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mo+UgWpZWCazcubQUaic6M4Rl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c85a24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5fc85a2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 txBox="1"/>
          <p:nvPr>
            <p:ph type="title"/>
          </p:nvPr>
        </p:nvSpPr>
        <p:spPr>
          <a:xfrm>
            <a:off x="265500" y="3514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22"/>
          <p:cNvSpPr txBox="1"/>
          <p:nvPr>
            <p:ph idx="1" type="subTitle"/>
          </p:nvPr>
        </p:nvSpPr>
        <p:spPr>
          <a:xfrm>
            <a:off x="338975" y="1954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pl.it/languages/python3" TargetMode="External"/><Relationship Id="rId4" Type="http://schemas.openxmlformats.org/officeDocument/2006/relationships/hyperlink" Target="https://jupyter.org/try" TargetMode="External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upyter.org/install" TargetMode="External"/><Relationship Id="rId4" Type="http://schemas.openxmlformats.org/officeDocument/2006/relationships/hyperlink" Target="https://realpython.com/installing-python/" TargetMode="External"/><Relationship Id="rId5" Type="http://schemas.openxmlformats.org/officeDocument/2006/relationships/hyperlink" Target="https://websiteforstudents.com/installing-the-latest-python-3-7-on-ubuntu-16-04-18-04/" TargetMode="External"/><Relationship Id="rId6" Type="http://schemas.openxmlformats.org/officeDocument/2006/relationships/hyperlink" Target="https://tecadmin.net/install-python-3-7-on-ubuntu-linuxmin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conda.com/distribution/#download-se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python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downloads/release/python-372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ftp/python/3.7.2/python-3.7.2-amd64.exe" TargetMode="External"/><Relationship Id="rId4" Type="http://schemas.openxmlformats.org/officeDocument/2006/relationships/hyperlink" Target="https://www.python.org/ftp/python/3.7.2/python-3.7.2.exe" TargetMode="External"/><Relationship Id="rId5" Type="http://schemas.openxmlformats.org/officeDocument/2006/relationships/hyperlink" Target="https://www.python.org/ftp/python/3.7.2/python-3.7.2-macosx10.9.pkg" TargetMode="External"/><Relationship Id="rId6" Type="http://schemas.openxmlformats.org/officeDocument/2006/relationships/hyperlink" Target="https://www.python.org/ftp/python/3.7.2/python-3.7.2-macosx10.6.pkg" TargetMode="External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howtogeek.com/266621/how-to-make-windows-10-accept-file-paths-over-260-characters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thon.org/downloads/source/" TargetMode="External"/><Relationship Id="rId4" Type="http://schemas.openxmlformats.org/officeDocument/2006/relationships/hyperlink" Target="https://www.python.org/ftp/python/3.7.2/Python-3.7.2.tar.xz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289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/>
              <a:t>Prepárate para programar en Python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5426125" y="3530600"/>
            <a:ext cx="345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Elian Laura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3200" y="243438"/>
            <a:ext cx="1102475" cy="11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575" y="299375"/>
            <a:ext cx="990575" cy="9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239025" y="240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sz="2000"/>
              <a:t>Jupyter Notebook también es un entorno de programación Python, más académico</a:t>
            </a:r>
            <a:endParaRPr sz="2000"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033" y="846050"/>
            <a:ext cx="2930376" cy="14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/>
        </p:nvSpPr>
        <p:spPr>
          <a:xfrm>
            <a:off x="2057400" y="3470450"/>
            <a:ext cx="52341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formas:</a:t>
            </a:r>
            <a:b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    Desde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PIP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6750" y="2751525"/>
            <a:ext cx="2237625" cy="23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 txBox="1"/>
          <p:nvPr>
            <p:ph type="title"/>
          </p:nvPr>
        </p:nvSpPr>
        <p:spPr>
          <a:xfrm>
            <a:off x="265500" y="3514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Jupyter Notebook</a:t>
            </a:r>
            <a:endParaRPr/>
          </a:p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338975" y="1954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desde </a:t>
            </a:r>
            <a:r>
              <a:rPr lang="es-419" sz="3000"/>
              <a:t>Anaconda</a:t>
            </a:r>
            <a:endParaRPr sz="3000"/>
          </a:p>
        </p:txBody>
      </p:sp>
      <p:sp>
        <p:nvSpPr>
          <p:cNvPr id="131" name="Google Shape;131;p11"/>
          <p:cNvSpPr txBox="1"/>
          <p:nvPr>
            <p:ph idx="2" type="body"/>
          </p:nvPr>
        </p:nvSpPr>
        <p:spPr>
          <a:xfrm>
            <a:off x="4973900" y="249425"/>
            <a:ext cx="38370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Si ya tienes instalado Anaconda, como vimos anteriormente, entonces ya tienes Jupyter.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Abre tu aplicación Anaconda y busca el ícono de Jupyter Notebook</a:t>
            </a:r>
            <a:endParaRPr/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4400" y="3008250"/>
            <a:ext cx="4745000" cy="21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773" y="57562"/>
            <a:ext cx="1186726" cy="66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315375" y="8022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Jupyter Notebook</a:t>
            </a:r>
            <a:endParaRPr/>
          </a:p>
        </p:txBody>
      </p:sp>
      <p:sp>
        <p:nvSpPr>
          <p:cNvPr id="139" name="Google Shape;139;p12"/>
          <p:cNvSpPr txBox="1"/>
          <p:nvPr>
            <p:ph idx="1" type="subTitle"/>
          </p:nvPr>
        </p:nvSpPr>
        <p:spPr>
          <a:xfrm>
            <a:off x="315375" y="254392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con PIP</a:t>
            </a:r>
            <a:endParaRPr/>
          </a:p>
        </p:txBody>
      </p:sp>
      <p:sp>
        <p:nvSpPr>
          <p:cNvPr id="140" name="Google Shape;140;p12"/>
          <p:cNvSpPr txBox="1"/>
          <p:nvPr>
            <p:ph idx="2" type="body"/>
          </p:nvPr>
        </p:nvSpPr>
        <p:spPr>
          <a:xfrm>
            <a:off x="4815150" y="553925"/>
            <a:ext cx="3837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Abrimos CMD(windows) o la Terminal(Linux) y ejecutamos las siguientes instrucciones:</a:t>
            </a:r>
            <a:endParaRPr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20239" l="9485" r="54987" t="37634"/>
          <a:stretch/>
        </p:blipFill>
        <p:spPr>
          <a:xfrm>
            <a:off x="4659500" y="1740750"/>
            <a:ext cx="4397000" cy="31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825" y="3361925"/>
            <a:ext cx="1482300" cy="1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Ejecutando Jupyter Notebook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Cuando ejecutes Jupyter Notebook debes tener unos minutos de paciencia.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Se abrirá tu navegador por defecto y con el enlace “localhost:</a:t>
            </a:r>
            <a:r>
              <a:rPr i="1" lang="es-419" sz="1500"/>
              <a:t>puerto</a:t>
            </a:r>
            <a:r>
              <a:rPr lang="es-419"/>
              <a:t>/tree”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y te mostrará el contenido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de la carpeta de inicio que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por defecto está configurado.</a:t>
            </a:r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675" y="2349525"/>
            <a:ext cx="5472325" cy="26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265500" y="3514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Jupyter Notebook</a:t>
            </a:r>
            <a:endParaRPr/>
          </a:p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338975" y="1954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</a:rPr>
              <a:t>Cambia carpeta de inicio</a:t>
            </a:r>
            <a:endParaRPr sz="2400"/>
          </a:p>
        </p:txBody>
      </p:sp>
      <p:sp>
        <p:nvSpPr>
          <p:cNvPr id="156" name="Google Shape;156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Abrir Cmd o Anaconda Prompt ejecute:</a:t>
            </a:r>
            <a:br>
              <a:rPr lang="es-419"/>
            </a:br>
            <a:r>
              <a:rPr lang="es-419" sz="120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jupyter notebook --generate-config</a:t>
            </a:r>
            <a:endParaRPr sz="1200">
              <a:solidFill>
                <a:srgbClr val="E83E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Se generará un archivo </a:t>
            </a:r>
            <a:r>
              <a:rPr lang="es-419" sz="120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...jupyter/jupyter_notebook_config.py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Lo editamos buscando </a:t>
            </a:r>
            <a:r>
              <a:rPr lang="es-419" sz="1200">
                <a:solidFill>
                  <a:srgbClr val="E83E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c.NotebookApp.notebook_dir = ‘ ’</a:t>
            </a:r>
            <a:br>
              <a:rPr lang="es-419"/>
            </a:br>
            <a:r>
              <a:rPr lang="es-419"/>
              <a:t>agregamos la ruta deseada entre las comillas simples y descomentamos la línea quitando el símbolo # </a:t>
            </a:r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825" y="3361925"/>
            <a:ext cx="1482300" cy="1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Librerías para Machine Learning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311700" y="1152475"/>
            <a:ext cx="40293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Finalmente si vamos a programar algoritmos de Machine Learning, te recomiendo que instales las siguientes librerías: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es-419">
                <a:solidFill>
                  <a:srgbClr val="9900FF"/>
                </a:solidFill>
              </a:rPr>
              <a:t>Numpy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es-419">
                <a:solidFill>
                  <a:srgbClr val="9900FF"/>
                </a:solidFill>
              </a:rPr>
              <a:t>Pandas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es-419">
                <a:solidFill>
                  <a:srgbClr val="9900FF"/>
                </a:solidFill>
              </a:rPr>
              <a:t>Scikit-Learn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es-419">
                <a:solidFill>
                  <a:srgbClr val="9900FF"/>
                </a:solidFill>
              </a:rPr>
              <a:t>Matplotlib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-"/>
            </a:pPr>
            <a:r>
              <a:rPr lang="es-419">
                <a:solidFill>
                  <a:srgbClr val="9900FF"/>
                </a:solidFill>
              </a:rPr>
              <a:t>Seaborn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0" l="0" r="36759" t="0"/>
          <a:stretch/>
        </p:blipFill>
        <p:spPr>
          <a:xfrm>
            <a:off x="3272425" y="2724275"/>
            <a:ext cx="5782401" cy="27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4703250" y="1198250"/>
            <a:ext cx="41292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Si estas en </a:t>
            </a:r>
            <a:r>
              <a:rPr b="1" lang="es-419">
                <a:solidFill>
                  <a:srgbClr val="64D434"/>
                </a:solidFill>
              </a:rPr>
              <a:t>Anaconda </a:t>
            </a:r>
            <a:r>
              <a:rPr lang="es-419"/>
              <a:t>ve a la sección Environments como se muestra en la figura, y busca las librerías, chequealas e instala con “Apply”.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Si has instalado Python descargando de python.org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311700" y="1623075"/>
            <a:ext cx="34752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Abre una Consola de Comandos y ejecuta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200">
                <a:latin typeface="Comfortaa"/>
                <a:ea typeface="Comfortaa"/>
                <a:cs typeface="Comfortaa"/>
                <a:sym typeface="Comfortaa"/>
              </a:rPr>
              <a:t>pip install numpy pandas scikit-Learn matplotlib seaborn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verás el proceso de instalación parecido a la figura de la derecha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20534" l="0" r="37546" t="0"/>
          <a:stretch/>
        </p:blipFill>
        <p:spPr>
          <a:xfrm>
            <a:off x="3955050" y="1308050"/>
            <a:ext cx="5133700" cy="33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fc85a242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Opciones online</a:t>
            </a:r>
            <a:endParaRPr/>
          </a:p>
        </p:txBody>
      </p:sp>
      <p:sp>
        <p:nvSpPr>
          <p:cNvPr id="178" name="Google Shape;178;g5fc85a242a_0_0"/>
          <p:cNvSpPr txBox="1"/>
          <p:nvPr>
            <p:ph idx="1" type="body"/>
          </p:nvPr>
        </p:nvSpPr>
        <p:spPr>
          <a:xfrm>
            <a:off x="311700" y="1098900"/>
            <a:ext cx="53940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419" sz="2400" u="sng">
                <a:solidFill>
                  <a:schemeClr val="hlink"/>
                </a:solidFill>
                <a:hlinkClick r:id="rId3"/>
              </a:rPr>
              <a:t>https://repl.it/languages/python3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 u="sng">
                <a:solidFill>
                  <a:schemeClr val="hlink"/>
                </a:solidFill>
                <a:hlinkClick r:id="rId4"/>
              </a:rPr>
              <a:t>https://jupyter.org/try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5fc85a242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150" y="2393624"/>
            <a:ext cx="4592901" cy="3314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g5fc85a242a_0_0"/>
          <p:cNvCxnSpPr/>
          <p:nvPr/>
        </p:nvCxnSpPr>
        <p:spPr>
          <a:xfrm>
            <a:off x="1264825" y="4553275"/>
            <a:ext cx="628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Referencias</a:t>
            </a: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950150" y="1560000"/>
            <a:ext cx="7776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 sz="1500" u="sng">
                <a:solidFill>
                  <a:schemeClr val="hlink"/>
                </a:solidFill>
              </a:rPr>
              <a:t>https://www.python.org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 u="sng">
                <a:solidFill>
                  <a:schemeClr val="accent5"/>
                </a:solidFill>
                <a:hlinkClick r:id="rId3"/>
              </a:rPr>
              <a:t>https://jupyter.org/install</a:t>
            </a: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419" sz="1500" u="sng">
                <a:solidFill>
                  <a:schemeClr val="hlink"/>
                </a:solidFill>
                <a:hlinkClick r:id="rId4"/>
              </a:rPr>
              <a:t>https://realpython.com/installing-python/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419" sz="1500" u="sng">
                <a:solidFill>
                  <a:schemeClr val="hlink"/>
                </a:solidFill>
                <a:hlinkClick r:id="rId5"/>
              </a:rPr>
              <a:t>https://websiteforstudents.com/installing-the-latest-python-3-7-on-ubuntu-16-04-18-04/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419" sz="1500" u="sng">
                <a:solidFill>
                  <a:schemeClr val="hlink"/>
                </a:solidFill>
                <a:hlinkClick r:id="rId6"/>
              </a:rPr>
              <a:t>https://tecadmin.net/install-python-3-7-on-ubuntu-linuxmint/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Instalar Python fácil y rápido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sz="2500"/>
              <a:t>La manera más fácil y rápida es instalando únicamente Anaconda.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s-419" sz="2500"/>
              <a:t>Para Windows, Linux o Mac descarga de: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u="sng">
                <a:solidFill>
                  <a:schemeClr val="accent5"/>
                </a:solidFill>
                <a:hlinkClick r:id="rId3"/>
              </a:rPr>
              <a:t>https://www.anaconda.com/distribution/#download-section</a:t>
            </a:r>
            <a:endParaRPr sz="2500"/>
          </a:p>
        </p:txBody>
      </p:sp>
      <p:sp>
        <p:nvSpPr>
          <p:cNvPr id="64" name="Google Shape;64;p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sz="1500"/>
              <a:t>La </a:t>
            </a:r>
            <a:r>
              <a:rPr b="1" lang="es-419" sz="1500"/>
              <a:t>desventaja </a:t>
            </a:r>
            <a:r>
              <a:rPr lang="es-419" sz="1500"/>
              <a:t>es que no solo instalará </a:t>
            </a:r>
            <a:r>
              <a:rPr lang="es-419" sz="1500">
                <a:solidFill>
                  <a:srgbClr val="0000FF"/>
                </a:solidFill>
              </a:rPr>
              <a:t>Python </a:t>
            </a:r>
            <a:r>
              <a:rPr lang="es-419" sz="1500"/>
              <a:t>y </a:t>
            </a:r>
            <a:r>
              <a:rPr lang="es-419" sz="1500">
                <a:solidFill>
                  <a:srgbClr val="FF9900"/>
                </a:solidFill>
              </a:rPr>
              <a:t>Jupyter Notebook</a:t>
            </a:r>
            <a:r>
              <a:rPr lang="es-419" sz="1500"/>
              <a:t> (entorno de programación Python) sino que instalará otros programas que quizá no utilices sobretodo si eres principiante.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00"/>
              <a:t>Además ocupará más espacio de memoria en tu disco.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650" y="3337275"/>
            <a:ext cx="3610601" cy="18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Instala Python desde cero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017725"/>
            <a:ext cx="79065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La otra forma es instalando solamente </a:t>
            </a:r>
            <a:r>
              <a:rPr b="1" lang="es-419"/>
              <a:t>Python </a:t>
            </a:r>
            <a:r>
              <a:rPr lang="es-419"/>
              <a:t>desde su página oficial.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python.org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Con esta instalación también tendrás por defecto </a:t>
            </a:r>
            <a:r>
              <a:rPr b="1" lang="es-419"/>
              <a:t>IDLE </a:t>
            </a:r>
            <a:r>
              <a:rPr lang="es-419"/>
              <a:t>que es un entorno de programación Python bien ligero y fácil de usar.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A continuación te muestro los pasos para instalar Python en Windows y luego en Linux...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68700" y="603700"/>
            <a:ext cx="8133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 sz="3500"/>
              <a:t>Primero descargo Python 3.7.2 de </a:t>
            </a:r>
            <a:r>
              <a:rPr lang="es-419" sz="3500" u="sng">
                <a:solidFill>
                  <a:schemeClr val="hlink"/>
                </a:solidFill>
                <a:hlinkClick r:id="rId3"/>
              </a:rPr>
              <a:t>python.org</a:t>
            </a:r>
            <a:endParaRPr sz="3500"/>
          </a:p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5640900" y="1040000"/>
            <a:ext cx="3503100" cy="40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Voy a la sección “</a:t>
            </a:r>
            <a:r>
              <a:rPr b="1" lang="es-419"/>
              <a:t>Files</a:t>
            </a:r>
            <a:r>
              <a:rPr lang="es-419"/>
              <a:t>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Descargo la versión según mi Sistema Operativo.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s-419">
                <a:solidFill>
                  <a:srgbClr val="00FF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Verde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-&gt; Linux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s-419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Rojo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-&gt; Mac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s-419">
                <a:solidFill>
                  <a:srgbClr val="3D85C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Azul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con </a:t>
            </a:r>
            <a:r>
              <a:rPr lang="es-419">
                <a:solidFill>
                  <a:srgbClr val="E83E8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rosado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-&gt; Windows de 64bits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s-419">
                <a:solidFill>
                  <a:srgbClr val="3C78D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Azul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con </a:t>
            </a:r>
            <a:r>
              <a:rPr lang="es-419">
                <a:solidFill>
                  <a:srgbClr val="FFFF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amarillo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-&gt; Windows de 32 bits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91025"/>
            <a:ext cx="5336100" cy="376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idx="2" type="body"/>
          </p:nvPr>
        </p:nvSpPr>
        <p:spPr>
          <a:xfrm>
            <a:off x="4634800" y="458700"/>
            <a:ext cx="44313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600"/>
              <a:t>Si tu Sistema Operativo es </a:t>
            </a:r>
            <a:r>
              <a:rPr b="1" lang="es-419" sz="1600"/>
              <a:t>Windows </a:t>
            </a:r>
            <a:r>
              <a:rPr lang="es-419" sz="1600"/>
              <a:t>y es la primera vez que vas a programar, te recomiendo lo siguiente: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150" u="sng">
                <a:solidFill>
                  <a:srgbClr val="3776AB"/>
                </a:solidFill>
                <a:highlight>
                  <a:srgbClr val="F6F6F6"/>
                </a:highlight>
                <a:hlinkClick r:id="rId3"/>
              </a:rPr>
              <a:t>Windows x86-64 executable installer</a:t>
            </a:r>
            <a:r>
              <a:rPr lang="es-419"/>
              <a:t>  si es de 64 bits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o </a:t>
            </a:r>
            <a:r>
              <a:rPr lang="es-419" sz="1150" u="sng">
                <a:solidFill>
                  <a:srgbClr val="3776AB"/>
                </a:solidFill>
                <a:highlight>
                  <a:srgbClr val="F0F0F0"/>
                </a:highlight>
                <a:hlinkClick r:id="rId4"/>
              </a:rPr>
              <a:t>Windows x86 executable installer</a:t>
            </a:r>
            <a:r>
              <a:rPr lang="es-419"/>
              <a:t>  si es de 32 bits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600"/>
              <a:t>Si es </a:t>
            </a:r>
            <a:r>
              <a:rPr b="1" lang="es-419" sz="1600"/>
              <a:t>Mac</a:t>
            </a:r>
            <a:r>
              <a:rPr lang="es-419" sz="1600"/>
              <a:t>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150" u="sng">
                <a:solidFill>
                  <a:srgbClr val="3776AB"/>
                </a:solidFill>
                <a:highlight>
                  <a:srgbClr val="F0F0F0"/>
                </a:highlight>
                <a:hlinkClick r:id="rId5"/>
              </a:rPr>
              <a:t>macOS 64-bit installer</a:t>
            </a:r>
            <a:r>
              <a:rPr lang="es-419"/>
              <a:t> si es </a:t>
            </a:r>
            <a:r>
              <a:rPr lang="es-419" sz="1150">
                <a:solidFill>
                  <a:srgbClr val="444444"/>
                </a:solidFill>
                <a:highlight>
                  <a:srgbClr val="FFFFFF"/>
                </a:highlight>
              </a:rPr>
              <a:t>OS X 10.9 a más</a:t>
            </a:r>
            <a:endParaRPr sz="11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 sz="1150" u="sng">
                <a:solidFill>
                  <a:srgbClr val="3776AB"/>
                </a:solidFill>
                <a:highlight>
                  <a:srgbClr val="F6F6F6"/>
                </a:highlight>
                <a:hlinkClick r:id="rId6"/>
              </a:rPr>
              <a:t>macOS 64-bit/32-bit installer</a:t>
            </a:r>
            <a:r>
              <a:rPr lang="es-419" sz="1150">
                <a:solidFill>
                  <a:srgbClr val="444444"/>
                </a:solidFill>
                <a:highlight>
                  <a:srgbClr val="F0F0F0"/>
                </a:highlight>
              </a:rPr>
              <a:t> </a:t>
            </a:r>
            <a:r>
              <a:rPr lang="es-419"/>
              <a:t>si es</a:t>
            </a:r>
            <a:r>
              <a:rPr lang="es-419" sz="1150">
                <a:solidFill>
                  <a:srgbClr val="444444"/>
                </a:solidFill>
                <a:highlight>
                  <a:srgbClr val="F0F0F0"/>
                </a:highlight>
              </a:rPr>
              <a:t> </a:t>
            </a:r>
            <a:r>
              <a:rPr lang="es-419" sz="1150">
                <a:solidFill>
                  <a:srgbClr val="444444"/>
                </a:solidFill>
                <a:highlight>
                  <a:srgbClr val="FFFFFF"/>
                </a:highlight>
              </a:rPr>
              <a:t>Mac OS X 10.6 a más</a:t>
            </a:r>
            <a:endParaRPr sz="11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 sz="1600"/>
              <a:t>Si es </a:t>
            </a:r>
            <a:r>
              <a:rPr b="1" lang="es-419" sz="1600"/>
              <a:t>linux</a:t>
            </a:r>
            <a:r>
              <a:rPr lang="es-419" sz="1600"/>
              <a:t>, esas dos versiones son código fuente, para quienes ya tienen experiencia programando, si eres principiante ve a las siguientes diapositivas.</a:t>
            </a:r>
            <a:endParaRPr sz="16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1638" y="436613"/>
            <a:ext cx="25050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65500" y="3514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Windows</a:t>
            </a:r>
            <a:endParaRPr/>
          </a:p>
        </p:txBody>
      </p:sp>
      <p:sp>
        <p:nvSpPr>
          <p:cNvPr id="90" name="Google Shape;90;p6"/>
          <p:cNvSpPr txBox="1"/>
          <p:nvPr>
            <p:ph idx="1" type="subTitle"/>
          </p:nvPr>
        </p:nvSpPr>
        <p:spPr>
          <a:xfrm>
            <a:off x="338975" y="1954075"/>
            <a:ext cx="40452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Python.org</a:t>
            </a:r>
            <a:endParaRPr/>
          </a:p>
        </p:txBody>
      </p:sp>
      <p:sp>
        <p:nvSpPr>
          <p:cNvPr id="91" name="Google Shape;91;p6"/>
          <p:cNvSpPr txBox="1"/>
          <p:nvPr>
            <p:ph idx="2" type="body"/>
          </p:nvPr>
        </p:nvSpPr>
        <p:spPr>
          <a:xfrm>
            <a:off x="4974900" y="351450"/>
            <a:ext cx="38370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Una vez que haya descargado el instalador Python: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/>
              <a:t>ejecuta y agrega la ruta al PATH (Add Python 3.6 o 3.7 to PATH)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 sz="1200" u="sng">
                <a:solidFill>
                  <a:schemeClr val="hlink"/>
                </a:solidFill>
                <a:hlinkClick r:id="rId3"/>
              </a:rPr>
              <a:t>Cambia la longitud permitida para el PATH</a:t>
            </a:r>
            <a:endParaRPr sz="1200"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4">
            <a:alphaModFix/>
          </a:blip>
          <a:srcRect b="0" l="5031" r="8664" t="0"/>
          <a:stretch/>
        </p:blipFill>
        <p:spPr>
          <a:xfrm>
            <a:off x="4834712" y="2088289"/>
            <a:ext cx="4117375" cy="29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5">
            <a:alphaModFix/>
          </a:blip>
          <a:srcRect b="4317" l="1134" r="54219" t="5356"/>
          <a:stretch/>
        </p:blipFill>
        <p:spPr>
          <a:xfrm>
            <a:off x="1144650" y="3307375"/>
            <a:ext cx="2571424" cy="15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0" y="3419275"/>
            <a:ext cx="1089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1200"/>
              <a:t>Copy &amp; Paste para tener más de una versión, por ejemplo Python2 y python 3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265500" y="3514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Linux</a:t>
            </a:r>
            <a:endParaRPr/>
          </a:p>
        </p:txBody>
      </p:sp>
      <p:sp>
        <p:nvSpPr>
          <p:cNvPr id="100" name="Google Shape;100;p7"/>
          <p:cNvSpPr txBox="1"/>
          <p:nvPr>
            <p:ph idx="1" type="subTitle"/>
          </p:nvPr>
        </p:nvSpPr>
        <p:spPr>
          <a:xfrm>
            <a:off x="338975" y="1954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Desde código fuente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(source)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2000" u="sng">
                <a:solidFill>
                  <a:schemeClr val="hlink"/>
                </a:solidFill>
                <a:hlinkClick r:id="rId3"/>
              </a:rPr>
              <a:t>Python Download Page</a:t>
            </a:r>
            <a:endParaRPr sz="2000"/>
          </a:p>
        </p:txBody>
      </p:sp>
      <p:sp>
        <p:nvSpPr>
          <p:cNvPr id="101" name="Google Shape;101;p7"/>
          <p:cNvSpPr txBox="1"/>
          <p:nvPr>
            <p:ph idx="2" type="body"/>
          </p:nvPr>
        </p:nvSpPr>
        <p:spPr>
          <a:xfrm>
            <a:off x="4702800" y="438600"/>
            <a:ext cx="44412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Creamos una carpeta llamada tmp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cd /tmp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Descargo Python-3.7.2.tar.xz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wget </a:t>
            </a:r>
            <a:r>
              <a:rPr lang="es-419" sz="1000" u="sng">
                <a:solidFill>
                  <a:schemeClr val="hlink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https://www.python.org/ftp/python/3.7.2/Python-3.7.2.tar.xz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Descomprimo con el comando tar: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tar -xf Python-3.7.2.tar.xz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Entro a la carpeta descomprimida: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cd Python-3.7.2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Ejecuto las siguientes instrucciones: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./configure --enable-optimizations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make -j 4</a:t>
            </a:r>
            <a:b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sudo make altinstall 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SzPts val="1800"/>
              <a:buNone/>
            </a:pPr>
            <a:r>
              <a:rPr lang="es-419" sz="13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python3.7 --version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265500" y="3514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Linux</a:t>
            </a:r>
            <a:endParaRPr/>
          </a:p>
        </p:txBody>
      </p:sp>
      <p:sp>
        <p:nvSpPr>
          <p:cNvPr id="107" name="Google Shape;107;p8"/>
          <p:cNvSpPr txBox="1"/>
          <p:nvPr>
            <p:ph idx="1" type="subTitle"/>
          </p:nvPr>
        </p:nvSpPr>
        <p:spPr>
          <a:xfrm>
            <a:off x="338975" y="1954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via PPA</a:t>
            </a:r>
            <a:endParaRPr/>
          </a:p>
        </p:txBody>
      </p:sp>
      <p:sp>
        <p:nvSpPr>
          <p:cNvPr id="108" name="Google Shape;108;p8"/>
          <p:cNvSpPr txBox="1"/>
          <p:nvPr>
            <p:ph idx="2" type="body"/>
          </p:nvPr>
        </p:nvSpPr>
        <p:spPr>
          <a:xfrm>
            <a:off x="4939500" y="724075"/>
            <a:ext cx="3837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Desde la terminal, ejecuto:</a:t>
            </a:r>
            <a:endParaRPr/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5837" y="1208175"/>
            <a:ext cx="4224323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239025" y="240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Instala Jupyter Notebook</a:t>
            </a:r>
            <a:endParaRPr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588" y="0"/>
            <a:ext cx="4837884" cy="240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/>
          <p:nvPr/>
        </p:nvSpPr>
        <p:spPr>
          <a:xfrm>
            <a:off x="2272175" y="3572200"/>
            <a:ext cx="52341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formas:</a:t>
            </a:r>
            <a:b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    Desde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PIP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