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56" r:id="rId10"/>
    <p:sldId id="257" r:id="rId11"/>
    <p:sldId id="262" r:id="rId12"/>
    <p:sldId id="263" r:id="rId13"/>
    <p:sldId id="258" r:id="rId14"/>
    <p:sldId id="259" r:id="rId15"/>
    <p:sldId id="271" r:id="rId16"/>
    <p:sldId id="260" r:id="rId17"/>
    <p:sldId id="261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5" r:id="rId29"/>
    <p:sldId id="276" r:id="rId30"/>
    <p:sldId id="280" r:id="rId3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7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3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18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5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07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88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4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2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8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39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746D-6C65-408C-B360-2BC77AB507B2}" type="datetimeFigureOut">
              <a:rPr lang="es-PE" smtClean="0"/>
              <a:t>05/03/2019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3373-97F9-4949-9B7F-1A5C3D1C84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28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etting-started-with-google-colab-f2fff97f594c" TargetMode="External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readthedocs.io/en/latest/instal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8000" b="1" dirty="0" smtClean="0"/>
              <a:t>Python</a:t>
            </a:r>
            <a:endParaRPr lang="es-PE" sz="8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>
                <a:latin typeface="AR BLANCA" panose="02000000000000000000" pitchFamily="2" charset="0"/>
              </a:rPr>
              <a:t>Susana Gómez</a:t>
            </a:r>
            <a:endParaRPr lang="es-PE" dirty="0">
              <a:latin typeface="AR BLANCA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8" y="233515"/>
            <a:ext cx="3464489" cy="3464489"/>
          </a:xfrm>
          <a:prstGeom prst="rect">
            <a:avLst/>
          </a:prstGeom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66" y="4429919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0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Instalación en Windows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1. Instalamos Python (</a:t>
            </a:r>
            <a:r>
              <a:rPr lang="es-PE" sz="2400" dirty="0" smtClean="0"/>
              <a:t>Python-3.7.2</a:t>
            </a:r>
            <a:r>
              <a:rPr lang="es-PE" dirty="0" smtClean="0"/>
              <a:t>)</a:t>
            </a:r>
          </a:p>
          <a:p>
            <a:pPr marL="457200" lvl="1" indent="0">
              <a:buNone/>
            </a:pPr>
            <a:r>
              <a:rPr lang="es-ES" dirty="0"/>
              <a:t>La página oficial de Python </a:t>
            </a:r>
            <a:r>
              <a:rPr lang="es-ES" dirty="0" smtClean="0"/>
              <a:t>es </a:t>
            </a:r>
            <a:r>
              <a:rPr lang="es-PE" dirty="0" smtClean="0">
                <a:hlinkClick r:id="rId2"/>
              </a:rPr>
              <a:t>https://www.python.org/downloads/</a:t>
            </a:r>
            <a:endParaRPr lang="es-PE" dirty="0" smtClean="0"/>
          </a:p>
          <a:p>
            <a:pPr marL="457200" lvl="1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2. Instalamos </a:t>
            </a:r>
            <a:r>
              <a:rPr lang="es-PE" dirty="0" err="1" smtClean="0"/>
              <a:t>PyCharm</a:t>
            </a:r>
            <a:r>
              <a:rPr lang="es-PE" dirty="0" smtClean="0"/>
              <a:t> </a:t>
            </a:r>
          </a:p>
          <a:p>
            <a:pPr marL="457200" lvl="1" indent="0">
              <a:buNone/>
            </a:pPr>
            <a:r>
              <a:rPr lang="es-PE" dirty="0" smtClean="0"/>
              <a:t>Descargamos la versión </a:t>
            </a:r>
            <a:r>
              <a:rPr lang="es-PE" dirty="0" err="1" smtClean="0"/>
              <a:t>Community</a:t>
            </a:r>
            <a:r>
              <a:rPr lang="es-PE" dirty="0" smtClean="0"/>
              <a:t> :</a:t>
            </a:r>
          </a:p>
          <a:p>
            <a:pPr marL="457200" lvl="1" indent="0">
              <a:buNone/>
            </a:pPr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://www.jetbrains.com/pycharm/download/#section=windows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3948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Python.org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7" y="1825625"/>
            <a:ext cx="9183600" cy="4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PyCharm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41" y="1690688"/>
            <a:ext cx="6505807" cy="49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1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Instalando Python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3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6" y="1690688"/>
            <a:ext cx="6966631" cy="4246153"/>
          </a:xfrm>
        </p:spPr>
      </p:pic>
    </p:spTree>
    <p:extLst>
      <p:ext uri="{BB962C8B-B14F-4D97-AF65-F5344CB8AC3E}">
        <p14:creationId xmlns:p14="http://schemas.microsoft.com/office/powerpoint/2010/main" val="199384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Finalizando la instalación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81" y="1769872"/>
            <a:ext cx="7572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Instalando </a:t>
            </a:r>
            <a:r>
              <a:rPr lang="es-PE" b="1" dirty="0" err="1" smtClean="0"/>
              <a:t>PyCharm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87" y="1366838"/>
            <a:ext cx="61341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341121"/>
            <a:ext cx="6459430" cy="5065236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768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77" y="1148616"/>
            <a:ext cx="6501608" cy="5091855"/>
          </a:xfrm>
        </p:spPr>
      </p:pic>
    </p:spTree>
    <p:extLst>
      <p:ext uri="{BB962C8B-B14F-4D97-AF65-F5344CB8AC3E}">
        <p14:creationId xmlns:p14="http://schemas.microsoft.com/office/powerpoint/2010/main" val="28074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4" y="957356"/>
            <a:ext cx="6884914" cy="5341272"/>
          </a:xfrm>
        </p:spPr>
      </p:pic>
    </p:spTree>
    <p:extLst>
      <p:ext uri="{BB962C8B-B14F-4D97-AF65-F5344CB8AC3E}">
        <p14:creationId xmlns:p14="http://schemas.microsoft.com/office/powerpoint/2010/main" val="124620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Acerca de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Python es uno de los lenguajes de programación preferidos para trabajar en los dominios de automatización de pruebas, raspado web, análisis de datos y aprendizaje automático. El índice TIOBE también lo clasificó como el tercer lenguaje de programación más popular de 2018. Por lo tanto, tomó la decisión correcta de aprender Python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9202"/>
            <a:ext cx="9287828" cy="18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185987"/>
            <a:ext cx="59817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Aceptando la Licencia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54" y="2316482"/>
            <a:ext cx="5937911" cy="4737158"/>
          </a:xfrm>
        </p:spPr>
      </p:pic>
    </p:spTree>
    <p:extLst>
      <p:ext uri="{BB962C8B-B14F-4D97-AF65-F5344CB8AC3E}">
        <p14:creationId xmlns:p14="http://schemas.microsoft.com/office/powerpoint/2010/main" val="352138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1924595"/>
            <a:ext cx="7032999" cy="3411404"/>
          </a:xfrm>
        </p:spPr>
      </p:pic>
    </p:spTree>
    <p:extLst>
      <p:ext uri="{BB962C8B-B14F-4D97-AF65-F5344CB8AC3E}">
        <p14:creationId xmlns:p14="http://schemas.microsoft.com/office/powerpoint/2010/main" val="363405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Temas de Interfaz de Usuario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3" y="1211447"/>
            <a:ext cx="6444341" cy="5740158"/>
          </a:xfrm>
        </p:spPr>
      </p:pic>
    </p:spTree>
    <p:extLst>
      <p:ext uri="{BB962C8B-B14F-4D97-AF65-F5344CB8AC3E}">
        <p14:creationId xmlns:p14="http://schemas.microsoft.com/office/powerpoint/2010/main" val="265288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Pruebas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64" y="1781175"/>
            <a:ext cx="6972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5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Localización y interprete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51" y="1721236"/>
            <a:ext cx="6653349" cy="456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50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Ayuda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1480457"/>
            <a:ext cx="6313714" cy="4321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67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Creando el ambiente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38" y="2203268"/>
            <a:ext cx="6296297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34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un archivo Python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93" y="2162765"/>
            <a:ext cx="6261463" cy="4014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976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Ejecutando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Seleccionamos Run -&gt; Run Hola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9" y="2271576"/>
            <a:ext cx="6487886" cy="4040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38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Editores para Programación con Python (Online y Local)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92" y="2246517"/>
            <a:ext cx="1524000" cy="1524000"/>
          </a:xfrm>
        </p:spPr>
      </p:pic>
      <p:pic>
        <p:nvPicPr>
          <p:cNvPr id="1034" name="Picture 10" descr="Resultado de imagen para jupy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71" y="1650342"/>
            <a:ext cx="2381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pycha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27" y="20706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9" y="4506075"/>
            <a:ext cx="27146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De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61" y="4593772"/>
            <a:ext cx="25431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i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96" y="4757329"/>
            <a:ext cx="17145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ingware.com/images/header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63" y="5970100"/>
            <a:ext cx="3353979" cy="6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8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https://www.tiobe.com/tiobe-index</a:t>
            </a:r>
            <a:r>
              <a:rPr lang="es-PE" dirty="0" smtClean="0">
                <a:hlinkClick r:id="rId2"/>
              </a:rPr>
              <a:t>/</a:t>
            </a:r>
            <a:endParaRPr lang="es-PE" dirty="0" smtClean="0">
              <a:hlinkClick r:id="rId3"/>
            </a:endParaRPr>
          </a:p>
          <a:p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://jupyter.org</a:t>
            </a:r>
            <a:r>
              <a:rPr lang="es-PE" dirty="0" smtClean="0">
                <a:hlinkClick r:id="rId3"/>
              </a:rPr>
              <a:t>/</a:t>
            </a:r>
          </a:p>
          <a:p>
            <a:r>
              <a:rPr lang="es-PE" dirty="0">
                <a:hlinkClick r:id="rId3"/>
              </a:rPr>
              <a:t>https://www.anaconda.com/distribution/</a:t>
            </a:r>
          </a:p>
          <a:p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</a:t>
            </a:r>
            <a:r>
              <a:rPr lang="es-PE" dirty="0" smtClean="0">
                <a:hlinkClick r:id="rId3"/>
              </a:rPr>
              <a:t>towardsdatascience.com/getting-started-with-google-colab-f2fff97f594c</a:t>
            </a:r>
            <a:endParaRPr lang="es-PE" dirty="0" smtClean="0"/>
          </a:p>
          <a:p>
            <a:r>
              <a:rPr lang="es-PE" dirty="0">
                <a:hlinkClick r:id="rId4"/>
              </a:rPr>
              <a:t>https://</a:t>
            </a:r>
            <a:r>
              <a:rPr lang="es-PE" dirty="0" smtClean="0">
                <a:hlinkClick r:id="rId4"/>
              </a:rPr>
              <a:t>jupyter.readthedocs.io/en/latest/install.html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54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Jupyter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799" y="1825625"/>
            <a:ext cx="9630402" cy="4351338"/>
          </a:xfrm>
          <a:prstGeom prst="rect">
            <a:avLst/>
          </a:prstGeom>
        </p:spPr>
      </p:pic>
      <p:pic>
        <p:nvPicPr>
          <p:cNvPr id="2050" name="Picture 2" descr="Anaco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55" y="4822963"/>
            <a:ext cx="2988219" cy="5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7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Jupyter</a:t>
            </a:r>
            <a:r>
              <a:rPr lang="es-PE" b="1" dirty="0" smtClean="0"/>
              <a:t> Online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64" y="1891553"/>
            <a:ext cx="7783200" cy="35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Ejemplo</a:t>
            </a:r>
            <a:br>
              <a:rPr lang="es-PE" b="1" dirty="0" smtClean="0"/>
            </a:b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954" y="3749121"/>
            <a:ext cx="7112726" cy="26700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54" y="1200668"/>
            <a:ext cx="7609116" cy="23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6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Google </a:t>
            </a:r>
            <a:r>
              <a:rPr lang="es-PE" b="1" dirty="0" err="1"/>
              <a:t>Colab</a:t>
            </a:r>
            <a:r>
              <a:rPr lang="es-PE" b="1" dirty="0"/>
              <a:t/>
            </a:r>
            <a:br>
              <a:rPr lang="es-PE" b="1" dirty="0"/>
            </a:b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3" y="1791683"/>
            <a:ext cx="4906871" cy="48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8" y="1609444"/>
            <a:ext cx="10915200" cy="3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Instalación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313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169</Words>
  <Application>Microsoft Office PowerPoint</Application>
  <PresentationFormat>Panorámica</PresentationFormat>
  <Paragraphs>40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 BLANCA</vt:lpstr>
      <vt:lpstr>Arial</vt:lpstr>
      <vt:lpstr>Calibri</vt:lpstr>
      <vt:lpstr>Calibri Light</vt:lpstr>
      <vt:lpstr>Tema de Office</vt:lpstr>
      <vt:lpstr>Python</vt:lpstr>
      <vt:lpstr>Acerca de Python</vt:lpstr>
      <vt:lpstr>Editores para Programación con Python (Online y Local)</vt:lpstr>
      <vt:lpstr>Jupyter</vt:lpstr>
      <vt:lpstr>Jupyter Online</vt:lpstr>
      <vt:lpstr>Ejemplo </vt:lpstr>
      <vt:lpstr>Google Colab </vt:lpstr>
      <vt:lpstr>Test</vt:lpstr>
      <vt:lpstr>Instalación</vt:lpstr>
      <vt:lpstr>Instalación en Windows</vt:lpstr>
      <vt:lpstr>Python.org</vt:lpstr>
      <vt:lpstr>PyCharm </vt:lpstr>
      <vt:lpstr>Instalando Python</vt:lpstr>
      <vt:lpstr>Presentación de PowerPoint</vt:lpstr>
      <vt:lpstr>Finalizando la instalación</vt:lpstr>
      <vt:lpstr>Instalando PyCharm</vt:lpstr>
      <vt:lpstr>Presentación de PowerPoint</vt:lpstr>
      <vt:lpstr>Presentación de PowerPoint</vt:lpstr>
      <vt:lpstr>Presentación de PowerPoint</vt:lpstr>
      <vt:lpstr>Presentación de PowerPoint</vt:lpstr>
      <vt:lpstr>Aceptando la Licencia</vt:lpstr>
      <vt:lpstr>Presentación de PowerPoint</vt:lpstr>
      <vt:lpstr>Temas de Interfaz de Usuario</vt:lpstr>
      <vt:lpstr>Pruebas </vt:lpstr>
      <vt:lpstr>Localización y interprete</vt:lpstr>
      <vt:lpstr>Ayuda</vt:lpstr>
      <vt:lpstr>Creando el ambiente</vt:lpstr>
      <vt:lpstr>Crear un archivo Python</vt:lpstr>
      <vt:lpstr>Ejecutando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</dc:title>
  <dc:creator>Windows User</dc:creator>
  <cp:lastModifiedBy>Elian L</cp:lastModifiedBy>
  <cp:revision>19</cp:revision>
  <dcterms:created xsi:type="dcterms:W3CDTF">2019-02-26T16:05:21Z</dcterms:created>
  <dcterms:modified xsi:type="dcterms:W3CDTF">2019-03-05T23:53:46Z</dcterms:modified>
</cp:coreProperties>
</file>