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25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1101 521 1456,'8'-13'11977,"-1"-8"-5090,2-5-3678,9-6-514,-14 22-2505,1 0 0,0 0 0,1 0 0,0 1 0,0 0 0,1 0 1,1 1-1,-1 0 0,1 0 0,0 1 0,11-7 0,10-7-33,2 2 0,1 1 0,0 2 0,37-13 0,-68 29-160,0 1 1,0-1-1,0 0 1,0 1-1,0-1 0,0 0 1,0 1-1,0 0 1,0-1-1,0 1 0,0-1 1,0 1-1,0 0 0,-1 0 1,1 0-1,0 0 1,0-1-1,-1 1 0,1 0 1,0 0-1,-1 0 1,1 0-1,-1 0 0,0 0 1,1 1-1,-1-1 1,0 0-1,0 0 0,1 2 1,9 38-20,-9-38 24,2 9-9,0 0 0,1-1 1,0 1-1,1-1 0,0 0 0,1-1 0,9 15 1,-13-23-21,-1 0 0,0 0 0,1 0-1,-1 0 1,1 0 0,0 0 0,-1 0 0,1-1 0,0 1 0,0-1 0,0 1 0,0-1 0,1 0 0,-1 1 0,0-1 0,0 0 0,1-1 0,-1 1 0,1 0 0,-1-1 0,1 1 0,-1-1 0,1 0-1,-1 0 1,1 0 0,-1 0 0,1 0 0,-1-1 0,1 1 0,-1-1 0,0 1 0,1-1 0,-1 0 0,1 0 0,-1 0 0,0 0 0,0-1 0,0 1 0,0 0 0,0-1 0,0 0 0,2-1 0,2-4-387,-10 6 132,-21 10 13,-36 22 209,21-6 51,-56 25 0,77-41 10,0-1 0,0-2 1,-1 0-1,0-1 0,-31 4 0,47-8 0,1-1 0,-1 0 0,1-1 0,-1 1 0,1-1 1,-1 1-1,1-1 0,-1 0 0,1 0 0,0-1 0,0 1 0,-1 0 0,1-1 0,0 0 0,0 0 0,-3-3 0,0 0-4,1 0 0,0-1-1,0 0 1,1 1 0,-1-2 0,1 1-1,-4-10 1,-1-3-33,1-1 0,1-1 0,1 1 1,-5-32-1,4 17 2,2 1-1,2-1 1,1 1 0,2-1 0,1 0 0,6-36-1,6 7 2043,-35 91-1549,-76 161-294,78-142-3,-3 0 0,-2-1-1,-58 78 1,69-105-39,-1-1 0,-1-1 0,-1 0 0,0-1 0,-1-1 0,-35 21 0,47-32-107,-1 1 0,1-1 1,-1-1-1,1 1 1,-1-1-1,0 0 0,0-1 1,0 1-1,0-1 0,-1-1 1,1 0-1,0 0 1,0 0-1,0 0 0,0-1 1,0-1-1,0 1 0,0-1 1,0 0-1,0-1 1,1 1-1,-1-2 0,1 1 1,-1 0-1,-6-7 1,-7-4-39,0-1 0,-1 2 1,0 1-1,-1 1 0,0 0 0,-1 2 1,-27-8-1,39 15 13,0 0 0,1 0 0,-1 1 0,0 1 0,0 0 0,0 0 0,1 1-1,-1 0 1,0 1 0,1 0 0,-1 1 0,1 0 0,0 1 0,0 0 0,0 0 0,0 1 0,1 1 0,-16 10-1,17-9 23,-1 0 0,1 1 0,0-1 0,-7 11 0,12-15-13,0 1 0,1-1 0,0 1 1,-1 0-1,1 0 0,1 0 0,-1 0 0,0 0 0,1 0 1,0 1-1,0-1 0,-1 8 0,6-9-790,-1 0 1,1 0-1,0 0 0,-1-1 1,1 0-1,0 0 0,1 0 1,-1 0-1,0 0 1,7 1-1,-10-3 323,22 6-4205,-19-5 3059,1 0-1,0 0 0,0 1 1,-1-1-1,1 1 0,-1 0 0,7 5 1,2 2-2211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2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11 220,'4'-3'6521,"11"-4"5942,-14 7-12347,-1 0 0,0 0 0,1 0 0,-1 0 0,0 0 0,1 0 0,-1 0 0,0 0 0,1 0 0,-1 0 0,0 0 0,0 0 0,1 0 0,-1 1 0,0-1 0,1 0 0,-1 0 0,0 0 0,0 0 0,1 0 0,-1 1 0,0-1 0,0 0 0,1 0 0,-1 1 0,0-1 0,0 0 0,0 0 0,1 1 0,-1-1 0,0 0 1,0 0-1,0 1 0,0-1 0,0 0 0,0 1 0,0-1 0,1 0 0,-1 1 0,0-1 0,0 0 0,0 0 0,0 1 0,0-1 0,0 0 0,-1 1 0,1-1 0,0 1-6,-3-2-2249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884 1 1036,'7'3'1954,"-1"1"1,1 1-1,-1-1 1,-1 1-1,1 0 0,5 7 1,-6-6-589,0 0 1,0 1-1,-1-1 1,0 1-1,4 10 1,-4-5-642,0 0 1,0 0 0,-2 0 0,0 1-1,0-1 1,-1 0 0,-1 25-1,-1-15-640,-2 1-1,0-1 0,-2 0 0,0 0 0,-2 0 0,0-1 0,-2 1 1,-20 36-1,28-55-83,0-1 1,0 1-1,-1-1 1,1 0-1,-1 1 1,0-1 0,1 0-1,-1 0 1,0 0-1,0 0 1,0-1-1,-1 1 1,1 0-1,0-1 1,-1 0-1,-4 3 1,5-5-26,0 1 0,0-1 1,0 1-1,0-1 0,0 0 0,0 0 0,0 0 1,0 0-1,0 0 0,0 0 0,0 0 0,1-1 1,-1 1-1,0 0 0,1-1 0,-1 0 0,1 1 1,0-1-1,0 0 0,-1 0 0,0-2 0,-21-41-385,20 39 341,0-1 1,0 1-1,0 0 0,0 0 1,-1 0-1,0 0 0,-7-7 1,8 17 96,0-1 1,1 1-1,-1 0 1,1 1-1,0-1 1,1 0 0,-3 7-1,2-5 17,-16 31 458,-2-1 0,-31 43 0,51-78-495,0 0 0,-1-1 1,1 1-1,-1-1 1,1 1-1,-1-1 0,1 1 1,-1-1-1,1 1 0,-1-1 1,0 1-1,1-1 0,-1 0 1,0 1-1,1-1 1,-1 0-1,0 1 0,1-1 1,-1 0-1,0 0 0,0 0 1,1 0-1,-1 0 0,0 0 1,1 0-1,-1 0 0,0 0 1,-1 0-1,-21-15 42,-14-31-232,35 43 164,-22-38-226,20 32 202,-1 0 1,0 0-1,0 0 0,-1 1 0,0 0 1,-1 0-1,1 0 0,-2 1 0,1 0 1,-9-6-1,14 12 37,1 1 1,-1 0-1,1-1 0,-1 1 1,0 0-1,1 0 1,-1 0-1,0 0 0,1 0 1,-1 0-1,1 1 0,-1-1 1,0 0-1,1 1 0,-1-1 1,1 1-1,-1 0 0,1-1 1,-1 1-1,1 0 1,0 0-1,-1 0 0,-1 2 1,-33 32 26,27-26-5,-45 45 71,-91 69-1,109-97-2071,0-2 0,-42 20-1,43-33-4617,34-11 5902,-1 0 0,1 0 0,0 0 0,0 0 0,-1 0 1,1 0-1,0-1 0,0 1 0,-1 0 0,1-1 0,0 1 0,0-1 1,0 1-1,0-1 0,0 0 0,-2-1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2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1 466 1440,'29'-23'9619,"1"-1"4665,-37 32-11326,1 2-4421,6-10 1283,0 1 0,-1-1 0,1 0-1,0 0 1,0 1 0,0-1-1,0 0 1,0 1 0,0-1-1,0 0 1,0 1 0,0-1-1,-1 0 1,1 0 0,1 1-1,-1-1 1,0 0 0,0 1 0,0-1-1,0 0 1,0 1 0,0-1-1,0 0 1,0 0 0,0 1-1,1-1 1,-1 0 0,0 0-1,0 1 1,0-1 0,0 0-1,1 0 1,-1 1 0,0-1 0,0 0-1,1 0 1,-1 0 0,0 1-1,0-1 1,1 0 0,-1 0-1,0 0 1,1 0 0,-1 0-1,0 0 1,0 0 0,1 0 0,-1 0-1,0 0 1,1 0 0,-1 0-1,0 0 1,1 0 0,-1 0-1,0 0 1,1 0 0,-1 0-1,0 0 1,0 0 0,1 0-1,-1 0 1,0-1 0,1 1 0,-1 0-1,0 0 1,0 0 0,0-1-1,1 1 1,-1 0 0,18-8-7272,-10 4 3635</inkml:trace>
  <inkml:trace contextRef="#ctx0" brushRef="#br0" timeOffset="1">822 0 1792,'2'9'12967,"-3"-9"-12739,-14 19 4906,-20 15-1971,-118 87 1401,-6-4-4540,-5-9-6324,-8-13-8108,114-67 10100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3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9 1092,'1'-9'21838,"-35"11"-16754,-27 8-6907,44-7 3679,-280 41 842,3-1-2252,282-40 99,-6 0-7768,31-15-2319,11-8 362,-13 12 5833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3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9 712,'5'-2'950,"0"1"0,1-1 0,-1 1 0,1 0 0,-1 0 0,1 1-1,0-1 1,10 2 0,-15-1-649,0 1-1,0-1 1,0 0 0,0 1-1,0-1 1,0 1-1,-1-1 1,1 1 0,0-1-1,0 1 1,0 0-1,0-1 1,-1 1 0,1 0-1,0 0 1,0 0-1,-1-1 1,1 1 0,0 2-1,0-1 54,0 1 0,-1-1 0,1 1 0,-1-1 0,0 1 0,0 0 0,0-1 0,0 1 0,0-1 0,0 1 0,-1 3 0,-14 55 3634,-36 97-1,-2 5-1821,46-137-2235,-40 164 1329,24-64-6335,23-125 4919,0-1 0,0 0 0,0 0 1,0 1-1,0-1 0,0 0 0,-1 0 0,1 1 1,0-1-1,0 0 0,0 0 0,0 1 1,0-1-1,0 0 0,0 1 0,0-1 0,0 0 1,1 0-1,-1 1 0,0-1 0,0 0 1,0 0-1,0 1 0,0-1 0,0 0 0,0 0 1,1 0-1,-1 1 0,0-1 0,0 0 0,0 0 1,1 0-1,-1 1 0,0-1 0,0 0 1,0 0-1,1 0 0,-1 0 0,1 1 1,10-7-6095,10-15-3127,-11 7 5505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3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0 1548,'-8'6'2252,"1"-1"0,1 1 0,-1 1 0,1 0 0,0-1 0,-6 11 0,6-7-1089,0 0 1,1 0-1,0 1 0,-5 16 1,6-12-824,0 1 1,1 0-1,1-1 1,1 1-1,0 0 1,1 0 0,2 26-1,-1-39-321,-1 1 0,0 0 0,1-1 0,0 1 0,0 0-1,0-1 1,0 1 0,1-1 0,-1 1 0,1-1 0,0 0 0,0 0 0,0 1 0,0-1 0,1-1-1,-1 1 1,1 0 0,-1-1 0,5 3 0,-4-3-48,1 0 1,-1-1-1,1 0 1,-1 0-1,1 0 1,0 0-1,-1-1 1,1 1-1,0-1 1,0 0-1,0 0 1,-1 0-1,1-1 0,0 1 1,6-3-1,4-1-195,0-1 1,-1-1-1,1 0 0,-1-1 0,-1 0 0,1-1 0,-1 0 0,15-14 1,-15 11 89,0 0 1,-1 0-1,-1-1 1,1 0-1,-2-1 1,0 0-1,-1 0 1,0-1-1,-1 0 1,0-1-1,-1 0 1,7-25-1,-13 38 178,1 1 0,-1 0 0,0-1 0,1 1 0,-1 0 1,0-1-1,0 1 0,0 0 0,0-1 0,0 1 0,0 0 0,0-1 0,0 1 0,-1-1 0,1 1 0,0 0 1,-1-1-1,1 1 0,-1 0 0,1 0 0,-1 0 0,0-1 0,0 1 0,0 0 0,1 0 0,-1 0 1,0 0-1,0 0 0,0 0 0,0 0 0,-2 0 0,1 1 26,1 0 1,-1 0-1,1 0 1,-1 0-1,1 1 0,-1-1 1,1 0-1,-1 1 1,1 0-1,-1-1 0,1 1 1,0 0-1,-1 0 1,1-1-1,0 1 0,0 0 1,-1 0-1,1 0 1,0 1-1,0-1 0,0 0 1,0 0-1,0 1 1,1-1-1,-1 0 0,0 1 1,0 1-1,-11 24 345,2 0 1,1 1-1,0 0 0,3 0 0,-7 56 0,-5 21 546,-88 286 1069,81-318-1664,-3-1 0,-3-1 0,-50 82 0,64-126-316,0-2 0,-2 0 0,-1-1 1,0-1-1,-2-1 0,-1-1 0,0-1 0,-34 22 1,46-35-53,0 0 0,0-1 1,0-1-1,0 0 0,-1 0 0,0-1 1,0 0-1,0-1 0,-1-1 1,1 0-1,-1 0 0,1-1 0,-1-1 1,0 0-1,1-1 0,-1 0 1,1-1-1,-1-1 0,1 0 1,0 0-1,0-1 0,-22-11 0,31 13-164,-1 0 0,1 0 0,-1 0 0,1-1 1,0 1-1,0-1 0,0 0 0,0 0 0,0 0 0,1-1 0,-1 1 0,1 0 0,0-1 0,0 0 0,1 1 0,-1-1 0,-1-5 0,1 1-518,1 1-1,0-1 1,0 1-1,1-1 1,0 1-1,1-1 1,-1 0 0,4-13-1,3-5-2708,2-1 0,1 1 0,0 1-1,16-26 1,-6 14-706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12 2380,'15'-11'10785,"-4"10"-3582,-10 2-6896,-1-1 0,1 1 0,0 0 1,0-1-1,-1 1 0,1 0 0,0-1 0,-1 1 0,1 0 1,-1 0-1,1 0 0,-1 0 0,0-1 0,1 1 0,-1 0 1,0 0-1,1 0 0,-1 0 0,0 0 0,0 0 1,0 2-1,1 10-214,-1 1 1,-1-1 0,-3 17 0,3-14 1368,-8 75-230,-3-1 0,-47 176 0,-51 44-1950,110-308 501,-1-1 1,1 0-1,0 1 1,-1-1-1,1 0 0,-1 0 1,1 1-1,-1-1 0,0 0 1,1 0-1,-1 0 1,0 0-1,0 0 0,0 0 1,0 0-1,-1 2 1,1-4-18,1 1 0,-1 0 0,1 0 1,-1-1-1,1 1 0,-1 0 0,1-1 1,-1 1-1,1 0 0,0-1 0,-1 1 1,1-1-1,0 1 0,-1 0 0,1-1 1,0 1-1,0-1 0,-1 1 0,1-1 1,0 1-1,0-1 0,0 1 0,0-1 1,0 1-1,0-1 0,0 0 0,-6-50-9622,7 7 2778,-2 21 3533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4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46 104 1064,'10'-7'1381,"18"-13"1452,0 1-1,31-15 0,-52 30-2374,0 1-1,1 0 1,-1 0-1,0 0 1,1 1-1,0 0 1,-1 1-1,1 0 1,0 0-1,0 0 1,0 1-1,-1 0 1,1 1-1,14 2 1,-19-2-338,0 0 0,0 0 0,0 0 0,0 1 1,0-1-1,-1 1 0,1-1 0,0 1 0,-1 0 0,1 0 0,-1 0 0,0 1 1,0-1-1,0 0 0,0 1 0,0-1 0,0 1 0,-1 0 0,2 3 0,-1-1 3,0 0 0,-1 1 0,0-1 0,0 0-1,-1 1 1,1-1 0,-1 1 0,0-1-1,-1 1 1,0 6 0,-4 8 139,0 1 0,-1-1 0,-1-1 0,-16 32-1,13-33-123,-1 0-1,-1-1 0,-1 0 0,0 0 0,-1-2 0,-1 1 1,-25 20-1,-126 80-3140,155-109 2398,9-6 376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5.1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360 138 3092,'-20'3'8719,"12"6"-3381,7-7-5135,1-1 1,0 1-1,0-1 1,0 1-1,0-1 1,0 1-1,0-1 1,1 1 0,-1-1-1,1 1 1,-1-1-1,1 0 1,-1 1-1,1-1 1,0 1-1,-1-1 1,2 2-1,2 2-207,0 1-1,1-1 1,-1 0-1,1 0 1,0 0-1,0 0 0,0-1 1,9 5-1,-6-5-72,0-1 0,1 0-1,-1 0 1,1-1-1,0 0 1,0 0 0,0-1-1,0-1 1,0 1 0,0-1-1,0-1 1,0 0 0,0 0-1,0-1 1,0 0-1,0 0 1,-1-1 0,1 0-1,-1 0 1,0-1 0,0-1-1,0 1 1,0-1 0,-1 0-1,0-1 1,0 0-1,0 0 1,-1 0 0,0-1-1,0 0 1,-1 0 0,1-1-1,5-12 1,-6 12-107,-2 0-1,1 0 1,-1 0 0,0 0 0,0-1-1,-1 1 1,2-15 0,-4 21 207,0 0 0,0 0 0,0 0 0,0 0 0,0 0 0,0 0 1,-1 0-1,1 0 0,-1 0 0,1 0 0,-1 0 0,0 0 0,1 1 0,-1-1 0,0 0 1,0 0-1,-1 1 0,1-1 0,0 0 0,0 1 0,-1-1 0,1 1 0,-1 0 0,1-1 0,-1 1 1,0 0-1,0 0 0,1 0 0,-1 0 0,0 0 0,0 1 0,0-1 0,0 1 0,0-1 0,0 1 1,0-1-1,0 1 0,0 0 0,-3 0 0,-1 1 160,-1-1 1,0 1-1,0 0 0,1 1 0,-1 0 1,1 0-1,-1 0 0,1 1 1,0 0-1,0 0 0,0 1 1,-7 5-1,-65 54 1069,-9 22 9,4 4-1,-99 136 1,161-196-797,1 0 1,-18 37 0,30-51-321,2-1 1,0 1-1,1 0 1,0 0-1,1 0 0,1 0 1,-2 22-1,5-33-140,0 0 1,0 0-1,1 0 0,-1-1 1,1 1-1,-1 0 0,1 0 1,0-1-1,1 1 0,-1 0 1,1-1-1,-1 1 0,1-1 0,0 0 1,1 0-1,-1 1 0,0-1 1,1-1-1,0 1 0,-1 0 1,1-1-1,0 1 0,0-1 0,1 0 1,-1 0-1,0 0 0,1 0 1,-1-1-1,1 0 0,0 1 1,-1-1-1,1 0 0,0-1 0,5 1 1,16 3-347,-1-2 0,0-1 0,1-1 0,32-5 0,-29 3-458,-5 0-703,0-1-1,0-1 0,23-7 1,-13 1-5688,43-21 1,-51 21 3363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5.5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356 4 1116,'-9'-4'11100,"1"6"-4126,-9 13-1124,-9 33-6376,22-39 2168,-136 317 3036,101-211-4132,4 1 1,-28 168 0,56-231-1553,-1 73 0,12-8-4886,-3-113 5059,0 0 1,0 0 0,0-1 0,0 1-1,1 0 1,-1-1 0,5 7 0,21 25-11523,-20-28 8182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5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436 1 1688,'5'0'1532,"0"0"-1,0 1 0,0-1 1,-1 1-1,1 0 1,0 1-1,4 1 0,24 19 5583,-29-17-6680,1 1 0,-1 0 0,0-1 0,0 2 0,-1-1 0,0 0 0,0 1 0,-1-1 0,4 13 0,-2 0-754,-1 1-1,0-1 1,-2 1-1,0 27 1,-4-1 2237,-3 4-1427,-3-1 0,-2 1 0,-1-2 1,-3 0-1,-37 80 0,5-32 657,-98 147 1,120-206-1113,-1-2 0,-38 38 1,45-54-2302,-1 0 1,-32 22 0,29-32-4003,-1-12-4273,15 0 6044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2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57 264,'-1'8'16218,"-3"26"-12045,-6 3-3434,-1 0 0,-2-1 0,-26 49 0,35-116-2050,8 12 971,1 1 0,0-1 0,2 1 0,0 1 0,1-1 0,0 1 0,1 0 0,2 1 0,-1 0 0,2 1 0,0 0 0,1 1 0,22-20 0,-34 33 350,-1 0 1,1 1 0,0-1 0,0 0 0,-1 1 0,1-1 0,0 0 0,0 1-1,0-1 1,0 1 0,0-1 0,0 1 0,0 0 0,0 0 0,0-1-1,0 1 1,0 0 0,0 0 0,0 0 0,0 0 0,0 0 0,0 0 0,0 0-1,0 0 1,0 0 0,0 1 0,0-1 0,0 0 0,0 1 0,0-1-1,1 1 1,-1 1 75,0 0-1,1 0 0,-1 0 1,0-1-1,0 2 1,0-1-1,0 0 0,0 0 1,0 0-1,-1 0 1,1 0-1,-1 1 0,1 2 1,0 13 836,0-1 1,-4 30-1,3-44-804,-4 27 1048,-1 0 0,-11 33-1,-4 27 488,23-101-6310,25-76-12748,-20 71 13657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4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13 2080,'-3'-13'16069,"-5"24"-10685,-3 4-4907,4-7-40,0 1 0,1 0 0,1 1 0,0-1 1,0 1-1,0 0 0,-4 19 0,-16 83 992,11-39-696,-167 590 1366,166-611-2006,8-30-42,1 0 1,1 1 0,0 0 0,-1 31 0,37-61-14,4-1-50,0 2-1,0 2 0,1 1 1,36 2-1,15 4-774,0-2 0,0-5 1,-1-3-1,144-32 0,-229 39 771,0 0 0,0 0 0,0 0-1,-1 0 1,1 0 0,0-1 0,0 1 0,0 0-1,0 0 1,0-1 0,-1 1 0,1-1 0,0 1-1,0-1 1,-1 1 0,1-1 0,0 1 0,0-1-1,-1 0 1,1 1 0,-1-1 0,1 0 0,-1 0-1,1 0 1,0-1 0,-11-16-5607,-6-12-1913,9-11 1409,7 1 3333,2 25 3248,0 1 0,1 0 1,0 0-1,2 0 0,-1 0 1,10-18-1,-13 31-251,-1 0 0,0 0 1,0 0-1,1 0 0,-1 1 0,1-1 0,-1 0 0,1 0 0,-1 0 1,1 1-1,-1-1 0,1 0 0,0 0 0,-1 1 0,1-1 0,0 0 1,0 1-1,-1-1 0,1 1 0,0-1 0,0 1 0,0 0 0,0-1 1,0 1-1,-1 0 0,3-1 0,-2 2 48,0-1-1,0 1 1,0-1-1,0 1 1,-1 0 0,1-1-1,0 1 1,0 0 0,0 0-1,-1 0 1,1-1-1,0 1 1,-1 0 0,1 0-1,-1 0 1,1 0 0,-1 0-1,1 2 1,13 51 3267,-13-33-3056,2 15 432,-1 0 0,-7 69 0,5-98-934,-1 1 0,0-1 0,-1 1 0,0-1 0,0 0-1,0 0 1,-1 0 0,0 0 0,0 0 0,-1-1-1,0 0 1,0 1 0,0-1 0,-1-1 0,0 1 0,0-1-1,-1 1 1,1-2 0,-1 1 0,-10 6 0,12-9-666,-1 0 0,0-1 1,0 1-1,0-1 0,0 0 1,0-1-1,0 1 0,-9-1 1,8 0-812,0 0 1,0-1-1,0 0 1,1 0-1,-1-1 1,0 1-1,-6-4 1,-1-2-2251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8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6 2436,'3'-1'762,"-1"0"0,0 0-1,1 1 1,0-1-1,-1 0 1,1 1 0,-1 0-1,1-1 1,0 1 0,-1 0-1,1 0 1,-1 1 0,1-1-1,0 0 1,-1 1 0,1 0-1,3 1 1,-2 0-130,1 0 0,-1 1 0,0 0 0,0 0-1,0 0 1,-1 0 0,1 0 0,-1 1 0,3 4 0,7 10 50,-1 0-1,-1 1 1,12 31 0,-10-23 428,2 3-816,-1 1 0,-2 1 0,-1 0 0,-1 0 0,-2 1-1,-1 0 1,-2 1 0,-1-1 0,-2 1 0,-1 0 0,-2 0 0,-1-1-1,-1 1 1,-2-1 0,-2 1 0,-1-1 0,-1-1 0,-2 0-1,-1 0 1,-2-1 0,-27 47 0,-7-7-1047,-2-3 1,-4-2-1,-80 78 1,129-139 90,-20 19-3617,13-19-1673,1-25-9076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9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0 356,'15'5'10739,"18"-6"-5784,-12 0-2743,241 21 2361,133 25-2956,-178-19-779,482 53 350,-640-69-1151,-30-5-90,0-1-1,31 1 0,-60-5-32,0 0 0,1 0 1,-1 0-1,0 0 0,0-1 0,1 1 0,-1 0 0,0 0 0,1 0 0,-1 0 0,0 0 0,1 0 0,-1-1 0,0 1 0,0 0 0,1 0 0,-1 0 0,0-1 0,0 1 0,1 0 0,-1 0 0,0 0 0,0-1 0,0 1 0,1 0 0,-1-1 0,0 1 0,0 0 1,0 0-1,0-1 0,0 1 0,0 0 0,0-1 0,0 1 0,0 0 0,0-1 0,0 1 0,0 0 0,0-1 0,0 1 0,0 0 0,0-1 0,0 1 0,0 0 0,0-1 0,0 1 0,0 0 0,0 0 0,-1-1 0,1 1 0,0 0 0,0-1 0,0 1 0,-1 0 0,1 0 1,0-1-1,-17-25-8497,7 12 1771,7 4 2856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9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1 1928,'3'24'11509,"3"-1"-6650,-4-16-4261,0 0 0,0 0-1,-1 0 1,0 1 0,0 12 0,-3-3-364,-1 0 0,-1-1 0,0 1 0,-1-1 0,-1 0 0,-1 0 1,0 0-1,-1-1 0,0 0 0,-1-1 0,-22 27 0,20-28-1544,-1 0 0,-22 17-1,23-22-1072,1 0-1,-2-1 0,-20 10 0,10-8-1651,-2-3-20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2 256,'-12'-2'15264,"11"3"-14840,-7 16 5144,-2 39-6917,8-35 2954,-55 196 799,31-128-1692,-21 136 0,42-186-685,1-20-12,1 0 0,1-1 1,1 1-1,0 0 1,2 0-1,3 21 0,-4-39-14,1 0 0,0 1 0,0-1-1,0 0 1,0 0 0,0 0 0,0 0 0,0-1-1,0 1 1,0 0 0,0 0 0,1-1-1,-1 1 1,0 0 0,1-1 0,-1 1-1,0-1 1,1 0 0,-1 1 0,0-1 0,1 0-1,-1 0 1,1 0 0,2 0 0,49-1 31,-28 1-23,80 10 50,106 26-1,-47-7-12,7-5-69,1-7-1,1-8 0,0-7 0,223-27 1,-385 24 24,12-1 13,-1-1 1,1-1 0,-1-2-1,34-11 1,-57 14-200,1 1 0,-1-1 0,0 1-1,0-1 1,0 1 0,0-1 0,-1 1 0,1 0 0,0 0 0,-1 0 0,0-1 0,-2-1 0,-5-9-1998,7 8 1289,0-1 0,0 1 0,1-1 0,-1 0 0,1 0 0,1 1 0,-1-1 0,1 0 1,0 0-1,0 0 0,1 1 0,1-8 0,11-40 1476,-13 52-427,0 1 0,0-1 0,1 1 0,-1-1 0,0 1 0,0-1 0,0 1 0,1-1 0,-1 1 0,0-1 0,0 1 1,1-1-1,-1 1 0,0 0 0,1-1 0,-1 1 0,1 0 0,-1-1 0,0 1 0,1 0 0,-1-1 0,1 1 0,-1 0 1,1 0-1,-1 0 0,1-1 0,-1 1 0,1 0 0,-1 0 0,1 0 0,-1 0 0,1 0 0,14 11 2974,7 22-454,-16-19-2314,0-1 1,0 1 0,-1 0-1,-1 1 1,-1-1-1,0 1 1,0-1 0,-2 1-1,1 0 1,-2 0 0,0 0-1,-1 0 1,-1 0 0,0-1-1,-1 1 1,-5 14 0,6-24-519,-1-1 0,0 0 1,0 0-1,-1 0 1,1 0-1,-1 0 1,0 0-1,0-1 1,0 0-1,0 0 1,-1 0-1,1-1 1,-1 1-1,0-1 0,-7 2 1,-3 2-2601,-1-1-1,1-1 1,-28 4 0,-5-1-5379,25-1 4099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4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4 1568,'-18'-3'12857,"16"17"-6585,-8 37-5304,0-1-880,-28 428 927,32-347-952,1-68-71,2-36-286,2 1 0,0-1 0,5 42 0,-1-56-1321,-2-13 1283,-1 0-1,1 1 0,-1-1 0,1 0 0,-1 1 0,1-1 1,-1 0-1,1 0 0,-1 1 0,1-1 0,-1 0 1,1 0-1,-1 0 0,1 0 0,-1 0 0,1 0 1,0 0-1,-1 0 0,1 0 0,-1 0 0,1 0 0,-1 0 1,1 0-1,-1 0 0,1-1 0,0 1 0,-1 0 1,1 0-1,-1-1 0,1 1 0,-1 0 0,0-1 1,1 1-1,-1 0 0,1-1 0,-1 1 0,0-1 0,1 0 1,8-4-3257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5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84 116,'-3'-12'2339,"0"-1"1955,0 0 1,0 0 0,0-19-1,-9 114-1345,2-21-2849,-21 188 364,-28 314 536,57-500-1246,4 1 1,9 64-1,-11-117-197,-19-17-15393,14 1 15001,-4-4-2924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5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16 244 2160,'-16'2'4560,"18"2"-1064,28 8-580,1-4-2305,0-2 1,0-1 0,0-1-1,1-1 1,-1-2-1,1-1 1,0-2-1,-1-1 1,43-10-1,35-12-747,134-51 0,-194 59 327,371-130-1257,-406 141-2762,-30 10 18,-31 12-2562,24-6 3430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5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0 105 2416,'7'10'6811,"9"-5"-3617,23-7-1361,-30 2-894,176-12 2568,49-2-3530,-204 13-812,-1-2 0,55-12 0,-69 11-697,-1 0 0,1-1 1,-1-1-1,-1 0 0,1-1 0,-1 0 0,18-14 0,-16 8-1005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6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0 133 740,'3'-2'1194,"1"-1"0,-1 1 0,1 0 1,-1 0-1,1 0 0,0 1 0,0-1 0,7-1 0,64-6 1129,-47 7-1004,257-13 892,-174 13-2375,204-32 0,-313 33 101,44-11-3491,-43 11 2893,-1 0 0,0-1 1,1 1-1,-1 0 0,0-1 1,1 0-1,-1 0 0,0 1 1,0-1-1,0-1 0,-1 1 0,1 0 1,0 0-1,1-4 0,0-3-2375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3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390 60 1876,'-18'-59'18831,"17"128"-16733,-4-1 1,-14 74-1,-1-50-879,-3 0 0,-54 133 0,7-40-829,-58 239-1,118-358-340,8-48-590,-1 0 1,0 0 0,-7 21 0,28-59-3445,-14 16 3540,0 1 0,0-1-1,-1 0 1,1 1-1,-1-2 1,5-6-1,1-13-3026,-1-1-1,-1 0 1,-1 0-1,5-52 0,-6 40-171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6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1 692,'2'2'1115,"1"1"-1,-1 0 1,0 0 0,1 0-1,-1 0 1,-1 0 0,1 0-1,0 1 1,-1-1 0,0 1-1,2 6 1,-1-1-92,-1 0 0,0 0 0,-1 0 0,0 14-1,-2-6-688,0 0 1,-1-1-1,-1 1 0,-10 26 0,7-27-941,-1 0 1,0-1-1,-1-1 1,-20 26 0,10-18-3673,-1-1 1,-24 20-1,22-23 402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7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773 72 2092,'1'-18'9351,"2"1"-3530,0-19 594,21 86-2561,-21-36-3770,0-1 0,-1 1 0,-1 0 1,-1-1-1,0 1 0,0 0 0,-1 0 1,-1-1-1,-1 1 0,1-1 0,-2 0 1,0 0-1,-1 0 0,0 0 1,-1-1-1,0 1 0,-11 14 0,14-24-146,0 0-1,0 0 0,0-1 0,0 1 0,-1-1 1,1 0-1,-1 0 0,1 0 0,-1 0 0,0-1 1,0 1-1,0-1 0,1 0 0,-1 0 1,0-1-1,-1 1 0,1-1 0,0 0 0,0 0 1,0 0-1,0 0 0,0-1 0,0 0 0,0 0 1,0 0-1,-5-2 0,-6-2-323,0 0 1,0-1-1,0-1 0,1 0 0,-17-12 1,13 5 165,9 9 44,13 19 104,-1-5 71,-2-3 52,0 1 0,-1 0 1,1-1-1,-1 1 0,-1-1 1,1 1-1,-1 0 0,0-1 0,-1 1 1,1-1-1,-1 0 0,0 0 1,-1 1-1,-4 7 0,-6 10 101,0-2 0,-20 27 0,27-40-176,-126 158 561,117-151-843,0 0-1,-2-1 1,1 0 0,-2-2-1,0 0 1,-1-1 0,-28 14-1,38-22-749,0-1-1,1-1 0,-1 0 0,-18 3 1,19-5-700,-1 1 0,0-1 0,0-1 1,0 1-1,-11-4 0,-2-1-2432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7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1 256 4096,'1'-7'21218,"5"-22"-18207,-4 13-3230,2 1 0,0-1 0,6-15 0,8-29-7283,-16 53 5882,-1 1-1,-1 0 0,1-1 1,-1 1-1,0-1 0,-1 1 1,-1-11-1,-3-3-2701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8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84 307 916,'-4'-23'3252,"1"0"-1,1-1 1,0 0 0,4-37-1,0 37-1833,1 0 1,2-1-1,0 1 0,11-30 1,-18 97 1900,-9 86-3143,3-66-2579,-17 71 0,6-70-3414,-8-3-3758,14-37 5516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48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96 1708,'0'-2'776,"0"-1"0,0 1 0,0 0 0,0 0 0,-1-1 0,1 1-1,0 0 1,-1 0 0,0 0 0,1 0 0,-1 0 0,0 0 0,0 0 0,0 0 0,0 0 0,-2-2 0,2 4-508,1-1 1,-1 1-1,1 0 1,-1-1-1,1 1 1,-1 0-1,0 0 1,1-1-1,-1 1 1,0 0-1,1 0 1,-1 0-1,0 0 1,1 0-1,-1 0 1,0 0-1,1 0 1,-1 0-1,0 0 1,1 0-1,-1 0 1,0 1-1,1-1 1,-2 0-1,-13 11 2,-39 34 315,28-25-295,1 1 1,1 1-1,1 2 0,-21 26 0,40-44-270,-1 0 0,1 0 0,0 0-1,1 1 1,0 0 0,0 0 0,0 0-1,1 0 1,0 0 0,0 0 0,1 0-1,-1 1 1,2-1 0,-1 1 0,1-1-1,0 1 1,1-1 0,0 0 0,0 1 0,0-1-1,1 0 1,0 1 0,4 6 0,-2-6-14,2 1-1,-1-1 1,1 0 0,0-1 0,1 1 0,0-1 0,0 0 0,0-1 0,1 0 0,0 0 0,11 6 0,18 9 31,47 19 0,-74-35-36,8 3-9,-9-5 0,-1 0-1,0 1 1,0 0-1,0 1 1,8 6 0,-16-11 9,0 1 1,1 0 0,-1-1-1,0 1 1,0-1 0,0 1-1,0 0 1,0-1 0,0 1-1,0-1 1,0 1 0,0 0-1,0-1 1,0 1 0,0 0-1,0-1 1,0 1 0,0-1-1,-1 1 1,1 0 0,0-1-1,0 1 1,-1-1 0,1 1-1,-1-1 1,1 1 0,0-1-1,-1 1 1,1-1 0,-1 0-1,1 1 1,-1-1 0,1 1-1,-1-1 1,1 0 0,-1 0 0,-1 1-1,-24 17 52,22-16-40,-13 7 4,0 0 0,-1-1 1,0-1-1,-1-1 0,1 0 0,-1-1 0,0-1 1,-30 2-1,21-4 67,-1-1 0,1-2 0,0 0 1,0-2-1,-36-9 0,56 11-13,1-1 1,-1-1-1,1 1 1,-1-1-1,1-1 0,0 1 1,0-1-1,0 0 1,1-1-1,-1 0 1,1 0-1,-11-11 0,14 11-43,0 1-1,0-1 0,0 0 1,1 0-1,-1 0 0,1 0 0,0 0 1,1-1-1,-1 1 0,1-1 1,0 1-1,1-1 0,-1 1 0,1-1 1,0 1-1,0-1 0,1 1 1,0-1-1,2-7 0,6-24-312,2 1-1,20-44 1,40-68-4675,17-43-9050,-72 147 9769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0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54 796,'5'-17'7963,"-6"15"-7629,1 1-1,0-1 0,1 0 0,-1 1 0,0-1 1,0 1-1,1-1 0,-1 0 0,1 1 0,-1-1 0,1 1 1,0-1-1,-1 1 0,1 0 0,0-1 0,0 1 0,0 0 1,0 0-1,0-1 0,0 1 0,1 0 0,-1 0 1,0 0-1,3-1 0,-3 2-308,-1 0 1,0-1 0,1 1-1,-1 0 1,0 0-1,1 0 1,-1 0-1,1 0 1,-1 0 0,0 0-1,1 0 1,-1 1-1,0-1 1,1 0-1,-1 0 1,0 0 0,1 0-1,-1 0 1,0 1-1,1-1 1,-1 0-1,0 0 1,1 0 0,-1 1-1,0-1 1,1 0-1,-1 1 1,0-1-1,0 0 1,0 0-1,1 1 1,-1-1 0,0 0-1,0 1 1,0-1-1,0 1 1,0-1-1,1 0 1,-1 1 0,0-1-1,0 0 1,0 1-1,0-1 1,0 1-1,0-1 1,0 0 0,0 1-1,-1-1 1,1 0-1,0 1 1,0-1-1,0 0 1,0 1 0,0-1-1,-1 0 1,1 1-1,0-1 1,0 0-1,0 1 1,-1-1 0,1 0-1,0 1 1,0-1-1,-1 0 1,1 0-1,0 0 1,-1 1 0,-4 10 291,14-17 1299,-8 6-1585,-1 0-1,1 0 1,-1 0 0,1 0-1,0 0 1,-1 0 0,1 0-1,-1-1 1,1 1 0,-1 0-1,1-1 1,-1 1 0,1 0-1,-1-1 1,1 1 0,-1 0-1,1-1 1,-1 1 0,1-1 0,-1 1-1,0-1 1,1 1 0,-1-1-1,0 1 1,0-1 0,1 1-1,-1-1 1,0 1 0,0-2 691,1 36 1071,-17 69 335,9-67-1842,2 1 0,-1 42 0,7-47-288,2-1 0,0 1 0,2-1 0,10 32 0,-6-32-2168,1-2 0,15 30 1,-13-34-3518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1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368 381 1572,'4'-11'1324,"1"1"1,1-1-1,-1 1 0,1 0 1,1 0-1,0 1 0,9-10 0,-11 13-882,1 0 0,0 0 0,0 0 0,0 1 0,1 0 0,0 0 0,0 1 0,0 0 0,1 0 0,12-4 0,-19 7-398,0 1 0,0 0 0,0-1-1,0 1 1,0 0 0,0 0 0,0 0-1,1 0 1,-1 0 0,0 0 0,0 0-1,0 1 1,0-1 0,0 0 0,0 1-1,0-1 1,0 0 0,0 1 0,0 0-1,0-1 1,0 1 0,0-1 0,0 1 0,0 0-1,0 0 1,1 1 0,-1 0 41,1 1 0,-1-1 0,0 1 0,0 0 0,0-1 0,0 1 0,0 0 0,0 0 0,-1 0 0,1 3 0,0 4 135,-1 0-1,0 0 0,-1 0 1,0 0-1,-3 11 0,-1-1 34,-2-1 0,0 1-1,-1-1 1,0-1 0,-2 0 0,-22 32-1,28-45-208,-1 1-1,0-1 1,1 0-1,-2 0 1,1-1-1,-1 0 0,1 0 1,-1 0-1,0 0 1,-10 3-1,11-5-40,1-1 0,-1 0 0,0 0 0,1-1 0,-1 1 0,0-1 0,1 0 0,-1 0-1,0-1 1,1 1 0,-1-1 0,1 0 0,-1 0 0,0 0 0,1-1 0,0 0 0,-6-2 0,8 2-11,-1 1 0,1-1-1,-1 0 1,1 1 0,0-1 0,0 0 0,0 0 0,0 0 0,0-1 0,0 1-1,0 0 1,1-1 0,-1 1 0,1-1 0,0 0 0,0 1 0,0-1 0,0 0-1,0 0 1,0 0 0,1 1 0,0-1 0,-1 0 0,1 0 0,0 0 0,0 0-1,1 0 1,0-4 0,-1 1-5,0 1-1,0-1 0,0 1 1,-1-1-1,0 1 1,-2-10-1,-5 24 286,-1-1-1,0 1 1,0-2-1,-1 0 1,-17 11 0,17-13-211,1-1 1,-1 0 0,0 0-1,-1-1 1,1 0 0,-1-1-1,1 0 1,-1-1 0,-14 1-1,22-3-18,-1 1-1,1 0 1,-1-1-1,1 0 1,-1 1-1,1-2 1,0 1-1,-1 0 1,1-1 0,0 1-1,0-1 1,0 0-1,0 0 1,0 0-1,1 0 1,-1-1-1,0 1 1,1-1-1,0 1 1,0-1-1,0 0 1,0 0-1,0 0 1,0 0-1,1 0 1,-1-1-1,1 1 1,0 0-1,0-1 1,0 1-1,0-7 1,-1-11-9,2-1 0,0 1-1,1-1 1,1 1 0,2 0 0,0 0-1,6-21 1,8-46 26,-14 64-220,2-23 307,-12 15-3395,6 29 2270,0 0 0,-1 0 0,1-1 0,0 1 0,1 0 0,-1 0 0,1 0 0,-1 0 0,2-5 0,2-8-4785,-4 7 1760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1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42 280,'8'-24'18913,"-7"17"-16176,-2 1-3453,1 1-2336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1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308 104 916,'-1'0'375,"0"-1"0,1 1-1,-1-1 1,0 1 0,0-1 0,0 0 0,1 1-1,-1-1 1,0 0 0,1 0 0,-1 1 0,1-1-1,-1 0 1,1 0 0,-1 0 0,1 0 0,-1 1-1,1-1 1,0 0 0,0 0 0,-1 0 0,1 0-1,0 0 1,0 0 0,0 0 0,0 0 0,0 0-1,0 0 1,0 0 0,1-1 0,0-1 46,0 0 1,0 1-1,1-1 1,-1 0-1,1 0 1,0 1-1,0 0 1,0-1-1,4-3 1,2-2-108,1 1 0,-1 1 0,1-1 1,17-8-1,-25 15-296,0-1 0,0 0 0,0 1 0,0-1 0,0 1 0,0 0 0,0-1 0,0 1-1,1 0 1,-1 0 0,0 0 0,0-1 0,0 1 0,0 0 0,0 0 0,0 1 0,0-1 0,1 0 0,-1 0 0,0 0 0,0 1 0,0-1 0,0 1 0,0-1 0,0 1-1,0-1 1,0 1 0,0 0 0,0-1 0,0 2 0,1 0 29,-1 0 0,0 1 0,0-1-1,0 0 1,0 1 0,0-1 0,-1 1-1,1-1 1,-1 1 0,0-1 0,0 1 0,0 4-1,0 3 44,-1-1 0,0 1-1,0-1 1,-1 0 0,-1 1-1,-5 13 1,5-17-73,0 1 0,0-1 0,-1-1 0,0 1 0,0 0 0,0-1 0,-1 0 0,0 0 0,0 0 0,0-1-1,0 0 1,-1 0 0,0 0 0,0 0 0,0-1 0,0 0 0,0 0 0,-1-1 0,1 0 0,-1 0 0,0 0 0,1-1 0,-1 0 0,0-1 0,0 1 0,0-1 0,0 0-1,0-1 1,1 0 0,-1 0 0,-9-3 0,8 3 20,1-1-1,0 1 0,-1 1 1,1 0-1,-1 0 0,1 0 1,-1 1-1,1 0 0,-1 0 1,1 1-1,0 0 0,0 0 1,0 0-1,0 1 0,0 1 1,0-1-1,1 1 0,0 0 1,0 0-1,0 1 0,0 0 1,0 0-1,1 0 0,0 0 1,0 1-1,1 0 0,0 0 1,0 1-1,0-1 0,0 1 1,1 0-1,0 0 0,1 0 1,0 0-1,-3 12 0,3-12-358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2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3376,'17'-45'22538,"-1"25"-15337,-15 20-7316,-1 0 0,1-1 0,0 1 0,-1 0 0,1-1 0,0 1-1,-1 0 1,1 0 0,0-1 0,0 1 0,-1 0 0,1 0 0,0 0 0,0 0 0,-1 0 0,1 0 0,0 0 0,0 0 0,-1 1 0,1-1 0,0 0 0,-1 0 0,1 1 0,0-1-1,1 1 1,-2-1-125,0 0-1,1 1 0,-1-1 1,0 0-1,1 1 0,-1-1 0,0 0 1,0 1-1,1-1 0,-1 0 1,0 1-1,0-1 0,0 1 0,1-1 1,-1 0-1,0 1 0,0-1 1,0 1-1,0-1 0,0 1 0,0-1 1,0 0-1,0 1 0,0-1 1,0 1-1,0-1 0,0 1 0,0-1 1,-1 0-1,1 1 0,0-1 1,0 1-1,0-1 0,0 0 0,-1 1 1,1-1-1,0 0 0,0 1 1,-1-1-1,1 0 0,0 1 0,-1-1 1,1 0-1,0 0 0,-1 1 1,1-1-1,-1 0 0,0 0 0,-21 15-11350,20-13 10993,-13 6-3613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3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1 173 2320,'43'-6'8236,"24"-13"-2509,-11 2-3048,-26 9-1952,-1-1-1,31-14 0,-2-9-1601,-12-7-4790,-38 25-3593,-9 8 5759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2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520 0 3008,'15'3'9031,"0"6"-3452,10 20-1550,-20-21-3903,-1-1 0,0 1 0,0 0 0,-1 0 0,0 0 0,3 11 0,-6-13-36,1 0-1,-1 0 0,0 0 1,0 1-1,-1-1 0,0 0 1,0 0-1,0 0 0,-1 0 1,0 0-1,0-1 0,0 1 1,-1-1-1,0 1 0,0-1 1,0 0-1,-8 9 0,8-10-84,0 0-1,-1-1 1,0 1-1,0-1 0,0 0 1,0 0-1,0 0 1,0 0-1,-1-1 0,1 0 1,-1 0-1,0 0 1,1 0-1,-1-1 1,0 0-1,0 0 0,0 0 1,0-1-1,0 1 1,0-1-1,-1-1 0,-5 0 1,4 0-185,-6 1-317,4 20 446,-1 2 139,-1 0 1,-1-1 0,-1 0-1,-1 0 1,-1-2 0,0 0-1,-25 23 1,4-2-9,5-3-447,-2-1-1,-1-2 1,-52 41-1,45-56-5325,11-14-4076,19-5 5929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3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1449 6 1880,'9'-6'12640,"-19"29"-8557,-22 33-2493,-17 11-683,-3-2 0,-99 96 0,-138 97 499,280-250-1369,-167 149 232,40-36-729,44-42-2928,12-16-2582,-2-4-3780,56-41 6064</inkml:trace>
  <inkml:trace contextRef="#ctx0" brushRef="#br0" timeOffset="1">128 1327 1956,'40'14'10740,"-31"-12"-9219,-1 0 0,1 1 0,-1 0 0,0 1 0,14 8 0,-20-11-1436,0 1-1,0-1 0,-1 1 1,1 0-1,-1 0 0,1-1 1,-1 1-1,0 0 0,1 0 1,-1 0-1,0 0 1,0 0-1,-1 1 0,1-1 1,0 0-1,-1 0 0,1 0 1,-1 1-1,0-1 0,0 0 1,0 1-1,0-1 0,0 0 1,0 1-1,-1-1 0,1 0 1,-2 3-1,-2 8 8,0-1 0,-1 0 0,-1 0 0,0-1 0,0 1 0,-11 12 0,-52 63-1342,64-81 996,-1 1-579,0 0 0,-1-1 0,0 0 0,0 0 0,-10 6 0,10-8-1085,0 0 0,-1 0 1,0-1-1,0 0 1,-15 3-1,6-2-1682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3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964 30 12,'0'-2'785,"0"0"-1,1 1 1,0-1-1,-1 0 1,1 1-1,0-1 1,0 1-1,0-1 1,0 1 0,0 0-1,0-1 1,0 1-1,0 0 1,1 0-1,-1 0 1,0 0-1,1 0 1,-1 0-1,1 0 1,-1 0 0,4-1-1,-4 3-491,0-1-1,1 0 1,-1 1 0,0-1-1,0 1 1,1-1-1,-1 1 1,0 0-1,0-1 1,0 1 0,0 0-1,0 0 1,0 0-1,0 0 1,0 0 0,0 0-1,0 0 1,-1 0-1,1 0 1,0 0 0,0 2-1,6 12 66,0 0 0,-1 0 0,6 23 0,-10-29 471,15 51 18,-2 2 0,12 117 0,-24-137-815,-2 0 0,-2 0 0,-2-1 0,-1 1 0,-13 55 0,12-82-28,1 0-1,-2 1 1,0-2-1,-1 1 1,0-1 0,-1 0-1,-1 0 1,0-1-1,-1 0 1,-1-1-1,-15 15 1,8-11-3,-1-1 0,0-1 0,-1-1 0,0-1 0,-1-1 0,0 0 0,-26 8 0,5-6 7,0-2 0,0-1 0,-1-2 0,0-2 0,0-2 0,-1-2 0,1-2 1,-49-5-1,69 2-2,0 0 0,1-1 0,-1-1 0,1-1 0,0-2 1,1 0-1,0-1 0,-36-20 0,47 22-9,1 0 0,0 0 0,0-1-1,1 0 1,0 0 0,0-1 0,1 0 0,0 0 0,1-1-1,0 0 1,0 0 0,1 0 0,0-1 0,1 0-1,1 0 1,-1 0 0,2 0 0,-1 0 0,0-15 0,1-3-27,2 0 0,1 0 0,1 1 0,1-1 0,2 0 0,1 1 0,1 0 1,1 1-1,19-42 0,-15 42-524,2 0 0,1 1 0,1 0 1,2 1-1,26-29 0,17-25-5748,-3 4-5863,-41 57 8059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3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 1512,'1'1'386,"28"22"23313,-28-30-24645,-3-4-4362,2 9 4488,-1 0 1,1 0-1,-1 0 1,1 0-1,-1 0 0,0 0 1,0 0-1,0 1 1,0-1-1,0 0 0,0 1 1,0-1-1,-1 1 0,1-1 1,-2 0-1,-8-6-3653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4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 18 672,'11'-14'12894,"-10"13"-12035,0 0 1,0 1-1,2-2 1,-3 3-624,1-1 0,-1 0 0,1 0 1,-1 1-1,1-1 0,-1 0 0,1 1 0,-1-1 0,1 0 1,-1 1-1,0-1 0,1 0 0,-1 1 0,0-1 1,1 1-1,-1-1 0,0 1 0,1-1 0,-1 1 1,0-1-1,0 1 0,0-1 0,0 1 0,0 0 1,0-1-1,1 2 0,-1 3-71,1 0 1,0 1-1,-1-1 0,0 1 1,-1-1-1,1 1 0,-2 5 1,-2 3-16,0 0 1,-1 0 0,-1-1 0,0 0 0,0 0-1,-15 20 1,16-27-110,0 1 0,-1-1 1,0 0-1,-1 0 0,1-1 0,-1 0 0,0 0 0,0-1 0,-1 0 0,1 0 1,-1-1-1,-15 6 0,13-6-34,0-1 0,0 0 1,-20 2-1,29-4-7,1 0-1,-1 1 1,0-1 0,0 0 0,0 0-1,0 0 1,0 0 0,0 0-1,0 0 1,0 0 0,0-1 0,0 1-1,0 0 1,0 0 0,0-1-1,0 1 1,1-1 0,-1 1 0,0-1-1,0 1 1,0-1 0,0 1-1,1-1 1,-1 0 0,0 1-1,1-1 1,-1 0 0,1 1 0,-1-1-1,1 0 1,-1 0 0,1 0-1,-1 0 1,1 0 0,0 1 0,-1-1-1,1 0 1,0 0 0,0 0-1,0 0 1,0 0 0,-1 0 0,1 0-1,1 0 1,-1 0 0,0 0-1,0 0 1,0 0 0,0 0 0,1 0-1,-1 0 1,0 0 0,1 1-1,-1-1 1,1 0 0,0-1-1,1-1-4,0 0 0,1 0 0,-1 0-1,0 1 1,1-1 0,0 1 0,0-1-1,0 1 1,0 0 0,0 0-1,0 1 1,0-1 0,0 0 0,1 1-1,-1 0 1,1 0 0,4-1 0,-7 2 4,0-1 1,0 1 0,1 0 0,-1 0 0,0 0 0,1 0 0,-1 0 0,0 0 0,0 0 0,1 0 0,-1 0-1,0 1 1,0-1 0,1 1 0,-1-1 0,0 1 0,0-1 0,0 1 0,0-1 0,2 2 0,-3-1 5,1 1 1,0-1 0,-1 0 0,1 0-1,-1 1 1,1-1 0,-1 1-1,0-1 1,1 0 0,-1 1 0,0-1-1,0 1 1,0-1 0,0 0 0,0 1-1,0-1 1,-1 1 0,1-1-1,0 1 1,-1-1 0,1 0 0,-1 1-1,0 0 1,-7 19 60,-2-1 0,0-1 0,-1 1 0,0-2 0,-2 1 0,-18 19 0,-98 98 82,99-107-141,0 0-483,-1-1 0,-1-1-1,-42 25 1,56-41-1068,-1-1-1,0 0 1,-23 6 0,29-11-774,-1-1 0,0-1 0,0-1-1,0 0 1,-21 1 0,6-5-1867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4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1080,'15'-11'2578,"1"1"-1,0 1 1,19-8 0,54-18 2273,-13 6-5317,-4-8-4666,-54 27-212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5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984 363 1180,'23'-57'6971,"-10"27"-4427,2-1 0,25-35-1,-37 61-2253,0 1 0,1 0 0,0 0-1,0 0 1,0 1 0,0-1 0,0 1 0,1 0-1,0 0 1,0 1 0,-1-1 0,7-1 0,-10 4-213,0-1 0,0 1 0,0 0 0,0 0 0,1-1 0,-1 1 0,0 0 1,0 0-1,0 0 0,1 0 0,-1 0 0,0 1 0,0-1 0,0 0 0,0 1 0,0-1 1,1 0-1,-1 1 0,0-1 0,0 1 0,0 0 0,1 0 0,-1 1-9,1 0 1,-1 0-1,0 0 0,0 0 0,-1 0 0,1 0 0,0 0 0,-1 0 1,1 0-1,-1 0 0,1 0 0,-1 0 0,0 0 0,0 0 1,0 0-1,0 1 0,-1 2 0,-1 14 162,-1 0 0,-1 0 1,-1-1-1,-1 0 0,0 0 0,-12 23 0,1-8-175,-1-2 0,-30 42 0,44-68-53,0 0 1,0 0-1,0 0 0,-1 0 0,0-1 0,0 0 1,0 0-1,0 0 0,0 0 0,-8 3 1,11-7-3,0 1 1,0-1 0,-1 1-1,1-1 1,0 0 0,0 1-1,-1-1 1,1 0 0,0-1-1,0 1 1,-1 0 0,1-1 0,0 1-1,0-1 1,0 0 0,0 1-1,0-1 1,0 0 0,0-1-1,0 1 1,0 0 0,0 0 0,0-1-1,1 1 1,-1-1 0,0 1-1,1-1 1,0 0 0,-1 0-1,1 0 1,0 0 0,-2-2 0,-5-9-31,1 1 1,0-1 0,0 0 0,1 0 0,1-1-1,0 0 1,1 0 0,-4-25 0,8 38 33,0 1 1,0-1-1,0 0 1,0 0-1,0 1 1,-1-1-1,1 0 1,0 0-1,0 1 0,-1-1 1,1 0-1,0 1 1,-1-1-1,1 0 1,0 1-1,-1-1 1,1 0-1,-1 1 1,1-1-1,-1 1 0,0-1 1,1 1-1,-1-1 1,1 1-1,-1-1 1,0 1-1,1 0 1,-1-1-1,-1 1 1,1 0 2,-1 0 0,1 1 1,0-1-1,-1 0 0,1 1 0,-1-1 1,1 1-1,0-1 0,-1 1 1,1 0-1,0 0 0,0-1 1,-1 1-1,-1 2 0,-46 51 163,36-38-115,-7 6 4,-72 89 403,83-98-397,0 0 0,1 0 0,1 1 1,0-1-1,1 2 0,0-1 0,-4 17 0,10-29-65,0 0 0,0 0-1,-1 1 1,2-1 0,-1 0 0,0 0 0,0 0-1,1 1 1,-1-1 0,1 0 0,-1 0 0,1 0 0,0 0-1,0 0 1,0 0 0,0 0 0,0 0 0,1 0-1,-1-1 1,0 1 0,1 0 0,-1-1 0,1 1-1,0-1 1,0 0 0,-1 1 0,1-1 0,0 0-1,0 0 1,0 0 0,3 1 0,11 4 2,0-1 1,0 0-1,24 4 0,7 3 47,-45-11-46,1 0 1,0 0-1,0 0 0,0 1 0,-1-1 1,1 1-1,0-1 0,-1 1 0,0 0 1,1 0-1,-1 0 0,0 1 0,0-1 1,2 3-1,-4-3 0,1-1-1,-1 0 1,0 1 0,0-1-1,0 1 1,0-1 0,-1 1-1,1-1 1,0 0 0,0 1 0,-1-1-1,1 1 1,-1-1 0,0 0-1,1 1 1,-1-1 0,0 0 0,0 0-1,1 0 1,-1 0 0,0 0-1,0 0 1,0 0 0,0 0-1,-1 0 1,1 0 0,0 0 0,0 0-1,-1-1 1,-1 2 0,-22 13 51,0 0 0,0-2 0,-2 0 0,1-2 0,-2-1 0,1-1 0,-1-2 0,-35 6 0,61-13-53,-1 1-1,1-1 0,0 1 0,-1-1 1,1 0-1,-1 0 0,1 0 0,0 0 0,-1 0 1,1 0-1,-1-1 0,1 0 0,0 1 1,-1-1-1,1 0 0,0 0 0,0 0 0,0 0 1,0 0-1,0-1 0,0 1 0,0-1 1,0 1-1,0-1 0,-2-3 0,2 2-8,1-1-1,0 0 1,0 0 0,0 1-1,0-1 1,0 0-1,1 0 1,0 0 0,0 0-1,0 0 1,0 0-1,1 0 1,-1 0 0,1 0-1,1-3 1,-2 6 9,0 1 1,0 0 0,0 0 0,0 0-1,0 0 1,0 0 0,0-1 0,0 1-1,0 0 1,0 0 0,0 0-1,0 0 1,0 0 0,0-1 0,0 1-1,0 0 1,0 0 0,0 0-1,0 0 1,0 0 0,0 0 0,0-1-1,0 1 1,0 0 0,0 0 0,-1 0-1,1 0 1,0 0 0,0 0-1,0 0 1,0 0 0,0-1 0,0 1-1,0 0 1,-1 0 0,1 0-1,0 0 1,0 0 0,0 0 0,0 0-1,0 0 1,-1 0 0,1 0 0,0 0-1,0 0 1,0 0 0,0 0-1,0 0 1,-1 0 0,1 0 0,0 0-1,0 0 1,-15 5 67,-25 16 72,18-9 21,12-8-83,-1 0-1,1-1 0,-1 0 1,0 0-1,0-1 1,0-1-1,0 1 0,0-2 1,0 0-1,0 0 1,0-1-1,0 0 0,0-1 1,0 0-1,0-1 1,0 0-1,1-1 0,-1 0 1,1-1-1,0 0 1,0 0-1,1-1 1,0-1-1,0 1 0,0-1 1,1-1-1,0 0 1,0 0-1,1 0 0,0-1 1,1 0-1,0-1 1,0 1-1,1-1 0,0 0 1,1 0-1,0-1 1,0 1-1,1-1 0,1 0 1,0 0-1,-1-14 1,2-70-31,5-1 1,24-154-1,-24 227-89,2-16-192,-2 20-189,-1 1 0,-1-1 0,-1 1 0,0-1-1,-1 1 1,-4-27 0,2 39 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5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1064,'15'-27'12353,"-14"26"-11678,-1 0 1,1-1 0,-1 1-1,1 0 1,-1-1-1,1 1 1,0 0-1,-1 0 1,1 0-1,0 0 1,0 0-1,0 0 1,0 0-1,0 0 1,2-1-1,9 3 1457,7 11-3417,-13-7 788,0 1 0,-1-1-1,1 1 1,-1 0 0,-1 0-1,1 1 1,4 9 0,-4-7-943,-1 0 1,0 1 0,-1 0 0,0-1-1,0 1 1,-1 0 0,0 0 0,-1 0 0,0 11-1,-3 16-2389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6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0 236 572,'1'1'693,"0"1"0,1-1 0,-1 0 1,0 0-1,1 0 0,-1 0 0,0 0 0,1 0 0,-1 0 0,1-1 0,-1 1 0,1 0 1,-1-1-1,3 1 0,28 1 4131,33-15-2003,-54 10-2112,136-33 786,138-37-868,-102 11-5378,-165 55 1613,-1 0 0,-1-2-1,32-19 1,-34 14-459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1936 200 212,'-2'-3'1681,"0"-1"-1,-1 1 0,1 0 1,-1-1-1,0 1 1,0 0-1,0 1 1,-1-1-1,-3-2 1,9 12 1552,11 23-2144,42 52-193,-42-66-863,-1 1-1,0 0 1,-1 1-1,-1 0 1,11 29 0,-21-44-28,1 1 0,-1 0 0,0 0 0,0-1 0,0 1 0,-1 0 0,0 0 0,1-1 0,-1 1 0,0 0 0,-1-1 0,1 1 0,-1-1 0,1 1 0,-1-1 0,0 0 0,0 0 0,-1 0 0,1 0 0,-1 0 0,1 0 0,-1-1 0,-4 3 0,-4 6 3,-1-1 0,0-1 0,-1 0 0,-19 9 0,-1-4 93,0-2 0,-2-1 0,1-2 0,-1-1 1,-43 3-1,-44 11 463,-296 111 1232,402-128-1767,-31 11 61,-1-3-1,-1-2 1,0-2-1,0-2 1,-1-2-1,1-2 1,-1-3-1,0-2 1,0-1-1,1-3 1,-64-16-1,49 6 362,1-1 1,0-4-1,1-2 0,-93-51 0,150 72-435,0-1-1,0 0 1,1 0 0,-1-1-1,1 1 1,0-1-1,0 0 1,0 0 0,0-1-1,0 1 1,1-1-1,0 0 1,0 1-1,1-1 1,-1-1 0,1 1-1,0 0 1,0-1-1,1 1 1,-1-1-1,1 1 1,0-10 0,1-4-52,1 0 0,1-1 0,1 1 0,1 0 0,8-24 0,36-150-5345,-26 95-2100,-4 1-4254,-14 71 8036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372 31 784,'4'-9'3388,"0"-12"13215,-13 30-14598,-25 40-828,-118 179 2223,124-179-2700,2 0-1,-37 103 0,46-99-450,3 0 0,1 1 0,4 1 0,1 0 0,3 0 0,3 83 0,3-109-145,2-1 1,0 0 0,2 0-1,1 0 1,1-1-1,1 0 1,2 0 0,0-1-1,2 0 1,1-1 0,1-1-1,1 0 1,1 0-1,31 33 1,-40-51-264,0 0 1,1 0-1,0 0 0,0-1 1,0 0-1,1 0 0,0-1 0,0 0 1,17 4-1,-23-7 105,0 0-1,-1-1 1,1 1 0,0-1-1,-1 1 1,1-1 0,0 0-1,-1 0 1,1 0 0,0 0-1,-1-1 1,1 1-1,0-1 1,-1 1 0,1-1-1,0 0 1,-1 0 0,0 0-1,1-1 1,-1 1 0,0-1-1,1 1 1,-1-1 0,0 0-1,0 1 1,0-1 0,0 0-1,-1 0 1,1-1-1,0 1 1,-1 0 0,0-1-1,1 1 1,-1 0 0,0-1-1,0 1 1,-1-1 0,1 0-1,0-4 1,1-1-1431,-1 0-1,-1 0 1,0 1 0,-1-17 0,-1 11-1819,0 0 1,-1 0 0,-1 0-1,-6-15 1,1 8-832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9:56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95 212,'16'-2'2904,"4"0"257,2-2-589,0 2-436,0 0-260,2-2-164,-4 1-156,2-1-223,2-2-301,2 2-352,3 2-384,0-4-604,-1 0-724,-6-2-749,2-4-947,-4 2-596,0 0-328,-2 2-137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0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58 568,'-4'-3'1658,"1"0"0,0 0 0,-1 0 0,1 0 1,1 0-1,-1-1 0,0 1 0,1-1 0,0 0 0,-1 0 0,2 0 0,-4-6 0,8 5 501,-3 5-2112,0 0-1,0 0 0,0 0 0,0 1 1,0-1-1,-1 0 0,1 0 0,0 0 1,0 0-1,0 0 0,0 0 0,0 0 1,0 0-1,0 0 0,-1 0 0,1 0 1,0 0-1,0 0 0,0 0 0,0 0 1,0 0-1,0 0 0,-1 0 1,1 0-1,0 0 0,0 0 0,0 0 1,0 0-1,0 0 0,0 0 0,0 0 1,-1 0-1,1-1 0,0 1 0,0 0 1,0 0-1,0 0 0,0 0 0,0 0 1,0 0-1,0 0 0,0 0 0,0 0 1,0-1-1,-1 1 0,1 0 0,0 0 1,0 0-1,0 0 0,0 0 0,0-1 1,-6 11 130,0 0 1,0 0 0,1 0-1,0 1 1,-4 14-1,-9 19-129,-131 299 252,149-342-300,-7 15-11,2 0 1,0 1 0,1-1-1,1 1 1,-2 19 0,6-61-2585,1 12-142,-1-1 0,-1 1 0,-2-16 0,-4-17-7739,5 30 6876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0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11 860,'4'-11'20990,"-6"15"-18312,-8 17-2149,-31 71 547,-14 38-10,26-51-506,-44 137 130,88-241-3448,6-31-2474,-16-22-9326,-3 61 10941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1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 1928,'0'0'17443,"1"1"-17260,-1 0-1,1-1 1,-1 1-1,1 0 1,-1 0-1,0 0 1,1 0 0,-1 0-1,0 0 1,0-1-1,0 1 1,0 0-1,0 0 1,0 0-1,0 0 1,0 0 0,0 0-1,0 0 1,0 0-1,-1 0 1,1-1-1,-1 3 1,-8 29 489,5-22-173,-28 128 1747,-41 147-694,68-274-5234,7-32-2131,8-36-6847,-4 39 8644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2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0 1092,'-11'0'7852,"-9"1"3189,17 0-10776,1 0 1,0 0-1,0 1 0,1-1 0,-1 0 1,0 0-1,0 1 0,1-1 0,-1 1 0,0 0 1,1 0-1,0-1 0,-3 5 0,-13 19 347,1 1 1,1 1-1,1 1 0,-15 43 1,-27 124-83,49-116-1954,31-109-18706,-17 20 16394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2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0 288,'7'1'16358,"-8"13"-14749,0 12-729,-1 0 0,-1-1 0,-1 1 0,-11 35 0,-41 97 521,32-95-568,24-30-646,0-32-219,0 0 0,0-1-1,0 1 1,0 0 0,0-1 0,0 1-1,0 0 1,0-1 0,1 1 0,-1 0 0,0-1-1,0 1 1,1 0 0,-1-1 0,0 1-1,1 0 1,-1-1 0,0 1 0,1-1-1,-1 1 1,1-1 0,-1 1 0,1-1 0,-1 1-1,1-1 1,-1 0 0,1 1 0,0-1-1,-1 0 1,1 1 0,0-1 0,-1 0-1,1 0 1,0 0 0,-1 1 0,1-1 0,0 0-1,-1 0 1,1 0 0,0 0 0,0 0-1,0-1 1,3-2-1241,0-1-1,-1 0 0,1 0 1,-1 0-1,0 0 1,0-1-1,4-8 0,2-3-3164,0 2 1012,0-1-27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2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1 1248,'-48'15'10702,"9"7"-4137,31-16-5924,1 0 1,0 0 0,0 1 0,1 0 0,-1 0-1,2 0 1,-7 10 0,5-3-553,0 0 0,0 1 0,2 0 0,0 0 0,0 0 0,2 1 0,0-1 0,0 1 0,0 22 0,-3 56 790,-3 79 290,37-213-16743,-10 17 9571,-7 3 1809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3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1 101 1808,'65'0'13021,"1"-1"-6524,-5 0-4438,110-7-4102,-97 3 3552,1112-41-1485,-1187 12-18934,1 28 15233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3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0 2188,'1'2'1081,"1"-1"0,-1 1-1,0 0 1,0-1-1,1 1 1,-1 0 0,-1 0-1,1 0 1,0-1 0,0 1-1,-1 0 1,2 4 0,-1 29 4810,-17 38-4332,10-53-280,2-5-1193,-2 0 0,0 0 0,0-1 0,-2 0 0,1 0 1,-2-1-1,-15 20 0,12-18-1634,-1-2 1,0 1 0,-20 14-1,-18-1-10348,32-19 7587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3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27 2824,'-3'-26'19276,"8"32"-15412,2 3-4051,9 14 815,0 1 0,-1 0-1,-2 1 1,0 1 0,9 29 0,35 138 510,-36-111-1037,-11-51-647,11 46-99,-20-39-3087,-1-36 2884,0 1 0,-1 0-1,0 0 1,1-1 0,-1 1 0,0-1-1,-1 1 1,1 0 0,-3 3 0,-10-1-9447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4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29 384,'13'-16'8399,"0"4"2500,-12 12-10753,1 1 0,-1-1 0,0 1 0,0 0 1,0 0-1,0-1 0,0 1 0,0 0 0,0 0 0,0 0 0,-1 0 0,1 0 0,0 0 0,-1 0 1,1 0-1,0 0 0,-1 1 0,1-1 0,0 2 0,47 98 2867,68 129 276,-95-193-2965,-1 1 1,-3 0 0,-1 2-1,17 64 1,-29-85-287,-1 0 0,0 0 0,-1 1 0,-2-1 0,0 0 0,-1 1 0,0-1 1,-2 0-1,0 0 0,-2 0 0,0 0 0,-10 25 0,-7 2 141,-2 0-1,-2-2 1,-1-1-1,-59 69 1,-151 141 671,209-232-850,28-21 0,-1 0 0,1 1 0,0-1 0,-1 0 0,1 0 0,0 0 0,0 0 0,-1 0 0,1 0 0,0 0 0,0 0 0,-1-1 0,1 1 0,0 0 0,0 0 0,-1 0 0,1 0 0,0 0 0,0 0 0,0 0 0,-1 0 0,1-1 0,0 1 0,0 0 0,0 0 0,-1 0 0,1-1 0,0 1 0,0 0 0,0 0 0,0 0 0,0-1 0,-1 1 0,1 0 0,0 0 0,0-1 0,0 1 0,1-22 0,3 12-1302,0 0-1,0 0 1,0 0 0,7-9-1,18-43-10589,-28 59 11430,0 0 0,0 0 0,-1 0-1,1-1 1,-1 1 0,0 0 0,0 0-1,0-1 1,0 1 0,0 0 0,-1 0-1,1 0 1,-1-1 0,0 1 0,0 0 0,-3-5-1,-2-2-3610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4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771 0 780,'38'19'10742,"-9"9"-4267,-25-23-6022,0 1 1,0 0-1,0 1 0,-1-1 0,0 0 0,-1 1 0,1 0 1,-1-1-1,2 12 0,-3-13-459,0 1 1,-1-1-1,0 0 1,1 1-1,-2-1 1,1 1-1,-1-1 1,1 0-1,-1 1 1,-1-1-1,1 0 1,-1 0-1,0 0 1,0 0-1,-1 0 0,1 0 1,-1-1-1,0 1 1,0-1-1,-1 0 1,1 0-1,-1 0 1,0 0-1,0 0 1,0-1-1,-1 0 1,-8 5-1,9-5 2,0-2 0,1 1 0,-1 0 0,0-1 0,0 0 1,0 0-1,0 0 0,0 0 0,0-1 0,0 1 0,0-1 0,0 0 0,-1 0 0,1-1 0,0 1 0,0-1 1,0 0-1,0 0 0,0-1 0,0 1 0,1-1 0,-1 1 0,0-1 0,-3-3 0,-2 1-42,7 9 52,-1 0 0,1-1 0,0 1 0,0 0 0,1 1 0,-1-1-1,1 0 1,-1 11 0,0-4 97,-3 4 62,-1 0-1,0 0 1,-2-1 0,1 0-1,-2 0 1,0 0 0,-1-1-1,0-1 1,-1 0 0,0 0-1,-14 10 1,-10 9-53,-2-2 1,-70 42 0,81-56-938,-1-1 0,0-2 1,-56 19-1,-4-12-4398,-4-15-3328,52-7 4604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4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1 1972,'1'1'520,"0"0"-1,-1 1 1,1-1-1,-1 1 1,0 0-1,1-1 1,-1 1-1,0-1 0,0 1 1,0 0-1,0-1 1,0 1-1,0 0 1,-1 1-1,-10 25 3210,-28 25-1759,27-39-1050,-7 9-776,0-1 0,-1-1 0,-1-1-1,-1-1 1,0-1 0,-2-1-1,0-1 1,-1-1 0,0-1-1,-1-2 1,-40 15 0,65-27-144,0 1 1,-1 0 0,1-1 0,0 0 0,-1 1-1,1-1 1,0 0 0,-1 1 0,1-1-1,-1 0 1,1 0 0,-1 0 0,1 0-1,0 0 1,-1-1 0,1 1 0,0 0 0,-1-1-1,1 1 1,0-1 0,-1 1 0,-1-2-1,3 1 0,-1 0 0,1 0 0,0 0-1,-1 0 1,1 0 0,0 0 0,0 0 0,0 0-1,0 0 1,0 0 0,0-1 0,0 1-1,0 0 1,0 0 0,1 0 0,-1 0-1,0 0 1,1 0 0,-1 0 0,1 0 0,0-1-1,6-11-2,0 1 0,18-22 0,-24 31 5,1 1 13,0-1 0,0 1 1,0-1-1,1 1 0,-1 0 0,0 0 1,1 0-1,0 0 0,-1 0 0,1 1 0,0-1 1,0 1-1,0 0 0,0 0 0,0 0 1,0 0-1,0 0 0,5 0 0,-7 1-18,0 0 0,0 0 0,0 0 0,0 1 0,0-1 0,0 0 0,-1 1 0,1-1 0,0 0 0,0 1 0,0-1 0,0 1 0,-1-1 0,1 1 0,0-1 0,0 1 0,-1 0 0,1-1 0,-1 1 0,1 0 0,0 0 0,-1-1 0,1 3 0,0-1-85,0 1 1,-1-1 0,1 1 0,-1-1-1,1 1 1,-1 0 0,0-1 0,0 1-1,0 0 1,0-1 0,-1 1 0,0 3 0,-3 6-1017,0-1 0,-1 0 0,0 0 0,-1 0 0,0-1 0,0 0 0,-1 0 0,-1-1 0,0 0 0,-12 12 0,-15 14-2372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5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21 2892,'1'-1'771,"-1"-1"-1,1 1 1,0 0-1,0-1 1,-1 1-1,1 0 1,0 0-1,0 0 1,1 0-1,-1 0 1,0 0-1,0 0 1,0 0-1,1 0 1,-1 0-1,0 1 1,1-1-1,-1 1 1,1-1-1,2 0 1,1 11 3952,-5 12-4516,-24 196 2420,-3 74-530,25-221-1996,2-19-1382,-10 66 0,10-115 890,-1 0 0,1-1 0,-1 1-1,0-1 1,0 1 0,0-1-1,0 0 1,0 1 0,0-1 0,-1 0-1,1 0 1,-3 3 0,1-3-775,1 0 1,-1 0-1,0 0 1,0 0-1,0 0 1,0-1-1,0 1 1,0-1 0,-1 0-1,1 0 1,0 0-1,-1 0 1,-4 0-1,-7 1-2585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6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617 1 1404,'10'4'15944,"-10"-3"-15429,-4 13 6631,-25 25-7077,8-11 1303,3 9-463,2 1 0,-18 63-1,22-61-393,-2-1-1,-28 57 1,36-84-541,-1 0 0,-1-1 1,0 0-1,0-1 0,-1 0 0,0 0 0,-1 0 0,0-2 1,-1 1-1,1-1 0,-25 13 0,-62 20-2305,29-21-2200,11-10-2228,-2-4-3555,35-6 6215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6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686 1 1176,'-13'28'18864,"-3"13"-10224,-2 7-6565,-35 69-3897,32-82 4201,0-6-2158,-2-1-1,0-1 0,-2-1 1,0-2-1,-36 28 0,41-39-438,0 0 0,0-1-1,-32 14 1,35-20-513,0 0 0,0 0 0,0-2-1,-1 0 1,-20 1 0,32-5-83,-1 1 1,1-2-1,-1 1 0,1-1 1,0 0-1,-1 0 0,1 0 1,0-1-1,-11-5 0,7 3-1334,1-1 0,0-1 0,0 0 0,1 0 0,-9-9 0,3 1-1761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7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1440 13 756,'11'-13'15954,"-14"31"-11022,-12 31-3719,-2-12-322,-1-1 1,-2-1 0,-35 47-1,-83 89 1412,112-142-2055,-1-2 0,0 0 0,-2-2-1,-2-1 1,0-1 0,-54 29 0,65-42-225,0 0 0,-1-2 0,0 0 0,-1-2 0,1 0 0,-1-1 0,0-2 0,-1 0 1,1-1-1,0-1 0,-1-2 0,-37-4 0,26-2-56,0-1-1,-56-23 1,61 20-34,27 11 60,1 0-1,0 0 1,0 0 0,0 0-1,0 0 1,0 0 0,0 1-1,0-1 1,0 0 0,0 0-1,0 1 1,0-1-1,0 1 1,0-1 0,0 1-1,0-1 1,0 1 0,0 0-1,0-1 1,0 1 0,0 0-1,1 0 1,-2 1-1,-24 30 22,0 0 15,21-27-43,-1 0 1,1 0-1,-1-1 0,0 0 1,0 0-1,-1-1 0,-9 5 1,12-7-62,0 0 0,0 0 0,0-1 0,0 0 0,0 1 0,0-2 0,0 1 0,0 0 0,0-1-1,0 1 1,0-1 0,0 0 0,0-1 0,-7-2 0,-34-19-741,-20-9 72,61 30 702,-1 1 0,0-1-1,0 1 1,0 0 0,0 0 0,0 0 0,0 0 0,0 1 0,-1 0 0,-7 1 0,10 0 39,0 0-1,1 0 1,-1 1 0,0-1 0,1 1 0,-1-1 0,1 1-1,-1 0 1,1 0 0,0 0 0,0 0 0,0 0 0,0 1-1,0-1 1,0 0 0,1 1 0,-1 0 0,1-1-1,0 1 1,0 0 0,0 0 0,0 0 0,0-1 0,0 1-1,1 0 1,0 0 0,-1 0 0,1 0 0,1 5-1,-2 7 12,2-1-1,0 1 1,1 0-1,5 23 1,3-13 399,4-12-3785,-14-13 3158,1 0 1,-1 0-1,1 0 0,0 1 1,-1-1-1,1 0 0,-1 0 1,1 0-1,-1 0 0,1 0 1,-1 0-1,1 0 0,-1-1 1,1 1-1,-1 0 0,1 0 1,-1 0-1,1 0 0,-1-1 1,1 1-1,-1 0 1,1-1-1,-1 1 0,0 0 1,1-1-1,-1 1 0,1-1 1,10-25-7690,-9 15 4264,0-1-46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7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 2168,'4'0'3545,"3"0"131,0 0-720,-3 0-624,3 0-515,-3 0-409,3 0-344,1 0-360,4 0-408,1 0-480,-4 0-576,2-4-528,-5 2-437,5-2-415,-4-2-596,4 0-520,-2 0-225,-3 2 89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8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2800,'35'6'12433,"6"-11"-7549,35-16-3200,-57 14-1602,-1 0-1,1-1 1,-1-1 0,21-14-1,-35 20-83,0 1 0,0-1 0,-1 0 0,1 1 1,-1-2-1,0 1 0,0 0 0,0-1 0,0 0 0,0 1 0,-1-1 0,0 0 0,0 0 0,0 0 0,0-1 1,0 1-1,-1 0 0,0-1 0,0 1 0,0-1 0,-1 1 0,1-1 0,-1 0 0,-1-8 0,1 11-23,0 1 0,-1-1 0,1 1 0,0-1 0,-1 1 0,0-1 0,1 1 0,-1 0 0,0-1 0,0 1 0,1 0 0,-1 0 0,0 0 0,0-1 0,0 1 0,-1 0 0,1 0 0,0 0 0,0 1 0,-1-1-1,1 0 1,0 0 0,-3 0 0,0 0-192,0 0 0,0 0-1,1 1 1,-1-1 0,0 1-1,0 0 1,0 0-1,0 1 1,-5 0 0,-5 2-1403,0 1 1,0 1-1,0 0 1,-14 8 0,-31 25-5393,30-14 3434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8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404 733 700,'5'0'894,"0"-1"0,1 1-1,-1 0 1,0 0 0,1 0-1,-1 1 1,0-1 0,1 2 0,5 1-1,-3 0-102,0 0 0,-1 0 0,0 1 0,0 0 0,11 8 0,-7-3-528,-1 0 0,0 1 0,-1-1 0,0 2 0,-1-1 0,0 2 0,8 13 1,-15-25-263,-1 0 0,0 0 0,0 1 1,1-1-1,-1 0 0,0 0 1,0 0-1,0 1 0,1-1 1,-1 0-1,0 0 0,0 0 1,0 1-1,0-1 0,1 0 1,-1 0-1,0 1 0,0-1 0,0 0 1,0 1-1,0-1 0,0 0 1,0 0-1,0 1 0,0-1 1,0 0-1,0 1 0,0-1 1,0 0-1,0 0 0,0 1 1,0-1-1,0 0 0,0 1 1,0-1-1,0 0 0,0 0 0,-1 1 1,1-1-1,0 0 0,0 0 1,0 1-1,0-1 0,-1 0 1,1 0-1,0 0 0,0 1 1,0-1-1,-1 0 0,1 0 1,-19-7 27,-20-22-203,29 17-379,0-1-1,1 0 1,1 0-1,0-1 1,1 0 0,0-1-1,1 1 1,-5-19-1,0-9-1897,-9-73-1,18 119 2938,-1 0 0,1 0-1,-1 0 1,0 0 0,0 0 0,0 0 0,0-1 0,-1 0 0,0 0-1,-5 4 1,0 1 159,-1-1 0,0 0-1,0-1 1,0 0 0,-20 8 0,15-9-238,-1-1 0,0-1 0,0 0 0,0-1 1,0-1-1,0 0 0,0-1 0,-26-4 0,34 3-278,1 0-1,-1-1 0,1 1 0,0-2 1,-1 1-1,1-1 0,0 0 1,1 0-1,-1-1 0,0 0 1,1 0-1,0-1 0,0 0 1,0 0-1,1 0 0,0 0 1,0-1-1,0 0 0,0 0 1,-4-10-1,6 10-12,1 0 1,1-1-1,-1 1 1,1-1-1,0 1 1,1-1-1,-1 1 0,1-1 1,1 1-1,-1-1 1,1 1-1,2-10 0,27-83 489,-19 69-465,20-63 74,42-149-259,-75 248-1080,-1-1 0,0 1 0,0-1 0,-1 0 0,1 0 0,-1-1 0,0 1 0,-7 5 0,-44 39-7454,20-20 4646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19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1541 15 1052,'14'-11'3043,"-1"8"6483,-10 16-1902,-6 5-8045,-56 169 2381,59-186-1959,0-1 0,0 1 1,-1-1-1,1 1 0,0-1 0,0 0 0,-1 1 0,1-1 0,-1 1 1,1-1-1,0 0 0,-1 1 0,1-1 0,-1 0 0,1 1 0,-1-1 1,1 0-1,-1 0 0,1 0 0,-1 1 0,1-1 0,-1 0 1,1 0-1,-1 0 0,1 0 0,-1 0 0,1 0 0,-1 0 0,1 0 1,-1 0-1,1 0 0,-1 0 0,1 0 0,-1-1 0,1 1 0,-1 0 1,1 0-1,-1 0 0,1-1 0,-1 1 0,1 0 0,-1-1 0,1 1 1,0 0-1,-1-1 0,1 1 0,-1 0 0,1-1 0,-23-22-29,19 20 15,4 3 12,-1-1 0,0 1 0,0 0 0,1 0 0,-1 0 0,0 0 0,0 0 0,1 1 0,-1-1 0,0 0 0,0 0 0,1 0 0,-1 1 0,0-1 0,1 0 0,-1 1 0,0-1 0,1 0 0,-1 1 0,1-1 0,-1 1 0,1-1 0,-1 1 0,1 0 0,-2 0 0,-20 22-2,14-14-17,-5 3 24,6-5 3,0 0 0,0-1 1,-1 0-1,0 0 0,0-1 1,-1 1-1,1-2 0,-1 0 0,-12 5 1,1-5 38,18-4-52,0 1 0,0-1 0,-1 1 0,1-1 0,0 1 0,0 0 0,-1-1 1,1 1-1,0 1 0,0-1 0,0 0 0,-2 2 0,-14 12 14,-1-1-1,-1-1 1,0-1-1,-1 0 1,-33 12-1,54-23 9,-1-1-1,0 1 0,0-1 0,0 1 0,0-1 0,0 0 1,0 1-1,-1-1 0,1 0 0,0 0 0,0 0 0,0 0 0,0 0 1,0 0-1,0 0 0,0 0 0,0 0 0,0 0 0,0-1 1,-1 1-1,1 0 0,0-1 0,0 1 0,0-1 0,1 1 0,-1-1 1,0 1-1,0-1 0,0 0 0,0 1 0,0-1 0,1 0 1,-1 0-1,0 0 0,1 0 0,-1 1 0,0-1 0,1 0 0,-1 0 1,1 0-1,0 0 0,-1 0 0,1 0 0,0 0 0,0-1 1,-1 1-1,1-2 0,0 3 179,20 46 320,-14 2 113,-2 1 1,-3 0-1,-1 0 0,-11 76 1,9-110-497,0 0 0,-1 0 1,-1-1-1,-1 1 0,0-1 0,0 0 0,-1 0 1,-1-1-1,-1 0 0,0 0 0,-14 18 1,8-16-58,-1 1 1,0-2 0,-1 0 0,-1-1 0,0 0-1,-1-2 1,-28 15 0,6-8-59,0-3 0,0-1 0,-2-1 0,0-3 0,0-1 0,0-2 0,-68 1 0,86-7-13,1-2 0,0-1 0,-1-1 0,1-1 0,1-1 0,-1-1 0,1-1 0,0 0 0,-36-19 0,43 18-8,0-1 1,1 0-1,0 0 1,1-2-1,0 1 1,1-2-1,0 0 1,1 0-1,0-1 1,1 0-1,0-1 1,1 0-1,1-1 1,-9-19-1,16 30 2,0 1-1,0-1 1,0 0-1,1 0 1,-1 1-1,1-1 1,0 0-1,0 0 1,0 0-1,1 0 1,-1 0-1,1 1 1,0-1-1,0 0 1,0 1-1,0-1 1,1 0-1,0 1 1,0 0-1,0-1 1,0 1-1,4-6 1,7-5-3,1 0 0,0 0 0,24-17 0,11-12 31,-15 3-1428,48-76 1,-53 72-4774,1 2-5443,-15 30 4281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5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15 2280,'3'-14'16179,"-2"14"-15862,-1 0-199,1 0 1,-1 0-1,1 1 1,0-1-1,-1 0 1,1 1-1,-1-1 1,1 1-1,-1-1 1,1 1-1,-1-1 1,0 1-1,1-1 1,-1 1 0,0-1-1,1 1 1,-1 0-1,0-1 1,0 1-1,1-1 1,-1 1-1,0 0 1,0-1-1,0 1 1,0 0-1,0-1 1,0 1-1,0 0 1,0-1-1,0 1 1,0-1-1,0 1 1,0 0-1,-1-1 1,1 1-1,-1 0 1,-23 73 2182,2-13-1567,-2 30 46,4 1 1,5 0-1,-8 174 1,23-265-781,0 1 1,1-1-1,-1 0 0,0 0 0,0 0 1,1 1-1,-1-1 0,0 0 0,1 0 1,-1 0-1,1 0 0,0 0 1,-1 0-1,1 1 0,0-2 0,0 1 1,0 0-1,-1 0 0,1 0 1,0 0-1,0 0 0,0-1 0,0 1 1,1 0-1,-1-1 0,0 1 0,0-1 1,0 1-1,0-1 0,1 0 1,-1 0-1,0 1 0,0-1 0,0 0 1,1 0-1,-1 0 0,0 0 0,2 0 1,59-9-10,-41 5 8,132-11 27,274 8-1,-240 9-50,-62-2-21,592-4-552,-587 2 408,231-11-10,-359 13 194,0 0 0,-1 0 1,1 0-1,0 0 0,0 0 0,-1 0 1,1-1-1,0 1 0,0 0 1,-1-1-1,1 0 0,0 1 1,-1-1-1,1 0 0,-1 0 1,1 0-1,-1 0 0,1 0 1,-1 0-1,0 0 0,1 0 1,-1 0-1,0-1 0,0 1 1,0-1-1,0 1 0,0-1 0,1-2 1,-2 0-224,-1 1 0,1-1 0,-1 1 0,0-1 0,0 1 0,0-1 0,0 1-1,-1-1 1,1 1 0,-1 0 0,0 0 0,0 0 0,0 0 0,-3-3 0,-74-103-15660,55 83 10212,13 12 3081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0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2912,'52'8'20113,"-30"-8"-14229,-12 0-5332,11 6-2115,-20-5 925,0 0 0,-1 0 1,1 0-1,0 0 0,0 0 0,-1 0 0,1 0 0,0 1 0,-1-1 0,1 0 0,-1 0 0,0 1 0,1-1 1,-1 0-1,0 0 0,0 1 0,1-1 0,-1 0 0,0 1 0,-1-1 0,1 0 0,0 1 0,0-1 0,0 0 1,-1 0-1,1 1 0,-1-1 0,1 0 0,-1 0 0,1 0 0,-1 1 0,-1 1 0,-9 10-3293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0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1 221 56,'0'1'670,"0"0"1,1 0-1,-1 0 0,1 0 1,0 0-1,-1 0 1,1-1-1,0 1 0,-1 0 1,1 0-1,0 0 0,0-1 1,0 1-1,0 0 0,0-1 1,0 1-1,0-1 0,1 1 1,24 2 4757,29-18-3394,-42 11-1049,28-8-1150,0-2 0,53-25 0,-80 31-910,-1 0-1,0-1 1,0 0-1,11-11 1,-16 13-512,-1 0 1,0-1-1,0-1 1,-1 1-1,0-1 0,9-17 1,-4 0-2228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0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0 430 656,'8'2'7916,"26"8"-5410,-22-9-2185,0 0 1,0-1 0,0 0 0,0-1-1,0 0 1,-1 0 0,1-2 0,0 1 0,0-2-1,-1 1 1,13-7 0,-7 2-217,0 0-1,-1-1 1,0 0 0,-1-2 0,0 0-1,21-19 1,-27 19-269,0-1-1,-2 0 1,1 0 0,-1 0 0,-1-1-1,0 0 1,-1 0 0,0-1-1,-1 1 1,-1-1 0,0 0-1,-1 0 1,0 0 0,-1-1-1,-1 1 1,0 0 0,-1 0-1,-1 0 1,-4-21 0,6 33 139,-1-1 1,1 1 0,-1 0-1,0-1 1,0 1 0,0 0 0,0 0-1,0 0 1,0 0 0,-1 0-1,1 0 1,-1 0 0,0 0-1,1 0 1,-1 1 0,0-1-1,0 0 1,0 1 0,0 0-1,0-1 1,-5-1 0,4 3 23,0-1-1,-1 1 1,1-1 0,0 1 0,-1 0 0,1 1 0,-1-1 0,1 0 0,0 1 0,-1 0 0,1 0 0,0 0 0,-6 3 0,-6 3-156,0 2 0,1-1 1,0 2-1,0 0 1,-12 13-1,-83 91-6728,75-80 4226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1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54 1492,'3'-7'2020,"1"0"1,0 1-1,0-1 0,0 1 0,7-8 1,-11 14-1797,1-1 0,-1 1 0,1-1 0,-1 1 0,1-1 0,-1 1 0,1-1 0,0 1 0,-1 0 0,1-1 0,0 1 0,-1 0 0,1-1 0,0 1 0,-1 0 0,1 0 0,0 0 0,0 0 0,-1 0 0,1 0 0,0 0 0,-1 0 0,1 0 0,0 0 0,1 0 0,-1 1-94,0 0 0,1 1 0,-1-1 0,0 0 0,0 0 0,0 0 0,0 1 0,0-1 1,0 1-1,0-1 0,0 1 0,-1-1 0,1 1 0,0-1 0,-1 1 0,1 2 0,11 44 1364,-2 0 0,7 87 0,2 14-192,-4-68-878,2-3-800,-5 1 0,5 109 0,-17-181-119,0 0 0,-1 0 0,0 0 0,0 1 0,-1-1 0,0-1 0,0 1 0,-1 0 0,1 0 0,-1-1 0,-1 1 0,-5 7 0,5-9-712,0 0 0,-1 0 1,1 0-1,-1 0 0,0-1 0,-1 0 0,1 0 1,-1 0-1,0-1 0,0 0 0,0 0 1,0 0-1,-8 2 0,0-1-1888</inkml:trace>
  <inkml:trace contextRef="#ctx0" brushRef="#br0" timeOffset="1">509 988 772,'-8'55'13110,"-13"-3"-5450,12-37-6778,0 0 0,-1 0 0,-1-1 0,-22 22 0,8-13-1647,-2 0 0,0-2 0,-1-1 0,-56 29 0,14-21-3939,50-23 1452,1-1 0,-1 0 0,-35 1 0,22-5-515</inkml:trace>
  <inkml:trace contextRef="#ctx0" brushRef="#br0" timeOffset="2">212 641 724,'31'-24'19518,"-12"16"-15504,-4 12-4982,-42-6-12508,12 4 9711,-2 2-42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1.6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94 2296,'1'-8'1478,"1"0"-1,-1 1 0,2-1 1,-1 1-1,1 0 1,0 0-1,0 0 1,1 0-1,0 0 0,0 1 1,7-8-1,-10 14-1415,-1 0-1,1 0 0,0 0 1,-1 0-1,1 0 1,-1 0-1,1 0 0,-1 1 1,1-1-1,-1 0 1,1 0-1,-1 0 1,1 1-1,-1-1 0,0 0 1,1 1-1,-1-1 1,1 0-1,-1 1 0,0-1 1,1 1-1,-1-1 1,0 1-1,1-1 0,-1 0 1,0 1-1,0-1 1,1 1-1,-1-1 1,0 1-1,0 0 0,0-1 1,0 1-1,0-1 1,0 1-1,9 23 868,-8-22-772,6 22 302,-1 0 0,-1 1 0,-1-1 0,1 39 0,-7 104-396,-1-57-149,3-74-440,-1 62-3063,-7-36-7707,3-48 7390,-1-2 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1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1 126 1628,'27'-11'9687,"2"3"-4308,64-7-2290,-48 9-1991,291-33-235,-191 24-3433,-91 2-2632,-20-2-4529,-29 12 5994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2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1053 682 1784,'-7'-20'2934,"0"1"-1,2-1 1,-4-27-1,3 0-999,0-73 0,6 119-1904,0-1 1,0 1 0,0-1 0,0 1 0,0 0 0,0-1 0,0 1 0,1 0 0,-1-1-1,0 1 1,1 0 0,-1 0 0,1-1 0,-1 1 0,1 0 0,0 0 0,0 0-1,-1 0 1,1 0 0,0 0 0,0 0 0,0 0 0,0 0 0,0 0 0,0 0 0,0 1-1,1-1 1,-1 0 0,0 1 0,0-1 0,0 1 0,1-1 0,-1 1 0,0 0-1,1-1 1,-1 1 0,0 0 0,1 0 0,-1 0 0,0 0 0,1 0 0,-1 0 0,0 0-1,1 1 1,-1-1 0,0 0 0,1 1 0,-1-1 0,0 1 0,2 0 0,12 5 94,-1 0 1,0 0 0,22 14 0,-19-10-120,10 2-50,0-1 1,1-2 0,51 11-1,-78-19 33,-1 0 0,1 0 0,-1 0 0,1 0 0,-1-1 0,1 1 0,-1 0 0,0 0 0,0 0 0,1 0 0,-1 0 0,0 0 0,0 0 0,0 0-1,0 0 1,0 0 0,0 0 0,0 0 0,0 0 0,-1 0 0,1 0 0,0 0 0,0 0 0,-1 0 0,1 0 0,-1 0 0,1 0 0,-1 0 0,1 0 0,-2 0-1,-15 35 3,6-19 61,-1 0 0,0-1 0,-1-1 0,-1 0 0,0-1 0,-1 0 0,-1-1 0,0-1 0,-1 0 0,0-2 0,0 0 0,-22 9 1,-22 7 264,0-3 0,-91 21 0,108-33-240,0-2 1,-1-2 0,0-2-1,0-2 1,0-2-1,-1-1 1,-48-9 0,90 9-72,1-1 0,-1 1 0,1-1 0,0 0 0,-1 0 0,1 0 0,0-1 0,0 1 0,0-1 0,0 0 0,0 0 0,0 0 1,1 0-1,-1 0 0,1-1 0,-1 1 0,1-1 0,0 0 0,0 1 0,0-1 0,-2-5 0,2 3-3,0-1 1,1 1-1,-1-1 0,1 0 1,1 0-1,-1 0 0,1 0 1,0 0-1,0 0 0,1 0 0,1-9 1,3-3-3,0-1 0,1 1 1,0 0-1,2 0 1,0 1-1,19-29 0,21-15 19,-45 58-19,-1 0 0,1 1-1,0-1 1,0 1 0,0-1 0,0 1 0,0 0 0,0 0-1,0 0 1,1 1 0,-1-1 0,1 1 0,-1 0 0,1 0-1,0 0 1,-1 0 0,6 0 0,-7 1-1,-1 1 1,0-1-1,1 1 0,-1-1 0,0 1 1,1 0-1,-1 0 0,0-1 1,0 1-1,0 0 0,0 0 1,0 0-1,0 0 0,0 0 0,0 0 1,0 1-1,-1-1 0,1 0 1,0 0-1,-1 1 0,1-1 1,-1 0-1,1 1 0,-1-1 0,0 0 1,1 1-1,-1-1 0,0 1 1,0-1-1,0 1 0,0-1 1,0 0-1,0 1 0,-1 1 0,-8 52 54,8-51-44,-5 19 92,-1-1 0,-1 0 0,-1 0 0,-1 0 0,-1-1 0,-1-1 0,-1 0 0,0-1 0,-1 0 0,-2-1 0,0 0 0,0-2 0,-2 0 0,-31 23 0,45-36-88,-1 0 0,0 0 0,0 0 1,0-1-1,0 0 0,0 0 0,-1 0 0,1-1 0,0 1 0,-1-1 1,1 0-1,-1-1 0,1 0 0,-1 1 0,0-2 0,1 1 0,-1-1 0,1 0 1,-1 0-1,1 0 0,-1-1 0,1 1 0,0-2 0,0 1 0,0 0 0,0-1 1,0 0-1,1 0 0,-1 0 0,1-1 0,0 0 0,-7-7 0,0-2-15,1 0 0,0-1 0,1 0 0,0-1 0,2 0 0,-1 0 0,2-1 0,0 0 0,-6-28-1,-4-49 1,4 0 0,2-165 0,8 171 14,1 65 4,0 8-5,0 0-1,1-1 1,1 1-1,0-1 1,0 1 0,2 0-1,6-24 1,-9 38-6,0 0 0,0 0 1,0-1-1,0 1 0,0 0 1,1 0-1,-1-1 0,0 1 0,0 0 1,0 0-1,0-1 0,0 1 1,0 0-1,0 0 0,0 0 0,1-1 1,-1 1-1,0 0 0,0 0 1,0 0-1,0 0 0,1-1 0,-1 1 1,0 0-1,0 0 0,0 0 1,1 0-1,-1 0 0,0 0 0,0 0 1,0-1-1,1 1 0,-1 0 1,0 0-1,0 0 0,1 0 0,-1 0 1,0 0-1,0 0 0,1 0 1,-1 0-1,0 0 0,0 0 0,1 1 1,-1-1-1,0 0 0,0 0 1,0 0-1,1 0 0,-1 0 0,7 16 279,-1 21 59,-6 96 191,-2-36-3479,5-33-5084,2-44 1056,-1-12 3283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3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29 3436,'0'0'474,"17"-23"13991,-6 17-10010,2 12-4852,-55 14-8111,1 0 1430,17-3 3283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3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549 12 1440,'2'-1'1181,"1"-1"0,0 1 0,0-1 0,0 1 0,1 0 0,-1 0 0,0 0 0,6 0 0,21 7 5215,-26-4-6048,0 0-1,0 1 0,0 0 0,-1 0 0,0 0 1,1 0-1,-1 0 0,0 1 0,0 0 0,-1-1 0,1 1 1,2 7-1,-1-5-316,-1 0 0,-1 1-1,1-1 1,-1 1 0,0 0 0,-1-1 0,1 1 0,-1 0-1,-1 0 1,1 0 0,-1 0 0,-1 0 0,1 0 0,-1 0-1,0 0 1,-1 0 0,1-1 0,-4 9 0,0-9 0,1 0 1,-1-1-1,0 1 0,0-1 1,-1 0-1,0 0 1,0-1-1,0 0 1,0 0-1,-1 0 0,1-1 1,-1 0-1,-13 4 1,0 0-25,-1-2 0,0 0 0,-34 3 1,40-7-47,-1 0 0,1-1 0,-24-3 0,35 2 3,0 0 0,0 0-1,1 0 1,-1 0 0,0 0-1,1-1 1,-1 0 0,-6-4-1,9 5 9,0 0 0,0 0 1,0 0-1,0 0 0,0 0 0,0 0 0,0 0 0,0-1 0,0 1 0,1 0 0,-1-1 0,0 1 0,1-1 1,-1 1-1,1 0 0,0-1 0,0 1 0,-1-1 0,1 1 0,0-1 0,0 1 0,0-1 0,1-2 0,-1 3 18,1-1 0,-1 0 0,1 0 0,-1 0 0,1 1 0,0-1-1,0 1 1,0-1 0,0 0 0,0 1 0,0 0 0,0-1 0,1 1-1,-1 0 1,0-1 0,1 1 0,-1 0 0,1 0 0,0 0 0,-1 0-1,1 0 1,0 1 0,-1-1 0,1 1 0,0-1 0,0 1 0,0-1-1,-1 1 1,1 0 0,0 0 0,0 0 0,0 0 0,0 0 0,-1 0-1,1 0 1,0 1 0,2 0 0,0-1 22,0 1-1,-1 0 1,1 0-1,0 0 1,-1 0 0,1 1-1,-1-1 1,1 1-1,-1 0 1,0 0 0,1 0-1,-1 0 1,0 1-1,-1-1 1,1 1 0,0 0-1,3 5 1,-5-5 27,0 1 1,0 0-1,0 0 0,0 0 1,0 0-1,-1-1 1,0 1-1,0 0 1,0 0-1,0 0 0,-1 0 1,0 0-1,1 0 1,-1 0-1,-1 0 0,1-1 1,0 1-1,-1-1 1,0 1-1,-3 4 1,-6 10 226,0-1 0,-24 25 0,24-29-155,-59 63-971,-95 81 0,117-120-3379,35-29 825,1 1 1,1 0 0,-18 18-1,19-13-507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3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65 100 1468,'52'-11'15585,"-19"0"-9589,-89-12-11063,-16-21-7506,51 33 8880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5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54 328,'0'-2'700,"0"1"0,0-1-1,0 0 1,1 0 0,-1 1 0,0-1-1,1 1 1,0-1 0,-1 0 0,1 1-1,0-1 1,0 1 0,0-1 0,0 1-1,0 0 1,0-1 0,0 1 0,0 0-1,1 0 1,-1 0 0,3-2 0,0 1 20,1 0 0,-1-1 0,1 1 0,0 1 0,-1-1-1,1 1 1,7-2 0,4 2-286,-1-1 0,0 2-1,1 0 1,17 2 0,-26-1-345,0 1 1,0-1-1,0 1 1,0 1 0,0-1-1,-1 1 1,1 0-1,-1 1 1,0 0-1,0 0 1,0 0-1,-1 0 1,1 1 0,-1 0-1,0 0 1,0 1-1,-1-1 1,1 1-1,-2 0 1,1 0-1,0 1 1,-1-1-1,0 1 1,-1-1 0,1 1-1,-1 0 1,-1 0-1,1 0 1,-1 0-1,0 0 1,-1 0-1,0 1 1,0-1-1,0 0 1,-1 0 0,0 0-1,-1 0 1,1 0-1,-1 0 1,-1 0-1,1 0 1,-1-1-1,-1 1 1,-4 6 0,-14 21 422,-28 32 1,41-55-934,-2 0-1,1 0 1,-1-1 0,-1 0 0,0-1 0,-15 9 0,1-11-5512,24-7 5146,0 0 0,0 0 0,0-1 0,0 1 0,1 0 0,-1-1 0,0 0 0,0 1 0,0-1 0,1 0 0,-1 0 0,0 0 0,1 0 0,-1 0 0,1 0 0,-1-1 0,1 1 0,-2-3 0,-6-5-3433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4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1 2128,'-13'0'15756,"38"15"-10943,-19-12-5348,24 12 1540,31 17 303,-58-30-1219,0 0 0,0 1 1,0-1-1,0 1 1,0-1-1,-1 1 0,1 0 1,-1 0-1,1 0 0,-1 0 1,0 0-1,-1 1 0,4 6 1,-5-8-67,0 1 0,0-1 1,0 1-1,0-1 0,0 1 1,0-1-1,-1 1 0,1-1 0,-1 1 1,0-1-1,0 0 0,0 1 1,0-1-1,0 0 0,0 0 1,-1 0-1,1 0 0,-1 0 1,1 0-1,-1 0 0,0 0 1,0 0-1,-2 1 0,-55 38-316,47-34 92,-58 36-1620,-25 16-5252,4 8-3569,62-42 6767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4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347 543 1076,'7'-27'21693,"-16"32"-19441,-3 3-1835,-12 9-325,-2-2 0,0 0 0,0-2 0,-1-1 0,-1-1 0,0-1 0,0-1 0,-51 7 0,78-16-92,-1 0-1,0 0 0,1 0 0,-1 0 0,0 0 0,1-1 0,-1 1 0,1-1 0,-1 1 0,1-1 1,-1 1-1,1-1 0,-1 0 0,1 0 0,0 0 0,-1 0 0,1 0 0,0 0 0,0 0 0,0 0 1,-1-1-1,1 1 0,1 0 0,-1-1 0,0 1 0,0 0 0,0-1 0,1 1 0,-1-1 0,1 1 1,-1-1-1,1 0 0,0 1 0,-1-1 0,1 1 0,0-1 0,0-2 0,-1-10-8,1 0 0,0 0 0,4-21 0,-2 20 8,2-291-27,-6 169-413,0 110 15,1 22-106,0-1-1,1 1 1,-1 0 0,1-1 0,1 1-1,0-8 1,12 47-12777,-13-14 10138,-1 5 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4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62 1884,'1'1'601,"30"37"7754,-30-36-7722,1-1 0,-1 0 1,0 0-1,1 1 0,-1-1 0,0 0 0,1 0 0,0 0 1,-1 0-1,1-1 0,0 1 0,-1 0 0,3 0 0,-4-1-621,1-1-1,-1 1 0,0 0 1,1 0-1,-1-1 0,0 1 1,1 0-1,-1-1 0,0 1 1,0 0-1,1 0 0,-1-1 1,0 1-1,0-1 0,0 1 0,0 0 1,1-1-1,-1 1 0,0 0 1,0-1-1,0 1 0,0-1 1,0 1-1,0 0 0,0-1 1,0 1-1,0-1 0,0 1 1,0 0-1,0-1 0,0 1 0,-1-1 1,1 1-1,0 0 0,0-1 1,0 1-1,0 0 0,-1-1 1,1 1-1,0 0 0,0-1 1,-1 1-1,1 0 0,0 0 1,-1-1-1,1 1 0,-15-24-2491,13 21 1902,-5-6-1585,0-1 0,0 1 1,-1 0-1,-13-10 1,1 3-1267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5.2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42 180,'-1'-1'10938,"-2"16"-5674,0 3-4738,0-1 0,-1 1 0,-1-1 0,-11 27 0,12-38-492,0-1 0,-1 1 0,1-1 0,-1-1 1,0 1-1,-1-1 0,1 1 0,-1-2 0,1 1 0,-1 0 1,0-1-1,-1 0 0,1-1 0,0 0 0,-1 0 0,0 0 1,1 0-1,-1-1 0,0 0 0,0-1 0,0 1 0,-9-2 0,10 1-37,0-1-1,0 0 1,0 0-1,0-1 0,1 1 1,-1-1-1,0-1 1,1 1-1,-1-1 0,1 0 1,0 0-1,0 0 1,0-1-1,0 1 0,1-1 1,-1-1-1,1 1 1,0-1-1,0 1 0,1-1 1,-1 0-1,1 0 1,0-1-1,1 1 0,-4-10 1,-9-62-38,3 11-58,11 74 93,-1 0-1,0 0 1,0 0-1,0 0 1,-5 7-1,-1 9 22,-18 51 187,-3-2 0,-39 72 0,5-24-8323,36-70 158,20-35 4413</inkml:trace>
  <inkml:trace contextRef="#ctx0" brushRef="#br0" timeOffset="1">297 969 1900,'18'2'3264,"-3"-2"145,1-2-701,1-2-772,1-2-584,0 0-380,4-2-240,4 0-231,3-2-377,-1-2-520,1 3-509,2-5-467,-5-2-548,-2 0-692,-2 0-476,-4 2-249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6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1001 1 2120,'-3'5'682,"0"1"-1,0-1 0,1 1 1,0 0-1,0 0 0,0 0 1,1 0-1,0 0 0,0 0 1,0 0-1,1 10 1,0-8-179,0-1 1,-1 1-1,0-1 1,0 0-1,-5 14 1,4-18-326,1 0 0,-1 0 0,0-1 0,1 1 0,-1-1 0,0 1 0,-1-1 1,1 0-1,0 0 0,-1 0 0,1 0 0,-1 0 0,0 0 0,1-1 0,-1 1 0,0-1 0,0 0 0,-4 2 1,2-2-131,0 0 1,0 0 0,0 0 0,1 0 0,-1-1-1,0 0 1,0 0 0,0 0 0,0-1 0,0 0-1,0 0 1,0 0 0,0 0 0,1-1 0,-7-2-1,-21-7-446,31 11 388,0 0-1,0-1 0,1 1 0,-1 0 1,0 0-1,0-1 0,1 1 0,-1 0 1,0 0-1,0 0 0,1 0 0,-1 0 1,0 0-1,0 0 0,0 0 0,1 1 1,-1-1-1,0 0 0,0 0 1,1 0-1,-1 1 0,0-1 0,0 1 1,1-1-1,-1 0 0,1 1 0,-1-1 1,0 1-1,1-1 0,-1 1 0,1 0 1,-1-1-1,1 1 0,-1-1 1,1 1-1,0 0 0,-1 0 0,1-1 1,0 1-1,-1 0 0,1 0 0,0-1 1,0 1-1,0 0 0,0 0 0,0-1 1,-1 1-1,2 0 0,-1 1 1,-11 29 626,2-18-464,-1 0-1,-1 0 1,0-1 0,0-1 0,-1 0 0,-1-1 0,0 0 0,0 0 0,-1-2 0,0 0 0,0 0 0,-1-1 0,0-1 0,0-1 0,-23 6-1,37-11-133,0 1 0,-1-1-1,1 1 1,0-1-1,0 0 1,0 0 0,-1 1-1,1-1 1,0 0-1,-1 0 1,1 0 0,0 0-1,0-1 1,-1 1-1,1 0 1,0 0 0,0-1-1,0 1 1,0-1-1,-1 1 1,1-1-1,0 1 1,0-1 0,0 0-1,0 0 1,0 1-1,0-1 1,0 0 0,0 0-1,1 0 1,-1 0-1,0 0 1,1 0 0,-1 0-1,0 0 1,1-1-1,-1 1 1,1 0 0,0 0-1,-1 0 1,1-1-1,0 1 1,0 0-1,-1 0 1,1-1 0,0 1-1,0 0 1,1 0-1,-1-1 1,0 1 0,1-2-1,3 5 35,0 0 0,0 1 0,0 0 1,0 0-1,0 0 0,-1 0 0,1 0 0,4 7 0,4 8 151,-1 0 0,0 0 0,-2 1 0,0 0 0,-1 1 0,-1 0 1,-1 0-1,6 34 0,-6-17 165,-1 0 0,-3 0 0,-1 1 0,-3 38 0,-1-55-227,-1-1 0,0 0 0,-1 0 0,-1 0 0,-2-1 0,1 0 0,-2 0 0,-1-1-1,0 0 1,-1 0 0,-1-1 0,0-1 0,-2 0 0,1-1 0,-32 26 0,35-32-119,-1-1 1,-1 0-1,1 0 1,-1-1-1,-1 0 0,1-1 1,-1-1-1,0 0 1,0-1-1,-1 0 0,1-1 1,-1-1-1,0 0 1,1 0-1,-1-2 0,0 0 1,0 0-1,0-1 1,0-1-1,1 0 1,-1-1-1,1-1 0,-1 0 1,-18-9-1,24 9-12,0-1 1,0 0-1,1 0 0,0-1 1,0 0-1,0 0 0,1-1 0,0 1 1,0-1-1,0-1 0,1 1 1,0-1-1,1 0 0,0 0 0,0-1 1,1 1-1,0-1 0,0 0 0,1 0 1,0 1-1,-1-13 0,0-19-11,0-1 0,3 1 0,7-62 0,-4 67-17,3-43-195,4 0 0,4 1-1,2 1 1,4 0 0,50-123 0,-69 198 159,-1-1 1,1 1 0,-1-1-1,1 1 1,0 0 0,0 0-1,-1-1 1,1 1 0,0 0 0,0 0-1,0 0 1,0 0 0,0 0-1,1 0 1,-1 0 0,0 0-1,0 1 1,1-1 0,-1 0-1,0 1 1,3-1 0,-3 1-251,1 0 1,-1 0 0,1 0 0,-1 0-1,1 0 1,-1 1 0,0-1-1,1 1 1,-1-1 0,1 1 0,-1 0-1,0-1 1,0 1 0,1 0-1,-1 0 1,0 0 0,2 1 0,2 3-1709,0 1 1,0 0 0,-1-1 0,0 2 0,0-1 0,0 0-1,3 10 1,0 1-1457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6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26 628,'17'3'11802,"0"-3"-4526,9-5-2241,0-4-4647,26-4-2702,-46 12 1205,0 1 0,-1-1-1,1 1 1,0 0 0,-1 0 0,1 1 0,0 0 0,-1 0 0,1 0 0,-1 1 0,1-1 0,-1 1-1,0 1 1,0-1 0,7 5 0,4 6-2500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6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16 179 3472,'-6'11'2763,"-3"10"8707,13-16-6942,12-5-3648,4-4-775,0-1-1,0-1 0,-1 0 1,0-2-1,0 0 0,19-13 0,104-71-8071,-132 86 6802,40-35-6471,-29 22 3645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8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0 792,'-1'3'6970,"-1"4"-3670,-6 15-303,-6 9-315,-32 49-1,25-47-2241,5-6-188,-1-2 0,-1 0-1,-1-1 1,-1-1-1,-27 24 1,42-43 497,-12 10-3748,17-30-5255,20-26 73,-13 29 5994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8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1 812,'-7'5'9332,"-21"20"-6532,-52 63 2483,41-50-4546,-57 42-1,38-30-649,36-30-2646,22-20 2459,0 1 0,-2 0-1594,2-1 1594,0 0 0,-1 0 1,1 0-1,0 0 0,0 0 1,0 0-1,0 0 0,0 0 1,-1 0-1,1 0 0,0 0 0,0 0 1,0 0-1,0 0 0,0 0 1,0-1-1,-1 1 0,1 0 1,-1-2-1696,1 2 1696,0 0-1,0 0 0,0 0 1,0 0-1,0-1 0,0 1 1,0 0-1,0 0 0,0 0 1,0 0-1,0-1 0,2-9-6621,0 6 3733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8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0 1396,'-8'44'10885,"-11"3"-6720,9-30-3454,0-1-1,-24 31 1,4-11-293,12-13-742,-36 34-1,54-56 163,0-1-1,0 0 1,-1 1 0,1-1-1,0 0 1,0 0 0,-1 1-1,1-1 1,0 0-1,-1 0 1,1 0 0,0 1-1,-1-1 1,1 0 0,0 0-1,-1 0 1,1 0 0,0 0-1,-1 0 1,1 0 0,0 0-1,-1 0 1,1 0 0,0 0-1,-1 0 1,1 0-1,-1 0 1,1 0 0,0 0-1,-1 0 1,1 0 0,0 0-1,-1-1 1,-5-12-8383,6 8 5747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8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70 216,'2'-3'1287,"2"-5"1549,0 0 0,1 1 1,0-1-1,1 1 0,11-12 0,-16 18-2567,0 0 0,0 0 0,0 0-1,1 0 1,-1 0 0,0 1 0,1-1 0,-1 1 0,0-1 0,1 1 0,-1-1-1,0 1 1,1 0 0,-1 0 0,1 0 0,-1 0 0,4 0 0,-3 0-229,0 1 1,0 0-1,-1 0 0,1 0 1,0 0-1,0 0 1,0 0-1,0 0 0,-1 1 1,1-1-1,-1 1 1,1-1-1,-1 1 1,0-1-1,1 1 0,0 2 1,59 96 1174,-43-68-1152,1-1 0,2 0 0,26 29 0,14 0-9,-43-45-53,-1 1 0,-1 1 0,0 1 0,-1 0 0,13 22 0,-28-40-2,0 0-1,1 1 0,-1-1 0,0 0 0,0 1 0,0-1 0,0 0 1,1 1-1,-1-1 0,0 0 0,0 1 0,0-1 0,0 0 1,0 1-1,0-1 0,0 0 0,0 1 0,0-1 0,0 0 1,0 1-1,0-1 0,0 0 0,0 1 0,0-1 0,-1 0 1,1 1-1,0-1 0,0 0 0,0 0 0,0 1 0,-1-1 1,1 0-1,0 1 0,0-1 0,0 0 0,-1 0 0,1 0 1,0 1-1,-1-1 0,1 0 0,0 0 0,0 0 0,-1 0 0,1 1 1,0-1-1,-1 0 0,-25 1-25,-30-10-1,54 8 21,-36-8-218,0-2 1,-70-30-1,94 35 110,0-2-1,0 1 0,0-2 0,1 0 1,0 0-1,1-1 0,0-1 0,1 0 0,0 0 1,-10-15-1,19 23 84,0 0 0,0 0 0,1 0 0,-1 0 0,1 0 0,0 0 0,0-1 1,0 1-1,1 0 0,-1-1 0,1 1 0,0-1 0,-1 1 0,2 0 0,-1-1 0,0 1 0,1-1 1,1-5-1,0 3-5,0 0 0,1 0 0,0 0-1,1 0 1,-1 1 0,1-1 0,0 1 0,0 0 0,6-6 0,1 1 28,0 0-1,0 1 1,1 1 0,0 0-1,1 0 1,-1 1 0,1 1-1,19-7 1,-32 13 13,1 0 0,-1 0-1,1 0 1,-1-1 0,0 1 0,1 0-1,-1 0 1,1 0 0,-1 0 0,1 0 0,-1 0-1,1-1 1,-1 1 0,1 0 0,-1 1-1,0-1 1,1 0 0,-1 0 0,1 0 0,-1 0-1,1 0 1,-1 0 0,1 0 0,-1 1-1,0-1 1,1 0 0,-1 0 0,1 1 0,-1-1-1,0 0 1,1 1 0,-1-1 0,0 0-1,1 1 1,-1-1 0,0 0 0,0 1 0,1-1-1,-1 1 1,-4 21 250,-19 23 244,0-16-255,-1-1 0,-1-2 0,-37 32 0,49-48-166,-1 1 0,0-2 0,0 0 0,-1-1 0,0 0 0,0-1 0,-1-1 1,0 0-1,-23 5 0,37-11-79,0 1 0,1-1 0,-1 1 1,0-1-1,1 0 0,-1 1 0,0-1 1,0 0-1,1 0 0,-1 0 0,0-1 0,0 1 1,1 0-1,-1-1 0,0 1 0,1-1 1,-1 1-1,0-1 0,1 0 0,-1 0 1,1 1-1,-1-1 0,1 0 0,0 0 1,-1-1-1,1 1 0,0 0 0,0 0 0,0-1 1,0 1-1,0-1 0,0 1 0,0-1 1,0 1-1,0-1 0,0-2 0,1 1-6,-1 0 0,1 0-1,0 0 1,1 0 0,-1 0-1,0 0 1,1 0 0,0 0-1,-1 0 1,1 1-1,1-1 1,-1 0 0,0 1-1,0-1 1,1 0 0,0 1-1,-1 0 1,1-1 0,0 1-1,5-4 1,-7 59 321,-6-34-298,-1 0 1,0 0-1,-1-1 0,-2 0 0,1-1 0,-2 0 0,0-1 1,-1 0-1,-1 0 0,-27 25 0,34-37-213,1 0 1,-1-1-1,1 1 0,-1-1 0,0-1 1,-9 4-1,6-3-749,-1-1 0,0 0 0,1 0 0,-1-1 0,0-1 0,-17 0 0,15-1-320,0 0 0,0-1 0,0-1-1,1 0 1,-1 0 0,1-1 0,0-1-1,0 0 1,-19-12 0,24 13 1183,0-1 0,0 0 0,1-1 0,0 1-1,0-1 1,0 0 0,1 0 0,-1 0 0,2-1 0,-1 1 0,1-1 0,0 0 0,0 0 0,1-1 0,0 1 0,0 0 0,1-1 0,-1 1 0,2-1 0,-1 1 0,2-11-1,0-7 1148,2 1 0,1 0-1,1 0 1,1 0 0,12-31-1,-14 45-257,0 0-1,0 1 1,2-1-1,-1 1 1,1 0-1,0 0 1,1 0 0,0 1-1,0 0 1,9-7-1,-11 11-624,0 0-1,-1 1 1,1 0-1,1 0 1,-1 0-1,0 0 0,1 1 1,-1 0-1,1 0 1,0 0-1,0 1 1,0 0-1,0 0 1,-1 0-1,1 1 0,0 0 1,0 0-1,0 0 1,9 2-1,-14-1-151,1-1 0,-1 0-1,0 1 1,0-1-1,1 1 1,-1-1 0,0 1-1,0 0 1,0 0-1,0-1 1,0 1 0,0 0-1,0 0 1,0 0-1,0 0 1,-1 0 0,1 0-1,0 0 1,0 0-1,-1 0 1,1 0 0,-1 1-1,1 1 1,0 0 29,0 0-1,-1 1 1,1-1 0,-1 1 0,0 0 0,0-1 0,0 1 0,-2 5 0,-1 4 123,-1 0 1,0 0 0,-9 19 0,6-18-97,-1 0 0,0 0 0,-2 0 0,1-1 0,-2-1-1,0 0 1,0 0 0,-15 12 0,18-18-67,1 0-1,-1 0 1,-1-1-1,1 0 0,0-1 1,-1 0-1,0 0 0,0 0 1,0-1-1,-1-1 1,1 0-1,-1 0 0,1 0 1,-20-1-1,21-2-24,-1-1-1,1-1 0,0 1 1,0-1-1,1-1 0,-1 1 1,1-1-1,-1-1 0,1 1 1,0-1-1,1-1 1,-1 1-1,-9-12 0,6 8 6,10 9 13,-1 0 0,0 0-1,0 1 1,1-1 0,-1 0 0,0 0-1,1 0 1,-1 1 0,0-1 0,1 0-1,-1 1 1,0-1 0,1 0-1,-1 1 1,1-1 0,-1 1 0,0-1-1,1 1 1,0 0 0,-1-1 0,1 1-1,-1-1 1,1 1 0,0 0 0,-1-1-1,1 1 1,0 0 0,-1-1 0,1 1-1,0 0 1,0 0 0,0-1-1,0 1 1,0 1 0,-15 40 543,11-30-423,4-10-110,-3 4-30,0 1 0,1-1 0,-1 1 0,1 0 0,1-1 0,0 1 0,0 0 0,0 0 0,1 0 0,-1 0 0,2 0 0,1 11 0,14 4-4828,18 13-8509,-25-27 9664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9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1 448,'-19'17'8215,"2"0"-3794,8-8-3855,0 0 1,0 1-1,2 0 1,-1 1-1,1 0 1,-9 20 0,-59 100 1055,75-131-1748,-1 1-1,1-1 1,0 1 0,-1-1-1,1 1 1,0-1-1,-1 1 1,1-1-1,-1 1 1,1-1 0,-1 0-1,1 1 1,-1-1-1,1 0 1,-1 1-1,0-1 1,1 0-1,-1 0 1,1 1 0,-1-1-1,0 0 1,0 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29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0 580,'1'0'443,"0"0"-1,0 0 1,-1 0 0,1 0-1,0 0 1,0 1-1,-1-1 1,1 0 0,0 0-1,0 0 1,-1 1-1,1-1 1,0 0 0,-1 1-1,1-1 1,0 0 0,-1 1-1,1-1 1,-1 1-1,1-1 1,-1 1 0,1 0-1,-1-1 1,1 1 0,-1-1-1,1 1 1,-1 0-1,0-1 1,1 1 0,-1 1-1,-1 28 3966,-2-21-4038,0 0-1,-1 0 1,0-1 0,-6 11 0,2-6-244,-1-1-1,0 0 1,-1-1-1,0 0 1,0-1 0,-1 0-1,-1 0 1,-13 8 0,24-17-366,0-1 0,1 1 1,-1-1-1,0 1 0,0-1 1,0 0-1,0 1 1,0-1-1,1 0 0,-1 0 1,0 0-1,0 1 0,0-1 1,0 0-1,0 0 0,0 0 1,0-1-1,0 1 0,0 0 1,0 0-1,1 0 1,-1-1-1,0 1 0,0 0 1,0-1-1,0 1 0,1-1 1,-1 1-1,0-1 0,0 1 1,1-1-1,-1 1 0,0-1 1,1 0-1,-2 0 0,1-2-541,0 1 0,0 0-1,0-1 1,0 1-1,0 0 1,0-1-1,1 1 1,-1-1-1,1 1 1,0-1-1,0-3 1,0-2-1251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0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1 2352,'-6'21'9540,"-13"14"-4815,15-28-3588,-5 8-430,-1-1 0,0 0 0,-2 0 0,1-1 0,-2-1 0,-24 20 0,9-11-608,-1-1 1,-45 22-1,42-29-2378,28-13 607,-1 1 0,1-1 0,-1 0 0,1-1 0,-1 1 0,-8-3 0,-6 0-1966,-2 1 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0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0 1752,'-6'5'7702,"-13"14"-4947,-1 1-1720,-14 9-540,-2 0 0,-51 30 0,30-27-3621,-1-8-4645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1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927 0 1008,'-1'8'8611,"-2"18"-4152,1-6-2168,0-9-1884,-1 0 0,0 0 0,-1 0 0,0 0 0,0-1 0,-1 1 0,-1-1 0,0 0 0,0-1 0,-1 1 0,-9 10 0,11-15-694,0 0 0,-1-1 1,1 0-1,-1 0 0,0 0 0,0-1 1,0 1-1,-9 2 0,8-4-935,1 0 0,-1 0 0,1-1-1,-1 0 1,1-1 0,-1 1 0,1-1 0,-1 0 0,-11-3 0,5 2-1837,-2 0 91</inkml:trace>
  <inkml:trace contextRef="#ctx0" brushRef="#br0" timeOffset="1">280 59 1772,'2'15'9310,"-10"6"-5583,-15 15-1014,7-15-2570,-1-2 1,0 0 0,-2-1 0,0 0-1,-1-2 1,0 0 0,-34 19 0,51-34-578,0 1 1,0-1 0,-1 0-1,1 1 1,0-1 0,0-1-1,-1 1 1,1 0 0,-5-1-1,-17-6-8902,19 2 6234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1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0 2396,'-1'3'968,"-1"0"0,1 0-1,0 0 1,0 0 0,0 0 0,0 0-1,1 0 1,-1 0 0,1 0-1,0 1 1,0-1 0,0 6 0,1-5-586,-1 0 1,0-1 0,0 1-1,-1 0 1,1 0 0,-1 0 0,0 0-1,0 0 1,0-1 0,0 1-1,-3 4 1,-2 0-199,0-1 0,-1 1-1,0-1 1,-1 0 0,1-1 0,-2 1 0,1-2-1,-10 6 1,-75 37-537,58-37-3482,-1-16-9667,28 3 10381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1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0 1320,'-24'26'10728,"-9"19"-5706,-7 9-3466,14-23-1395,-32 34 183,54-61-792,-1 0 0,-1 0-1,1 0 1,0-1 0,-1 0 0,-7 4-1,2-5-1982,10-2 2021,1 0 0,-1 0 1,0 0-1,0-1 0,1 1 0,-1 0 0,0 0 0,0 0 0,1-1 0,-1 1 0,0 0 0,1-1 0,-1 1 0,0-1 0,1 1 0,-1-1 0,1 1 1,-1-1-1,1 1 0,-1-1 0,0 0 0,-1-5-2562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2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1 752,'-19'57'12744,"-5"12"-6976,20-57-5686,-1-1 1,0-1-1,-1 1 0,0-1 1,-1 0-1,0 0 0,-10 9 0,-8-2-2854,-18-7-6156,25-7 5376,-3 1 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2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267 311 1804,'22'-9'7876,"-29"23"-3758,-31 26-1709,28-31-2032,0-1 0,-1-1-1,0 0 1,-1 0 0,1-1-1,-1 0 1,-18 5-1,30-11-365,0 0 0,0 0 0,-1 0-1,1 0 1,0 1 0,0-1-1,0 0 1,0 0 0,-1 0-1,1 0 1,0 0 0,0 0-1,0-1 1,-1 1 0,1 0-1,0 0 1,0 0 0,0 0 0,0 0-1,-1 0 1,1 0 0,0 0-1,0 0 1,0 0 0,0-1-1,-1 1 1,1 0 0,0 0-1,0 0 1,0 0 0,0 0 0,0-1-1,0 1 1,0 0 0,-1 0-1,1 0 1,0 0 0,0-1-1,0 1 1,0 0 0,0 0-1,0 0 1,0-1 0,0 1 0,0 0-1,0 0 1,0 0 0,0 0-1,0-1 1,0 1 0,5-15 231,12-12-33,-4 8-56,-1 0 0,-1-1 0,-1 0 1,0-1-1,12-40 0,20-114 74,-41 173-405,0-1 1,-1 0-1,1 0 1,-1 0 0,0 1-1,0-1 1,0 0 0,0 0-1,0 0 1,-1-3-1,-6 7-3979,-8 17-471,-7 16-1734,7-9 3102</inkml:trace>
  <inkml:trace contextRef="#ctx0" brushRef="#br0" timeOffset="1">0 1103 444,'29'-6'908,"4"-4"-584,-4 0-488,1 0-588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2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12 2128,'5'-12'12713,"-8"19"-7492,-26 56-4730,4-26-39,-1-2 0,-56 58 0,67-79-1541,-2 0 0,-33 22-1,4-12-4531,-5-5-3801,33-14 5960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8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0 191 112,'15'12'11030,"24"7"-3236,-33-16-6369,5 1-787,0-1 0,1 1 1,-1-2-1,1 1 0,20 0 1,-17-2-566,1-1 0,0 0 0,-1-1 0,1-1-1,-1 0 1,1-1 0,15-6 0,-28 8-131,0 0-1,0 0 0,0 0 1,0 0-1,0-1 1,0 1-1,0-1 0,0 0 1,-1 0-1,1 0 1,-1 0-1,1 0 0,-1-1 1,0 1-1,0-1 0,0 1 1,0-1-1,0 0 1,-1 0-1,1 0 0,-1 0 1,0 0-1,0 0 1,0 0-1,0 0 0,0 0 1,-1-1-1,0 1 1,1 0-1,-1-1 0,0 1 1,-1 0-1,1 0 0,0-1 1,-1 1-1,0 0 1,0 0-1,0 0 0,0 0 1,0 0-1,-1 0 1,1 0-1,-1 0 0,0 0 1,0 1-1,0-1 1,0 1-1,0-1 0,-1 1 1,1 0-1,-1 0 0,0 0 1,1 0-1,-4-2 1,-9-5-339,0 1 0,-1 0 1,-29-11-1,-18-1-5520,10 4-3992,35 10 6483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3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11 2552,'11'-11'9436,"-19"18"-4503,-20 19-2588,-76 76-681,29-32-1457,-47 47-2085,79-81-3126,-2-2-5075,31-25 6623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3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0 296,'3'2'7381,"-3"-2"-7260,-2 12 2599,-8 15-98,1-11-1673,0 0 0,-1-1 1,-1 0-1,-1 0 0,-26 25 1,2-7-2224,-41 30 0,-4-11-9291,61-37 7138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3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1 808,'-11'8'1760,"2"0"-448,-2 0-404,0 2-276,-2-1-179,0 1-113,0 0-116,2 2-164,-3-2-184,-1 2-236,2 0-285,-3-2-447,1 0-472,0 0-328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4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324 1 1148,'-37'31'7527,"3"7"-5030,-14 14-1545,-64 42-2499,35-33-5917,61-48 5219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4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361 1 1900,'-4'1'465,"0"-1"0,0 1 0,0 1 0,-1-1 0,1 1 0,0-1-1,1 1 1,-1 0 0,0 1 0,0-1 0,1 1 0,0-1 0,-1 1 0,1 0 0,0 0 0,-3 4-1,-44 61 2137,45-61-2037,-48 78 1463,30-46-2441,-1-1 0,-41 47 0,4-19-8029,47-54 5429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5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512 111 1484,'-2'-1'406,"1"-1"0,-1 1 0,1-1-1,0 1 1,-1-1 0,1 0 0,0 0-1,0 1 1,0-1 0,1 0 0,-1 0 0,0 0-1,0-3 1,1 2-313,0 1 0,-1-1-1,1 0 1,0 1 0,1-1 0,-1 0-1,0 1 1,1-1 0,1-4-1,0 3-140,-1 0-1,1 1 0,0-1 0,0 1 0,0-1 1,1 1-1,0 0 0,-1 0 0,1 0 1,0 0-1,0 0 0,0 0 0,1 1 0,4-3 1,-8 4 46,1 1 1,-1 0 0,0 0-1,1-1 1,-1 1 0,0 0-1,1 0 1,-1 0 0,1 0 0,-1 0-1,0-1 1,1 1 0,-1 0-1,1 0 1,-1 0 0,0 0-1,1 0 1,-1 0 0,1 0-1,-1 0 1,0 0 0,1 1-1,-1-1 1,1 0 0,-1 0-1,0 0 1,1 0 0,-1 1-1,0-1 1,1 0 0,-1 0 0,0 0-1,1 1 1,-1-1 0,0 0-1,0 1 1,1-1 0,-1 0-1,1 1 1,2 21 8,-10 21 87,-1-22 145,-1 0 0,-1 0-1,-1 0 1,-1-2-1,0 1 1,-2-2-1,0 0 1,-1 0 0,-1-1-1,0-1 1,-1-1-1,-36 25 1,52-40-234,1 1-1,-1 0 1,0 0-1,0-1 1,0 1 0,0 0-1,0-1 1,0 1-1,0-1 1,0 1 0,-1-1-1,1 0 1,0 0-1,0 1 1,0-1-1,0 0 1,0 0 0,-1 0-1,1 0 1,0 0-1,0 0 1,0 0 0,0-1-1,-1 1 1,1 0-1,0-1 1,0 1 0,0-1-1,0 1 1,0-1-1,0 1 1,0-1 0,0 0-1,0 1 1,0-1-1,1 0 1,-1 0 0,0 0-1,0 0 1,1 0-1,-1 0 1,0 0 0,1 0-1,-1 0 1,1 0-1,-1 0 1,1 0 0,0 0-1,-1-2 1,-1-9-6,0 0 0,0 0 0,1-1-1,1-14 1,-2-11 162,0 23 101,-8-32 1209,-2 25 2260,11 22-3611,0 0-1,0 0 1,-1 1 0,1-1-1,0 1 1,0-1-1,0 1 1,0-1 0,0 1-1,0-1 1,0 1-1,0 0 1,1 0 0,-1 0-1,0-1 1,0 1-1,1 0 1,-1 0 0,0 0-1,1 0 1,-1 0-1,1 0 1,-1 0 0,1 0-1,-1 2 1,-16 30 431,-39 104-188,-12 23 461,27-85-5613,-10-8-6486,40-56 7895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5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0 183 1696,'20'-12'1664,"0"-2"-652,0 0-408,0-1-236,2 1-139,-3-2-109,-1 0-160,-2-2-197,-1 2-247,-4 0-428,-2 1-504,0-1-340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6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452 133 1492,'-3'-37'4717,"3"30"-3611,0-1-1,-1 1 0,0 0 0,0 0 0,0 0 0,-1 0 0,0 0 1,0 0-1,-1 0 0,0 0 0,-6-10 0,8 16-1046,1 1 0,0 0-1,0 0 1,0 0 0,0 0-1,-1 0 1,1 0 0,0 0 0,0 0-1,0 0 1,0 0 0,-1 0 0,1 0-1,0 0 1,0 0 0,0 0-1,0 0 1,-1 0 0,1 0 0,0 0-1,0 1 1,0-1 0,0 0 0,-1 0-1,1 0 1,0 0 0,0 0-1,0 0 1,0 0 0,0 1 0,0-1-1,-1 0 1,1 0 0,0 0-1,0 0 1,0 0 0,0 1 0,0-1-1,0 0 1,0 0 0,0 0 0,0 0-1,0 1 1,0-1 0,0 0-1,0 0 1,0 0 0,0 0 0,0 1-1,0-1 1,0 0 0,0 0 0,0 0-1,0 1 1,0-1 0,-3 23 870,1 22-700,26 156 103,-14-137-81,-2 1 1,-1 66-1,-8-108-1551,-1 1 0,-1-1 1,-8 32-1,6-38-739,0 0-1,-2 0 0,0-1 1,0 0-1,-14 20 0,10-20-1273,2 0 63</inkml:trace>
  <inkml:trace contextRef="#ctx0" brushRef="#br0" timeOffset="1">397 735 2496,'-2'28'9411,"-5"1"-3574,-16 31-1625,-39 53-5525,52-97 2265,-15 25-1195,-2-1 0,-37 43 0,-9-12-4129,57-58 523,-1 0 0,-31 17-1,26-18 328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26 2204,'0'-1'1079,"0"-1"0,1 0 0,-1 1 0,0-1 0,1 0 0,-1 0 0,1 1 0,0-1 0,-1 1 0,1-1 0,0 1 0,0-1 0,0 1 0,2-3 0,-3 5-874,1-1 1,-1 0-1,1 0 0,-1 1 1,1-1-1,-1 0 0,1 1 1,-1-1-1,1 0 1,-1 1-1,0-1 0,1 1 1,-1-1-1,0 1 0,1-1 1,-1 1-1,0-1 0,0 1 1,1-1-1,-1 1 0,0-1 1,0 1-1,0-1 0,0 1 1,0 0-1,0 0 0,9 58 858,-7-12-595,-3-1 0,-1 1 0,-10 49 1,8-69-543,-2-1 1,-1 0-1,-1 0 1,-2 0-1,0-1 1,-24 41-1,26-53-673,-1-1 0,0 0-1,-1 0 1,-1-1-1,-11 10 1,-22 9-5042,-5-12-3357,31-14 5355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6.7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94 252,'-3'-23'2852,"-10"-48"10639,7 105-8906,1-11-3869,-29 304 5522,30-232-5398,13 138 0,-2-183-1024,-3-15-340,2 42-1,-6-68-63,0-1 0,-1 1 0,0 0-1,0-1 1,-1 1 0,0-1 0,0 0-1,-1 0 1,0 1 0,-5 8 0,6-15-288,0 1 0,0 0 0,0-1 0,-1 1 0,1-1 0,-1 1 0,1-1 0,-1 0 0,0 0 0,0 0 0,0-1 1,0 1-1,0-1 0,0 1 0,0-1 0,0 0 0,-7 1 0,-5 1-2916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2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58 1604,'27'9'7740,"3"-1"15242,-21-18-23106,-9 10 47,1 0 0,-1 0 0,0 0 0,0-1 1,0 1-1,0 0 0,0-1 0,0 1 0,0 0 0,0 0 1,0-1-1,0 1 0,0 0 0,0 0 0,0-1 0,0 1 1,0 0-1,0 0 0,0-1 0,0 1 0,0 0 0,0 0 1,0-1-1,0 1 0,-1 0 0,1 0 0,0-1 0,0 1 1,0 0-1,0 0 0,-1 0 0,1-1 0,0 1 0,0 0 1,0 0-1,-1 0 0,1 0 0,0-1 0,0 1 0,-1 0 1,1 0-1,0 0 0,0 0 0,-1 0 0,1 0 0,0 0 1,0 0-1,-1 0 0,1 0 0,0 0 0,0 0 0,-1 0 1,1 0-1,-1 0 0,-2-1-1423,0-1 0,0 0 0,1 0 1,-1 0-1,0 0 0,1 0 0,-1-1 0,1 1 1,-4-5-1,-10-10-4486,1 4 1746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8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22 1060,'-1'-1'343,"1"1"1,0-1-1,0 0 1,0 0-1,0 1 0,0-1 1,0 0-1,0 0 0,0 1 1,0-1-1,0 0 1,0 1-1,1-1 0,-1 0 1,0 0-1,0 1 0,1-1 1,-1 1-1,1-1 0,-1 0 1,0 1-1,1-1 1,-1 1-1,1-1 0,-1 1 1,1-1-1,0 1 0,-1-1 1,1 1-1,-1-1 1,1 1-1,0 0 0,-1-1 1,1 1-1,0 0 0,-1 0 1,1 0-1,1-1 1,1 2 61,-1-1 1,1 1-1,0 0 1,0 0 0,-1 0-1,1 0 1,-1 0-1,1 0 1,-1 1 0,4 2-1,7 5-79,-1 1 0,-1 0 0,13 15 0,34 61 50,-47-67-347,1-1 0,0 0 0,2 0-1,24 24 1,-41-43 0,1 1-1,-1-1 1,0 1-1,1 0 1,-1-1 0,1 1-1,-1 0 1,1 1-1,-1-1 1,0 0-1,1 1 1,-1-1-1,1 1 1,-1 0 0,1 0-1,0 0 1,-1 0-1,1 0 1,0 1-1,0-1 1,0 1-1,-3 2 1,-53 38 96,-140 114 43,195-153-300,-52 37-736,23-26-3655,30-13 3486,0-1 0,0 1 0,-1-1-1,1 1 1,0-1 0,-1 0 0,1 0 0,0 0 0,0-1 0,-5 0 0,0-1-1987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37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2788,'8'4'1797,"-1"1"-1,0 0 1,0 1 0,0-1-1,-1 2 1,1-1 0,6 10-1,-4-4-418,-1 1 0,0 0 0,12 25 0,-12-17-898,-1 0-1,0 0 1,-2 1-1,0-1 1,3 40-1,-8-34-343,-1-1 0,-1 1 0,-1-1-1,-2 0 1,-1 0 0,0 0 0,-2 0 0,-1-1-1,-1-1 1,-18 32 0,10-23-823,-2-1 1,-34 43-1,30-47-1726,-1-1 1,-38 33-1,42-44-598,-1 0 0,-1-2 1,-39 19-1,12-10-1148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6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 24 480,'6'-24'26018,"-13"42"-26779,-2 6 1324,-1 0 0,-1 0-1,-21 34 1,15-30-403,2 1 0,-13 32-1,25-52-154,0-1 0,1 1 0,0 0 0,0 0 0,1 0 0,0 0 0,1 0 0,0 0 0,0 0 0,1 0 0,3 17 0,-4-23-7,1 0 0,0-1 1,0 1-1,0-1 0,0 1 1,1-1-1,-1 1 1,1-1-1,-1 0 0,1 0 1,0 1-1,0-1 0,0 0 1,0-1-1,0 1 1,0 0-1,0-1 0,1 1 1,2 1-1,0-2 0,0 1 1,0 0-1,0-1 0,0 0 0,0-1 1,0 1-1,0-1 0,1 0 0,7 0 1,7-3-5,0-1 0,0-1 0,0 0 0,18-9 0,-24 9-51,0 0 0,0-1 1,-1-1-1,0 0 1,0-1-1,-1-1 0,0 0 1,-1 0-1,1-1 1,-2 0-1,0-1 0,0 0 1,-1-1-1,0 0 0,-1-1 1,0 1-1,-1-2 1,-1 1-1,0-1 0,4-14 1,14-79-440,-25 154 535,0-21 94,1 1-1,5 33 0,-4-51-145,1-1 0,0 1 0,1-1-1,-1 0 1,2 0 0,-1 0 0,1 0 0,0 0-1,1-1 1,-1 0 0,8 8 0,-9-11-374,0-1 0,1 1 0,0-1 0,-1 0 0,1 0 0,1 0 0,-1 0 0,0-1 0,1 1 0,-1-1 0,1-1 0,0 1 0,-1 0 0,9 0 0,27-4-6376,-1-16-3320,-30 10 6790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7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1840,'1'-1'1098,"0"-1"-1,0 1 1,1 0-1,-1 0 1,0 0 0,1 0-1,-1 0 1,1 0-1,0 0 1,-1 0 0,1 1-1,-1-1 1,1 1-1,0-1 1,2 0-1,5 9 2940,-2 14-3904,1 48 996,-2 0-1,-4 94 1,-3-95-976,1-68-161,20-46-488,-7 18 138,1-1-1,24-33 1,-31 52 308,0 0 0,1 0-1,0 1 1,0 0 0,1 1 0,0-1 0,0 2 0,1-1 0,17-7 0,-21 11 45,1 0 1,-1 0 0,1 1 0,-1 0 0,1 0 0,0 1-1,0 0 1,0 0 0,0 0 0,0 1 0,0 0 0,11 2-1,-15-1 16,1 0 0,-1 0 0,1 0-1,-1 1 1,1-1 0,-1 1 0,0 0-1,1 0 1,-1 1 0,0-1 0,0 0-1,-1 1 1,1 0 0,-1 0 0,1 0 0,-1 0-1,0 0 1,0 0 0,0 0 0,0 1-1,-1-1 1,1 1 0,-1-1 0,1 6-1,1 7 229,-1 0 0,-1 0-1,0 0 1,-2 0 0,1 0-1,-2 0 1,0 0 0,-1 0-1,-7 23 1,4-15-744,1 1-1,1-1 1,0 26 0,4-49 314,0-1 1,0 0-1,0 1 1,0-1 0,0 0-1,0 1 1,0-1 0,0 1-1,0-1 1,0 0-1,0 1 1,1-1 0,-1 0-1,0 1 1,0-1-1,1 0 1,-1 1 0,0-1-1,0 0 1,1 0-1,-1 1 1,0-1 0,1 0-1,-1 0 1,0 0-1,1 1 1,-1-1 0,0 0-1,1 0 1,-1 0-1,0 0 1,1 0 0,-1 0-1,1 1 1,-1-1-1,1 0 1,20-4-5191,21-14-4027,-29 11 6228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7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1031 1884,'3'-2'928,"-1"-1"0,0 0 0,0 0 0,0 0-1,0 0 1,-1 0 0,1-1 0,-1 1 0,0 0 0,0-1 0,0 1-1,0-1 1,0 1 0,-1-1 0,0 1 0,0-1 0,0-6-1,0 9-617,-1-1-1,1 1 0,-1-1 0,1 1 0,-1-1 0,0 1 0,0-1 0,0 1 0,0-1 0,0 1 1,0 0-1,0-1 0,0 1 0,0 0 0,0 0 0,-2-1 0,0 1-219,0-1-1,1 1 1,-1 0 0,0 0-1,0 0 1,1 0 0,-1 0 0,0 1-1,0 0 1,0-1 0,-5 1-1,1 1 8,1 0 0,-1 1 0,1-1 0,0 1 0,-1 1 0,1-1 0,0 1 0,0 0 0,1 0 0,-1 1 0,1 0 0,-1 0 0,1 0 0,0 0 0,-7 10 0,-5 4-71,2 1 1,-25 40-1,31-44-34,1 1 0,0 0 0,-5 18 0,10-27 1,1 1 0,0-1 0,0 1 0,1-1 0,0 1 0,0 0 1,1-1-1,0 1 0,2 11 0,-2-18 5,0 1 1,0-1-1,1 0 1,-1 1-1,1-1 1,-1 0-1,1 0 1,-1 1-1,1-1 1,0 0-1,-1 0 1,1 0-1,0 0 0,0 0 1,0 0-1,0 0 1,0 0-1,0 0 1,0 0-1,0-1 1,1 1-1,-1 0 1,0-1-1,0 1 1,2 0-1,0-1 2,0 1 1,0-1-1,0 0 0,0 0 0,0 0 1,0 0-1,0-1 0,0 1 0,-1-1 0,1 0 1,3-1-1,7-3 10,-1 0 0,1-2 1,20-13-1,7-9-8,-2-2-1,-1-2 1,-2-2 0,-1 0 0,-2-3-1,-1 0 1,28-48 0,0-12-547,89-204 1,26-185-177,-170 462 1142,-13 32 88,-18 37-81,-151 293 152,108-216-352,5 4-1,-49 138 1,106-242-305,1 1 1,2 1-1,0-1 1,-2 25-1,7-40-109,0 1 0,0-1 0,0 0-1,1 0 1,0 1 0,0-1 0,4 11-1,-3-15-56,-1 0 0,1 1 0,-1-1 0,1 0 0,0 0 0,0 0 0,1 0 0,-1 0 0,1-1 0,-1 1 0,1-1 0,0 1 0,0-1 0,0 0 0,6 3 0,-3-4-694,0 1-1,1-1 1,-1-1-1,0 1 1,1-1-1,-1 0 1,1 0-1,-1-1 1,0 0-1,1 0 1,-1-1-1,0 1 1,0-1 0,0-1-1,0 1 1,8-6-1,6-2-2595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8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27 240 1528,'0'0'391,"-1"1"0,1 0 0,-1-1 0,1 1 0,0 0 0,-1-1 0,1 1 0,0 0 0,-1 0 0,1-1 0,0 1 0,0 0 0,0 0 0,0-1 0,0 1 0,0 0 0,0 0 0,0 0 0,0-1 0,0 1 0,0 0 0,0 0 0,1 0 0,10 25 3941,20 14-535,-27-37-3746,0 0 1,0-1-1,0 0 0,0 0 0,0 0 0,0 0 1,1-1-1,-1 1 0,1-1 0,-1 0 1,1-1-1,-1 1 0,1-1 0,-1 0 0,1 0 1,-1 0-1,1-1 0,5-1 0,8 0-67,-1-2-1,1 0 0,22-9 1,-28 8-80,1 0-1,-1-2 1,-1 1 0,1-1 0,-1-1-1,-1 0 1,1-1 0,-1 0 0,-1-1 0,12-14-1,-16 18-117,0-1 1,0 0-1,-1-1 0,0 1 0,0-1 0,-1 1 1,0-1-1,0 0 0,-1-1 0,0 1 0,0 0 1,-1-1-1,0 1 0,0 0 0,-1-1 0,-1 1 1,-1-15-1,2 20 219,-1-1 0,0 1 0,0 0 0,0 0 0,0 0 0,0 0 0,0 1 0,-1-1 0,1 0 0,-1 0 0,0 1 0,0-1 0,0 1 0,0-1 0,0 1 0,-1 0 0,1 0 0,-1 0 0,1 0 0,-1 1 0,-4-3 0,2 2 119,0 1 0,0 0 0,0 0 0,-1 0 1,1 0-1,-1 1 0,1 0 0,0 0 0,-1 0 0,1 1 0,-9 1 0,-5 4 418,-1 0 0,1 0-1,1 2 1,-1 0-1,-27 18 1,33-17-325,0 1-1,0 1 1,1 0 0,1 0-1,0 1 1,0 1 0,1-1 0,1 2-1,0-1 1,0 2 0,2-1 0,0 1-1,1 0 1,0 0 0,-5 22 0,9-28-153,0-1 1,1 1 0,-1 0-1,2 0 1,-1 0 0,2 0 0,-1 0-1,1 0 1,0-1 0,1 1 0,0 0-1,0 0 1,1-1 0,0 0 0,0 1-1,1-1 1,0 0 0,1-1 0,0 1-1,0-1 1,1 0 0,-1 0-1,1-1 1,1 1 0,-1-1 0,1-1-1,0 1 1,1-1 0,11 6 0,-8-6-71,0 0 1,1-1-1,0 0 1,0-1 0,0 0-1,1-1 1,-1 0-1,0-1 1,1-1-1,-1 0 1,19-2 0,-16 0-513,0 0 1,0-1 0,-1 0 0,0-2 0,1 1 0,-1-2 0,-1 0 0,1-1 0,16-10 0,-19 8-1129,-1 1 0,1-2 0,-1 1 0,-1-2-1,0 1 1,-1-1 0,0 0 0,13-25 0,-10 13-1515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8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0 131 1860,'2'0'504,"0"0"-1,0 0 0,0 0 1,0 1-1,0-1 0,0 0 1,0 1-1,0-1 0,-1 1 1,1-1-1,0 1 0,0 0 1,-1 0-1,1 0 0,0 0 1,-1 0-1,1 1 0,-1-1 1,1 0-1,-1 1 0,2 1 1,33 41 4633,-26-30-3809,-3-4-883,0 0 1,-1 0-1,0 1 1,0 0-1,-1 1 0,-1-1 1,0 1-1,0-1 1,-2 1-1,1 1 0,1 20 1,-4-27-364,0 0 0,0 1-1,0-1 1,0 0 0,-1 0 0,0 1 0,-1-1 0,1 0-1,-1 0 1,0 0 0,-1 0 0,1-1 0,-1 1 0,0-1-1,-1 1 1,1-1 0,-1 0 0,0 0 0,-1-1 0,1 1-1,-1-1 1,0 0 0,0 0 0,-9 5 0,13-8-81,1-1 1,-1 0 0,1 1-1,-1-1 1,1 1 0,-1-1-1,0 0 1,1 0 0,-1 1-1,1-1 1,-1 0 0,0 0-1,1 0 1,-1 0 0,0 0-1,1 0 1,-1 0 0,0 0-1,1 0 1,-1 0 0,0 0-1,1 0 1,-1 0-1,0 0 1,1-1 0,-1 1-1,1 0 1,-1 0 0,0-1-1,1 1 1,-1-1 0,-3-20 16,17-27-7,16-16-492,3 3 1,3 0-1,3 2 0,65-78 1,-90 118-224,8-8-3804,-2 20-4842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8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 2 1500,'-8'-1'2462,"-1"1"-1,0 0 1,0 0-1,-14 3 1,13-2-1514,1 1 0,0 0 0,1 1 0,-1 0 1,-9 5-1,15-7-878,0 1 0,0-1 0,0 1-1,0-1 1,0 1 0,0 0 0,1 0 0,-1 0 0,1 1-1,-1-1 1,1 0 0,0 1 0,0 0 0,0-1 0,0 1-1,1 0 1,-1 0 0,1 0 0,0 0 0,0 0 0,0 1-1,0-1 1,0 0 0,1 0 0,-1 1 0,1-1 0,0 0-1,0 1 1,0-1 0,0 0 0,1 1 0,-1-1 0,1 0-1,2 7 1,-1-7-62,0 0 0,-1 0 1,1 0-1,0 0 0,1-1 0,-1 1 0,0 0 0,1-1 0,0 0 0,-1 1 0,1-1 0,0 0 0,0-1 0,0 1 1,0 0-1,6 1 0,64 19 0,-20-8 6,-51-13-9,1 0-1,0 0 0,0 1 0,-1-1 1,1 1-1,-1-1 0,1 1 1,-1 0-1,0 0 0,1 0 0,-1 0 1,0 0-1,0 0 0,-1 1 1,1-1-1,0 1 0,-1-1 0,1 1 1,-1-1-1,0 1 0,1 5 0,-1-3 65,-1 0-1,0 0 0,0 0 1,-1 1-1,1-1 0,-1 0 1,0 0-1,-1 0 0,1-1 1,-1 1-1,-4 9 0,-5 7 240,0 1-1,-1-2 0,-1 1 1,-1-2-1,-1 0 0,-1-1 1,0 0-1,-1-1 0,-1-1 1,-1-1-1,-33 22 0,51-36-515,0 0 0,-1 0 0,1-1 0,0 1 0,-1 0 0,1-1 0,-1 1 0,1-1 1,0 0-1,-1 1 0,1-1 0,-1 0 0,1 0 0,-1 0 0,1 0 0,-1 0 0,1 0 0,-1 0 0,1-1 0,-1 1 0,1 0 0,0-1 0,-1 0 0,1 1 0,-1-1 0,1 1 0,0-1 0,0 0 0,-3-2 0,1-1-1337,0 0 0,0 0-1,1-1 1,0 1 0,-1-1-1,1 1 1,-1-7 0,-2-1-1643,0-2-674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9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1 2976,'5'-1'20008,"-15"16"-19635,2-3-168,-1 0 1,0 0 0,-1-2-1,-1 1 1,1-1 0,-13 9-1,-38 37 132,57-51-324,0 0 0,0 0-1,0 1 1,1-1 0,0 1-1,0-1 1,0 1 0,1 0 0,-4 13-1,6-16-24,0-1 0,0 1 0,0-1 0,0 1 0,0 0 0,1-1 0,-1 1 1,1-1-1,0 1 0,-1-1 0,1 1 0,1-1 0,-1 1 0,0-1 0,0 0 0,1 0 0,-1 1 0,1-1 0,0 0 0,0-1 0,0 1 0,0 0 0,0 0 0,0-1 0,0 1 0,0-1 0,1 0 0,-1 0 0,0 0 0,4 1 0,11 5-38,0-1 0,0-1 0,24 5 0,-26-7 55,20 4-10,-24-6 7,0 1-1,1 0 1,-2 1 0,1 0-1,0 0 1,0 1-1,-1 1 1,0 0 0,0 0-1,0 1 1,-1 0 0,14 12-1,-16-10 5,0-1-1,0 0 0,1-1 0,0 0 0,0 0 1,1 0-1,12 5 0,-17-9-236,1 0 1,0-1-1,0 0 0,0 0 0,0 0 1,0 0-1,0-1 0,0 0 0,0 0 1,0 0-1,0-1 0,0 0 0,0 0 1,0 0-1,0 0 0,0-1 0,4-2 1,20-13-4133,-24 13 2902,-1 1 1,0-1-1,0 0 1,-1-1-1,1 1 1,-1-1-1,4-7 1,0 0-2360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9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25 379 2764,'-12'9'22897,"30"-10"-23470,2-1 617,-1 0 0,0-1 0,0-2 0,0 0-1,-1-1 1,1 0 0,-1-2 0,-1 0 0,1-1 0,16-12-1,-26 15-175,-1-1-1,1 0 0,-1 0 0,-1 0 0,1-1 1,-1 0-1,-1 0 0,1-1 0,-1 0 0,-1 1 1,0-2-1,0 1 0,-1 0 0,4-14 0,-6 17 69,0 0-1,0 0 1,0 0-1,0 0 1,-1 0-1,0 0 1,0 0-1,-1 0 1,0 0-1,0 0 1,0 0-1,-1 0 1,0 1-1,0-1 1,0 0-1,-1 1 1,0 0-1,0-1 1,0 1-1,0 0 1,-1 1-1,0-1 1,0 1-1,-9-8 1,7 8 111,0 0-1,0 1 1,0-1-1,-1 2 1,1-1-1,-1 1 1,0 0-1,0 0 1,0 0 0,0 1-1,0 0 1,0 1-1,0 0 1,0 0-1,0 0 1,0 1-1,0 0 1,0 0 0,0 1-1,0 0 1,0 0-1,1 0 1,-1 1-1,1 0 1,0 1-1,-1-1 1,2 1 0,-10 7-1,8-6 37,0 1-1,0 0 1,0 0 0,1 0-1,0 1 1,0 0 0,1 1 0,0-1-1,0 1 1,1 0 0,0 0-1,0 0 1,1 1 0,0-1-1,0 1 1,1 0 0,0 0-1,0-1 1,1 1 0,1 1-1,0 16 1,1-18-167,1 0-1,0 0 1,0 0-1,1 0 1,0-1-1,0 1 1,0-1-1,1 1 1,1-1 0,-1-1-1,1 1 1,0-1-1,1 1 1,-1-1-1,1-1 1,0 1-1,1-1 1,-1 0 0,1-1-1,0 0 1,9 5-1,-9-6-501,0-1 0,1 1 1,-1-1-1,1-1 0,0 1 0,-1-1 0,1 0 0,0-1 0,0 0 0,-1 0 0,1-1 0,0 0 0,-1 0 1,12-4-1,-3 0-1842,0-1 0,0 0 0,22-13 1,-20 8-83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0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0 246 824,'1'-1'695,"1"0"0,-1 0 0,1 0 0,0 0 0,-1 0 0,1 1 0,0-1 0,-1 0 0,1 1 0,0-1 0,0 1 0,0 0 0,-1 0-1,1-1 1,0 1 0,0 0 0,0 1 0,0-1 0,-1 0 0,4 1 0,1 1 110,0 0 0,-1 0 1,1 0-1,-1 1 0,1 0 0,6 5 0,0 1-108,0 1-1,-1 0 1,0 0-1,17 21 0,-21-21-145,0 1 0,0-1 0,-1 1 0,0 1 0,6 18 0,-11-28-431,0 1 0,0 0 0,0 0 0,-1 0 1,1 0-1,-1 0 0,0 0 0,1 0 0,-1 0 0,-1 0 0,1 0 0,0 0 0,-1 0 0,1 0 0,-1 0 0,0 0 0,0-1 0,0 1 0,-1 0 0,1 0 0,0-1 0,-1 1 0,0-1 0,0 1 0,0-1 0,0 0 0,0 0 0,0 0 1,-3 3-1,4-5-98,0 1 1,0 0-1,0 0 1,0-1 0,0 1-1,0-1 1,0 1 0,0-1-1,0 1 1,0-1-1,0 0 1,-1 1 0,1-1-1,0 0 1,0 0 0,0 0-1,0 0 1,0 0-1,-1 0 1,1 0 0,0 0-1,0 0 1,0-1 0,0 1-1,0 0 1,0-1-1,-1 1 1,1-1 0,0 1-1,0-1 1,0 0 0,1 1-1,-1-1 1,0 0-1,0 0 1,0 0 0,0 0-1,1 1 1,-1-1 0,0 0-1,0-2 1,0 1-22,0-1 0,0 1 0,0-1 1,0 0-1,0 0 0,1 1 0,-1-1 0,1 0 1,-1 0-1,1 0 0,0 0 0,1 1 0,-1-1 1,0 0-1,1 0 0,0-2 0,16-38-869,2 0-1,1 2 1,3 1-1,47-66 0,-5 24-6515,5 9-7633,-55 61 11191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9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1 198 2028,'39'-183'19953,"-34"168"-16841,-5 42-1562,0-1-1485,33 372 563,-32-386-902,1 3-554,-1 0 0,0 0 0,-2 16 0,-8 4-5390,8-33 5368,0 0 0,-1 0 0,1 0 0,0 0 0,-1-1 0,1 1-1,-1-1 1,0 1 0,1-1 0,-1 1 0,0-1 0,0 0 0,-3 2 0,-7 1-2853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0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65 1396,'-1'7'1987,"0"0"-1,0-1 1,1 1-1,-1 0 1,1-1-1,1 1 1,-1 0-1,3 7 1,-3-13-1766,0 0 1,1 0-1,-1 0 0,1 0 1,-1 0-1,1 0 1,-1 0-1,1 0 0,-1-1 1,1 1-1,0 0 0,0 0 1,-1 0-1,1-1 1,0 1-1,0 0 0,0-1 1,0 1-1,0-1 1,0 1-1,1 0 0,0-1-192,0 0 0,0 0 0,0 0-1,1 0 1,-1 0 0,0 0 0,0-1-1,0 1 1,0-1 0,0 1 0,0-1 0,0 0-1,-1 0 1,1 0 0,3-2 0,4-2-4,-1-1 0,1 0 1,-1-1-1,-1 1 1,14-16-1,-18 18-79,0 0-1,1 0 1,-1 0-1,-1 0 1,1-1-1,-1 0 1,0 1-1,0-1 0,0 0 1,0 0-1,-1 0 1,0 0-1,1-8 1,-2 13 43,0-1 0,0 0 0,0 0 0,0 1 0,0-1 1,0 0-1,0 1 0,-1-1 0,1 0 0,0 0 0,0 1 0,-1-1 0,1 1 0,0-1 1,-1 0-1,1 1 0,0-1 0,-1 1 0,1-1 0,-1 1 0,1-1 0,-1 1 1,1-1-1,-1 1 0,0-1 0,1 1 0,-1 0 0,1-1 0,-1 1 0,0 0 0,0-1 1,-28 4-78,-22 20 233,44-17-36,-1 0 1,1 1-1,0 0 1,0 0 0,1 1-1,0-1 1,0 1-1,1 1 1,0-1 0,0 1-1,1 0 1,0 0-1,1 0 1,0 0 0,0 1-1,1-1 1,0 1-1,0 15 1,1-11 73,0 0 0,1 0 0,1 0 0,0 0 1,1-1-1,1 1 0,0 0 0,1-1 0,0 0 0,1 0 0,1 0 0,11 20 1,-11-25-153,-1-1 1,2 0 0,-1-1-1,1 1 1,0-1 0,0 0-1,1-1 1,0 0 0,0 0 0,0 0-1,0-1 1,1-1 0,0 1-1,-1-1 1,1-1 0,1 0-1,12 2 1,0-1-748,1-2 1,0 0-1,0-1 0,-1-1 0,1-2 1,23-4-1,-43 6 92,1 0 1,-1 0-1,1 0 0,-1-1 1,1 1-1,-1-1 0,0 0 1,4-3-1,-4 3-345,-1 0-1,0 0 1,0 0 0,0 0 0,0 0-1,0-1 1,0 1 0,-1-1 0,1 0-1,1-3 1,0-4-3111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5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57 111 1680,'-2'-3'2868,"1"2"-2458,1 1-1,-1-1 1,1 1 0,-1 0-1,1 0 1,-1-1 0,1 1-1,-1 0 1,0 0 0,1-1 0,-1 1-1,1 0 1,-1 0 0,0 0-1,1 0 1,-1 0 0,0 0-1,1 0 1,-1 0 0,1 0-1,-1 0 1,0 1 0,1-1 0,-1 0-1,1 0 1,-2 1 0,-6-1 3693,11-5-1437,-26 3 2578,14 4-1704,24 2-1936,31 9-1604,-36-10 0,1 0 0,-1 0 0,1-1 0,-1 0 0,15 0 0,18-5-60,0-2 0,0-2 0,-1-2 0,76-26 0,-75 22 41,-27 9-71,-21 6 243,5-1-184,-1-1-1,0 0 0,0 1 1,0-1-1,1 0 0,-1 0 1,0 0-1,0 0 0,0 0 1,0 0-1,1 0 1,-1 0-1,0 0 0,0 0 1,0 0-1,0-1 0,1 1 1,-1 0-1,0 0 1,0-1-1,1 1 0,-1-1 1,0 1-1,1-1 0,-1 1 1,0-1-1,1 1 0,-1-1 1,0-1-1,0 1-356,0 0 1,1-1-1,-1 1 0,0 0 0,0-1 0,0 1 0,0 0 1,0 0-1,0 0 0,0 0 0,0 0 0,0 0 0,0 0 0,-3-1 1,3 1-420,-1 0 1,0 0-1,1-1 1,0 1 0,-1 0-1,1 0 1,0-1-1,-1 1 1,1-1 0,0 1-1,0-1 1,0 0-1,0 1 1,0-3 0,-2-7-7215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210 397 2044,'13'-11'9213,"8"4"-3961,30 0-1731,-21 4-2738,-14 0-721,-1-1-1,1 0 0,-1-1 0,1-1 1,-2 0-1,1-1 0,25-16 0,-35 20-60,-1-1 0,1 0 0,-1 0 0,0 0 0,-1 0-1,1 0 1,-1-1 0,1 0 0,-1 0 0,-1 0-1,1 0 1,-1 0 0,0 0 0,0-1 0,0 1-1,-1-1 1,0 1 0,0-1 0,0 0 0,-1 1-1,1-1 1,-2 0 0,1 1 0,-1-1 0,1 0-1,-3-5 1,2 5 21,0 1-1,0-1 1,-1 1-1,0-1 0,0 1 1,-1 0-1,1 0 1,-1-1-1,0 2 0,0-1 1,-1 0-1,0 1 1,0 0-1,0-1 0,0 1 1,0 1-1,-1-1 1,1 1-1,-1 0 0,-10-5 1,8 5 52,0 1 1,-1 1-1,1-1 1,0 1-1,-1 0 1,1 1-1,-1-1 0,1 2 1,0-1-1,-1 1 1,1 0-1,-1 0 1,1 1-1,0 0 1,-13 6-1,-5 3-17,0 1-1,1 1 0,1 1 1,0 1-1,1 1 1,1 1-1,-29 30 0,39-36-3,1 0 0,1 0-1,0 1 1,0 0 0,1 1-1,1 0 1,0 0 0,1 0-1,0 1 1,1 0 0,1 0-1,0 1 1,1-1 0,0 1 0,0 19-1,2-30-4,1 0-1,1 1 1,-1-1-1,1 0 1,-1 0-1,1 0 1,0 0-1,1 0 1,-1 0-1,1 0 1,-1-1-1,1 1 1,0 0-1,1-1 1,-1 0-1,0 1 1,1-1-1,0 0 1,0 0-1,0 0 1,6 4-1,-4-4-8,0-1-1,0 0 1,0 0 0,0 0-1,1-1 1,-1 1 0,0-1-1,1 0 1,-1-1 0,0 0-1,1 1 1,-1-2 0,1 1-1,-1-1 1,11-2 0,12-4-27,0-2 1,-1 0 0,0-2 0,-1-1 0,35-22-1,-43 23-71,-1-1-1,0 0 1,-1-1-1,-1-1 1,0-1-1,0 0 0,-2-1 1,16-22-1,-22 26-73,0-1-1,-1-1 0,7-21 0,-11 29 113,0 0-1,0-1 1,-1 1 0,0-1-1,0 1 1,-1-1-1,0 1 1,0-1-1,0 1 1,-2-9 0,2 14 24,0 1 0,0 0 0,0-1 0,0 1 0,0 0 0,0-1 0,0 1 0,-1 0 0,1-1 0,0 1 0,0 0 0,0-1 0,0 1 0,0 0 0,0 0 0,-1-1 0,1 1 0,0 0 0,0-1 0,0 1 0,-1 0 0,1 0 0,0 0 0,0-1 0,-1 1 0,1 0 0,0 0 0,-1 0 0,1 0 0,0-1 0,0 1 0,-1 0 0,1 0 0,0 0 0,-1 0 0,1 0 0,0 0 0,-1 0 0,1 0 0,0 0 0,-1 0 0,1 0 0,-1 0 0,-11 14 75,-6 22 50,10-13 190,2 1 0,0 1 0,-5 43 1,10-61-250,1-1 0,-1 0 1,1 1-1,0-1 1,1 0-1,-1 1 0,1-1 1,1 0-1,-1 1 1,1-1-1,0 0 0,0 0 1,1 0-1,0-1 0,0 1 1,0 0-1,1-1 1,0 0-1,0 0 0,5 6 1,-5-9-127,1 0 1,-1 0-1,0 0 1,0-1-1,1 1 1,-1-1-1,1 0 1,-1-1-1,1 1 0,0-1 1,-1 1-1,1-1 1,-1-1-1,1 1 1,0-1-1,-1 0 1,1 0-1,-1 0 1,1 0-1,5-4 1,14-4-1142,-1-1 1,31-19-1,-47 25 738,8-6-1109,0-1 1,-1 0-1,0-1 1,-1-1-1,0 0 1,-1-1-1,0 0 0,15-26 1,24-48-3777,-11 1 6554,-35 74-253,14-33 4963,-14 14 3536,-43 52-5806,20-1-3260,0 0 0,1 2 0,1-1 0,-15 28 0,27-42-369,0 0 1,1 0-1,0 0 1,1 0-1,-1 1 1,1-1-1,1 1 1,-1-1-1,1 1 1,0 0-1,0-1 1,1 1-1,0 0 0,0 0 1,1 0-1,0-1 1,0 1-1,0 0 1,1-1-1,0 1 1,5 10-1,-6-14-17,1-1 0,-1 1 0,1-1 0,0 0 0,-1 0 0,1 0 0,0 0 0,0 0 0,1 0 0,-1 0 0,0-1 0,1 1 0,-1-1 0,1 1 0,-1-1 0,1 0 0,-1 0 0,5 1 0,-2-2 2,0 1 1,0-1-1,0 0 1,0 0 0,0-1-1,0 1 1,0-1-1,0 0 1,8-3-1,7-4 0,0-2-1,-1 0 0,34-23 0,-42 26-20,6-4-55,-1 0-1,-1-1 1,0-1 0,0 0 0,-2-1-1,1 0 1,-2-1 0,0-1 0,-1 0-1,0 0 1,-2-1 0,0-1 0,0 1-1,9-34 1,-14 26 190,-7 19 22,-7 16-41,2 5 31,1 2 0,0-1 1,1 1-1,1 0 0,-4 22 0,1-8 79,-3 29 210,3 1 0,2-1 0,2 1 0,8 89 0,-2 14-302,-4-102-96,-2-1 1,-25 119-1,23-156 57,-1 0 0,-1 0 0,-1 0 0,-1-1 0,-1 0 0,0-1 0,-2-1 0,-1 0 0,-1 0 0,-17 18 0,29-36-46,0 0 0,0 0 0,0-1 0,0 1 0,0-1 0,-1 0 0,1 0 0,-1 0-1,1 0 1,-1-1 0,0 1 0,0-1 0,0 0 0,0 0 0,0-1 0,1 1 0,-2-1 0,1 0 0,-4 0 0,1-1-23,0 0 1,0-1-1,0 0 1,0 0 0,1-1-1,-1 0 1,1 0-1,0 0 1,0-1 0,-7-5-1,-5-6-69,0 0 0,1-2-1,1 0 1,1 0 0,-21-33-1,27 38-20,2 0-1,0-1 0,1 0 0,0 0 1,0 0-1,2-1 0,0 0 0,0 0 1,1 0-1,1 0 0,-1-24 0,4 27-141,0 0 0,0 0 0,1 1 0,0-1 0,0 1 0,2-1 1,-1 1-1,1 0 0,1 0 0,0 1 0,0-1 0,0 1 0,2 0 0,-1 1 0,1-1 0,9-8 0,92-89-7357,2 2-5186,-82 76 9082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7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110 132 2656,'8'7'9862,"7"6"-4906,8 7-1577,-15-16-3274,0-1-1,0 0 0,0 0 0,0-1 1,1 0-1,-1 0 0,1-1 1,-1 0-1,1-1 0,-1 0 1,1 0-1,0 0 0,-1-2 1,1 1-1,11-4 0,-13 4-112,0-1 0,0 0 0,0-1-1,-1 0 1,1 0 0,-1 0 0,0-1 0,0 1 0,0-2-1,0 1 1,0-1 0,-1 1 0,0-2 0,0 1-1,-1 0 1,1-1 0,-1 0 0,7-13 0,-10 17 1,0-1 1,0 1 0,0-1-1,-1 1 1,1-1 0,-1 0-1,1 1 1,-1-1 0,0 0-1,0 1 1,0-1-1,0 0 1,-1 0 0,1 1-1,-1-1 1,0 1 0,1-1-1,-1 0 1,0 1 0,-1 0-1,1-1 1,0 1 0,-1 0-1,1-1 1,-1 1-1,0 0 1,1 0 0,-1 0-1,0 0 1,-4-2 0,2 2 3,0-1-1,0 1 1,0 0 0,0 1 0,0-1 0,0 1 0,0-1 0,-1 1 0,1 0-1,-1 1 1,1-1 0,-1 1 0,1 0 0,-1 0 0,1 1 0,-1-1-1,-8 3 1,-2 2 30,0 2 0,1 0-1,-1 0 1,1 1-1,1 1 1,-1 1-1,2 0 1,-1 0 0,1 1-1,1 1 1,0 0-1,-10 14 1,4-3 192,1 0 1,1 1-1,1 1 1,2 0-1,0 0 0,-9 33 1,14-36 60,2 0 0,1 0 1,0 1-1,2-1 0,1 38 1,1-50-183,0 0 0,1 1-1,1-2 1,0 1 0,0 0 0,1 0 0,0-1 0,0 1 0,1-1 0,1 0 0,-1 0 0,2 0-1,-1-1 1,1 0 0,8 10 0,-8-14-75,0 0 0,0 0 0,0-1 0,0 1 0,1-1 0,-1-1 0,1 1 0,0-1 0,0 0 0,0-1 0,0 1 0,0-1 0,0-1 0,0 1 0,0-1 0,0-1 0,0 1 0,0-1 0,0 0 0,0-1-1,8-2 1,9-3-418,0-1-1,-1-1 1,0-1 0,38-22-1,-53 26-305,1 0 0,-1 0 0,0-1 0,0 0 0,12-15 0,25-42-9371,-24 31 3212,-12 19 3199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7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31 1560,'-16'-9'14572,"15"8"-13990,16-8 5162,32 1-4342,-46 8-1387,16-2-82,0 1 1,0 1-1,0 0 1,-1 2-1,1-1 0,27 8 1,-43-9-146,0 0-1,-1 1 1,1-1 0,-1 0-1,1 0 1,0 0 0,-1 1 0,1-1-1,-1 0 1,1 1 0,-1-1-1,1 0 1,-1 1 0,1-1 0,-1 0-1,0 1 1,1-1 0,-1 1-1,1-1 1,-1 1 0,0-1 0,0 1-1,1 0 1,-1-1 0,0 1 0,0-1-1,0 1 1,1-1 0,-1 1-1,0 0 1,0-1 0,0 1 0,0 0-1,0-1 1,0 1 0,0-1-1,0 1 1,-1 0 0,1-1 0,0 1-1,0-1 1,0 1 0,-1-1-1,1 1 1,0-1 0,-1 1 0,1-1-1,0 1 1,-1-1 0,1 1 0,-1 0-1,-31 27-8838,20-18 7239,0 3 457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7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0 328,'-1'5'166,"-8"27"2606,5 14 6362,4-44-8647,0 1-1,1-1 1,-1 0 0,1 0 0,-1 0 0,1 0 0,0 0-1,0 0 1,0 0 0,0-1 0,0 1 0,0 0 0,0 0-1,1-1 1,-1 1 0,1-1 0,2 3 0,-2-2-276,1-1 0,0 1 0,0-1 1,-1 0-1,1 0 0,0 0 0,0 0 0,0 0 1,5 0-1,8 1-252,1 0 0,-1-2 0,1 0-1,0 0 1,-1-2 0,1 0 0,20-6 0,11-9-6009,-4-9-6537,-34 18 8586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8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53 1192,'-3'-6'3769,"-12"-19"3917,15 24-7260,-1 0-1,1 1 1,-1-1 0,1 0-1,0 0 1,-1 1 0,1-1-1,0 0 1,0 0 0,0 0-1,-1 0 1,1 0-1,0 1 1,0-1 0,0 0-1,0 0 1,1 0 0,-1 0-1,0 0 1,0 1 0,0-1-1,1 0 1,-1 0-1,1-1 1,23 44 3580,-12-11-3220,-2 0 1,-1 0 0,-2 1-1,-1 0 1,3 61 0,0-13-34,-7-50-738,-1 46 0,-2-54-47,0-1 1,2 1 0,1-1 0,6 34-1,-6-51-3362,-2-4 3133,0 1 0,0-1 0,0 0 0,0 1 0,0-1 0,0 0 0,0 1 0,0-1 0,0 0-1,0 1 1,0-1 0,-1 0 0,6-25-19528,1 15 15690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38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418 58 1584,'-70'-34'10538,"-5"15"-5502,56 17-4685,1 0-1,-1 2 1,0 0 0,1 1 0,-1 0 0,0 2-1,1 0 1,0 1 0,0 1 0,-25 11 0,39-15-297,1 0 0,0 0 0,1 1 0,-1-1 0,0 1 0,0 0 0,1-1 0,-1 1 0,1 1 0,-4 2 0,6-4-47,0-1-1,0 0 0,-1 0 1,1 1-1,0-1 0,0 0 1,0 1-1,0-1 1,0 0-1,0 1 0,0-1 1,0 0-1,0 1 0,0-1 1,0 0-1,0 1 1,0-1-1,0 0 0,0 1 1,0-1-1,0 0 0,0 1 1,1-1-1,-1 0 1,0 1-1,0-1 0,0 0 1,0 0-1,1 1 0,-1-1 1,0 0-1,1 1 1,19 7 122,-18-7-115,0 0 1,-1 0-1,1 0 0,-1 0 0,1 0 0,-1 1 0,1-1 0,-1 0 0,0 1 0,1-1 0,-1 1 0,0-1 0,0 1 0,0 0 0,0 0 1,0-1-1,-1 1 0,1 0 0,-1 0 0,1 0 0,-1 0 0,1 0 0,-1 0 0,0-1 0,0 1 0,0 0 0,0 0 0,0 0 1,-1 3-1,-10 70 610,8-60-492,-3 15-23,2 1 1,1-1-1,1 1 0,2 0 1,1 0-1,2-1 1,0 1-1,2 0 0,16 51 1,-17-87-44,-1-1 0,1 1 0,-1-1 0,-1 0 0,1 0 0,-1 0 0,2-8 0,2-6-68,1 2 1,1-1-1,0 1 0,2 0 0,0 1 0,22-30 0,-27 41 0,0-1 1,1 1-1,-1 1 1,1-1-1,0 1 0,0 0 1,1 0-1,0 1 0,0-1 1,0 2-1,0-1 0,0 1 1,1 0-1,-1 0 0,1 1 1,0 0-1,0 1 1,0 0-1,15-1 0,-18 3 69,0 0-1,1 0 0,-1 1 0,0 0 1,0-1-1,-1 2 0,1-1 0,0 1 1,-1-1-1,1 1 0,-1 0 0,0 1 1,0-1-1,0 1 0,-1 0 0,1 0 1,-1 0-1,0 0 0,0 1 0,0-1 1,-1 1-1,1 0 0,-1-1 0,0 1 1,2 9-1,1 3 297,0 1 1,-1 0 0,-1-1 0,-1 1-1,0 1 1,-2 20 0,-2-18-100,0-1 0,-2 1 1,0-1-1,-2 0 1,0 0-1,-1-1 0,-1 0 1,-1 0-1,0-1 1,-2 0-1,-17 24 0,14-24-276,-1 0 0,0-1-1,-1-1 1,-22 17 0,24-22-617,0-1-1,-1-1 1,1-1 0,-2 0 0,-29 11 0,0-11-5732,39-9 4522,-1 1-1,1-1 0,0 0 1,-1-1-1,1 1 0,0-1 1,0 0-1,-10-6 0,-3-1-2581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3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96 1428,'-5'-6'17772,"5"5"-17643,1 1 0,-1 0 0,0 0 0,1 0 0,-1 0 0,0 0 0,1 0 0,-1 0 0,0 0 0,1 0 0,-1 0 0,0 0-1,0 0 1,1 0 0,-1 0 0,0 0 0,1 0 0,-1 0 0,0 1 0,1-1 0,-1 0 0,0 0 0,0 0 0,1 0 0,-1 1 0,0-1-1,0 0 1,1 0 0,-1 1 0,0-1 0,0 0 0,0 0 0,0 1 0,1-1 0,-1 0 0,0 0 0,0 1 0,0-1 0,0 0-1,0 1 1,0-1 0,0 0 0,0 1 0,0-1 0,0 0 0,0 1 0,0-1 0,0 0 0,0 1 0,0-1 0,0 0 0,0 0 0,0 1-1,0 0-88,0-1 0,0 1 0,0-1 0,-1 0-1,1 1 1,1-1 0,-1 1 0,0-1-1,0 1 1,0-1 0,0 1 0,0-1 0,0 1-1,0-1 1,1 1 0,-1-1 0,0 1-1,0-1 1,1 0 0,-1 1 0,0-1 0,0 0-1,1 1 1,-1-1 0,1 0 0,-1 1-1,0-1 1,1 0 0,-1 1 0,1-1 0,-1 0-1,0 0 1,1 0 0,-1 1 0,1-1-1,-1 0 1,1 0 0,-1 0 0,1 0-1,-1 0 1,1 0 0,-1 0 0,1 0 0,-1 0-1,1 0 1,-1 0 0,1 0 0,-1 0-1,1-1 1,-1 1 0,0 0 0,2-1 0,82 4 1365,-55 0-1278,0-2 0,0-1 0,-1-2 0,52-9 0,-52 5-109,0-2-1,0-2 1,-1 0-1,49-27 1,-78 33 148,-13-2-199,-27-5-2049,22 6-1781,11 2 1450,7 2 1611,1 1 1,-1-1-1,1 0 1,0 1-1,-1 0 1,1-1-1,-1 1 1,1 0 0,-1 0-1,1 0 1,-1 0-1,0 0 1,1 0-1,-1 0 1,1 0-1,-1 0 1,1 1-1,-3 0 1,-4 4-3121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5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438 669 2568,'18'-16'6698,"29"-28"3842,-9-3-6992,-35 42-3449,0 0 0,-1 0 0,0 0 0,1-1 0,-2 1 1,1-1-1,-1 0 0,1 0 0,-2 1 0,1-1 0,-1 0 1,0 0-1,0 0 0,0 0 0,-1 1 0,0-1 0,0 0 1,0 0-1,-3-7 0,1 5-7,0 1 1,0-1-1,0 0 0,-1 1 1,0-1-1,-1 1 0,1 0 1,-1 1-1,-1-1 1,1 1-1,-1 0 0,0 0 1,-11-7-1,11 9-24,-1 1 0,1 0 0,-1 1 0,0 0 0,1 0-1,-1 0 1,0 0 0,0 1 0,0 1 0,0-1 0,0 1 0,0 0 0,0 0 0,0 1 0,0 0 0,-11 3 0,-3 2-8,-1 1 1,1 0-1,1 2 0,0 0 1,0 1-1,0 2 1,2-1-1,-1 2 1,2 1-1,-1 0 1,2 1-1,0 1 1,1 0-1,1 1 1,0 1-1,1 0 1,-20 39-1,31-52-18,0-1 1,0 1-1,0 0 0,1 0 0,-1 0 0,1 0 0,0 0 0,1 0 1,-1 0-1,1 0 0,0 0 0,0 1 0,1-1 0,-1 0 0,1 0 1,0 0-1,1 0 0,-1 0 0,1 0 0,0-1 0,0 1 1,1 0-1,-1-1 0,1 0 0,0 1 0,5 5 0,-3-6-11,-1-1 1,0 1-1,1-1 0,0 0 0,0 0 1,0 0-1,0-1 0,0 0 0,0 0 0,1 0 1,-1 0-1,1-1 0,-1 0 0,1 0 0,0-1 1,-1 0-1,1 1 0,0-2 0,-1 1 0,1-1 1,-1 0-1,1 0 0,-1 0 0,6-3 1,12-5-9,0-1 1,-1-1-1,0 0 1,29-23-1,76-66-415,-82 63 68,-4-2 133,-39 37 197,0-1 0,0 1-1,0-1 1,0 0-1,0 0 1,-1 0 0,0 0-1,1 0 1,-1-1 0,0 1-1,0 0 1,0 0 0,0-7-1,-1 10-3,0-1 0,-1 1-1,1 0 1,0 0-1,0-1 1,0 1-1,0 0 1,0 0 0,-1-1-1,1 1 1,0 0-1,0 0 1,0-1-1,-1 1 1,1 0 0,0 0-1,0 0 1,-1 0-1,1 0 1,0-1-1,-1 1 1,1 0 0,0 0-1,0 0 1,-1 0-1,1 0 1,0 0-1,-1 0 1,1 0 0,0 0-1,0 0 1,-1 0-1,1 0 1,0 0 0,-1 0-1,1 0 1,0 0-1,0 0 1,-1 1-1,1-1 1,0 0 0,-1 0-1,1 0 1,0 0-1,0 1 1,0-1-1,-1 0 1,1 0 0,0 0-1,0 1 1,0-1-1,-1 0 1,1 0-1,0 1 1,0-1 0,0 1-1,-13 9-9,8-5 23,0 0 1,1 0-1,0 1 0,0 0 1,0-1-1,0 2 0,1-1 1,0 0-1,1 0 1,0 1-1,-1 0 0,2-1 1,-1 1-1,1 0 1,0 0-1,0 11 0,1-15-16,0 0 0,0 0 0,1 1-1,-1-1 1,1 0 0,0 0 0,-1 1 0,1-1-1,1 0 1,-1 0 0,0 0 0,1 0-1,-1 0 1,1-1 0,0 1 0,0 0-1,0-1 1,1 0 0,-1 1 0,0-1 0,1 0-1,0 0 1,-1 0 0,1 0 0,0-1-1,0 1 1,0-1 0,0 0 0,0 1 0,0-1-1,0-1 1,0 1 0,1 0 0,-1-1-1,6 0 1,5 0-202,-1-1 0,1 0-1,-1-1 1,1-1 0,-1 0 0,0-1 0,0 0-1,19-9 1,-10 2-684,0-1-1,0 0 0,35-29 0,-43 29-153,0-1-1,0 0 1,-2-1-1,1-1 1,-2 0-1,0 0 1,-1-1 0,0-1-1,12-30 1,-14 26-569,-1-1-1,-1 0 1,6-40 0,-6-29 792,-5 64 1886,0-13 2284,-1 36-2494,-1 1 1,1-1 0,-1 1-1,0-1 1,0 0 0,0 1 0,0-1-1,-2-3 1,-2 10-336,1 0 1,0 1-1,0-1 0,0 1 0,1 0 0,-1 0 1,-4 7-1,-8 11 193,1 1 1,1 0 0,-19 42-1,30-59-655,0 1-1,1 0 1,-1-1-1,1 1 1,0 0-1,1 0 1,0 1 0,0-1-1,1 0 1,-1 0-1,2 1 1,-1-1-1,1 0 1,0 0-1,0 0 1,1 0-1,0 0 1,0 0-1,4 7 1,-5-12-59,1 0 0,-1 0 0,1 0 0,-1 0 0,1 0 0,0 0 0,0 0 0,0-1 0,0 1 0,0-1 0,0 1 0,0-1 0,0 0 0,1 0 0,-1 0 0,0 0 0,1 0 0,-1 0 0,1-1 0,2 1 0,1-1-14,-1 0-1,0 0 1,0-1 0,0 0 0,0 0 0,0 0 0,0 0-1,-1-1 1,9-3 0,3-3-116,-1-1 1,0-1-1,0 0 0,22-20 1,-27 19-5,0 0 0,0 0-1,-1-1 1,0 0 0,-1-1 0,0 0 0,-1 0 0,-1-1 0,7-20 0,-6 13 56,-1-1 1,-1 0 0,-1-1 0,-1 1-1,0-37 1,-2 59 100,-1 0 0,0 0-1,0 0 1,0-1 0,0 1 0,1 0 0,-1 0 0,0-1-1,0 1 1,0 0 0,0-1 0,0 1 0,0 0-1,0 0 1,0-1 0,0 1 0,0 0 0,0-1-1,0 1 1,0 0 0,0 0 0,0-1 0,0 1 0,0 0-1,0-1 1,0 1 0,0 0 0,-1 0 0,1-1-1,0 1 1,0 0 0,0 0 0,0-1 0,-1 1 0,1 0-1,0 0 1,0 0 0,0-1 0,-1 1 0,1 0-1,0 0 1,0 0 0,-1 0 0,1 0 0,0 0 0,-1-1-1,1 1 1,0 0 0,0 0 0,-1 0 0,-10 17 533,-7 29 164,8-13-128,2 1 0,2 0 0,0 0 0,0 62 0,16 139 547,-4-158-930,-3 0 1,-8 87-1,2-132-184,-2-1 0,-1 1 1,-1-1-1,-23 59 0,26-81-22,1 0-1,-2 0 1,1 0-1,-1-1 0,-1 0 1,1 0-1,-2 0 1,1-1-1,-1 0 0,0 0 1,0-1-1,-1 0 1,1 0-1,-1 0 1,-1-1-1,1 0 0,-1-1 1,0 0-1,0 0 1,-15 3-1,19-6-50,-1 1 0,1-1 0,-1 0 0,0-1 0,1 0 0,-1 1 0,1-2 0,-1 1 1,0-1-1,1 0 0,-1 0 0,1 0 0,-1-1 0,1 0 0,0 0 0,0 0 0,0-1 0,0 1 0,0-1 0,0-1 0,1 1 0,0 0 0,-1-1 0,1 0 1,1 0-1,-1-1 0,0 1 0,1-1 0,0 1 0,0-1 0,1 0 0,-1 0 0,1 0 0,-3-10 0,2 3-87,0-1-1,0 0 1,1 0-1,1 0 0,0 0 1,1 0-1,1 0 1,0 0-1,0 0 1,2 0-1,-1 0 0,2 0 1,9-23-1,60-119-5495,-55 122 1157,2 1-1,36-46 1,-30 46 543,-1 1 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0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627 537 1532,'2'-2'745,"1"-1"0,0 1 0,0-1 0,0 1 1,0 0-1,0 1 0,1-1 0,-1 0 0,0 1 0,1 0 0,-1 0 0,1 0 0,0 0 0,6 0 0,63-4 2008,-45 4-1899,40 1-483,-63 0-374,0 1-1,-1 0 1,1 0 0,0 0 0,-1 0-1,1 1 1,-1 0 0,1 0 0,-1 0-1,0 0 1,0 1 0,4 3 0,-8-5 12,1 0 1,-1 0 0,1 0 0,-1 0 0,1 0 0,-1 0 0,0 0 0,1 0 0,-1 0-1,0 0 1,0 1 0,0-1 0,0 0 0,0 0 0,0 0 0,0 0 0,0 0 0,-1 1-1,1-1 1,0 0 0,-1 0 0,1 0 0,-1 0 0,1 0 0,-1 0 0,1 0 0,-1 0-1,0 0 1,0 0 0,1-1 0,-3 3 0,-29 31 551,26-28-424,-6 5-14,0 0 0,-1-1 0,0-1 0,-1 0 0,0-1-1,-16 7 1,21-11-122,0 0 0,0 0 0,-1-1 0,1-1 0,-1 1 0,1-2 0,-1 1 0,0-1 0,0-1 0,0 0 0,-13-1 0,18 0 17,0 0 0,0-1 1,0 0-1,0 0 0,0 0 0,0 0 0,0-1 0,0 0 0,1 0 0,0 0 0,-1 0 0,1-1 0,0 1 0,1-1 0,-1 0 0,1-1 0,-1 1 0,1 0 0,1-1 0,-1 0 0,1 0 0,-1 0 0,1 0 1,1 0-1,-1 0 0,0-6 0,-3-15 193,2 1-1,0-1 1,2 0 0,3-33 0,-2 18-148,3-26 742,17-97 1,-7 80 521,4 3 1313,-17 80-2552,-2 4-81,1 0 0,-1 0 0,1 0 0,-1 0 0,1 1 0,0-1 1,0 0-1,1 1 0,-2 5 0,0 1 25,-6 17 41,1 0-1,0 0 0,3 1 1,0 0-1,2 0 0,0 0 1,2 0-1,2 0 0,0-1 1,2 1-1,11 44 0,29 52 119,-27-82-60,16 64 1,-30-93-89,0 1 1,-1-1-1,-1 1 1,0 0-1,-1 0 1,0-1-1,-1 1 1,-1 0 0,-3 13-1,-2 5-30,-2-1-1,-2 0 1,-1-1-1,-1 0 1,-1-1-1,-2-1 0,-1 0 1,-1-1-1,-28 32 1,-19 0-56,62-57 49,0-1-1,1 0 0,-1 0 0,0 1 1,0-2-1,0 1 0,0 0 1,0-1-1,0 1 0,0-1 1,0 0-1,-6 0 0,-43-4 22,40 3-15,-9-1 50,0-2-1,1 0 1,0-1 0,0-1 0,0-1 0,1-1 0,-20-11 0,29 15-7,1-2 0,0 1 0,0-1 0,1 0 0,0-1 0,0 0 0,0 0 0,1-1 0,0 0 1,1 0-1,0-1 0,0 0 0,1 0 0,0 0 0,-7-18 0,10 18-42,0 1 1,1-1-1,0 0 1,1 0-1,0 0 1,0 1 0,1-1-1,0 0 1,1 0-1,-1 1 1,2-1-1,3-8 1,7-16-56,29-53 0,-14 32-18,-17 31-140,2 2 0,0-1 0,27-31-1,20-17-3154,-5 8-4742,-21 11-2584,-26 33 6868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5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58 231 2844,'9'10'8690,"6"0"-3861,31 9-397,-40-18-4373,0 0 0,0-1 0,0 0 0,0 0 0,-1-1 0,1 0 1,0 0-1,0 0 0,-1 0 0,1-1 0,0 0 0,-1 0 0,0-1 0,0 0 0,1 0 0,-2 0 0,1 0 0,0-1 0,-1 1 0,1-1 0,-1 0 0,6-9 0,-3 6-66,-1-1 0,0-1 0,0 1 0,-1-1 0,0 0 0,-1 0-1,0 0 1,0-1 0,-1 1 0,0-1 0,-1 0 0,2-13 0,-3 18 6,-1 0 1,0-1 0,-1 1 0,1-1 0,-1 1-1,0 0 1,0-1 0,-1 1 0,1 0-1,-1 0 1,-3-5 0,4 8 10,0 1 0,0-1 0,0 1 0,0 0 1,0 0-1,0-1 0,0 1 0,-1 0 0,1 0 0,0 0 0,-1 0 0,1 1 1,-1-1-1,1 0 0,-1 1 0,1-1 0,-1 1 0,0-1 0,1 1 0,-1 0 1,1-1-1,-1 1 0,0 0 0,1 0 0,-1 0 0,0 0 0,1 1 0,-1-1 0,0 0 1,1 1-1,-1-1 0,1 1 0,-1 0 0,1-1 0,-1 1 0,1 0 0,-1 0 1,0 1-1,-13 7 157,1 1 0,1 0-1,0 1 1,0 1 0,1 0 0,1 1 0,0 0 0,1 0 0,0 1 0,1 1 0,-8 15-1,-1 9 357,1 0 0,1 1-1,-11 50 1,21-68-245,2 0-1,0 0 1,1 0 0,2 0 0,0 25-1,1-38-173,1 0-1,0-1 1,0 1-1,1 0 1,0-1-1,0 1 1,1-1-1,0 0 1,1 0-1,0 0 1,0 0-1,0-1 1,1 1-1,0-1 1,12 12-1,-11-15-68,0 0 0,0-1 0,1 0 0,-1 0 0,1 0 0,-1-1 0,1 0 0,0 0 0,0-1 0,0 1 0,0-2 0,0 1 0,0-1 0,0 0 0,0 0 0,0-1 0,0 0 0,0-1 0,13-3 0,0-1-85,0 0 0,-1-2 1,0 0-1,0-1 0,28-18 0,-34 18-451,0-1-1,-1 0 1,0-1 0,11-14 0,4-17-3533,-26 39 3269,0 0 1,0 0-1,0-1 0,0 1 0,0 0 0,-1-1 0,0 1 1,1 0-1,-1-1 0,0 1 0,-1-5 0,-9-11-7089,5 11 3861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6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25 2016,'-1'-2'688,"1"1"1,0 0-1,0 0 0,0 0 1,-1 0-1,1 0 0,-1 0 0,1 0 1,-1 0-1,1 0 0,-1 0 0,0 0 1,1 0-1,-1 0 0,0 0 0,0 0 1,1 0-1,-1 1 0,0-1 1,0 0-1,0 1 0,0-1 0,0 1 1,0-1-1,0 1 0,-2-1 0,-9 4 4101,9 16-3338,12 37-407,3 0 0,25 73-1,-19-73-111,-3 0 1,10 70-1,-18-76-932,-2-21 0,-2 0 0,0 0 0,-2 0 0,-4 47 0,3-74-1017,7-23-10082,2-9 694,-6 13 6589,-1-2-350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6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65 168 2980,'0'0'349,"-8"-5"2289,0 1 1,1-1 0,0 0-1,0-1 1,-12-12 0,18 17-2414,0-1 0,0 1 0,0 0 1,0-1-1,1 1 0,-1-1 0,0 1 0,1-1 1,-1 0-1,1 1 0,0-1 0,-1 1 0,1-1 1,0 0-1,0-2 0,0 2-209,1 0 1,0 0-1,-1 0 0,1-1 0,0 1 1,0 1-1,0-1 0,0 0 0,0 0 1,1 0-1,-1 0 0,0 1 0,1-1 1,-1 1-1,3-2 0,6-5-3,1 0-1,0 1 1,1 1 0,0 0-1,0 1 1,0 0-1,0 0 1,1 1 0,0 1-1,0 0 1,0 1 0,20-1-1,-5 2-3,0 1 0,-1 0 0,1 3 0,-1 0 0,27 7-1,-51-9 0,-1-1 0,1 1 0,-1-1-1,1 1 1,-1 0 0,1 0-1,-1 0 1,0 0 0,0 1 0,0-1-1,1 0 1,-1 1 0,-1 0-1,1-1 1,0 1 0,0 0 0,-1 0-1,1 0 1,-1 0 0,1 0-1,1 4 1,-2-3 47,-1 1-1,1-1 1,-1 0 0,0 0-1,0 1 1,0-1 0,0 0-1,0 1 1,-1-1-1,0 0 1,1 0 0,-1 1-1,0-1 1,-3 4 0,-5 12 346,-1-2 1,-1 1 0,-1-1-1,-17 19 1,22-28-253,-26 34 790,-38 61 0,63-88-819,-1-1 0,2 2 0,0-1 1,1 1-1,1-1 0,0 2 0,1-1 0,-3 27 0,6-40-104,1 0 0,0 0 0,0 0-1,0 1 1,0-1 0,0 0 0,1 0 0,-1 0-1,1 0 1,0 0 0,0 0 0,0 0 0,0 0-1,1 0 1,-1 0 0,1 0 0,0 0-1,0-1 1,0 1 0,0-1 0,4 4 0,-3-4 7,1 0 1,0 0-1,-1-1 1,1 1 0,0-1-1,0 0 1,0 0-1,1 0 1,-1 0 0,0-1-1,0 0 1,0 0-1,0 0 1,6-1 0,11-2-114,0-1 0,0-2 0,0 0 0,-1-1 0,22-11 0,-29 12-433,0-1 0,0 0 1,-1-1-1,14-12 0,16-23-4336,-15 1-2140,-8-5-3445,-14 31 6523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7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44 134 880,'-1'-17'11509,"-1"0"-4703,0 12-6036,2 0 0,-1 0 0,0 0 0,1-1 0,0 1 0,0 0 0,1 0 1,-1 0-1,1 0 0,2-5 0,-3 9-758,1-1 1,0 1-1,0 0 0,0 0 1,0 0-1,0 0 0,0 0 1,0 0-1,1 0 0,-1 0 1,0 0-1,0 0 0,1 1 1,-1-1-1,1 1 0,-1-1 1,0 1-1,1-1 0,2 1 0,35-6 232,-22 4-197,-1 0-53,1-2-29,1 1 1,-1 1-1,0 0 1,1 1-1,-1 1 0,1 1 1,-1 0-1,25 6 1,-41-7 20,0 1 1,0-1-1,0 1 0,0-1 1,0 1-1,0-1 0,0 1 1,0-1-1,0 1 0,0 0 1,0-1-1,0 1 0,-1 0 1,1 0-1,0 0 1,0 0-1,-1 0 0,1 0 1,-1 0-1,1 0 0,-1 0 1,1 0-1,-1 0 0,0 0 1,1 0-1,-1 2 0,0 0 5,0 0 0,0 0 1,-1 0-1,1-1 0,-1 1 0,0 0 0,0 0 0,0-1 0,0 1 0,-2 3 0,-4 6 21,-1-1 0,0-1 0,-12 15 0,4-10 33,0-1 0,-23 16 0,27-22 12,0 1-1,0 0 0,1 1 1,0 0-1,1 1 0,-16 21 1,25-31-55,0 0 0,1 0 1,-1 0-1,0 0 1,0 1-1,1-1 1,-1 0-1,1 0 1,-1 1-1,1-1 1,0 0-1,-1 1 1,1-1-1,0 0 1,0 1-1,0-1 0,0 0 1,0 1-1,0-1 1,0 0-1,0 1 1,1-1-1,-1 0 1,1 1-1,-1-1 1,1 0-1,0 2 1,0-2-9,1 0 0,0 1 0,0-1 0,-1 0 1,1 0-1,0 0 0,0 0 0,0 0 1,0-1-1,0 1 0,0-1 0,0 1 0,0-1 1,1 0-1,1 1 0,12-1-87,0 0 1,-1-1-1,22-4 0,-36 5 84,38-7-105,-12 1-145,50-3 0,-71 8 239,-1 1 0,1 0-1,-1 0 1,1 1 0,-1 0 0,1 0-1,-1 0 1,1 0 0,-1 1 0,0 0-1,0 0 1,0 0 0,0 1 0,0 0-1,5 4 1,-7-5 55,-1 1 0,0 0 0,0 0 0,-1 0 1,1 0-1,-1 0 0,1 0 0,-1 0 0,0 0 0,0 1 0,0-1 0,-1 0 0,1 1 0,-1-1 0,0 1 0,0-1 0,0 1 1,0-1-1,0 0 0,-1 1 0,0-1 0,0 1 0,0-1 0,-2 5 0,-3 10 353,-1 0 0,-20 34-1,23-46-338,-19 32 374,-2-1 0,-1-1 1,-2-1-1,-46 45 0,19-29 539,-112 80 1,149-123-2634,17-7 1406,1-1 1,-1 0-1,0 0 1,0 0-1,1 0 1,-1 0-1,0 0 1,0-1-1,1 1 1,-1 0-1,0 0 1,1 0 0,-1-1-1,0 1 1,1 0-1,-1-1 1,0 1-1,1-1 1,-1 1-1,0 0 1,1-1-1,-1 0 1,1 1-1,-1-1 1,0-1-316,0 0 0,0 0 0,0 0 1,0 0-1,1 0 0,-1 0 0,1 0 0,0 0 1,-1-1-1,1 1 0,0 0 0,0 0 0,1 0 1,-1 0-1,0 0 0,1 0 0,0-2 0,9-28-8091,-3 16 4471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7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3888,'4'-5'17387,"15"0"-12005,25-5-6164,-38 9 2472,57-12-728,1 4 0,74-2 0,41 18-4519,-172-7 3761,10 4-11348,-17-3 10762,0-1 0,0 1 0,0 0 0,0 0-1,0-1 1,0 1 0,0 0 0,0-1 0,0 1 0,0 0 0,0-1 0,0 1 0,-1 0 0,1-1 0,0 1 0,0 0 0,-1-1 0,1 1 0,0 0 0,-1-1 0,1 1 0,-1-1 0,1 1 0,-1-1 0,1 1 0,-1-1 0,0 1-1,-9 11-3425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7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3544,'1'4'1085,"1"0"0,0 0 0,0 0 0,0 0 0,0 0 0,0 0 0,1 0 0,0-1 0,0 1 0,0-1 0,0 0 0,0 0 0,1 0 0,-1 0 0,6 3 0,-4-4-486,0 1 1,1-1-1,-1 0 0,1 0 1,0-1-1,0 1 1,-1-1-1,1-1 0,0 1 1,11-1-1,-9-1-844,1 1 0,-1-2 0,1 1 0,-1-1 0,1-1 0,-1 0 0,10-4 0,-12 4-684,1-1 1,-1 1-1,0-1 0,0-1 0,-1 1 1,1-1-1,-1 0 0,8-9 0,-11 12 177,-1 0 0,0 0 0,0 0 0,0 0 0,0 0 0,0 0-1,0 0 1,0 0 0,-1 0 0,1-1 0,-1 1 0,0 0 0,1-1 0,-1 1 0,0 0 0,-1-4-1,-1-10-3519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32 3300,'-17'-31'24567,"20"34"-24427,-1 0 1,0 0 0,1 1 0,-1-1 0,-1 1 0,1-1 0,0 1 0,-1 0 0,0 0 0,0 0 0,1 8 0,6 56 2371,-5-31-1815,31 284-697,-25-222 0,-4-56 0,-2 0 0,-3 1 0,-1-1 0,-12 80 0,13-121-186,0 0 0,-1 0 0,1-1 0,-1 1 0,1-1-1,-1 1 1,0 0 0,1-1 0,-1 1 0,0-1 0,0 0 0,0 1 0,0-1 0,0 0 0,-3 3 0,4-4-75,-1 0 1,0 0 0,1 1 0,-1-1 0,0 0-1,1 0 1,-1 0 0,0 0 0,1 0 0,-1 0-1,0 0 1,1 0 0,-1 0 0,0 0 0,0 0-1,1 0 1,-1 0 0,0 0 0,1-1 0,-1 1-1,1 0 1,-1-1 0,0 1 0,1 0 0,-2-1-1,0-2-531,0 1-1,-1 0 1,1 0-1,0-1 1,0 0-1,1 1 0,-1-1 1,0 0-1,1 0 1,0 0-1,-1 1 0,1-2 1,0 1-1,0-5 1,0-8-3480,4-5 92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18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0 888,'1'3'12405,"-4"9"-5141,-12 33-2660,-25 60-5509,38-99 1819,-4 9-891,-23 57 970,3 1 0,3 1 0,-18 109 0,38-159-637,1 1-1,1-1 0,1 1 1,1-1-1,2 1 1,6 31-1,-5-40-254,1 0 1,1 0-1,0 0 0,1-1 0,1 0 1,0 0-1,1-1 0,1 0 0,0-1 1,15 17-1,-16-22-101,0-1 0,0 0 1,1 0-1,0-1 0,0 0 0,0 0 0,1-1 1,0-1-1,0 0 0,0 0 0,0-1 0,1-1 1,-1 1-1,1-2 0,-1 0 0,1 0 0,0-1 1,15-2-1,-11 0-2,0 0 1,-1-1 0,0 0-1,0-1 1,0-1 0,0 0 0,0-2-1,-1 1 1,0-2 0,-1 0-1,0 0 1,0-1 0,15-14-1,-23 18-79,0-1-1,-1 0 0,1 0 0,-1 0 0,-1-1 0,1 0 1,-1 1-1,0-1 0,0 0 0,-1-1 0,0 1 0,0 0 1,-1-1-1,0 1 0,0-1 0,-1 1 0,0-1 0,0 1 1,-1-1-1,0 1 0,-2-10 0,2 11 46,-1 1 0,1-1 0,-1 0 1,-1 0-1,1 1 0,-1-1 0,0 1 0,0 0 0,0 0 0,-1 0 0,0 0 1,0 1-1,0-1 0,0 1 0,-1 0 0,1 0 0,-1 1 0,0-1 0,-1 1 1,1 0-1,0 1 0,-1-1 0,1 1 0,-1 0 0,0 0 0,-9-1 0,5 2 71,1 0-1,-1 1 1,0 0-1,0 1 1,0 0-1,0 0 1,1 1-1,-1 1 1,1-1-1,-1 1 0,1 1 1,0 0-1,0 0 1,0 1-1,1 0 1,0 0-1,0 1 1,0 0-1,0 1 0,1 0 1,-8 9-1,10-9-236,0 0-1,1 0 0,0 0 0,0 0 0,1 0 1,-1 1-1,2 0 0,-1-1 0,1 1 0,-1 9 1,1-8-996,0 21-3963,4-20-1018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5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10 320,'3'-10'8847,"11"10"-1994,0 2-1308,-13-2-5362,-1 0 0,1 0 0,0 0 0,-1-1 0,1 1 0,0 0 0,-1 0 0,1 1 0,-1-1 0,1 0-1,0 0 1,-1 0 0,1 0 0,0 1 0,-1-1 0,1 0 0,-1 0 0,1 1 0,-1-1 0,1 0 0,-1 1 0,1-1 0,-1 1 0,1-1 0,-1 1 0,1-1 0,-1 1 0,1 0 0,-2 0-61,1-1-1,-1 1 0,0 0 0,1-1 1,-1 1-1,0-1 0,1 1 1,-1-1-1,0 1 0,0-1 1,0 0-1,1 1 0,-1-1 1,0 0-1,0 0 0,0 0 1,0 1-1,0-1 0,0 0 1,1 0-1,-1 0 0,0 0 0,0 0 1,0-1-1,-1 1 0,-95 5 217,1 4-1,0 4 1,-107 29-1,142-32-7,54-11-114,39-6-237,22 1-74,107 0 1,-70 5-87,76 4-162,-39 1 192,-142-5 380,-1 0 0,1-2 1,-15-3-1,-40-6 585,-336 15-814,136 3 0,580-10 0,66 10-557,-343-4 825,-34-2-235,0 0 0,0 0 0,0 1 0,0-1 0,0 0 0,-20-2 58,-119-10-91,0 7 0,-224 19 0,358-14 0,3 0 0,0-1 0,0 1 0,0 0 0,0 0 0,0 0 0,0 0 0,0 0 0,0 1 0,0-1 0,0 1 0,0-1 0,0 1 0,0 0 0,0-1 0,0 1 0,-1 1 0,7 0 0,1 0 0,0 0 0,-1-1 0,1 1 0,0-1 0,0-1 0,0 1 0,7 0 0,-10-1 0,29 2-390,-1 0 1,0-3-1,1 0 0,-1-2 1,0-1-1,0-1 0,0-2 1,32-11-1,-48 15-1563,13-2-2194,-19-1-1627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1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811 397 1584,'2'-18'10942,"3"3"-3711,-4 13-6737,0 0 0,-1 0 1,1 0-1,0 0 0,-1 0 1,1 0-1,-1 0 0,0 0 1,0 0-1,1-1 0,-2 1 1,1 0-1,0 0 1,0 0-1,-1-1 0,1 1 1,-1 0-1,1 0 0,-1 0 1,-1-2-1,-1-1-385,0 0 0,1 0 0,0 0 0,0 0 0,1-1 0,0 1 0,-1 0 0,2-1 0,-1 1 0,1-1 0,-1 1 0,1-1 0,2-10 0,0 11-17,0-1 0,1 0 0,0 1 0,0-1 0,0 1 0,0 0-1,1 0 1,0 0 0,0 1 0,0-1 0,10-7 0,-5 4-92,0-1 0,1 1 0,0 0 0,1 1 0,0 0 0,0 1 0,0 0 0,23-7 0,-32 13 0,0 0 0,0 1 0,0-1 0,0 0 0,0 1 0,0 0 0,0 0 0,0-1 0,-1 1 0,1 0 0,0 0 0,-1 0 0,1 1 0,-1-1 0,1 0 0,-1 1 0,1-1 0,-1 1 0,0-1 0,0 1 0,0 0 0,0-1 0,1 3 0,24 45 0,-25-46 0,11 22-34,0 0-1,31 43 1,-37-60 21,-1-1 1,1 1-1,1-1 0,-1 0 0,1-1 1,1 0-1,-1 0 0,1 0 0,0-1 1,0 0-1,0-1 0,11 4 0,-20-6-94,0 0-1,0-1 1,-1 0-1,1 1 1,0-1-1,0 0 1,-1 0-1,1 0 0,-1 1 1,1-2-1,-1 1 1,0 0-1,1 0 1,-1 0-1,-3 0 1,-38 20 5,19-10 43,0-1 0,-1-2 0,0 0 0,0-2 0,-1-1 0,-43 3 0,60-7 29,1-1 1,-1-1-1,1 0 1,0 0-1,-1 0 1,1-1-1,0-1 1,0 1 0,0-1-1,-13-7 1,16 6 22,0 1 1,0-1-1,0 0 1,1 0 0,0-1-1,0 1 1,0-1-1,0 0 1,1 0-1,0 0 1,0 0 0,0-1-1,1 1 1,-1-1-1,2 0 1,-4-10-1,-7-52 0,-6-114 0,16 154 25,3 18 92,-2 0 0,0 0 0,0 0 0,-1 0 0,-3-14 0,-22 122 950,20-53-912,2-6-36,-11 42 0,13-71-96,0 0 1,-1 0 0,0 0 0,0-1-1,-1 0 1,0 0 0,-1 0-1,1 0 1,-10 9 0,10-14-6,0 0 0,0 0 0,-1 0 0,1-1 0,-1 0 0,0 0 0,0 0 0,0 0 0,-1-1 0,1 0 0,0-1 0,-1 1 0,1-1 1,-1-1-1,0 1 0,1-1 0,-1 0 0,0 0 0,1-1 0,-10-2 0,-14-3 2,-1-2 0,1-1 0,-30-13 1,30 11-39,22 9 13,0-1-1,-1 2 0,1-1 1,0 1-1,-1 1 1,1-1-1,-1 1 0,1 1 1,0 0-1,-1 0 0,1 0 1,0 1-1,-1 0 0,-14 7 1,-4 4 91,0 1-1,-45 32 1,60-34-611,11 9-13765,3-2 6858,-2-6 3315,4 1 105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0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38 1616,'45'-25'25583,"-35"12"-22343,-53 13-17438,-3 2 5388,14-2 4443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1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1352,'38'8'5688,"-30"-7"-3168,-1 0 0,1-1 0,0 0 0,-1-1-1,1 0 1,0 0 0,-1 0 0,10-4 0,13-5 528,-7-4-6763,-23 13 3508,0 0 0,-1 1 0,1-1-1,0 0 1,-1 0 0,1 0-1,-1 1 1,1-1 0,-1 0 0,1 1-1,-1-1 1,0 0 0,1 1 0,-1-1-1,0 1 1,1-1 0,-1 1 0,0-1-1,0 1 1,0 0 0,1-1 0,-1 1-1,0 0 1,0 0 0,-2-1 0,-75-29-16893,49 21 12732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1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 13 708,'19'-13'26562,"-5"32"-26746,82 101 2269,-75-92-1958,-3-3-59,-6-11-50,-1 1 0,-1 1-1,0-1 1,14 33 0,-24-47-15,0-1 0,0 1 0,0 0 0,0 0 0,0-1 0,-1 1 0,1 0 1,0-1-1,0 1 0,-1 0 0,1 0 0,0-1 0,-1 1 0,1-1 0,-1 1 0,1 0 0,-1-1 1,1 1-1,-1-1 0,1 1 0,-1-1 0,1 1 0,-1-1 0,0 0 0,1 1 0,-1-1 1,0 0-1,1 1 0,-1-1 0,0 0 0,0 0 0,1 0 0,-2 1 0,-35 8 12,24-6 7,-82 33-225,-8 3-3406,43-26-2674,1-5-5231,53-7 10215,-8 1-2594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2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 91 1540,'14'-37'13059,"6"2"-5000,-11 18-5799,-9 17-2240,0 0 0,1 0 0,-1 0 0,0 0-1,0 0 1,0-1 0,0 1 0,0 0 0,0 0 0,0 0-1,1 0 1,-1 0 0,0 0 0,0 0 0,0 0 0,0 0-1,0 0 1,0 0 0,1 0 0,-1 0 0,0 0 0,0 0-1,0 0 1,0 0 0,0 0 0,1 0 0,-1 0 0,0 0-1,0 0 1,0 0 0,0 0 0,0 0 0,0 0 0,0 0-1,1 0 1,-1 1 0,0-1 0,0 0 0,0 0 0,0 0-1,0 0 1,0 0 0,0 0 0,0 0 0,0 0 0,1 1-1,-1-1 1,0 0 0,0 0 0,0 0 0,0 0 0,0 0-1,0 0 1,0 1 0,0-1 0,0 0 0,0 0-1,6 15 197,3 17-140,-9-27-48,1 1 1,-1-1-1,-1 1 1,1-1-1,-1 1 1,0-1 0,0 1-1,-1-1 1,1 0-1,-1 0 1,0 0-1,-1 0 1,-4 8-1,1-4-182,0-1-1,-1 0 0,0 0 1,0-1-1,-1 1 0,-14 9 0,3-4-1013,-2 0 0,-22 10 0,-36 12-5697,-1-3-3350,48-22 6639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2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 14 2408,'23'-8'6035,"-9"2"3388,-52 14-6204,24-5-3144,-1 0 1,1 1 0,-15 6-1,5 1 76,1 0 0,0 2 0,0 1 0,1 0-1,1 2 1,1 0 0,0 2 0,1 0 0,-25 31 0,23-21 244,2 0 1,1 2 0,1 0 0,2 1 0,1 0 0,-18 59 0,11-2 720,4 0 0,-10 177 1,9-66-236,-1-70-23,-52 186 1,71-315-885,0 1 0,0 0-1,0-1 1,0 1-1,0-1 1,0 1 0,-1 0-1,1-1 1,0 1 0,0-1-1,0 1 1,-1 0 0,1-1-1,0 1 1,0-1-1,-1 1 1,1-1 0,-1 1-1,1-1 1,0 1 0,-1-1-1,1 0 1,-1 1 0,1-1-1,-1 0 1,1 1-1,-1-1 1,1 0 0,-1 1-1,0-1 1,-14-15-3864,9 6 2503,-67-110-19851,53 90 17288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3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684 22 2548,'-3'-21'14765,"-14"23"-9110,4 2-6250,-63 12 1378,-1-4-1,-121 5 1,4-1-871,150-8-196,6 0-1752,14-6-3873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3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2 96,'-3'0'847,"0"-1"1,-1 1-1,1-1 0,0 1 1,0 0-1,0 0 0,0 1 1,0-1-1,0 0 0,-4 2 1,-33 15 4157,29-11-3977,0 1 1,1 1-1,0 0 0,-14 13 0,17-13-759,-1 0 0,1 1 0,1 0 0,-1 0-1,2 1 1,-1 0 0,1 0 0,1 0 0,-4 11 0,6-13-237,0-1 0,1 1 1,0-1-1,0 1 1,1 0-1,0 0 0,0-1 1,1 1-1,0-1 0,0 1 1,1 0-1,0-1 1,0 0-1,5 9 0,3 6-431,1 0 0,2-1 0,0 0 0,1-1 0,29 32 0,2-7-4538,3-3-4490,-32-28 5716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4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165 340,'-7'-22'16490,"-11"8"-9395,-34-3-6698,14 6 515,31 8-849,0-1-1,0 1 1,1-1 0,-1 0-1,1-1 1,0 0-1,0 0 1,-6-7-1,11 12-53,0-1 0,0 0 0,1 0 0,-1 0 0,0 0 0,1 0 0,-1 0 0,1 0 0,-1 0 0,1 0 0,0 0 0,-1 0 0,1 0 0,0 0 0,0 0-1,0-1 1,0 1 0,0 0 0,0 0 0,0 0 0,0 0 0,0 0 0,1-3 0,1 3-17,-1-1 0,0 0 0,1 1 1,0-1-1,-1 1 0,1-1 0,0 1 0,0 0 0,0 0 0,0 0 0,0 0 1,0 0-1,0 0 0,0 0 0,0 1 0,1-1 0,2 0 0,5-1-45,-1 0 0,1 1 0,0 0 0,14 0-1,-23 1 52,0 0-1,0-1 1,0 1 0,0 0-1,0 0 1,0 0-1,0 1 1,0-1-1,0 0 1,0 0-1,0 1 1,0-1 0,0 0-1,0 1 1,0-1-1,0 1 1,-1-1-1,1 1 1,0 0-1,0-1 1,0 1 0,-1 0-1,1-1 1,0 1-1,-1 0 1,1 0-1,0 0 1,-1 0 0,1-1-1,-1 1 1,0 0-1,1 0 1,-1 0-1,0 0 1,1 0-1,-1 0 1,0 0 0,0 0-1,0 0 1,0 0-1,0 0 1,0 0-1,0 0 1,0 0-1,-1 0 1,1 0 0,0 0-1,-1 0 1,1 0-1,0 0 1,-1 0-1,1 0 1,-1 0-1,0 0 1,1 0 0,-1-1-1,0 1 1,0 1-1,-5 6 20,0 1 0,0-1 0,-1 0 0,0-1-1,-1 1 1,1-2 0,-1 1 0,-13 7 0,-75 41 266,83-48-238,-26 13 35,-1-1 1,0-2-1,-2-2 0,0-2 0,0-2 0,-54 8 0,96-19-114,-1 1 0,0-1 1,0 0-1,0 0 0,1 0 0,-1 0 0,0 0 1,0 0-1,0 0 0,0 0 0,1 0 0,-1 0 1,0 0-1,0 0 0,0-1 0,1 1 0,-1 0 1,0-1-1,0 1 0,1 0 0,-1-1 0,0 1 1,-1-2-1,10-13-675,41-24-229,-33 28 794,-34 53 363,-2-14-77,-2-1 1,0 0-1,-2-2 1,-1-1 0,-30 23-1,14-14-1575,-3-3 0,-77 41 0,88-56-3495,-1-1-1,-70 17 1,70-23 1247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4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 2380,'77'-50'10688,"11"11"-5597,-67 31-4983,1 2 0,27-4 1,-32 8-1042,-1 0 0,1 1 1,25 2-1,-34 0-304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4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56 219 1316,'16'-116'13326,"-3"27"-6627,-10 77-5613,0 11-416,3 22-199,4 36-369,-7-21-488,-2-1 1,-1 1-1,-1 0 0,-2-1 1,-12 53-1,-11-4-4623,-13-3-3798,25-55 5353,2-2 112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5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1186 156 52,'0'-1'496,"0"0"0,1 0 0,-1 0 0,0 1-1,0-1 1,0 0 0,1 1 0,-1-1 0,0 0 0,1 1 0,-1-1 0,3-2 2479,-2 2-2479,-1 1 0,1-1 0,0 1 0,-1-1-1,1 1 1,0 0 0,-1-1 0,2 1 0,10 13 5920,-10-8-6046,0-1 1,-1 1-1,1 0 0,-1 0 1,0 0-1,-1 0 0,1 7 0,-3-5-376,0 0 0,0 0 0,-1 0 0,0-1-1,0 1 1,-1-1 0,0 0 0,0 0-1,0 0 1,-1-1 0,0 1 0,0-1-1,0 0 1,-1-1 0,0 1 0,-6 3 0,8-5-284,0-1 1,0 0 0,0 0 0,-1 0 0,1 0 0,-1-1 0,1 1-1,-1-1 1,1 0 0,-1-1 0,-6 1 0,8-1-81,0 0 1,0-1-1,0 1 0,0-1 1,0 0-1,0 0 1,0 0-1,0 0 0,0 0 1,1-1-1,-1 1 0,1-1 1,-1 0-1,1 0 1,-1 1-1,1-2 0,0 1 1,-4-4-1,-6-16-2339,-9-9 2672,20 30 172,0 1 0,1 0 0,-1-1-1,1 1 1,-1 0 0,0-1 0,1 1 0,-1 0 0,0 0-1,0 0 1,1-1 0,-1 1 0,0 0 0,1 0 0,-1 0-1,0 0 1,0 0 0,1 1 0,-1-1 0,0 0-1,1 0 1,-1 0 0,0 1 0,0-1 0,1 0 0,-1 0-1,1 1 1,-1-1 0,0 1 0,1-1 0,-1 1 0,1-1-1,-1 1 1,1-1 0,-1 1 0,1-1 0,-1 1-1,1 0 1,0-1 0,-1 1 0,1 0 0,0-1 0,-1 2-1,-6 6 342,-1 0 0,-1 0 0,0-1-1,0 0 1,0 0 0,-1-1-1,1-1 1,-15 7 0,0 1-229,22-12-237,0 1 1,0-1-1,-1 0 1,1 1 0,0-1-1,0 0 1,-1 0-1,1-1 1,-1 1-1,1 0 1,-1-1-1,1 1 1,-1-1 0,1 0-1,-1 0 1,1 0-1,-1 0 1,1-1-1,-4 0 1,4 0 100,1-1-1,-1 1 1,1-1 0,0 0 0,-1 0 0,1 0-1,0 0 1,0 0 0,0 0 0,1 0-1,-1 0 1,0 0 0,1 0 0,-1 0 0,1 0-1,0 0 1,0-1 0,0 1 0,0 0 0,0 0-1,1-3 1,0 21 61,0 0-1,2 0 1,0 0 0,6 18-1,-5-24 50,-1 0 0,0 1-1,-1 0 1,0-1 0,-1 1-1,0 0 1,-1 0 0,0 0-1,0 0 1,-1 0 0,-5 20-1,-1-13 23,-1 0-1,0 0 0,-2-1 1,0 0-1,-1 0 1,0-2-1,-2 1 0,0-1 1,-28 25-1,21-23 36,0-1 1,-1-1-1,0-1 0,-1-1 1,-1 0-1,0-2 0,-30 10 1,32-16-189,0-1 1,0-1-1,0 0 1,-1-2 0,1-1-1,-1 0 1,1-2-1,0 0 1,-1-1-1,1-2 1,0 0 0,1-1-1,0-1 1,0-1-1,0 0 1,1-2-1,-18-11 1,29 14-81,0 0 1,1-1-1,0 0 1,0 0-1,1 0 0,0-1 1,0 0-1,1 0 1,1 0-1,-1-1 0,1 0 1,1 0-1,0 0 1,0 0-1,1 0 0,1 0 1,-1-1-1,2 1 1,0-16-1,1-11 28,1 1-1,2 0 1,2 0-1,13-44 1,-16 64-144,1 1-1,1 0 1,1 0-1,0 1 1,1-1-1,0 1 1,1 1-1,1-1 1,0 2-1,1-1 1,0 1-1,1 0 1,0 1-1,1 1 1,21-16 0,53-41-5014,-61 40-409,-4-2-4066,-17 20 5644,-3 1 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1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749 1 1540,'0'2'580,"1"0"-1,-1 0 1,0 0-1,1 0 1,-1 0-1,0 0 1,0 0-1,0 0 1,-1 0-1,1 0 1,0 0-1,-2 2 1,1 27 3641,5-16-2608,-1 0-1,0 0 0,0 19 1,-2-21-1251,-1 1 0,0 0 0,-1 0-1,-1-1 1,0 1 0,-8 25 0,9-37-313,0 0-1,0 1 1,0-1 0,0 0-1,-1 0 1,1 0 0,-1 0-1,1 0 1,-1-1 0,0 1-1,1 0 1,-1-1 0,0 1-1,0-1 1,0 0 0,-1 0-1,1 0 1,0 0 0,0 0-1,-1 0 1,1 0 0,0-1-1,-1 1 1,1-1 0,-1 0-1,1 1 1,-1-1 0,1 0-1,0-1 1,-1 1 0,1 0-1,-1-1 1,1 1 0,0-1-1,-1 0 1,-3-2-1,-1 1-2,-1-1-1,1 0 1,1-1-1,-1 0 1,0 0-1,1 0 1,0-1-1,0 0 0,0 0 1,-8-10-1,14 15-46,-1 0 1,1-1-1,0 1 0,0 0 0,-1 0 1,1-1-1,0 1 0,0 0 0,-1-1 1,1 1-1,0 0 0,0-1 0,0 1 1,0-1-1,-1 1 0,1 0 0,0-1 1,0 1-1,0 0 0,0-1 0,0 1 0,0-1 1,0 1-1,0 0 0,0-1 0,0 1 1,0-1-1,0 1 0,1 0 0,-1-1 1,0 1-1,0-1 0,0 1 0,0 0 1,1-1-1,-1 1 0,0 0 0,0 0 0,1-1 1,-1 1-1,0 0 0,1-1 0,-1 1 1,0 0-1,0 0 0,1 0 0,-1-1 1,1 1-1,-1 0 0,0 0 0,1 0 1,-1 0-1,0 0 0,1 0 0,-1-1 0,1 1 1,0 0-1,0 0-2,0 1 0,0-1 0,0 0-1,0 0 1,0 0 0,0 0 0,0 1 0,0-1 0,0 1 0,0-1-1,0 0 1,-1 1 0,1 0 0,0-1 0,0 1 0,0-1 0,0 1-1,-1 0 1,1 0 0,0-1 0,-1 1 0,1 0 0,-1 0 0,1 0-1,-1 0 1,1 0 0,-1 0 0,1 1 0,0 3 84,-1 1 0,1-1-1,-1 1 1,0-1 0,0 1 0,-1-1 0,0 1-1,0-1 1,0 0 0,0 1 0,-1-1 0,0 0-1,0 0 1,-1 0 0,1 0 0,-5 6 0,-5 7 458,0 0-1,-25 27 1,4-11-467,0-1-1,-3-2 1,0-2 0,-2-1-1,-53 30 1,-13-8-4950,74-38-582,-44 10 1,43-15 1217,2-3 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5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1484,'11'-3'3930,"9"-2"9784,-12 7-9338,-6 4-5550,-16 15-14575,10-17 13216,-6 7-1063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6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489 906 2660,'7'6'3445,"4"-2"35,2-1-752,0-3-656,1 0-476,-1-3-323,2 1-285,5-2-296,0 0-348,-2-2-432,-1-2-572,1 0-536,-1-4-501,3 0-611,-2-2-732,-5 0-408,2 0-117</inkml:trace>
  <inkml:trace contextRef="#ctx0" brushRef="#br0" timeOffset="1">7 12 1944,'7'0'14991,"4"0"-11285,-25-7-14907,3 2 6378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7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259 535 804,'20'-14'20626,"-14"15"-15815,-8 10-4518,-1-5-236,0-1 0,0 1 1,0-1-1,-1 0 0,0 0 1,0 0-1,0-1 0,0 1 1,-1-1-1,0 0 0,0-1 1,0 1-1,0-1 0,0 0 1,-1 0-1,0 0 0,1-1 1,-1 0-1,0 0 0,0 0 1,0-1-1,0 0 0,-1 0 1,-5-1-1,5 1-46,1-1 1,-1 0-1,0 0 0,1 0 1,-1-1-1,0 0 0,1-1 1,-1 1-1,1-1 0,0 0 0,-1-1 1,1 0-1,0 0 0,0 0 1,1-1-1,-1 1 0,1-1 1,0-1-1,0 1 0,0-1 1,0 0-1,-6-9 0,8 6 1,1 0 0,0 1 0,1-1 0,0 0-1,0 0 1,0 0 0,1 0 0,1 0 0,-1 0 0,1 0-1,3-11 1,0-18-3,0-158-163,-3 66-2774,-3 101-166,1 2-3326,4 1-3578,-1 18 5998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7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22 3124,'15'-14'15127,"-8"9"-9816,-6 2-4078,-23 6-6426,16-2 4081,-58 13-12993,44-6 10308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7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55 2120,'5'-6'633,"1"1"0,0 0 1,0 1-1,0-1 0,0 1 0,0 0 0,1 1 0,0 0 0,0 0 1,0 0-1,0 1 0,0 0 0,1 0 0,-1 1 0,0 0 0,1 0 1,-1 0-1,1 1 0,-1 1 0,12 1 0,-19-2-582,1 0-1,-1 0 1,0 0-1,0 0 1,0 0-1,1 0 1,-1 0-1,0 0 1,0 0-1,0 0 1,1 0-1,-1 0 1,0 0-1,0 0 1,0 0-1,1 0 1,-1 0-1,0 0 1,0 0-1,0 0 1,1 1-1,-1-1 1,0 0-1,0 0 1,0 0-1,0 0 1,0 1-1,1-1 1,-1 0-1,0 0 1,0 0-1,0 0 1,0 1-1,0-1 1,0 0-1,0 0 1,0 0-1,0 1 1,0-1-1,0 0 1,0 0-1,0 0 1,0 1-1,0-1 1,0 0-1,0 0 1,0 0-1,0 1 1,0-1 0,0 0-1,0 0 1,0 0-1,0 1 1,0-1-1,0 0 1,-1 0-1,1 1 1,-17 11 1181,-35 12-954,44-20-111,1-1-67,0 0 1,1 1-1,-1 0 1,1 0 0,0 1-1,0-1 1,1 1-1,-1 1 1,1-1 0,0 1-1,1 0 1,-1 0-1,1 0 1,0 0 0,1 1-1,0 0 1,0 0-1,0 0 1,1 0 0,0 0-1,0 0 1,-1 15-1,1 9 661,2 0-1,1 0 0,1-1 1,10 44-1,1 32 1031,-11 286 415,-3-202-2163,1-179-470,0 1 0,-1-1 0,0 0 0,-1 0-1,-5 18 1,7-27 96,-1 0 0,0 0 0,0 0-1,0 0 1,0 0 0,0-1 0,0 1 0,-1 0-1,1-1 1,-1 1 0,1-1 0,-1 1-1,0-1 1,1 0 0,-3 2 0,2-2-152,0-1 0,0 1 1,-1 0-1,1-1 1,0 0-1,0 1 0,-1-1 1,1 0-1,0 0 1,0 0-1,-1-1 0,1 1 1,0 0-1,0-1 0,0 0 1,-1 1-1,-1-2 1,-41-22-8304,28 12 5663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8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593 72 3028,'-1'-9'3117,"1"5"-1905,-1 0 1,1-1-1,0 1 0,1-1 1,-1 1-1,0 0 1,1-1-1,0 1 0,0 0 1,1 0-1,-1 0 1,4-7-1,-4 12-1022,0 0 0,0 1 0,0-1 0,0 1 0,-1-1 0,1 0 0,0 1-1,-1-1 1,1 1 0,-1 0 0,0-1 0,1 1 0,-1-1 0,0 4 0,0-4-12,4 18 96,-2 0 0,0 0 0,-1 0 1,-1 0-1,0 1 0,-2-1 0,0 0 0,-1 0 1,-2 0-1,1-1 0,-2 1 0,-9 19 0,13-34-269,0 0-1,0 0 0,0-1 1,0 1-1,-1-1 0,0 0 0,1 1 1,-1-1-1,0-1 0,-1 1 1,-5 4-1,6-6-60,1 0-1,0 0 1,-1 0-1,1 0 1,-1-1-1,1 1 1,-1-1-1,1 1 1,-1-1-1,0 0 1,1 0-1,-1 0 1,1 0-1,-6-2 1,-2-2-282,-1 0 0,0-1 0,1 0 1,0-1-1,0 0 0,-17-14 1,-29-16-97,53 35 425,0 0 0,0 1 0,0 0 0,1-1 0,-1 1 0,0 0 0,0 0 0,0 1 0,0-1 0,0 1 0,0-1 0,0 1 0,0 0 0,1 0 0,-1 0 0,0 1 0,0-1 0,1 0 0,-1 1 0,-3 3 0,-53 45-3,45-37 26,-22 21-291,12-11-3,-45 34 1,59-51-1048,1 0 1,-1-1 0,0 0-1,0 0 1,-12 3 0,20-8 732,1 0 0,0 1 1,0-1-1,0 0 0,-1 0 1,1 0-1,0 0 0,0 0 1,-1 0-1,1 0 1,0 0-1,0-1 0,0 1 1,-1 0-1,1-1 0,-1 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8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2580,'16'-13'13923,"4"6"-7010,5 8-4980,-23-1-2096,0 1 0,-1-1 0,1 1 0,-1 0 1,1 0-1,-1 0 0,1-1 0,-1 1 0,1 1 0,-1-1 0,0 0 0,1 0 0,-1 0 0,0 1 0,0-1 1,0 1-1,0-1 0,0 1 0,-1-1 0,2 3 0,3-1-2397,13-3-10497,-17 0 12936,8-2-3473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8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251 169 3012,'-25'1'13659,"-6"2"-6218,-7 1-4446,-21-2-4536,2-9-920,26-6 3822,30 13-1396,0-1 1,1 1 0,-1-1 0,0 1 0,1-1 0,-1 0 0,1 1 0,-1-1-1,1 0 1,-1 1 0,1-1 0,-1 0 0,1 0 0,0 1 0,-1-1-1,1 0 1,0 0 0,0 0 0,0 1 0,0-1 0,0 0 0,-1 0 0,1 0-1,1 0 1,-1 1 0,0-2 0,11-27-542,24-17-220,6 7 114,-16 22-1068,-2 10-4382,-38 23-2706,2-5 5580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9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408 216 2860,'2'-10'1660,"7"-37"5472,-2-1-1,2-57 1,-9 105-7102,-1 0-1,1 0 1,0-1-1,0 1 1,0 0-1,0 0 1,0 0 0,0 0-1,0 0 1,0 0-1,0-1 1,0 1-1,0 0 1,0 0 0,0 0-1,0 0 1,0 0-1,0 0 1,0-1-1,0 1 1,0 0 0,0 0-1,0 0 1,0 0-1,0 0 1,0-1-1,0 1 1,0 0 0,0 0-1,0 0 1,0 0-1,0 0 1,0 0-1,0-1 1,0 1 0,0 0-1,0 0 1,1 0-1,-1 0 1,0 0-1,0 0 1,0 0 0,0 0-1,0 0 1,0 0-1,1-1 1,-1 1-1,0 0 1,0 0 0,0 0-1,0 0 1,0 0-1,0 0 1,1 0-1,-1 0 1,0 0 0,0 0-1,0 0 1,0 0-1,0 0 1,1 0-1,-1 0 1,0 0 0,0 0-1,0 1 1,0-1-1,0 0 1,1 0-1,7 13 653,8 21-308,-3 4-347,-2 1 0,-2 0 0,-2 0 0,-1 1 0,0 41 0,-6-50-1248,-1 1 1,-1-1-1,-2-1 0,-7 32 0,7-46-52,-11 35-5887,-6-18-2470,14-25 6360</inkml:trace>
  <inkml:trace contextRef="#ctx0" brushRef="#br0" timeOffset="1">366 703 2464,'-11'21'8939,"-3"4"-1322,-1 0-3501,7-11-3961,-1 0 0,0-1-1,-1-1 1,-1 0 0,0 0-1,-18 15 1,11-14-1422,0 0 0,0-2 0,-29 14 0,21-13-3539,0-2-1,-35 8 1,37-12 1190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0:59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642 219 460,'1'-4'1625,"0"0"-1,0 1 1,0-1-1,0 0 1,-1 0-1,1 1 1,-1-1-1,0 0 1,0 0-1,-1 0 1,1 1-1,-3-9 1,3 12-1344,0-1 1,-1 0-1,1 1 0,0-1 1,-1 1-1,1-1 0,-1 1 0,1-1 1,-1 0-1,1 1 0,-1 0 1,1-1-1,-1 1 0,0-1 1,1 1-1,-1 0 0,0-1 1,1 1-1,-1 0 0,0 0 1,1-1-1,-1 1 0,0 0 0,1 0 1,-2 0-1,-1 0-297,1 1 1,-1-1-1,1 1 0,0-1 1,-1 1-1,1 0 0,0 0 0,0 0 1,-1 1-1,1-1 0,-3 3 1,-5 3 19,1 0 0,0 1 1,0 0-1,1 1 1,0-1-1,1 2 0,0-1 1,0 1-1,1 0 1,0 0-1,1 1 0,0 0 1,1 0-1,0 0 1,1 0-1,-4 22 0,5-14-86,1 0-1,1-1 1,0 1-1,2 0 1,0 0-1,1-1 1,1 1 0,1-1-1,12 32 1,-1-13-96,-9-23-13,-1 0 0,0 1 0,-1 0 0,6 30 0,-11-41 158,1 0 0,-1 0 0,0-1 1,0 1-1,0 0 0,-1-1 1,0 1-1,1 0 0,-1-1 0,0 1 1,-1-1-1,1 1 0,-1-1 0,1 1 1,-1-1-1,0 0 0,0 0 0,-1 0 1,1 0-1,0 0 0,-1-1 0,0 1 1,0-1-1,0 0 0,0 1 0,-3 1 1,-17 8 65,-1-1 1,0-1-1,-1 0 0,0-2 1,0-1-1,0-1 1,-1-1-1,0-2 1,0 0-1,0-2 0,0-1 1,-1 0-1,1-2 1,-50-11-1,71 12 43,0 0 1,0-1-1,0 0 0,1 0 1,-1 0-1,0 0 0,1-1 1,-1 1-1,1-1 1,0-1-1,0 1 0,0 0 1,1-1-1,-1 0 0,1 0 1,0 0-1,0 0 0,-5-8 1,6 5-12,0 1 1,1-1-1,0 1 0,0-1 1,0 0-1,1 1 1,0-1-1,0 0 1,0 1-1,1-1 1,0 0-1,1 1 1,3-13-1,16-38-453,2 1 0,3 2-1,2 0 1,44-62 0,5-11-3720,-12-5-4531,-60 120 6601,-1 0 0,0 0 0,3-19 0,-4 5-2052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1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1 210 1640,'27'24'10142,"7"-8"-3966,-24-13-5434,0-1 0,0 0 0,1 0 1,-1-1-1,19-1 0,-17 0-756,0-1 1,0 0-1,-1-1 0,1-1 1,0 0-1,-1 0 0,0-1 1,1-1-1,-2 1 1,1-2-1,10-6 0,-18 10-15,1-1-1,-1 0 1,0 0-1,0 0 1,0 0-1,0 0 1,0 0-1,-1-1 1,1 1-1,-1-1 1,0 0-1,0 0 1,0 0-1,-1 0 1,1 0-1,-1 0 1,0 0-1,0 0 0,-1 0 1,1-1-1,-1-5 1,0 6-300,-1-1 0,0 0 0,1 1 0,-2-1 0,1 1 0,-1-1 0,-3-7 0,1 6-710,1 0 0,-1 0 0,0 0 0,-1 1-1,-6-7 1,-24-18-5821,17 14 3261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0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1826 182 1820,'4'-9'3529,"1"0"0,0 0 0,0 0 0,9-10 0,7 1 1510,-20 18-4984,-1 0 0,1 0 0,0 0 0,-1 0 0,1 0 0,0 0 0,-1 0 0,1 0 0,-1 0 0,1 1 0,0-1 0,-1 0 0,1 0 0,-1 1 0,1-1 0,-1 0-1,1 1 1,-1-1 0,1 0 0,-1 1 0,1-1 0,-1 1 0,1-1 0,-1 1 0,0-1 0,1 1 0,-1-1 0,0 1 0,1-1 0,-1 1 0,0 0 0,0-1 0,1 1 0,-1-1 0,0 2 0,12 29 34,-10-23 107,4 8-89,-2 0 0,0 1 0,3 23 0,-5-21-86,1-1 0,11 32-1,-11-41-40,1-1-29,-1 0 1,0 0-1,0 0 1,-1 0-1,0 1 1,-1-1-1,1 1 1,-1 13-1,-2-22 19,0 0-1,0 1 0,0-1 1,1 0-1,-1 0 1,0 0-1,0 0 0,0 0 1,0 0-1,0 0 1,0 0-1,0 0 0,0 0 1,0 0-1,1 0 1,-1-1-1,0 1 0,0 0 1,0-1-1,0 1 1,1-1-1,-1 1 0,0-1 1,0 1-1,1-1 1,-2-1-1,-24-14-319,17 9 201,1-1-1,0 1 1,0-1 0,1-1-1,0 1 1,1-1 0,-1-1 0,2 1-1,-1-1 1,-6-17 0,4 4-87,0-1 0,2 0 0,-6-42 0,12 65 288,-1-1 0,1 1 0,0 0 0,0-1 0,0 1 0,-1 0 0,1-1 0,-1 1-1,1 0 1,-1-1 0,0 1 0,1 0 0,-1 0 0,0 0 0,-1-2 0,1 3-25,1-1 1,-1 1 0,0 0 0,1 0-1,-1 0 1,1 0 0,-1 0 0,1 0 0,-1 0-1,1 0 1,-1 0 0,1 0 0,-1 0-1,1 0 1,-1 0 0,1 0 0,-1 1-1,1-1 1,-1 0 0,1 0 0,-1 0-1,1 1 1,-1-1 0,1 0 0,-1 1 0,1-1-1,-1 1 1,-32 42 989,21-26-959,0-1 139,-1 0-1,-1-1 0,0-1 0,-21 17 0,32-29-221,0 1 0,0-1-1,0 1 1,-1-1 0,1 0-1,-1 0 1,1-1 0,-1 1-1,0-1 1,0 1 0,0-1-1,0-1 1,0 1 0,0 0-1,0-1 1,0 0 0,0 0-1,0 0 1,0 0 0,0-1-1,0 1 1,1-1-1,-1 0 1,0 0 0,0-1-1,0 1 1,1-1 0,-1 0-1,-3-2 1,5 2-61,0 0 1,0 0-1,0 0 1,1 0-1,-1 0 0,1 0 1,-1 0-1,1-1 1,0 1-1,0-1 0,0 1 1,0 0-1,0-1 1,1 1-1,-1-1 0,1 0 1,0 1-1,-1-4 1,5-52-963,0 24 794,-5 39 349,0 0-1,0 1 0,-1-1 0,0 0 0,0 0 1,0 0-1,0-1 0,-1 1 0,1 0 1,-1-1-1,-1 0 0,1 1 0,-1-1 0,1-1 1,-7 6-1,-64 51 515,74-60-609,-11 8 15,0 0 0,0-1 0,-1 0 0,0-1 0,0 0 0,0-1 0,-1 0 0,0-1 0,-26 5 0,39-10-36,-1 1 1,0 0-1,0 0 1,0-1-1,0 1 1,1-1-1,-1 1 1,0-1 0,0 1-1,1-1 1,-1 1-1,0-1 1,1 0-1,-1 1 1,0-1-1,1 0 1,-1 0-1,1 1 1,-1-1-1,1 0 1,0 0 0,-1 0-1,1 1 1,0-1-1,0 0 1,-1 0-1,1 0 1,0 0-1,0 0 1,0 0-1,0 0 1,0 0-1,0 0 1,0 1 0,0-1-1,1 0 1,-1 0-1,1-1 1,9-49-638,-6 33 393,-2 5 153,-1 1 0,0-1 1,-1 0-1,0 0 0,-1 0 0,0 0 1,-1 1-1,-1-1 0,0 1 0,-1-1 1,0 1-1,-1 0 0,-11-21 0,12 27 159,1 1-1,-1 0 1,0 0-1,0 0 1,0 0-1,0 1 0,-1-1 1,0 1-1,0 1 1,0-1-1,-1 1 1,1-1-1,-1 1 0,1 1 1,-1-1-1,0 1 1,0 0-1,0 1 1,-1-1-1,1 1 1,0 0-1,0 1 0,-1 0 1,1 0-1,0 0 1,-1 0-1,1 1 1,0 0-1,-11 4 0,14-5-23,1 1 0,-1-1 0,1 1 0,-1 0 0,1-1 0,0 1 0,-1 0 0,1 1 0,0-1 0,0 0 0,0 1 0,0-1 0,0 1 0,0-1 0,0 1 0,1 0 0,-1 0 0,0 0 0,1 0 0,0 0 0,-1 0 0,1 0-1,0 1 1,0-1 0,0 0 0,0 1 0,1-1 0,-1 0 0,1 1 0,-1-1 0,1 1 0,0-1 0,0 1 0,0-1 0,1 6 0,0-3-2,1 0 0,0 0 0,0 0 1,0 0-1,1 0 0,0-1 0,-1 1 0,2-1 1,-1 1-1,0-1 0,1 0 0,0 0 0,0-1 1,0 1-1,7 4 0,11 5-4,-13-8-25,0 0 0,-1 0 0,0 1 0,0 0 0,0 1 0,8 8 0,-15-13 6,1 0 1,-1 0-1,0 1 0,1-1 0,-1 0 1,0 1-1,0-1 0,0 1 0,-1-1 1,1 1-1,0 0 0,-1-1 0,0 1 1,0-1-1,0 1 0,0 0 0,0-1 1,0 1-1,-1 0 0,1-1 0,-1 1 1,0-1-1,1 1 0,-1-1 0,-1 1 1,1-1-1,0 0 0,0 1 0,-3 1 1,2 0 6,0 0 1,0 0 0,0-1 0,-1 1 0,0-1 0,0 1 0,0-1 0,0 0 0,0 0 0,-1 0 0,1-1 0,-1 1 0,0-1 0,0 0-1,1 0 1,-2 0 0,1-1 0,0 1 0,0-1 0,0 0 0,-1 0 0,1 0 0,0-1 0,-1 0 0,1 0 0,-1 0 0,1 0-1,0 0 1,-1-1 0,1 0 0,0 0 0,-1 0 0,1-1 0,0 1 0,0-1 0,0 0 0,0 0 0,0 0 0,1-1 0,-1 1 0,1-1-1,-1 0 1,-3-4 0,7 7-20,-1 0 1,1-1-1,-1 1 0,0 0 0,1 0 0,-1 0 0,0 0 1,1 0-1,-1 1 0,1-1 0,-1 0 0,0 0 0,1 0 1,-1 0-1,1 1 0,-1-1 0,0 0 0,1 1 0,-1-1 1,1 0-1,-1 1 0,1-1 0,-1 1 0,1-1 0,0 1 0,-1-1 1,1 1-1,0-1 0,-1 1 0,1-1 0,0 1 0,-1-1 1,1 1-1,0 0 0,0 0 0,-19 33-39,9-17 37,5-10 21,-4 6 103,0-1 0,-1 1 1,0-2-1,-1 0 0,-23 18 1,32-27-93,-1 0 1,0-1 0,0 1-1,0-1 1,0 0 0,0 0 0,0 0-1,0 0 1,0 0 0,0-1 0,-1 1-1,1-1 1,0 0 0,0 0-1,-1 0 1,1-1 0,0 1 0,0-1-1,0 1 1,0-1 0,0 0 0,0 0-1,0-1 1,0 1 0,0-1-1,0 1 1,0-1 0,1 0 0,-1 0-1,1 0 1,-1 0 0,1-1-1,0 1 1,-3-4 0,4 4-12,0 1 0,0 0 1,0-1-1,0 1 0,-1 0 0,1 0 1,-1-1-1,1 1 0,0 0 0,-1 1 1,0-1-1,1 0 0,-1 0 0,0 1 1,1-1-1,-1 1 0,0-1 0,0 1 1,1 0-1,-1 0 0,0-1 0,0 1 1,1 1-1,-1-1 0,0 0 0,-3 1 1,0 2 23,0-1 0,0 1 0,1 0 1,-1 1-1,1-1 0,0 1 0,-5 5 0,-6 5 20,-28 24 205,-410 384 19,438-408-662,-58 62-1303,67-68 673,0 0 0,0 0 0,0 0 0,1 1 0,0 0 0,1 0 0,-7 19 0,11-27 714,0 0 0,0 0 1,0 0-1,0 0 0,0 0 1,0 0-1,0 0 0,0 0 1,0 0-1,0 0 0,1 0 0,-1 0 1,0 0-1,1 0 0,-1 0 1,1 0-1,-1 0 0,1 0 1,-1 0-1,1-1 0,0 1 1,-1 0-1,1 0 0,0-1 0,0 1 1,0 0-1,-1-1 0,1 1 1,0-1-1,0 1 0,0-1 1,0 0-1,2 1 0,11 5-3374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1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1 165 592,'54'-57'12659,"10"-9"-1927,-20 25-9324,-97 41-13536,-8 4 4608,22-1 3729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1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 73 3040,'7'-16'13257,"8"3"-8399,22-7-4248,-32 17 111,33-12-739,-1 9-3377,-34 6 2813,0 0-1,0 1 1,0-1 0,0 1-1,0 0 1,0 0 0,0 0-1,-1 0 1,1 0 0,0 1-1,-1-1 1,1 1 0,-1 0 0,1 0-1,-1 0 1,0 0 0,0 0-1,0 0 1,0 1 0,0-1-1,0 0 1,-1 1 0,1 0-1,0 2 1,7 14-3005</inkml:trace>
  <inkml:trace contextRef="#ctx0" brushRef="#br0" timeOffset="1">0 2252 3444,'0'10'4145,"0"-2"75,0-2 72,7-2 993,2-4-4181,2-4-492,4-4-276,5 0-216,4-4-204,3 1-256,1-3-436,3 0-700,-5-4-756,5 0-945,-4-2-579,-1 1-252,-2-1-33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2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31 2408,'22'-31'27764,"-26"51"-26754,-1 2-401,1 1 1,-2 41-1,6-41-1160,1 0-1,6 41 1,-6-58-309,-1 0 0,0 0 0,0-1 1,-1 1-1,0 0 0,-2 11 1,-3 0-5640,-6 2-10196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3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513 937 2340,'41'-22'8530,"0"4"-3371,-24 11-4493,0-1 1,-1 0-1,0-1 1,0 0-1,-1-2 1,20-16 0,27-39-240,96-133 0,-145 180-220,0 0-1,-2-1 0,0 0 0,-1 0 1,-1-2-1,-1 1 0,-1-1 0,-1 0 1,-1 0-1,-1-1 0,-1 1 1,0-1-1,-2 0 0,-1 0 0,-3-28 1,2 43-178,0 0 0,0 1 0,0-1 0,-1 1 0,0-1 0,-1 1 0,0 0 0,0 0 0,0 0 0,-1 0 0,0 1 0,0 0 1,-1-1-1,0 2 0,0-1 0,0 0 0,-1 1 0,0 0 0,0 0 0,0 1 0,0 0 0,-1 0 0,0 0 0,0 1 0,0 0 1,0 0-1,-15-3 0,6 1-1,0 1 1,0 1-1,-1 1 1,1 0-1,-1 1 1,0 1 0,1 0-1,-33 6 1,23 0-31,0 1 0,1 1 0,0 1 1,-45 23-1,-16 11 17,-139 79 471,201-107-406,0 2 0,1 1-1,1 0 1,0 2 0,2 0 0,-30 38 0,42-44-20,0 0 1,1 0-1,0 1 0,1-1 1,0 2-1,2-1 0,-1 0 1,2 1-1,0 0 0,1 0 1,1-1-1,0 1 1,1 1-1,1-2 0,1 1 1,0 0-1,0 0 0,2 0 1,0-1-1,1 0 1,13 28-1,-15-38-61,1 0 0,1 0-1,-1 0 1,1-1 0,0 0 0,0 0 0,0 0 0,11 6 0,-13-8-370,1 0 0,-1 0 1,0 0-1,1-1 0,0 1 1,-1-1-1,1 0 0,0 0 0,0 0 1,0 0-1,-1-1 0,1 0 1,0 0-1,0 0 0,7-1 1,2-8-4660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4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952 64 1064,'5'-11'15830,"-32"22"-10189,11-5-5273,-111 13 1808,-224 4 0,204-17-1664,-110 4-168,255-10-344,0 0 0,0 0-1,1 0 1,-1 0 0,0 0 0,0 0 0,0-1 0,0 1 0,0-1 0,1 1 0,-1-1 0,0 0 0,0 1 0,-2-3 0,4 3-40,0-1 0,0 1-1,0-1 1,-1 1 0,1-1 0,0 1-1,0-1 1,0 1 0,0-1 0,0 1-1,0-1 1,0 1 0,0-1-1,0 1 1,0-1 0,0 1 0,0-1-1,0 1 1,1-1 0,-1 1 0,0-1-1,0 1 1,0-1 0,1 1 0,-1-1-1,0 1 1,1 0 0,-1-1 0,0 1-1,1-1 1,0 0 0,7-7-1394,1 0 0,0 1 0,16-10 0,-4 2-2890,19-23-6665,-29 27 7716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4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501 0 312,'-16'1'3569,"0"0"1,0 1-1,-28 8 0,-92 38 2986,132-46-6506,-17 6 270,1 1-1,0 2 1,1 0-1,0 1 1,0 0-1,2 2 1,-1 0-1,2 1 1,-30 34-1,40-41-273,0 1-1,1-1 1,-1 1-1,1 0 0,1 0 1,0 0-1,0 1 1,1-1-1,0 1 1,1 0-1,0 0 0,0 0 1,1 0-1,1 0 1,0 0-1,0 1 1,0-1-1,2 0 0,-1 0 1,1 0-1,1 0 1,0 0-1,0-1 1,6 12-1,16 13-459,-5-7-4641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5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1229 23 1092,'1'-8'8091,"-1"-6"2782,-1 14-10720,1 0 1,0 0-1,-1 0 0,1 0 1,-1 0-1,1 0 1,-1 0-1,1 0 0,-1 0 1,1 0-1,-1 0 1,1 0-1,0 0 0,-1 0 1,1 0-1,-1 0 1,1 0-1,-1 1 0,1-1 1,0 0-1,-1 0 1,1 0-1,-1 1 0,1-1 1,0 0-1,-1 1 1,1-1-1,0 0 1,-1 1-1,1-1 0,0 0 1,0 1-1,-1-1 1,1 0-1,0 1 0,-17 16 916,1 1 0,-20 28 1,22-26-791,-1-2 0,-26 26 0,10-16-58,7-5-118,0-1-1,-2-1 0,-1-2 0,-42 24 0,35-25-54,-2-1 0,0-3 0,-1 0 0,0-3 0,-1-1 0,-73 9 0,106-19-60,0 0 0,0 0 0,0-1 0,1 0 0,-1 0 0,0 0-1,1 0 1,-1-1 0,0 0 0,1 0 0,0 0 0,-1 0 0,1-1 0,0 0 0,0 0 0,1 0 0,-1 0 0,0 0 0,1-1 0,0 0 0,0 1 0,-4-8 0,-24-22-279,29 31 283,-1 1 0,1 0 0,-1 0 0,1 0 0,-1 0 0,1 0 0,-1 1 0,0-1 0,0 1-1,1 0 1,-1 0 0,0 0 0,0 0 0,1 0 0,-1 0 0,0 1 0,1-1 0,-1 1 0,0 0 0,1 0-1,-1 0 1,1 0 0,-5 3 0,-60 35-19,61-34 25,-80 53 191,-90 80 0,163-122-333,13-16 88,0 1-1,0-1 1,0 0 0,0 0-1,0 0 1,0 0 0,0 1-1,0-1 1,0 0 0,0 0-1,0 0 1,0 0 0,0 1-1,0-1 1,0 0 0,0 0-1,1 0 1,-1 0 0,0 0-1,0 1 1,0-1 0,0 0-1,0 0 1,0 0 0,0 0-1,1 0 1,-1 0 0,0 0-1,0 0 1,0 1 0,0-1-1,0 0 1,1 0 0,-1 0-1,0 0 1,0 0 0,0 0-1,0 0 1,1 0 0,-1 0-1,0 0 1,0 0 0,0 0-1,0 0 1,1 0 0,-1 0-1,0 0 1,0 0 0,0-1-1,4 1-748,-1-1 0,1 0 0,-1 0-1,0 0 1,0-1 0,0 1-1,0-1 1,6-3 0,56-47-13053,-47 37 9906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0 222 1796,'1'-6'11123,"10"0"-6512,22-5-4552,-20 6 763,-8 3-770,31-14 175,59-36 0,-86 46-219,-1 1 0,1-2 0,-1 1 0,-1-1 1,1 0-1,-1 0 0,-1-1 0,1 0 0,-1 0 1,-1-1-1,1 0 0,4-12 0,-9 21 2,-1-1 1,0 1-1,0 0 1,0-1-1,1 1 1,-1-1-1,0 1 0,0 0 1,0-1-1,0 1 1,0-1-1,0 1 0,0-1 1,0 1-1,0-1 1,0 1-1,0 0 1,0-1-1,0 1 0,0-1 1,-1 1-1,1-1 1,0 1-1,0 0 0,0-1 1,-1 1-1,1-1 1,0 1-1,0 0 0,-1-1 1,1 1-1,0 0 1,-1-1-1,1 1 1,0 0-1,-1 0 0,0-1 1,-20 0 172,-22 14-939,-101 56-13410,115-54 11010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6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86 196,'1'-4'746,"-1"-1"1,1 1-1,0-1 0,1 1 0,-1 0 1,1 0-1,0 0 0,0 0 0,0 0 1,0 0-1,0 0 0,5-5 0,-5 7-426,-1 0 0,1 0 0,0 0 0,-1 1-1,1-1 1,0 0 0,0 1 0,0-1 0,1 1 0,-1-1-1,0 1 1,0 0 0,1 0 0,-1 0 0,1 0-1,-1 1 1,1-1 0,-1 1 0,1-1 0,-1 1-1,1 0 1,-1 0 0,4 0 0,-5 0-259,0 1 0,-1-1 0,1 0 0,0 0 0,-1 0 1,1 1-1,0-1 0,-1 0 0,1 1 0,0-1 0,-1 1 0,1-1 0,-1 1 0,1-1 1,-1 1-1,1-1 0,-1 1 0,1-1 0,-1 1 0,1 0 0,-1-1 0,0 1 0,1 0 1,-1-1-1,0 1 0,0 0 0,1 0 0,-1-1 0,0 2 0,-6 25 635,-23 19-273,12-27-434,-2-1 0,0 0 0,-1-2 0,-28 18 0,29-22-1554,0-1 0,-37 15 0,-21-2-10319,59-20 8489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1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39 1244,'3'-38'21979,"0"61"-21491,2 179 1543,-2-20-1879,-1-156-557,-1 0 0,-2 0 0,0 0 0,-8 37 0,6-50-775,0 0 0,-1-1-1,-1 0 1,-8 16-1,9-20-718,-1 0 0,-1 0 0,1 0 0,-1-1 0,-1 0 0,-11 11 0,0-4-1843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7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523 5 2648,'-18'-4'12738,"-7"11"-7691,-24 19-4430,37-19 402,-6 2-697,3-1-151,1-1-1,0 2 0,-13 10 0,25-18-163,0 1 0,-1 0 0,1-1 0,0 1 0,1 0-1,-1 0 1,0 0 0,1 0 0,-1 1 0,1-1 0,-1 0-1,1 1 1,0-1 0,0 0 0,0 1 0,0 0 0,1-1-1,-1 1 1,1-1 0,-1 1 0,1 0 0,0-1 0,0 1-1,0 0 1,1 3 0,0-4-11,1 1-1,-1 0 1,1-1-1,-1 1 1,1-1-1,0 0 1,0 0-1,0 0 1,0 1-1,0-2 1,1 1-1,-1 0 1,1 0-1,-1-1 1,1 0-1,-1 1 1,1-1-1,0 0 1,0 0 0,0 0-1,0-1 1,-1 1-1,1-1 1,0 1-1,0-1 1,0 0-1,0 0 1,4-1-1,-1 1-27,0 0 1,0-1-1,0 0 0,0 0 0,0 0 1,0 0-1,0-1 0,0 0 0,0-1 1,-1 1-1,1-1 0,8-6 0,-13 9-28,-30 26-582,-136 136 259,129-127 542,1 3-1,2 0 1,2 2-1,-42 72 1,64-97-25,1 1-1,0-1 1,2 1 0,0 0-1,0 1 1,2 0 0,0 0-1,1 0 1,0 0 0,2 0 0,0 1-1,1-1 1,1 0 0,0 1-1,1-1 1,1 0 0,6 20 0,-5-25-26,1 0 0,1 0 0,0 0 0,0-1 0,1 0 0,0 0-1,1-1 1,0 0 0,1 0 0,0-1 0,0 0 0,18 12 0,-12-11-16,1-1-1,0 0 0,1-1 0,0-1 0,0 0 0,0-2 0,1 0 0,21 3 0,-3-3 110,0-2-1,0-1 0,0-2 0,0-2 0,0-1 0,0-2 0,-1-1 0,55-17 0,-66 14-160,0-1 0,-1-1 0,0-1 0,-1-1 0,0-1 0,-1-1-1,-1 0 1,29-29 0,-29 26-127,86-84-87,-95 89-666,0-1 0,-1 0 0,13-24 0,-18 30-665,-2 0-1,1 0 1,-2-1-1,4-15 1,-5 20 506,0 0 0,-1 0 0,1 0 0,-1-1 0,0 1 0,0 0 0,-1 0 0,0-1 0,1 1 0,-1 0 0,-1 0 0,-1-5 0,-7-7-2947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7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169 220 448,'4'2'7302,"10"8"1071,-16-6-7952,0 0-1,-1 0 0,1 0 0,-1 0 1,0-1-1,0 1 0,0-1 0,0 0 1,0 0-1,-1 0 0,1 0 0,-1 0 1,0-1-1,-5 3 0,-1 1-284,-1-1 1,0 0-1,1-1 0,-18 5 1,25-9-131,1 1 0,-1 0 1,0-1-1,1 0 0,-1 0 0,0 1 1,1-2-1,-1 1 0,0 0 0,1 0 1,-1-1-1,1 0 0,-1 1 0,0-1 1,-4-2-1,6 2-6,-1 0 1,1-1-1,0 1 0,-1 0 1,1-1-1,0 1 0,0 0 1,0-1-1,0 1 0,0-1 1,0 0-1,0 1 1,1-1-1,-1 0 0,0 1 1,1-1-1,-1-4 0,1 1-3,0-1-1,0 0 0,0 1 0,1-1 1,-1 1-1,2-1 0,-1 1 0,0-1 1,1 1-1,0 0 0,1 0 0,-1-1 1,4-5-1,4-3-230,38-67-876,-30 37-3854,-12-1-6496,-6 33 7921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7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34 2504,'8'-7'9056,"-4"0"-4309,-3-2-4339,-3 8-1274,0 0 0,1 0 0,-1 0-1,0 0 1,1 1 0,-1-1 0,0 0-1,0 1 1,0-1 0,0 1 0,0 0-1,0-1 1,-2 1 0,-10-2-2802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8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1 592,'-39'22'3279,"22"-14"-2365,1 1 1,1 1 0,0 0 0,0 1-1,1 0 1,0 1 0,1 1-1,1 0 1,-14 18 0,-70 127 6321,70-107-5308,-22 61 1,33-70-1310,2 0 0,2 0 0,2 1 1,2 1-1,1-1 0,1 58 0,8 61 8,-3 125 1673,-4-234-1952,-2 0 1,-2 0 0,-20 72 0,23-107-1228,-7 19-4820,12-37 5600,-1 1 1,1-1 0,0 0-1,0 0 1,-1 1-1,1-1 1,0 0 0,0 0-1,-1 0 1,1 1-1,0-1 1,-1 0 0,1 0-1,0 0 1,-1 0-1,1 0 1,0 0 0,-1 1-1,1-1 1,-1 0-1,1 0 1,0 0 0,-1 0-1,1 0 1,0 0-1,-1-1 1,1 1 0,0 0-1,-1 0 1,0 0-1,-14-16-1898,-22-38-13324,24 36 11221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8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111 318 972,'4'8'14438,"-3"-7"-14131,0 1 0,0 0-1,-1-1 1,1 1 0,-1 0-1,1 0 1,-1 0 0,0-1-1,1 1 1,-1 0 0,0 0 0,0 0-1,-1 0 1,1 3 0,-2-1-126,1 1 0,-1-1 0,0 0 0,0 1 0,0-1 0,-1 0 0,1 0 0,-1 0 0,0 0 0,0-1 0,-1 1 0,1-1 0,0 0 0,-7 4 0,8-6-149,0 0 0,0 0 0,0-1 0,0 1-1,0-1 1,0 1 0,-1-1 0,1 0 0,0 0-1,0 0 1,0 0 0,0 0 0,0-1 0,0 1 0,0-1-1,0 1 1,0-1 0,0 0 0,0 1 0,0-1-1,0 0 1,0 0 0,1-1 0,-1 1 0,0 0-1,1 0 1,-1-1 0,1 1 0,-1-1 0,1 0-1,0 1 1,0-1 0,0 0 0,0 0 0,-1-1 0,0-1-6,1 1 0,0 0 1,-1 0-1,1-1 1,0 1-1,1-1 1,-1 1-1,1-1 1,-1 1-1,1-1 1,0 1-1,1-1 1,-1 1-1,0-1 1,1 1-1,0 0 1,1-6-1,27-64 71,-16 44-76,-3 0-174,32-71 476,-37 91-668,1-1 0,-1 1 0,2 0 1,-1 0-1,1 1 0,0 0 1,15-13-1,-2 10-4002,-20 11 4139,1 0-1,-1 0 1,1-1 0,-1 1-1,0 0 1,1 0 0,-1 0-1,1 0 1,-1 0 0,0 0 0,1 0-1,-1 0 1,1 0 0,-1 0-1,0 0 1,1 0 0,-1 0-1,1 0 1,-1 0 0,0 0-1,1 1 1,-1-1 0,0 0 0,1 0-1,-1 0 1,0 1 0,1-1-1,-1 0 1,0 0 0,1 1-1,-1-1 1,0 0 0,0 1-1,1-1 1,-1 0 0,0 1 0,0-1-1,0 0 1,1 1 0,-1-1-1,0 0 1,0 1 0,0-1-1,0 1 1,0-1 0,0 0 0,0 1-1,0-1 1,0 1 0,0 0-1,-1 10-3386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8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62 3376,'9'46'11392,"-8"-43"-10750,0 0 0,-1-1-1,1 1 1,0-1 0,0 1-1,0-1 1,1 1 0,-1-1-1,0 0 1,1 0 0,0 0-1,-1 0 1,1 0 0,0 0-1,3 2 1,-5-4-635,1 1 1,-1-1-1,1 0 1,-1 0-1,1 0 1,-1 1-1,0-1 1,1 0-1,-1 0 1,1 0 0,-1 0-1,1 0 1,-1 0-1,1 0 1,-1 0-1,1 0 1,-1 0-1,0 0 1,1 0-1,-1-1 1,1 1-1,-1 0 1,1 0-1,-1 0 1,0-1-1,1 1 1,-1 0-1,1 0 1,-1-1-1,0 1 1,1 0-1,-1-1 1,0 1-1,1 0 1,-1-1-1,0 1 1,0 0-1,1-1 1,3-24-1817,-11-23-4965,4 42 5143,1 0 0,-1 0 0,-1 0-1,1 0 1,-1 1 0,-8-10 0,-3-5-2332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9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0 168,'-16'37'13062,"5"1"-6638,10-31-6219,0 0 0,-1 1 0,0-1 0,0 0 0,-1-1 0,0 1 0,0 0 0,-1-1 0,1 0 0,-1 0 0,-1 0 0,1 0 0,-1-1 0,0 1 0,0-1 0,-1 0 0,1-1 0,-13 8 0,12-9-191,0 1 0,0-1-1,-1-1 1,0 1 0,0-1 0,1-1 0,-1 1 0,-14 0 0,18-2-81,1 0 0,-1 0 0,1-1 0,-1 1 0,1-1 0,-1 0 1,1 1-1,-1-1 0,1 0 0,0-1 0,0 1 0,-1 0 0,1-1 0,0 1 0,0-1 1,0 1-1,1-1 0,-1 0 0,0 0 0,1 0 0,-1 0 0,1 0 0,-1 0 0,1-1 1,0 1-1,0 0 0,0-1 0,0-1 0,-5-11-394,5 9 398,-1 0 0,0 0 1,-1 1-1,1-1 0,-1 1 0,0 0 0,0 0 0,-5-6 0,7 10 79,0 0-1,0 1 1,1-1-1,-1 1 1,0 0-1,0-1 0,1 1 1,-1 0-1,0-1 1,0 1-1,0 0 1,0 0-1,0 0 1,1-1-1,-1 1 1,0 0-1,0 0 1,0 0-1,0 1 1,0-1-1,0 0 1,1 0-1,-3 1 1,0 0 44,0 1 1,1 0 0,-1 0-1,0 0 1,0 0 0,1 0-1,-1 0 1,1 1 0,-3 4-1,-6 7-286,2 1 0,0 0 0,0 1 0,-10 26 0,-10 22-5277,24-56 3770,0 1 0,-1-1 0,0 0-1,0-1 1,-7 8 0,-5 3-1832</inkml:trace>
  <inkml:trace contextRef="#ctx0" brushRef="#br0" timeOffset="1">1 844 2644,'11'12'3685,"2"-4"27,0-2-716,3 0-616,1-2-467,5-4-401,3 0-412,1-4-388,3 0-308,1-2-292,3-2-340,0-4-620,-2-2-660,2-1-733,-4-1-811,-3 0-520,-4 0-252,-4-2-45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09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117 504 2844,'21'-4'24464,"-19"12"-20263,-8 10-3709,2-11-421,-1 1 0,1-1 0,-1 0 0,-1 0 0,0-1 0,-8 9 0,11-13-57,1 1-1,-1-1 1,1 0-1,-1 0 1,0 0-1,0 0 0,0 0 1,0-1-1,0 1 1,0-1-1,-1 0 1,1 0-1,0 0 0,-1-1 1,1 1-1,-1-1 1,1 1-1,-1-1 1,-3-1-1,6 1-13,-1-1 0,1 0 0,-1 0 0,1 0 0,-1 0 0,1-1 0,0 1 0,-1 0 0,1-1 0,0 1 0,0 0 0,0-1 0,0 1 0,0-1 0,0 0 0,1 1 0,-1-1 0,0 0 0,1 1 0,-1-1 0,1 0 0,0 0 0,0 0 0,0 1 0,0-1 0,0 0 0,0 0 0,0-2 0,6-55 0,-6 57 0,24-110 0,60-170 0,-49 175 0,-36 112-2123,-15 58-14233,6-36 11878,-5 3 349,0 3 72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0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7 92,'-8'36'6541,"5"-28"-4544,1 1 0,0-1-1,0 1 1,1 0 0,0-1 0,1 1-1,-1 0 1,2-1 0,-1 1 0,4 13-1,1-18 563,0-14-2330,0-15-2207,-6 18 620,0 1-1,-1 0 1,0-1-1,0 1 1,0 0-1,-1 0 1,1 0 0,-2 1-1,1-1 1,-1 1-1,1-1 1,-1 1-1,-1 0 1,1 1-1,-1-1 1,-8-6-1,-10-6-3042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1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492 193 1764,'-11'-9'14185,"11"8"-13791,4-21 5157,16-18-3377,-2 5-1146,-14 25-785,0 1 1,1-1 0,1 1 0,0 0 0,11-13-1,-15 20-230,0 0 0,-1 1-1,1 0 1,0-1-1,0 1 1,0 0 0,0 0-1,0 0 1,0 0-1,0 1 1,0-1-1,0 0 1,0 1 0,1-1-1,-1 1 1,0 0-1,0 0 1,0 0 0,1 0-1,-1 0 1,0 0-1,0 1 1,0-1 0,1 1-1,-1-1 1,0 1-1,0 0 1,0 0-1,0 0 1,0 0 0,0 0-1,2 3 1,22 14 12,36 33 1,-46-36-18,2 0 1,0-1-1,0-1 1,35 18-1,-48-30 122,-9-5-55,-13-6-37,6 8-36,0 0 0,0 0 1,0 2-1,-1-1 0,1 1 1,0 1-1,0 0 0,-22 5 1,-86 29 1,92-25 104,1 1-1,1 2 1,0 1-1,1 0 0,1 2 1,0 1-1,1 0 1,-29 30-1,-11 20 934,-67 93-1,125-154-1010,-4 4-485,0 0 1,-1-1-1,0 0 1,0 0 0,-11 7-1,16-14-367,0 0 1,1 0-1,-1 0 0,0 0 0,0 0 0,0-1 0,0 0 1,-5 1-1,7-1-128,-1-1-1,1 0 1,0 0 0,0 0 0,0 0-1,-1 0 1,1-1 0,0 1 0,0-1-1,0 0 1,0 1 0,0-1 0,0 0-1,0 0 1,0 0 0,-3-2 0,0-2-2694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2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1264 15 1000,'11'-14'14998,"-10"13"-14398,9 14 4746,-9-10-5221,0 0-1,0 1 1,-1-1 0,1 0-1,-1 1 1,1-1 0,-1 1-1,0-1 1,-1 1 0,1-1-1,-2 6 1,-1-1 6,-1-1 0,0 0-1,0 1 1,-1-1 0,0-1 0,0 1 0,-1-1-1,0 0 1,0 0 0,0 0 0,-13 7-1,16-11-168,0 0 0,0-1 0,1 1 0,-1-1-1,0 0 1,0 0 0,0 0 0,0-1-1,0 1 1,-1-1 0,1 1 0,0-1 0,0 0-1,0 0 1,0 0 0,0-1 0,-1 1-1,1-1 1,0 0 0,0 0 0,0 0-1,0 0 1,0 0 0,1-1 0,-1 1 0,0-1-1,1 0 1,-1 1 0,1-1 0,-1-1-1,1 1 1,0 0 0,0-1 0,-3-3-1,3 3-86,-1 0 0,1-1-1,1 1 1,-1-1 0,0 1-1,1-1 1,0 1-1,0-1 1,-1-5 0,1 10 41,-2 25 386,2-18-216,-2 1-1,1-1 0,-1 0 1,0 1-1,-1-1 1,0-1-1,0 1 1,-1 0-1,0-1 0,0 0 1,0 0-1,-1-1 1,0 0-1,-1 0 1,1 0-1,-1 0 0,0-1 1,-1 0-1,-12 6 1,15-9-37,1 1 1,-1-1 0,0 0 0,0 0-1,0-1 1,-1 1 0,1-1 0,0 0-1,0-1 1,-1 1 0,1-1 0,-1 0-1,1-1 1,0 1 0,-1-1 0,1 0-1,0 0 1,0-1 0,0 1 0,0-1-1,0 0 1,0-1 0,0 1 0,1-1-1,-1 0 1,1 0 0,-1 0 0,1-1-1,0 1 1,1-1 0,-1 0 0,-5-9-1,0 0-55,8 11 1,0 0 0,-1 0 0,1 0 1,0 0-1,-1 0 0,1 0 1,-1 0-1,1 1 0,-1-1 0,0 1 1,-2-2-1,2 3 3,1 0 0,-1 0 0,1 0 0,0 0 0,-1 0 0,1 0 0,-1 0 0,1 1 1,0-1-1,-1 0 0,1 1 0,0 0 0,-1-1 0,1 1 0,0 0 0,0-1 0,0 1 0,0 0 0,0 0 0,-1 0 0,1 0 0,-1 2 0,-28 27 145,2 1 1,-25 35-1,-20 23 309,-186 161 97,71-103-4411,135-114-1207,-3-10-5628,41-21 6596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2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 90 1860,'0'-7'3209,"3"-44"10796,-3 50-13785,0 0 0,0-1 0,0 1 0,0 0 0,0-1 0,1 1 0,-1 0 0,0-1 0,1 1 0,-1 0 0,1 0 0,-1 0 0,1-1 0,0 1-1,0 0 1,-1 0 0,1 0 0,0 0 0,0 0 0,0 0 0,0 0 0,0 0 0,0 1 0,1-1 0,-1 0 0,0 1 0,0-1 0,0 1 0,3-2 0,-4 5-135,0 0 0,0 0 0,-1 0-1,1 0 1,-1 0 0,0-1 0,0 1 0,0 0 0,0 0-1,0-1 1,-2 4 0,-11 11 14,0 0 0,-1-1-1,0-1 1,-30 23 0,-35 21-2626,51-38 688,-22 6-5026,14-16-2786,26-7 5964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2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1169 107 1048,'4'-9'1594,"0"1"1,1 0-1,0 0 1,1 0-1,-1 1 0,2 0 1,-1 0-1,1 0 0,12-9 1,-16 13-1359,0 1 0,0 0 0,0 0 0,0 0 0,0 0 1,0 1-1,1-1 0,-1 1 0,0 0 0,1 0 0,-1 0 1,1 0-1,0 1 0,-1-1 0,1 1 0,-1 0 0,1 0 0,0 0 1,-1 1-1,1-1 0,-1 1 0,1 0 0,-1 0 0,1 0 1,-1 1-1,0-1 0,1 1 0,3 2 0,-6-3-175,1 0 0,-1 1 1,1-1-1,-1 1 0,0 0 0,0-1 0,0 1 0,0 0 0,0 0 0,0 0 1,0 0-1,0 0 0,-1 0 0,1 0 0,-1 0 0,1 0 0,-1 0 0,0 0 0,0 0 1,0 0-1,0 0 0,0 0 0,0 0 0,-1 0 0,1 0 0,-1 0 0,1 0 1,-1 0-1,0 0 0,0 0 0,0 0 0,0 0 0,0-1 0,0 1 0,0 0 0,-2 1 1,-6 9 222,0-1 1,0 1 0,-19 15-1,28-26-274,-27 21 186,0-1 1,-1-1-1,0-1 0,-2-2 1,0-1-1,-1-1 1,-58 18-1,-14-2 179,-121 19-1,-75-5 251,247-41-538,1-3 0,0-1-1,-97-15 1,140 13-79,0 0 0,-1-1 0,1 0 0,-12-7 0,3 2 45,25 11-859,1 0 0,-1-1 0,0 0 0,1 0 0,-1-1 0,1 0-1,-1-1 1,1 0 0,15-1 0,-6-2-2457,-1 0-1,1-1 1,-1-1-1,24-9 1,-19 4-618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2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1 135 3384,'13'-15'4354,"23"-16"14297,-13 11-12273,-17 7-8253,-6 11 1346,0 1 0,0-1 0,-1 1 1,1-1-1,-1 1 0,1-1 0,-1 1 1,0-1-1,1 1 0,-1 0 1,0-1-1,0 1 0,-2-2 0,0 0-913,0 0-1,0 0 0,0 1 1,0-1-1,-1 1 1,1-1-1,-8-2 0,-5 0-3058,-1 0 102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3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760 1 2992,'8'2'16704,"-6"19"-11987,-6 21-3436,1-32-1161,0-1 0,-1 1 0,-1-1 0,0 0 0,0-1 0,0 1 0,-1-1 1,0 0-1,-1 0 0,0-1 0,0 0 0,0 0 0,-14 8 0,15-11-236,0 0 1,0-1 0,0 0-1,-1 0 1,1 0 0,-1-1 0,0 0-1,1 0 1,-1-1 0,0 0-1,0 0 1,0-1 0,0 0 0,0 0-1,0 0 1,0-1 0,0 0-1,0-1 1,0 1 0,-9-5 0,14 6 52,1-1 0,0 1 1,0-1-1,-1 1 1,1-1-1,0 0 1,0 1-1,0-1 1,0 0-1,0 0 0,0 0 1,0 0-1,0 0 1,0 0-1,0 0 1,1-1-1,-1 1 0,0 0 1,1 0-1,-1-1 1,1 1-1,-1 0 1,1-1-1,0 1 0,-1 0 1,1-1-1,0 1 1,0 0-1,0-1 1,0 1-1,0-2 0,-1 8 119,0-1 0,0 0 0,-1 1-1,0-1 1,0 0 0,0 0-1,0 0 1,-1 0 0,0 0-1,1-1 1,-7 7 0,-44 44 1113,46-48-1055,-32 29 662,-80 55 1,5-21-4174,100-63 559,-1 0 0,1 0 0,-27 5 1,8-2-3075,10-1 1772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3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1 135 128,'18'10'14135,"-5"-8"-5157,-1-10-5009,2-10-5512,-11 13 890,-1 1 0,1-1 1,-1 0-1,0 0 0,0 0 0,0 0 1,-1 0-1,1-7 0,-1-42-12381,-1 38 9024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3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42 3264,'14'-30'17127,"-9"19"-12439,-7 12-5669,-25 26-16100,19-18 13312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0 612,'3'6'11255,"0"6"-5566,-22 31-2934,-40 66 0,51-97-3195,0 0 1,-1-1-1,0 1 1,-1-2-1,0 1 1,-1-1 0,0-1-1,0 0 1,-22 12-1,26-18-1105,0 0 0,0-1 1,0 0-1,0 0 0,0-1 0,-1 0 0,-13 0 1,-2 0-2177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4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1406 7 1204,'20'-7'13016,"-6"7"-6128,-12 2-6548,0-1 0,0 0-1,1 1 1,-2-1-1,1 1 1,0 0 0,0-1-1,0 1 1,-1 0 0,1 0-1,-1 0 1,0 0-1,2 3 1,54 89 2111,-57-93-2445,0 0 1,0 0-1,-1-1 0,1 1 0,0 0 1,0-1-1,-1 1 0,1-1 1,0 1-1,-1 0 0,1-1 0,-1 1 1,1-1-1,-1 1 0,1-1 1,-1 1-1,1-1 0,-1 1 0,0-1 1,1 0-1,-1 1 0,1-1 1,-1 0-1,0 0 0,1 1 0,-1-1 1,0 0-1,0 0 0,1 0 1,-2 0-1,-33 12 155,26-9-108,-259 85 670,-531 103 0,769-186-681,0-2-1,0 0 0,-1-2 0,-55-6 0,75 4-11,0-1-1,0 0 0,0-1 1,1 0-1,-1 0 1,1-1-1,0-1 0,0 0 1,0 0-1,1-1 1,0 0-1,0-1 0,0 1 1,1-2-1,0 1 0,-11-14 1,6-1 60,23 24 71,37 35 161,-31-25-267,36 20-2067,-39-26 601,-1 0 0,1-1 0,0-1 1,1 0-1,-1-1 0,1 0 0,-1-1 1,1-1-1,0 0 0,19-2 0,-21 0 558,-1-1-1,0 0 1,1-1-1,14-5 1,-4 0-3117,2 0 71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377 0 1372,'22'0'4097,"13"7"6309,-35-7-10091,1 0 0,0 0 0,-1 0 0,1 1 0,0-1 0,-1 0 0,1 1 0,0-1 0,-1 1 0,1-1 0,-1 1 0,1-1 0,-1 1 0,1-1 0,-1 1 0,1-1 0,-1 1 0,1-1 0,-1 1 0,0 0 0,0-1 0,1 1 0,-1 0 0,0-1 0,1 2 0,-2 0-150,1-1 1,-1 1-1,1-1 0,-1 1 0,0-1 1,0 0-1,0 1 0,0-1 0,1 0 1,-2 0-1,1 1 0,0-1 0,0 0 1,0 0-1,0 0 0,-1-1 1,-2 3-1,-14 8 254,-1 0 1,-1-1-1,0-1 1,0-1-1,-39 10 1,-109 14-1416,158-31 828,-33 4-332,41-5 433,0 0 1,1 1-1,-1-1 1,0-1 0,1 1-1,-1 0 1,0 0-1,0-1 1,1 1 0,-1 0-1,1-1 1,-1 0-1,0 1 1,1-1 0,-1 0-1,1 0 1,-1 0-1,-2-2 1,4 2 28,0 0 0,-1 0 1,1 0-1,0 0 0,0 0 0,0 0 0,-1 0 1,1 0-1,0 0 0,0 0 0,1 0 0,-1 0 1,0 0-1,0 0 0,0 0 0,0 1 0,1-1 0,-1 0 1,1 0-1,-1 0 0,1 0 0,-1 0 0,1 0 1,-1 1-1,1-1 0,-1 0 0,1 0 0,0 1 1,0-1-1,-1 1 0,1-1 0,0 0 0,0 1 0,0-1 1,0 1-1,-1 0 0,1-1 0,0 1 0,0 0 1,0-1-1,2 1 0,0-1-10,0 0 0,-1 0 0,1 0 0,0 0 0,0 0 0,0 1 1,0-1-1,0 1 0,0 0 0,0 0 0,1 0 0,-1 0 0,3 1 0,-4 0-49,-1 0 0,1 0 0,-1-1 0,1 1 0,0 0 0,-1 0 0,0 1 0,1-1-1,-1 0 1,0 0 0,1 1 0,-1-1 0,0 0 0,0 1 0,0-1 0,1 3 0,-2-2-275,1 0 1,-1 0-1,0 0 1,0 0 0,0 0-1,0 0 1,0 0-1,-1 0 1,1 0-1,0 0 1,-1 0 0,0 0-1,1 0 1,-1 0-1,0-1 1,0 1-1,0 0 1,0 0 0,-2 2-1,-4 4-1536,0 0 0,-1 0 0,1 0 0,-2-1 0,-12 9 0,-13 7-1853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5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254 514 1108,'-2'-14'13423,"-6"8"-7414,-21 15-3877,-19 22-451,41-25-1263,-1 0-1,0 0 1,0-1 0,-1 0 0,1-1-1,-11 4 1,16-7-357,1 0 0,-1-1 0,1 1 0,-1-1 0,0 0 0,1 0 0,-1 0 0,0 0 0,1-1 0,-1 1 0,0-1 0,1 1 0,-1-1 0,1 0 0,-1 0-1,1 0 1,0 0 0,-1-1 0,1 1 0,0-1 0,0 1 0,0-1 0,0 0 0,0 0 0,0 0 0,0 0 0,-1-2 0,-1-1-4,1-1 0,-1 1 0,1-1 0,0 1 0,0-1 0,1 0 0,0 0 0,0 0 0,0-1 0,1 1 0,0 0 0,0-1 0,0 1 1,1 0-1,0-1 0,1-8 0,3-9-32,1-1 0,14-46 1,-2 14-22,-4 2-204,18-71 22,-5 46-3202,-39 100-11072,-1 4 9279,1-5 1402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2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61 2464,'57'-43'19444,"-31"29"-16122,-25 13-3343,-1 1 0,0 0 0,0 0 0,0-1 0,1 1 0,-1 0 1,0 0-1,0 0 0,0 0 0,1-1 0,-1 1 0,0 0 0,0 0 1,1 0-1,-1 0 0,0 0 0,1 0 0,-1 0 0,0 0 0,0 0 1,1 0-1,-1 0 0,0 0 0,0 0 0,1 0 0,-1 0 0,0 0 1,1 0-1,-1 0 0,0 0 0,0 0 0,1 0 0,-1 0 0,0 1 1,0-1-1,1 0 0,-1 0 0,0 0 0,0 0 0,0 1 0,1-1 1,-1 0-1,0 0 0,0 0 0,0 1 0,0-1 0,1 0 0,-1 0 1,0 1-1,0-1 0,0 0 0,0 1 0,0-1 0,0 0 0,0 0 1,0 1-1,0-1 0,0 0 0,0 1 0,0-1 0,0 0 0,0 0 1,0 1-1,0-1 0,0 0 0,0 0 0,0 1 0,0-1 0,-1 1 1,-8 17-4644,4-14 3279,-1 0 0,0 0 0,0-1 0,0 0 0,0 0 0,0 0 0,-9 2 0,-4 2-1451,-7 4-578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5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86 1236,'6'6'1264,"0"1"-1,1-1 1,-1 0 0,1-1-1,1 0 1,-1 0 0,0 0-1,1-1 1,0 0 0,0 0-1,16 4 1,-9-5-525,0 0-1,0-1 1,0 0 0,0-1 0,0-1 0,22-2 0,-4-2-1008,0-2 1,0-2 0,0-1-1,-1-1 1,48-24 0,-29 3-4004,-43 24 2330,-1 1-1,0-1 0,-1 0 1,8-10-1,-5 4-1830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6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784 0 1540,'-10'6'10322,"4"10"-5775,3 21-3261,2-25-121,-6 76 168,7-71-1219,0 0 1,-1 0-1,-1 0 1,-1 0-1,0 0 1,-1 0-1,-1-1 1,-1 0-1,-10 21 1,12-32-102,0 0-1,-1 0 1,0 0 0,0 0-1,0-1 1,-1 0 0,1 0-1,-1-1 1,0 1-1,0-1 1,0 0 0,-1-1-1,1 0 1,0 0 0,-1 0-1,0 0 1,-7 0 0,10-1-98,-1-1 1,1 1-1,0-1 1,0 0-1,0 0 1,0 0-1,0 0 1,0-1-1,-1 1 1,1-1-1,0 0 1,0 0-1,0-1 1,1 1-1,-1-1 1,0 0-1,1 0 1,-1 0-1,1-1 1,-1 1-1,1-1 1,0 0-1,0 0 1,0 0-1,1 0 1,-1 0 0,1 0-1,-1-1 1,-1-3-1,4 2-170,-1 1 0,1-1 0,0 1 1,0-1-1,0 1 0,0-1 0,2-6 0,6-9-819,-7 20 1052,-1-1 0,0 1-1,0 0 1,1-1 0,-1 1 0,0 0 0,1 0-1,-1-1 1,0 1 0,1 0 0,-1 0 0,1 0 0,-1-1-1,0 1 1,1 0 0,-1 0 0,1 0 0,-1 0-1,0 0 1,1 0 0,-1 0 0,1 0 0,-1 0 0,1 0-1,-1 0 1,0 0 0,1 0 0,-1 0 0,1 0-1,-1 0 1,0 0 0,1 1 0,-1-1 0,1 0 0,-1 1-1,2 0 28,-1 0-1,0 1 1,0-1-1,0 1 1,0-1-1,0 1 0,0 0 1,-1-1-1,1 1 1,-1 0-1,1 0 1,-1-1-1,1 1 0,-1 0 1,0 0-1,0 0 1,0-1-1,0 1 1,-1 3-1,-4 39 648,4-40-523,-4 16 181,-1 0 0,0-1 0,-1 0 0,-1-1 0,-1 0 0,-1 0 0,0-1 0,-2 0 0,0 0 0,0-2 0,-2 1 0,0-2 0,0 0 0,-32 23-1,19-16-1046,-2-2-1,0-2 0,-36 17 0,32-19-3181,0-3 1,-59 16-1,59-20 300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6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797 4 2764,'-2'-4'10629,"2"4"-10470,-13 6 3476,-15 10-1822,-254 234 578,92-76-6337,-35 19-7210,168-140 7643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1449 477 432,'11'-41'4283,"2"1"-1,1 0 1,30-56-1,-44 95-4250,1 1-1,0-1 1,-1 0-1,1 1 1,-1-1-1,1 1 1,-1-1-1,1 1 1,0 0-1,0-1 1,-1 1-1,1 0 1,0-1-1,-1 1 1,1 0-1,0 0 1,0-1-1,0 1 1,-1 0-1,1 0 1,0 0-1,0 0 1,0 0-1,-1 0 1,1 0-1,0 1 1,0-1-1,-1 0 1,1 0-1,0 0 1,0 1-1,-1-1 1,1 1 0,0-1-1,-1 0 1,1 1-1,0-1 1,-1 1-1,1-1 1,-1 1-1,1 0 1,-1-1-1,2 2 1,28 31-12,-25-28 47,11 14-177,0 2 163,2-1-1,39 34 0,-54-51-218,1 1-1,0-1 1,1 0 0,-1 0-1,1-1 1,-1 1-1,1-1 1,0 0 0,-1-1-1,1 1 1,0-1 0,0 0-1,0 0 1,1 0-1,-1-1 1,0 1 0,0-1-1,0-1 1,0 1 0,0-1-1,9-1 1,-14 2 123,0 0 1,0 0 0,0 0 0,1-1-1,-1 1 1,0 0 0,0 0 0,1 0-1,-1 0 1,0 0 0,0 0 0,1 0-1,-1 0 1,0 0 0,0-1-1,0 1 1,1 0 0,-1 0 0,0 0-1,0 0 1,0-1 0,0 1 0,1 0-1,-1 0 1,0 0 0,0-1 0,0 1-1,0 0 1,0 0 0,0-1-1,0 1 1,0 0 0,0 0 0,0-1-1,0 1 1,0 0 0,0 0 0,0 0-1,0-1 1,0 1 0,0-1-1,-10-7-962,-17-2 145,-9 4 762,0 3 0,0 1 0,0 1 1,0 2-1,-49 8 0,-27-1 1379,82-5-751,22-2 45,0 0 1,0 0-1,-1-1 1,1 0-1,0-1 1,-13-2 0,19 3-484,0-1 1,1 0 0,-1 0-1,1 1 1,-1-1-1,1 0 1,-1-1 0,1 1-1,-1 0 1,1 0 0,0-1-1,0 1 1,-1 0 0,1-1-1,0 1 1,1-1 0,-1 0-1,0 1 1,0-1 0,1 0-1,-1 1 1,0-1-1,1 0 1,0 0 0,-1 1-1,1-1 1,0 0 0,0 0-1,0 0 1,0 1 0,1-1-1,-1 0 1,0 0 0,1 0-1,0-1 1,18-92 1089,5-39 74,-23 119-828,0 0 0,0 0 1,-2 0-1,0-1 0,-1 1 0,-5-23 1,7 37-398,0 1 0,0-1 0,0 1 0,0-1 0,0 1 0,0-1 0,0 1 0,0-1 0,-1 1 0,1 0 0,0-1 0,0 1 0,0-1 1,-1 1-1,1-1 0,0 1 0,0 0 0,-1-1 0,1 1 0,0 0 0,-1-1 0,1 1 0,-1 0 0,1 0 0,0-1 0,-1 1 0,1 0 0,-1 0 0,1 0 0,0-1 1,-1 1-1,1 0 0,-1 0 0,1 0 0,-1 0 0,0 0 0,-14 14 292,-12 36-467,25-44 228,-19 41-82,2 0 0,2 2 0,-12 57 0,27-100 1,0 1 0,0-1 0,0 1 1,-1-1-1,0 0 0,0 0 0,0 0 1,-1-1-1,0 1 0,0-1 0,-1 0 0,1 0 1,-1 0-1,0 0 0,-1-1 0,1 0 0,-1 0 1,1-1-1,-1 1 0,0-1 0,0-1 1,-1 1-1,-9 2 0,-10 1 88,-1-1 1,0-2-1,0 0 1,-44-2-1,30-1 92,-186 1 948,96-4-168,0 7 0,-164 24-1,262-21-903,7-2-158,51-15 16,-15 6-244,0 0-1,1 1 1,0 0 0,-1 1 0,1 0-1,0 1 1,15 0 0,-16 2-825,0 0 1,0 1-1,0 0 1,0 1 0,10 4-1,103 37-16662,-97-30 13872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7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1 240 1544,'17'59'12787,"-14"-51"-11462,0 0 1,0-1-1,1 1 0,8 11 0,-9-15-1171,0-1 1,0 1-1,1-1 1,0 0-1,-1 1 1,1-2 0,0 1-1,0 0 1,1-1-1,-1 0 1,0 0-1,1 0 1,0 0 0,-1-1-1,1 1 1,0-1-1,-1-1 1,1 1-1,0-1 1,0 0-1,0 0 1,6 0 0,8-3-192,1 0 0,0-2 0,-1 0-1,0-1 1,0 0 0,-1-2 0,0 0 0,0-1 0,-1-1 0,0-1 0,0 0 0,-2-1 0,1-1 0,-1-1 0,-1 0 0,14-18 0,-24 26-81,0 0-1,0 0 0,-1-1 1,1 1-1,-2-1 0,1 0 1,-1 0-1,0 0 0,0 0 1,-1 0-1,0 0 0,0 0 1,-1-12-1,0 15 56,-1 0 0,1-1 0,-1 1 1,0 0-1,0 1 0,-1-1 0,1 0 0,-1 0 0,0 0 1,0 1-1,0-1 0,0 1 0,-1-1 0,1 1 0,-1 0 0,0 0 1,0 0-1,0 1 0,0-1 0,0 1 0,-1-1 0,1 1 1,-1 0-1,-7-2 0,-5-2-553,-1 1 1,0 1-1,0 0 1,-31-2-1,-32 2-5809,35 2-658,28 1 3595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7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815 54 3396,'9'-9'2244,"-5"5"-728,0 1 1,0-1-1,0 0 0,-1 0 0,0 0 1,0-1-1,4-6 0,-7 11-1437,0 0 0,0 0-1,0 0 1,0-1-1,0 1 1,0 0 0,0 0-1,0 0 1,0 0-1,1 0 1,-1-1 0,0 1-1,0 0 1,-1 0 0,1 0-1,0 0 1,0-1-1,0 1 1,0 0 0,0 0-1,0 0 1,0 0-1,0 0 1,0 0 0,0-1-1,0 1 1,0 0 0,0 0-1,0 0 1,-1 0-1,1 0 1,0 0 0,0 0-1,0-1 1,0 1-1,0 0 1,0 0 0,-1 0-1,1 0 1,0 0-1,0 0 1,0 0 0,0 0-1,0 0 1,-1 0 0,1 0-1,0 0 1,0 0-1,0 0 1,0 0 0,0 0-1,-1 0 1,1 0-1,0 0 1,0 0 0,0 0-1,0 0 1,-1 0 0,-15 5 1644,-13 9-783,-313 193 256,253-157-2111,-74 43-4893,2 3-6220,110-64 8011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7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74 16,'0'-74'25430,"-1"107"-24444,-20 155 803,-3 100-2290,23-259-768,0-1 1,-10 48-1,-10-11-4541,18-58 4286,0-1 0,-1 1 0,0-1 0,0 0 0,0 0 0,-9 8 0,-4 0-2388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9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1771 383 1784,'3'-10'3277,"2"-8"3096,-4 4 1928,5 42-3982,-12 7-3372,-2-1 0,-1 1 0,-17 39 0,19-57-873,-1 0 0,0-1 0,-1 0 0,-1 0 0,0-1 0,-1 0 0,-26 26 0,25-31-64,-1-1 0,0 0 0,0-1 1,-1 0-1,0-1 0,0-1 0,0 0 0,-27 7 1,30-10-51,-1-1 1,1 0-1,-1 0 1,1-1 0,-1-1-1,1 0 1,-1 0 0,0-1-1,1-1 1,-1 0 0,1-1-1,-15-5 1,22 7 5,1 0-1,0-1 1,0 1 0,0-1-1,0 0 1,0 0 0,0 0 0,0-1-1,1 1 1,-1-1 0,1 1-1,0-1 1,0 0 0,0 0-1,0 0 1,0 0 0,0 0 0,1 0-1,0-1 1,-1 1 0,1-4-1,0 1-39,0-1 0,1 0 0,-1 1 0,2-1-1,-1 1 1,1-1 0,0 1 0,0-1 0,1 1-1,4-12 1,-1 5-7,1 1 1,0-1-1,1 1 0,0 0 1,1 1-1,0 0 0,1 0 1,0 1-1,1 0 0,17-14 1,-26 22 75,1 1 1,-1 0-1,1 0 1,-1 0-1,1 0 1,0 0-1,-1 0 0,1 0 1,0 1-1,0-1 1,0 1-1,0-1 1,0 1-1,0 0 1,-1-1-1,1 1 1,0 0-1,0 0 1,0 1-1,2-1 1,-3 1 5,0 0 0,0-1 0,0 1 0,0 0 1,0 0-1,0 0 0,0 0 0,-1 0 0,1 0 1,0 0-1,-1 0 0,1 0 0,0 1 1,-1-1-1,0 0 0,1 0 0,-1 0 0,0 1 1,1-1-1,-1 0 0,0 1 0,0 0 0,0 7 48,0 0-1,-1 0 0,0 0 0,-1 0 1,0 0-1,0 0 0,-4 10 0,0-5 17,-8 22 96,-1 0 1,-27 44 0,37-72-146,0 0 0,-1 0 1,0-1-1,0 1 0,0-1 1,-1 0-1,0-1 1,-1 0-1,1 0 0,-1 0 1,0-1-1,0-1 1,-1 1-1,0-1 0,-9 3 1,15-6-14,0 0 0,0-1 0,0 1 0,0 0 0,0-1 0,0 0 1,0 0-1,0 0 0,0 0 0,0-1 0,0 1 0,1-1 0,-1 1 0,0-1 0,0 0 1,0 0-1,0 0 0,1-1 0,-1 1 0,1-1 0,-3-1 0,1-1 0,1 1 0,0-1-1,0 0 1,0 1 0,1-1 0,-1-1-1,1 1 1,0 0 0,0-1 0,0 1-1,-1-10 1,-1-4-8,1 0 1,1-1-1,1 1 0,1-1 0,3-29 0,78-441 154,-58 405 455,-21 77-363,1-1-1,0 1 1,1 0 0,-1 1 0,1-1-1,1 1 1,-1-1 0,1 1-1,6-5 1,-20 72 871,-86 183-374,-8 27-673,98-253-72,-1 3 10,-1 1-1,0-1 0,-1 0 1,-2-1-1,0 0 1,-16 25-1,24-43-18,0 0 0,-1 0 0,1 0 0,0 0 0,-1 0 0,1 0 0,-1 0 0,0-1 0,1 0 0,-1 1 0,0-1 0,0 0 0,0 0 0,0 0 0,0-1 0,0 1 0,0-1 0,0 0 0,0 0 0,0 0 0,-1 0 0,1 0 0,0-1 0,0 1 0,0-1 0,0 0 0,0 0 0,0 0 0,1 0 0,-5-2 0,0-1-68,1 1-1,0-1 0,-1-1 0,2 1 0,-1-1 0,0 0 0,1 0 0,0-1 0,0 1 0,0-1 0,-5-9 0,6 18 58,0 0-1,1 0 1,-1 0-1,1 1 1,-1-1-1,1 1 1,-3 5-1,-4 3 25,-40 52 0,39-48 3,0 0 0,-1-1 1,-16 15-1,27-29 2,1-1 0,-1 1 0,1-1 0,-1 1 0,1-1-1,-1 1 1,0-1 0,1 1 0,-1-1 0,1 0 0,-1 1 0,0-1 0,1 0 0,-1 0 0,0 1 0,0-1 0,1 0 0,-1 0 0,0 0 0,1 0 0,-1 0 0,0 0 0,0 0 0,1 0-1,-1 0 1,0-1 0,1 1 0,-1 0 0,0 0 0,1 0 0,-1-1 0,0 1 0,1-1 0,-1 1 0,0 0 0,0-1 0,-19-28 7,19 25-10,-1 1 0,1-1 0,-1 1 0,0 0 0,0 0 0,-1 0 0,1 0 0,-1 0 0,1 0 0,-1 0 0,0 1 0,0 0 0,0-1 0,0 1-1,-6-2 1,4 3-2,-1 1-1,1 0 0,-1 0 0,1 0 0,-1 1 0,1 0 0,0 0 0,-1 0 0,1 1 1,0 0-1,0 0 0,0 0 0,0 0 0,0 1 0,1 0 0,-1 0 0,-7 7 0,2-3-1,1 1-1,0 1 1,0 0-1,1 0 1,0 1-1,-12 19 1,17-23 0,1 1 1,0 0-1,0-1 1,0 1-1,1 0 1,0 0-1,0 0 0,1 0 1,0 1-1,0-1 1,1 0-1,0 0 1,0 0-1,0 0 1,1 0-1,0-1 1,1 1-1,5 12 1,5 7 16,1-1 1,0-1 0,23 29 0,-21-33-37,-9-11 4,0 0 0,0 0 0,-1 0 0,0 1 0,9 20 0,-15-27 21,1-1 0,0 1 0,-1-1 0,0 1 0,1-1 1,-1 1-1,0-1 0,0 1 0,-1 0 0,1-1 0,0 1 0,-1-1 0,1 1 1,-1-1-1,0 0 0,0 1 0,0-1 0,0 0 0,-1 1 0,1-1 1,0 0-1,-1 0 0,0 0 0,1 0 0,-1 0 0,0-1 0,0 1 1,0 0-1,0-1 0,0 0 0,-5 3 0,-21 11 64,-2-1 0,1-2 0,-2-1 0,1-1 0,-1-1 0,-1-2 0,0-1 0,0-2 0,-61 1-1,80-5 17,1-1 0,-1 0-1,1 0 1,-1-1-1,-23-7 1,33 8-68,0 0 1,1 0 0,-1 0 0,1 0 0,-1-1-1,1 1 1,-1-1 0,1 0 0,0 1-1,-1-1 1,1 0 0,0 0 0,0-1 0,1 1-1,-1 0 1,0 0 0,1-1 0,-1 1-1,1-1 1,0 0 0,0 1 0,0-1 0,0 0-1,1 0 1,-1 1 0,0-1 0,1 0-1,0 0 1,0 0 0,0 0 0,1-4 0,7-39-34,26-87 0,-11 53-199,-20 68 126,20-79-1351,36-88 1,-45 146-1325,35-59 0,-35 69-84,2 1 0,0 1 1,26-25-1,-14 18-1120,-1 0-36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19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18 3748,'7'-5'10985,"3"0"-3684,10-1-1302,-13 5-7737,-27 7-3250,4-6-7338,3-1 7479,-2 3 993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0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1 2744,'-31'48'10486,"-8"-8"-4068,26-30-5509,-1-1 0,0 0 0,0-1 0,-30 12 0,4-6-902,0-2 0,-1-2-1,-62 7 1,26-11 24,72-6-82,-1 0 0,1 0 0,-1-1 1,1 1-1,0-1 0,-1 0 0,1-1 1,0 1-1,0-1 0,0 0 0,-8-5 1,12 6 16,0 0 0,0 0 0,0-1 0,0 1 0,0 0 0,0 0 0,0-1 1,1 1-1,-1 0 0,0-1 0,1 1 0,0-1 0,-1 1 0,1-1 0,0 1 1,-1-1-1,1 1 0,0-1 0,0 1 0,0-1 0,0 1 0,1-1 1,-1 1-1,0-1 0,1 1 0,-1-1 0,1 1 0,-1 0 0,1-1 0,0 1 1,-1 0-1,1-1 0,0 1 0,0 0 0,0 0 0,0 0 0,0 0 1,0 0-1,1 0 0,1-1 0,2-3-24,0 0 0,0 0 1,0 1-1,1 0 0,0 0 0,0 0 0,10-3 1,-4 3-232,1 0 0,-1 2 0,1-1 0,0 2 0,0 0 0,0 0 1,0 1-1,22 3 0,-29-2-274,0 0 1,0 1 0,0 0-1,0 0 1,0 0-1,-1 1 1,1 0-1,-1 0 1,6 4 0,-8-5-135,0 1 0,1 0 0,-1 1 1,0-1-1,-1 0 0,1 1 1,0 0-1,-1-1 0,0 1 0,0 0 1,0 0-1,-1 0 0,3 9 0,1 17-2471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2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86 1900,'9'-6'3112,"2"0"-395,0 0-481,2 2-412,0 0-360,1 0-268,-1 0-264,0 0-260,3-2-251,-1 1-277,0-1-344,-1 0-397,1-2-367,-4 2-400,-2 0-452,0 2-756</inkml:trace>
  <inkml:trace contextRef="#ctx0" brushRef="#br0" timeOffset="1">0 249 3152,'6'-5'2588,"0"1"0,-1-1 0,0 1-1,0-1 1,5-8 0,8-14-857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0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74 808,'0'2'480,"0"-1"0,0 1 0,0-1 0,0 1 0,1-1 0,-1 1 0,1-1 0,-1 1 0,1-1-1,-1 1 1,1-1 0,0 1 0,0-1 0,-1 0 0,1 1 0,0-1 0,0 0 0,0 0 0,1 0 0,-1 0 0,2 2 0,0-2-110,0 1-1,1 0 1,-1-1 0,0 0 0,1 0 0,-1 0-1,1 0 1,0 0 0,4 0 0,10-1-457,1 0 1,0-1-1,18-4 1,-17 3 658,239-33-3786,-4-23-5797,-199 42 6409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22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37 1760,'-1'-15'14919,"0"15"-14526,-15-5 5881,8 3-4311,18-4 69,-9 5-2013,26-7 321,-26 9-325,0 0-1,-1-1 1,1 1-1,0-1 1,-1 1-1,1 0 1,0-1 0,-1 1-1,1 0 1,-1 0-1,1 0 1,-1-1 0,0 1-1,1 0 1,-1 0-1,0 0 1,0 0-1,0 0 1,1 0 0,-1 0-1,0 0 1,0-1-1,0 1 1,0 0 0,-1 0-1,1 0 1,0 0-1,0 0 1,0 0-1,-1 0 1,1 0 0,-1 1-1,-3 15 122,-1 0 1,-1 1-1,0-2 0,-1 1 0,-1-1 0,-1 0 1,0-1-1,-1 0 0,0 0 0,-1-1 0,-20 19 1,-17 14-2380,-89 67-1,134-112 2087,-35 27-4605,-2-1-1,-1-3 1,-80 38 0,62-39 435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40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76 208 1032,'-5'-4'14424,"3"-7"-5970,6-23-3403,12-19-7614,-7 38 4276,0 6-1737,0 0 1,0 1-1,1 0 0,0 0 1,0 1-1,1 1 0,0 0 0,23-9 1,-27 12 10,0 0 1,0 1 0,1 0-1,-1 0 1,1 1 0,-1 0-1,1 0 1,-1 1-1,1 0 1,0 0 0,-1 1-1,1 0 1,-1 1 0,1-1-1,12 5 1,-20-5 10,1-1 0,0 1 0,0-1 0,0 1 0,0-1 0,0 1 0,0 0 0,-1 0 0,1-1 0,0 1 0,0 0 0,-1 0 0,1 0 0,-1-1 0,1 1 0,-1 0 0,1 0 0,-1 0 0,0 0 0,1 0 0,-1 0 0,0 0 0,0 0 0,1 0 0,-1 0 0,0 2 0,-1 0-2,1 1-1,-1-1 0,1 1 1,-1-1-1,0 0 0,-1 1 1,1-1-1,-2 4 0,-38 51-12,18-34 15,-1-2 0,-1-1 0,0 0 1,-33 18-1,28-19 0,1 1 0,1 1 0,-31 31 1,59-52 0,-1-1 0,1 0 1,0 0-1,-1 0 1,1 0-1,0 1 0,-1-1 1,1 0-1,0 0 0,0 1 1,-1-1-1,1 0 1,0 1-1,0-1 0,0 0 1,-1 1-1,1-1 1,0 0-1,0 1 0,0-1 1,0 0-1,0 1 1,0-1-1,0 1 0,-1-1 1,1 0-1,0 1 1,0-1-1,0 0 0,1 1 1,-1-1-1,0 1 1,0-1-1,0 0 0,0 1 1,0-1-1,0 0 1,0 1-1,1 0 0,19 0-57,50-17-81,-33 8 96,14 3 38,88 4-1,-63 3 29,-66-2 122,3 0-1220,-19-10-6273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41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810 858 240,'19'8'8021,"8"-8"-4223,25-8-740,-45 6-2156,6 0-564,-1-1-1,-1-1 1,1 0 0,0-1-1,-1 0 1,0 0 0,0-1-1,-1-1 1,0 0 0,0 0 0,0-1-1,-1 0 1,0 0 0,11-15-1,-10 9-252,0 0-1,-1-1 0,0-1 0,-1 0 0,-1 0 0,-1 0 0,0-1 1,-1 1-1,4-27 0,-5 19-123,-2 1 0,0-1 0,-1 1 0,-1-1 0,-2 1 0,0-1 0,-2 1 0,0 0 0,-1 0 0,-2 0 0,0 1-1,-2 0 1,0 0 0,-1 1 0,-17-27 0,16 34 45,0 1 0,0 0 0,-1 0 0,-1 1 0,0 1-1,-1 0 1,0 1 0,0 0 0,-1 2 0,-1-1 0,-25-9 0,14 9-7,0 1 1,-1 2-1,0 1 1,0 1-1,-1 1 1,-37 1 0,18 3-4,0 1 1,-77 14 0,107-12 32,0 0 0,1 1 0,-1 0 0,1 2 0,1 0 0,-1 1 0,1 1 0,1 0 1,-1 1-1,-13 13 0,10-4 213,2 1 0,1 1-1,0 1 1,2 0 0,-15 31 0,-11 16 137,25-45-123,1 2 0,1 0 0,1 1 0,2 0 0,0 1-1,-7 41 1,13-53-47,2 1-1,0-1 1,1 0-1,0 1 1,2-1 0,0 0-1,0 1 1,2-1-1,0 0 1,1 0-1,0 0 1,1-1-1,8 17 1,-9-25-167,0 1 0,0-1 1,1-1-1,0 1 0,0-1 0,0 0 0,1 0 1,0 0-1,0-1 0,10 7 0,24 9-2992,-68-35-22040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41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48 1712,'-2'-8'22019,"-21"5"-17483,-15 4-7279,28-1 4541,-252 13-463,-74 5-1296,331-17 440,-22-1-2891,24-6-994,14-6-598,45-32-12610,-47 36 14287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41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25 764,'1'-1'297,"-1"0"-1,0 0 1,0 0-1,0 0 0,0 0 1,0 0-1,0 0 1,-1 0-1,1 0 1,0 0-1,0 0 1,-1 0-1,1 1 1,-1-1-1,1 0 1,0 0-1,-1 0 1,1 1-1,-1-1 1,0 0-1,1 0 1,-1 1-1,0-1 1,1 0-1,-1 1 1,0-1-1,-1 0 0,0 1 59,0-1 0,0 1 0,0 0 0,0 0 0,0 0 0,1 0 0,-1 0 0,0 1 0,0-1 0,0 1 0,0-1 0,1 1 0,-4 1 0,-9 4 1143,0 2 0,-24 17 0,25-17-566,-15 11 259,0 0 0,-34 33 0,54-46-1085,1 1 0,1 0 0,-1 0 0,1 1 0,1-1 0,-1 1 0,1 1 0,1-1 0,-1 1 0,1-1 0,1 1 0,0 1 0,-3 11 0,6-19-197,0-1 1,-1 1 0,1 0 0,0 0-1,0-1 1,0 1 0,1 0 0,-1 0-1,0-1 1,1 1 0,-1 0 0,1 0-1,-1-1 1,1 1 0,0-1 0,0 1 0,0-1-1,0 1 1,0-1 0,0 1 0,0-1-1,0 0 1,0 1 0,1-1 0,-1 0-1,3 2 1,19 5-4985,2-6-4740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49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339 287 3440,'4'-10'11554,"-4"-7"1184,-6 30-11138,2-4-1395,0 0-1,-1 0 1,0 0 0,0-1 0,-1 0-1,0 0 1,-1 0 0,0-1-1,0 0 1,0 0 0,-1-1-1,0 1 1,0-2 0,-1 1 0,-12 5-1,1-2-252,1-1 0,-1-1 0,0-1 0,-1-1 1,1-1-1,-29 3 0,47-7 44,0 0 0,0 0 1,0 0-1,0 0 0,1 0 0,-1 0 1,0-1-1,0 1 0,0 0 1,0-1-1,0 0 0,1 1 0,-1-1 1,0 0-1,1 0 0,-1 0 1,0 0-1,1 0 0,-1 0 1,1-1-1,0 1 0,-1 0 0,1-1 1,0 1-1,0-1 0,0 0 1,0 1-1,0-1 0,0 0 1,0 1-1,1-1 0,-1 0 0,1 0 1,-1 0-1,1 0 0,0 0 1,-1 1-1,1-1 0,0 0 1,0 0-1,1 0 0,-1-2 0,1-13 0,1-1 0,0 1-1,8-31 1,-4 24-2,48-214-695,-53 234-937,0-14 3476,-1 11-4473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49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56 3764,'9'-16'14099,"-1"-3"-4818,-4 3-5655,-4 16-3680,0 0 0,0 0 1,0 0-1,0 0 1,0-1-1,0 1 1,1 0-1,-1 0 0,0 0 1,0 0-1,0 0 1,0-1-1,-1 1 0,1 0 1,0 0-1,0 0 1,0 0-1,0 0 1,0-1-1,0 1 0,0 0 1,0 0-1,0 0 1,0 0-1,0 0 0,0 0 1,0-1-1,0 1 1,-1 0-1,1 0 1,0 0-1,0 0 0,0 0 1,0 0-1,0 0 1,0 0-1,-1 0 1,1 0-1,0 0 0,0 0 1,0 0-1,0-1 1,0 1-1,-1 0 0,1 0 1,0 0-1,0 0 1,0 0-1,0 0 1,0 1-1,-1-1 0,1 0 1,0 0-1,0 0 1,-7 1-1966,0 1 0,1-1 1,-1-1-1,0 1 0,-13-1 1,-16 1-3976,9 3 1846,-1 0 99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 29 2020,'29'-20'8297,"-27"19"-7904,-1 0 0,1 0 0,-1 0-1,1 1 1,-1-1 0,1 0 0,-1 1-1,1-1 1,0 1 0,-1 0 0,1-1-1,0 1 1,-1 0 0,1 0 0,0 0-1,-1 0 1,1 0 0,2 1 0,-14 7 4153,-26 9-3898,29-15-272,-11 8-68,0 1 0,0 0 0,1 1-1,1 1 1,0 0 0,1 1 0,0 1 0,-17 23 0,-7 13 1170,-45 79 1,66-98-1319,2 1-1,1 0 1,2 2-1,1-1 1,-12 62 0,-14 185 1455,30-190-1057,-35 157 0,27-201-558,11-34 0,0 0 0,1 0 0,1 0 0,0 0 0,-1 19 0,-2-36-3201,-9-17-4064,-13-27-5433,15 26 8287,0-3 139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1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1713 1 3220,'13'-1'13533,"-12"2"-13082,13 13 3489,2 20-2880,-8 8-132,1 49 1,-6-55-605,1 0 0,12 48 1,-14-60-331,-2-24-1,0 0 1,-1 0-1,1 0 1,0 0-1,-1 1 1,1-1-1,0 0 1,-1 0-1,1 0 1,0 0-1,-1 0 1,1 0-1,0 0 1,-1 0-1,1 0 1,0 0-1,-1 0 1,1 0-1,0 0 1,0-1-1,-1 1 1,1 0-1,0 0 1,-1 0-1,1 0 1,0-1-1,0 1 1,-1 0-1,1 0 1,0 0-1,0-1 1,-1 1-1,1 0 1,0 0-1,0-1 0,-4-3-93,0 0 0,0 0-1,1-1 1,0 1 0,0-1-1,-3-6 1,-1-7-98,1-1 0,2 0 0,-1 0 0,2 0 0,1-1 0,0 1 1,2-1-1,0 0 0,1 1 0,1-1 0,8-35 0,-58 187 4058,45-124-3836,-1 0 1,-1 0-1,1-1 1,-1 0-1,-1 0 1,1 0-1,-1-1 1,0 1-1,-1-1 1,0-1-1,1 1 1,-2-1-1,1-1 1,-14 8-1,9-7-29,1-1 0,-1 0 0,1-1 0,-1 0 1,0-1-1,0 0 0,0-1 0,-1 0 0,1-1 0,-14-1 0,24 1-5,0 0 0,-1 0 0,1-1 0,0 1 0,0 0 0,-1-1 0,1 0 0,0 0 0,0 1 0,0-1 0,0-1 0,0 1-1,0 0 1,0 0 0,0-1 0,0 1 0,0-1 0,1 1 0,-1-1 0,1 0 0,-1 0 0,1 0 0,-2-2 0,2 0-32,0 1-1,0-1 1,0 0 0,1 0 0,-1 1-1,1-1 1,0 0 0,0 0-1,0 0 1,0 0 0,1 1-1,1-8 1,3-4-76,0 1 0,0-1 0,1 1 0,1 1 0,15-24 0,-6 17 205,-20 37 241,-4-1-198,0-1 0,-1 1 1,-1-2-1,0 1 0,-1-1 0,-15 15 1,19-22-59,0 1 1,-1-1-1,0 0 1,-1-1-1,1 0 1,-1 0-1,-1-1 1,1 0-1,-1 0 0,0-1 1,-16 4-1,25-8-76,0 0-1,0 0 1,0 0-1,0 0 0,0 0 1,1 0-1,-1 0 0,0 0 1,0 0-1,0-1 0,0 1 1,0 0-1,0-1 1,0 1-1,0 0 0,1-1 1,-1 1-1,0-1 0,0 0 1,0 1-1,1-1 0,-1 0 1,0 1-1,1-1 1,-1 0-1,1 0 0,-1 1 1,1-1-1,-1 0 0,1 0 1,0 0-1,-1 0 0,1 0 1,0 0-1,0 0 1,-1 1-1,1-1 0,0 0 1,0 0-1,0 0 0,0 0 1,0 0-1,0 0 1,1 0-1,-1 0 0,1-2 1,11-56-361,-9 47 289,3-12-222,-1 9 109,-2 0 1,1 0-1,-2 0 0,0 0 0,0 0 1,-2-1-1,-2-30 0,2 45 189,0 0 0,-1 0 0,1 1 0,0-1 0,-1 0 0,1 0 0,0 0 0,-1 0 0,1 0 0,-1 1 0,0-1 0,1 0 0,-1 0 0,0 1 0,1-1 0,-1 0 0,0 1 0,0-1 1,1 1-1,-1-1 0,0 1 0,0-1 0,0 1 0,0 0 0,0-1 0,0 1 0,-1 0 0,-1-1 1,0 1 0,0 1 0,0-1 0,0 0 0,0 1 1,0-1-1,0 1 0,0 0 0,-3 2 0,-6 2 30,1 1 0,0 0 0,-13 11 0,-39 37 319,59-50-313,-1 1 0,1 0-1,0 0 1,1 0 0,-1 1 0,1-1 0,0 1-1,1 0 1,-1 0 0,-2 12 0,5-17-28,0 0 0,0 0 0,0 0 1,0 0-1,0 0 0,0 1 0,1-1 0,-1 0 0,0 0 1,1 0-1,-1 0 0,1 0 0,-1 0 0,1 0 1,-1 0-1,1 0 0,0 0 0,-1 0 0,1 0 0,0-1 1,0 1-1,0 0 0,0 0 0,0-1 0,0 1 0,0-1 1,0 1-1,0-1 0,0 1 0,0-1 0,0 1 0,0-1 1,2 0-1,49 9 63,-27-5-85,-21-3 8,0 0 0,0 1 1,-1-1-1,1 1 0,-1 0 0,1 0 1,-1 0-1,0 0 0,0 0 1,0 1-1,0 0 0,0-1 0,0 1 1,-1 0-1,3 5 0,-4-7 11,0 1 0,-1 0 0,1-1-1,-1 1 1,0 0 0,0 0 0,1-1 0,-1 1-1,0 0 1,0 0 0,-1-1 0,1 1 0,0 0 0,-1 0-1,1-1 1,-1 1 0,1 0 0,-1-1 0,0 1-1,0-1 1,1 1 0,-1-1 0,0 1 0,-1-1-1,1 1 1,0-1 0,0 0 0,0 0 0,-1 0-1,1 1 1,-1-1 0,1-1 0,-1 1 0,1 0-1,-1 0 1,-2 0 0,-8 6 26,0-2 1,0 1-1,0-1 1,-1-1-1,0-1 1,-20 4-1,28-6-32,0-1 0,0 1-1,-1-1 1,1-1 0,0 1 0,0-1-1,0 1 1,-10-4 0,13 3-2,-1 0 1,1 0-1,0 0 1,0 0-1,0-1 1,0 1-1,0-1 1,0 1-1,1-1 0,-1 0 1,0 1-1,1-1 1,-1 0-1,1 0 1,0 0-1,0 0 1,-1-1-1,1 1 1,-1-4-1,-11-21-32,7 29 51,-2 16 25,3 2 180,-2 1 0,-1-1 0,0-1 0,-2 1 0,0-2 0,-1 1 0,-1-1 0,0-1 0,-1 0 0,-1-1 0,-27 24 0,39-39-216,1 0 0,-1 1 0,0-1 0,0 0 0,1 0 0,-1-1 0,0 1 0,0 0 0,0 0 0,0-1 1,0 1-1,0-1 0,0 0 0,0 0 0,0 0 0,0 0 0,0 0 0,0 0 0,-1 0 0,1-1 0,0 1 0,0-1 0,1 1 0,-1-1 0,0 0 0,0 0 0,0 0 1,0 0-1,0 0 0,1 0 0,-1 0 0,-2-3 0,-6-6-18,2 0-1,-1 0 1,1-1 0,-10-17 0,14 20 9,-1-1 1,-1 1-1,0 1 1,0-1-1,-8-6 1,12 13 6,0-1 0,0 2 0,-1-1 0,1 0 0,-1 0 0,1 1 0,-1-1 0,1 1 0,-1 0-1,1 0 1,-1 0 0,1 0 0,-1 0 0,1 0 0,-1 1 0,1-1 0,-1 1 0,1 0 0,0 0 0,-1 0 0,1 0 0,0 0 0,0 0 0,-1 0 0,1 1 0,0-1 0,0 1 0,-1 2-1,-11 7 153,1 1-1,-21 24 0,29-31-68,-329 398 3377,295-355-3356,-11 10-376,28-34-151,2 1-1,-35 53 0,59-97-6601,6-13 1530,30-35-6282,-26 38 7678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26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61 2092,'-3'-3'1562,"0"1"1,0-1-1,1 0 0,-1 0 0,1 0 0,0 0 0,-1-1 1,-1-4-1,-17-20 6248,25 35-7084,0 0 0,-1 0 0,0 1-1,0-1 1,-1 1 0,2 10 0,6 18-13,5-2-621,1 0 1,2-1-1,32 46 0,-30-49-62,-15-21-28,0 0 1,0 1-1,-1 0 1,0 0-1,-1 0 1,0 0-1,-1 0 0,0 1 1,0-1-1,-1 1 1,-1 0-1,0-1 1,0 1-1,-1-1 1,0 1-1,-1-1 1,0 1-1,-1-1 1,-4 11-1,3-11-123,0-1 1,0 0-1,-1-1 1,0 1-1,0-1 1,-1 0-1,0 0 1,-1-1-1,0 1 1,0-2-1,-12 10 1,12-11-374,0 0 1,-1-1-1,0 0 1,1-1-1,-1 1 0,-1-1 1,1-1-1,-15 3 1,13-4-1519,0-1 1,0 0-1,-1 0 1,1-1 0,-13-3-1,-21-2-5403,22 6 3823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3.3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228 476 1820,'-6'4'10578,"-6"3"-3858,-15 7-1891,-8 1-4346,26-12-1029,-1 0 0,1 0 1,-1 0-1,0-2 0,-18 2 0,24-3 691,1 0 0,-1 0-1,1 0 1,-1-1 0,1 1 0,0-1-1,-1 0 1,1 0 0,0-1 0,0 1-1,-4-3 1,4 2-56,1 0 1,0 0-1,0 0 0,0-1 0,0 1 0,0-1 1,0 0-1,1 1 0,-1-1 0,1 0 1,0 0-1,0 0 0,0 0 0,0 0 0,0 0 1,1 0-1,-1-1 0,1 1 0,0 0 1,0 0-1,0 0 0,1-6 0,1-9 313,1 0 0,9-31 0,-8 34-295,14-57 184,-8 27-382,1 1 1,3 0 0,30-67-1,-25 86-821,-18 24 755,-1 1 0,1-1 0,-1 0 1,0 1-1,1-1 0,-1 1 1,1-1-1,0 1 0,-1-1 1,1 1-1,-1-1 0,1 1 1,0-1-1,-1 1 0,1 0 1,0-1-1,-1 1 0,1 0 1,0 0-1,0 0 0,-1-1 1,1 1-1,0 0 0,0 0 1,-1 0-1,1 0 0,0 0 1,0 0-1,-1 1 0,1-1 1,0 0-1,0 0 0,-1 0 0,1 1 1,1 0-1,-2 0-228,0-1-1,1 1 0,-1 0 1,0 0-1,0 0 0,0 0 1,0 0-1,0 0 0,0 0 1,0 0-1,0 0 0,0 0 1,0 0-1,0 0 0,-1 0 1,1 0-1,0 0 1,-1 0-1,1 0 0,-1 0 1,1-1-1,-1 2 0,-16 25-4754,11-18 3118,-8 14-1551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1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33 840,'11'-24'16224,"-2"15"-10309,-1 12-4547,-14 0-3574,-1 0 1,0-1 0,0 0-1,0 0 1,-9 0-1,-2 2-1600,-6-2-62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2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83 1948,'45'-20'14020,"3"1"-7913,-14 7-5764,1 1 0,41-8 0,-46 17-3160,-27 3 1645,-1-1 0,1 1 0,0-1 0,0 1 0,0 0 0,-1 0 0,1 0 0,0 1 0,-1-1 0,1 1 0,-1-1 0,4 5-1,3 2-2561</inkml:trace>
  <inkml:trace contextRef="#ctx0" brushRef="#br0" timeOffset="1">58 1506 284,'0'-2'1920,"-3"0"-660,3 0-848,-4 0-756,0 0-756,1 0-520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2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0 124 424,'18'-2'2896,"2"-2"65,4-2-601,5 0-720,1-2-592,3 0-472,0-2-456,5 0-528,-1-2-608,1-2-764,-1 1-608,3-1-333,-5-2-159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3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1306 202 656,'-1'0'406,"-1"-1"0,0 1-1,0-1 1,1 0 0,-1 0 0,0 0 0,1 0 0,-1 0-1,1 0 1,-1 0 0,1 0 0,-1 0 0,1-1-1,0 1 1,0-1 0,0 1 0,0-1 0,0 1-1,0-1 1,0 0 0,-1-1 0,2-1-134,-1 1-1,0 0 1,1 0 0,0-1-1,0 1 1,0 0 0,0-1-1,0 1 1,1 0 0,1-7-1,2-1-138,0 0-1,1 0 0,0 1 1,0-1-1,11-13 1,-12 17 88,1 1 1,0 0 0,0 0 0,0 1 0,8-7 0,-11 10 84,0 1-1,0 0 0,0 0 1,0-1-1,1 1 1,-1 1-1,0-1 1,1 0-1,-1 1 1,0-1-1,1 1 1,4-1-1,-7 2-243,0 0-1,1 0 1,-1 0-1,0 0 1,0-1-1,1 1 1,-1 0 0,0 0-1,0 0 1,0 0-1,0 0 1,0 0-1,0 0 1,0 0-1,-1 0 1,1 0 0,0 0-1,0-1 1,-1 1-1,1 0 1,0 0-1,-1 0 1,1 0-1,-1-1 1,0 1 0,0 1-1,-13 27 361,3-12-264,-1 0 1,0-1 0,-1 0 0,-1-1 0,0-1 0,-1 0 0,-1-1 0,0 0-1,-31 17 1,6-7-151,-2-1 1,0-3-1,-48 15 0,74-29-21,-1 0 0,0-1 0,-30 3 0,44-6-21,0-1-1,-1 1 1,1-1 0,-1 0-1,1 0 1,0-1 0,-1 1-1,1-1 1,0 0 0,-1 0-1,1 0 1,0-1 0,0 0-1,0 1 1,0-2-1,0 1 1,0 0 0,1-1-1,-1 1 1,-5-7 0,8 6-30,-1 0 0,1 0 0,0 0 0,0 0-1,0-1 1,1 1 0,-1 0 0,1-1 0,0 1 0,0 0 0,0-1 0,0 1 0,0 0 0,1-1 0,1-5 0,20-57-789,-15 45 444,-3 8 277,1 0-1,0 0 1,1 1 0,0 0-1,1 0 1,0 0 0,1 1 0,0 0-1,1 0 1,16-14 0,-25 24 162,1 1-1,-1 0 1,0-1-1,1 1 1,-1 0-1,1-1 1,-1 1 0,0 0-1,1 0 1,-1-1-1,1 1 1,-1 0-1,1 0 1,-1 0-1,1 0 1,-1 0 0,1-1-1,0 1 1,-1 0-1,1 0 1,-1 0-1,1 1 1,-1-1 0,1 0-1,-1 0 1,1 0-1,-1 0 1,1 0-1,-1 1 1,1-1 0,-1 0-1,0 0 1,1 1-1,0-1 1,6 20 704,-7 22 140,0-42-871,-1 11 129,-1-1 0,0 0 0,0 0 0,-1 0 0,0 0 0,-1 0 0,0 0 0,-1-1 0,0 0 0,0 0 0,-9 10 0,4-6-21,-1-1 1,0-1-1,-1 0 1,0 0-1,-1-1 1,-24 14-1,12-10-89,0-2 0,0-1 0,-1-1-1,0-1 1,-1-2 0,0 0-1,0-2 1,-34 3 0,40-7-44,-1-1 0,0 0 0,-30-5 0,48 4 14,-1 1-1,0-1 1,0 0-1,0 0 1,0-1-1,1 1 1,-1-1 0,0 0-1,1-1 1,0 1-1,-1-1 1,1 1-1,0-1 1,1 0 0,-1-1-1,0 1 1,1-1-1,0 0 1,0 0-1,0 0 1,-3-5-1,5 3-23,0-1 0,0 0-1,1 0 1,0 1 0,0-1-1,1 0 1,0 0 0,0 1-1,0-1 1,1 0 0,0 1-1,0-1 1,1 1-1,-1 0 1,2 0 0,-1 0-1,1 0 1,-1 0 0,2 1-1,5-6 1,-7 6 29,1 0 0,0 1 0,1 0 1,-1 0-1,1 1 0,0-1 0,0 1 0,0 0 0,0 0 0,10-3 1,-12 5 22,0 0 0,0 0 0,0 1 1,0-1-1,0 1 0,0 0 0,0 0 0,0 0 1,0 0-1,0 1 0,0-1 0,0 1 0,0 0 1,0 0-1,0 0 0,0 0 0,-1 0 1,1 1-1,0-1 0,-1 1 0,4 2 0,-3 0 50,0-1 0,0 1-1,0 0 1,0 0 0,-1 0-1,1 0 1,-1 0-1,0 0 1,0 1 0,-1-1-1,1 1 1,-1-1-1,0 1 1,0 0 0,-1-1-1,0 1 1,1 0 0,-1 0-1,-1 0 1,1-1-1,-1 1 1,0 0 0,0-1-1,-2 7 1,-1 3 215,0-1 0,-1 1-1,-1-1 1,0 0 0,0 0 0,-1-1 0,-10 12-1,-1-3 87,-1 0-1,-1-1 0,-1-1 0,-1-1 1,-1-1-1,0-1 0,-26 13 0,22-15-827,-1-1-1,1-1 0,-48 13 0,70-24-66,0 0-1,0 0 0,0 0 0,0-1 1,-1 0-1,1 0 0,0 0 1,-8-2-1,11 2 124,1-1 0,0 1 0,0 0 0,-1-1-1,1 0 1,0 1 0,0-1 0,0 0 0,0 1 0,-1-1 0,1 0 0,0 0 0,0 0-1,1 0 1,-3-2 0,3 2-85,-1 0 0,1 0 0,-1 0 0,1-1 1,0 1-1,0 0 0,-1-1 0,1 1 0,0 0 0,0-1 0,0 1 0,0 0 0,0-1 0,1 1 0,-1 0 0,0 0 0,1-1 0,-1 1 1,1-1-1,6-14-3535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3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86 596,'16'-14'6482,"7"-7"8145,-9 4-9236,2 6-3672,3-4-2007,-16 8-3435,-29 6-13125,19 4 14809,-12 4-1886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4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672 196 1932,'48'-29'10549,"-2"-3"-5190,83-74-3036,-119 87-5607,-10 18 3090,0 1 0,0 0 0,0-1 1,1 1-1,-1 0 0,-1-1 0,1 1 0,0 0 1,0-1-1,0 1 0,0 0 0,0-1 0,0 1 1,0 0-1,0 0 0,0-1 0,-1 1 0,1 0 1,0-1-1,0 1 0,0 0 0,-1 0 0,1-1 1,0 1-1,0 0 0,-1 0 0,1 0 0,0-1 1,0 1-1,-1 0 0,1 0 0,0 0 0,-1 0 1,1 0-1,0 0 0,-1 0 0,1-1 0,0 1 1,-1 0-1,1 0 0,0 0 0,-1 0 0,1 0 1,0 1-1,-1-1 0,1 0 0,0 0 0,-1 0 1,1 0-1,0 0 0,0 0 0,-1 0 0,1 1 1,0-1-1,-1 0 0,1 0 0,0 0 0,0 1 1,0-1-1,-1 0 0,1 1 0,-7 2-3437</inkml:trace>
  <inkml:trace contextRef="#ctx0" brushRef="#br0" timeOffset="1">234 376 344,'1'-29'6832,"9"-47"0,1-9-799,-9 49-4079,0 10 1580,-5 54-1898,-1 33-1642,1 2-15,-3 0 0,-22 94 1,22-134-1164,-2-1 1,0-1 0,-23 42 0,21-46-737,0-1 0,-2-1 0,0 0 1,-1 0-1,-23 20 0,3-9-2214,-4 0 27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4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11 110 1680,'1'-9'2200,"1"-1"0,0 1 0,0 0 0,1 0 0,0 0 0,0 0 0,1 0 0,0 1 0,10-15 0,-14 23-2134,0-1-1,1 1 1,-1-1-1,0 1 1,0 0-1,1 0 1,-1-1-1,0 1 1,1 0-1,-1-1 0,0 1 1,1 0-1,-1 0 1,0 0-1,1-1 1,-1 1-1,1 0 1,-1 0-1,0 0 1,1 0-1,-1 0 1,1 0-1,-1 0 1,1 0-1,-1 0 1,0 0-1,1 0 1,-1 0-1,1 0 1,-1 0-1,1 0 1,-1 0-1,0 0 1,1 0-1,-1 1 1,1-1-1,10 17 1240,0 23-33,-10-38-1142,8 65 1021,-2 1-1,-3 106 1,-4-153-1128,2 67 4,0-30-1261,-7 70 1,5-124 793,-1 0 1,0 0 0,0 0-1,0 0 1,-1 0 0,1 0-1,-1-1 1,0 1-1,0-1 1,0 1 0,-1-1-1,1 0 1,-1 0 0,0 0-1,0 0 1,0 0-1,0 0 1,-4 2 0,4-3-809,-1 0 1,1 0 0,-1-1-1,0 1 1,0-1-1,0 1 1,0-1 0,0 0-1,0-1 1,0 1-1,-5-1 1,-3 0-2761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4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331 472 1928,'0'21'7993,"0"9"413,-1 0-3293,-4 27-1675,3-46-3284,0 0 0,-1 0 0,-1 0 0,0-1 0,0 1 0,-1-1 0,0 0 0,-11 15 0,6-12-102,-1 0-1,-1 0 1,0-1 0,0-1-1,-1 0 1,-1 0 0,-19 11-1,26-19-582,0 1 0,0-1 0,0 0 0,-1 0-1,1-1 1,-1 0 0,1 0 0,-11 1 0,14-3-342,0 0-1,0 0 1,0-1 0,1 1 0,-1-1 0,0 1 0,0-1 0,0-1 0,0 1-1,0 0 1,1-1 0,-1 0 0,1 0 0,-1 0 0,1 0 0,-6-5-1,-1-4-3309,3-2 109</inkml:trace>
  <inkml:trace contextRef="#ctx0" brushRef="#br0" timeOffset="1">368 66 2160,'21'-15'14405,"3"-3"-3960,-14 6-10555,-10 11-672,0 0-1,0 0 0,-1 0 1,1 0-1,0 0 1,-1 0-1,1 0 0,0 0 1,-1 0-1,-20-9-15067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5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572 229 2384,'2'-19'12294,"5"1"-4431,18-16-1523,41-24-9498,-41 39 5012,-24 18-1854,12-11 7,2 0 1,-1 1-1,1 1 1,29-14 0,-41 22-13,1 0 1,0 1 0,0-1 0,0 1 0,0 0-1,1 1 1,-1-1 0,0 1 0,0 0 0,0-1-1,1 2 1,-1-1 0,0 1 0,0-1 0,0 1-1,1 0 1,-1 0 0,0 1 0,-1-1 0,1 1-1,0 0 1,0 0 0,-1 1 0,1-1 0,-1 0-1,4 4 1,3 4-9,-1 0 1,1 0-1,-2 1 0,1 0 0,10 20 1,-19-30 29,0 0 0,0 0 0,-1-1 0,1 1 1,0 0-1,0-1 0,-1 1 0,1 0 1,-1-1-1,1 1 0,-1-1 0,1 1 1,-1 0-1,1-1 0,-1 1 0,1-1 1,-1 0-1,0 1 0,1-1 0,-1 1 1,0-1-1,1 0 0,-1 1 0,0-1 0,1 0 1,-1 0-1,-1 0 0,-27 11 269,26-10-236,-38 14 338,0 1 0,1 2 1,0 2-1,-52 35 0,73-41-210,0 1-1,1 0 1,1 2 0,0 0-1,1 0 1,1 2-1,1 0 1,0 0 0,-20 42-1,25-43-104,-1-1 0,0 0-1,-1-1 1,-1 0 0,-1-1 0,0 0-1,-1-1 1,-23 18 0,27-23-332,-1-1 1,-1-1 0,0 0-1,0 0 1,0-1 0,-1-1-1,0 0 1,0-1-1,0 0 1,0-1 0,-1 0-1,1-1 1,-16 0-1,20-3-349,1 0-1,-1-1 1,1 1-1,0-2 0,0 1 1,-1-1-1,2-1 1,-1 1-1,-7-6 0,4 4-1635,0 0 0,1 0-1,-21-5 1,30 9 1906,0 1 0,-1-1 0,1 0-1,0 0 1,0 0 0,0 0 0,0 0 0,0 0 0,0 0 0,0 0-1,0-1 1,0 1 0,0 0 0,1 0 0,-1-1 0,0 1 0,1-1 0,-1 1-1,1 0 1,0-1 0,-1 1 0,1-1 0,0 1 0,0-1 0,0 1-1,0-1 1,0 1 0,0-1 0,1 1 0,-1-1 0,1-1 0,1-6-1548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5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83 260,'42'-35'13090,"-27"25"-10559,-1 1 0,27-12 0,-39 20-2425,-1 0 0,1 0 0,0 0 1,0 0-1,-1 1 0,1-1 1,0 1-1,0-1 0,0 1 1,0 0-1,0-1 0,-1 1 1,1 0-1,0 0 0,0 1 0,0-1 1,0 0-1,0 1 0,-1-1 1,4 2-1,-4-1-29,0-1-1,0 1 1,0 1 0,-1-1 0,1 0 0,0 0-1,0 0 1,-1 0 0,1 1 0,-1-1-1,1 0 1,-1 0 0,1 1 0,-1-1-1,0 1 1,1-1 0,-1 0 0,0 1 0,0-1-1,0 3 1,-1 4 83,0 1 0,-1-1 0,0 1-1,0-1 1,0 0 0,-1 0 0,-5 10 0,0-3-157,-1-1 1,-1 0-1,0-1 0,0 0 1,-1 0-1,-1-1 1,0 0-1,-1-1 0,0-1 1,0 0-1,-1-1 0,-24 12 1,17-11-1424,0-1 1,0-2 0,-31 8-1,25-9-3306,0-2 0,-40 2 0,38-6 792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3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2352,'1'1'806,"0"0"1,1 1-1,-1-1 0,0 0 0,1 0 0,-1 0 1,1 1-1,-1-2 0,1 1 0,-1 0 0,1 0 1,0 0-1,-1-1 0,1 1 0,0-1 0,2 1 0,-2-1-420,0 0-1,0 0 0,-1 0 1,1 0-1,0-1 0,0 1 0,0-1 1,-1 1-1,1-1 0,0 1 0,-1-1 1,1 0-1,-1 0 0,3-1 0,17-23-291,-13-8-3666,-8 29 2380,-1-1 0,0 0 1,0 0-1,-1 1 0,1-1 1,-1 1-1,0-1 0,0 1 1,-1 0-1,-4-7 0,-5-6-2621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6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 19 1884,'6'-4'1356,"1"2"1,0-1-1,0 1 0,1 0 0,-1 0 1,0 1-1,1 0 0,-1 0 0,9 0 0,-15 1-1118,1 1 0,-1-1-1,1 0 1,0 1 0,-1-1-1,1 1 1,-1-1 0,1 1-1,-1 0 1,1-1 0,-1 1-1,0 0 1,1 0-1,-1 0 1,0 0 0,0 0-1,0 1 1,2 1 0,-2-1-129,0 1 1,0-1 0,0 1 0,0-1-1,0 1 1,-1 0 0,1-1 0,-1 1-1,0 0 1,0-1 0,0 1 0,0 0-1,0-1 1,-2 6 0,0 4 102,-2 0-1,1-1 1,-2 0 0,1 0 0,-2 0-1,1 0 1,-1-1 0,-1 0 0,0 0 0,0-1-1,-1 0 1,-1 0 0,-13 12 0,-5 1 114,-1-1 1,0-1-1,-45 22 1,29-20-145,-1-2 0,-1-2 0,-1-2-1,-58 13 1,-194 21 235,57-13 239,201-25-463,30-9-155,0 0 0,1 0 0,-1-1 0,-16 1 0,35-4-573,0 0-1,0-1 1,0 1 0,0-2-1,0 1 1,0-1-1,13-7 1,59-36-9770,-54 30 5520,1-1 665,1 0 85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6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84 420,'30'-32'22947,"-21"15"-21080,-12 14-3518,1 0 0,-1 0 1,0 0-1,0 0 0,-1 1 1,1-1-1,0 1 0,-6-2 1,-2-2-2470,-2 4 18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7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221 12 84,'-4'-1'19970,"19"-4"-15876,15 0-6184,-21 4 4011,-1 1-1588,-1 0 0,1 1 0,-1-1 0,1 1 0,-1 1-1,1-1 1,9 5 0,-15-6-231,-1 1-1,0 0 0,0-1 0,0 1 0,0 0 1,0 0-1,0 0 0,0 0 0,0 0 1,0 0-1,0 0 0,0 0 0,0 0 1,-1 0-1,1 0 0,0 0 0,-1 1 0,1 1 1,0 0-9,-1-1 0,0 0-1,0 1 1,0-1 0,-1 0 0,1 1 0,-1-1 0,1 0 0,-1 1 0,1-1 0,-1 0 0,0 0 0,0 0-1,-3 4 1,-2 4-73,0 0-1,-1-1 0,0 1 0,-1-1 0,-17 16 1,13-16-730,0 1 0,-1-2 0,0 0 0,-15 8 0,7-7-1862,-1 0-1,-24 6 1,-46 5-9818,61-16 8280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7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87 1924,'2'-20'4873,"-2"12"-2388,1 1 0,0-1 0,0 1 0,1-1 0,0 1 0,5-15 0,-6 22-2392,-1 0 1,1 0-1,0 0 0,-1 0 1,1 0-1,0 1 0,-1-1 0,1 0 1,-1 0-1,1 0 0,0 1 0,-1-1 1,1 0-1,-1 1 0,1-1 1,-1 0-1,1 1 0,-1-1 0,1 1 1,-1-1-1,1 1 0,-1-1 0,0 1 1,1-1-1,-1 1 0,0-1 0,1 1 1,-1 0-1,0-1 0,0 1 1,0-1-1,0 1 0,1 0 0,-1 0 1,13 25 746,-3 12-323,-1 0-1,-2 1 1,-1 0 0,-2 0-1,-2 65 1,1 6-344,-2-93-635,3 34 239,-6 73 0,1-106-1599,-2 1 1,-8 29-1,8-37-761,-1 0-1,0-1 1,-1 1 0,0-1-1,-10 13 1,8-13-1759,0-5 127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8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857 265 64,'-7'-11'10917,"-2"10"-4118,-10 20-841,-8 32-3855,24-44-1980,0 0 0,1 1-1,0-1 1,0 1 0,1 0 0,0-1-1,0 1 1,0 0 0,2 11 0,0-15-116,0 0 0,0 0 0,0 0 1,1-1-1,0 1 0,-1 0 0,1-1 0,1 0 1,-1 1-1,0-1 0,1 0 0,0 0 0,-1 0 0,1-1 1,0 1-1,1-1 0,-1 0 0,0 1 0,1-1 1,5 2-1,59 22 49,-54-22-60,-1 0-1,1 1 1,-2 1 0,1 0-1,13 9 1,-25-15 4,-1 0 0,1 0 0,-1 0 0,0 1-1,1-1 1,-1 0 0,1 1 0,-1-1 0,1 0 0,-1 1 0,0-1 0,1 1 0,-1-1 0,0 0 0,0 1 0,1-1 0,-1 1-1,0-1 1,0 1 0,1-1 0,-1 1 0,0-1 0,0 1 0,0-1 0,0 1 0,0-1 0,0 1 0,0-1 0,0 1 0,0 0-1,0-1 1,0 1 0,0-1 0,0 1 0,-1-1 0,1 1 0,0-1 0,-1 1 0,-21 14 59,-32 0 129,26-10-167,1-1 0,0-1 0,-1-2 0,0-1 0,1-1 1,-1-1-1,1-2 0,0 0 0,0-2 0,0-1 0,0-1 0,1-2 0,1 0 1,0-2-1,-33-20 0,78 44-97,-15-9 90,0 1 0,0 0 0,0 0 1,0 0-1,0 1 0,4 6 0,-5-6 34,-1 1-1,0-1 1,0 0-1,0 1 1,-1-1 0,0 1-1,0 0 1,0 0-1,-1 0 1,0 0-1,0 0 1,-1 0-1,0 0 1,0 0-1,0 0 1,0 0 0,-1 1-1,0-1 1,-1 0-1,1-1 1,-1 1-1,0 0 1,-4 7-1,2-6-60,0-1-1,-1 0 0,0 0 0,0 0 1,0 0-1,-1-1 0,0 0 0,0 0 0,0-1 1,-1 0-1,1 0 0,-1 0 0,0 0 1,0-1-1,0-1 0,-1 1 0,1-1 0,-9 1 1,5 0-450,0-2-1,0 1 1,0-1 0,0-1 0,0 0 0,0-1 0,1 0 0,-1 0 0,0-1-1,0-1 1,1 0 0,-1 0 0,1-1 0,-18-9 0,17 6-428,0-1 0,0-1 1,0 1-1,1-2 0,1 1 0,0-1 0,0-1 1,1 0-1,0 0 0,1-1 0,-10-19 0,0-8-9,1 0 0,2-1 0,-17-82 0,-1-130 6780,37 119 4574,-2 189-8889,3-1 1,19 77-1,46 137 2674,-63-247-5086,-5-14-568,0 0 0,0 1 0,-1 0 0,0 0 0,2 15 0,-4-21 1144,0-1 0,-1 0 0,1 0 0,0 0 0,-1 0 0,1 1 0,-1-1 0,0 0 0,0 0 0,1 0-1,-1 0 1,-1 0 0,1 0 0,0-1 0,0 1 0,-1 0 0,1-1 0,-1 1 0,1-1 0,-1 1 0,0-1-1,0 0 1,0 1 0,1-1 0,-1 0 0,0 0 0,0 0 0,-5 1 0,-16 1-8174,10-3 4241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8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10 420,'8'-10'22393,"9"23"-16342,12 24-4720,-25-29-1145,0 1-1,-1 0 0,0 0 0,0 0 0,-1 0 0,-1 1 0,0-1 0,0 0 0,0 1 0,-1-1 1,-1 1-1,0-1 0,-3 18 0,0-13-359,1 0 0,-2 0-1,1-1 1,-2 0 0,0 0 0,0 0 0,-2-1 0,-13 19 0,18-27-426,-1 0 0,1-1 0,-1 0 1,0 0-1,1 0 0,-2 0 0,1-1 1,0 1-1,0-1 0,-1 0 0,1-1 1,-1 1-1,1-1 0,-9 2 1,0-1-2886,0-1 0,0-1 1,0 0-1,-17-2 0,12 0-643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8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501 39 1220,'9'-14'10268,"2"4"-4535,-8 8-5103,0 0 0,0 1-1,-1-1 1,1 1 0,0 0 0,0 0-1,1 0 1,-1 0 0,0 0-1,0 1 1,0-1 0,6 1 0,-8 0-568,-1 0 1,0 0 0,1 0 0,-1 0-1,0 0 1,1 0 0,-1 0 0,1 0-1,-1 0 1,0 1 0,1-1 0,-1 0-1,0 0 1,1 0 0,-1 0 0,0 1-1,0-1 1,1 0 0,-1 0 0,0 1-1,0-1 1,1 0 0,-1 0 0,0 1 0,0-1-1,1 0 1,-1 1 0,0-1 0,0 0-1,0 1 1,0-1 0,0 1 0,0-1-1,0 0 1,1 1 0,-4 18 1076,-12 15-186,14-33-896,-9 16-135,-2 0-1,0 0 1,0-1 0,-2-1 0,0 0-1,-1-1 1,0 0 0,-31 19-1,9-8-3719,-1-3-1,-82 36 1,-35-1-9140,99-37 8732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1:59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461 6 536,'7'-2'2931,"1"1"0,0 0 1,0 0-1,0 1 0,0-1 0,13 3 1,-16-1-2125,-1 0 1,1 0-1,0 0 1,-1 1-1,1 0 1,-1 0-1,0 0 1,0 1-1,0-1 1,0 1-1,6 5 1,-10-8-801,0 0 0,0 0 0,0 0 0,0 0 0,0 1 1,0-1-1,0 0 0,0 0 0,0 0 0,0 0 0,0 1 0,0-1 0,0 0 1,0 0-1,0 0 0,0 0 0,0 1 0,0-1 0,0 0 0,0 0 0,0 0 1,0 1-1,0-1 0,0 0 0,0 0 0,0 0 0,0 0 0,0 0 0,0 1 1,0-1-1,-1 0 0,1 0 0,0 0 0,0 0 0,0 0 0,0 0 0,0 1 1,-1-1-1,1 0 0,0 0 0,0 0 0,0 0 0,0 0 0,-1 0 0,1 0 1,0 0-1,0 0 0,0 0 0,0 0 0,-1 0 0,1 0 0,0 0 0,0 0 1,-1 0-1,-19 5 679,-25-1 258,-55 1-944,-32 0 0,-152 25 0,490-52 0,-86 11 0,126-3 0,-187 12 0,-148 11 0,0 5 0,1 3 0,-94 32 0,162-41 0,15-6 0,1 0 0,-1 0 0,0-1 0,0 1 0,0-1 0,-8 1 0,22-5-2287,25-23-15311,-25 13 12805,-6 5 456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1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10 187 800,'-1'-2'815,"0"1"0,0 0 0,0-1 0,0 1 0,0-1 0,0 1 0,1-1 0,-1 1 0,1-1 0,-1 0 0,1 1 0,0-1 0,0 0 0,-1 1 0,1-1-1,0 0 1,1 1 0,-1-1 0,0 0 0,0 1 0,1-1 0,0-2 0,14-36 9116,-13 35-9703,-1 4-100,-1-1 1,1 1-1,-1 0 1,0-1-1,1 1 1,-1-1-1,0 1 1,0-1-1,0 1 0,0-1 1,0 1-1,0-1 1,-1 1-1,1-1 1,-1-1-1,-2-21 881,4 22-1009,0 2 0,-2 0 0,3 0 0,0 0 0,-1 0 0,-2 0 0,1-2 0,0 0 0,1 2 0,-2 0 0,1-2 0,0 0 0,0 0 0,2 0 0,-2 0 0,2 2 0,-3 0 0,2 0 0,6-23 0,-2 9 0,-5 14 0,2 8 0,4 35 0,-1 1 0,-2-1 0,-5 67 0,0-30 0,7 67 0,-5-139-2282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2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1304 82 3312,'0'7'17287,"2"24"-13942,2 7-2016,-1 0 1,-2 0-1,-2 0 0,-8 64 0,7-91-1248,0-1 0,-1 1 0,0 0 0,-1-1-1,0 0 1,0 0 0,-1 0 0,-1 0 0,1-1-1,-2 0 1,1 0 0,-1-1 0,0 0 0,-1 0 0,0 0-1,0-1 1,-1 0 0,0-1 0,0 0 0,-19 9 0,15-9-77,1-1 1,-1 0-1,0-1 1,0 0-1,-1-1 1,-18 2 0,25-5-17,1 0 1,0 0 0,0-1-1,0 0 1,0 0 0,0 0-1,0-1 1,0 1 0,1-1-1,-1-1 1,0 1 0,1-1-1,0 0 1,0 0 0,0-1-1,-8-7 1,-2-1-35,6 4 43,-1 0 0,1-1 0,1 0 0,-1-1 0,-8-13 1,17 22 4,0 0-6,0 4-16,0 0 26,-1 0 1,1 0 0,-1 0 0,1 0-1,-1 0 1,0 0 0,0 0-1,0 0 1,0-1 0,-4 6 0,-11 8 38,-1 0 1,-1-1-1,0-1 1,-36 20-1,-88 38 299,62-33-264,22-17-100,57-21 18,-1 0 0,0 0 0,0-1 0,0 1 0,0-1 0,0 1 0,0-1 0,0 0 0,0 0 0,0 0 0,0 0 0,0 0-1,0 0 1,0-1 0,0 1 0,0-1 0,0 1 0,0-1 0,0 0 0,0 1 0,0-1 0,1 0 0,-1 0 0,0-1 0,1 1 0,-4-3 0,4 1-26,0 0-1,1 0 0,-1-1 0,1 1 0,0 0 1,0 0-1,0-1 0,0 1 0,0 0 0,1 0 1,-1 0-1,1-1 0,0 1 0,0 0 0,0 0 1,3-5-1,27-47-376,-19 40 265,0 0-1,20-18 0,-29 30 126,1-1-1,0 1 0,0 0 0,0 0 0,1 0 0,-1 0 1,1 1-1,-1 0 0,1-1 0,0 2 0,0-1 0,0 1 1,0 0-1,5-1 0,-8 2 13,-1 0 1,0 0-1,0 0 1,1 0-1,-1 0 0,0 0 1,0 1-1,1-1 1,-1 1-1,0-1 1,0 1-1,0-1 1,0 1-1,0-1 0,0 1 1,0 0-1,0 0 1,0-1-1,0 1 1,0 0-1,0 0 0,0 0 1,0 0-1,-1 0 1,1 0-1,0 2 1,0 0 10,0 0 0,0 0 1,0 1-1,-1-1 0,1 0 1,-1 0-1,0 1 0,0-1 1,0 0-1,-1 4 0,0 2 32,-1 1-1,0-1 1,-1 0-1,0 0 1,0-1-1,-8 15 1,1-9-15,-1-1 1,0 0 0,-1 0 0,-1-1-1,1-1 1,-2 0 0,0-1 0,0 0-1,-1-1 1,0-1 0,-25 10 0,30-13-24,0-1 0,0 0-1,-1-1 1,1 0 0,-1-1 0,0 0 0,0-1 0,0 0 0,0-1 0,0 0-1,0-1 1,0 0 0,0 0 0,1-1 0,-1-1 0,0 0 0,1 0 0,-1-1-1,-9-5 1,11 3 14,1-1 0,0 1 0,1-1 0,0-1 0,0 1 0,0-1 0,1-1 0,0 1 0,1-1 0,0 0 0,-8-18 0,-2-11 31,-16-65-1,24 76-37,-2-11 53,2 0 1,2 0 0,2-1-1,1 0 1,2 1 0,2-1-1,1 0 1,2 1 0,2 0-1,19-63 1,-25 94-930,2 0-3712,29-13-22658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4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1281 0 3276,'-1'3'12194,"-6"7"-5886,-2 4-4158,-37 51-1750,-18 17 734,-231 263 2114,261-311-3124,-1-2 1,-2-1-1,-1-2 1,-1-2-1,-1-1 1,-2-3 0,-61 27-1,90-45-178,0 0 0,-1-1 0,1-1 0,-1 0-1,0-1 1,0 0 0,0-1 0,0-1 0,-15-1 0,24 1 2,1-1 0,-1 0 0,0 0 1,0 0-1,1-1 0,-1 0 0,1 1 0,-1-2 1,1 1-1,0 0 0,0-1 0,0 0 0,0 0 1,0 0-1,0-1 0,1 1 0,0-1 0,0 0 1,0 0-1,0 0 0,0 0 0,1 0 0,0 0 1,0-1-1,0 1 0,0-1 0,1 0 0,-2-8 1,1-11-114,2 19 175,0 0 0,-1 1 0,1-1-1,-1 0 1,0 1 0,0-1 0,0 1 0,0-1 0,-1 1 0,-3-7 0,-25 37 474,-9 7-619,-51 38-1081,80-64-1072,-1 0 0,0-1 0,-19 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2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724 167 1316,'11'-5'3387,"-1"-1"0,0 0 0,0 0 0,-1-1 0,12-11 0,4-17 3569,-23 32-6887,-1-1 0,1 0 0,-1-1-1,0 1 1,0 0 0,-1 0 0,1 0 0,-1-6-1,0 8-236,0 0 0,-1 1 0,0-1 0,1 0 0,-1 0 0,0 1 0,0-1 0,0 0-1,0 1 1,0-1 0,-1 1 0,1-1 0,0 1 0,-1 0 0,1 0 0,-1-1 0,1 1 0,-1 0-1,0 0 1,1 1 0,-1-1 0,0 0 0,0 0 0,1 1 0,-1-1 0,0 1 0,0 0 0,0-1-1,-3 1 1,-65-6-7100,60 6 5807,-65 4-6677,30 3 4031</inkml:trace>
  <inkml:trace contextRef="#ctx0" brushRef="#br0" timeOffset="1">0 415 1876,'36'-5'9900,"2"-6"-4324,-24 5-4748,-1 0 0,0-1 1,0 0-1,0-1 0,21-18 0,-32 24-964,1 0-1,-1-1 0,0 0 0,0 1 0,0-1 0,0 0 1,0 0-1,-1 0 0,0 0 0,1 0 0,-1-1 1,1-5-1,-2 8-117,0 0 1,0 1 0,0-1-1,0 0 1,0 0 0,0 0-1,0 0 1,0 1 0,0-1-1,0 0 1,-1 0 0,1 0-1,0 1 1,-1-1 0,1 0-1,0 1 1,-1-1 0,1 0-1,-1 0 1,1 1 0,-2-2-1,1 1-315,-1 1-1,1-1 0,0 1 1,-1-1-1,1 1 0,-1-1 0,1 1 1,-1 0-1,1 0 0,-1-1 1,1 1-1,-1 0 0,1 0 1,-1 1-1,1-1 0,-3 1 0,-9 2-3090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3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2200,'17'12'19925,"-5"14"-15733,-3 15-6361,-8-28 4026,-1-4-1833,0 1 0,0 0 1,-1 0-1,-1 0 0,1-1 0,-2 1 0,1-1 1,-1 1-1,-1-1 0,1 0 0,-2 0 0,1 0 0,-1-1 1,-1 1-1,1-1 0,-10 9 0,4-5-1162,0-1 0,0 0 0,-24 16 1,20-17-3216,-1 0 0,-30 13 1,29-15 339,3 0 59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3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68 1800,'19'10'10700,"-11"6"-4071,-8-13-6228,0 0 1,0 0-1,0 0 1,0 0-1,-1-1 1,1 1-1,-1 0 1,1 0-1,-1 0 1,0 0-1,0-1 1,-2 4-1,1-2-342,0 1 0,-1 0-1,0-1 1,0 0-1,0 1 1,0-1-1,-1 0 1,1-1 0,-1 1-1,0-1 1,0 0-1,-1 0 1,1 0-1,-7 3 1,9-5-49,0 0 0,-1 0-1,1 0 1,0 0 0,-1-1 0,1 1-1,-1-1 1,1 0 0,-1 0 0,1 0 0,-1 0-1,1 0 1,-1 0 0,1-1 0,0 1-1,-1-1 1,1 1 0,-1-1 0,1 0-1,0 0 1,0 0 0,-1-1 0,1 1 0,0 0-1,0-1 1,-1-1 0,1 0-30,1 1 0,0-1 0,-1 0 0,1 0 0,1 0 0,-1 0 0,0 0 0,1 0 0,0-1 0,-1 1 0,1 0 0,1 0 0,-1 0 0,0 0 0,1 0 0,-1 0 0,1 0 1,0 0-1,0 0 0,2-3 0,9-22-653,8-16-464,-19 42 619,0 0 1,-1 0-1,1 0 1,-1 0-1,1 0 0,-1 0 1,1 0-1,-1 0 1,0-1-1,0 1 1,0 0-1,0 0 0,-1 0 1,1 0-1,-1-3 1,0 4-44,0 0 1,1 0-1,-1 1 1,0-1 0,0 0-1,1 1 1,-1-1-1,0 0 1,0 1-1,0-1 1,0 1-1,0-1 1,0 1 0,0 0-1,0-1 1,0 1-1,0 0 1,-1 0-1,-7-1-3179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7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1331 64 2712,'-2'-10'14201,"4"24"-8079,0-9-5725,0-1 0,0 0 0,1 0 0,-1 0 0,1 0 0,0-1 0,0 1 0,4 3 0,12 16-144,39 56 209,-39-55-348,27 43 0,-46-67-111,0 0 0,0 0 1,0 0-1,0 0 0,0 0 0,0 0 0,-1 0 0,1 0 0,0 0 0,0 0 1,0 0-1,0 0 0,0 0 0,0 0 0,0 0 0,0 0 0,0 0 1,0 0-1,0 0 0,0 0 0,0 0 0,-1 0 0,1 0 0,0 0 0,0 0 1,0 0-1,0 0 0,0 0 0,0 0 0,0 0 0,0 1 0,0-1 0,0 0 1,0 0-1,0 0 0,0 0 0,0 0 0,0 0 0,-12-10 33,-12-18-81,12 7-38,1 0-1,1 0 1,0-1 0,2 0-1,1 0 1,0-1-1,-5-35 1,2 6 2319,5 60-2145,1 0 0,1 1-1,-1-1 1,1 1-1,1 0 1,0 0 0,-2 17-1,2-18 12,-3 12-3,-1 1-1,-1-1 0,0 0 1,-2-1-1,0 0 1,-1 0-1,-1-1 1,-1 0-1,-1-1 1,0 0-1,-1-1 1,-1-1-1,-32 26 1,12-13 122,-3-2 0,0-1 1,-1-2-1,-1-2 1,-68 25-1,73-34-221,0-2 0,-1-1 0,-1-1 0,1-2 0,-50 1 0,15-6 0,-129-16 0,184 13 0,-5-2 0,0 2 0,-1 0 0,1 2 0,-31 3 0,46-2 0,0 0 0,1 0 0,-1 1 0,0-1 0,1 2 0,-1-1 0,1 1 0,0-1 0,0 1 0,0 1 0,0-1 0,0 1 0,1 0 0,-1 0 0,1 0 0,0 0 0,0 1 0,1 0 0,0 0 0,-5 8 0,-5 12 0,2 1 0,0 0 0,2 0 0,1 1 0,1 0 0,2 0 0,0 1 0,2 0 0,0 29 0,6-36-3120,10 10-8293,2 7 578,-13-27 6680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7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1 223 2712,'93'1'12425,"4"-14"-6121,-65 5-5164,51-17-1,-59 16-1294,-1-1 0,0-2 1,0 0-1,34-25 0,-51 32-743,-1 0-1,1 0 1,-1 0-1,0 0 1,5-8-1,13-34-11978,-19 35 9095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08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46 240 104,'0'3'842,"0"1"1,0-1-1,1 0 0,-1 0 0,1 0 1,-1 0-1,1 0 0,0 0 1,0 0-1,0 0 0,1 0 1,-1-1-1,1 1 0,-1 0 0,4 3 1,-3-4-450,0 0 0,0-1 0,0 1 0,1-1 0,-1 1 0,0-1 0,1 0 0,-1 1 0,1-1 0,-1-1-1,1 1 1,0 0 0,-1-1 0,5 1 0,0 0-275,-1-2 0,0 1 0,0-1 0,1 1 0,-1-2 0,0 1 0,0-1 0,0 0 0,0 0 0,0 0 0,-1-1 0,1 0 0,-1 0 0,6-5 0,-1 0-104,-1-1-1,0 1 1,0-2 0,-1 1-1,0-1 1,-1 0-1,0-1 1,0 0-1,-2 0 1,6-12 0,-9 17-19,0 0 1,0 1-1,0-1 1,-1 0 0,1 0-1,-1 0 1,-1 0-1,1 0 1,-1 0 0,0-1-1,-1 1 1,0 0-1,0 0 1,0 0 0,0 0-1,-1 0 1,0 1-1,0-1 1,-1 0 0,1 1-1,-1 0 1,-6-9-1,7 12-16,0 0-1,-1 1 1,1-1-1,0 1 0,0-1 1,0 1-1,-1 0 1,1 0-1,-1 0 1,1 0-1,-1 1 1,1-1-1,-1 1 0,1-1 1,-1 1-1,0 0 1,1 0-1,-1 0 1,0 0-1,1 1 1,-1-1-1,1 1 0,-1-1 1,1 1-1,-1 0 1,1 0-1,-4 2 1,-9 4-688,0 0 1,0 1 0,-13 10 0,25-16 431,-18 15-2886,0 0 0,-23 25 1,33-32 1707,-17 17-2094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0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11 1784,'-2'0'24896,"17"-5"-22049,54 0-2816,-54 5-44,0 2-1,-1 0 1,1 0 0,-1 1-1,1 1 1,-1 1 0,0 0-1,0 0 1,13 9-1,-23-12-1,1 1 0,-1 0 0,0 0 0,0 0 0,0 1 0,0-1 0,0 1 0,-1 0 0,0 0 0,0 0-1,0 1 1,4 7 0,-6-8 6,0 0-1,0 0 0,0 0 1,0-1-1,-1 1 0,0 0 1,0 0-1,0 0 0,0 0 1,-1 0-1,1 0 0,-1 0 1,0-1-1,0 1 1,0 0-1,-1 0 0,1-1 1,-1 1-1,-2 3 0,-1-1 10,1-1 0,0 0 0,-1 0 0,0 0 0,0-1 0,-1 1 0,1-1 0,-1-1 0,0 1 0,0-1 0,0 0 0,0 0 0,-1 0 0,1-1 0,-1 0 0,-11 1 0,-1 1 1,0-1 0,0-1-1,-1-1 1,-34-2 0,29-4-118,43 0-141,42 1-133,-57 3 385,1 1 1,-1 0-1,0 0 1,0 0-1,1 0 1,-1 0-1,0 1 0,1 0 1,-1-1-1,0 1 1,0 1-1,0-1 1,0 0-1,0 1 1,0-1-1,0 1 1,0 0-1,-1 0 1,1 0-1,-1 0 1,1 1-1,-1-1 1,0 1-1,0-1 1,0 1-1,0 0 1,-1-1-1,1 1 1,-1 0-1,1 0 1,-1 1-1,0-1 1,0 0-1,-1 0 1,1 0-1,-1 1 1,1-1-1,-1 0 1,0 1-1,0-1 1,0 0-1,-1 0 1,1 1-1,-1-1 1,0 0-1,0 0 1,0 0-1,-3 6 1,0 2 46,0 0 0,0 0 0,-1-1 0,-1 0 0,0 0 1,0 0-1,-1-1 0,0 0 0,0 0 0,-1-1 1,0 0-1,-1 0 0,0-1 0,0 0 0,0-1 0,-1 0 1,0 0-1,0-1 0,-1 0 0,0-1 0,1 0 0,-1-1 1,-1 0-1,-17 2 0,26-5-38,-20 5-14,-45 2 0,65-10-1510,12-4-974,11-4-2275,-13 9 2823,0-1 0,1 1 0,-1 1 0,0-1 0,1 1 0,13 0 0,-5 4-1935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1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851 1065 1100,'3'2'1446,"0"0"-1,-1 0 0,1 0 1,0-1-1,0 1 1,0-1-1,0 0 0,6 2 1,34 2 4865,41-9-2198,-75 3-3518,28-3 143,-1-1 0,63-17 0,-87 19-726,-1-1-1,1-1 0,-1 0 1,0-1-1,0 0 0,-1 0 1,0-1-1,0-1 0,0 0 1,-1 0-1,0 0 1,7-12-1,5-9-157,-1-1-1,-2 0 1,-2-2 0,0 0 0,14-45-1,-12 19-519,-2-1 0,11-77 0,-24 118 541,-2 0 0,0 0 0,0 0 0,-2 0 1,-1-1-1,0 1 0,-1 0 0,-1 1 1,0-1-1,-1 1 0,-13-27 0,12 31 96,-1 1-1,0-1 0,-1 1 1,-1 1-1,0 0 1,-1 0-1,0 0 1,0 1-1,-1 1 1,0 0-1,-1 0 0,0 1 1,0 1-1,-27-12 1,4 5 22,-1 2 0,-1 1 1,0 2-1,0 2 0,-1 1 1,0 2-1,0 1 0,0 2 1,0 2-1,-55 8 0,50-2 92,0 3 0,1 1 0,0 2 0,1 2 1,0 2-1,2 1 0,0 2 0,-67 47 0,92-57-1,-176 134 1009,164-121-803,0 1 1,2 1-1,0 1 1,-34 50-1,51-65-143,1 0 0,0 0-1,0 1 1,1 0 0,1 0-1,-5 21 1,8-30-138,0 0 0,1 1 0,-1-1 0,1 0 0,0 0 0,0 0 0,0 0-1,1 0 1,-1 0 0,1 0 0,-1 0 0,1 0 0,0 0 0,0 0 0,1 0 0,-1 0 0,1 0 0,-1-1-1,1 1 1,0 0 0,0-1 0,0 0 0,0 1 0,0-1 0,0 0 0,1 0 0,-1 0 0,1-1 0,0 1-1,-1 0 1,1-1 0,4 2 0,21 4-321,-18-5-684,0 1-3298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2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2636,'16'-19'12213,"1"14"-4445,-14 6-7343,-1 0-1,1-1 0,-1 1 1,0 0-1,1 1 1,-1-1-1,0 0 0,0 1 1,0-1-1,0 1 1,0-1-1,-1 1 0,1 0 1,2 3-1,4 5-159,-1 1 0,0 0 0,-1 0 0,0 1 0,6 16 0,5 14-20,-12-33-395,-1 1-1,0 0 1,0 0-1,-1 0 0,0 0 1,0 0-1,-1 1 1,-1-1-1,1 22 1,-3-31-178,0 1 1,1 0 0,-1 0 0,0 0-1,0 0 1,0-1 0,0 1 0,0 0 0,-1-1-1,1 1 1,0-1 0,-1 1 0,1-1-1,-1 0 1,1 1 0,-1-1 0,0 0-1,0 0 1,1 0 0,-1-1 0,0 1-1,0 0 1,0-1 0,0 1 0,0-1-1,0 1 1,-2-1 0,-57 2-15252,46-2 12240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2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1 2724,'-5'26'15765,"-10"3"-6233,-7 1-4876,-6 1-3552,11-15-2030,-1 0-1,-1-1 1,0-1 0,-36 21-1,-2-13-3553,31-16 60,-1-2 0,0 0 1,-30-1-1,22-1 174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4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1 422 3308,'68'-43'13968,"5"9"-9112,-44 21-4509,0-1-1,-1-2 0,33-23 0,-40 23-326,-2 0-1,0-2 1,26-31-1,-39 43-102,-1 0 0,0-1-1,-1 0 1,0 0-1,0 0 1,-1-1 0,1 1-1,-2-1 1,1 0 0,-1 0-1,0 0 1,-1 0-1,1 0 1,-2 0 0,1-11-1,-2 18 13,1-1-1,0 0 0,-1 1 1,1-1-1,-1 1 0,1-1 1,-1 1-1,0-1 0,1 1 0,-1-1 1,0 1-1,0 0 0,0-1 1,0 1-1,0 0 0,-1 0 1,1 0-1,0 0 0,-1 0 1,1 0-1,0 0 0,-1 0 0,1 1 1,-1-1-1,1 0 0,-1 1 1,1-1-1,-1 1 0,0 0 1,1-1-1,-1 1 0,0 0 1,1 0-1,-1 0 0,1 0 0,-1 1 1,0-1-1,1 0 0,-1 1 1,0-1-1,-1 1 0,-11 3-1843,0-1 0,1 2 0,-21 9 0,27-11 686,-19 9-2252,-2 3-107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3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130 672 2924,'12'-5'12899,"-12"15"-5407,-12 18-3699,9-24-3606,-1-1 0,0 1 0,0-1 0,0 0 0,-1 0-1,1 0 1,-1 0 0,0-1 0,-8 4 0,10-5-124,0 0 1,-1 0 0,1 0 0,0 0 0,-1 0 0,1-1 0,0 1-1,-1-1 1,1 0 0,-1 0 0,1 0 0,0 0 0,-1-1 0,1 1-1,0-1 1,-5-2 0,7 2-8,-1 0 0,1-1-1,-1 1 1,1-1 0,0 1 0,-1-1-1,1 0 1,0 1 0,0-1 0,0 0-1,1 0 1,-1 0 0,0 0-1,1 0 1,-1 0 0,1 0 0,-1 0-1,1 0 1,0 0 0,0 0 0,0 0-1,0 0 1,0 0 0,1 0 0,0-3-1,14-56 284,-12 52-291,24-64 85,-16 45-304,-1 0 1,8-37 0,-16 40-6397,-4 14-805,0-7-7645</inkml:trace>
  <inkml:trace contextRef="#ctx0" brushRef="#br0" timeOffset="1">500 112 1052,'8'-5'3130,"0"0"0,-1 0 0,0-1-1,0 0 1,0 0 0,-1-1 0,8-10 0,1-15-596,-15 31-2728,0 0 0,0 0 0,0 0 0,-1 0 0,1 0 0,0 0 0,-1 0 1,1 0-1,0 0 0,-1 1 0,1-1 0,-1 0 0,1 0 0,-1 0 0,1 1 1,-1-1-1,0 0 0,0 1 0,1-1 0,-1 0 0,0 1 0,0-1 0,1 1 0,-1-1 1,0 1-1,0 0 0,0-1 0,0 1 0,0 0 0,0-1 0,0 1 0,0 0 1,0 0-1,0 0 0,0 0 0,0 0 0,-1 0 0,-39 0-8768,17 2 4792,-6 2 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3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22 532,'30'-16'8362,"-28"16"-7918,-1-1 1,0 0-1,1 1 1,-1-1-1,1 0 1,-1 1-1,1 0 0,-1-1 1,1 1-1,-1 0 1,1 0-1,0 0 1,-1 0-1,1 0 1,-1 0-1,1 0 0,-1 1 1,4 0-1,-49 19 3556,35-16-3611,-19 10 45,1 1-1,0 1 0,1 2 0,1 0 1,0 2-1,2 1 0,0 0 0,-24 32 1,20-19 164,1 2 1,2 0 0,1 2-1,2 0 1,-21 55 0,31-61-391,2-1 0,0 1 0,3 1 0,0 0 0,-2 63 0,20 166 1603,-2-96-1322,-9-134-489,-2 0 0,-1 1 0,-7 32 0,7-50 0,-2-1 0,0 0 0,0 0 0,-1 0 0,-1 0 0,0-1 0,-1 0 0,-16 23 0,21-35-97,1 0 1,-1 0-1,1 0 1,-1 0-1,1 0 1,-1 0-1,0-1 1,1 1-1,-1-1 1,0 1-1,0-1 1,1 1-1,-1-1 1,0 0-1,0 0 1,1 0-1,-1 0 1,0 0-1,0-1 1,0 1-1,1 0 1,-1-1-1,0 1 1,1-1-1,-1 0 1,0 0-1,1 1 1,-1-1-1,-1-2 1,-51-31-4498,48 30 4108,-52-51-10949,12 11 2884,20 22 4361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3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645 14 1432,'1'-1'410,"-1"1"-1,0-1 1,0 0-1,0 1 1,0-1-1,5-5 5325,-5 5-5325,1 1 1,-1 0-1,1-1 1,-1 1-1,1 0 1,-1 0-1,1-1 1,-1 1-1,1 0 1,0 0 0,-1 0-1,1 0 1,-1 0-1,1 0 1,1 0-1,15 17 5316,7 33-2921,-19-33-2416,-1 1 0,-1 0 0,-1 0 0,0 1-1,-1-1 1,-4 35 0,-22 111 340,19-134-598,6-25-127,-1-1 0,0 1 0,0-1 0,0 0 0,0 0 0,-1 1 0,0-1 0,0 0 0,0 0 0,0-1 0,-1 1 0,1 0 0,-1-1 0,0 1 0,0-1 0,-1 0 0,1 0 0,0 0 0,-1-1 1,0 1-1,-6 3 0,4-5-57,0 1 1,0-1 0,0 0 0,0 0-1,0-1 1,0 1 0,1-2-1,-1 1 1,0 0 0,0-1 0,0 0-1,0-1 1,0 1 0,1-1-1,-11-5 1,9 4-24,1-1 0,0 0-1,-1 0 1,1 0-1,1-1 1,-1 0 0,1 0-1,0-1 1,0 1 0,0-1-1,1 0 1,0 0 0,0-1-1,1 1 1,-1-1 0,2 0-1,-4-7 1,8 20 235,-2 1 1,1-1-1,-1 1 0,0-1 0,0 1 0,-1-1 1,0 1-1,0 0 0,-3 10 0,-25 65 1865,17-58-1771,-1 0-1,-1-1 1,-1-1 0,-1 0 0,-1-1-1,0-1 1,-2 0 0,-1-2-1,0 0 1,-1-1 0,-30 19-1,5-17-1569,41-18 646,0 0-1,0 0 1,0-1-1,0 1 1,-1-1-1,-8-1 1,11 0-156,-1 1 1,0-1-1,1 0 0,-1 0 1,1-1-1,0 1 1,-1-1-1,1 1 1,-5-5-1,5 4-374,0-1 0,0 0-1,0 0 1,0 0 0,1 0 0,-1 0-1,1 0 1,0-1 0,-3-6 0,-2-4-2791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4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58 540,'18'-14'13399,"-16"13"-12270,-1 1 1,0 0 0,1-1 0,-1 1 0,0 0 0,1 0 0,-1 0 0,0 0 0,3 0 0,6 6 2753,-10-6-3946,0 0-1,1 0 0,-1 0 0,0 0 0,0 0 0,0 0 1,0 0-1,0 0 0,0 0 0,0 0 0,1 0 1,-1 0-1,0 1 0,0-1 0,0 0 0,0 0 0,0 0 1,1 0-1,-1-1 0,0 1 0,0 0 0,0 0 1,0 0-1,0 0 0,0 0 0,0 0 0,1 0 0,-1 0 1,0 0-1,0 0 0,0 0 0,0 0 0,0 0 1,0 0-1,0 0 0,0-1 0,1 1 0,-1 0 1,0 0-1,0 0 0,0 0 0,0 0 0,0 0 0,0 0 1,0-1-1,0 1 0,0 0 0,0 0 0,0 0 1,0 0-1,0 0 0,0 0 0,0-1 0,0 1 0,0 0 1,0 0-1,0 0 0,0 0 0,0 0 0,0 0 1,0-1-1,0 1 0,0 0 0,0 0 0,0 0 0,0 0 1,0 0-1,-1 0 0,0-19-8634,0 2 51,1 10 4594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4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386 103 636,'1'1'499,"-1"-1"0,1 1 0,-1 0 0,1-1 0,-1 1 1,1 0-1,-1 0 0,0 0 0,0-1 0,1 1 0,-1 0 0,0 0 0,0 0 0,0 0 0,0 0 0,0-1 0,0 1 1,0 0-1,0 0 0,0 0 0,-1 0 0,1 0 0,0-1 0,0 1 0,-1 0 0,0 1 0,-19 17 5051,-40 9-3531,52-25-1172,-9 4-753,-1 0 0,0-2 1,0 0-1,0-1 0,-1-1 0,1-1 1,-1 0-1,1-1 0,-1-1 0,0-1 1,1-1-1,-19-4 0,34 6-113,1-1 0,0 1 0,0-1 0,-1 0 0,1 0 0,0 0 0,0 0 1,0 0-1,0-1 0,0 1 0,1 0 0,-1-1 0,0 0 0,0 1 0,1-1 0,-1 0 0,1 0 0,0 0 0,0 0 0,-1 0 0,1 0 0,0 0 0,0-3 0,0 1-27,1 1-1,0-1 1,0 0-1,0 1 1,0-1-1,1 1 1,0-1-1,-1 1 1,1-1-1,0 1 1,1-1-1,-1 1 1,4-6-1,0 0-61,1-1 1,0 1-1,1 0 0,0 0 0,1 1 0,0 0 1,0 0-1,18-11 0,16 0-1483,-40 19 1225,-1-1-1,1 1 1,0-1 0,0 1-1,0 0 1,0-1-1,0 1 1,0 0 0,0 0-1,0 1 1,0-1 0,0 0-1,0 1 1,0-1-1,0 1 1,0-1 0,-1 1-1,1 0 1,0 0 0,2 1-1,-4-1 139,1-1-1,-1 1 1,0 0 0,1-1-1,-1 1 1,0-1 0,0 1-1,1-1 1,-1 1 0,0 0-1,0-1 1,0 1 0,0 0-1,0-1 1,0 1-1,0 0 1,0-1 0,0 1-1,0-1 1,0 1 0,-1 0-1,1-1 1,0 1 0,0-1-1,-1 1 1,1 0 0,0-1-1,-1 1 1,1 0 0,-12 15-3381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4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199 212 2224,'63'-112'14309,"-54"99"-12934,0 0 1,0 0-1,1 1 0,1 1 1,0 0-1,14-11 0,-23 21-1270,-1 0 0,0 1 0,1-1 0,-1 1 0,1-1-1,0 1 1,-1 0 0,1 0 0,-1-1 0,1 1-1,0 0 1,-1 0 0,1 1 0,-1-1 0,1 0 0,0 0-1,-1 1 1,1-1 0,-1 1 0,1 0 0,-1-1 0,0 1-1,1 0 1,-1 0 0,0 0 0,1 0 0,-1 0-1,0 0 1,0 0 0,0 0 0,0 0 0,0 1 0,0-1-1,1 2 1,30 47 1580,-9 2-1240,18 64 0,1 1-82,-28-72-2655,-12-37 1010,0 0 1,-1 1 0,0-1-1,-1 0 1,0 0 0,-1 10-1,0-13 398,0 0 1,0 1-1,0-1 0,-1 0 1,0 0-1,0 0 0,0 0 0,-1-1 1,1 1-1,-5 4 0,3-4 280,0 0-1,0-1 0,0 1 0,-1-1 1,-9 6-1,-3 1-3508,1 0 166</inkml:trace>
  <inkml:trace contextRef="#ctx0" brushRef="#br0" timeOffset="1">346 658 1460,'5'12'10660,"5"5"-4469,2 6-1079,-11-19-4739,0 0-1,1 1 0,-1-1 0,-1 1 0,1 0 0,-1-1 0,1 1 0,-1 0 0,-1-1 0,1 1 0,-1 0 0,1-1 0,-1 1 0,-1-1 0,-2 8 0,2-7-234,-1 0-1,0 0 0,-1-1 1,1 1-1,-1-1 1,0 1-1,0-1 0,-1 0 1,1-1-1,-1 1 1,-4 2-1,-11 5-1069,1-2-1,-1 0 1,0-1 0,-1-1-1,-32 6 1,39-11-1094,1-1 0,-1 0 0,1-1 0,-1 0 0,1-1 0,-23-5 0,13 2-1308,-4 2-881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5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2130 41 2932,'3'-40'20550,"-10"59"-19621,-16 54 39,-4 0 1,-66 128-1,-100 129 3451,82-146-3387,101-168-1032,-129 222 0,-190 247 0,296-444 0,-1-2 0,-3-1 0,0-1 0,-60 43 0,73-64 0,0 0 0,0-1 0,-1-2 0,-1 0 0,0-2 0,-1-1 0,0-1 0,-1-1 0,-47 6 0,-39-6-2404,-53-16-7021,0-15-848,54 2 6362,18 2-723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6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1112 12 2320,'-9'-11'18786,"2"22"-18423,5-9-595,-11 21 551,1 0 0,1 1 0,1 0 1,1 1-1,-6 28 0,-20 129 163,33-168-453,4-21 16,2-26-23,-4 29-21,0-1 0,0 0 0,-1 1 0,1-1 0,-1 0 0,0 1 0,-1-1 0,1 1 0,-1-1 0,0 1 0,0 0-1,0 0 1,-1 0 0,1 0 0,-1 0 0,0 0 0,0 1 0,0 0 0,-1-1 0,1 1 0,-1 0 0,0 1 0,1-1 0,-1 1 0,-1-1 0,-5-1-1,3 1 47,0 1 0,0 0 1,-1 0-1,1 1 0,0 0 0,-1 0 0,1 1 0,-1 0 0,0 0 0,1 1 0,0 0 0,-1 0 0,1 1 0,-1 0 0,-11 5 0,-5 4 310,0 0 1,1 2-1,1 0 1,0 2-1,1 0 1,1 2-1,0 0 1,1 1-1,1 1 1,1 1-1,0 0 1,2 1-1,-25 44 1,38-60-351,-1 1 0,1-1 0,0 1 0,1-1 1,-1 1-1,1 0 0,0-1 0,1 1 0,-1 0 0,1 0 1,0 0-1,1-1 0,-1 1 0,1 0 0,0 0 0,1-1 1,-1 1-1,1-1 0,0 1 0,1-1 0,3 7 0,5 5-22,1-2-1,1 1 1,0-1 0,29 24-1,24 28 6,-65-66 9,0 0 0,0 1 0,0-1 0,-1 0 0,1 1 0,0-1 0,-1 1 0,1-1 0,0 1 0,-1-1 0,0 1 0,1 0 0,-1-1 0,0 1 0,0-1 0,0 1 0,0 0 0,0-1 0,0 1 0,-1 0 0,1-1 0,0 1 0,-1-1 0,1 1 0,-1-1 0,0 1 0,1-1-1,-1 1 1,0-1 0,0 0 0,0 1 0,0-1 0,0 0 0,0 0 0,0 0 0,-1 1 0,1-1 0,0-1 0,-1 1 0,1 0 0,0 0 0,-1 0 0,-2 0 0,-9 6 12,0-1-1,-1-1 1,-25 8-1,31-11-4,-32 9-2,0-3 0,0-1-1,-1-2 1,0-1 0,0-3 0,0-1-1,0-2 1,-78-14 0,112 15-1,1-1 1,-1 0-1,1 0 1,0 0-1,-1-1 1,1 0-1,1 0 1,-1 0-1,0-1 0,1 0 1,-1 0-1,1 0 1,-6-8-1,8 9 0,1-1 0,1 1-1,-1 0 1,0-1 0,1 1-1,0-1 1,0 1 0,0-1-1,0 0 1,0 0 0,1 1-1,-1-1 1,1 0 0,0 0 0,0 1-1,1-1 1,-1 0 0,1 0-1,0 1 1,0-1 0,0 0-1,0 1 1,1-1 0,-1 1-1,4-5 1,122-200 49,-48 86-87,-39 57-475,9-17-5537,-16 28-7242,-23 41 9131,1 1 51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7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36 2208,'15'-18'21634,"-9"9"-16957,2 1-4181,-44 21-20110,23-8 16473,-6 2-1003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7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978 16 2072,'4'-16'15521,"3"28"-10379,5 31-3762,-12-29-1193,0 0 1,-1 0 0,0 0-1,-1 0 1,-1 0-1,0-1 1,-1 1 0,-1-1-1,0 0 1,0 0-1,-1 0 1,-1-1 0,0 0-1,-1 0 1,0 0-1,-13 13 1,9-13-184,0 1 1,0-2-1,-1 0 0,-1 0 1,0-2-1,0 1 1,-1-2-1,0 0 0,0-1 1,-1 0-1,0-1 0,0-1 1,-23 4-1,35-8-36,0 0-1,0-1 1,1 1 0,-1-1-1,0 0 1,0 0-1,0-1 1,0 1 0,0-1-1,0 0 1,1 0-1,-1 0 1,0 0-1,1-1 1,-1 1 0,1-1-1,-1 0 1,1 0-1,-6-5 1,8 5-10,-1 0 0,1 0 0,0 0 0,0 0 0,0-1 1,0 1-1,0 0 0,0-1 0,0 1 0,1-1 0,-1 1 0,1 0 0,0-1 0,0 1 0,0-1 0,0 1 0,0-1 1,1 1-1,-1-1 0,1 1 0,-1-1 0,1 1 0,0 0 0,0-1 0,0 1 0,0 0 0,0 0 0,1 0 0,-1 0 1,1 0-1,2-3 0,24-29-312,-27 32 350,1 0-1,0 0 1,0 1 0,0-1 0,0 0 0,0 1 0,0 0-1,1-1 1,-1 1 0,0 0 0,1 0 0,-1 0-1,1 0 1,3 0 0,-6 1 18,1 1 0,-1-1 0,1 1 0,-1-1 0,0 0 0,1 1 0,-1-1 0,0 1 0,1-1 0,-1 1 0,0-1 0,0 1 0,1 0 0,-1-1 0,0 1 0,0-1 0,0 1 0,0-1 0,0 1 0,0 0 0,0-1 0,0 1 0,0-1 0,0 1 0,0-1-1,0 1 1,0 0 0,-1-1 0,1 1 0,0-1 0,0 1 0,0-1 0,-1 1 0,1-1 0,0 1 0,-1-1 0,0 1 0,-10 23 467,-16 12-23,-2-1-1,-2-2 1,-1-1-1,-61 47 1,61-52-370,-13 12-528,-124 96-1897,76-80-4188,73-46 1942,0 0 0,-38 10 0,37-14 467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5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2294 705 1280,'-5'-8'25548,"0"16"-27098,-30 75 2183,22-48-218,-30 53-1,34-74-223,0 0 0,-1-1 0,-1-1 0,0 1 0,0-2 0,-18 14 0,25-21-249,0-1 0,0 0-1,0 0 1,0 0 0,0-1-1,0 1 1,-1-1-1,1 0 1,-1 0 0,0-1-1,1 1 1,-1-1 0,0 0-1,0-1 1,0 1-1,0-1 1,0 0 0,0 0-1,0 0 1,1-1 0,-1 1-1,0-1 1,0-1-1,0 1 1,-5-3 0,8 3-60,0-1 1,0 0-1,0 0 1,0 1 0,1-1-1,-1 0 1,1-1-1,-1 1 1,1 0-1,0 0 1,-1-1-1,1 1 1,0 0 0,1-1-1,-1 1 1,0-1-1,1 0 1,-1 1-1,1-1 1,0 1-1,0-1 1,0 1 0,0-1-1,1 0 1,-1 1-1,0-1 1,2-2-1,-2 2 60,1 1 1,-1 0-1,1-1 0,0 1 0,0 0 0,0-1 0,0 1 0,0 0 0,0 0 0,1 0 0,-1 0 0,1 0 1,-1 0-1,1 0 0,0 1 0,0-1 0,0 1 0,-1-1 0,2 1 0,-1 0 0,0-1 0,0 1 0,0 0 1,1 0-1,-1 1 0,0-1 0,1 0 0,3 0 0,-5 1 56,0 0 0,0 0 0,0 0 1,0 0-1,0 0 0,0 0 0,0 0 0,0 1 0,0-1 0,0 0 0,-1 0 1,1 1-1,0-1 0,0 1 0,0-1 0,0 1 0,-1-1 0,1 1 1,0-1-1,0 1 0,-1 0 0,1-1 0,-1 1 0,1 0 0,0 0 1,-1-1-1,1 1 0,-1 0 0,0 0 0,1 0 0,-1 0 0,0 0 0,1-1 1,-1 1-1,0 0 0,0 0 0,0 0 0,0 0 0,0 0 0,0 0 1,0 0-1,0 0 0,0 0 0,0 0 0,-1 0 0,1 0 0,-1 4 5,0-1 0,-1 0 0,1 0 0,-1 0 0,0-1 0,0 1 0,0 0 0,-5 6 0,-7 3-69,0 0 1,0-1 0,-1-1 0,0 0-1,-1-1 1,0-1 0,-20 9 0,-15 3-3794,-60 17 0,32-16-3305,35-14 3393</inkml:trace>
  <inkml:trace contextRef="#ctx0" brushRef="#br0" timeOffset="1">2061 29 2168,'17'-28'18072,"-23"42"-16415,-16 23-45,0-1-1,-43 49 1,-14 23-267,-65 101 103,-72 119-501,81-77-633,-47 86-246,153-290-43,-1 0 1,-2-3-1,-2-1 0,-2-1 1,-2-2-1,-56 47 0,65-64-212,-1-1 0,-1-2 0,-1-1 0,-1-1-1,0-2 1,-1-2 0,-1 0 0,0-3 0,0-1 0,-50 8 0,49-14-1270,1-1 1,-1-2 0,-38-3 0,26-3-3243,0-3 0,0-1 1,-72-25-1,63 15 610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7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0 119 1784,'9'-8'2473,"1"1"0,0-1 0,18-8 0,36-11 3696,4 9-3703,2 5-3941,24-7-7809,-89 18 5817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8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43 328 248,'34'-87'12462,"-5"0"-5315,7-22-2539,-35 104-4358,1 1 0,0 0 0,0-1 0,0 1 0,0 0 0,1 0 0,-1 0 0,5-4 0,-7 8-221,0 0 0,1 0 1,-1-1-1,0 1 0,1 0 1,-1 0-1,0 0 0,0 0 1,1-1-1,-1 1 0,0 0 1,1 0-1,-1 0 0,0 0 1,1 0-1,-1 0 0,1 0 1,-1 0-1,0 0 0,1 0 1,-1 0-1,0 0 0,1 0 1,-1 0-1,0 0 0,1 1 1,-1-1-1,0 0 0,1 0 1,-1 0-1,0 0 0,0 1 0,1-1 1,-1 0-1,0 0 0,1 1 1,9 26 299,-3 4-431,-2 0-1,-1 1 1,-2-1-1,-1 1 1,-2 0 0,0 0-1,-3-1 1,-9 45-1,5-44-1698,-2-1 1,-1 0-1,-2-1 0,-28 52 1,21-50-4041,-35 43 1,27-43 1761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8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1158 56 2304,'3'-11'2062,"9"-28"10219,-11 39-12117,-1-1-1,0 1 1,0 0 0,0-1 0,1 1 0,-1 0-1,0-1 1,0 1 0,1 0 0,-1 0 0,0-1-1,1 1 1,-1 0 0,0 0 0,1 0 0,-1 0-1,0-1 1,1 1 0,-1 0 0,0 0 0,1 0 0,-1 0-1,1 0 1,-1 0 0,0 0 0,1 0 0,-1 0-1,0 0 1,1 0 0,-1 0 0,1 1 0,14 16 1298,-9-5-1080,-1 1 0,0-1 1,-1 1-1,-1 0 0,0 0 0,0 0 0,-2 0 1,1 1-1,-2 16 0,-2 22 285,-9 53 1,5-56-365,-8 53-65,-4-1 0,-5-1 0,-49 134 0,61-205-185,-1 0 0,-1-1 1,-1-1-1,-2 0 0,0-1 1,-2-1-1,-1-1 0,-1 0 1,-30 27-1,35-38 3,0-1-1,-1 0 1,-1-1-1,0-1 1,0 0-1,-1-2 1,0 0 0,0-1-1,-1 0 1,0-2-1,0 0 1,-1-1-1,0-1 1,1-1-1,-31-1 1,12-4-55,1-2 0,-1-2 0,1-1 0,1-2 0,0-1 1,0-2-1,1-2 0,1-1 0,0-1 0,2-2 0,-34-25 0,57 37-25,-1 0-1,1 0 0,1-1 1,-1-1-1,1 1 0,1-1 1,0-1-1,0 1 0,0-1 1,2 0-1,-1-1 0,1 1 1,1-1-1,-1 0 0,2-1 1,0 1-1,0 0 0,1-1 1,1 0-1,0 1 1,0-1-1,1 0 0,0 0 1,1 1-1,1-1 0,0 0 1,1 1-1,0-1 0,0 1 1,1 0-1,1 0 0,0 1 1,7-13-1,2 0-569,0 1 0,2 1 0,0 0 0,1 1 0,21-18-1,56-46-6477,-11 10-5815,-65 56 8895</inkml:trace>
  <inkml:trace contextRef="#ctx0" brushRef="#br0" timeOffset="1">645 571 1260,'14'12'5541,"11"5"7303,-24-16-12410,0-1 0,0 1 0,0-1-1,0 0 1,0 1 0,0-1 0,0 0 0,0 0 0,0 1 0,0-1 0,0 0 0,0 0 0,0 0 0,0 0 0,0-1 0,0 1 0,0 0 0,0 0-1,0-1 1,0 1 0,2-1 0,6-16-1191,-9 16 359,0 0 0,0-1 0,0 1-1,0 0 1,-1 0 0,1 0 0,0 0 0,-1 0 0,1 0 0,-1 0 0,1 0 0,-1 0 0,0 1-1,1-1 1,-1 0 0,0 0 0,1 0 0,-1 1 0,0-1 0,0 0 0,0 1 0,0-1-1,0 0 1,0 1 0,0 0 0,0-1 0,0 1 0,0-1 0,0 1 0,0 0 0,0 0-1,0 0 1,0 0 0,0 0 0,0 0 0,-2 0 0,-39-2-7933,14 4 3878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8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65 588,'-1'-5'1831,"2"-1"0,-1 1 0,1 0-1,0-1 1,0 1 0,0 0 0,1 0 0,2-7 0,-4 11-1548,1 1 1,-1-1 0,1 0 0,-1 1 0,0-1 0,1 0-1,-1 1 1,1-1 0,-1 1 0,1-1 0,0 1-1,-1-1 1,1 1 0,-1 0 0,1-1 0,0 1 0,-1 0-1,1-1 1,0 1 0,0 0 0,-1 0 0,1 0-1,0 0 1,1-1 0,-1 2-156,1-1-1,0 1 1,-1 0-1,1-1 1,-1 1-1,1 0 1,-1 0-1,1 0 1,-1 0-1,1 0 1,-1 0 0,0 0-1,0 1 1,0-1-1,2 3 1,2 3 149,-1 0 0,1 0 0,-1 1 0,-1-1 0,0 1 0,0 0 1,0 0-1,-1 0 0,0 1 0,-1-1 0,0 0 0,0 1 0,-1-1 1,0 1-1,0-1 0,-3 15 0,-4 14 128,-1 1 0,-18 50 0,13-47-353,-1 11-413,-36 101-3038,14-82-3848,28-59 3744,0-1 0,-1 0 0,-15 16 0,8-13-814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29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505 541 2864,'-11'14'17291,"0"5"-11231,-20 25-3957,-9-8-1489,-2-1 0,-56 35 1,-30 10-4115,68-50-3244,-3-12-4968,43-15 7191</inkml:trace>
  <inkml:trace contextRef="#ctx0" brushRef="#br0" timeOffset="1">615 105 2732,'5'-7'2850,"-1"-1"0,1 1 0,-1-1 0,-1 0 0,1 0 0,2-12 0,7-15 1322,-12 31-5230,-35 12-24178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0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613 397 3228,'7'-47'9705,"13"2"-4002,-13 34-5167,0 1 0,1-1 0,0 2 0,1-1 0,20-16 0,-17 16-611,1 1 1,0 0 0,0 1-1,1 1 1,0 0 0,0 0-1,1 2 1,0 0 0,0 0-1,31-4 1,-44 9 80,-1 0 0,1 0-1,-1-1 1,0 1 0,1 0 0,-1 0 0,1 0 0,-1 1-1,1-1 1,-1 0 0,0 0 0,1 1 0,-1-1 0,1 1-1,-1-1 1,0 1 0,0 0 0,1-1 0,-1 1 0,0 0-1,0 0 1,0 0 0,0 0 0,0 0 0,0 0-1,0 0 1,0 0 0,1 3 0,-1-1 19,0 0 0,-1 0 0,1 0 0,-1 0 0,0 0-1,0 1 1,0-1 0,0 0 0,0 0 0,-1 0 0,1 0 0,-2 5 0,-3 7 67,0-1 0,-1 0 1,-1 1-1,-10 16 0,3-10-60,-2 0 0,0-1 0,-1-1-1,-1 0 1,-20 15 0,25-23-28,0-1 1,-1 0-1,0-1 0,0-1 1,-1 0-1,0-1 0,-1-1 1,-28 8-1,40-13-8,0 0 0,-1 0 0,1 0 0,0-1 0,-1 1 0,1-1 0,-1 0 0,1-1 0,0 1 0,-1-1 0,1 0 0,0 0 0,0 0 0,-1 0 0,1-1-1,0 0 1,0 0 0,1 0 0,-1 0 0,0 0 0,1-1 0,-1 0 0,-5-5 0,6 3-5,0 0-1,0 0 0,0 0 1,1 0-1,0 0 0,0-1 1,0 1-1,1-1 0,-1 1 1,1-1-1,1 0 0,-1 1 1,1-1-1,0 0 0,0 0 1,1 1-1,1-9 0,44-202 95,-13 71 794,-30 128-397,-6 13 251,-11 23 419,6-7-1202,-47 66 284,3 3-1,4 2 0,3 2 1,-38 104-1,83-189-233,-5 13 8,0 0 0,2 1 1,-1-1-1,2 1 0,-2 18 0,4-29-11,0-1 0,0 0 0,0 0 0,1 1 1,-1-1-1,1 0 0,-1 0 0,1 0 0,0 1 0,0-1 0,0 0 0,0 0 0,0 0 1,0 0-1,1-1 0,1 4 0,0-3-6,-1-1-1,0 0 1,0 1-1,1-1 1,-1 0 0,1 0-1,-1 0 1,1-1 0,-1 1-1,1 0 1,-1-1 0,1 0-1,0 0 1,-1 0-1,1 0 1,0 0 0,4-1-1,7-2-195,1-1 0,-2 0 0,1 0-1,0-2 1,-1 0 0,0 0 0,0-1-1,-1-1 1,0 0 0,0-1 0,-1 0-1,15-16 1,-26 25 200,1 0 0,-1 0 0,0 0 0,0 0-1,0 0 1,0-1 0,1 1 0,-1 0 0,0 0 0,0 0-1,0 0 1,0 0 0,0-1 0,1 1 0,-1 0 0,0 0 0,0 0-1,0 0 1,0-1 0,0 1 0,0 0 0,0 0 0,0 0-1,0-1 1,0 1 0,0 0 0,0 0 0,0 0 0,0-1 0,0 1-1,0 0 1,0 0 0,0 0 0,0 0 0,0-1 0,0 1-1,0 0 1,0 0 0,0 0 0,-1-1 0,1 1 0,0 0 0,0 0-1,0 0 1,0 0 0,-1-1 0,-11 0-89,-14 6 37,-83 32-66,82-25 128,0-2 0,-1-1 0,0-1 0,0-1 0,0-2 0,-1-1 0,-34 1 0,60-5-4,-1 0 0,1-1 0,-1 1 0,1-1 0,0 1 0,-1-1 0,1 0 0,0 0 0,0-1 1,0 1-1,0 0 0,0-1 0,0 0 0,0 0 0,0 0 0,1 0 0,-1 0 0,1-1 0,-1 1 0,-1-4 0,2 2 30,0 0-1,0 0 1,0 0 0,0-1-1,1 1 1,0-1-1,0 1 1,0-1 0,1 0-1,0 1 1,-1-1 0,2-9-1,3-10 207,1-1-1,1 1 1,1 0 0,14-32-1,-16 42-113,82-245 1251,-59 170-204,-32 94-1306,-44 64-1988,20-13-8951,22-32 3018,8-14 4025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0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1125 66 1892,'5'-5'785,"25"-31"10134,-30 35-10664,1 1-1,-1-1 1,0 1 0,0-1 0,1 0-1,-1 1 1,0-1 0,0 0-1,0 1 1,0-1 0,0 0 0,0 1-1,0-1 1,0 0 0,0 1 0,0-1-1,0 0 1,0 1 0,0-1 0,0 0-1,-1 1 1,1-1 0,-1 0-1,0 0-96,0 0-1,0 0 1,0 1-1,0-1 0,0 0 1,0 1-1,0-1 1,-1 1-1,1-1 0,0 1 1,0 0-1,-1-1 1,1 1-1,0 0 1,-1 0-1,1 0 0,-2 0 1,-12 0 306,-1 1 1,0 0-1,1 1 0,-1 1 1,-23 7-1,-79 33 165,74-26-395,-238 107-1954,5 19-7834,241-124 7573,-136 78-6270,81-42 4133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0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1477 1 1072,'43'64'12393,"9"-11"-6858,-36-39-5357,1-2 1,1 0 0,0-1-1,0 0 1,1-2 0,0 0 0,1-1-1,34 8 1,-53-16-169,0 0 0,-1 1 1,1-1-1,0 0 0,-1 0 0,1 0 0,0 0 1,-1 0-1,1 1 0,0-1 0,-1 0 0,1 1 1,-1-1-1,1 0 0,-1 1 0,1-1 0,-1 1 1,1-1-1,-1 1 0,1-1 0,-1 1 0,1-1 1,-1 1-1,0-1 0,1 1 0,-1 0 0,0-1 1,1 2-1,-14 13 352,-43 13 290,41-21-516,-193 93 629,-5-9 0,-256 72 1,435-152-583,-190 53 699,180-55-704,1-1 0,-1-2 1,-55 1-1,87-7-104,0 0 0,0-1 0,0-1 0,0 0 0,0 0 0,0-1 0,1 0 0,-1-1 0,1-1 0,0 0 0,0 0 0,-19-14 0,20 11-12,-1-1 1,2-1-1,-1 0 1,1 0-1,1-1 0,0 0 1,1-1-1,0 1 1,0-1-1,1-1 1,-5-15-1,0-1-10,1 0 0,2-1 0,0 0-1,3-1 1,-3-30 0,7 48-342,1-1-1,0 1 1,1 0 0,0-1-1,1 1 1,0 0 0,2 0-1,-1 0 1,2 1 0,-1-1-1,2 1 1,-1 0 0,2 1-1,8-14 1,63-84-18148,-63 88 14205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1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1 250 3232,'130'-34'14158,"1"-10"-8250,-5-13-7709,-88 37-2742,39-29-1,-38 18-3457,-27 17 3960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2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1275 466 2520,'20'-44'9779,"1"0"-3789,28-46-1671,-37 71-4276,1 0-1,0 0 1,2 1-1,0 1 1,1 0 0,27-22-1,-40 37-39,-1 0-1,0 0 0,1 0 1,0 0-1,-1 1 1,1-1-1,0 1 1,0 0-1,0 0 1,0 0-1,0 0 1,0 0-1,0 1 1,0-1-1,0 1 0,0 0 1,0 0-1,0 0 1,1 0-1,3 2 1,-5-1 7,0 0 0,0 1 0,0-1 1,0 1-1,0-1 0,0 1 0,-1 0 0,1-1 1,-1 1-1,1 0 0,-1 0 0,0 0 0,0 0 1,0 1-1,0-1 0,0 0 0,0 0 1,0 1-1,-1-1 0,0 0 0,1 1 0,-1-1 1,0 0-1,0 1 0,0-1 0,-1 4 0,1 13 32,-2 1-1,0-1 0,-2 0 0,0 0 0,-1 0 1,0 0-1,-2-1 0,0 0 0,-14 24 0,14-30-34,0 0-1,-1 0 0,0-1 1,-1 1-1,-1-2 0,0 1 1,0-2-1,0 1 0,-2-1 1,1-1-1,-1 0 0,0 0 1,-20 8-1,27-14-8,0 0-1,1 0 1,-1-1 0,0 0-1,0 0 1,0 0-1,0 0 1,0-1-1,0 0 1,0 0 0,0 0-1,0-1 1,0 1-1,0-1 1,0-1 0,0 1-1,0-1 1,-5-2-1,4 1-2,1-1 0,0 0-1,-1 0 1,2 0-1,-1-1 1,0 0 0,1 0-1,0 0 1,0 0-1,0-1 1,1 1 0,-4-8-1,-2-9 5,1-1-1,0 1 0,2-1 0,1 0 1,1-1-1,-2-34 0,0-9 72,2 38 283,1-1-1,1 1 1,2-1-1,1 1 1,6-32-1,2 142 1484,-12-19-1691,-3-1 1,-2 0-1,-3 0 1,-2-1-1,-4 0 1,-31 78-1,44-128-132,-1-1 1,1 1-1,-2-1 0,1 0 0,-1 0 0,-1 0 0,0-1 1,0 0-1,-13 12 0,17-18-25,1-1-1,-1 1 1,1-1 0,-1 1-1,1-1 1,-1 0 0,0 0-1,0 0 1,1 0-1,-1 0 1,0-1 0,0 1-1,0-1 1,0 0 0,0 0-1,-4 0 1,4-1-37,-1 0 0,1 0 1,0-1-1,-1 1 0,1-1 0,0 0 0,0 0 1,0 0-1,0 0 0,0 0 0,1-1 0,-1 1 0,1-1 1,-1 0-1,1 0 0,-3-4 0,-25-53-1072,26 50 958,0-1 1,-1 1 0,-1 0-1,-10-15 1,15 25 160,1 0 0,-1 0 0,1-1 1,-1 1-1,1 0 0,-1 0 0,1 0 0,-1 0 1,1 0-1,0 0 0,-1 0 0,1 0 1,-1 0-1,1 0 0,-1 1 0,1-1 0,-1 0 1,1 0-1,-1 0 0,1 0 0,0 1 1,-1-1-1,1 0 0,-1 1 0,1-1 0,0 0 1,-1 1-1,1-1 0,0 0 0,-1 1 1,1-1-1,0 0 0,0 1 0,-1-1 0,1 1 1,0-1-1,0 1 0,0-1 0,0 1 1,-1 0-1,-12 24-16,10-20 13,-19 42 24,14-29 1,0-1 0,-1 0 0,0-1 0,-16 21 0,22-34-17,1 0-1,-1 0 1,0 0-1,0 0 1,0-1 0,0 1-1,0-1 1,0 0-1,-1 0 1,1 0-1,-1 0 1,0-1-1,1 0 1,-1 1-1,0-1 1,0 0-1,0-1 1,0 1-1,0-1 1,0 0-1,0 0 1,0 0-1,0 0 1,0-1 0,-7-1-1,8 1 0,-1 0 0,1 0 0,0-1 1,0 1-1,0-1 0,0 1 0,1-1 0,-1 0 0,0 0 0,1 0 1,-1-1-1,1 1 0,0-1 0,-1 1 0,1-1 0,0 0 0,-1-3 1,-2-4 20,1 0 0,0 0 0,-5-21 1,8 23-6,-1-1 1,-1 1 0,0 0 0,0 0 0,-1 0 0,-6-11-1,9 18 24,0 0 0,-1 1 0,1-1 0,0 0-1,-1 0 1,1 0 0,0 1 0,-1-1 0,1 1-1,-1-1 1,1 1 0,-1 0 0,1-1 0,-1 1-1,0 0 1,1 0 0,-1 0 0,1 0 0,-1 0-1,1 1 1,-1-1 0,1 0 0,-1 1 0,1-1-1,-1 1 1,1 0 0,-1-1 0,1 1 0,0 0-1,-1 0 1,1 0 0,0 0 0,0 0 0,0 0-1,-1 1 1,-45 41 572,46-42-593,-145 178 818,34-37-5995,51-77-2280,-7-5-4650,43-41 7821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6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280 570 1588,'1'-21'14108,"2"30"-8471,2 37-4836,-10 129-388,-15-220-88,17 19-351,1-1 1,0-1-1,2 1 0,6-40 0,-6 49 32,-3 14 140,-11 23 326,-3 5-166,8-14-26,0 0 0,-1 0-1,0-1 1,-1-1 0,0 0 0,0 0 0,-22 10 0,30-17-173,0 0 1,0 1-1,0-1 0,0 0 1,0-1-1,-1 1 0,1 0 1,0-1-1,0 0 1,0 0-1,-1 0 0,1 0 1,0 0-1,0-1 1,-1 1-1,1-1 0,0 0 1,0 0-1,0 0 0,0 0 1,0-1-1,0 1 1,0-1-1,1 0 0,-1 0 1,0 0-1,1 0 0,0 0 1,-1 0-1,1-1 1,0 1-1,0-1 0,0 0 1,0 1-1,1-1 0,-3-6 1,0 1-17,1-1 0,0 0 0,0 0 1,1-1-1,1 1 0,-1-1 0,1 1 1,1-1-1,0 1 0,2-18 0,3-10-16,14-52 0,-12 61-41,11-35-61,2 1 0,3 2 0,40-75 0,-57 110-1167,-11 22-922,-7 13-404,-95 101-17180,85-82 15686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2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1 262 3508,'165'-24'15390,"5"-14"-9412,-132 26-7125,0-1 0,47-24 0,-63 26-1444,0-2 1,-1-1-1,0 0 0,30-28 0,-31 20-1420,-4 0 45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2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1388 58 1628,'1'-2'533,"0"1"-1,0-1 0,-1 1 1,1-1-1,0 0 0,-1 1 1,1-1-1,-1 0 0,0 1 1,1-1-1,-1 0 1,0 0-1,0 1 0,0-1 1,0 0-1,0 0 0,-1 1 1,1-1-1,-1 0 0,1 1 1,-1-1-1,1 0 0,-1 1 1,0-1-1,0 1 1,0-1-1,0 1 0,0-1 1,-2-1-1,-21-3 4800,-10 10-5091,2 6 80,1 1-1,0 1 1,1 1-1,-29 18 1,-113 78-481,125-77 43,-265 172-3777,-163 95-10197,340-216 10062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3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2046 1 1016,'21'0'16033,"-32"29"-11552,9-26-4525,-46 95 2624,14-32-1235,3 1 1,3 1 0,-22 80 0,-24 265-338,1-3 516,57-349-1367,-2 0 0,-3-1 0,-2-2 1,-50 89-1,55-116-220,-2-1 0,-2-1-1,0 0 1,-2-2 0,-1-1 0,-1-1 0,-43 32-1,47-41-15,-2-1-1,0-1 0,0-1 1,-1-1-1,-1-2 0,0 0 1,0-1-1,-1-2 0,0-1 1,-35 4-1,-389 11-7698,149-33-1762,122 1 1754,88 7 3809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3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56 103 2936,'-2'-6'1707,"0"0"0,1 0 0,0 0 0,0-1 0,0 1 0,1 0 0,0 0 0,1-11 0,-1 15-1571,0 1-1,0-1 1,1 0 0,-1 1-1,0-1 1,1 1 0,-1-1-1,1 1 1,0-1 0,-1 1-1,1 0 1,0-1 0,0 1-1,0 0 1,0-1 0,0 1-1,0 0 1,0 0 0,0 0 0,1 0-1,-1 0 1,0 0 0,1 0-1,-1 1 1,0-1 0,1 0-1,-1 1 1,1-1 0,-1 1-1,1 0 1,0-1 0,-1 1-1,1 0 1,-1 0 0,1 0-1,-1 0 1,1 0 0,0 0 0,2 1-1,-2 0-9,0 0 0,1 0 0,-1 0 0,0 0 0,0 1 0,-1-1 0,1 1 0,0-1-1,0 1 1,-1-1 0,1 1 0,-1 0 0,1 0 0,-1 0 0,0 0 0,0 0 0,0 0 0,0 0 0,0 0 0,0 1-1,-1-1 1,1 0 0,-1 0 0,1 1 0,-1 2 0,5 61 1342,-5-64-1427,3 144 1070,-4 118-2012,0-248 121,-1 0 0,-1 0 0,0-1 0,-1 0 0,-1 1 0,-6 14 0,7-21-617,-1 0 0,0-1 0,0 1 0,0-1 0,-1 0 0,-1 0 0,0 0 1,0-1-1,0 0 0,-14 10 0,-7 1-2888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4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1481 211 2644,'0'-2'1256,"0"-1"1,0 1-1,11-18 16103,-11 41-16499,-3-1-524,-1 1 0,-1-1 0,-1 0 0,0 0 0,-2 0 0,0-1-1,-1 0 1,-1-1 0,-1 0 0,0-1 0,-2 0 0,-16 18 0,8-12-192,-1-1 0,0-1 0,-2-1 0,0-2 1,-2 0-1,0-1 0,-47 22 0,67-37-179,0 1-1,0-1 1,0 0-1,0 0 1,0-1-1,0 1 1,-1-2-1,1 1 1,0-1 0,-1 0-1,1 0 1,0 0-1,-1-1 1,1 0-1,-8-2 1,6-1-135,-1 1 0,2-1 0,-1-1 0,0 1-1,1-1 1,0 0 0,0-1 0,0 0 0,1 0 0,-8-10 0,13 16 168,0-1 1,0 0-1,0 0 0,0 1 0,0-1 1,0 0-1,0 1 0,0-1 1,0 1-1,0-1 0,0 1 1,-1 0-1,1 0 0,0-1 1,0 1-1,0 0 0,0 0 1,-1 0-1,1 0 0,0 0 1,0 0-1,0 0 0,-1 1 1,1-1-1,0 0 0,0 1 1,0-1-1,0 1 0,0-1 1,0 1-1,0 0 0,0-1 1,0 1-1,0 0 0,-2 1 1,-40 43 146,16-16-66,8-14-45,0-2 0,-1 0 0,0-1 0,-1 0 0,0-2 0,-1-1 0,-39 12 1,45-17-31,1-1 1,-1 0-1,0-1 1,1-1-1,-1 0 1,0-1 0,0-1-1,0 0 1,1-1-1,-1-1 1,1 0-1,-23-9 1,35 11-15,0 0 1,-1-1-1,1 1 0,0-1 1,0 0-1,0 0 0,0 0 1,0 0-1,0 0 0,1-1 1,-1 1-1,1-1 0,-1 0 1,1 0-1,0 0 0,0 0 1,1 0-1,-1 0 0,1 0 1,-1-1-1,-1-5 0,3 6-17,0 0-1,0 0 0,0 0 1,1 0-1,-1 0 0,1 0 1,-1 0-1,1 0 0,0 0 1,0 0-1,0 0 1,1 1-1,-1-1 0,1 0 1,-1 1-1,1-1 0,0 1 1,0-1-1,0 1 0,0 0 1,1 0-1,-1 0 0,0 0 1,1 0-1,3-1 1,1-1-2,-1 0 0,1 0 0,0 1 1,0 0-1,0 1 0,0 0 1,0 0-1,1 0 0,-1 1 1,11-1-1,-15 2 28,1 0 0,-1 0 0,0 0 0,0 0 1,0 1-1,0 0 0,1-1 0,-1 1 0,0 1 0,0-1 0,-1 0 0,1 1 1,0-1-1,0 1 0,-1 0 0,1 0 0,-1 0 0,1 0 0,-1 0 0,0 0 1,0 1-1,0-1 0,0 1 0,0 0 0,-1-1 0,1 1 0,1 4 0,-2-5 4,-1 1 0,1 0 0,-1 0 0,1 0 0,-1 0 0,0 0 0,0 1 0,0-1 0,-1 0 0,1 0 0,-1 0 0,1-1 0,-1 1 0,0 0 0,0 0 0,0 0 0,-1 0 0,1-1 0,-1 1 0,1-1 0,-1 1 0,0-1 0,-4 4 0,-5 6 15,-1 0 1,0-1 0,-16 10 0,16-12-6,-7 6-3,-2-2 0,0 0 0,0-2 0,-1 0 0,0-1 0,-1-2 0,0 0 0,-1-1 0,1-2 0,-1 0 0,-1-1 0,1-2 0,0 0 0,-26-3 0,47 1-1,0 0-1,-1 0 1,1-1 0,-1 1 0,1-1-1,0 0 1,-1 0 0,1 0 0,0-1-1,0 1 1,0-1 0,0 1-1,0-1 1,0 0 0,1 0 0,-1-1-1,0 1 1,1 0 0,0-1 0,-1 0-1,-2-4 1,3 1 22,0-1-1,0 1 1,0-1 0,1 1-1,0-1 1,0 0 0,1 0-1,-1 0 1,2 0 0,0-6-1,5-202 141,-6 104-115,5 0 1,32-182-1,-34 281 226,1-9-1571,0 7-2784,0 5-2494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4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1848,'56'-19'9555,"52"-21"1254,-79 28-9339,44-25 1,-73 37-1536,0 0 0,0 0 0,1 0-1,-1 0 1,0 0 0,0 0 0,0 0 0,1 0 0,-1 0 0,0-1 0,0 1-1,0 0 1,1 0 0,-1 0 0,0 0 0,0 0 0,0 0 0,0-1 0,1 1-1,-1 0 1,0 0 0,0 0 0,0 0 0,0-1 0,0 1 0,0 0-1,0 0 1,1 0 0,-1-1 0,0 1 0,0 0 0,0 0 0,0 0 0,0-1-1,0 1 1,0 0 0,0 0 0,0 0 0,0-1 0,0 1 0,0 0 0,0 0-1,0-1 1,0 1 0,0 0 0,-1 0 0,1 0 0,0-1 0,0 1 0,0 0-1,0 0 1,-1-1 0,-14-3-3425,-21 3-2537,-10 8-1397,22-1 3696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5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785 10 2296,'10'5'18803,"12"-10"-12384,-4-2-7968,-14 4-905,-34 13-9675,6 7 6318,4 2 1708</inkml:trace>
  <inkml:trace contextRef="#ctx0" brushRef="#br0" timeOffset="1">60 676 824,'28'17'10959,"3"-3"-3984,-18-8-5153,-1 0 0,1 1 0,22 17-1,-31-21-1673,0 1 0,-1-1-1,1 1 1,-1 0 0,0 0-1,0 0 1,0 1-1,-1-1 1,1 1 0,-1-1-1,0 1 1,-1 0-1,1 0 1,-1-1 0,1 8-1,-1-3-64,-1-1-1,0 0 0,0 1 0,-1-1 1,0 1-1,-1-1 0,0 0 1,0 0-1,-1 0 0,0 0 1,-7 14-1,1-6-379,0-1 0,-1 0 0,0-1 0,-22 23 1,27-32-267,0-1 1,0 1-1,-1-1 1,0 0-1,0 0 1,0-1-1,-1 1 1,1-2-1,-1 1 1,-8 2-1,-13-1-5117,0-8-3585,18 1 5455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5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62 201 56,'0'-1'453,"5"-5"4525,-5 6-4526,1 0 1,-1-1 0,1 1-1,-1 0 1,1-1-1,0 1 1,-1 0-1,1 0 1,-1-1 0,1 1-1,0 0 1,-1 0-1,1 0 1,0 0-1,-1 0 1,1 0 0,0 0-1,-1 0 1,1 0-1,0 0 1,-1 1-1,2-1 1,21 19 5739,-18-13-5610,-1 0 0,1 0 1,-2 0-1,1 0 0,-1 1 0,4 9 1,-6-13-493,-1 0 1,0-1-1,0 1 1,0-1 0,0 1-1,0 0 1,0-1-1,-1 1 1,0-1-1,1 1 1,-1-1 0,0 1-1,0-1 1,0 1-1,0-1 1,-1 0-1,1 1 1,0-1 0,-1 0-1,0 0 1,0 0-1,1 0 1,-1-1-1,0 1 1,0 0 0,-1-1-1,1 1 1,0-1-1,0 0 1,-1 0-1,1 0 1,-1 0 0,1 0-1,-1 0 1,1-1-1,-4 1 1,4-1-88,-1 1 0,1-1 0,0 0 0,-1 0 0,1 0 1,0 0-1,-1 0 0,1-1 0,0 1 0,0-1 0,-1 1 0,1-1 0,0 0 0,0 0 0,0 0 1,0 0-1,0 0 0,0 0 0,0-1 0,0 1 0,0-1 0,0 1 0,1-1 0,-1 0 1,1 0-1,-1 1 0,1-1 0,0 0 0,0 0 0,0-1 0,0 1 0,0 0 0,0 0 0,0 0 1,1-1-1,-1 1 0,1 0 0,0-1 0,0 1 0,0 0 0,0-4 0,9-67-728,-6 57-408,0 1 1,-2-1 0,1-23-1,-3 31 296,2 0-686,-1 0 0,-1 1 1,0-1-1,0 1 0,0 0 1,-1-1-1,0 1 0,0 0 1,-1 0-1,-7-13 0,-3 4-2676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5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925 1002 1980,'9'14'8243,"21"43"5391,-29-55-13286,0 0-1,0 0 1,0 1-1,0-1 0,-1 1 1,1-1-1,0 1 1,-1-1-1,0 1 1,0-1-1,0 1 1,0-1-1,0 1 0,0 0 1,-1-1-1,1 1 1,-1-1-1,1 1 1,-2 1-1,-1-1-226,1 0 1,-1-1-1,0 0 0,0 0 0,0 1 0,0-2 1,0 1-1,0 0 0,0-1 0,0 1 0,-1-1 1,-6 2-1,-48 8 49,45-9-100,-11 2-51,9-2-16,0 1 1,-1 0 0,-15 6-1,26-7-7,0 1 1,0-1-1,0 1 1,1 0-1,-1 0 0,0 0 1,1 1-1,0-1 0,0 1 1,0 0-1,1 0 0,-6 8 1,-10 20-19,2 1 1,-24 65 0,-5 9-19,24-61 73,-2-1-1,-2-1 1,-2-1 0,-2-2 0,-2-1 0,-1-1 0,-54 47 0,59-60-269,4-4-1075,-51 36-1,68-53 1088,0-1-1,0 0 0,0 0 0,-1-1 0,1 0 0,-1 0 1,0-1-1,0 0 0,0 0 0,0-1 0,0 0 1,-15 0-1,21-1-383,0-1 0,0 0 1,0 1-1,0-1 0,0 0 0,0 0 1,0 0-1,0 0 0,1 0 0,-1 0 1,0-1-1,1 1 0,-1 0 1,1-1-1,-1 1 0,1-1 0,0 0 1,0 0-1,0 1 0,0-1 0,0 0 1,0 0-1,0 0 0,0 0 0,1 0 1,-1 0-1,1 0 0,0 0 1,-1 0-1,1-2 0,0-12-3806</inkml:trace>
  <inkml:trace contextRef="#ctx0" brushRef="#br0" timeOffset="1">1385 73 2812,'7'-11'2281,"11"-20"3917,-17 30-5565,0-1 0,-1 1 1,1-1-1,0 1 0,-1-1 0,1 0 1,-1 1-1,1-1 0,-1 1 1,0-1-1,0 0 0,0 1 0,0-1 1,0 0-1,0-1 0,-1 2-482,0 1 0,0-1-1,0 1 1,0 0 0,0-1 0,0 1-1,0 0 1,0 0 0,0-1-1,0 1 1,0 0 0,0 0 0,0 0-1,0 0 1,0 1 0,1-1 0,-1 0-1,0 0 1,0 0 0,0 1-1,0-1 1,0 1 0,0-1 0,0 0-1,0 1 1,1 0 0,-1-1-1,0 1 1,-1 0 0,-31 20 735,31-19-675,-80 60 691,-96 95 0,69-58-1127,-168 155-3899,122-109-3259,-3-4-5361,107-98 8702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36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0 3428,'9'3'2606,"1"-1"0,-1 2 0,0-1 0,15 8 0,-17-6-1246,0-1 0,0 1 0,0 0 0,-1 1 0,6 5 1,-6-4-797,0 1 0,0-1-1,-1 1 1,0 0 0,0 0 0,-1 1 0,0 0 0,-1-1 0,0 1 0,2 10 0,-2-3-459,-1-1 1,0 0-1,-1 1 0,-1-1 0,-1 1 0,0-1 0,-1 0 0,-1 1 0,0-1 0,-1 0 0,0-1 0,-2 1 1,-11 22-1,-5 3-23,-2-1-1,-2-1 1,-2-1 0,-43 44 0,-69 51-5181,117-115 910,1-1 0,-2-1 1,0-1-1,-36 15 0,23-15-455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7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 33 732,'6'-32'18299,"-6"37"-15030,0 14-3415,-1 16 1048,-11 55 0,6-56-760,-1 56 0,7-89-140,0-1 0,0 0 1,0 0-1,0 1 1,0-1-1,0 0 0,0 1 1,0-1-1,0 0 1,0 0-1,0 1 0,0-1 1,0 0-1,0 1 1,0-1-1,0 0 0,0 1 1,0-1-1,0 0 1,0 0-1,-1 1 0,1-1 1,0 0-1,0 0 1,0 1-1,0-1 0,-1 0 1,1 0-1,0 1 1,0-1-1,-1 0 0,1 0 1,0 0-1,0 0 1,-1 1-1,1-1 0,0 0 1,-1 0-1,1 0 1,0 0-1,0 0 0,-1 0 1,1 0-1,0 0 1,-1 0-1,1 0 0,0 0 1,-1 0-1,1 0 1,0 0-1,0 0 0,-1 0 1,1 0-1,0 0 1,-1-1-1,1 1 0,0 0 1,0 0-1,-1 0 1,1 0-1,0-1 0,0 1 1,-1 0-1,1-1 1,-1 1-7,0 0 1,0-1 0,0 1 0,0-1-1,0 1 1,0 0 0,0 0 0,0-1-1,0 1 1,0 0 0,0 0-1,0 0 1,0 0 0,0 0 0,0 1-1,0-1 1,1 0 0,-1 0-1,0 1 1,-2-1 0,-15 10 29,0-2 0,0 0 0,-37 9 1,33-11-44,1 0 0,1 2 1,-25 12-1,35-14 11,-30 14 36,38-19-28,1-1 1,0 1 0,0-1-1,-1 1 1,1-1 0,0 0 0,0 0-1,-1 0 1,1 0 0,0 0 0,-1 0-1,1 0 1,0 0 0,0 0-1,-1-1 1,1 1 0,0 0 0,0-1-1,-1 1 1,1-1 0,0 1 0,0-1-1,0 0 1,0 0 0,0 1-1,0-1 1,0 0 0,-1-1 0,1 1-3,0-1 0,0 1 0,0 0 0,0 0 0,-1 0 0,1 0 0,0 0 0,-1 0 0,1 0 0,-1 0 1,1 0-1,0 1 0,-1-1 0,0 1 0,1-1 0,-1 1 0,1 0 0,-1-1 0,0 1 0,1 0 0,-1 0 0,1 0 1,-1 0-1,0 0 0,-1 1 0,-44 17-92,9-3 85,22-11 9,0 1 0,0 1 0,1 0 0,0 2 1,-15 8-1,-31 14 72,57-28-85,-7 3 139,1-1-1,-1-1 0,-18 5 0,27-8-108,1 0 0,0 0 0,0 0 0,-1 0 0,1 0 0,0 0 0,0 0 0,-1 0 0,1 0 0,0 0 0,0-1 0,-1 1 0,1-1-1,0 1 1,0-1 0,0 1 0,0-1 0,-2 0 0,3 0-10,-1 0-1,1 0 1,-1-1-1,1 1 1,-1 0-1,1 0 1,0 0 0,0 0-1,-1-1 1,1 1-1,0 0 1,0 0-1,0 0 1,0-1-1,0 1 1,1 0-1,-1 0 1,0 0-1,0 0 1,1-1-1,-1 1 1,1 0-1,0-2 1,7-11-11,0 0 0,0 0 0,2 1-1,0 0 1,0 0 0,1 1 0,0 1 0,26-20 0,-16 13-25,-54 91 98,-10-5 542,-4-1 1,-2-3-1,-3-2 0,-3-2 1,-66 55-1,87-87-1561,-2-2 0,0-2 0,-2-1 0,-55 25 0,59-34-2839,-66 18 1,66-24-346,0-2 0,-42 2 0,29-6-83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1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13 584,'1'-5'5277,"1"-2"-3053,16 9 1673,-9-1-5321,1-2-5823,-6 1 4376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2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4345 51 2072,'-1'-2'840,"0"-1"0,0 1 0,0 0 0,0 0 0,0 0 0,-1-1 0,1 1 0,-1 0 0,1 0 0,-1 1 0,1-1 0,-1 0 0,0 0 0,0 1 0,0-1 0,-4-1 0,1 1-208,0-1-1,0 1 0,-1 0 0,1 1 1,-1 0-1,1-1 0,-7 1 1,-14 0-881,1 1 0,-42 5 0,31-1 1686,-850 59 964,-42 2-717,284-55-1317,112-6 32,-231 50 1564,590-38-1071,137-13-609,0-1 0,-61-5-1,80 0-165,21 1-233,37-1-644,-7 1-266,163-18-10831,-130 14 5712,-3 4-902,-31 2 3606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2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2155 39 3016,'-8'-5'3262,"-37"-20"6893,42 23-9770,1 1 0,0 0 0,-1 0 0,1 0 0,0 1 0,-1-1 0,1 0 0,-1 1 0,1 0 0,-1-1 0,0 1 0,1 0 0,-1 0 0,1 1 0,-5 0 0,6 0-309,0 0 0,0 0 0,0 0 0,0 0 0,0 0 0,0 0 0,0 0 0,1 1 0,-1-1 0,0 0 0,1 1 0,-1-1 0,1 0 0,-1 1 0,1-1 0,0 1 0,-1-1 0,1 1 0,0-1 0,0 1 0,0-1 0,0 1 0,1-1 0,-1 0 0,0 1 0,0-1 0,1 1 0,-1-1 0,2 2 0,16 49 449,-15-46-381,68 137 560,-51-109-654,-1 2-1,-2 0 1,-2 1 0,-1 1-1,10 42 1,-24-78-47,1 0 1,-1 1 0,1-1 0,-1 0-1,0 1 1,0-1 0,0 1 0,0-1-1,0 0 1,-1 1 0,1-1-1,-1 0 1,0 1 0,-1 3 0,1-5-3,0-1 1,0 1-1,0-1 1,0 1 0,0-1-1,0 1 1,0-1-1,0 0 1,0 0 0,0 1-1,0-1 1,0 0 0,0 0-1,0 0 1,0 0-1,0 0 1,0 0 0,0 0-1,0-1 1,0 1 0,0 0-1,0-1 1,0 1-1,0 0 1,0-1 0,0 1-1,0-1 1,1 1-1,-1-1 1,0 0 0,0 1-1,0-1 1,1 0 0,-1 0-1,-1-1 1,-12-9 35,-1 0 0,-1 1 0,-31-15 0,40 22 28,0 1-1,1 0 0,-2 0 0,1 1 0,0 0 0,0 0 0,0 0 0,-1 1 0,1 0 0,0 1 0,0-1 0,-14 4 0,-118 26 1056,-148 12 0,-145-8 37,38-3-475,-236 22 367,618-52-1049,6 0 0,1 0 0,-1-1 0,1 0 0,-1 0 0,1 0 0,-1-1 0,-9-1 0,70-40-8027,-37 25 4715,-1-2 1,-1 0-1,0-1 1,24-42-1,-22 34 1602,6-22 1483,-13 17 6472,-11 32-6073,-1 1-1,1 0 0,-1-1 0,1 1 1,-1 0-1,1 0 0,-1 0 0,1-1 1,-1 1-1,1 0 0,-1 0 0,0 0 0,1 0 1,-1 0-1,1 0 0,-1 0 0,1 0 1,-1 0-1,0 0 0,1 0 0,-1 0 0,1 1 1,-1-1-1,1 0 0,-1 0 0,1 1 1,-1-1-1,1 0 0,-1 0 0,1 1 0,0-1 1,-1 1-1,1-1 0,-1 1 0,-22 10 1386,-2 7-687,2 2-1,0 0 1,1 1 0,1 1 0,1 0 0,-24 37-1,36-48-687,1 1-1,0 0 1,0-1-1,1 2 0,1-1 1,0 1-1,1 0 0,0 0 1,-3 22-1,6-28-170,1 0 0,0 0-1,0 0 1,1 1 0,0-1-1,0 0 1,0 0 0,1 0-1,0 0 1,1 0 0,-1 0-1,1-1 1,0 1 0,1-1 0,0 0-1,0 0 1,0 0 0,1 0-1,7 6 1,1 0-287,0-1-1,1 0 1,0-1 0,1 0-1,25 12 1,-21-14-1020,1 0 0,26 7-1,27-2-5070,0-10-3882,-46-5 5932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49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24575,'11'0'0,"5"0"-8191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6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635 426 2212,'9'-53'12986,"-8"45"-12045,-1 1-1,1-1 1,1 0-1,0 0 1,4-11-1,-2 13-683,0-1 1,0 1-1,0 1 0,1-1 0,0 0 1,0 1-1,0 0 0,1 0 0,0 1 1,0 0-1,9-6 0,6-1-46,-1 1-1,32-11 1,-44 19-88,1 0 1,0 1-1,0 0 0,-1 0 0,1 1 1,0 0-1,9 2 0,12-1 307,-61 39 628,12-23-963,-294 272 1441,304-279-1431,4-5 7,1-1 0,-1 1 0,0-1 1,-1 1-1,-7 4 0,10-45 610,4 11-674,2 0-1,1 0 1,7-27-1,7-41-57,-11 26-5,30-198-120,-37 274 187,0 1-16,0-1 1,0 1 0,-1-1-1,-3 14 1,-117 282 741,27-82-315,78-162-610,16-57 134,-1-1 1,1 1-1,-1-1 1,1 0-1,0 1 1,0-1-1,1 1 1,-1-1-1,1 1 1,0-1-1,0 1 1,0-1-1,0 0 1,0 1-1,4 4 1,-3-7-44,1 0 0,0 0 1,0-1-1,0 1 0,-1-1 1,1 0-1,0 1 1,0-1-1,0-1 0,0 1 1,0 0-1,0-1 0,0 1 1,-1-1-1,1 0 0,0 0 1,0 0-1,4-3 1,9-4-637,-43 17 380,4 0 351,0-1 1,0-1 0,0-2 0,-1 0-1,-33 2 1,48-6-24,-1 0-1,1-1 0,0-1 0,0 1 1,-1-1-1,1-1 0,0 0 1,0 0-1,0-1 0,0 0 1,1 0-1,-1-1 0,1 0 1,0-1-1,0 0 0,1 0 0,-8-7 1,10 7 17,1-1 1,0 0 0,0 0 0,1 0-1,0 0 1,0-1 0,0 1 0,1-1 0,0 0-1,0 1 1,0-1 0,1 0 0,0-8-1,-1-16 100,2-48 1,0 69-117,6-56 581,2 0 0,22-83-1,-57 210-419,6-5-747,13-38-186,1 0-1,-8 29 1,14-42 74,0 0-1,1 0 1,-1-1 0,1 1 0,0 0-1,0 0 1,1 0 0,-1 0 0,1 0 0,0 0-1,0 0 1,1 0 0,-1-1 0,5 8-1,-5-10 135,0 0 1,0-1-1,0 1 0,0-1 0,0 0 0,1 1 0,-1-1 0,1 0 0,-1 0 0,1 0 0,-1 0 0,1 0 0,-1 0 0,1 0 0,0-1 0,0 1 0,-1 0 0,1-1 0,0 0 0,0 1 0,3-1 0,16 1-3598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6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905 33 2688,'1'-1'496,"0"1"0,0-1 0,0 0-1,0 1 1,0-1 0,-1 0 0,1 0 0,0 0 0,-1 0-1,1 1 1,0-1 0,-1 0 0,1 0 0,-1 0-1,1 0 1,-1 0 0,0-1 0,1 1 0,-1 0 0,0 0-1,0 0 1,0 0 0,0 0 0,0 0 0,0 0-1,0-1 1,0 1 0,0 0 0,-1-1 0,-12 0 4570,-11 9-4413,-25 17 55,2 3-1,0 1 1,-51 43-1,-42 26-959,34-35-752,-5-4-3278,-114 50-11483,168-81 11668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6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1148 139 752,'1'-1'772,"1"0"-1,-1 0 1,1 0-1,0 0 0,-1 0 1,1 0-1,0 0 1,0 1-1,-1-1 1,1 1-1,0-1 1,0 1-1,0 0 1,0-1-1,0 1 1,0 0-1,0 0 1,2 1-1,0 0-20,1 0 0,-1 0-1,1 0 1,-1 1 0,1 0 0,-1 0-1,6 3 1,-3 0-363,1 1-1,0-1 1,-1 1 0,0 1 0,-1-1-1,1 1 1,4 8 0,-8-12-345,0 0 0,-1 0 0,0 1 1,0-1-1,0 1 0,0-1 1,-1 1-1,1 0 0,-1-1 0,0 1 1,0 0-1,0 0 0,-1 0 1,1 0-1,-1 0 0,0 0 1,0 0-1,-1 0 0,1 0 0,-1 0 1,0 0-1,0 0 0,0 0 1,0-1-1,-1 1 0,1 0 0,-1-1 1,0 1-1,0-1 0,0 0 1,-1 1-1,1-1 0,-1 0 0,0 0 1,0-1-1,0 1 0,0-1 1,0 1-1,-1-1 0,1 0 1,-1 0-1,-4 1 0,-31 17 86,-2-2 1,0-2-1,-67 17 1,-136 16-51,153-32-91,-53 8 366,-228 11 0,361-35-217,0-1 1,0-1-1,-1 0 0,1 0 1,0-1-1,0 0 1,0-1-1,-17-7 1,24 8-109,1 0 0,-1 0 0,1 0 1,0 0-1,-1-1 0,1 1 1,0-1-1,1 0 0,-1 0 1,0 0-1,1-1 0,0 1 1,0 0-1,0-1 0,0 0 1,0 1-1,1-1 0,0 0 1,-1 0-1,1 0 0,1 0 0,-1 0 1,1 0-1,-1 0 0,1 0 1,0 0-1,1-4 0,3-26 19,2-1 0,15-51-1,-4 18-204,4-48-1957,-16 77-2422,0-1-5130,0 22 1792,1 9 3945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7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1 302 1072,'150'-24'17026,"2"-12"-9170,-102 21-7085,48-22 1,-66 23-1560,-1-2-1,40-27 1,-18 1-5278,-48 38 4853,-1 0 0,0 0 0,0-1 1,-1 0-1,0 1 0,1-1 0,-1-1 0,-1 1 0,4-9 0,-1-4-3164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1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33 3456,'0'0'185,"25"-26"18970,-24 26-19130,-1 0-1,0 0 1,0 0 0,0 0 0,0 0-1,0 0 1,0-1 0,0 1 0,0 0-1,1 0 1,-1 0 0,0 0 0,0 0-1,0-1 1,0 1 0,0 0 0,0 0-1,0 0 1,0 0 0,0-1 0,0 1-1,0 0 1,0 0 0,0 0 0,0 0-1,0-1 1,0 1 0,0 0 0,0 0-1,0 0 1,0 0 0,-1 0 0,1-1-1,0 1 1,0 0 0,0 0 0,0 0 0,0 0-1,0 0 1,0 0 0,0-1 0,-1 1-1,1 0 1,0 0 0,0 0 0,0 0-1,0 0 1,0 0 0,-1 0 0,1 0-1,-7 0-3802,-7 3-3830,-2 3 3259,-2 5 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8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1 904,'12'0'1638,"-1"0"0,1 1 0,-1 0 0,0 1 0,16 4 0,-11-3 1618,-29-4-8139,27 10-2805,9-2 7135,-19-5 2598,16-20 12304,-19 18-14168,-1 0 0,1-1 0,-1 1 0,1 0 1,-1 0-1,1 0 0,-1 0 0,1 0 0,-1 0 0,1 0 0,-1 0 0,1 0 0,-1 0 0,1 0 0,-1 0 0,1 0 0,-1 0 0,1 0 0,-1 1 0,1-1 0,-1 0 0,1 0 0,-1 1 1,1-1-1,-1 0 0,0 1 0,1-1 0,-1 0 0,1 1 0,-1-1 0,0 1 0,1-1 0,-1 0 0,0 1 0,0-1 0,1 1 0,-1-1 0,0 1 0,0-1 0,0 1 0,0-1 0,0 1 1,1-1-1,-1 1 0,0-1 0,0 1 0,-1 0 0,-15 28 2244,12-24-2326,-152 200 2164,129-174-1857,-1-2 0,-2-1 1,0-1-1,-46 30 0,53-45-3007,21-11 1820,0-1 1,0 1-1,1-1 1,-1 0 0,0 0-1,0 1 1,0-1-1,0 0 1,0-1-1,0 1 1,0 0 0,-3-1-1,-19-16-10115,10-2 6959,8 9-182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7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98 932,'28'-34'8723,"8"-9"3797,-7 23-7578,-28 20-4968,0 0 0,0 0 0,0 0 0,0 0-1,0 0 1,1 0 0,-1 1 0,0-1 0,0 0 0,0 1 0,0-1 0,0 1-1,0-1 1,0 1 0,0-1 0,0 1 0,0 0 0,0-1 0,0 1 0,-1 0-1,1 0 1,0 0 0,0 0 0,-1 0 0,1 0 0,-1 0 0,1 0-1,-1 0 1,1 0 0,-1 0 0,1 0 0,-1 0 0,0 2 0,13 39-8169,-13-39 7372,0-1 0,0 1 1,0 0-1,-1-1 0,1 1 0,-1-1 1,1 1-1,-1 0 0,0-1 1,0 1-1,0-1 0,0 0 0,-1 1 1,-2 3-1,1-1-114,-9 15-2679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0 2808,'18'11'13160,"-16"-10"-12751,-1 1-1,0-1 0,0 1 1,0-1-1,-1 1 0,1 0 1,0-1-1,-1 1 0,1 0 1,-1 0-1,1 0 0,-1 0 1,0-1-1,0 5 0,0-1-111,0 0 0,0 0 0,-1 1-1,0-1 1,0 0 0,0 0 0,-1 0-1,1 0 1,-1 0 0,0 0-1,-1-1 1,1 1 0,-1-1 0,0 1-1,0-1 1,-6 6 0,-8 8 292,0-1 0,-26 19 0,24-20-283,4-3-184,-65 55 62,-113 74 0,192-142-248,-46 27-1277,16-15-4668,30-13 5435,0 1 0,-1 0 0,1 0 0,0-1 0,-1 1-1,1 0 1,0-1 0,0 0 0,-1 1 0,1-1 0,0 0-1,0 1 1,0-1 0,0 0 0,0 0 0,0 0 0,0 0-1,0 0 1,0 0 0,1 0 0,-1 0 0,0 0 0,1-1-1,-1 1 1,1 0 0,-1 0 0,1-1 0,-1 1 0,1-2-1,0-3-3315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11 776,'-8'-10'25271,"1"16"-26602,3-2-1730,-11 31-11978,7-25 11251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9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855 0 1144,'-8'4'16685,"-24"22"-11117,6 4-3116,1 0 0,-39 64 0,17-22-1671,29-46-933,1-1-288,-30 35 1,41-54-738,0 0-1,0-1 1,0 0 0,0 0 0,-1 0-1,-7 4 1,-18-6-9725,22-3 6214,1 0 512</inkml:trace>
  <inkml:trace contextRef="#ctx0" brushRef="#br0" timeOffset="1">416 210 296,'2'-7'1837,"0"0"0,0 0 0,1 0 0,0 0 0,0 1 1,1-1-1,6-9 0,-8 13-1414,0 1 1,0-1-1,0 0 1,0 1-1,0 0 1,1 0 0,-1-1-1,1 1 1,-1 0-1,1 1 1,0-1-1,0 1 1,0-1-1,0 1 1,0 0-1,0 0 1,0 0-1,0 0 1,5 0-1,-7 1-349,0 0 0,0 0 0,0 0 0,0 0 0,0 1 0,0-1 0,0 0 0,-1 1 0,1-1 0,0 0 0,0 1 0,0-1 0,0 1 0,0-1 0,-1 1 0,1 0 0,0-1 0,0 1-1,-1 0 1,1-1 0,-1 1 0,1 0 0,-1 0 0,1 0 0,-1 0 0,1 0 0,-1-1 0,0 1 0,1 0 0,-1 0 0,0 0 0,0 0 0,1 0 0,-1 0 0,0 0 0,0 0 0,0 0-1,-1 0 1,1 0 0,0 0 0,0 0 0,0 0 0,-1 0 0,0 1 0,-15 43 1543,2-23-1329,0-1 0,-2 0 0,0-1 0,-2-1-1,0-1 1,-1 0 0,-24 17 0,-57 33-1945,-3-13-3890,87-49 2635,0-1-1,-1 0 0,0-1 0,-22 3 0,23-4-21,-8 1-1099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2:59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1714 1 1704,'2'4'14531,"-1"14"-6703,0 7-4660,0 2-2252,-1 0 1,-5 31-1,-1-33-835,-1 0 0,-1-1 1,-1 1-1,-1-2 0,-1 1 0,-1-2 0,-19 28 0,8-18 106,-1-2 0,-2 0 0,-1-2 0,-38 31 0,-2-8 113,-3-2 1,-2-4 0,-134 64 0,148-82-301,-2-3 0,0-2 0,-79 18 0,112-34 0,-1-1 0,0-1 0,1-2 0,-1-1 0,0 0 0,0-3 0,0 0 0,0-1 0,-54-15 0,74 15 0,-1 0 0,1-1 0,0 0 0,0 0 0,0-1 0,0 0 0,1-1 0,0 1 0,0-1 0,0-1 0,1 1 0,0-1 0,0 0 0,1-1 0,0 1 0,0-1 0,1 0 0,0 0 0,0 0 0,1-1 0,-5-17 0,8 26 0,0-1 0,0 1 0,0-1 0,0 1 0,0 0 0,-1-1 0,1 1 0,0 0 0,0-1 0,0 1 0,0 0 0,-1-1 0,1 1 0,0 0 0,0 0 0,-1-1 0,1 1 0,0 0 0,-1 0 0,1-1 0,0 1 0,-1 0 0,1 0 0,0 0 0,-1-1 0,1 1 0,0 0 0,-1 0 0,1 0 0,0 0 0,-1 0 0,1 0 0,0 0 0,-1 0 0,1 0 0,-1 0 0,1 0 0,-1 0 0,-15 12 0,-19 34 0,26-33 0,-10 10-214,-1-1 0,-1-1 1,-1-1-1,0-1 0,-36 23 0,42-32-3556,49-48-22012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0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1 331 3308,'22'-8'14432,"8"8"-8806,0 0-3417,-6-4-2047,-1-2 1,1 0-1,-1-1 1,0-1-1,-1-2 1,0 0-1,0-1 1,-1-1-1,-1-1 1,0-1-1,23-20 1,-37 27-300,-1 0 1,0 0-1,0 0 1,0-1 0,-1 0-1,-1 1 1,1-1 0,-1-1-1,0 1 1,-1 0-1,0-1 1,2-17 0,-4 23 66,0 0 0,0 1-1,0-1 1,0 0 0,-1 0 0,1 0 0,-1 0 0,0 0 0,0 0 0,0 0 0,0 1-1,0-1 1,0 0 0,-1 1 0,1-1 0,-5-3 0,4 4 26,-1 0 0,1 0-1,-1 0 1,0 1 0,0-1 0,0 1 0,0 0 0,0 0-1,0 0 1,0 0 0,0 0 0,0 1 0,0-1 0,-1 1 0,1 0-1,0 0 1,0 0 0,-7 2 0,-1-1-475,0 1-1,0 1 1,0 0 0,0 1 0,-13 6 0,-6 5-6518,-48 34 1,74-47 6456,-22 18-3209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0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48 147 68,'23'10'11746,"1"5"-4320,20 27-708,-40-37-6614,1 0-1,-1 0 1,-1 0-1,1 1 0,-1 0 1,0-1-1,0 1 1,-1 0-1,0 1 1,0-1-1,0 0 0,-1 1 1,0-1-1,0 0 1,0 11-1,-1-14-100,-1 0-1,1 1 0,-1-1 1,0 0-1,0 1 1,0-1-1,0 0 1,0 0-1,-1 0 0,1 0 1,-1 0-1,0 0 1,0-1-1,0 1 0,0 0 1,-1-1-1,1 0 1,-1 1-1,1-1 1,-1 0-1,0 0 0,0-1 1,0 1-1,0-1 1,0 1-1,0-1 1,0 0-1,0 0 0,-1 0 1,1-1-1,0 1 1,-1-1-1,1 0 1,-1 1-1,-3-2 0,3 1-2,0-1-1,0 1 0,-1-1 0,1 0 0,0 0 1,0 0-1,0-1 0,1 0 0,-1 1 1,0-1-1,0-1 0,1 1 0,-1 0 0,1-1 1,0 0-1,0 0 0,0 0 0,0 0 1,1 0-1,-1-1 0,1 1 0,-1-1 1,1 1-1,1-1 0,-1 0 0,0 0 0,1 0 1,-1-4-1,0-7-64,0 0-1,2 0 1,0 0 0,0 0 0,1 0-1,1 0 1,1 0 0,0 0 0,1 0-1,0 1 1,2 0 0,-1 0 0,2 0-1,-1 1 1,11-14 0,-13 19-605,16-30-2207,-18 15-8366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 30 1192,'7'-4'2222,"-1"0"0,1 1 0,-1-1 0,1 1 0,0 1 0,0-1 0,1 1 0,-1 1 0,14-3 0,-18 4-1734,0 1 0,0-1 1,0 0-1,-1 1 0,1-1 1,0 1-1,-1 0 1,1 0-1,0 0 0,-1 0 1,5 3-1,-4-1-326,0-1 1,1 1-1,-2 0 1,1 0-1,0 0 1,-1 1-1,1-1 1,-1 0-1,3 7 1,4 7 112,-1-1 1,-1 1-1,0 0 1,7 31-1,-13-43-270,0 0-1,-1 0 1,0 0-1,1 0 1,-2-1 0,1 1-1,-1 0 1,1 0-1,-1 0 1,-1 0-1,1-1 1,-1 1-1,1-1 1,-1 1-1,-1-1 1,1 0-1,-1 1 1,1-1-1,-1 0 1,0-1-1,-1 1 1,-5 5-1,-11 8-192,-2 0 1,0-2-1,0-1 0,-2 0 0,1-2 0,-42 16 1,43-21-1283,1 0 0,-2-2 0,1 0 0,-39 2 0,55-7 468,0 0 0,0 0-1,0-1 1,1 0 0,-1 0-1,0-1 1,0 0 0,1 0-1,-1 0 1,1 0 0,-1-1 0,1 0-1,0 0 1,0-1 0,0 1-1,1-1 1,-1 0 0,-5-6-1,-3-6-2303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1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0 178 1440,'68'-170'20187,"-69"170"-20097,1-1 0,0 1 1,0 0-1,0 0 0,0-1 1,0 1-1,0 0 0,0 0 1,0-1-1,0 1 0,0 0 1,0 0-1,0-1 0,1 1 1,-1 0-1,0 0 0,0 0 1,0-1-1,0 1 0,0 0 1,0 0-1,0-1 0,1 1 1,-1 0-1,0 0 0,0 0 1,0 0-1,1-1 0,-1 1 1,0 0-1,0 0 0,0 0 1,1 0-1,-1 0 1,0 0-1,0 0 0,1 0 1,-1-1-1,0 1 0,0 0 1,1 0-1,-1 0 0,0 0 1,0 0-1,1 0 0,-1 0 1,0 0-1,0 0 0,0 1 1,1-1-1,-1 0 0,0 0 1,0 0-1,1 0 0,-1 0 1,0 0-1,0 0 0,0 1 1,1-1-1,-1 0 0,0 0 1,0 0-1,11 24 2112,5 33-676,-3 9-1380,-2 0 1,-3 1 0,-1 98 0,-8-156-865,1 0 0,-2 0 0,1 0 0,-1 0 0,-1 0 0,1-1 0,-2 1 0,1-1 0,-9 15 1,7-16-872,0 0 1,-1 0 0,1 0-1,-2-1 1,1 0 0,0 0 0,-1-1-1,0 1 1,-1-2 0,-8 6 0,-4 0-2335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1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958 562 1488,'-2'-3'646,"1"0"1,0 0-1,0 0 1,0 0-1,1 0 0,-1-1 1,1 1-1,-1 0 0,1-1 1,0 1-1,0 0 0,1-1 1,-1 1-1,1 0 1,-1 0-1,1-1 0,0 1 1,2-4-1,0 1 98,1 0 0,-1 0 1,1 1-1,0-1 0,1 1 0,-1 0 1,1 0-1,9-7 0,-5 5-368,1 0 0,0 0 1,0 1-1,0 1 0,1 0 0,-1 0 0,1 1 0,1 0 1,-1 1-1,16-3 0,-26 6-358,0 0 0,1-1 0,-1 1 0,1 0 0,-1 0 0,1 0-1,-1 0 1,1 0 0,-1 0 0,1 1 0,-1-1 0,0 0 0,1 1 0,-1-1 0,1 1 0,-1-1 0,0 1 0,1 0 0,-1 0 0,0-1 0,0 1-1,0 0 1,0 0 0,0 0 0,0 0 0,0 0 0,0 1 0,0-1 0,0 0 0,0 0 0,-1 1 0,1-1 0,0 0 0,-1 1 0,1-1 0,-1 0 0,0 1-1,1-1 1,-1 1 0,0-1 0,0 1 0,0-1 0,0 1 0,0-1 0,0 1 0,-1-1 0,1 0 0,0 1 0,-1-1 0,1 1 0,-1 0 0,-2 8 48,0 0 1,-1-1-1,0 0 1,0 0 0,-1 0-1,-6 9 1,-9 10-32,0-1 0,-2-1 0,-1-1-1,-37 32 1,52-50-95,0 0 1,-1-1-1,0 0 0,0-1 0,0 0 0,-1 0 0,1-1 0,-1 0 0,0-1 0,0 0 0,-1 0 0,1-1 0,-1-1 0,1 0 0,-1 0 0,1-1 1,-1 0-1,-14-3 0,18 1 44,1 0 0,0-1 0,0 0 0,0 0 0,0-1 1,0 0-1,1 0 0,-1 0 0,1 0 0,0-1 0,0 0 1,1 0-1,-1 0 0,1-1 0,1 1 0,-1-1 0,1 0 1,-3-7-1,-9-17 77,2-1 1,-11-43-1,19 61-78,-30-95 111,4 14 1431,-27-132-1,56 220-1118,1 0-1,0 0 1,1-1 0,-1 1-1,1 0 1,0 0 0,2-12-1,2 21-244,-1 1 0,0-1-1,0 1 1,-1 0 0,1 0-1,-1 0 1,3 6 0,19 59-122,-2 2 0,-3 1-1,14 116 1,22 87-7,-36-212-32,-2-6 0,11 67 0,-25-108 0,-1-1 0,-1 1 0,0 0 0,-1 0 0,-1-1 0,0 1 0,-1 0 0,-1-1 0,-6 21 0,4-26 0,0 0 0,0-1 0,-1 0 0,0 0 0,-1 0 0,0-1 0,0 1 0,-1-2 0,0 1 0,-1-1 0,1-1 0,-1 1 0,0-1 0,-1-1 0,0 0 0,1 0 0,-2-1 0,1 0 0,-18 4 0,5-2 0,-2-1 0,1-1 0,0 0 0,-1-2 0,1-1 0,-1-1 0,-41-6 0,51 4-70,0-1 1,0-1-1,0 0 0,1-1 0,0-1 1,0 0-1,0-1 0,0-1 1,1 0-1,1 0 0,-1-1 1,-16-17-1,16 12-136,1 0 1,0-1-1,1-1 1,1 1-1,0-2 1,1 1-1,1-1 1,1-1-1,-7-22 1,5 8-93,2 0 0,2-1 0,1 0 0,1 0 0,2 0 0,1 0 0,1 0 0,3 0 0,0 0 0,2 1 0,13-43 0,-11 52-2188,1 1-1,17-30 0,31-39-9845,-36 61 8334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2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408 1 1260,'-1'12'30056,"0"0"-27216,-2 21-6794,1-25 6485,-3 5-2619,0-1 0,-1 0 0,-1 0-1,0 0 1,0-1 0,-2 0 0,1 0 0,-1-1 0,-1 0 0,1-1 0,-2 0-1,1 0 1,-1-1 0,-1-1 0,1 0 0,-1 0 0,0-1 0,-1-1-1,0 0 1,-14 4 0,-37 1-6176,-34-11-11227,96 1 17074,-20-2-4009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8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1 118 464,'2'1'736,"0"1"-1,0 0 1,0-1-1,0 0 1,1 0-1,-1 0 1,0 0-1,1 0 1,-1 0-1,1 0 1,4 0-1,32-2 3421,45-24-2701,-48 13-1102,62-21-3353,-74 23-978,44-26 0,-46 22 1112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2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3480,'6'-13'17315,"8"3"-13234,1 9-9964,-9 21-10754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3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200 358 1808,'-3'1'13360,"-5"4"-7240,-15 8-2558,11-7-3168,0 0 1,0-1 0,-1-1 0,1 0-1,-23 4 1,32-8-312,1 1-1,0-1 1,0 1-1,-1-1 1,1 0-1,0 0 1,-1 0-1,1 0 1,0 0-1,0-1 1,-1 1 0,1-1-1,0 1 1,0-1-1,0 0 1,0 0-1,-1 0 1,1 0-1,0 0 1,1-1-1,-1 1 1,0 0-1,0-1 1,1 1 0,-1-1-1,0 0 1,1 0-1,0 1 1,-1-1-1,1 0 1,0 0-1,0 0 1,0 0-1,0-1 1,1 1-1,-1 0 1,0 0-1,1 0 1,0-1 0,-1-2-1,1-38 122,1-1-1,2 1 1,2 0-1,2 1 1,21-72 0,-21 93-1103,0 11-5730,10 32-9701,-12-10 12152</inkml:trace>
  <inkml:trace contextRef="#ctx0" brushRef="#br0" timeOffset="1">189 802 2500,'10'10'11519,"-2"-10"-4458,-7-1-6775,0 1 1,0-1-1,0 0 1,0 0-1,0 0 0,-1 0 1,1 0-1,0 0 0,-1 0 1,1-1-1,-1 1 1,1 0-1,-1 0 0,0 0 1,0-1-1,1 0 1,0-3-712,0-1 1,-1 1 0,1 0 0,-1-1 0,0 1 0,-1 0 0,1-1 0,-3-9 0,-2 5-1704,-1 0 1,0 1-1,0-1 1,-1 1-1,0 1 0,0-1 1,-13-10-1,1 1-1919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3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870 0 1216,'2'3'12798,"1"6"-6095,8 30-1468,-10-34-3782,101 492 3909,-83-381-5362,-8-57 0,-3 2 0,2 103 0,-10-156 0,-1 1 0,0-1 0,0 0 0,-1 1 0,0-1 0,0 0 0,-1 0 0,0-1 0,0 1 0,-1 0 0,0-1 0,0 0 0,-1 0 0,0 0 0,0-1 0,0 1 0,-1-1 0,0 0 0,-13 9 0,5-7 0,0 0 0,0-1 0,0 0 0,-1-1 0,0-1 0,0-1 0,-1 0 0,1-1 0,-28 2 0,3-2 0,0-2 0,0-2 0,1-1 0,-1-2 0,0-2 0,1-2 0,0-1 0,1-2 0,0-2 0,1-1 0,0-2 0,1-2 0,-48-30 0,68 35-27,0 0 1,1-1-1,0-1 1,1 0-1,1-1 1,0-1-1,1 0 0,1 0 1,1-1-1,0 0 1,1-1-1,1 0 1,1-1-1,1 0 1,1 0-1,0 0 0,2 0 1,0-1-1,1 0 1,1 1-1,1-1 1,1 0-1,1 1 0,1-1 1,0 1-1,2-1 1,0 1-1,1 1 1,1-1-1,1 1 1,1 0-1,1 1 0,0 0 1,1 0-1,1 1 1,1 1-1,27-28 1,-19 22-2670,7-6-6348,-6 12-6160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3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50 1344,'27'27'18369,"-27"-27"-18006,0 0 0,1 0 0,-1 1 0,1-1 0,-1 0 0,1 0 0,-1 0 0,1 0 0,7-4 7262,-7 3-7262,5-11-230,-4 2-2770,-17-3-2021,-17-4-5836,-2 4 3724,5 5 2284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4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359 305 828,'-2'2'11394,"-2"5"-5982,-12 16-1380,-6 6-1845,5-3-1014,-2-2 0,-32 33 0,45-51-1036,-1 0 0,0 0 0,0-1 0,0 0 0,0 0 0,-1-1 0,0 0 0,0-1 0,0 1-1,0-1 1,-1-1 0,1 0 0,-14 2 0,20-4-77,0 0 0,1 0-1,-1 0 1,0 0-1,0 0 1,0 0 0,1 0-1,-1-1 1,0 1-1,0-1 1,1 1 0,-1-1-1,0 0 1,1 0 0,-1 0-1,1 0 1,-1 0-1,1 0 1,-1 0 0,1 0-1,-1-2 1,-1 0 3,1 0 0,1 0 1,-1 0-1,0-1 0,1 1 1,-1-1-1,1 1 1,0-1-1,0 1 0,0-5 1,-1-11 38,1 0 0,1-1 0,3-25 0,-1 21-27,28-310 94,-31 319-894,-5 22-1585,-10 27-4030,14-29 4864,-44 78-13952,31-55 11353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4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1 187 2060,'39'22'11275,"6"-9"-4074,-33-11-6186,0 0-1,0-1 1,0-1-1,0 0 1,23-4-1,-23 2-978,-1 0 1,1-1-1,-1-1 1,1 0-1,-1 0 0,0-1 1,-1 0-1,1-1 1,-1 0-1,0-1 0,0 0 1,-1-1-1,14-15 0,-20 20-104,-1 0-1,1-1 0,-1 1 0,0-1 0,0 0 1,-1 0-1,1 0 0,-1 0 0,0 0 0,0 0 0,0 0 1,0-7-1,-1 10-56,0-1-1,0 0 1,0 0 0,0 0-1,0 1 1,0-1 0,-1 0 0,1 0-1,-1 0 1,1 1 0,-1-1-1,0 0 1,0 1 0,0-1 0,0 0-1,0 1 1,0-1 0,0 1-1,0 0 1,0-1 0,-1 1 0,1 0-1,-1 0 1,1 0 0,-1 0-1,1 0 1,-1 0 0,1 0 0,-1 0-1,-2 0 1,-28-9-3489,15 4-567,-1 1-1,-34-6 1,26 7 393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4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1040 2 3208,'0'0'527,"1"0"0,0 0 0,-1-1-1,1 1 1,0 0 0,-1 0 0,1 0 0,0 0-1,0 0 1,-1 0 0,1 0 0,0 0 0,0 0-1,-1 0 1,1 1 0,0-1 0,-1 0 0,1 0-1,0 1 1,3 2 3161,-3-2-3162,14 22 5709,-1 29-2373,-14-41-3595,0 1 0,-1 0 0,0-1 0,-1 1 0,0 0 0,-1-1 0,0 0-1,-1 0 1,0 0 0,-7 13 0,9-19-275,-1 0 1,1 0-1,-1 0 1,0-1-1,-1 1 0,1-1 1,-1 0-1,0 0 0,0 0 1,0 0-1,0-1 0,-1 0 1,0 0-1,1 0 0,-1 0 1,0-1-1,-1 1 0,1-1 1,0-1-1,0 1 0,-1-1 1,1 0-1,-9 1 0,8-3-173,0 0 0,0 0-1,0-1 1,0 0-1,0 0 1,0 0-1,1-1 1,-1 1-1,1-1 1,0-1-1,-7-4 1,5 3-67,-1 0 0,1 1-1,-1 0 1,-12-5 0,19 9 239,0-1 0,0 1 0,0-1 0,-1 1 0,1-1 0,0 1 0,0 0 0,0 0 0,-1 0 0,1-1 0,0 1 0,0 0 0,-1 1 0,1-1 0,0 0 0,-3 1 0,4 0 13,-1 1 1,0-1-1,1 1 1,-1 0-1,1-1 1,-1 1-1,1-1 1,0 1-1,0 0 1,-1-1-1,1 1 1,0 0-1,1 0 1,-1 1-1,-1 2 15,1-1 0,-2 1 0,1-1 0,0 1-1,-1-1 1,0 0 0,0 0 0,0 0 0,0 0 0,-1 0-1,0 0 1,0 0 0,0-1 0,0 1 0,0-1 0,-1 0-1,1 0 1,-1 0 0,0-1 0,0 1 0,0-1 0,0 0 0,-5 2-1,-11 5 93,0-1 0,-1 0 0,-32 6 0,36-10-123,0-1 0,-32 2 1,45-5 8,-1 1 1,1-1-1,-1-1 1,1 1-1,-1 0 1,1-1 0,0 0-1,-1 0 1,1-1-1,0 1 1,0-1-1,0 0 1,0 0-1,0 0 1,0 0-1,-5-5 1,8 6-1,1 0-1,-1 1 1,0-1 0,1 0 0,-1 0 0,1 0-1,-1 0 1,1 0 0,-1 0 0,1 0 0,-1 0-1,1 0 1,0 0 0,0 0 0,0 0 0,0 0-1,0 0 1,0 0 0,0 0 0,0 0 0,0 0-1,0 0 1,0 0 0,0 0 0,1 0-1,0-2 1,0 0-1,1 1-1,0-1 1,0 0-1,0 1 0,0-1 1,0 1-1,0 0 1,0 0-1,4-2 1,2-2 2,0 1 1,0 0 0,1 0 0,0 1 0,10-4 0,-12 6 5,-1 0 0,0 1 0,1 0 0,0 0 0,-1 1 0,1-1 0,-1 1 0,1 1 0,0-1 0,-1 1 0,1 0 0,5 3 0,-9-3 10,-1 0 0,0 0 1,0 0-1,0 0 0,0 0 1,0 1-1,0-1 0,-1 1 1,1-1-1,0 1 0,-1 0 0,1 0 1,-1-1-1,0 1 0,0 0 1,1 0-1,-1 1 0,0-1 1,-1 0-1,1 0 0,0 0 0,-1 1 1,1-1-1,-1 0 0,0 1 1,0-1-1,0 0 0,0 1 1,0-1-1,0 0 0,0 1 0,-1-1 1,1 0-1,-1 0 0,0 1 1,-1 2-1,-7 19 239,0-1-1,-1 0 1,-1-1-1,-1 0 1,-26 36-1,-89 95 495,76-96-696,0 2-1730,-62 54 0,21-40-6011,62-52-116,-43 20 1,47-29 3599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5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1602 1480,'57'0'12463,"1"-11"-6969,57-30-4262,-70 23-717,101-42-4236,-124 48 1052,0 0 1,0-1-1,-1-1 1,23-22-1,-21 15-815</inkml:trace>
  <inkml:trace contextRef="#ctx0" brushRef="#br0" timeOffset="1">0 191 700,'64'-29'12292,"2"5"-6809,-29 11-4714,-1-1 0,45-25 0,-45 21-1170,11-7-2388,-22 6-4057,-22 10-307,-8 9 3564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5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903 1 756,'18'9'14146,"-1"12"-8315,7 27-3019,-21-42-1933,17 44 935,-2 0 0,12 56 0,-11-20-376,12 154-1,-29-219-1433,-2-1-1,0 1 1,-1 0-1,-1-1 1,-1 1 0,-1-1-1,0 0 1,-14 34 0,12-39-5,-1-1 0,-1 1 1,-1-2-1,0 1 1,-1-1-1,0 0 1,0-1-1,-2-1 1,0 0-1,0 0 1,-23 15-1,11-12 1,0 0 0,-1-2 0,0 0 0,-1-2 0,0-1 0,-1-1 0,0-1 0,0-2 0,-1 0 0,-45 0 0,43-4 0,0-2 0,-1-1 0,1-1 0,0-1 0,0-2 0,1-2 0,0 0 0,0-2 0,-43-21 0,57 23-191,0-2-1,1 0 1,0-1 0,0 0-1,1-1 1,1 0-1,0-1 1,1-1 0,0 0-1,1 0 1,1-1 0,0 0-1,1-1 1,-9-22 0,5 3-415,1-1 0,1 0 1,2 0-1,2-1 1,-3-66-1,9 86-299,0 0 0,1-1-1,1 1 1,1 0 0,0 0-1,1 0 1,1 0 0,11-24 0,-7 21-1124,2 0 1,0 0-1,2 1 0,0 1 1,1 0-1,17-17 1,-3 8-1592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05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3788,'26'57'11463,"-17"-36"-7198,0 0 0,2-1-1,16 25 1,-27-45-4273,0 0 0,0-1 0,0 1 0,0 0 0,0 0 0,0 0-1,0-1 1,0 1 0,0 0 0,0 0 0,0 0 0,0-1 0,0 1 0,0 0-1,0 0 1,0 0 0,0 0 0,0-1 0,0 1 0,0 0 0,0 0 0,1 0 0,-1 0-1,0-1 1,0 1 0,0 0 0,0 0 0,0 0 0,1 0 0,-1 0 0,0 0-1,0 0 1,0-1 0,0 1 0,1 0 0,-1 0 0,0 0 0,0 0 0,0 0-1,0 0 1,1 0 0,-1 0 0,0 0 0,0 0 0,0 0 0,1 0 0,-1 0-1,0 0 1,0 0 0,0 0 0,1 0 0,-1 0 0,0 0 0,0 1 0,0-1 0,0 0-1,1 0 1,-1 0 0,0 0 0,0 0 0,0 0 0,0 0 0,0 1 0,1-1-1,-1 0 1,0 0 0,0 1 0,2-24-7246,-1 13 1149,1-28-7509,-4 21 9261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8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1315 76 2352,'26'-8'8817,"22"5"-4155,-12 2-3001,2-3-1215,69-12-143,-57-1-4587,-8-10-5766</inkml:trace>
  <inkml:trace contextRef="#ctx0" brushRef="#br0" timeOffset="1">582 839 168,'11'10'10571,"2"3"-199,-12-11-10165,-1 0 0,0 0 0,0 0 0,0-1 0,0 1-1,-1 0 1,1 0 0,0 0 0,-1-1 0,1 1-1,-1 0 1,0-1 0,0 3 0,-9 13 329,0 0 0,-1 0 0,0-1 0,-1-1 1,-1 0-1,-25 22 0,-7 11 2,-7 11-257,-76 84-403,37-54-3151,81-80 1566,-1-1 0,0 1 1,-1-2-1,0 0 1,0 0-1,0-1 0,-1-1 1,0 0-1,-24 5 0,0-1-2574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3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24 912,'2'-10'13493,"-3"0"-6015,-18 6-6922,11 4-452,-1 0 0,0 1 0,1 0 1,-1 1-1,0 0 0,1 0 0,0 1 1,0 0-1,-1 0 0,2 1 0,-13 7 0,16-9-100,0 1-1,0 0 1,1 1-1,0-1 0,-1 1 1,1-1-1,0 1 0,1 0 1,-1 0-1,1 0 0,-1 1 1,1-1-1,1 0 1,-1 1-1,1-1 0,-1 1 1,1 0-1,1-1 0,-1 1 1,0 0-1,1 0 0,0 0 1,1 4-1,-1-5-6,1 1-1,0-1 0,0 0 1,0 0-1,0 0 1,1 0-1,0 0 0,-1 0 1,1 0-1,1-1 1,-1 1-1,1-1 0,-1 1 1,7 4-1,-3-2 4,1 0 0,1 0 0,-1-1 0,1-1 0,0 1 0,13 5 0,6-1-83,0 0 1,1-2-1,40 5 0,-53-10-103,0-1-1,0 0 0,0-1 1,0-1-1,-1 0 0,1-1 1,17-5-1,-149 19-14,90-9 156,0 0 0,0-2 1,0 0-1,-1-3 0,1 0 1,0-1-1,0-2 0,-40-12 1,66 17 37,1 0 0,-1 0 0,1 0 1,-1 0-1,1 0 0,-1 0 0,1 0 0,0 0 1,-1 0-1,1 0 0,-1 0 0,1 0 1,-1-1-1,1 1 0,0 0 0,-1 0 1,1-1-1,0 1 0,-1 0 0,1 0 0,0-1 1,-1 1-1,1 0 0,0-1 0,-1 1 1,1 0-1,0-1 0,0 1 0,0-1 0,-1 1 1,1 0-1,0-1 0,0 1 0,0-1 1,0 1-1,0-1 0,0 1 0,0-1 1,0 1-1,0 0 0,0-1 0,0 1 0,0-1 1,0 0-1,21-12-182,37-2 63,-55 15 145,0 0 0,-1 0 1,1 1-1,0-1 1,-1 1-1,1-1 1,0 1-1,-1 0 0,1 0 1,-1 0-1,0 0 1,1 1-1,-1-1 0,0 0 1,0 1-1,0 0 1,0 0-1,3 2 1,-2 0 14,0 0 1,-1 0 0,1 1 0,-1-1-1,1 1 1,-1 0 0,-1-1 0,1 1-1,0 6 1,2 12 80,-1 0 1,-2 0-1,-1 35 0,-1-32-78,1-3-436,0 9 872,6 57 0,10-32-2627,-14-52 1438,0-1 1,0 0-1,1 0 0,0 0 1,0 0-1,0 0 0,0 0 1,0-1-1,5 4 0,22 9-7645,-21-12 5287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4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993 829 156,'18'-26'2178,"-1"0"0,15-33 1,-20 35-1630,-1-2 1,-1 0 0,-1 0 0,-2 0 0,0-1-1,-2 0 1,-1 0 0,-1-1 0,-2-32-1,-2 42-399,-1 0 0,-1 0-1,-1 1 1,0-1 0,-2 1 0,0 0-1,0 1 1,-2-1 0,0 1-1,-1 1 1,0-1 0,-1 2-1,-1-1 1,-1 1 0,0 1-1,0 0 1,-1 1 0,-1 0-1,-25-16 1,19 15-13,-2 0 0,0 2 0,0 0 0,-1 2 0,0 0 0,-1 2 0,1 0 1,-2 2-1,1 1 0,0 0 0,-1 2 0,0 1 0,-42 3 0,35 2 83,0 1 0,1 2 0,0 1 0,0 1 0,1 2 0,0 1 0,1 1 1,-49 30-1,59-31-86,2 1 1,0 1 0,0 0 0,1 1 0,1 0-1,0 2 1,2-1 0,0 2 0,0 0-1,2 1 1,0 0 0,1 0 0,-12 36 0,13-24 281,0 0 0,3 1 0,0 0 0,-1 58 0,6-74-271,2 0-1,0 0 1,0 0-1,2 0 1,0 0-1,1 0 1,0 0-1,1-1 1,1 0-1,1 0 0,11 20 1,-12-27-169,0 1 1,1-2 0,0 1-1,0-1 1,0 0-1,15 10 1,17 3-3268,-36-19 2187,1 0 0,0-1 0,0 1 1,-1 0-1,1-1 0,0 0 0,0 0 0,6-1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70 36,'-14'-70'22587,"1"106"-20706,4-18-1535,-27 98 1026,23-70-1254,-1 0-1,-3 0 0,-44 84 1,55-119-639,-2-1 0,0 1 0,0-1 0,-1-1 0,-16 15 0,-17 1-5376,37-24 4480,1 1-1,-1-1 1,1 0-1,0 0 0,-1 0 1,0-1-1,1 0 1,-8 0-1,1-2-2017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5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291 119 1960,'5'-12'1679,"1"1"0,0-1 0,1 1-1,1 1 1,-1-1 0,2 1 0,-1 1 0,1-1 0,16-11-1,-25 21-1639,0 0 0,0 0 0,0 0 0,0-1 0,0 1 0,1 0 0,-1 0 0,0 0 0,0 0 0,0 0 0,0 0 0,0 0 0,1 0 0,-1-1 0,0 1 0,0 0 0,0 0 0,1 0 0,-1 0-1,0 0 1,0 0 0,0 0 0,1 0 0,-1 0 0,0 0 0,0 0 0,0 0 0,0 0 0,1 0 0,-1 0 0,0 1 0,0-1 0,0 0 0,0 0 0,1 0 0,-1 0 0,0 0 0,0 0 0,0 0 0,0 0-1,1 1 1,-1-1 0,0 0 0,0 0 0,0 0 0,0 0 0,0 1 0,0-1 0,0 0 0,0 0 0,0 0 0,1 1 0,-3 14 880,-8 14-182,-17 24-82,-2-2 0,-57 76 1,-30 12-4093,110-133 2476,0 0 1,0-1-1,-1 0 0,1 0 1,-9 5-1,-40 12-9781,37-17 7202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5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1131 33 1344,'0'-6'15118,"-11"14"-10570,-13 20-3393,4 16-422,14-28-673,-1-1 0,0-1 0,-1 1 0,0-1 0,-1 0 0,-21 23 0,29-36-78,0 0-1,0 0 0,0 0 1,0-1-1,0 1 1,0 0-1,-1-1 0,1 1 1,0-1-1,0 0 1,0 1-1,-1-1 0,1 0 1,0 0-1,0 1 1,-1-1-1,1 0 0,0 0 1,0-1-1,-1 1 1,1 0-1,0 0 1,0 0-1,-1-1 0,1 1 1,0-1-1,0 1 1,0-1-1,0 1 0,0-1 1,-1 0-1,1 0 1,0 1-1,1-1 0,-1 0 1,0 0-1,0 0 1,0 0-1,-1-2 0,0 0-103,-1-1-1,1 1 1,0 0-1,0-1 0,1 1 1,-1-1-1,1 0 1,0 1-1,0-1 0,0 0 1,-1-7-1,0 19 228,-1 0 0,0-1-1,0 1 1,-1 0 0,0-1-1,0 0 1,-1 0 0,-9 12-1,9-17-65,1 1-1,-1-1 0,0 0 1,0 0-1,0 0 1,0-1-1,0 1 0,-7 0 1,9-2-5,0 1 1,0-1-1,0 0 1,0 0-1,1 0 0,-1 0 1,0 0-1,0-1 1,0 1-1,1-1 1,-1 0-1,0 0 1,0 0-1,1 0 1,-1 0-1,-4-4 613,14 73 1597,-11-46-2155,0 0 0,-1-1 0,-1 0 1,-1 0-1,-1 0 0,-1-1 0,0 0 0,-2-1 0,0 0 0,-2-1 1,0 0-1,0-1 0,-2 0 0,0-1 0,-1-1 0,0 0 0,-30 19 1,28-22-64,0 0 0,-1-2 0,0 0 0,0-1 0,-1 0 1,0-2-1,-1-1 0,0 0 0,0-2 0,0 0 0,0-1 0,-1-1 1,1-2-1,-1 0 0,1-1 0,-1-1 0,1 0 0,-24-8 1,34 7-27,0 0 0,0-1 0,1-1 0,-1 0 0,1 0 0,0-1 0,0 0 0,1-1 0,0 0 0,0 0 0,-13-15 0,19 18 16,-1-1-1,1 0 1,0 1 0,1-1 0,-1 0 0,1 0 0,0-1 0,0 1 0,0 0-1,1-1 1,0 1 0,0-1 0,0 0 0,1 1 0,0-1 0,0 1-1,0-1 1,1 0 0,0 1 0,0-1 0,0 1 0,1-1 0,0 1 0,0 0-1,4-8 1,3-5 112,1 1-1,1 1 1,0 0-1,1 0 1,1 1-1,1 0 1,18-15-1,117-82 776,-107 85-768,-2-3 0,54-50 0,-76 62-652,-7 8 100,-1-1 0,18-23 1,-25 29-690,-1 1 1,1 0-1,-1-1 0,0 1 1,-1-1-1,1 0 0,1-8 1,-1-9-12328,-4 15 9647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6.2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1 183 728,'25'15'13799,"4"-8"-6040,-22-7-7193,1 0-1,0-1 1,0 0-1,0 0 0,-1 0 1,11-4-1,-3 0-1375,0-1-1,0-1 1,26-15-1,-11 1 2606,-20 13-1803,-1 0 1,0-1-1,14-17 1,-20 23-62,-1 0 0,1 0 1,-1 0-1,0-1 0,0 1 0,0-1 0,0 0 1,-1 0-1,0 0 0,1 1 0,-1-1 0,-1 0 1,1 0-1,-1 0 0,1-7 0,-1 10-107,-1 0 1,1 0-1,-1 0 0,1 0 0,-1 0 0,1 0 0,-1 0 1,1 0-1,-1 0 0,0 1 0,1-1 0,-1 0 1,0 0-1,0 1 0,0-1 0,0 0 0,1 1 0,-1-1 1,0 1-1,0-1 0,0 1 0,0 0 0,0-1 1,0 1-1,-1 0 0,1 0 0,0-1 0,0 1 0,0 0 1,0 0-1,0 0 0,0 1 0,0-1 0,0 0 0,-2 1 1,-43 10-7760,40-9 6512,-18 6-2253,-4 2 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6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99 236,'44'-99'21974,"-50"118"-21032,2-1 0,0 0 0,1 1 0,-1 28 0,3 90-400,1-89-155,3 7-866,2 1 0,18 76 0,-1-6-9607,-22-123 9028,1 1-1,-1-1 1,0 0-1,0 0 1,0 1 0,0-1-1,-1 0 1,1 0-1,-3 6 1,-1 1-2640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7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1279 125 2980,'-1'-7'12721,"-4"13"-7086,0 2-4877,-24 34 2530,15-19-2707,-2 0 1,-1-1-1,0 0 1,-2-2 0,-23 21-1,-6-3-313,-2-2 0,-67 35 0,88-55-248,-1-2 0,-1-1 1,0-1-1,0-2 0,-60 12 1,85-21-32,1 0-1,-1 0 1,0-1 0,0 0 0,1 0-1,-1 0 1,0-1 0,0 0 0,1 0 0,-1 0-1,1-1 1,-1 0 0,1 0 0,-1 0-1,1-1 1,0 0 0,0 1 0,0-2 0,-5-4-1,5 3-45,1 0-1,0 0 0,0-1 0,1 1 1,-1-1-1,1 0 0,1 0 0,-1 0 1,1 0-1,0-1 0,1 1 0,-1-1 1,1 1-1,0-1 0,1 1 0,0-12 1,3 29-24,1 16 352,-6-24-237,1 1 0,-1-1 0,1 1 0,-1-1 0,0 0-1,-1 0 1,1 1 0,0-1 0,-1-1 0,0 1 0,0 0 0,1-1-1,-2 1 1,1-1 0,0 0 0,0 0 0,-1 0 0,1-1 0,-8 3-1,-10 5-6,0-2 0,-24 5-1,42-12-21,-49 13 10,-54 5-1,89-16 16,0-1 0,0 0 1,0-1-1,0-1 0,1-1 1,-1 0-1,-25-8 0,40 10 8,0-1 1,-1 0-1,1 0 0,0 0 1,0 0-1,0 0 1,0-1-1,0 1 0,0 0 1,1-1-1,-1 1 0,0-1 1,1 0-1,-1 0 0,1 0 1,0 1-1,-1-1 0,1-1 1,0 1-1,0 0 0,0 0 1,1 0-1,-1 0 1,0-1-1,1 1 0,0 0 1,-1 0-1,1-1 0,0 1 1,0 0-1,0-1 0,1 1 1,-1-3-1,3-9 142,0 1 0,1-1-1,1 1 1,9-20 0,-2 5-15,22-63 128,63-117-1,-87 191-2785,-5 10-1306,0 0 0,0 1 0,0 0 0,12-10 0,3 1-1145,-9 9 997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7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0 163 128,'68'-27'12323,"1"2"-5663,89-38-3512,-137 46-6234,-15 4-1128,-6 12 3902,0 1 1,-1-1 0,1 1 0,0-1 0,0 1-1,0-1 1,-1 1 0,1-1 0,0 1 0,0-1 0,-1 1-1,1 0 1,-1-1 0,1 1 0,0-1 0,-1 1 0,1 0-1,-1-1 1,1 1 0,-1 0 0,1-1 0,-1 1-1,1 0 1,-1 0 0,0-1 0,-16-5-3613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7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421 0 1316,'7'10'13872,"-2"5"-7103,4 36-5076,-7-38 32,-2 1-1506,0-1 0,-1 1 0,-1-1-1,0 0 1,-1 0 0,-1 0 0,0 0 0,0 0 0,-11 20 0,11-24-185,4-8-47,0 1 1,-1-1-1,1 0 0,-1 1 1,1-1-1,-1 0 0,1 1 1,-1-1-1,0 0 1,1 0-1,-1 0 0,0 0 1,0 1-1,0-1 0,0 0 1,0-1-1,0 1 1,0 0-1,0 0 0,-1 0 1,1-1-1,0 1 0,0 0 1,-1-1-1,1 1 0,0-1 1,-1 0-1,1 1 1,-1-1-1,1 0 0,0 0 1,-1 0-1,1 0 0,-1 0 1,1 0-1,0 0 1,-1-1-1,1 1 0,-1 0 1,0-1-1,-1-1-92,1 1-1,0-1 1,0 0 0,0 0 0,0 0-1,0 0 1,0 0 0,1 0 0,-1 0-1,1-1 1,-1 1 0,1 0 0,0-1-1,0 1 1,0-1 0,0 0 0,0 1-1,1-1 1,-1-5 0,0-20-520,2 22 562,-1 1 1,0-1 0,-1 0-1,1 0 1,-1 1 0,0-1-1,0 1 1,-1-1 0,-2-5-1,3 10 83,1 1 0,-1 0 0,1-1 0,-1 1-1,0 0 1,1 0 0,-1 0 0,0 0 0,1 0 0,-1-1 0,1 1-1,-1 0 1,0 0 0,1 1 0,-1-1 0,0 0 0,1 0 0,-1 0-1,0 0 1,1 0 0,-1 1 0,1-1 0,-1 0 0,0 1-1,1-1 1,-1 0 0,1 1 0,-1-1 0,1 1 0,-1-1 0,0 2-1,-22 16 401,20-15-305,-157 149 2335,61-43-3946,83-94-738,25-48-17015,-2 20 15686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26.9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339 131 2132,'4'-9'2347,"-1"0"-1,1 0 0,1 1 1,9-15-1,-9 15-1540,0 1 0,0-1-1,1 1 1,0 1 0,1-1 0,0 1-1,0 0 1,0 0 0,10-5-1,-17 11-792,0 0 0,0 0 0,1 0-1,-1 0 1,0 0 0,0 0 0,1 0-1,-1 0 1,0 0 0,0 0 0,1 0-1,-1 0 1,0 0 0,0 0 0,1 0-1,-1 0 1,0 0 0,0 0 0,1 0-1,-1 0 1,0 1 0,0-1 0,0 0 0,1 0-1,-1 0 1,0 0 0,0 1 0,0-1-1,0 0 1,1 0 0,-1 0 0,0 1-1,0-1 1,0 0 0,0 0 0,0 0-1,0 1 1,0-1 0,0 0 0,0 0-1,0 1 1,1-1 0,1 19 412,-6 18 341,0-25-843,-1 0 0,0-1 0,-1 0 0,-1 0 0,1-1 0,-1 1 0,-1-2 0,0 1 0,-1-1 0,1 0 0,-2-1 0,1 0 0,-1 0 0,0-1 0,-1 0 0,-19 9 0,1-2-2659,-54 18-1,-32 1-6611,85-25 6057,-7 2-121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9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671 260 1436,'2'-7'2485,"0"0"0,-1 0 0,1 0 0,-2-1 0,1-12 0,-1 19-2261,0 1 1,0-1-1,0 0 0,0 0 0,0 0 1,0 1-1,0-1 0,-1 0 0,1 0 1,0 1-1,0-1 0,-1 0 1,1 1-1,-1-1 0,1 0 0,-1 1 1,1-1-1,-1 0 0,1 1 0,-1-1 1,1 1-1,-1-1 0,0 1 1,0-1-1,-1 1-160,1 0 0,-1 0-1,1 0 1,-1 0 0,1 0 0,-1 1 0,1-1 0,-1 0 0,1 1 0,0-1 0,-1 1 0,1 0-1,0-1 1,-1 1 0,1 0 0,0 0 0,0 0 0,-2 1 0,-12 11 19,1 0 0,0 0 0,1 2 0,1-1 0,0 2 0,-17 29 0,-49 107 510,76-148-560,-10 21 164,2 1 1,-14 49 0,22-69-187,1 1 1,-1-1 0,1 0-1,0 1 1,1-1 0,0 1-1,0-1 1,0 1 0,0-1-1,1 0 1,0 1 0,1-1-1,0 0 1,0 1 0,0-1-1,0 0 1,1-1 0,4 8-1,-5-11-29,-1 0-1,1-1 0,0 1 1,0 0-1,0-1 0,0 1 1,0-1-1,0 1 0,0-1 1,1 0-1,-1 0 0,1 0 1,-1 0-1,0-1 1,1 1-1,-1 0 0,1-1 1,0 0-1,-1 0 0,1 0 1,-1 0-1,1 0 0,-1 0 1,1-1-1,-1 1 0,1-1 1,-1 1-1,1-1 0,-1 0 1,0 0-1,1 0 0,-1-1 1,0 1-1,0 0 0,0-1 1,0 0-1,0 1 0,2-3 1,-1 1-37,-1 1 0,1 0 1,-1 0-1,0-1 0,0 0 1,0 1-1,0-1 0,0 0 1,-1 0-1,1 0 0,-1 0 1,0 0-1,0 0 0,0 0 0,0 0 1,0-1-1,-1 1 0,0 0 1,1-1-1,-1 1 0,0 0 1,-1 0-1,1-1 0,-1 1 1,1 0-1,-1 0 0,0-1 0,0 1 1,-2-4-1,0 5 42,1-1-1,-1 1 1,1 0 0,-1 0-1,0 0 1,0 1 0,0-1-1,0 0 1,0 1 0,0 0-1,0 0 1,-1 0 0,1 0-1,0 1 1,-1-1 0,-3 1-1,-59-4-5,63 4 17,-140 4 295,-73-2 1546,214-2-1797,0 0 1,0 0 0,-1 0-1,1 0 1,0 0 0,0 0-1,0 0 1,0-1 0,0 1 0,1-1-1,-1 1 1,0-1 0,0 0-1,0 0 1,0 0 0,1 0-1,-1 0 1,0 0 0,1-1 0,-1 1-1,1 0 1,-1-1 0,1 1-1,0-1 1,-1 0 0,0-1-1,1-1 9,1 0 0,0 0 0,0 0 0,0 0 0,0 0-1,1 0 1,-1 0 0,1 0 0,0 0 0,0 0-1,1 1 1,1-5 0,42-115 586,46-155-681,-80 198-3568,-12 53-1271,-4 5-3594,0 16 4456,-1 0 32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8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72 2668,'56'-55'20594,"-37"39"-16497,-42 33-15671,-29 24-447,34-22 8493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8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370 327 1776,'10'-69'13077,"-1"-1"-6782,19-117 1472,-24 198-7276,0 1-1,0 0 1,-1 1-1,3 16 1,-3 7-697,-2 0 1,-1 1-1,-2-1 1,-1 0 0,-16 69-1,-8-14-5422,-11-1-6050,15-89 3616,22-2 8587,1 0-1,-1 0 1,1 0-1,-1 0 1,0 0-1,1 1 1,-1-1-1,0 0 1,0 1-1,0-1 1,0 0-1,0 1 1,1-1-1,-1 1 1,0-1-1,0 1 1,0 0-1,0-1 1,0 1-1,-1 0 1,1 0-1,0 0 1,0 0-1,0 0 1,0 0-1,0 0 1,0 0-1,0 0 1,0 0-1,0 0 1,0 1-1,0-1 1,-2 1-1,-59 40 3758,-22 12-3493,71-45-1880,-1-2 1,1 1-1,-2-2 1,-17 6-1,30-11 228,-1 1 0,0-1-1,0 0 1,1 1 0,-1-1 0,0 0 0,0-1-1,1 1 1,-1 0 0,0-1 0,1 0-1,-1 1 1,0-1 0,1 0 0,-1 0 0,1-1-1,-1 1 1,1 0 0,-3-3 0,-4-2-2631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8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306 9 2172,'2'-1'918,"0"0"-1,0 0 1,0 0 0,0 0-1,0 0 1,0 0-1,0 1 1,0-1-1,0 1 1,0 0 0,0-1-1,0 1 1,4 0-1,-5 1-497,0-1 1,0 0-1,0 0 0,0 1 0,1-1 0,-1 1 0,0-1 0,0 1 0,0-1 0,0 1 1,0 0-1,0-1 0,-1 1 0,1 0 0,0 0 0,0 0 0,0 0 0,0 1 0,0 0-166,0 0-1,0 0 1,-1 1-1,1-1 0,0 0 1,-1 0-1,0 0 0,0 0 1,0 1-1,0-1 1,0 0-1,0 0 0,0 0 1,-1 1-1,1-1 0,-1 0 1,1 0-1,-1 0 0,0 0 1,0 0-1,0 0 1,0 0-1,0 0 0,-3 3 1,-15 16 461,0 0 0,-1-1 1,-30 22-1,-31 19-3079,67-50 1369,-30 18-4565,33-23 2559,1-1 0,-1 0-1,0-1 1,-21 6 0,4-4-1422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1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 68 3240,'-14'-6'16777,"14"25"-11900,1 4-4603,-3-15-188,1 1 0,-2-1 0,1 0 0,-1 0 0,0 0 0,-1 0 0,0 0 0,0-1 0,-1 0 0,0 1 0,0-2 0,-1 1 0,1-1 0,-1 0 0,-11 8 0,6-4-72,-1-1-1,0-1 1,-1 0 0,0 0-1,0-1 1,-1-1 0,0-1-1,-15 5 1,28-10-18,1 1 1,-1-1-1,0 0 0,1 0 0,-1 0 1,1 1-1,-1-1 0,1 0 0,-1 0 1,0 0-1,1 0 0,-1 0 0,1 0 1,-1 0-1,0 0 0,1 0 1,-1-1-1,1 1 0,-1 0 0,1 0 1,-1 0-1,1-1 0,-1 1 0,1 0 1,-1-1-1,1 1 0,-1 0 0,1-1 1,-1 1-1,1-1 0,-1 1 0,1 0 1,-1-1-1,3-21-220,21-28-171,-21 47 378,20-33-213,24-49-92,-42 77 329,-1-1-1,1 0 1,-1 0 0,-1 0 0,0 0 0,0 0 0,0-16-1,-2 25 7,0-1-1,0 0 0,0 1 1,0-1-1,-1 0 0,1 1 1,0-1-1,-1 1 1,1-1-1,0 0 0,-1 1 1,1-1-1,0 1 0,-1-1 1,1 1-1,-1-1 0,1 1 1,-1-1-1,0 1 0,1 0 1,-1-1-1,1 1 0,-1 0 1,0-1-1,1 1 1,-1 0-1,0 0 0,1 0 1,-1 0-1,0-1 0,1 1 1,-1 0-1,0 0 0,1 0 1,-1 0-1,0 1 0,1-1 1,-1 0-1,0 0 0,1 0 1,-1 0-1,0 1 1,0-1-1,-39 13 304,32-10-216,-62 20 432,38-15-121,0 2 0,1 2 0,0 1 0,1 1 0,-57 35 0,83-46-375,1 0 0,-1 0-1,1 0 1,-1 1 0,1-1 0,0 1 0,1-1-1,-1 1 1,1 0 0,-1 0 0,1 0-1,0 0 1,0 1 0,-2 8 0,4-12-32,0 1 1,0-1-1,0 1 1,0 0-1,0-1 1,1 1 0,-1-1-1,0 1 1,1-1-1,-1 1 1,1-1-1,-1 1 1,1-1-1,0 1 1,0-1-1,-1 0 1,1 1-1,1 0 1,1 0-4,-1 0 0,1 0 0,-1 0 0,1 0 0,0 0 0,0-1 0,0 1 0,0-1 0,0 0 0,0 0 0,6 1 0,43 7 19,-40-8-97,0 0-1,0 1 1,0 1 0,0 0 0,-1 0 0,23 11 0,-34-13 69,1-1 1,0 1-1,-1 0 0,1 0 0,0 0 0,-1 0 0,1-1 0,-1 1 0,1 0 1,-1 0-1,0 0 0,1 0 0,-1 0 0,0 0 0,0 0 0,0 1 0,1-1 0,-1 0 1,0 0-1,-1 0 0,1 0 0,0 0 0,0 0 0,0 0 0,-1 0 0,1 0 1,0 0-1,-1 0 0,1 0 0,-1 0 0,1 0 0,-1 0 0,0 1 0,0 0 16,-1 0 0,1 0 0,-1 0-1,1 1 1,-1-1 0,1 0 0,-1-1-1,0 1 1,0 0 0,0 0 0,0-1 0,0 0-1,-3 2 1,-7 0 12,1-1 1,-1 0-1,0-1 0,-22-1 0,25 0 42,0-1-1,1 2 0,-1-1 0,1 1 0,-1 0 0,1 1 1,0 0-1,-1 0 0,1 1 0,0 0 0,-9 5 0,-1 5 91,1 1-1,0 0 0,1 2 0,0 0 0,1 1 0,1 0 0,1 1 1,-12 22-1,13-21 5,-1 0 1,0-1-1,-2 0 0,0-1 1,0-1-1,-2 0 1,-33 25-1,7-16-692,-1-1 0,-57 23 1,78-39 215,0 0 0,-1-1 0,0-2 0,0 0 0,-1-1 0,-36 0 0,61-4 110,-1 0 0,0 0 0,0 0 0,0 0 0,0 0 0,0 0 0,0 0 0,0 0 0,0 0 0,1 0 0,-1-1 0,0 1 0,0 0 0,0-1 0,0 1 0,1 0 0,-1-1 0,0 1 0,0-1 0,1 1 0,-1-1 0,0 0 0,1 1 0,-1-1 0,0 0 0,1 1 0,-1-1 1,1 0-1,-1 0 0,1 1 0,0-1 0,-1 0 0,1 0 0,0 0 0,0 0 0,-1 1 0,1-1 0,0 0 0,0 0 0,0 0 0,0 0 0,0 0 0,0 0 0,0 0 0,0 1 0,1-1 0,-1 0 0,0 0 0,0 0 0,1 0 0,0 0 0,23-46-10191,-24 46 10161,13-19-3656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0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1328,'47'3'14361,"-2"3"-8406,-21-2-5122,0-2 0,34 0 1,-42-2-1109,96-10-137,-76 2-2978,-2-3-3776,-32 9 5861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0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1734 0 724,'-6'34'10275,"5"-1"-3955,8 32-1245,2-30-4773,21 56 0,-28-87-291,0 1-1,0-1 1,-1 0 0,0 1-1,0 0 1,0-1-1,-1 1 1,1 0 0,-1 5-1,0-9-7,-1 0 0,1-1 0,0 1-1,0 0 1,-1-1 0,1 1 0,0-1 0,-1 1 0,1 0-1,0-1 1,-1 1 0,1-1 0,-1 1 0,1-1-1,-1 1 1,1-1 0,-1 1 0,1-1 0,-1 0 0,0 1-1,1-1 1,-1 0 0,0 0 0,0 1 0,-29-3 42,2-8-125,-1 0-1,1-2 1,1-1-1,0-2 1,1 0-1,1-2 1,-37-31-1,61 48 95,1 0-1,0 0 1,0 0-1,-1 0 1,1 0-1,0-1 1,0 1-1,0 0 1,-1 0-1,1 0 1,0 0-1,0-1 1,0 1-1,0 0 1,0 0-1,-1-1 1,1 1-1,0 0 1,0 0-1,0 0 1,0-1-1,0 1 1,0 0-1,0 0 1,0-1 0,0 1-1,0 0 1,0-1-1,0 1 1,0 0-1,0 0 1,0-1-1,0 1 1,0 0-1,0 0 1,0 0-1,0-1 1,1 1-1,-1 0 1,0 0-1,0-1 1,0 1-1,0 0 1,0 0-1,1 0 1,-1-1-1,0 1 1,18-5 342,23 3-20,-39 2-303,5 0-12,-1 0 1,1 0-1,-1 1 0,1 0 0,-1 0 0,1 1 0,-1-1 0,9 5 1,-14-5-3,1-1 0,-1 1 0,0 0 1,0-1-1,0 1 0,-1 0 0,1 0 1,0 0-1,0 0 0,0 0 0,0 0 0,-1 0 1,1 0-1,-1 0 0,1 0 0,-1 0 1,1 0-1,-1 0 0,1 0 0,-1 2 1,0 0 42,0-1 1,0 0-1,-1 0 0,1 1 1,-1-1-1,1 0 1,-1 0-1,0 1 0,0-1 1,0 0-1,0 0 1,0 0-1,0 0 1,-4 3-1,-5 8 231,-2-1 0,0 0 0,0-1 0,-1 0 0,0-1 0,-1 0 0,-18 9 0,-111 50 654,125-61-843,-105 41 189,-2-5 1,-2-6-1,-1-5 0,-2-5 1,0-7-1,-222 9 1,335-29-109,-1-2 0,1 1 0,-1-2 0,1-1 0,-30-7 0,42 8-154,0 1 0,0-1 0,0 0 0,0 0 0,0-1 0,1 0 0,-1 1 0,1-2 0,0 1 0,0 0 0,0-1 0,0 0 0,0 0 0,1 0 0,0 0 0,0 0 0,0-1 1,0 0-1,1 1 0,0-1 0,0 0 0,-3-9 0,5 13-87,0 0 0,0 0 0,0 0 0,0 0 0,0 0 1,0 0-1,0 0 0,0 0 0,0 0 0,0 0 0,0 0 0,1 0 1,-1 0-1,0 1 0,1-1 0,-1 0 0,1 0 0,-1 0 0,1 0 1,-1 1-1,1-1 0,0 0 0,-1 0 0,1 1 0,0-1 0,-1 1 1,1-1-1,0 1 0,0-1 0,0 1 0,0-1 0,-1 1 1,1-1-1,0 1 0,0 0 0,0 0 0,0 0 0,0-1 0,0 1 1,0 0-1,0 0 0,0 0 0,0 0 0,0 1 0,1-1 0,49 7-5891,-46-6 4562,45 12-13657,-36-4 10912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1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74 2248,'4'5'1345,"0"0"0,0 0 0,1 0 0,0 0 0,0-1 0,0 0 0,1 0 0,-1 0 0,1-1 0,0 0 0,8 4 0,-3-3-306,1 0 0,0-1 0,0-1 0,0 1 0,20 0 0,8-3-649,0-2 0,71-12 0,-90 10 76,206-38-4628,-116 12-2581,-2-9-4229,-74 23 7115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1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21 103 2040,'-19'-9'12486,"19"9"-12225,-1 0 1,1-1-1,0 1 0,0 0 1,0-1-1,0 1 1,0-1-1,0 1 1,0 0-1,-1-1 0,1 1 1,0 0-1,0-1 1,0 1-1,0-1 1,1 1-1,-1 0 0,0-1 1,0 1-1,0 0 1,0-1-1,0 1 1,0 0-1,1-1 0,-1 1 1,0 0-1,1-1 524,-1 0-524,15-11 3144,4 1-5345,-9 6 989,33-21-5100,-19 3-5014,-20 17 7205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3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1888 235 1772,'13'-12'23488,"-11"38"-18716,-1 2-4277,8 15 239,-5-34-684,-2 1 0,0-1 0,0 1 0,0-1 0,-1 1 0,-1 0 0,0-1-1,0 1 1,-3 17 0,2-25-60,-1 0 0,1 1 0,-1-1 0,0 0 0,0 0 0,1 0 0,-1-1 0,0 1 0,-1 0 0,1-1 0,0 1 0,0-1 0,-1 0 0,1 0-1,-1 0 1,1 0 0,-5 1 0,-50 12-715,52-13 632,-17 5-58,0 1-1,-42 18 1,17-6 103,37-16-90,-1 0 0,0-1-1,0 0 1,0-1-1,0-1 1,0 1 0,-17-3-1,-41 2-650,41 3 589,22-3 158,1 0 0,-1 1 0,0 0 0,0 0 0,1 0 0,-1 1 0,1 0 0,-1 0 0,-6 3 0,-11 6 47,0-1-1,0-1 0,-1-1 0,-1-1 1,1-1-1,-1-1 0,0-2 1,0 0-1,0-2 0,-42-2 1,63 1-11,0-1 0,1 1 1,-1-1-1,0 0 0,1 0 0,-1 0 1,1-1-1,-1 1 0,1-1 1,-1 0-1,1 0 0,0 0 1,-5-4-1,6 4 3,2 0-1,-1 1 0,0-1 1,0 0-1,0 1 1,1-1-1,-1 0 1,1 0-1,-1 1 1,1-1-1,0 0 1,0 0-1,0 0 1,0 0-1,0 0 0,0 0 1,0 1-1,0-1 1,1 0-1,-1 0 1,1 0-1,0 1 1,-1-1-1,1 0 1,0 1-1,0-1 1,0 0-1,2-2 1,20-31-251,1 1 1,2 2 0,1 0 0,54-48 0,-81 79 252,0 1 0,0 0 0,0 0 0,0 0 0,0-1 0,1 1 0,-1 0 0,0 0 0,0 0 0,0-1 0,0 1 0,0 0 0,1 0 0,-1 0 0,0 0 0,0-1 0,0 1 0,1 0 0,-1 0 0,0 0 0,0 0 0,0 0 0,1 0 0,-1 0 0,0 0 0,0 0 0,1 0 0,-1 0 0,0 0 0,0 0 0,1 0 0,-1 0 0,0 0 0,0 0 0,0 0 0,1 0 0,-1 0 0,0 0 0,0 0 0,1 0 0,-1 0 0,0 0 0,0 0 1,0 1-1,1-1 0,-1 0 0,0 0 0,0 0 0,0 0 0,0 1 0,1-1 0,-1 0 0,0 0 0,0 0 0,0 0 0,0 1 0,-1 20 68,-10 22 150,2-21-46,-3 11-39,-2 0 0,0-1 0,-35 53 0,43-77-128,0-1 0,0 0 1,0 0-1,-1 0 0,0-1 0,0 0 1,-1 0-1,-10 5 0,13-8 0,0-1 0,-1 1 0,1-1 0,-1-1 0,1 1-1,-1-1 1,0 0 0,0 0 0,1-1 0,-1 0 0,0 0-1,0 0 1,0 0 0,-8-3 0,9 2-9,0-1 1,0 1-1,0-1 0,0 0 1,0 0-1,0-1 1,1 0-1,-1 0 1,1 0-1,0 0 0,0 0 1,0-1-1,0 0 1,0 0-1,1 0 0,0 0 1,0-1-1,0 1 1,0-1-1,1 1 1,-1-1-1,1 0 0,1 0 1,-1 0-1,-1-8 1,-1-13-2,0 0 1,2 0-1,1 0 1,2-30 0,-1-13 20,-6-6 107,-2-92 421,9 143 519,1-1 0,7-35 0,-9 60-1057,0 0 1,0 0 0,0 0 0,0-1 0,1 1 0,-1 0 0,0 0 0,0 0 0,0 0 0,0 0 0,0 0 0,0 0 0,0-1-1,0 1 1,0 0 0,0 0 0,1 0 0,-1 0 0,0 0 0,0 0 0,0 0 0,0 0 0,0 0 0,0 0 0,1 0 0,-1 0 0,0 0-1,0 0 1,0 0 0,0 0 0,0 0 0,1 0 0,-1 0 0,0 0 0,0 0 0,0 0 0,0 0 0,0 0 0,1 0 0,-1 0-1,0 0 1,0 0 0,0 0 0,0 0 0,0 0 0,0 0 0,1 0 0,-1 0 0,0 0 0,0 1 0,0-1 0,0 0 0,0 0-1,0 0 1,0 0 0,0 0 0,0 0 0,0 1 0,0-1 0,0 0 0,1 0 0,10 15 560,6 18 182,-7-6-748,-2 2 0,-1-1 0,-1 1 0,-1 0 0,1 49 0,-13 152 0,1 9 0,34 25 0,-2-39 0,-25-213 0,0 0 0,-1 0 0,0 0 0,-1 0 0,0 0 0,-1-1 0,-1 1 0,0 0 0,0-1 0,-1 0 0,-6 13 0,6-18 0,0 1 0,-1-1 0,0 0 0,0 0 0,0 0 0,0-1 0,-1 0 0,0 0 0,0-1 0,-1 1 0,1-1 0,-1 0 0,0-1 0,0 0 0,0 0 0,-1-1 0,1 1 0,-10 0 0,-8 2 0,0-2 0,-1-1 0,1-2 0,-1 0 0,1-1 0,-1-2 0,-49-11 0,-169-62 0,243 76 0,-52-20 0,-59-30 0,96 41 0,0 0 0,0-1 0,0 0 0,2-1 0,-1-1 0,1-1 0,-18-21 0,30 31 0,0 1 0,0-1 0,1 0 0,-1 0 0,1 0 0,0 0 0,0 0 0,0 0 0,0 0 0,0-1 0,1 1 0,0 0 0,-1 0 0,1-1 0,1 1 0,-1 0 0,0 0 0,1-1 0,-1 1 0,1 0 0,0 0 0,0 0 0,0 0 0,1 0 0,-1 0 0,1 0 0,-1 0 0,1 1 0,0-1 0,0 0 0,4-2 0,8-10 0,0 0 0,1 1 0,34-23 0,-21 16 0,38-39-2084,-46 37-642,0-1 1,18-30-1,-11 10-1396,-3-1 1,23-59 0,-33 70-70,3-2 88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3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0 115 1216,'3'2'991,"0"0"0,0 0 0,0 0 0,0 0 0,0-1 0,0 1 0,0-1 0,1 0 0,-1 0 0,0 0 0,1 0 0,-1-1 0,5 1 0,0-1-379,0 0-1,-1 0 1,1-1-1,0 0 1,12-4 0,-3 0-636,-1-1 0,1-1 0,-1 0 0,24-16 0,-17 6-636,40-35 0,-53 42-457,-53 16-12184,32-6 10595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49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63 148,'15'-27'18887,"-6"7"-10506,4 4-7281,-38 33-13140,-23 8 3696,15-9 3990,3 1 956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3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884 4 2420,'-4'-1'1059,"1"0"-1,-1 0 1,0 1 0,1 0-1,-1 0 1,0 0-1,1 0 1,-1 0 0,-3 2-1,-37 12 4320,-35 32-1427,70-40-3387,-162 120 2274,10 11-4544,38-31-3494,-4-5-4043,63-55 5140,-1 3 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4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209 538 44,'-1'-16'19171,"0"16"-18866,-8 8 1274,6-3-1307,0-1 0,0 1 0,-1-1 0,1 1 0,-1-1 0,0 0 1,-1 0-1,1-1 0,-1 1 0,1-1 0,-1 0 0,0 0 1,0-1-1,0 0 0,-1 1 0,1-2 0,-1 1 0,1-1 0,-11 2 1,12-3-203,0 1-1,0-2 1,0 1 0,1 0 0,-1-1 0,0 1 0,1-1 0,-1 0 0,0 0 0,1-1 0,-1 1 0,1-1 0,0 0 0,-1 0 0,1 0-1,0 0 1,0 0 0,0-1 0,1 1 0,-1-1 0,0 0 0,1 0 0,0 0 0,0 0 0,0 0 0,0 0 0,0-1 0,1 1 0,-1-1-1,1 1 1,-1-6 0,0 3-37,1 0 0,1-1 0,-1 1 1,1-1-1,0 1 0,0-1 0,1 1 0,0-1 0,0 1 0,2-8 0,26-67-162,-17 48-52,35-83-1469,-11 38-2221,-4 16-2600,3 2-4079,-24 42 6707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4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2984,'5'6'5426,"20"31"9520,-24-36-14792,0 1-1,0-1 1,0 1 0,0 0 0,-1-1 0,1 1 0,0 0 0,-1 0 0,1-1-1,-1 1 1,0 0 0,0 0 0,1 0 0,-1 0 0,0-1 0,-1 1-1,1 0 1,0 0 0,-1 2 0,-11 4-3148,-36-8-11515,29-1 10199,-2 2 402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4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849 0 2120,'-17'3'8605,"0"6"-3638,-33 29-644,34-25-2788,-35 31-800,1 2 1,3 3-1,2 1 1,2 2-1,2 2 1,3 2-1,-43 83 1,43-63 152,4 1 1,4 2 0,3 1 0,3 2 0,-19 124 0,28-84-889,5 0 0,9 197 0,1-313-57,1 4-859,-1 0 0,0 0 0,0-1 0,-1 1 0,-4 16-1,5-25 747,0 0 0,-1 0 0,1 0 0,-1 0 0,1 0-1,-1 0 1,1 0 0,-1 0 0,1 0 0,-1 0 0,0 0-1,0-1 1,0 1 0,1 0 0,-1 0 0,0-1-1,0 1 1,0 0 0,0-1 0,0 1 0,0-1 0,-2 1-1,1-1-7,0 0-1,-1 0 0,1 0 0,0-1 0,0 1 0,-1-1 0,1 1 0,0-1 0,0 0 1,0 0-1,0 0 0,0 0 0,0 0 0,0 0 0,-4-3 0,-44-33-13086,31 25 8837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1701 201 2176,'-3'2'12827,"-5"3"-6373,-44 23-4228,1-4-1405,0-3 1,-2-2 0,-1-2-1,-64 12 1,-225 16 1482,179-33-1631,1-6 0,-263-24 0,402 11-886,24 7 191,0 0 0,0-1 0,0 1 1,0 0-1,-1 0 0,1 0 0,0-1 0,0 1 1,0 0-1,0 0 0,0-1 0,0 1 0,0 0 1,0 0-1,0 0 0,0-1 0,0 1 0,0 0 1,0 0-1,0-1 0,0 1 0,0 0 0,0 0 1,0-1-1,0 1 0,0 0 0,0 0 0,0-1 1,0 1-1,0 0 0,1 0 0,-1-1 0,0 1 1,0 0-1,0 0 0,0 0 0,1 0 0,-1-1 1,0 1-1,0 0 0,0 0 0,1 0 1,40-22-2902,-19 12 1316,39-30-5866,-56 36 6370,-1 0 0,0-1-1,0 1 1,0-1 0,0 0 0,-1 0 0,1 0 0,-1 0 0,-1-1 0,3-5 0,0-9-2628</inkml:trace>
  <inkml:trace contextRef="#ctx0" brushRef="#br0" timeOffset="1">303 1 1848,'-99'109'16470,"60"-70"-13200,-53 71 1,83-97-3134,0 1 1,1 0-1,0 1 0,1 0 0,0 0 0,2 0 0,0 1 1,0 0-1,-3 28 0,7-39-204,1-1 0,-1 1 0,1 0 0,1 0 0,-1-1 0,1 1 0,-1 0 0,1-1-1,1 1 1,-1-1 0,1 1 0,-1-1 0,1 0 0,1 1 0,-1-1 0,0 0 0,1-1 0,0 1 0,0 0 0,0-1 0,0 1 0,1-1 0,0 0-1,5 4 1,-1-2-1063,1 0 0,0 0 0,0-1-1,11 3 1,40 10-12935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6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452 1 168,'-10'6'17201,"-14"10"-11930,-35 23-7279,39-27 3987,-44 25-851,-176 110 2875,237-145-3964,0 1 0,0-1 0,0 1 0,0 0 0,0 0 1,0-1-1,1 2 0,0-1 0,-1 0 0,-2 6 0,5-8-38,0 0 1,-1 0-1,1 0 1,0 0-1,0 0 0,0 0 1,0 0-1,0 0 1,0 0-1,0 0 0,0 0 1,0 0-1,1 0 0,-1 0 1,0 0-1,1 0 1,-1 0-1,0 0 0,1 0 1,-1 0-1,1-1 1,0 1-1,-1 0 0,1 0 1,0-1-1,-1 1 1,1 0-1,0-1 0,0 1 1,0 0-1,-1-1 1,1 1-1,0-1 0,0 0 1,0 1-1,0-1 0,0 0 1,0 1-1,0-1 1,0 0-1,0 0 0,0 0 1,0 0-1,1 0 1,26 5-67,54 1 1,22 4-365,-94-8 357,-1 0 0,1 1-1,-1 0 1,0 0 0,0 1 0,0 1 0,0-1 0,10 8 0,-16-10 69,-1 0 1,1 0-1,-1 0 1,0 1-1,0-1 1,0 1-1,0-1 0,0 1 1,0-1-1,-1 1 1,0 0-1,1 0 1,-1 0-1,0 0 1,0 0-1,0 0 0,-1 0 1,1 4-1,-1-1 24,0 0 0,0-1 0,-1 1 0,0 0 0,0-1 0,0 1-1,-1-1 1,0 0 0,-4 9 0,0-2 35,0-1 1,-1 0-1,0 0 0,-1-1 1,0 0-1,-1 0 0,0-1 1,-14 11-1,6-7-19,1 0-33,0-1 0,0-1 1,-1-1-1,-1 0 0,1-1 1,-28 10-1,43-19-147,1 1 0,0 0 0,-1-1 0,1 1 0,0-1 0,-1 0 0,1 1 0,-1-1 0,1 0 0,0 0 0,-1 0-1,1 0 1,-1 0 0,1 0 0,-1-1 0,1 1 0,0 0 0,-1-1 0,1 1 0,0-1 0,-1 1 0,1-1 0,0 0 0,0 1 0,-1-1 0,1 0 0,0 0 0,0 0 0,0 0 0,0 0 0,0 0 0,0 0 0,0 0 0,1 0 0,-1-1 0,0 1 0,1 0 0,-1 0 0,1-1 0,-1 1 0,1-1 0,-1-2-1,1 0-685,-1-1 0,2 1 0,-1-1 0,0 1 0,1-1 0,0 1 0,0 0 0,0-1 0,0 1 0,1 0 0,0 0 0,3-6 0,19-26-5939,-9 16 3482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6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6 132,'-13'-5'16142,"2"25"-10887,-4 34-3984,14-52-748,-6 49 490,2-1 0,2 1 0,2 0 0,10 91 0,0 34 382,-7-204-1576,1-1 0,1 0 0,1 1-1,13-39 1,45-112-1066,-54 156 1034,1 1 1,15-25 0,-22 42 191,0 0 0,0 0-1,0 1 1,1-1 0,-1 1 0,1 0 0,0 0 0,0 0 0,1 1 0,-1-1 0,1 1 0,0 0-1,0 1 1,0-1 0,10-3 0,-14 6 24,1-1-1,-1 1 1,1 0-1,-1 0 0,1 0 1,0 0-1,-1 0 1,1 1-1,-1-1 1,1 0-1,-1 1 1,1-1-1,-1 1 1,1-1-1,-1 1 1,1 0-1,-1 0 1,0 0-1,1 0 1,-1 0-1,0 0 0,1 1 1,1 1 29,0 1 1,-1-1-1,1 1 0,-1 0 0,0 0 1,0-1-1,-1 1 0,2 5 0,2 7 179,-2 0-1,0 0 0,1 19 1,-2 16 418,-3-1 0,-1 0 0,-12 60-1,6-48-383,7-60-390,0 1 1,1 0-1,0-1 0,-1 1 0,1 0 0,0-1 1,1 1-1,-1 0 0,0 0 0,1-1 1,-1 1-1,3 4 0,-2-6-77,0 0 1,0-1-1,0 1 0,1-1 0,-1 0 1,0 1-1,0-1 0,1 0 1,-1 0-1,0 0 0,1 0 0,-1 0 1,0 0-1,0 0 0,1 0 1,-1 0-1,0 0 0,0-1 0,1 1 1,-1-1-1,0 1 0,0-1 1,0 1-1,0-1 0,1 0 0,-1 0 1,1-1-1,104-54-15804,-80 41 12106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7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450 371 1532,'6'4'16786,"9"-11"-11605,16-17-6419,-27 21 2492,1-2-1225,1 1-1,-1-2 1,0 1 0,0-1 0,-1 1 0,0-1-1,0-1 1,0 1 0,-1 0 0,0-1 0,0 0-1,0 0 1,-1 0 0,0 0 0,0 0 0,-1 0 0,0 0-1,0-14 1,-1 16-26,-1 0 1,1 1-1,-1-1 0,0 0 0,0 1 0,-1-1 1,1 1-1,-1 0 0,0 0 0,0-1 0,-1 1 1,1 0-1,-1 1 0,0-1 0,0 0 0,0 1 1,0-1-1,-1 1 0,1 0 0,-1 0 0,0 1 1,0-1-1,0 1 0,0 0 0,0 0 1,-1 0-1,1 0 0,0 1 0,-1 0 0,-6-1 1,-8-1 7,-1 1 0,0 0 0,0 2 0,0 0 0,0 2 0,0 0 0,-32 8 0,22-3 102,1 2 1,0 1 0,0 1 0,-34 20-1,53-25-18,0 0-1,1 1 1,-1 1-1,1-1 0,1 2 1,-1-1-1,1 1 1,-8 13-1,14-20-79,0 0-1,1 0 1,-1 0-1,1 0 1,0 1-1,-1-1 1,1 1 0,0-1-1,1 1 1,-1-1-1,0 1 1,1 0-1,-1-1 1,1 1-1,0 0 1,0-1-1,0 1 1,0 0 0,1-1-1,-1 1 1,1 0-1,-1-1 1,1 1-1,0-1 1,0 1-1,0-1 1,0 1 0,1-1-1,-1 0 1,1 0-1,-1 1 1,1-1-1,0 0 1,0 0-1,0-1 1,0 1-1,0 0 1,0-1 0,0 1-1,0-1 1,1 0-1,2 2 1,3 0 2,-1 0-1,1-1 1,0 1 0,0-2 0,0 1-1,1-1 1,-1 0 0,0-1 0,0 0 0,17-2-1,10-2 23,40-11 0,-59 11-25,46-10-95,-1-4-1,0-2 0,73-35 0,-111 45-131,-1-2 1,0-1-1,0 0 0,-2-2 0,1 0 0,-2-1 0,0-1 0,-2-1 0,1-1 1,-2 0-1,16-26 0,-22 20 96,-10 24 124,0 1 0,0 0 1,0 0-1,0-1 0,0 1 0,-1 0 1,1 0-1,0-1 0,0 1 0,0 0 1,0 0-1,0 0 0,-1-1 0,1 1 1,0 0-1,0 0 0,0 0 0,-1-1 1,1 1-1,0 0 0,0 0 1,-1 0-1,1 0 0,0 0 0,0 0 1,-1 0-1,1-1 0,0 1 0,0 0 1,-1 0-1,1 0 0,0 0 0,0 0 1,-1 0-1,1 0 0,0 0 0,0 0 1,-1 0-1,1 1 0,0-1 0,0 0 1,-1 0-1,1 0 0,-4 1 72,1 1 0,0-1 0,0 1 0,0 0 0,0 0 0,0 0 0,0 1 0,0-1 0,1 0 0,-5 6 0,-4 8 251,0 1 1,2-1 0,0 1-1,1 1 1,1 0 0,1 0-1,0 0 1,1 1 0,1 0-1,-2 29 1,4-29-145,1-1 0,1 1 0,0-1 0,2 1 0,0-1 0,1 1 0,0-1 0,2 0 0,0 0 0,1-1 0,9 17 0,-12-27-240,1-1 1,-1 0-1,2 0 1,-1-1-1,0 1 1,1-1 0,0 0-1,0 0 1,1-1-1,-1 0 1,1 1-1,0-2 1,0 1-1,1-1 1,-1 0-1,1 0 1,-1-1-1,10 3 1,-10-4-295,0 0 0,-1-1 1,1 0-1,0 0 0,-1 0 1,1-1-1,0 1 0,-1-1 1,11-4-1,-9 3-378,-1-1 0,0 1-1,0-2 1,-1 1 0,1-1 0,-1 0-1,0 0 1,0 0 0,7-8 0,-5 5-836,0-1 0,-1 0 0,0-1 0,-1 0 0,0 0 0,0 0 0,-1 0 0,4-12 0,-1-6-2166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8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84 12,'-4'-19'3592,"-6"-24"6049,4 21-775,6 37-3009,2 5-5659,38 383 3062,-33-1-2357,-12-356-1729,-1 0 1,-13 45-1,1-6-5577,19-85 6143,0 1 0,0-1 0,0 0 0,0 0 0,0 0 0,0 0 0,0 0 0,0 0 0,0 0 1,0-1-1,0 1 0,0 0 0,-1-1 0,1 1 0,0 0 0,0-1 0,0 1 0,0-1 0,0 1 0,0-1 0,-1 0 0,1 1 0,0-1 1,1-1-1,28-19-2197,38-37-917,32-31 2302,-79 69 2289,-2-1 0,28-39 0,-39 45-559,0-1 1,-1 0-1,-1-1 1,0 1 0,-2-1-1,6-31 1,8-28 101,-19 74 168,-5 9-178,-16 25 341,13-18-733,1 0-1,0 1 1,-9 26 0,14-29-160,1 0 0,0 0 0,1 0 0,0 0 0,1 0 1,0 0-1,1 1 0,0-1 0,1 0 0,0 0 0,6 16 0,-7-24-233,1 1 0,0 0 0,0-1-1,1 1 1,-1-1 0,1 0 0,0 0 0,0 0-1,0 0 1,1-1 0,-1 1 0,1-1-1,0 0 1,0 0 0,0 0 0,1 0 0,-1-1-1,0 1 1,1-1 0,0-1 0,-1 1-1,1 0 1,0-1 0,0 0 0,0 0-1,0-1 1,0 1 0,0-1 0,9-1 0,43-10-4758,-40 4 328,1 0-1,24-15 0,-24 12 890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8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221 135 2620,'25'-1'11139,"4"-1"-4806,36-8-3403,-58 9-3237,0-1 0,-1 0 0,1-1 0,0 0 0,-1 0 0,1 0 0,-1-1 0,0 1 0,0-2 0,6-5 1,7-19 1484,-18 27-1208,0 1-1,-1-1 1,1 0 0,0 1-1,-1-1 1,1 1 0,-1-1 0,0 0-1,0 0 1,1 1 0,-1-1-1,0 0 1,-1 1 0,1-1 0,0 0-1,0 0 1,-1 1 0,1-1-1,-1 0 1,1 1 0,-1-1 0,0 1-1,0-1 1,0-1 0,-1 2 22,0 0 0,0 0 0,1-1 0,-1 2 0,0-1 1,0 0-1,0 0 0,0 0 0,0 1 0,0-1 0,0 1 0,0 0 1,-1 0-1,1-1 0,0 1 0,-3 1 0,-11 1 123,0 0 0,0 1 1,-28 10-1,40-12-90,-12 5 217,-1 0 1,1 1 0,1 0 0,-1 2 0,1 0-1,1 0 1,-1 2 0,2-1 0,0 2 0,0 0-1,1 0 1,0 1 0,1 1 0,1 0 0,-10 18 0,8-11 199,1 2 0,1 0 0,2 0 0,0 1 0,1-1 0,2 2 0,0-1 0,2 1 0,0-1 1,1 29-1,2-50-413,0 1 1,1 0 0,-1-1 0,0 1 0,1-1 0,0 1-1,0-1 1,0 1 0,0-1 0,1 0 0,-1 0-1,1 0 1,0 1 0,0-1 0,0-1 0,0 1 0,0 0-1,5 3 1,-3-2-13,1-1-1,0 0 1,0 0-1,0-1 1,0 1 0,1-1-1,-1 0 1,1-1-1,-1 1 1,10 0 0,10 1-113,0-2 1,1-2 0,-1 0-1,29-5 1,-43 5 13,23-3-874,58-15 0,-31-6-1837,-55 22 1998,-1 0 0,0-1 0,0 0 0,0 0-1,0 0 1,-1 0 0,7-9 0,-9 11 68,-1 0 0,0 0 0,1 0 0,-1-1 0,0 1 0,0-1 0,0 1 0,0-1 1,-1 1-1,1-1 0,-1 1 0,0-1 0,1 1 0,-1-1 0,0 0 0,0 1 0,-1-1 0,0-3 0,-3-7-2980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0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1217 15 2000,'6'-14'15196,"5"23"-10625,8 24-3739,-17-24-647,0 1 1,-1 0-1,0 0 0,-1 0 1,0 0-1,0 0 1,-1 0-1,-3 13 0,4-19-191,-1-1-1,0 0 0,0 0 0,-1 1 0,1-1 0,-1 0 1,1 0-1,-1 0 0,0 0 0,0 0 0,0-1 0,-1 1 1,1-1-1,-1 1 0,1-1 0,-1 0 0,0 0 0,0 0 1,0 0-1,0-1 0,0 1 0,0-1 0,0 1 0,-1-1 1,1 0-1,-6 0 0,-18-2-790,26 1 767,0-1 0,1 1 1,-1 0-1,0-1 0,0 1 0,1 0 0,-1 0 0,0 0 0,0 0 0,0 0 0,1 0 0,-1 0 0,0 0 0,0 0 0,0 0 0,1 0 0,-1 1 0,0-1 1,0 0-1,1 0 0,-1 1 0,0-1 0,0 0 0,1 1 0,-1-1 0,0 1 0,0 0 0,-2 4 94,-1 0 0,1 0 0,-1 0 0,0-1 0,0 0 0,-1 1 0,1-2 0,-1 1 1,0 0-1,0-1 0,0 0 0,0 0 0,-1-1 0,-10 4 0,4-10-12,11 4-54,0-1 0,1 1 0,-1 0 0,0-1 0,0 1 0,0 0 0,0-1 0,0 1 0,1 0 0,-1 0 0,0 0 0,0 0 0,0 0 1,0 0-1,0 0 0,0 0 0,0 0 0,0 0 0,1 0 0,-1 0 0,0 1 0,0-1 0,0 0 0,0 1 0,0-1 0,1 1 0,-1-1 0,0 1 0,-1 0 0,-8 8 0,0 0 1,0 0-1,-11 16 0,14-16 76,-1 0 0,0-1 0,0 0 0,0-1-1,-13 9 1,21-16-30,0 0-1,0 0 0,0-1 1,0 1-1,0 0 0,1 0 1,-1-1-1,0 1 1,0 0-1,0-1 0,0 1 1,0 0-1,0-1 1,0 1-1,0 0 0,0 0 1,0-1-1,0 1 0,0 0 1,-1-1-1,1 1 1,0 0-1,0 0 0,0-1 1,0 1-1,0 0 1,0 0-1,-1-1 0,1 1 1,0 0-1,0 0 0,0-1 1,-1 1-1,1 0 1,0 0-1,0 0 0,-1 0 1,1-1-1,0 1 1,0 0-1,-1 0 0,1 0 1,0 0-1,-1 0 0,1 0 1,0 0-1,-1 0 1,1 0-1,0 0 0,0 0 1,-1 0-1,1 0 1,0 0-1,-1 0 0,1 0 1,0 0-1,0 0 0,-1 0 1,1 0-1,0 0-30,0-1 0,1 1-1,-1-1 1,1 1 0,-1 0-1,0-1 1,1 1 0,-1-1-1,1 1 1,-1 0 0,1-1-1,0 1 1,-1 0 0,1-1 0,-1 1-1,1 0 1,-1 0 0,1 0-1,0 0 1,-1-1 0,1 1-1,0 0 1,-1 0 0,1 0-1,0 0 1,-1 1 0,1-1-1,-1 0 1,1 0 0,0 0 0,-1 0-1,1 1 1,-1-1 0,1 0-1,-1 0 1,1 1 0,0-1-1,-1 0 1,1 1 0,-1-1-1,0 1 1,1-1 0,-1 1 0,1-1-1,-1 1 1,0-1 0,1 1-1,-1-1 1,0 1 0,1-1-1,-1 1 1,0 1 0,4 5 93,0 0-1,-1 1 1,0-1 0,0 1 0,-1 0-1,0 0 1,0 0 0,-1 0 0,0 0-1,-1 0 1,0 15 0,-3 9 224,-9 50 1,11-75-330,-3 15 21,-1 0 0,0-1 0,-1 0 0,-2 0 0,0-1 0,-1 0 1,-1-1-1,-1 1 0,-1-2 0,0 0 0,-1 0 0,-1-1 0,-1-1 0,0 0 1,-1-1-1,-1-1 0,-1 0 0,1-2 0,-2 0 0,-30 15 0,23-15-9,0-1 0,-2-1-1,1-1 1,-1-1-1,0-2 1,-1-1 0,-41 2-1,56-6-2,-1-2-1,1 0 0,0 0 1,0-1-1,0-1 1,1 0-1,-1-1 0,1-1 1,-1 0-1,1-1 1,1 0-1,-1-1 0,1 0 1,0-1-1,1 0 1,0-1-1,-12-12 0,5 3 207,1-1-1,0 0 0,2-1 0,0-1 0,2-1 1,-17-32-1,27 46-151,-1 0 1,1 0-1,1 0 0,0 0 1,0 0-1,0-1 1,1 1-1,0-1 0,1 1 1,0-1-1,0 1 1,1-1-1,0 1 0,1-1 1,0 1-1,0 0 1,0-1-1,1 1 0,1 1 1,-1-1-1,1 0 1,8-10-1,13-13-64,2 1 0,2 2 0,0 1 0,53-37 0,-8 6 0,176-162-37,-229 193-584,6-6-2209,-26 32 2196,0 0 1,1 0-1,-1 0 1,0 0-1,0 0 1,1 1-1,-1-1 1,1 0-1,-1 1 1,1 0-1,-1-1 1,1 1-1,-1 0 1,2-1-1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8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0 2252,'-111'67'15435,"86"-49"-13527,1 1-1,-27 26 1,39-32-1613,-1 0 0,2 1 1,-1 1-1,2 0 0,0 0 0,1 1 0,1 0 1,0 0-1,1 1 0,1 0 0,0 1 1,-3 21-1,6-21-75,0 0 0,2 0 0,0 0 0,1 1 0,1-1 0,1 0 0,0 0 0,1 0 0,1 0 0,1-1 0,9 22 0,-10-30-213,0 0 0,1 0 0,0-1 1,0 1-1,1-1 0,0 0 0,1-1 1,0 0-1,0 0 0,1 0 0,-1-1 0,1 0 1,1 0-1,-1-1 0,1 0 0,0-1 1,0 0-1,0 0 0,1-1 0,-1 0 1,1 0-1,11 0 0,4 0-817,1-1 0,40-2 1,-38-2-1139,-1-1 0,40-10 0,-47 8-840,-1-1 0,0-1 0,-1-1 0,0 0-1,33-21 1,-28 13-944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32 282 3148,'5'16'11079,"7"-8"-4654,-9-7-6088,0 0-1,0-1 1,1 0 0,-1 0 0,0 0-1,0 0 1,1 0 0,-1-1 0,5-1-1,48-18-2928,-40 13 4019,-2-1-1528,-1 0 0,0 0 0,0-2 0,-1 0 1,0 0-1,19-22 0,-27 29 41,-1-1 0,0 0 0,0 0 0,0 0 0,0 0 1,-1 0-1,0-1 0,0 1 0,0-1 0,0 1 0,-1-1 0,0 0 0,1 0 1,-2 0-1,1 0 0,-1 1 0,1-1 0,-2 0 0,1 0 0,0 0 1,-1 0-1,0 0 0,0 0 0,0 1 0,-4-9 0,3 10 63,0 1 0,0-1 1,0 1-1,0-1 0,-1 1 0,0 0 0,1 0 0,-1 0 0,0 0 1,0 0-1,0 1 0,0-1 0,0 1 0,0 0 0,0 0 0,-1 0 0,1 0 1,0 0-1,-1 1 0,1 0 0,0-1 0,-1 1 0,1 1 0,-1-1 1,1 0-1,0 1 0,-1 0 0,1-1 0,-5 3 0,-1-1 133,0 1 0,0 0-1,0 1 1,1-1 0,-1 2 0,1-1-1,0 1 1,0 0 0,-11 10 0,7-2 251,1 1-1,0 0 1,0 1 0,2 0 0,0 0 0,-11 26 0,17-34-282,0-1-1,0 1 1,1 0-1,0 0 1,1 0-1,-1-1 1,1 2-1,1-1 1,-1 0-1,1 0 1,0 0-1,1 0 1,0 0-1,0 0 1,0 0-1,1 0 1,0 0-1,1-1 1,3 9-1,-4-13-96,0 1 1,0-1-1,0 1 0,0-1 1,1 0-1,-1 0 0,1 0 0,0 0 1,-1-1-1,1 1 0,0-1 1,0 1-1,0-1 0,0 0 0,0 0 1,0-1-1,0 1 0,0-1 1,1 1-1,-1-1 0,0 0 0,0 0 1,7-1-1,8-1-123,-1-1 1,1-1-1,19-7 0,-9 3-202,10-2-113,0-1-1,-1-2 1,46-23 0,-62 24 189,1 0 0,-2-2-1,0 0 1,-1-1 0,0-1-1,23-27 1,-30 30-116,-1-2 0,16-23 0,-23 32 272,-1 0-1,0-1 1,0 1 0,0-1-1,-1 1 1,0-1-1,-1 0 1,1 0 0,0-13-1,-2 20 101,0-1 0,1 0 0,-1 1 0,0-1 0,0 0 0,0 1 0,0-1 0,0 0 0,-1 0 0,1 1 0,0-1 0,0 0 0,0 1 0,-1-1 0,1 1 0,0-1 0,-1 0 0,1 1 1,0-1-1,-1 1 0,1-1 0,-1 0 0,1 1 0,-1 0 0,1-1 0,-1 1 0,1-1 0,-1 1 0,1-1 0,-1 1 0,0 0 0,1 0 0,-1-1 0,-1 1 0,0 0 40,0 0 0,0 0 1,0 1-1,0-1 1,0 1-1,0-1 0,0 1 1,0 0-1,0 0 0,0-1 1,-3 3-1,-2 2 130,0 0 1,0 0-1,0 1 0,1 0 1,-7 7-1,-6 14 572,1 2 0,1 0 0,-18 42 0,27-52-401,1 0 1,1 0 0,0 1-1,2 0 1,0 0 0,-2 39-1,6-57-348,0-1 0,0 1-1,0 0 1,1 0-1,-1 0 1,0 0 0,1 0-1,-1-1 1,1 1-1,0 0 1,-1 0 0,1-1-1,0 1 1,0-1 0,0 1-1,0-1 1,1 1-1,-1-1 1,0 1 0,0-1-1,1 0 1,-1 0-1,1 0 1,-1 0 0,3 2-1,1-2-18,-1 1-1,1-1 0,0 0 0,-1 0 1,1 0-1,0-1 0,-1 1 0,1-1 1,0 0-1,5-1 0,7-2-419,0 0-1,0-1 1,-1 0 0,30-13-1,39-28-6085,-70 35 3460,0-2-1,0 0 1,13-15 0,-12 10-560,2 1 77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29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0 1868,'-24'19'12948,"-4"0"-4641,-10 5-2933,-26 12-3442,-19 12-2580,32-16 3532,41-25-2868,1 0 0,-1 1 0,1 0 0,1 1 0,0-1 0,0 1 0,-12 19 0,19-25-17,-1-1 0,1 1 0,0-1 1,0 1-1,0 0 0,0 0 1,0-1-1,1 1 0,-1 0 1,1 0-1,0 0 0,0 0 1,0 0-1,0-1 0,0 1 1,0 0-1,1 0 0,0 0 1,-1 0-1,1-1 0,0 1 1,0 0-1,1-1 0,-1 1 1,0-1-1,1 1 0,0-1 1,0 0-1,-1 1 0,1-1 1,0 0-1,1 0 0,-1-1 1,0 1-1,0 0 0,1-1 1,4 3-1,21 11 1,1-1 0,0-2 0,47 14 0,-53-20 0,0 2 0,-1 0 0,1 1 0,-2 1 0,1 2 0,-2 0 0,31 22 0,-48-31 0,-1-1 0,1 0 0,-1 1 1,0-1-1,1 1 0,-1 0 0,0-1 0,-1 1 0,1 0 1,0 0-1,-1 1 0,0-1 0,0 0 0,0 0 0,0 1 1,0-1-1,0 0 0,-1 1 0,0-1 0,0 1 0,0 6 1,-2-5-1,1 1 0,-1-1 0,0 0 1,0 0-1,-1 0 0,0 0 1,1 0-1,-2 0 0,1-1 0,0 0 1,-1 1-1,-6 4 0,-2 2-4,-1-1 0,0 0 0,-1 0 0,0-2 0,-1 0 0,0 0 0,0-1 0,-20 6 0,3-10-957,10-11-3445,21 6 3894,-1 1 1,1-1 0,0 1 0,0-1-1,0 0 1,1 1 0,-1-1 0,0 0-1,1 0 1,-1 0 0,1 1 0,-1-1-1,1 0 1,0 0 0,0 0-1,0 0 1,0 0 0,0 0 0,0 1-1,0-1 1,1 0 0,-1 0 0,1 0-1,0 0 1,-1 1 0,3-4 0,14-33-7821,-6 15 4293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0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46 165 2636,'-4'9'3695,"-10"30"6896,4 7-3731,9-43-6560,0 1 1,0-1 0,1 1-1,0 0 1,0 0-1,0-1 1,0 1-1,1 0 1,-1-1 0,1 1-1,0 0 1,0-1-1,0 1 1,1-1 0,-1 1-1,1-1 1,0 0-1,0 0 1,0 0-1,4 5 1,-3-6-281,0 0 0,-1-1 0,1 0 1,0 1-1,-1-1 0,1 0 0,0-1 0,0 1 0,0 0 0,0-1 0,0 0 0,0 0 1,0 1-1,0-2 0,0 1 0,0 0 0,0-1 0,0 1 0,3-2 0,62-21-48,-54 17 29,20-7-197,-1-2-1,0-1 1,39-27-1,-60 36-11,-1-1 0,-1 0 0,0-1 0,0 0 0,-1-1 0,0 0 0,0 0 0,-1-1 0,-1 0 0,0 0 0,0-1 0,6-16-1,-12 26 153,0-1-1,0 1 0,0-1 0,0 0 0,-1 1 1,1-1-1,-1 0 0,1 0 0,-1 0 0,0 1 1,0-1-1,-1 0 0,1 0 0,0 0 0,-1 1 1,0-1-1,0 0 0,1 1 0,-2-1 0,-1-4 1,1 5 26,0 0 1,0 0 0,-1 0 0,1 0 0,0 0 0,-1 1 0,1-1 0,-1 1 0,0-1-1,0 1 1,1 0 0,-1 0 0,0 1 0,0-1 0,0 0 0,-4 1 0,-5-1 19,-1 1 1,1 0 0,-1 1 0,1 1 0,0 0 0,-1 0 0,1 1-1,-12 5 1,4 0 232,1 2 0,0 0-1,1 0 1,0 2 0,0 1-1,1 0 1,1 1 0,0 0 0,1 1-1,1 1 1,0 1 0,1 0-1,1 1 1,1 0 0,0 0-1,-8 24 1,13-29-72,1 1 0,0 0 0,1 0 0,1 1 0,0-1 0,1 1 0,0-1-1,2 1 1,0 0 0,0 0 0,1-1 0,1 1 0,0 0 0,1-1 0,1 0 0,0 0 0,1 0 0,1 0 0,0-1-1,0 1 1,2-1 0,-1-1 0,2 0 0,10 13 0,-7-13-195,0-1 0,0 0 0,2-1 0,-1 0 0,1 0 0,1-2 1,-1 0-1,1-1 0,1 0 0,-1-1 0,1-1 0,18 4 0,25 3-501,118 9 0,-170-20 511,17 1-2007,1-1 0,45-4 0,-61 1 588,0 1 0,0-1 0,-1-1 0,16-5 0,-20 6 324,0-1 0,0 1 0,0-1 0,0 1 0,0-1 0,0 0 0,-1-1 0,1 1 0,5-8 0,2-6-3245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3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363 495 936,'-4'-7'3308,"-15"-25"7015,-3 6-5091,20 24-5146,0 1 0,0-1 0,0 1 0,0 0 1,0 0-1,-1 0 0,1 1 0,0-1 0,0 0 1,-1 1-1,1-1 0,0 1 0,-1 0 1,1 0-1,0 0 0,-1 0 0,1 0 0,0 0 1,-1 1-1,1-1 0,0 1 0,0 0 0,-1 0 1,1-1-1,0 1 0,0 0 0,0 1 0,-3 2 1,-14 8 141,1 1-1,1 1 1,0 1 0,1 1 0,0 0 0,2 1 0,0 0 0,-13 22 0,13-17-90,0 2 0,2 0 0,0 1 0,2 0 0,1 0 0,-8 36 0,16-58-138,0-1-1,0 1 1,1 0-1,-1-1 0,1 1 1,-1 0-1,1-1 1,0 1-1,0 0 0,1-1 1,-1 1-1,0 0 1,1-1-1,0 1 0,-1-1 1,1 1-1,0-1 1,0 1-1,1-1 0,-1 0 1,0 1-1,1-1 1,3 4-1,-3-5-1,1 0 0,0 0 1,-1 0-1,1 0 0,0-1 0,0 1 0,0-1 1,0 1-1,0-1 0,-1 0 0,1 0 0,0 0 1,0-1-1,0 1 0,0-1 0,0 1 0,0-1 1,-1 0-1,1 0 0,0-1 0,3-1 0,29-14-108,-1-2-1,-1-1 0,-1-2 0,-1-1 1,0-1-1,-2-2 0,-1-1 0,-1-1 1,-2-1-1,0-2 0,-3 0 1,32-56-1,-53 85 131,0 0 1,1 0-1,-1-1 0,0 1 1,-1-1-1,1 1 0,0 0 1,-1-1-1,1 1 0,-1-1 1,0 1-1,0-1 1,0 1-1,-1-5 0,1 6-5,0 1-1,0-1 1,0 1-1,0-1 1,-1 1-1,1-1 1,0 1-1,-1-1 1,1 1-1,0-1 1,-1 1-1,1 0 1,-1-1-1,1 1 1,0 0-1,-1-1 1,1 1-1,-1 0 1,1 0-1,-1-1 1,1 1-1,-1 0 1,1 0-1,-1 0 1,0-1-1,-23 8 318,13 0-237,1 1 0,-1 0 0,1 1-1,1 0 1,0 1 0,0-1 0,1 2 0,0-1 0,0 1 0,1 0 0,1 1-1,0 0 1,1 0 0,0 0 0,1 0 0,0 1 0,-3 16 0,5-17 26,-1 0-1,2 0 1,-1 0 0,2 0 0,-1 0 0,2 0 0,0 0 0,0 0 0,1 0 0,0 0 0,1 0 0,1-1 0,0 1 0,0-1 0,1 0 0,0 0 0,1-1 0,14 20 0,-14-25-183,0 1 1,0-1-1,0-1 0,1 1 1,0-1-1,0 0 1,0-1-1,0 0 1,0 0-1,1 0 1,-1-1-1,1 0 1,0-1-1,0 0 1,-1 0-1,1 0 0,0-1 1,0 0-1,0-1 1,0 0-1,0 0 1,8-3-1,10-2-580,0-1 0,-1-1-1,0-1 1,0-2 0,27-15-1,-35 17 455,0-2-1,0 1 0,-1-2 0,0 0 0,-1-1 0,-1-1 1,0 0-1,-1-1 0,0 0 0,-1-1 0,-1 0 0,0-1 1,-2-1-1,0 1 0,0-1 0,-2-1 0,0 1 0,-2-1 1,0-1-1,0 1 0,0-22 0,8-227-176,-4 45 2871,-19 254 3451,-38 160-3179,29-64-2160,5 1 0,6 0 0,9 132 0,-1-251-1017,1-1 0,0 1-1,1-1 1,-1 1 0,5 10 0,-6-18 335,1 0 0,-1 0 0,1 1 0,-1-1 1,1 0-1,-1 0 0,1 0 0,0 0 0,0 0 0,-1 0 0,1 0 0,0-1 1,0 1-1,0 0 0,0 0 0,0-1 0,0 1 0,0 0 0,0-1 0,0 1 1,0-1-1,0 0 0,0 1 0,1-1 0,-1 0 0,0 1 0,0-1 0,0 0 1,1 0-1,-1 0 0,0 0 0,0 0 0,0-1 0,1 1 0,-1 0 0,0 0 1,0-1-1,0 1 0,0-1 0,0 1 0,0-1 0,1 1 0,-1-1 0,0 0 0,-1 1 1,1-1-1,1-1 0,154-107-17059,-60 40 10080,-67 49 5135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3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60 337 572,'17'-29'22640,"-24"45"-19628,-2 11-1471,1 1 1,-8 49 0,-1 4 376,11-62-1911,4-14-13,-1 1 0,1-1 0,1 1 1,-1 0-1,1 0 0,0 0 0,0 0 0,1 0 1,0 0-1,0 0 0,1 6 0,12-45-10296,-1 2 6008,34-96-6022,-2-1 5603,-2-1 5607,-3-1 5608,-33 114-3748,2-8 2976,-6 10 1416,-9 28-3496,-4 10-3970,11-23-135,0-1 1,-1 1 0,1 0-1,0-1 1,-1 1 0,1 0 0,0 0-1,0-1 1,0 1 0,0 0 0,0-1-1,0 1 1,0 0 0,0 0 0,0-1-1,0 1 1,0 0 0,0 0-1,1-1 1,-1 1 0,0 0 0,1 0-1,16-6-8838,-11 3 6646,11-2-1439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4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 1 452,'-20'12'24213,"19"-10"-23161,5 8 3105,10 4-3177,-11-11-943,-1-1 0,0 1 0,1-1 0,-1 0 0,1 0 0,0 0 0,0 0 0,0 0 0,0-1 0,0 1 0,0-1 0,0 0 0,0 0 0,1 0 0,5 1 0,18 0-39,-1 0 1,1-3-1,0 0 1,30-5-1,25-2-10,-46 7 244,21-1 466,-44 1-406,-22-1-173,-42-1-119,-1 1 0,1 3 0,-71 11 0,-149 44 0,240-43 0,30-7 0,20-2 0,6-3-232,0-2-1,0 0 1,0-2 0,41-9 0,95-37-1295,-160 49 1084,0-1-1,1 0 1,-1 1-1,0-1 0,1 0 1,-1 0-1,0 0 1,0 1-1,0-1 0,1-1 1,-1 1-1,0 0 1,1-2-1,2-11-9698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5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62 1784,'-44'-61'22246,"61"202"-16664,15 280-4192,-31-410-1426,-1-5-30,0-1 0,1 1 0,0 0 0,0 0 0,0-1 0,1 1 1,0 0-1,0-1 0,4 9 0,-5-14 11,0 0 1,0 0 0,1 0 0,-1 0-1,0 0 1,0 0 0,0 0-1,0 0 1,0 0 0,0 0-1,0-1 1,0 1 0,0-1-1,0 1 1,0 0 0,0-1 0,0 0-1,0 1 1,0-1 0,0 0-1,0 1 1,-1-1 0,1 0-1,0 0 1,0-1 0,22-21-530,3-12-514,31-53 0,-37 54 141,1 1 0,39-46 0,-52 70 852,1 0-1,0 1 0,0 0 1,0 1-1,1 0 1,0 1-1,0 0 0,1 0 1,-1 1-1,1 0 1,1 1-1,18-5 0,-24 8 124,0 0 0,1 0 0,-1 1 0,1-1-1,-1 2 1,0-1 0,1 1 0,-1 0 0,0 0-1,1 0 1,10 5 0,-14-5 61,-1 0-1,0 0 1,0 0 0,0 1-1,0-1 1,0 1 0,0-1-1,0 1 1,0 0 0,-1 0-1,1 0 1,0 0 0,-1 0 0,0 0-1,1 0 1,-1 0 0,0 1-1,0-1 1,-1 0 0,1 1-1,0-1 1,-1 1 0,1-1-1,-1 1 1,0-1 0,0 1 0,0-1-1,0 1 1,0-1 0,0 1-1,-2 4 1,-2 8 357,-1-1-1,-1 1 1,0-1-1,-1 0 1,0-1 0,-1 0-1,-1 0 1,-19 22 0,-1-2 527,-63 53 1,79-75-896,-2 0 0,1-1 0,-2-1 0,1 0 1,-1-1-1,0-1 0,-1 0 0,0-2 0,0 1 1,-29 3-1,28-6-681,-1-2 1,0 0 0,0-1-1,0-1 1,-36-6 0,53 7 353,0 0 1,1 0 0,-1 0 0,0-1 0,1 1-1,-1-1 1,1 1 0,-1-1 0,1 1 0,-1-1 0,1 0-1,-1 0 1,1 0 0,0 0 0,-1 0 0,1 0-1,0 0 1,0 0 0,0 0 0,0-1 0,0 1-1,0-1 1,0 1 0,0 0 0,0-1 0,1 1 0,-1-1-1,1 0 1,-1 1 0,1-1 0,-1 1 0,1-1-1,0 0 1,0-2 0,1 0-709,-1-1-1,1 1 1,1 0-1,-1 0 1,1 0 0,-1 0-1,1 0 1,0 1-1,1-1 1,-1 0 0,1 1-1,4-5 1,6-6-2595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6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4 331 1412,'-4'14'9890,"8"-2"-3740,-2-10-5690,-1-1-1,1 1 1,0 0 0,0-1 0,-1 1-1,1-1 1,0 0 0,1 1 0,-1-1 0,3 1-1,1 1-323,1-1 0,-1 0-1,1-1 1,-1 1 0,1-1-1,0-1 1,7 1 0,3-2-76,0-1 1,0-1-1,1-1 1,-2 0 0,1-1-1,0 0 1,-1-2-1,0 0 1,23-14-1,-32 16-75,0 0 0,0 0 0,-1 0 0,1-1 0,-1 0 0,-1 0 0,1-1 0,-1 1 0,0-1 0,-1 0 0,1-1-1,-1 1 1,-1-1 0,0 0 0,0 0 0,0 0 0,-1 0 0,0 0 0,-1 0 0,0-1 0,1-13 0,-2 11-52,-1 0 1,0-1 0,0 1-1,-1 0 1,0 0 0,-1 0-1,-1 0 1,-6-15 0,9 23 60,-1 0-1,1 0 1,-1 0 0,0 1 0,0-1 0,0 1 0,0-1 0,0 1 0,-1 0 0,1 0 0,-1 0 0,0 0 0,1 0 0,-1 0 0,0 1 0,0 0 0,0-1-1,0 1 1,0 0 0,0 0 0,-1 1 0,1-1 0,0 1 0,0-1 0,-1 1 0,1 0 0,0 0 0,0 1 0,-1-1 0,1 1 0,0-1 0,0 1-1,-6 2 1,0 2 74,0-1-1,0 1 0,0 0 0,1 1 0,-1 0 0,1 0 0,1 1 0,-1 0 0,1 0 0,0 1 0,1 0 0,-11 17 0,-1 5 491,0 1-1,-17 44 0,32-66-443,-1 0 0,1 0 0,1 0 0,0 0 0,0 1 1,1-1-1,-1 17 0,2-24-105,0 0 0,0 0 0,1 1 0,-1-1 0,0 0 1,1 0-1,-1 0 0,1 0 0,0 0 0,0 1 0,0-1 0,0-1 1,0 1-1,0 0 0,0 0 0,1 0 0,-1-1 0,1 1 0,-1 0 1,1-1-1,0 1 0,-1-1 0,1 0 0,0 0 0,0 0 0,0 0 1,0 0-1,0 0 0,0 0 0,0 0 0,0-1 0,0 1 0,1-1 1,-1 0-1,0 0 0,0 1 0,4-2 0,9 1-55,-1-2 0,1 0 0,-1 0 0,0-2 0,0 1 0,0-2 0,-1 0 0,1 0 0,-1-2-1,0 1 1,-1-2 0,23-16 0,-18 10-259,-1 0-1,-1 0 1,-1-2-1,0 1 1,-1-2-1,-1 0 1,0-1-1,12-24 1,-24 42 302,1-1 0,-1 1 1,1-1-1,-1 1 0,1-1 1,-1 1-1,0-1 0,1 0 0,-1 1 1,0-1-1,0 1 0,1-1 1,-1 0-1,0 1 0,0-1 0,0 0 1,0 1-1,0-1 0,0 0 1,0 1-1,0-1 0,0 0 0,0 1 1,0-1-1,0 0 0,0 1 1,-1-1-1,1 0 0,0 1 0,0-1 1,-1 1-1,1-1 0,-1 0 1,1 1-1,0-1 0,-1 1 1,0-1-1,0 1 11,0 0 0,0 1 0,0-1 0,0 0 0,0 1 0,0-1 0,0 1 0,1 0 1,-1-1-1,0 1 0,0-1 0,0 1 0,1 0 0,-1 0 0,0 0 0,1-1 0,-1 1 0,1 0 0,-1 0 1,1 0-1,-1 0 0,1 0 0,0 0 0,0 0 0,-1 0 0,1 1 0,-1 1 19,-28 100 1674,28-94-1570,-1 0 1,1 0-1,1 1 0,0-1 1,0 0-1,0 1 1,2-1-1,-1 0 0,4 13 1,-4-20-135,0 0 0,1 0 0,-1 1 0,0-1 0,1 0 0,-1-1 0,1 1 0,0 0 0,-1 0 0,1-1 0,0 1 0,0-1 0,0 1 0,0-1 0,1 0 0,-1 0 0,0 0 0,0 0 0,1 0 0,-1-1 0,0 1 0,1-1 0,-1 1 0,1-1 0,-1 0-1,5 0 1,7 0-279,1-1 0,-1 0-1,19-5 1,-20 4-144,21-6-2055,1 0-1,46-20 1,64-33-8956,-137 57 10677,34-15-2756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6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96 2504,'-57'0'19971,"103"-32"-18724,-25 22-1337,0 0 0,1 1 1,0 1-1,1 2 1,-1 0-1,1 1 1,1 1-1,-1 1 1,39 1-1,-61 2 75,0 0 1,0 0-1,0 0 0,0 0 0,0 0 1,0 0-1,0 0 0,0 1 0,0-1 1,0 0-1,0 1 0,0-1 0,0 1 1,0-1-1,-1 1 0,1 0 0,0-1 1,0 1-1,-1 0 0,1-1 0,0 1 1,-1 0-1,1 0 0,0 0 0,-1-1 1,1 1-1,-1 0 0,0 0 0,1 1 1,-1 1 4,0-1 1,1 1-1,-2-1 1,1 1-1,0-1 1,0 1-1,-1-1 1,0 1-1,1-1 1,-1 1-1,-2 3 1,-3 7 70,-2 1 0,-17 23 0,24-36-54,-65 83 719,44-60-104,2 1 0,0 2 1,2-1-1,-26 53 0,43-79-607,1 1-1,0-1 0,0 1 1,-1 0-1,1-1 1,0 1-1,0-1 0,0 1 1,0 0-1,0-1 1,0 1-1,0 0 1,0-1-1,0 1 0,0-1 1,0 1-1,0 0 1,0-1-1,0 1 1,1 0-1,-1-1 0,0 1 1,0-1-1,1 1 1,-1-1-1,0 1 0,1-1 1,-1 1-1,1-1 1,-1 1-1,1-1 1,-1 1-1,1-1 0,0 1 1,26 5 157,31-10-32,-39 1-527,42-7 803,79-23-1,-118 25-1847,-1 0 1,29-16-1,-35 16-1382,-1-1 1,-1-1-1,1 0 1,12-13-1,-11 9-953,4 4 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90 432,'36'-8'2080,"-1"-2"-692,0 2-656,0-4-504,-2 2-376,0-4-360,-2 0-564,-4 0-504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7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57 2956,'-23'15'10493,"4"7"-3900,16-16-5950,0-1 0,0 0 0,1 1 0,-1 0 0,1-1 0,0 1 0,-1 11 0,2-13-626,0 0 1,1-1-1,0 1 1,0 0-1,0-1 1,0 1-1,0 0 0,1-1 1,-1 1-1,1-1 1,0 1-1,0-1 1,0 1-1,1-1 0,-1 0 1,1 1-1,0-1 1,0 0-1,0 0 1,0 0-1,1 0 1,-1-1-1,1 1 0,0-1 1,-1 1-1,1-1 1,0 0-1,0 0 1,7 3-1,-4-3-36,1-1 1,0 0-1,-1 0 1,1 0-1,0 0 0,0-1 1,0-1-1,-1 1 0,1-1 1,0 0-1,-1 0 1,10-4-1,80-30-691,-88 31 621,14-6-189,-1 0 0,0-1 0,30-23 0,-44 29 186,0-1 1,0 0-1,0-1 1,0 0-1,-1 0 1,0 0-1,-1-1 1,0 1-1,0-1 1,0-1 0,6-16-1,-10 24 104,-1-1 0,1 0 1,-1 1-1,1-1 0,-1 1 0,0-1 0,1 0 0,-1 1 1,0-1-1,0 0 0,0 1 0,0-1 0,-1 0 0,1 1 1,0-1-1,-1 1 0,1-1 0,-1 0 0,1 1 0,-1-1 1,-1-2-1,-11 4 621,-5 17-90,1 11-7,2 1 1,1 0-1,1 1 1,1 0 0,-9 41-1,-19 46 581,-11 8-492,34-83-521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7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0 21030,'0'0'88,"-13"4"-104,-1 0 60,-3 2-84,-5-4 24,-5 2 92,1-2-92,-3 2 228,1-4-804,-1 2-372,-2-2-552,0-2-525,5-2-455,0-2-732,4-2-5637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7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1 2260,'-12'0'1172,"0"1"0,0 0 1,0 1-1,0 1 0,0 0 0,-14 6 0,12-3-673,0 0 1,0 1-1,1 1 1,-23 16-1,26-16-399,1 0 0,-1 1 0,1 0 0,1 0-1,0 1 1,0 0 0,1 0 0,0 1 0,1 0 0,0 0 0,0 0-1,2 1 1,-1 0 0,-2 14 0,6-23-86,0 0 0,0 0 0,1 0 0,-1 0 0,1 0-1,0 1 1,0-1 0,0 0 0,0 0 0,0 0 0,1 0 0,0 0 0,-1 0 0,1 0 0,0 0-1,0 0 1,1 0 0,-1 0 0,1 0 0,-1-1 0,1 1 0,0-1 0,0 1 0,0-1 0,0 0-1,1 0 1,-1 1 0,0-2 0,1 1 0,0 0 0,-1 0 0,1-1 0,0 0 0,0 1 0,0-1 0,0 0-1,0 0 1,0-1 0,0 1 0,0-1 0,0 1 0,0-1 0,5 0 0,8 0-160,0 0 1,0-2-1,0 1 1,-1-2-1,1 0 1,0-1-1,19-8 1,-14 4-153,-1-1 0,0-2 0,0 0 0,-1 0 0,27-24 0,-36 26 561,0 0 1,0-1-1,-1 0 0,0 0 1,-1-1-1,8-14 1,-16 24 196,-6 31 813,-6 48-924,15-47-3336,-1-28 1635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8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78 228 1356,'-2'-9'7552,"-7"-23"-3366,10 26-4033,-1 1 0,2-1 0,-1 1 0,1-1 0,-1 1 0,2 0 0,-1 0 0,3-6 0,-2 8-96,-1-1-1,0 0 1,0 0-1,-1 0 1,1 0-1,-1-1 1,0 1-1,0 0 0,0-1 1,0 1-1,-1 0 1,0-1-1,0 1 1,-1-8-1,1 8-55,0 0-1,0 0 1,0 0 0,1 0-1,-1-1 1,1 1-1,2-6 1,0-13 1668,-5 23-1638,1 0 0,0 0 0,0 0 0,0 1 0,0-1 0,0 0 0,0 1 0,0-1 0,0 0 0,0 1 0,0-1 0,0 1 0,0 0 0,0-1 0,1 1 0,-1 0 0,0 0 0,0-1 0,1 1 0,-1 0 0,0 0 0,1 0 0,-1 0 0,0 1 0,-8 9 225,0 0-1,1 1 1,0 0 0,1 0 0,1 1-1,-1 0 1,2 0 0,0 0 0,1 1-1,0-1 1,-2 18 0,4-18-240,0 0 0,1 0 0,0 0 0,1 0 1,0 0-1,1 0 0,1-1 0,0 1 0,1 0 0,0-1 1,1 1-1,8 17 0,-8-24-178,0 0 0,1 0-1,0 0 1,0-1 0,0 0 0,1 0 0,0 0 0,0 0-1,0-1 1,0 0 0,1-1 0,-1 1 0,1-1-1,0 0 1,0-1 0,0 0 0,1 0 0,-1-1 0,10 2-1,7 0-1609,0-1 0,0-2 0,0 0 0,41-6 0,-30 1-3266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8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0 131 3032,'3'-48'9726,"-3"49"-9668,0-1 0,0 0 1,0 0-1,0 0 1,0 0-1,0 0 1,0 0-1,0 0 1,0 0-1,0 1 1,0-1-1,1 0 1,-1 0-1,0 0 1,0 0-1,0 0 1,0 0-1,0 0 0,0 0 1,0 0-1,0 0 1,0 0-1,1 0 1,-1 0-1,0 0 1,0 0-1,0 0 1,0 0-1,0 0 1,0 0-1,0 0 1,1 0-1,-1 0 0,0 0 1,0 0-1,0 0 1,0 0-1,0 0 1,0 0-1,0 0 1,1 0-1,-1 0 1,0 0-1,0 0 1,0 0-1,0 0 1,0 0-1,0 0 1,0 0-1,0 0 0,0-1 1,0 1-1,1 0 1,-1 0-1,0 0 1,0 0-1,0 0 1,0 0-1,0 0 1,0 0-1,0-1 1,0 1-1,0 0 1,0 0-1,10 26 1703,23 80 208,17 65 262,-49-170-2206,-1 1 1,1-1-1,-1 0 1,0 1 0,1-1-1,-1 1 1,0-1-1,0 0 1,0 1-1,0-1 1,0 1 0,0-1-1,-1 1 1,1-1-1,0 0 1,-1 1 0,1-1-1,-1 0 1,-1 3-1,1-3-19,1-1-1,-1 1 0,0-1 0,0 0 1,1 1-1,-1-1 0,0 0 0,0 1 1,0-1-1,0 0 0,0 0 0,0 0 1,1 0-1,-1 0 0,0 0 0,0 0 1,0 0-1,0 0 0,0 0 0,0 0 1,0-1-1,-1 0 0,-3-1-2,0 0 1,0 0-1,1 0 0,-1-1 0,1 0 0,-1 0 1,1-1-1,0 1 0,-4-5 0,4 3-63,1-1 0,0 0 0,0 0 0,0 0 0,1 0 0,0-1 0,0 1 0,1-1 0,-1 1 0,1-1 0,1 0 0,-1 1 0,1-1 0,1 0 0,-1 1 0,1-1 0,0 1-1,0-1 1,1 1 0,2-8 0,4-10-746,0 1 0,2 0 0,1 0-1,13-21 1,34-41-7021,-39 62 2123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3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1 209 1928,'10'11'5166,"28"31"6479,-35-37-11156,0 0-1,0 0 1,-1 0-1,1 0 1,-1 0 0,0 1-1,0-1 1,-1 1 0,0 0-1,0-1 1,0 1-1,-1 0 1,1 6 0,-3 30 51,-1-1-1,-10 50 1,1-34-4965,-2-2-6595</inkml:trace>
  <inkml:trace contextRef="#ctx0" brushRef="#br0" timeOffset="1">173 241 3848,'8'-50'6769,"-3"6"-3893,-1 7-512,1 5-707,-3 6-265,0 6-528,0 7-528,-2 3-368,2 2 16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41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1 112 1876,'6'-12'8912,"14"-4"-6404,-9 8 3786,6 3-3633,-17 5-2602,1 0 1,-1-1 0,0 1 0,1 0-1,-1 0 1,1 0 0,-1-1 0,1 1 0,-1 0-1,0 0 1,1 0 0,-1 0 0,1 0-1,-1 0 1,1 0 0,-1 0 0,0 0-1,1 0 1,-1 0 0,1 0 0,-1 1 0,1-1-1,-1 0 1,0 0 0,1 0 0,-1 0-1,1 1 1,-1-1 0,0 0 0,1 0-1,-1 1 1,0-1 0,1 0 0,-1 1 0,0-1-1,0 0 1,1 1 0,-1-1 0,0 1-1,0-1 1,1 1 0,6 4 81,0 0 0,1-1 0,0 0-1,0-1 1,0 0 0,0 0 0,1 0 0,-1-1 0,1 0 0,-1-1-1,1 0 1,0 0 0,-1-1 0,12-1 0,20-1-117,65-12 0,-88 12-16,-1-1 0,1-1 0,-1 0 0,0-1 0,-1-1 0,1 0 0,-1-1 0,-1-1 0,1-1 0,-1 0 0,18-15 0,-26 15-25,-18 12-37,-9 1 97,-60 9 87,-57 5 245,103-14-235,1 1-1,-1 2 0,-58 19 1,85-24-130,105-7-51,-34 1-3825,-41 5-2605,1-2-4860,-10 0 7573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42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1171 43 788,'1'-2'684,"-1"1"0,0-1 1,0 0-1,0 0 0,0 1 0,-1-1 0,1 0 0,0 1 1,-1-1-1,0 0 0,1 1 0,-1-1 0,0 0 0,1 1 1,-1 0-1,0-1 0,0 1 0,0-1 0,-1 1 0,1 0 1,0 0-1,-3-3 0,2 4-290,0-1 0,-1 0-1,1 0 1,0 1 0,-1-1 0,1 1 0,0-1-1,-1 1 1,1 0 0,-1 0 0,1 0 0,-1 1-1,1-1 1,-4 1 0,-8 4-19,-1 0 0,0 0 0,1 2 1,-14 7-1,19-9 605,-52 22 247,-2-2 0,-81 20 0,52-17-518,-476 164 883,565-190-3325,10-1 136,27-2-1419,46-6-3944,6 0-2319,-72 7 8545,0 0 0,0 2-1,28 5 1,-35-5 1005,0 0-1,0 0 1,0 1-1,-1 0 1,1 1-1,-1-1 1,0 1-1,11 9 1,-12-9 350,-1 1 1,1 0-1,-1 0 1,0 0-1,0 1 1,-1 0-1,0 0 1,0-1-1,0 2 1,4 11-1,-1 5 604,-1 1-1,-1 0 1,-1 0 0,0 39-1,-4-28-363,-1 0-1,-2 0 0,-2-1 0,-18 65 0,18-80-613,-2-1 0,0 0-1,-1 0 1,0-1-1,-1 0 1,-2 0 0,1-2-1,-2 1 1,0-1 0,-1-1-1,0-1 1,-30 23-1,34-30-528,1 0 0,-1-1 0,0 0 0,0-1-1,-1 0 1,0 0 0,1-1 0,-1-1 0,0 0 0,-16 2-1,18-4-608,0 0-1,0-1 0,0 0 1,0 0-1,-15-5 1,14 2-589,0 1-1,0-2 1,0 1 0,1-1 0,-12-9 0,1 0-2438,0-2-14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42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79 424,'-3'-8'2070,"-1"0"-1,0 1 1,0-1 0,-1 1-1,0 0 1,0 0 0,-1 1-1,0 0 1,-7-7 0,13 13-2003,-1 0 0,1 0 0,-1-1 0,1 1 0,-1 0 1,1 0-1,-1 0 0,1 0 0,-1-1 0,1 1 1,-1 0-1,1 0 0,-1 0 0,1 0 0,-1 0 0,1 0 1,-1 0-1,0 0 0,1 1 0,-1-1 0,1 0 0,-1 0 1,1 0-1,-1 1 0,1-1 0,-1 0 0,1 0 1,0 1-1,-1-1 0,1 0 0,-1 1 0,1-1 0,-1 1 1,-8 22 526,7 24-1366,10-10-3444,14 15-11409,-18-40 12547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43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381 214 280,'24'-7'4313,"-23"7"-4122,1 0-1,-1 0 1,1 0-1,-1-1 1,1 1-1,-1-1 1,1 1-1,-1-1 1,0 1-1,1-1 1,-1 0-1,0 0 1,1 0-1,-1 0 0,0 0 1,0 0-1,0 0 1,0 0-1,0 0 1,0 0-1,0 0 1,0-1-1,-1 1 1,1 0-1,0-1 1,-1 1-1,1-1 1,-1 1-1,1-1 1,-1 1-1,0-1 1,1-1-1,0-2-90,0 0 1,0-1-1,0 1 0,-1 0 1,1-1-1,-1 1 0,-1-1 1,1 1-1,-1 0 0,0-1 1,0 1-1,0 0 0,-1 0 1,1 0-1,-1 0 0,-1 0 1,1 0-1,-1 0 0,0 1 1,0-1-1,0 1 0,-1 0 1,1 0-1,-1 0 0,0 0 1,0 1-1,0-1 0,-7-3 1,3 3 19,0-1 1,-1 1 0,0 0-1,0 1 1,0 0 0,0 1 0,-1 0-1,1 0 1,-1 1 0,1 0 0,-1 0-1,1 1 1,-1 1 0,1 0-1,-12 2 1,9 0 82,0 1 0,0 0-1,0 1 1,0 0 0,1 1-1,0 0 1,0 1 0,1 0 0,0 0-1,0 2 1,0-1 0,1 1 0,1 0-1,-1 1 1,2 0 0,-12 17-1,14-17-118,-1-1-1,1 1 1,1 0-1,0 1 0,0-1 1,1 1-1,1-1 1,-1 1-1,2 0 1,-1 0-1,2 0 0,-1 0 1,2 0-1,-1 0 1,2 0-1,-1 0 0,1-1 1,1 1-1,6 16 1,-9-26-72,1 0 1,-1 0-1,1 0 1,0 0 0,0 0-1,-1 0 1,1 0 0,0 0-1,0 0 1,0 0 0,0 0-1,0-1 1,0 1-1,0 0 1,0-1 0,0 1-1,1-1 1,-1 1 0,0-1-1,0 1 1,1-1 0,1 0-1,36-3 91,34-26-129,-70 28 26,26-13-101,-1-1 0,0-1 0,-1-1 0,35-31 0,-53 41 57,-2 0 1,1 0 0,-1-1-1,0 0 1,-1 0-1,1-1 1,-2 0-1,1 0 1,-1 0 0,-1 0-1,0-1 1,0 0-1,-1 0 1,0 0-1,-1 0 1,0 0 0,1-17-1,-3 27 53,1-1-1,-1 0 1,0 1 0,0-1-1,0 1 1,0-1-1,0 0 1,0 1 0,0-1-1,0 0 1,0 1-1,0-1 1,0 0 0,-1 1-1,1-1 1,0 1-1,0-1 1,-1 0 0,1 1-1,0-1 1,-1 1-1,1-1 1,0 1 0,-1-1-1,1 1 1,-1-1 0,1 1-1,-1 0 1,1-1-1,-1 1 1,1-1 0,-1 1-1,1 0 1,-1 0-1,1-1 1,-1 1 0,0 0-1,0 0 1,-1 0 10,0 1 1,0-1-1,0 1 1,0 0-1,0 0 1,0 0-1,0 0 1,0 0-1,1 0 1,-1 0-1,-2 3 1,-39 44 276,38-39-205,0 1 1,1 0-1,0 0 1,0 1 0,1-1-1,0 1 1,1-1 0,0 1-1,1 0 1,0 0 0,1 0-1,0 0 1,1 0-1,0 0 1,1 0 0,5 20-1,-5-24-61,1-1 0,-1 1 0,1-1 0,1 0 0,-1 1 0,1-2 0,0 1 0,0 0-1,1-1 1,0 0 0,0 0 0,0 0 0,0 0 0,1-1 0,0 0 0,0 0 0,0-1 0,0 0-1,1 0 1,-1 0 0,1 0 0,0-1 0,-1-1 0,1 1 0,0-1 0,0 0 0,8 0-1,3-1-698,1 0-1,0-1 1,-1-1-1,1-1 1,18-5-1,-12 0-1982,-1 0 0,0-2 0,-1 0 0,0-2 0,36-24 0,-33 17-30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34 145 1448,'-17'21'11288,"6"9"-5040,10-26-5845,-1 1-1,1 0 1,0 0-1,1 0 0,-1 1 1,1-1-1,0 0 1,1 0-1,-1 0 1,1 0-1,0 0 1,0 0-1,0 0 1,1 0-1,3 7 1,-4-10-347,1-1 1,-1 1 0,1-1 0,0 0-1,0 0 1,-1 0 0,1 0 0,0 0-1,0 0 1,0 0 0,0 0 0,0-1-1,0 1 1,0-1 0,1 1-1,-1-1 1,0 0 0,0 0 0,0 0-1,0 0 1,0 0 0,0-1 0,1 1-1,-1-1 1,0 1 0,0-1 0,0 0-1,0 0 1,0 0 0,1-1 0,12-4 71,-1-2-1,24-15 1,-31 18-45,6-2-61,-1-2-1,0 0 1,0 0 0,0-2-1,-2 1 1,1-1 0,-1 0-1,-1-1 1,0-1-1,-1 1 1,0-1 0,-1 0-1,0-1 1,-1 0 0,7-25-1,-12 37-18,-1 1-1,0-1 1,1 1-1,-1-1 1,0 0-1,1 0 1,-1 1-1,0-1 1,0 0-1,-1 1 1,1-1-1,0 0 1,0 1-1,-1-1 1,1 0-1,-1 1 0,1-1 1,-1 1-1,-1-3 1,1 3-25,0 0 0,0 1 1,0-1-1,0 1 0,0-1 0,0 1 0,0-1 1,0 1-1,0 0 0,-1-1 0,1 1 1,0 0-1,0 0 0,0 0 0,0 0 0,0 0 1,0 0-1,-1 0 0,1 0 0,0 1 1,-2-1-1,-5 3-266,1 0-1,-1 0 1,0 1 0,1-1 0,0 2 0,-10 6-1,-16 16-4940,-33 35 0,-1 2-4417,33-35 5610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43:43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8 2812,'-17'-8'18222,"15"46"-15937,2-34-2177,-1 87 1318,-14 119-1,0-133-1449,17-105-431,2 0-1,1 0 0,1 0 0,2 1 0,0 0 0,2 1 0,1 0 0,28-48 0,-39 72 443,1 0-1,-1 0 1,1 0 0,0 1-1,0-1 1,0 0-1,0 1 1,0-1-1,1 1 1,-1-1-1,0 1 1,1 0-1,-1 0 1,1-1-1,-1 1 1,1 0 0,-1 0-1,1 0 1,0 0-1,0 1 1,-1-1-1,1 0 1,0 1-1,0 0 1,0-1-1,3 1 1,-3 1 19,0 0 1,0 0-1,0 1 0,0-1 1,0 0-1,0 1 1,-1 0-1,1-1 0,-1 1 1,1 0-1,-1 0 0,1 0 1,-1 0-1,0 0 0,0 0 1,0 0-1,-1 1 1,1-1-1,0 0 0,-1 0 1,1 4-1,1 1 45,-1 0 1,0 0-1,-1 1 1,0-1-1,0 0 0,0 0 1,-1 0-1,0 0 1,0 0-1,-1 0 0,1 0 1,-6 11-1,13-30-25,1 1 0,0 1 0,1 0 0,0 0 0,14-14-1,61-54-597,-73 69 514,1 1 0,0-1 0,0 2-1,1-1 1,17-6 0,-27 13 62,0 0 1,0 0 0,0 1-1,0-1 1,0 1-1,0-1 1,1 1 0,-1 0-1,0 0 1,0 0-1,0 0 1,0 1 0,1-1-1,-1 0 1,0 1-1,0-1 1,2 2 0,-2-1 17,0 1 0,0 0 0,0-1 0,0 1 0,-1 0 1,1 0-1,-1 0 0,1 0 0,-1 0 0,0 0 1,0 0-1,0 0 0,0 1 0,0-1 0,0 0 0,0 1 1,-1-1-1,1 5 0,2 13 501,-2 0-1,0 0 1,-1 0 0,-4 33-1,-1 21 985,5-72-1520,0 0 0,0-1 0,0 1 0,1 0 1,-1-1-1,0 1 0,1-1 0,-1 1 0,1 0 0,-1-1 1,1 1-1,0-1 0,2 3 0,16 7-5235,-12-10 3015,0 0 1,0-1-1,0 0 0,0 0 1,11-2-1,-2 0 290,11 0-1672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2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1104 58 1164,'4'-23'9523,"2"-5"2038,-1 29-8761,2 19-2956,-5-8 356,-1 0 1,0 0 0,0 0 0,-2 0 0,1 0 0,-2 0-1,1 0 1,-1 0 0,-1 0 0,-1 0 0,1-1 0,-2 1 0,1-1-1,-2 0 1,1-1 0,-11 14 0,16-24-203,0 0 0,1 0 0,-1 0-1,0-1 1,0 1 0,0 0 0,0 0 0,0 0 0,0-1 0,0 1 0,0 0-1,0 0 1,0 0 0,0-1 0,0 1 0,0 0 0,0 0 0,0 0 0,-1-1-1,1 1 1,0 0 0,0 0 0,0 0 0,0-1 0,0 1 0,0 0 0,0 0-1,-1 0 1,1 0 0,0 0 0,0-1 0,0 1 0,0 0 0,-1 0 0,1 0-1,0 0 1,0 0 0,0 0 0,-1 0 0,1 0 0,0-1 0,0 1 0,0 0 0,-1 0-1,1 0 1,0 0 0,0 0 0,0 0 0,-1 0 0,1 0 0,0 1 0,0-1-1,0 0 1,-1 0 0,1 0 0,0 0 0,0 0 0,0 0 0,-1 0 0,1 0-1,0 0 1,0 1 0,0-1 0,0 0 0,-1 0 0,1 0 0,0 0 0,0 0-1,0 1 1,-2-33-523,8-40-224,3-58 384,-11 138 407,0-1 0,-1 1 0,0-1 0,-1 0 0,-5 10 0,0 0 67,-3 9 187,-2-1 1,-28 40-1,33-54-130,1 0-1,-2-1 1,1 0 0,-2-1 0,1 0-1,-1 0 1,-21 11 0,32-19-162,-1-1-1,0 1 1,1-1 0,-1 0-1,1 1 1,-1-1 0,0 0-1,1 1 1,-1-1 0,1 0-1,-1 0 1,0 0 0,0 0-1,1 0 1,-1 0 0,0 0-1,1 0 1,-1 0 0,0 0-1,1 0 1,-1 0 0,0 0-1,1 0 1,-1-1 0,0 1-1,1 0 1,-1 0 0,1-1-1,-1 1 1,1-1 0,-2 0-1,-4-23-253,15-41-548,-7 54 666,0-9 13,-4 19 19,-10 29 29,2 1 261,9-28-174,-10 20 225,0-1 1,-15 20 0,22-35-194,1-1 1,-1 1-1,0-1 1,0 0-1,0 0 1,-1 0-1,0-1 1,1 1 0,-1-1-1,-1 0 1,1 0-1,0-1 1,-11 4-1,15-6-44,-1 0-1,1 0 1,-1 0-1,1-1 1,-1 1-1,1 0 1,-1 0-1,1-1 1,0 1-1,-1-1 1,1 0-1,0 1 1,0-1-1,-1 0 0,1 1 1,0-1-1,0 0 1,0 0-1,0 0 1,0 0-1,0 0 1,0-1-1,0 1 1,0 0-1,1 0 1,-1-1-1,0 1 1,1 0-1,-1-1 1,1 1-1,-1 0 0,1-1 1,0 1-1,0-1 1,-1 1-1,1 0 1,0-3-1,-1-5-7,0-1 0,0 1-1,1 0 1,1-12-1,0-22-4,-2 36 18,1-1 1,0 1 0,0 0 0,1-1 0,0 1 0,4-14 0,-69 104 2823,26-38-2699,-2-2 0,-1-1 1,-3-2-1,-56 40 0,52-48-1101,-1-1-1,-64 29 1,54-35-3806,16-7-2038,3 2-3777,28-14 6277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2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0 179 828,'41'10'16980,"4"-12"-10394,46-21-7218,-44 10 1900,-15 6-1605,-1-2 0,43-18 1,-62 22-1061,0-1 0,-1-1 0,0 0 0,0-1 0,11-9 0,-20 16 770,-1-1 0,1 0 0,0 1 0,-1-1 0,0 0 0,1 0 0,-1 0 0,0 0 0,0 0 0,0-1 0,0 1 0,0 0 0,0 0 0,-1-1 0,1 1 0,-1 0 0,1-5 0,-3-9-3205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3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1518 57 1336,'0'-8'2511,"-1"-23"4323,0 30-6499,1 0 0,0 1 0,0-1 0,0 0 1,0 1-1,0-1 0,0 0 0,0 0 0,0 1 0,0-1 0,0 0 0,0 1 0,1-1 0,-1 0 0,0 1 0,0-1 1,1 1-1,-1-1 0,0 0 0,1 1 0,-1-1 0,0 1 0,1-1 0,-1 1 0,1-1 0,0 0 0,1 4-81,0 0 0,0 0-1,-1 0 1,1 0-1,-1 0 1,0 0-1,1 0 1,-1 1-1,-1-1 1,1 0 0,0 1-1,-1 4 1,2 0 105,4 37 403,-1 1-1,-2 0 1,-5 68 0,1-31-529,1-76-225,0 1 1,0-1-1,-1 0 0,0 0 0,0 0 0,0 0 0,-1 0 0,-1 0 0,-3 10 0,4-14-12,0 0 0,-1 0 0,1 0 0,-1 0-1,1-1 1,-1 1 0,0-1 0,0 0 0,0 0 0,0 0 0,0 0 0,0 0-1,0-1 1,-1 1 0,1-1 0,-1 0 0,1 0 0,-1 0 0,1-1 0,-7 1-1,-1 0-114,0 0 0,-1-1-1,1-1 1,0 0-1,0 0 1,0-1-1,0 0 1,0-1 0,0 0-1,-19-10 1,25 11 26,0 0 0,1-1 1,-1 0-1,1 0 0,-1 0 0,1 0 1,0-1-1,0 0 0,1 1 0,-1-2 1,1 1-1,0 0 0,0-1 0,0 1 1,1-1-1,-1 0 0,1 0 0,0 0 1,1 0-1,-1 0 0,1 0 0,0 0 1,0-1-1,1-7 0,-1 4 21,2 0 0,-1-1 0,1 1 1,1 0-1,0-1 0,0 1 0,1 0 0,0 0 0,0 1 0,1-1 0,0 1 0,1-1 0,0 1 0,0 1 1,1-1-1,0 1 0,0 0 0,12-10 0,-17 16 77,0 0 1,0 0-1,0 0 1,0 0-1,0 0 0,0 0 1,0 1-1,1-1 0,-1 0 1,0 1-1,1-1 1,-1 1-1,0-1 0,1 1 1,-1 0-1,0 0 0,1-1 1,-1 1-1,1 0 1,-1 0-1,0 1 0,1-1 1,-1 0-1,1 0 1,-1 1-1,2 0 0,-1 0 21,0 1 1,-1-1-1,1 1 0,-1-1 0,1 1 0,-1 0 0,1 0 0,-1 0 1,0 0-1,0 0 0,0 0 0,0 0 0,-1 0 0,2 4 0,1 6 155,-1 0 0,0 1-1,-1-1 1,0 22 0,-3-11 26,-1 1-1,-1 0 1,-2-1 0,0 0 0,-1 0 0,-1-1-1,-1 0 1,-2 0 0,0-1 0,-1 0-1,0-1 1,-2-1 0,-18 20 0,12-16-52,-1-2-1,0 0 1,-2-2 0,0 0-1,-1-1 1,-1-2 0,-1 0 0,0-2-1,-1-1 1,-31 10 0,52-20-149,-1-1 0,0 0 1,0-1-1,0 1 0,0-1 0,0-1 1,0 1-1,0-1 0,0-1 0,0 1 1,0-1-1,0 0 0,0-1 0,0 0 1,0 0-1,-9-4 0,11 3-12,0 0 0,0 0 0,1-1 1,0 1-1,0-1 0,0 0 0,0 0 0,0-1 0,1 1 0,0-1 0,0 1 0,0-1 1,0 0-1,1 0 0,0 0 0,0-1 0,0 1 0,1-1 0,-1 1 0,1 0 0,0-7 1,-1-24-69,3 27 55,-2 0 0,1 0 0,-1 0-1,0 0 1,-4-11 0,-20 56 447,-18 25-64,-2-2 0,-88 88 0,75-87-756,-36 40-1097,-4-1-3491,35-40-3937,-84 61-1,96-84 4736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5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88 564,'0'-44'17576,"0"1"-8474,-6 49-4889,-6 24-3387,-14 39-864,-56 159 183,29-89 44,-59 246 1,112-380-195,-4 10-266,1-1 0,1 1 1,0 0-1,1 0 0,2 27 1,0-42 95,0 0 1,-1 0 0,1 0 0,0 0 0,-1 0 0,1 0 0,-1 0 0,1-1 0,-1 1 0,1 0 0,0 0 0,-1-1 0,1 1 0,-1 0 0,1-1 0,-1 1 0,1 0 0,-1-1 0,1 1 0,-1-1 0,0 1 0,1-1 0,-1 1 0,0-1 0,1 1 0,-1-1 0,0 1 0,0-1 0,1 0 0,-1 0 0,20-25-2107,-18 22 1510,12-16-2177,-2 0-1,-1-1 0,-1-1 0,8-22 0,-9 23 358,3-9-893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6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82 828,'19'-21'5046,"-3"6"-170,-5 1 3428,-36 73-2918,1 41-3377,19-73-1924,-1 0 1,-1 0 0,-21 50-1,-36 52 251,64-129-333,0 0-1,0-1 1,0 1-1,0 0 1,0 0-1,0 0 1,0 0-1,0 0 1,-1-1-1,1 1 0,0 0 1,0 0-1,0 0 1,0 0-1,0 0 1,-1 0-1,1 0 1,0 0-1,0 0 1,0 0-1,0 0 1,0-1-1,-1 1 1,1 0-1,0 0 1,0 0-1,0 0 1,0 0-1,-1 0 1,1 0-1,0 1 1,0-1-1,0 0 1,0 0-1,-1 0 1,1 0-1,0 0 1,0 0-1,0 0 1,-1 0-1,6-21-51,26-47-229,63-127-1412,-77 165 1486,1 1 1,2 0-1,0 1 1,30-30-1,-49 57 208,0 0-1,0 0 1,0 0 0,-1-1-1,1 1 1,1 0-1,-1 0 1,0 0 0,0 0-1,0 0 1,0 1-1,1-1 1,-1 0 0,0 1-1,1-1 1,-1 1-1,1-1 1,-1 1 0,0-1-1,1 1 1,-1 0-1,1 0 1,-1 0 0,1 0-1,-1 0 1,1 0-1,-1 0 1,1 0 0,-1 1-1,1-1 1,-1 0-1,1 1 1,-1 0 0,0-1-1,1 1 1,1 1-1,0 1 53,-1 0 0,-1 0 0,1 0 0,0 0 0,-1 0 0,1 0 0,-1 0 0,0 1 0,0-1 0,0 1 0,0-1 0,-1 1 0,0-1-1,1 1 1,-2 4 0,-1 48 1319,-21 110 1,5-48-552,17-117-904,1-1-1,0 1 0,0-1 0,-1 1 0,1-1 1,0 1-1,0 0 0,0-1 0,0 1 0,0-1 1,-1 1-1,1 0 0,0-1 0,0 1 0,1-1 1,-1 1-1,0 0 0,0-1 0,0 1 0,0-1 1,0 1-1,1-1 0,-1 1 0,0-1 0,0 1 1,1 0-1,-1-1 0,0 0 0,1 1 0,-1-1 1,1 1-1,-1-1 0,1 1 0,-1-1 0,0 0 1,1 1-1,-1-1 0,1 0 0,0 1 0,-1-1 1,2 0-1,0 0-282,0-1 1,0 0-1,1 0 1,-1 0-1,0-1 0,0 1 1,0 0-1,0-1 1,0 1-1,2-4 0,46-51-8338,-19 14 2052,-13 21 3188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27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1190 34 612,'3'-2'1224,"1"-2"440,2 0 0,-1 0 0,0 1 1,1-1-1,0 2 0,-1-1 0,1 0 0,11-2 1,-18 8-1213,0 0 1,1 0-1,-2 0 0,1 0 1,0 0-1,-1 0 1,1 0-1,-4 3 1,-19 19 260,-1-2 1,-1 0-1,-1-2 1,-46 28-1,-37 29 35,1 14 272,-119 126 1,190-175-547,1 2 0,2 1 1,2 2-1,2 1 0,-45 98 0,39-60 197,-99 248 859,95-212-1291,-41 212 1,68-275-240,8-32 0,-7 54 0,3-12 0,0 15 0,10-92-453,0-38-12118,-9-78 1,1 90 7785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6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50 1524,'7'-12'4371,"9"-16"2204,-6 19 924,-10 17-3596,-2 24-2123,-21 161 663,-24 129 2229,18-197-4694,-6-1 0,-52 123 1,87-245-134,-1 0 1,0 0 0,0 0-1,0 0 1,0 0 0,-1 0-1,1 0 1,0 0 0,-1 0-1,1-1 1,-1 1 0,-2 1-1,4-3 40,0 0-1,-1 1 1,1-1-1,-1 0 1,1 0-1,0 0 1,-1 0-1,1 0 1,-1 0-1,1 0 1,0 0-1,-1 0 1,1 0-1,-1 0 1,1 0-1,0-1 1,-1 1-1,1 0 1,0 0-1,-1 0 1,1 0-1,-1-1 1,1 1 0,0 0-1,0 0 1,-1-1-1,1 1 1,0 0-1,-1-1 1,1 1-1,0 0 1,0-1-1,-1 1 1,1 0-1,0-1 1,0 1-1,0-1 1,-2-3-540,1 0 0,-1-1 0,1 1 0,1-1 0,-1 1 0,1-1 0,-1 1 0,1-1 0,0 1 0,2-7 0,30-144-13655,-25 112 10974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7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11 135 980,'35'-57'12614,"-28"49"-11371,0-1 0,1 1 0,0 0 0,12-8 0,-16 12-1101,0 1 0,0 0 1,1 1-1,-1-1 1,1 1-1,0 0 0,0 0 1,-1 0-1,1 1 0,0-1 1,0 1-1,1 1 1,-1-1-1,0 1 0,0-1 1,0 2-1,0-1 0,0 0 1,1 1-1,-1 0 1,0 0-1,0 1 0,0-1 1,6 4-1,-8-3-70,0 0-1,-1 1 1,1-1-1,-1 0 1,1 1-1,-1-1 1,0 1-1,0 0 1,0 0 0,-1 0-1,1 0 1,-1 0-1,1 0 1,-1 0-1,0 1 1,0-1-1,-1 0 1,1 1-1,-1-1 1,1 1 0,-1-1-1,0 0 1,-1 1-1,1-1 1,0 1-1,-1-1 1,0 0-1,-1 4 1,-1 6 192,0 1 0,-1-1-1,0-1 1,-1 1 0,-13 21 0,-14 13 340,-70 80 0,33-44-1891,55-63-1707,21-23-1447,31-29-3833,-27 22 6930,31-24-4332,-19 14 2802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7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73 915 792,'19'-15'2901,"19"-14"3117,-12 14 2528,-37 33-2629,-1 2-4925,-16 15 766,-24 42 0,44-64-1537,1 1 0,0 0 0,1 0 0,0 0 0,1 1 0,-5 28 0,9-41-211,0 0 1,1 1-1,-1-1 0,1 0 1,0 1-1,0-1 0,0 0 1,0 1-1,0-1 0,1 0 1,-1 1-1,1-1 1,-1 0-1,1 0 0,0 1 1,0-1-1,0 0 0,0 0 1,0 0-1,0 0 0,1 0 1,-1 0-1,1-1 1,-1 1-1,4 2 0,-2-3-11,0 0 0,0 0 0,1 0 0,-1 0 0,1-1-1,-1 1 1,0-1 0,1 0 0,-1 0 0,1 0 0,-1 0-1,1-1 1,-1 1 0,0-1 0,1 0 0,-1 0 0,4-2-1,13-5-156,1 0-1,-2-2 0,1 0 0,-1-1 0,-1-1 1,30-24-1,-36 25 10,0 0-1,-1 0 1,0-1 0,-1-1-1,0 0 1,-1 0 0,0 0-1,-2-1 1,13-29 0,-19 42 159,-1 0 1,1-1 0,0 1 0,-1 0 0,0-1 0,1 1 0,-1-1 0,0 1 0,1 0 0,-1-1 0,0 1 0,0-1 0,0 1 0,0 0 0,0-1 0,-1 1-1,1-1 1,0 1 0,-1 0 0,1-1 0,-1 1 0,1 0 0,-1-1 0,0 1 0,1 0 0,-1 0 0,-1-2 0,1 3 9,-1 0 1,1 0 0,0 0 0,-1 0-1,1 0 1,0 0 0,0 1-1,0-1 1,-1 0 0,1 1-1,0-1 1,0 1 0,0-1-1,0 1 1,0 0 0,0-1-1,0 1 1,0 0 0,0 0-1,0-1 1,0 1 0,0 0-1,0 0 1,1 0 0,-1 0 0,0 0-1,1 1 1,-1-1 0,1 0-1,-2 2 1,-14 25 266,1 0-1,1 1 1,2 0-1,1 1 1,1 1 0,1-1-1,2 2 1,1-1 0,-1 39-1,6-68-331,1 0 0,0 0 0,0 0 0,-1-1 0,2 1 0,-1 0 0,0 0 0,0 0 0,0 0 0,1-1 0,-1 1 0,1 0 0,0 0 0,-1-1 0,1 1 0,0 0 0,0-1 0,0 1 0,0-1 0,0 1 0,0-1-1,1 0 1,-1 1 0,0-1 0,1 0 0,-1 0 0,1 0 0,-1 0 0,1 0 0,0 0 0,-1 0 0,4 0 0,0-1-209,0 1 0,0-2 0,0 1-1,1 0 1,-1-1 0,0 0 0,0-1-1,0 1 1,0-1 0,7-3 0,12-6-787,0-2 0,-1 0 1,-1-2-1,0 0 0,-1-2 1,-1 0-1,-1-1 0,0-1 1,-1-1-1,-1-1 0,-1 0 1,-1-1-1,17-32 0,-3 1-1735,31-84 0,6-55 1009,20-133 2987,-47 104 8039,-31 157-4279,-7 33 2734,-31 263-5251,7-44-847,-225 937-1616,246-1119-905,5-18-1376,15-90-7411,-14-88-3760,-9 63 8764,2 47 4931,0 26 1503,-1-21 4271,9 0 4737,-4 73-10607,0 0 0,0 0 0,0 0 0,0 0 0,0 1 0,0-1 0,1 0 0,-1 1 0,0-1 0,1 1 0,0-1-1,-1 1 1,1 0 0,0-1 0,-1 1 0,1 0 0,0 0 0,0 0 0,0 1 0,4-2 0,48-13 150,-43 13-133,16-4-95,5-1-2586,44-15 0,-64 18-25,-1-1 0,0-1 0,0 0 0,11-8 0,-5 1-1519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58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58 2212,'4'-4'2169,"-1"0"-1,1 0 1,-1 0-1,0-1 1,-1 0-1,1 1 1,-1-1-1,0 0 1,0 0-1,1-7 1,-23 40 301,-12 18-2031,2 1-1,3 2 1,1 1 0,-33 93-1,36-72 72,3 2-1,3 1 1,-8 76-1,21-96-1423,3 1 0,1-1-1,3 1 1,3-1 0,2 0 0,19 71 0,-23-113-553,0 1 0,0-1 0,1 1 0,11 18 1,-14-26 480,1-1 0,0 1 1,1-1-1,-1 0 0,1 0 1,0 0-1,0-1 0,0 1 1,0-1-1,0 0 1,1 0-1,-1-1 0,1 1 1,6 2-1,11-1-3163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6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1232,'0'-4'16156,"20"7"-11584,29 6-3909,80 21 58,150 15 0,137-6-864,-214-23 255,-111-7-338,112 6-3666,-200-15 3336,1 0 0,-1 0-1,1-1 1,-1 0-1,1 1 1,-1-1-1,0 0 1,1-1-1,4-2 1,12-14-6913,-17 8 3890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6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1 884,'-43'77'11385,"3"3"-4122,-2 6-3333,-6-4-3737,37-65-1389,-1-1-1,-1 0 1,0-1 0,-1-1 0,0 0 0,-1 0 0,-26 16 0,-1-10-6333,20-14 3632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0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874 89 2848,'4'-25'10643,"2"-17"-1012,-5 41-9405,-1-1 0,0 1 1,0 0-1,1 0 0,-1 0 0,1 0 0,-1 0 0,1 0 0,-1 0 0,1 0 0,-1 1 1,1-1-1,0 0 0,0 0 0,-1 0 0,1 1 0,0-1 0,0 0 0,0 1 0,0-1 1,0 1-1,0-1 0,0 1 0,0-1 0,0 1 0,0 0 0,0-1 0,2 1 421,-14 26 1258,-114 178-1143,48-81-1502,76-123 640,0 1 1,0 0-1,0-1 0,0 1 0,0 0 1,0-1-1,-1 0 0,1 1 1,0-1-1,0 0 0,0 1 0,0-1 1,-1 0-1,1 0 0,0 0 1,0 0-1,0 0 0,-1 0 0,1 0 1,0-1-1,0 1 0,0 0 1,0-1-1,0 1 0,-2-1 0,-39-14-1227,27 9 771,9 4 499,0 1 1,0-1 0,0 1 0,0 1 0,0-1-1,0 1 1,0 0 0,0 0 0,0 1 0,0 0-1,0 0 1,0 0 0,0 1 0,1 0 0,-1 0 0,0 0-1,1 1 1,0 0 0,-1 0 0,1 0 0,0 0-1,1 1 1,-1 0 0,-5 5 0,-9 12 175,1 1 1,0 1-1,2 0 1,-15 28-1,-19 25 408,15-33-248,-1-1 1,-3-2 0,-1-2-1,-69 51 1,97-80-1051,-11 10-1192,10-13-6145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0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1 122 2156,'26'0'18164,"-3"-11"-10409,-3-14-8309,-19 23-82,0 0 0,0 0 0,-1 0 0,1-1 0,-1 1 0,1 0 1,-1-1-1,0 1 0,0 0 0,0-1 0,0 1 0,0-1 0,0 1 0,-1 0 0,1-1 0,-1 1 1,0 0-1,0-3 0,-13-20-7329,4 11 3935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1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190 193 2804,'4'-8'2867,"0"0"0,1 0 0,0 0 0,9-10 1,53-47 4757,-50 50-6446,0 0-1,26-32 1,-64 78-950,-19 41 1,24-39-1203,-2-2 1,-1-1 0,-30 39-1,-33 19-6250,58-65 1222,-42 34 0,35-36 2220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1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1936 0 76,'1'1'579,"0"0"1,0 1-1,1-1 1,-1 0-1,-1 1 1,1-1-1,0 0 0,0 1 1,0-1-1,-1 1 1,1-1-1,-1 1 0,1 0 1,-1-1-1,0 1 1,1-1-1,-1 1 1,0 0-1,0-1 0,0 1 1,0 0-1,-1-1 1,1 1-1,-1 1 1,-10 42 5001,-1-25-4966,-2 0 0,0-1 0,-1 0 1,-1-1-1,-20 19 0,-34 38 352,0 22 614,-66 120-1,-6 11 401,-23-21-848,47-63-743,-71 111 338,158-213-614,-1-2 1,-1-1 0,-3-1-1,-72 59 1,78-73-115,-1-2 0,-1-1 0,-1-2 0,-36 16 0,49-27 0,0 0 0,-1-2 0,0 0 0,0-2 0,-1 0 0,1-1 0,-1-1 0,-34-2 0,33-1-412,-96-9-8196,109 8 7769,0 1 0,0-2 0,1 1-1,-1-2 1,1 1 0,0-1 0,0-1 0,0 1 0,-12-10-1,18 12-208,0-1 1,1 1-1,-1-1 0,1 0 0,0 0 0,0 0 0,0 0 0,0 0 0,0-1 0,-2-5 0,0-6-2668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0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0 1588,'3'1'4601,"4"9"-3543,5 15-392,-11-10 854,-1-15-1271,-1 1 0,1-1 0,0 1 0,0-1 0,0 1-1,0 0 1,1-1 0,-1 1 0,0-1 0,0 1 0,0-1 0,0 1 0,1-1 0,-1 1 0,0-1 0,0 1 0,1-1 0,-1 1 0,0-1 0,1 1 0,-1-1 0,0 1 0,1-1 0,0 1 0,-11 12 3937,-17 10-2644,20-18-1204,0 1 1,0 0 0,1 1-1,0 0 1,0 0 0,0 0-1,-7 13 1,-13 17 875,22-32-1094,1 1 1,0 0 0,0 0 0,0 0-1,0 1 1,1-1 0,0 1 0,1-1-1,-2 8 1,-6 72 1392,6-48-903,-12 89 766,-5 0 1,-68 233-1,72-313-1376,-14 84 0,28-124-373,0-11-627,1-31-2164,5-54-2790,18-20-9081,-17 82 10918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2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3 1368,'16'-3'11572,"-4"10"-4299,-10-4-6731,-1-1 0,1 1 0,-1 0-1,0-1 1,0 1 0,0 0 0,0 0 0,0 0 0,-1 0 0,1 3 0,1 14-486,-2 1 1,-2 26-1,2-38 1158,-2 13-963,-9 109 1219,9-113-1647,-2 0 0,0 0 0,0-1 0,-2 1-1,-8 17 1,12-32-288,0 0-1,0 0 0,-1 0 0,1 0 1,-1 0-1,0 0 0,0 0 1,0-1-1,0 0 0,0 0 0,0 0 1,0 0-1,-1 0 0,1 0 1,-1-1-1,0 0 0,-4 2 0,-6 0-3093,0 0-1,0-1 0,-17 0 0,15-1 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2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404 7 552,'10'-7'20729,"-9"18"-18683,-3-4-1416,1 0-1,-1 0 0,-1-1 0,1 1 1,-1-1-1,0 1 0,-8 10 0,2-5-202,0 0-1,-1-1 1,-12 12-1,-9 3-613,-57 38-1,73-54-202,-5 4-1531,0-2 0,-38 18 1,50-27-36,0 0 1,0 0 0,0-1-1,0-1 1,-1 1 0,-14-1-1,5-1-2041,3 0 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2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421 211 2292,'12'-2'12755,"-20"14"-4248,0 1-8420,2-4 137,0 0 0,-1 0-1,0-1 1,-1 0-1,1 0 1,-1-1-1,-1 0 1,1-1-1,-1 1 1,-12 5-1,15-9-214,0 0 1,0 0-1,0 0 0,0 0 0,-1-1 0,1 0 1,-1-1-1,1 1 0,-1-1 0,0-1 0,1 1 1,-1-1-1,0 0 0,0-1 0,1 0 0,-1 0 1,-9-2-1,14 2-8,1 0 0,-1 0 1,0-1-1,1 1 0,0 0 1,-1 0-1,1-1 0,0 1 1,0-1-1,0 1 0,0-1 1,0 1-1,0-1 0,0 0 1,0 0-1,1 1 0,-1-1 1,1 0-1,-1 0 1,1 0-1,0 0 0,-1 1 1,1-1-1,0 0 0,0 0 1,1 0-1,-1 0 0,0 0 1,1 0-1,-1 1 0,1-1 1,0-2-1,3-11 20,1 1 0,12-26 0,-14 32-16,8-16 85,1 1-1,0 1 0,30-39 1,-34 52-377,-1 0 1,2 1-1,-1 0 1,17-11 0,-20 15-345,0 1-1,0 0 1,1 0 0,-1 1 0,1 0 0,0 0 0,0 0 0,0 1 0,10-2 0,11 7-5810,-14 6-648,-8-3 3294</inkml:trace>
  <inkml:trace contextRef="#ctx0" brushRef="#br0" timeOffset="1">1 797 1880,'19'0'2424,"3"-2"-531,3 0-465,-1 0-300,5 0-220,-3 0-176,5 0-196,-3 0-232,3-2-260,0 0-284,0 0-296,-3-2-336,1 0-420,-2 1-660,-3-3-425,-2 0-179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3.3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1975 146 2988,'23'-48'10647,"-19"38"-9599,-1 1-1,2 0 1,-1 0 0,8-9 0,-6 10-588,-4 4-364,1 0 0,0 0 0,0 0 0,0 1 0,0-1 1,1 1-1,3-3 0,-6 5-92,-1 1 1,1 0-1,-1 0 1,1 0-1,-1-1 1,1 1-1,-1 0 1,1 0 0,-1 0-1,1 0 1,-1 0-1,1 0 1,-1 0-1,1 0 1,-1 0-1,1 0 1,-1 0-1,1 0 1,-1 0-1,1 0 1,-1 1-1,1-1 1,-1 0-1,1 0 1,-1 1-1,2-1 1,10 24 293,-11-17-264,0 0 1,-1-1 0,1 1 0,-1 0-1,-1 0 1,1 0 0,-1 0-1,0-1 1,-1 1 0,1 0 0,-1-1-1,-1 1 1,1-1 0,-1 0 0,0 0-1,-1 0 1,0 0 0,1 0 0,-2-1-1,1 1 1,-1-1 0,-8 7 0,3-2-3,0-1 1,-1 0 0,-1-1 0,1 0-1,-1-1 1,-1 0 0,1-1 0,-1 0-1,0-1 1,-16 4 0,26-8-17,0 0-1,0 0 1,0-1-1,0 1 1,-1 0 0,1-1-1,0 0 1,0 0-1,0 0 1,-1 0 0,1 0-1,0-1 1,0 0 0,0 1-1,0-1 1,0 0-1,0 0 1,0-1 0,0 1-1,0-1 1,0 1-1,1-1 1,-1 0 0,0 0-1,1 0 1,0 0-1,-1-1 1,1 1 0,0-1-1,0 1 1,1-1 0,-1 0-1,0 1 1,1-1-1,0 0 1,0 0 0,-1 0-1,2 0 1,-1 0-1,-1-6 1,2 8 14,0 1 0,0-1-1,0 1 1,0 0 0,0-1 0,0 1-1,-1-1 1,1 1 0,0-1 0,0 1-1,0 0 1,-1-1 0,1 1 0,0 0-1,-1-1 1,1 1 0,0 0 0,-1-1-1,1 1 1,0 0 0,-1 0 0,1-1-1,-1 1 1,1 0 0,0 0 0,-1 0-1,1 0 1,-1 0 0,1-1 0,-1 1-1,1 0 1,-1 0 0,1 0 0,0 0-1,-1 0 1,1 0 0,-2 1 0,-22 10 458,-30 35-269,40-33-17,-21 14 111,-1-1 0,-1-2 0,-1-2 0,-1-1 0,-49 18 0,-1-6 606,-126 30 1,131-45-494,-1-3 1,-1-4-1,0-4 0,0-4 0,0-4 0,0-3 0,1-4 1,-1-4-1,1-3 0,-98-32 0,142 30-426,20 7 0,18 10 0,8 3 0,53 45-2005,-45-36 515,0 0 0,1-1 0,28 17 0,-38-26 1255,1 0 1,-1 0 0,0 0 0,1-1-1,-1 0 1,1 1 0,-1-2-1,1 1 1,0 0 0,-1-1 0,1 0-1,0 0 1,-1 0 0,1-1-1,0 0 1,-1 0 0,1 0-1,-1 0 1,6-2 0,78-43-14668,-58 32 11024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3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58 3612,'22'-12'5929,"20"-9"6932,-14 10-7168,-13 3-6352,-30 4-5066,-17 3-1868,18 1 5482,-43 4-5619,20 0 3973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4.0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80 952,'46'5'11292,"30"-15"-6700,-37 3-3209,136-20-1638,-87 11-3602,-2-1-3453,-81 16 6798,29-5-2993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4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0 784,'4'2'1748,"0"0"-564,1-2-476,-1 2-400,5-2-364,-2 0-496,1 0-2248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4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521 244 3460,'-10'-4'18951,"-10"-3"-13146,-17-10-6230,6-8-2213,24 5 4508,7 15-1937,1 1-1,1 0 1,-1 0-1,1 0 1,-1 1-1,1-1 1,0 0-1,0 1 1,1-1-1,-1 1 1,1-1-1,-1 1 1,7-5-1,44-38-1065,-52 45 1116,9-7-202,41-30-566,-47 35 765,0 0-1,1 1 1,-1 0 0,0 0 0,1 0 0,-1 0-1,1 1 1,0 0 0,0 0 0,4-1-1,-8 2 51,0 1 0,-1-1-1,1 0 1,0 1-1,-1-1 1,1 1-1,-1-1 1,1 1-1,0-1 1,-1 1-1,0-1 1,1 1-1,-1-1 1,1 1 0,-1 0-1,0-1 1,1 1-1,-1 0 1,0-1-1,1 1 1,-1 0-1,0 0 1,0-1-1,0 1 1,0 0-1,0-1 1,0 1 0,0 0-1,0 0 1,0-1-1,0 1 1,0 0-1,-1 0 1,1-1-1,0 1 1,0 0-1,-1-1 1,1 1-1,-1 1 1,-12 39 822,10-32-618,-13 31 275,-1-1 0,-2 0 0,-1-1 0,-3-1 1,0-1-1,-58 65 0,65-84-789,0-1-1,-1 0 1,-1-1 0,-1-1 0,0-1 0,-1-1 0,-24 12 0,27-16-1381,1-2 0,-1 0 0,-34 7 0,36-11-1066,0 0-1,-1-1 1,1-1 0,-30-2-1,12-2-1531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5.1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454 11 3460,'7'-10'21379,"-23"46"-18024,-7-10-2545,-1-1 1,-2-2 0,-51 38-1,-10 10-1464,66-53-1072,0-1-1,-23 15 1,-6-7-5622,44-23 5306,0 0 0,-1-1 0,0 1 0,1-1 1,-13 0-1,-1-1-2198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5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81 2624,'0'0'259,"7"-11"3003,0 0 0,1 0 0,12-12 1,-17 21-2884,-1-1 1,0 1-1,1 0 1,0 0 0,-1 0-1,1 1 1,0-1-1,0 1 1,0-1-1,0 1 1,0 0-1,0 0 1,0 0 0,0 0-1,0 1 1,0-1-1,1 1 1,-1 0-1,6 0 1,-8 1-297,1 0-1,0-1 1,0 1 0,0 0 0,-1 0-1,1 0 1,-1 0 0,1 0 0,-1 0 0,1 1-1,-1-1 1,1 0 0,-1 1 0,0-1-1,0 1 1,0 0 0,0-1 0,0 1-1,0 0 1,0-1 0,-1 1 0,1 0 0,0 0-1,-1 0 1,0 0 0,1 0 0,-1-1-1,0 1 1,0 0 0,0 0 0,0 0-1,0 0 1,-1 0 0,0 2 0,0 10 214,-1 1-1,-1-1 1,-6 16 0,9-29-278,-12 38 309,-29 65 1,36-92-351,-1-1-1,0 1 1,-1-1 0,-1-1-1,1 0 1,-2 0 0,1 0 0,-1-1-1,-18 14 1,18-18-459,0 0 1,-1-1-1,1 0 1,-1 0-1,0-1 0,0-1 1,0 1-1,0-2 1,0 1-1,-12-1 1,-10 0-7278,-61-8 0,68 3 3872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1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72 252,'1'0'175,"-1"0"1,0-1-1,0 1 0,0 0 1,0-1-1,0 1 0,0 0 1,0-1-1,0 1 0,0 0 1,0-1-1,0 1 0,0 0 1,0-1-1,-1 1 0,1 0 1,0-1-1,0 1 0,0 0 1,0-1-1,0 1 0,-1 0 1,1 0-1,0-1 0,0 1 1,-1 0-1,1 0 0,0-1 1,0 1-1,-1 0 0,1 0 1,0 0-1,-1-1 0,1 1 1,0 0-1,-1 0 0,1 0 1,0 0-1,-1 0 0,1 0 1,0 0-1,-1 0 0,1 0 1,0 0-1,-1 0 1,1 0-1,0 0 0,-1 0 1,1 0-1,0 0 0,-2 0 403,7 6 3742,-5-6-4221,0 0 0,1 0-1,-1 0 1,0 0 0,0 0 0,1 0-1,-1-1 1,0 1 0,0 0 0,1 0-1,-1 0 1,0 0 0,0 0 0,1 0 0,-1 0-1,0 0 1,0 0 0,1 1 0,-1-1-1,0 0 1,1 0 0,-1 0 0,0 0 0,0 0-1,0 0 1,1 0 0,-1 1 0,0-1-1,0 0 1,1 0 0,-1 0 0,0 1-1,0-1 1,0 0 0,0 0 0,0 0 0,1 1-1,-1-1 1,0 0 0,0 0 0,0 1-1,0-1 1,0 0 0,0 0 0,0 1 0,0-1-1,0 0 1,0 0 0,0 1 0,0-1-1,0 0 1,0 1 0,0-1 0,0 0 0,0 0-1,0 1 1,0-1 0,0 0 0,-1 1-1,2 1 1915,10-7-1897,19-13 206,-15 7-285,1 2 0,1 0 1,26-11-1,-40 19-18,0 0-1,0 0 1,-1 0-1,1 0 1,0 1-1,0-1 1,0 1-1,0-1 1,0 1-1,0 0 1,0 0-1,0 1 1,0-1-1,0 1 1,-1-1-1,1 1 1,0 0-1,0 0 1,0 0-1,-1 0 1,1 1-1,-1-1 1,1 1-1,-1-1 1,1 1-1,-1 0 1,0 0-1,4 4 1,-3-1 88,-1 1 0,1 0 1,-1-1-1,0 1 0,0 0 1,0 0-1,-1 0 0,0 0 1,-1 1-1,1-1 0,-1 7 1,-5 70 896,5-80-971,-2 20 160,-2 0-1,0 0 1,-1-1 0,-1 1-1,-1-1 1,-1-1-1,-1 1 1,-1-1-1,-1-1 1,0 0-1,-2 0 1,0-1-1,-1-1 1,-1 0 0,-1-1-1,-1-1 1,0-1-1,0 0 1,-38 23-1,54-37-199,-74 43-5,68-40-207,-1-1-1,0 0 1,0 0-1,0 0 1,0-1-1,0 0 1,-1-1-1,-9 1 1,18-2 143,-1 0 1,1 0-1,-1 0 1,1 0-1,0 0 1,-1 0-1,1 0 1,0 0 0,-1 0-1,1 0 1,-1 0-1,1 0 1,0 0-1,-1 0 1,1-1 0,0 1-1,-1 0 1,1 0-1,0 0 1,-1 0-1,1-1 1,0 1 0,-1 0-1,1 0 1,0-1-1,0 1 1,-1 0-1,1-1 1,0 1 0,0 0-1,0-1 1,-1 1-1,1 0 1,0-1-1,0 1 1,0 0-1,0-1 1,0 1 0,0 0-1,0-1 1,0 1-1,0-1 1,0 1-1,0-1 1,10-20-4719,25-19-7817,-34 39 12049,8-9-3001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5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2050 5 2712,'-6'-5'13356,"6"5"-13159,-14 17 4299,-14 27-4041,26-41 444,-121 230 3765,-24 38-1356,-22-16-2016,-217 250-1,343-455-1311,-199 211 71,215-236-72,-2-1 0,0-2 0,-1 0 0,-1-2 0,-1-2 0,-1-1 0,-51 19 0,61-29-400,0 0 0,0-2-1,-1-1 1,0-1 0,1-1 0,-1-1 0,0-1-1,0-1 1,0-2 0,1 0 0,-1-1-1,-30-10 1,32 7-1561,1-1 1,-40-22-1,43 19-420,-1-1-1,2-1 1,-21-19-1,7 1-1705,0 0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6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54 307 240,'2'0'645,"-1"0"0,1 0 0,-1 0 0,1 0 0,-1 0 0,0 0 0,1 1 0,-1-1 0,1 0 0,-1 1 0,1-1 0,-1 1 0,0-1 0,1 1 0,-1 0 0,0-1 0,0 1 0,0 0 0,1 0 0,-1 0 0,0 0 0,0 0 0,1 2 0,-2-2-328,1 0-1,-1 1 0,0-1 1,1 1-1,-1-1 1,0 1-1,0 0 1,0-1-1,0 1 1,0-1-1,0 1 1,-1-1-1,1 1 1,0-1-1,-1 1 0,1-1 1,-1 1-1,0 0 1,-1 3-111,-1 0-1,1-1 1,-1 0 0,0 1 0,0-1 0,-1 0-1,1-1 1,-1 1 0,0 0 0,0-1 0,0 0-1,-5 3 1,8-5-123,0-1 0,0 1 0,0-1 0,0 1-1,0-1 1,0 1 0,0-1 0,0 0 0,0 1 0,0-1 0,0 0-1,0 0 1,0 0 0,0 0 0,0 0 0,0 0 0,0 0 0,0 0-1,0 0 1,0 0 0,0-1 0,0 1 0,0 0 0,0-1-1,0 1 1,0-1 0,0 1 0,0-1 0,-1-1 0,1 1 15,0-1 0,0 0 0,1 0 1,-1 0-1,0 0 0,1 0 0,0 0 0,-1 0 1,1 0-1,0 0 0,0 0 0,0 0 0,0 0 1,1-3-1,2-10 240,0-1 0,11-28 1,-14 43-332,23-68 61,27-70 306,-40 117-1556,1 0 1,14-20-1,-38 76-20608,2-17 18094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6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77 672,'3'3'960,"0"-1"-1,0 1 1,1-1 0,-1 0 0,1 0-1,0-1 1,-1 1 0,7 1-1,36 3 3763,-20-7-2841,44-7 0,-35 3-732,13 0-859,113-17 404,-83 1-5008,-5-12-6445,-59 25 7242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7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1316 64 1076,'15'-4'18126,"-10"27"-16217,-5-20-1812,2 14 14,-1-1 1,-1 1-1,0-1 1,-1 1-1,-1-1 1,0 0-1,-2 1 1,1-1-1,-13 30 1,15-44-170,0 1 0,0-1 0,-1 0-1,1 0 1,-1 1 0,1-1 0,-1 0 0,0-1 0,0 1 0,0 0 0,0 0 0,0-1 0,0 1 0,0-1 0,0 0 0,-1 0 0,1 0 0,-1 0-1,1 0 1,0 0 0,-1 0 0,0-1 0,1 1 0,-1-1 0,1 0 0,-1 0 0,1 0 0,-1 0 0,0 0 0,1-1 0,-1 1 0,1-1 0,-1 0-1,1 1 1,-1-1 0,1 0 0,0 0 0,-1-1 0,1 1 0,0 0 0,0-1 0,0 0 0,0 1 0,0-1 0,0 0 0,0 0 0,1 0 0,-1 0-1,1 0 1,-1 0 0,1-1 0,0 1 0,0 0 0,0-1 0,0 1 0,0-1 0,1 1 0,-1-1 0,1 1 0,-1-1 0,1 0 0,0 1 0,0-1-1,0 1 1,1-5 0,2-14-205,2 0-1,0 1 1,1-1-1,12-27 1,4-16-291,-8 26 1125,-10 25 2521,-24 40-1381,-9 12-1228,-1-1 1,-2-2-1,-1 0 1,-2-3 0,-1-1-1,-1-1 1,-2-3-1,-64 37 1,100-63-488,-1 0 0,1-1 0,-1 1 0,1-1 0,-1 0 0,1 0 0,-1 0 0,0 0 0,1-1 0,-1 1 1,0-1-1,0 0 0,1 0 0,-1 0 0,-4-1 0,7 0-14,0 1 0,0-1 0,0 1 0,0-1 0,0 1 0,0-1 0,0 1 0,1-1 0,-1 0 0,0 0 0,0 1 0,1-1 0,-1 0 0,0 0 0,1 0 0,-1 0 1,1 0-1,-1 0 0,1 0 0,-1-2 0,0 0-29,1 0 1,0 0-1,0 0 1,0 0-1,0 0 1,0 0 0,1 0-1,-1 0 1,1 0-1,1-4 1,-1 3-7,10-36-524,2 1 0,32-68 0,-45 107 578,0 1-1,0-1 1,0 0-1,1 0 1,-1 0-1,0 0 1,0 0 0,0 0-1,0 0 1,0 0-1,0 0 1,0 0-1,0 0 1,0 0-1,0 0 1,0 0-1,0 1 1,0-1 0,0 0-1,0 0 1,0 0-1,0 0 1,0 0-1,1 0 1,-1 0-1,0 0 1,0 0-1,0 0 1,0 0 0,0 0-1,0 0 1,0 0-1,0 0 1,0 0-1,0 0 1,0 0-1,0 0 1,1 0-1,-1 0 1,0 0 0,0 0-1,0 0 1,0 0-1,0 0 1,0 0-1,0 0 1,0-1-1,0 1 1,0 0-1,0 0 1,0 0 0,0 0-1,0 0 1,1 0-1,-1 0 1,0 0-1,0 0 1,0 13 130,-2 15 187,-3-5-25,-1-1 0,-1 0 1,-1 0-1,-1 0 0,-1-1 0,0 0 1,-2-1-1,-1 0 0,0-1 0,-1 0 1,-1-1-1,-1-1 0,-1-1 0,0 0 1,-1-1-1,0-1 0,-2 0 0,-24 13 1,42-26-320,0 0 0,-1 1 0,1-1 1,0 0-1,-1 0 0,1 0 0,-1 0 0,1-1 1,-1 1-1,1-1 0,-1 1 0,1-1 0,-1 0 1,0 0-1,1 0 0,-1 0 0,1-1 1,-1 1-1,0-1 0,1 1 0,-1-1 0,1 0 1,0 0-1,-1 0 0,1 0 0,0-1 0,-1 1 1,1-1-1,-3-2 0,1-1-175,1 0 0,0-1 1,0 1-1,0 0 0,1-1 0,0 0 0,0 0 0,0 0 1,1 0-1,0 0 0,-1-11 0,-1-19-587,3 21 527,-1 0 0,-1 0 0,0 0-1,-1 0 1,-1 0 0,-10-26 0,13 40 266,1 1 1,-1-1-1,0 1 1,1-1 0,-1 1-1,0-1 1,0 1-1,1 0 1,-1-1-1,0 1 1,0 0-1,0-1 1,0 1 0,0 0-1,1 0 1,-1 0-1,0 0 1,0 0-1,0 0 1,0 0-1,0 0 1,0 0-1,0 1 1,1-1 0,-1 0-1,0 1 1,0-1-1,0 0 1,1 1-1,-1-1 1,0 1-1,0-1 1,1 1-1,-1-1 1,0 1 0,0 1-1,-29 22 206,30-24-209,-180 203 1346,68-72-1796,43-60-2302,45-49-1070,-2-3-3820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1 193 2316,'46'-23'14857,"5"8"-9816,17-8-3175,-40 10-2044,72-35 1514,-56 16-4419,-39 28 1557,0-1 1,-1 0-1,1 0 0,-1 0 0,5-10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7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615 353 2712,'24'-69'13769,"-1"-43"-7837,-9 32-4665,4-11 1955,-14 143-1500,-17 12-2203,-2-1-1,-3 0 1,-40 93 0,39-105-1368,-22 32-4579,-11-7-4938,35-54 7402</inkml:trace>
  <inkml:trace contextRef="#ctx0" brushRef="#br0" timeOffset="1">436 718 2184,'5'9'17601,"-14"10"-12525,-15 17-3935,2-12-873,-1 0-1,-2-1 0,0-1 0,-44 29 1,-55 22-5196,113-69 2777,0 0 0,0 0 0,0-1 0,-1-1 0,-18 3 0,15-3-801,-4 0-957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8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76 1524,'3'-7'1883,"0"0"0,0 0 0,1 1 0,0-1 1,0 1-1,1 0 0,-1 0 0,1 1 0,1-1 0,8-6 0,-13 15-1520,0 1 0,0 0 0,0-1 1,-1 1-1,0 0 0,1-1 0,-2 8 0,-2 32 316,-2 0-1,-2 0 1,-2 0 0,-15 45 0,-9 39-596,22-63-746,5-25-946,-16 52 1,-3-32-4909,21-52 4452,0 0-1,-1 0 1,0-1 0,-1 1 0,-8 7-1,1-4-1821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8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614 0 2588,'-14'14'13629,"-4"2"-4968,-26 25-1711,-39 30-9273,48-44 4526,-58 41-1852,-55 38-1840,44-47-5887,103-58 7058,-3 1-769,1 0 1,-1 0-1,0 0 0,0-1 0,0 1 0,0-1 0,0 0 0,0 0 0,0-1 1,0 1-1,0-1 0,0 0 0,-6-1 0,-3-4-3185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9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52 244,'17'-21'12267,"-2"2"1097,-1 9-11148,-14 9-3176,0 1 900,0 0 0,0 0 0,0 0 0,0 0 0,0 0-241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9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98 956 1552,'8'-3'12686,"25"-7"-9476,-17 4-2784,0-1 0,-1 0 0,-1-1 0,1-1 0,-1 0 0,16-15 0,-19 15-393,0 0 0,1 0-1,0 1 1,1 1-1,0 0 1,0 1 0,0 0-1,0 1 1,21-5 0,-31 9-32,0 1 1,-1 0 0,1-1 0,-1 1 0,1 0-1,0 0 1,-1 0 0,1 1 0,0-1 0,-1 1-1,1-1 1,-1 1 0,1 0 0,3 2 0,-5-3 6,-1 1 0,1-1 0,-1 1 0,1-1 0,-1 1 0,1-1 0,-1 1 0,0-1 0,1 1 0,-1-1 0,0 1 0,0 0 0,1-1 0,-1 1 0,0-1 0,0 1 0,0 0 0,0-1 0,0 1 0,0 0 0,0-1 0,0 1 0,0 0 0,-12 24 361,2-13-196,-1-1 1,-1 0-1,0 0 0,-1-1 0,1-1 0,-2 0 0,-14 7 0,-106 46 136,119-55-307,6-3-1,-1-1-1,1 0 1,-1-1-1,0 0 0,0 0 1,1-1-1,-1 0 0,0-1 1,0 0-1,-11-1 1,18 0 19,0 1 1,0-1 0,0 1 0,0-1 0,1 0 0,-1 0-1,0 0 1,1-1 0,-1 1 0,1-1 0,-1 1 0,1-1 0,0 0-1,-1 0 1,1 0 0,0 0 0,0 0 0,1 0 0,-1-1 0,0 1-1,1-1 1,-1 1 0,1-1 0,0 1 0,0-1 0,0 0 0,0 0-1,0 0 1,1 1 0,-1-1 0,1 0 0,0 0 0,0 0 0,0 0-1,0 0 1,1 0 0,-1 0 0,1-3 0,33-184 884,65-207 0,-84 342-863,64-176 152,-59 176-118,-18 53-112,-2 13 23,-4 15-14,-4 2-419,-1 0 1,-13 29-1,-32 54-4978,21-44-1150,-1 0-1196,20-37 3898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1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101 272 1968,'5'-14'15284,"4"19"-10382,-8-3-4803,1 0 0,-1 0 0,1 1 0,-1-1 1,0 0-1,0 1 0,0-1 0,0 1 0,0-1 1,0 6-1,-1 30 285,-2-1 1,-2 1 0,-1-1 0,-2 0-1,-2 0 1,-1 0 0,-19 44-1,27-76-357,-1-1-1,1 0 0,-1 0 0,0 0 1,-1-1-1,1 1 0,-1-1 0,-4 4 1,7-6-21,1-1 0,-1 1 0,0-1 0,0 1 0,1-1 0,-1 1 0,0-1 0,0 0 0,0 1 0,1-1 0,-1 0 0,0 0 0,0 0 0,0 0 0,0 0 0,0 0 0,0 0 1,0 0-1,1 0 0,-3 0 0,3-1-1,-1 0 0,0 1-1,0-1 1,0 0 0,1 0 0,-1 1 0,0-1 0,1 0 0,-1 0 0,0 0 0,1 0 0,-1 0 0,1 0-1,0 0 1,-1 0 0,1 0 0,0-1 0,0 1 0,0 0 0,0 0 0,0-2 0,0-9 0,2 1 1,0-1-1,0 0 1,1 1-1,0-1 0,1 1 1,0 0-1,1 0 1,1 0-1,11-17 1,-4 4 0,27-44-33,3 1 1,3 3 0,3 2-1,2 2 1,3 2 0,64-53-1,-122 119-5810,-16 22-3138,6-10 1618,8-10 3979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09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1227 21 196,'22'-20'22221,"-34"28"-21965,-61 48 1843,-112 112 0,89-77-1711,-265 266-877,128-111-4062,187-195-871,-3-3 0,-93 71 1,91-84 1455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0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1 2332,'22'16'11342,"-13"5"-4387,-8-17-6538,-1 0 0,0 0-1,0 0 1,-1 0 0,1 0-1,-1 0 1,0 0-1,0 0 1,0 0 0,0 0-1,-3 4 1,-1 2-491,0 0 1,-1 0-1,-1-1 0,0 0 1,0 0-1,0 0 0,-13 10 1,7-9-1185,0 0 0,-1-2 1,-26 14-1,27-16-1588,-1-1 1,0 0-1,0-1 0,-21 4 1,15-5-1032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0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1339 48 2832,'75'-47'20523,"-193"88"-13840,80-30-6170,0 2 0,-51 25 0,68-26-519,1 1 1,0 1 0,0 1-1,2 0 1,0 2-1,0 0 1,2 1 0,0 1-1,1 0 1,1 1-1,1 0 1,1 2 0,0-1-1,2 1 1,1 1-1,0 0 1,2 0 0,1 0-1,-5 35 1,7-35-28,-1 0 0,-1 0 1,-2 0-1,0-1 0,-1 0 1,0-1-1,-2 0 0,-14 20 0,5-13 88,-1 0 0,-1-2-1,-1-1 1,-49 41 0,-9-6-909,-2-4 0,-158 79 0,232-130 689,-18 10-892,9-5-1064,-1 0 0,-33 12-1,21-15-3905,-1-6-3379,22-3 5187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1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25 232 1540,'18'1'3333,"-14"-1"-1229,0 1 0,1-1 1,-1 0-1,0-1 1,0 1-1,0-1 0,7-1 1,-10 1-1611,0 1 0,0-1 1,0 0-1,0 1 0,0-1 1,0 0-1,-1 1 0,1-1 0,0 0 1,0 0-1,-1 0 0,1 0 1,-1 1-1,1-1 0,0 0 1,-1 0-1,1-2 0,2-16 1668,-1-23-3826,-1 37 1139,0 0 0,0 0 0,-1 0 0,1 0 0,-1 0 0,0 0 0,-1 0 0,1 0-1,-1 0 1,0 0 0,0 0 0,-1 0 0,1 1 0,-1-1 0,0 1 0,-1-1 0,1 1 0,-1-1 0,0 1 0,0 0 0,0 0 0,-4-3 0,2 2-1458,0 0-1,0 1 1,-1 0 0,0 0-1,0 1 1,-10-5 0,-5-1-2417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7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941 86 564,'43'-54'12254,"-40"51"-11586,-1 0 0,1 0 0,0 1 1,0-1-1,0 1 0,1 0 0,-1 0 1,0 0-1,1 0 0,0 0 0,-1 1 1,1 0-1,0 0 0,0 0 0,4-1 1700,-22 25 1802,0 23-2298,-4 11-1086,10-44-713,-1 0 0,0-1 0,0 1 0,-1-2 0,-1 1 0,0-1 0,0-1 0,-1 0 0,-1-1 0,-25 15 0,21-15-94,0 0 1,-1-1 0,0-1 0,-1-1 0,1 0 0,-1-1 0,0-2-1,-25 3 1,42-6-59,0 1-1,0-1 1,-1 0-1,1 0 1,0 0-1,-1 0 1,1 0-1,0-1 1,-1 1-1,1-1 1,0 1-1,0-1 1,0 0-1,-1 0 1,1 0-1,0 0 1,0 0-1,0 0 1,1-1-1,-1 1 1,0-1-1,0 1 1,1-1-1,-1 0 1,-2-4-1,3 4-39,1 0 0,-1-1 0,1 1 0,0-1 0,0 1 0,0-1 0,0 1 0,0-1 0,0 1 0,1-1 0,-1 1 0,1-1 0,0 1 0,-1-1 0,1 1 0,0 0 0,0 0 0,1-1 0,-1 1 0,0 0 0,1 0 0,0 0 0,3-3 0,-5 4 85,7-8-190,1 0-1,-1 1 0,1 0 0,0 1 1,1-1-1,0 1 0,0 1 1,11-6-1,-49 63 337,0-16-25,-2-1 0,-1-2 0,-2-1 0,-71 50 0,52-46-1444,-71 36 0,92-56-1721,-54 17-1,-34 0-7504,84-23 6727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7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3316,'27'-29'9113,"-22"22"-7274,0 1-1,1-1 0,0 1 0,1 1 1,-1-1-1,13-7 0,-19 13-1890,1 1-1,-1-1 1,1 0 0,-1 1 0,0-1-1,0 1 1,1-1 0,-1 1 0,0-1-1,0 0 1,1 1 0,-1-1 0,0 1-1,0-1 1,0 1 0,0-1 0,0 1-1,0-1 1,0 1 0,0-1 0,0 1-1,0-1 1,0 1 0,0-1 0,0 1-1,0-1 1,0 1 0,0-1 0,-1 1-1,1-1 1,0 1 0,0-1 0,-1 1-1,-8 22-5343,-33-1-7712,25-14 9476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8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838 0 1168,'-83'37'13931,"62"-25"-10978,-38 29-1,47-32-2637,0 2 0,0 0 0,1 0 0,1 1 0,-1 0 0,2 1 0,0 0 0,1 0 0,-12 25 0,19-35-300,0-1 1,0 1-1,0 0 0,0-1 0,1 1 0,-1 0 1,1 0-1,-1 0 0,1-1 0,0 1 0,0 0 0,1 0 1,-1 0-1,0-1 0,1 1 0,0 0 0,-1 0 1,1-1-1,0 1 0,1-1 0,-1 1 0,3 3 1,-1-2-25,0-1 0,1 0 0,-1 0 0,1 0 0,0 0-1,0 0 1,0-1 0,0 0 0,0 0 0,1 0 0,-1 0 0,8 1 0,-1 0-92,0-1-1,0 0 0,1-1 0,-1 0 0,1-1 1,-1 0-1,1-1 0,-1 0 0,0 0 1,19-6-1,-29 7 97,0-1 0,0 1 0,-1 0 0,1 0 0,0-1 0,-1 1 1,1 0-1,0-1 0,-1 1 0,1 0 0,0-1 0,-1 1 0,1-1 0,-1 1 0,1-1 0,-1 0 1,1 1-1,-1-1 0,1 1 0,-1-1 0,0 0 0,1 0 0,-9-9 25,-26 0 135,19 10-83,0 0 0,0 2 0,0 0 1,0 0-1,1 1 0,-1 1 0,1 1 0,-1 0 1,2 1-1,-1 0 0,0 1 0,-14 11 0,-5 4 226,1 2 0,0 1 0,-37 39-1,22-14 378,1 2 0,3 1-1,3 3 1,1 1-1,4 2 1,-53 118 0,81-160-554,1 0 1,1 0-1,1 1 0,0-1 1,1 1-1,1 0 1,1 0-1,0 0 0,1 0 1,2 0-1,2 19 0,-2-26-62,1 1 0,0-2 0,1 1 0,0 0 0,0-1 0,1 0 0,1 0 0,0 0 0,0 0 0,1-1 0,0 0 0,0-1 0,1 1 0,0-2 0,1 1 0,-1-1 0,2 0 0,15 9 0,8 0-58,0-2 0,0-1 1,1-1-1,1-2 0,-1-2 0,2-1 1,-1-1-1,53 0 0,-25-5-1,0-3-1,0-3 1,122-26-1,-165 27-986,-1-2 0,-1 0 0,1-1 0,-1 0 0,-1-2 1,1 0-1,21-16 0,-32 20 491,-1 0-1,1 0 1,-1-1 0,0 0 0,-1 0-1,1 0 1,-1-1 0,0 0 0,-1 0 0,0 0-1,0 0 1,0 0 0,-1-1 0,0 0-1,-1 0 1,0 0 0,0 0 0,0 0 0,0-16-1,-11-19-7909,1 19 4245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8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1450 82 2156,'-15'-17'14667,"8"26"-7892,-9 21-5927,-13 5-403,-1-2 0,-1 0 0,-2-3 0,-1 0 1,-1-2-1,-2-2 0,-1-2 0,0-1 1,-70 30-1,37-25-463,-2-3 0,0-4 0,-1-3 0,-144 17 0,-244 6 332,461-41-282,0 0 0,0 0-1,0 0 1,0 0 0,0 0 0,0 0-1,0-1 1,0 1 0,0 0 0,0 0-1,0-1 1,0 1 0,0-1 0,0 1 0,0-1-1,0 1 1,0-1 0,0 0 0,0 1-1,1-1 1,-1 0 0,0 0 0,1 1-1,-1-1 1,0 0 0,1 0 0,-1 0 0,1 0-1,-1 0 1,1 0 0,0 0 0,-1 0-1,1 0 1,0 0 0,0 0 0,0 0-1,0 0 1,0 0 0,0 0 0,0 0 0,0 0-1,0 0 1,0 0 0,0 0 0,1 0-1,-1 0 1,1-2 0,19-60 677,-15 52-577,146-353 994,-151 364-1126,41-70-106,-38 67-138,0-1 1,-1 1-1,1-1 1,1 1 0,-1 0-1,0 0 1,1 1-1,-1-1 1,1 1-1,0 0 1,0 0-1,0 0 1,0 0 0,0 0-1,8-1 1,-10 3-85,-1 0 1,0 0-1,1 0 0,-1 0 1,0 0-1,0 0 1,1 0-1,-1 0 1,0 0-1,1 1 1,-1-1-1,0 1 0,0-1 1,0 1-1,0-1 1,1 1-1,-1 0 1,0-1-1,0 1 1,0 0-1,0 0 0,0 0 1,-1 0-1,1 0 1,0 0-1,0 0 1,-1 0-1,1 0 1,0 0-1,-1 1 0,1 0 1,0 0-445,0 1 0,-1-1 0,1 0 1,-1 0-1,0 1 0,0-1 0,0 0 0,0 0 0,0 1 1,0-1-1,-1 0 0,1 0 0,-1 1 0,1-1 0,-1 0 1,-2 4-1,-5 9-2894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19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827 430 32,'-1'0'396,"0"0"1,0-1-1,0 1 0,0-1 0,1 1 1,-1-1-1,0 1 0,0-1 1,1 0-1,-1 1 0,1-1 1,-1 0-1,0 0 0,1 1 0,-1-1 1,1 0-1,-1 0 0,1 0 1,0 0-1,-1 1 0,1-1 0,0 0 1,0 0-1,0 0 0,0 0 1,0 0-1,0-1 0,10-29 5470,31-20-1673,58-50-288,-218 242-2026,116-138-1868,-71 68 184,66-64-144,-1 0 1,0-1 0,0 1-1,-1-2 1,0 0-1,-20 8 1,21-75 35,8 60-87,0 1 0,0 0 1,0-1-1,-1 1 0,1 0 1,0 0-1,0 0 1,-1 0-1,1 0 0,0 0 1,-1 0-1,1 0 0,-1 1 1,1-1-1,-1 0 1,1 1-1,-1-1 0,0 1 1,1 0-1,-1 0 1,0-1-1,1 1 0,-1 0 1,0 0-1,1 1 0,-1-1 1,0 0-1,1 0 1,-1 1-1,1-1 0,-1 1 1,-2 1-1,-58 25 90,49-21-28,-3 2-11,1 1 0,0 0 1,1 1-1,0 1 1,0 0-1,1 1 1,1 0-1,0 1 1,1 1-1,0 0 1,1 0-1,0 1 1,1 0-1,-9 22 1,17-35-52,1 0 1,-1 0-1,0 0 0,1 0 1,-1 0-1,1 0 1,0 1-1,0-1 1,0 0-1,0 0 1,0 0-1,0 0 1,0 0-1,1 0 0,-1 0 1,1 0-1,-1 0 1,1 0-1,0 0 1,0 0-1,0 0 1,2 2-1,-1-1-8,1 0 0,0 0 0,0-1-1,0 0 1,0 1 0,1-1 0,-1 0 0,0-1-1,1 1 1,0 0 0,5 1 0,12 1-303,0 1-1,0-2 1,36 0 0,-43-2-121,41-4-860,-8 0-84,-42 4 1080,-22 5 504,-162 54 1651,121-38-1226,-76 18 0,132-39-625,-104 17 365,97-17-332,0 0 1,0-1-1,0 0 1,-1-1-1,1 0 1,0-1-1,0 1 1,0-2-1,-12-4 1,18 5-2,0 1 0,0-1 0,0-1 0,1 1 1,-1 0-1,1-1 0,-1 1 0,1-1 1,0 0-1,0 1 0,1-1 0,-1 0 1,0 0-1,1 0 0,0-1 0,-1 1 0,1 0 1,1 0-1,-1-1 0,0-5 0,-1-9 148,0 0-1,2-31 1,1 26-41,3-34 6,2 1 1,3-1 0,31-105 0,0-4-179,-28 116-252,1-8-2484,-9 17-4524,5-3-5334,-5 32 8900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20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1267 42 1368,'92'-42'20735,"-125"55"-23772,-43 14-9597,44-21 8886</inkml:trace>
  <inkml:trace contextRef="#ctx0" brushRef="#br0" timeOffset="1">1 430 1704,'46'-4'9462,"25"-11"-5397,-5 0-2262,1 4-1205,102-19-2103,-87 7-2876,-8-9-3863,-57 23 4970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7:31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0 1728,'-1'4'11644,"-1"5"-6359,-6 22-1747,-24 70 357,12-46-3215,3 1-1,3 0 1,-8 62-1,21-112-557,-1 17-2239,0-19-172,0-14-764,4-47-7488,1 17 4303,-4 13 2678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20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1288 84 1704,'10'-11'11474,"1"11"-4668,-9 2-6359,1 0 0,-1 0 0,0 0-1,0 0 1,0 0 0,-1 1 0,1-1 0,0 0 0,1 5 0,25 61-138,-22-46-41,-1 0 1,-1 0 0,0 1 0,0 44-1,-14 88 653,0-1 52,11-124-784,12 57 0,-9-65-160,0 0-1,-1 1 1,-2 0-1,-1 37 1,-1-53 10,0 0 1,-1 0-1,0 0 1,0 0-1,0 0 1,-1 0-1,0 0 1,0-1-1,-1 1 1,0-1-1,0 0 1,-1 0 0,1-1-1,-1 1 1,0-1-1,-1 0 1,1 0-1,-12 6 1,-14 8 287,0-2 1,-2-1-1,0-2 1,-1-1-1,0-2 1,-1-1 0,-53 8-1,-17-4-47,-132 2 0,184-15-238,1-2 0,-1-2 0,-87-18 0,114 16-27,-1-2 0,2-1-1,-1-2 1,1 0 0,1-1 0,0-2 0,1 0-1,0-2 1,-22-18 0,38 27-15,0 0 0,0-1 0,1-1 0,0 1 0,0-1 0,0 0 0,1 0 0,1 0 0,-1-1 0,1 0 0,1 0 0,-1 0 0,-2-16 0,4 10 0,0 0 0,1 0 0,1-1 0,0 1 0,1 0 0,0-1 0,8-27 0,3 1 0,3 1 0,1 0 0,2 1 0,46-75 0,-39 77-271,2 1 0,2 1 0,54-54-1,113-81-1281,-145 136-3632,-17 12-1573,-3-3-4167,-23 16 6848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21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2688,'1'3'1440,"1"2"771,-1-1 0,1 0 0,-1 0 0,1 0 1,0 0-1,1 0 0,-1-1 0,5 7 0,11-5 2291,9-16-9228,-9-8-4204,-14 3-1074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21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522 1 1432,'4'3'12270,"14"14"-9733,78 124 654,31 46-2823,-124-182-225,0-2-1,0 0-1,-1 1 1,0-1 0,0 1 0,0 0 0,0-1 0,0 1-1,-1 0 1,1 0 0,-1 0 0,0 0 0,1 7 0,-7-10-18,0 0-1,1 0 1,-1-1 0,0 1 0,0-1 0,0 0 0,-9-2 0,4 2-58,5 0-31,0 1 1,-1 0-1,1 0 0,0 0 1,-1 1-1,1 0 0,0 0 1,0 0-1,1 0 0,-10 7 1,-47 39 596,27-20-257,-120 109 804,111-94-1248,-97 72 0,131-109-555,0-1 1,-1 0-1,0 0 0,0-1 1,0-1-1,0 1 0,-1-2 1,-15 3-1,8-3-2122,1-1 0,-1-1 1,0 0-1,-24-4 0,20 0-679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21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82 229 1364,'9'-35'4057,"-2"2"546,2 1 0,1 0-1,28-56 1,-38 87-4548,0 1 0,0-1 0,0 1 0,0 0 0,0-1 0,1 1 0,-1 0 0,0-1 0,0 1 0,1 0 0,-1-1 0,0 1 0,0 0 0,1-1 0,-1 1 0,0 0 0,1 0 0,-1-1 0,0 1 0,1 0 0,-1 0 0,1 0 0,-1-1 0,0 1 0,1 0 0,-1 0 0,1 0 0,-1 0 0,1 0 0,-1 0 0,0 0 0,1 0 0,-1 0 0,1 0 0,-1 0 0,1 0 0,10 15 1275,0 24 230,-13-13-976,-1 0-1,-1 0 1,-10 35-1,-2 10-134,-35 376-1230,49-419 217,1-17-465,-1 1 0,1 0 0,-2 0 0,0-1 0,-5 15 0,-15 9-6714,20-32 6516,0-1-1,0 1 0,0 0 0,-1-1 0,1 0 1,-1 0-1,0 0 0,-5 2 0,-11 2-2828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22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355 4 1480,'2'-4'21207,"-8"28"-16538,-9 23-6699,9-33 3945,-9 18-1707,-2-1 1,-1-1-1,-30 38 0,28-44-1566,-44 43-1,53-58-81,0-1 1,0 1-1,-15 7 1,18-12-588,-1 1 0,0-1 0,0-1 1,-1 0-1,-12 3 0,0-4-2051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22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272 1 2716,'10'2'9739,"-9"-1"-9444,4 13 4131,-3 21-1595,-2-33-2275,0 42 1866,-4 128 2789,2-146-4759,-1 0 0,-1-1 0,-2 0 0,-13 38 0,15-55-360,0 0 0,0 0 0,-1-1-1,-1 1 1,1-1 0,-1-1 0,0 1 0,0-1-1,-1 0 1,0 0 0,0-1 0,-1 0 0,1 0 0,-15 6-1,18-9-96,0 0-1,0 0 0,0-1 0,-1 1 1,1-1-1,-1 0 0,1 0 0,-1 0 1,1-1-1,-1 0 0,1 1 1,-1-2-1,1 1 0,-1 0 0,1-1 1,-1 0-1,1 0 0,-1 0 0,1-1 1,0 0-1,0 1 0,-1-1 0,1-1 1,1 1-1,-1-1 0,0 1 1,1-1-1,-1 0 0,1 0 0,-4-5 1,5 4-169,0 1 0,0-1 0,0 0 0,1 0 1,0 0-1,0 0 0,0 0 0,0 0 1,0 0-1,1 0 0,0-1 0,0 1 1,0 0-1,0 0 0,1 0 0,-1 0 1,1-1-1,3-6 0,2-10-1781,2 0 0,13-26 0,-14 33 437,75-163-14905,-60 121 12279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0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2318 101 588,'-4'-28'17709,"-1"16"-10564,-3 13-2642,8-1-4498,1 61 121,0-31-75,0 0 1,-2-1 0,-8 48-1,9-76-50,0-1 1,0 1-1,0-1 0,0 0 0,0 1 1,0-1-1,-1 0 0,1 1 1,0-1-1,0 0 0,0 1 0,0-1 1,0 1-1,-1-1 0,1 0 1,0 0-1,0 1 0,0-1 0,-1 0 1,1 1-1,0-1 0,-1 0 0,1 0 1,0 1-1,0-1 0,-1 0 1,1 0-1,-1 0 0,1 0 0,0 0 1,-1 1-1,1-1 0,0 0 0,-1 0 1,1 0-1,0 0 0,-1 0 1,1 0-1,-1 0 0,1 0 0,0 0 1,-1 0-1,1 0 0,0 0 1,-1-1-1,1 1 0,-1 0 0,1 0 1,-1 0-1,-20-21-215,15 13 36,0-1-1,0 1 1,1-2-1,-5-9 1,8 11 57,1 1-1,-1 0 1,1-1 0,1 1 0,0-1-1,0 1 1,0-1 0,1 1-1,0-1 1,0 1 0,1-1 0,0 1-1,0 0 1,4-8 0,4-5 35,0 0 1,1 1 0,21-26 0,-86 107 1569,-103 88-1,154-147-1477,0-1 0,0 0-1,0 0 1,-1 0 0,1 0-1,-1-1 1,1 1 0,-1-1-1,1 0 1,-1 0 0,0 0-1,0-1 1,0 1 0,-7-1-1,10 0-6,-1 0 0,1-1 0,0 1-1,-1-1 1,1 0 0,-1 1 0,1-1-1,0 0 1,-1 0 0,1 0 0,0 0-1,0 0 1,0 0 0,0 0 0,0 0 0,0 0-1,0 0 1,0-1 0,0 1 0,1 0-1,-1-1 1,0 1 0,1 0 0,-1-1-1,1 1 1,0-1 0,-1 1 0,1-1-1,0 1 1,0-1 0,0 1 0,0-1 0,0 1-1,0-1 1,0 1 0,1-1 0,-1 1-1,2-4 1,-1-52-67,-57 96-12,48-33 102,-7 7-1,-1 1 1,-1-2-1,0 0 0,0-1 0,-1-1 0,-1-1 0,0 0 0,-27 8 0,34-14-27,1 1 0,0 0 0,0 1 0,0 0 0,0 1-1,1 0 1,0 1 0,0 0 0,-10 9 0,15-12 6,4-3 8,0 0 0,0 1 1,0-1-1,0-1 0,0 1 1,0 0-1,0 0 0,-1 0 1,1 0-1,0-1 0,-1 1 1,1-1-1,0 1 0,-1-1 1,1 1-1,-1-1 0,1 0 1,0 0-1,-3 0 0,4-1 6,-1-1 0,0 1-1,1-1 1,-1 0-1,1 1 1,0-1-1,-1 0 1,1 0 0,0 1-1,0-1 1,0 0-1,0 0 1,1-2 0,-1-1-12,0-1 15,0-1 1,-1 1-1,1 0 0,-1-1 0,-1 1 0,1 0 1,-1 0-1,0 0 0,0 0 0,-1 0 1,-6-11-1,8 15 2,-1 1 1,0-1 0,1 0 0,-1 1-1,0-1 1,0 1 0,0 0-1,0-1 1,0 1 0,0 0-1,-1 0 1,1 0 0,0 1-1,0-1 1,-1 1 0,1-1-1,0 1 1,-1 0 0,1-1-1,-1 1 1,1 1 0,0-1-1,-1 0 1,1 0 0,-1 1-1,1-1 1,0 1 0,0 0-1,-1 0 1,1 0 0,0 0 0,0 0-1,0 0 1,-4 4 0,-1-1 11,-1 1 1,1 1-1,-1 0 1,1 0-1,1 0 1,-1 0 0,-7 12-1,11-15-27,1 1-1,0-1 0,-1 0 1,2 1-1,-1-1 0,0 1 1,1 0-1,-1 0 0,1-1 1,0 1-1,1 0 0,-1 0 1,1 0-1,-1 0 0,1 0 1,0 0-1,1 0 0,-1 0 1,2 6-1,-1-8-25,0 0 0,0 0 1,0-1-1,0 1 0,1 0 0,-1 0 0,1 0 1,-1-1-1,1 1 0,0-1 0,-1 0 0,1 1 1,0-1-1,0 0 0,0 0 0,0 0 0,0 0 1,0 0-1,0-1 0,1 1 0,3 0 0,57 6-793,-31-5 398,-16 1 210,0 0 1,-1 1-1,1 1 0,26 12 0,-39-16 183,-1 0 1,1 1-1,-1-1 1,1 1-1,-1 0 1,0 0-1,0 0 1,0 0-1,0 0 1,0 0-1,0 1 1,0-1-1,-1 1 1,3 4-1,-3-5 21,-1 0-1,0 0 1,0 0 0,0 1-1,0-1 1,0 0-1,0 0 1,0 0-1,-1 1 1,1-1 0,-1 0-1,1 0 1,-1 0-1,0 0 1,0 0-1,0 0 1,0 0-1,0 0 1,-1 0 0,1-1-1,-1 1 1,-2 2-1,-5 5 2,-1 0 1,0 0-1,0-1 0,-1-1 0,0 0 1,0 0-1,-1-1 0,1 0 0,-2-1 0,1-1 1,-25 7-1,23-8 4,-1 0 0,1-1 0,-1-1 0,0 0 0,1-1 0,-1 0 0,0-2-1,1 1 1,-1-2 0,-21-6 0,32 8-54,-1-1 0,1 0 0,-1 0-1,1-1 1,0 1 0,0-1 0,0 0-1,1 0 1,-1 0 0,1 0-1,-1-1 1,1 0 0,0 1 0,0-1-1,1 0 1,-1-1 0,1 1 0,0 0-1,0-1 1,0 1 0,1-1 0,0 1-1,0-1 1,0 0 0,-1-9 0,2 8-9,0 0 0,1 0 0,-1 0 0,1 1 1,0-1-1,0 0 0,1 1 0,0-1 0,0 1 1,0-1-1,1 1 0,0 0 0,0 0 0,0 0 1,0 0-1,1 1 0,0-1 0,0 1 0,0 0 1,0 0-1,8-5 0,-12 9 65,1-1 0,-1 1 0,1-1 0,0 1 0,-1-1 0,1 1 0,-1 0 0,1-1 0,0 1 0,-1 0 0,1-1 0,0 1 0,-1 0 0,1 0 0,0 0 0,-1 0 0,1 0 0,0 0 0,-1 0 0,1 0 0,0 0 0,0 0 0,-1 0 0,1 0 0,0 0 0,-1 1 0,1-1 0,0 0 0,-1 0 0,1 1 0,-1-1 0,1 0 0,0 1-1,-1-1 1,1 1 0,-1-1 0,1 1 0,-1-1 0,1 1 0,-1-1 0,0 1 0,1-1 0,-1 1 0,0 0 0,1-1 0,-1 1 0,0 0 0,0-1 0,1 1 0,-1 0 0,0-1 0,0 1 0,0 0 0,0-1 0,0 1 0,0 0 0,0 0 0,0-1 0,0 1 0,-1 1 0,1 2 51,0 1 0,0-1 0,0 0 0,-1 1 0,1-1 0,-1 0 0,-1 1-1,-2 7 1,-4-1 7,-1 1-1,0-1 0,-1-1 1,0 0-1,0 0 0,-1-1 1,0-1-1,-1 0 0,0 0 1,-17 7-1,6-3 13,-1-2 1,-1-1-1,0 0 0,-43 7 1,67-16-72,0 0 1,1 0 0,-1 0 0,0 0 0,0 0 0,1 0 0,-1-1 0,0 1 0,0 0 0,1-1-1,-1 1 1,0 0 0,1-1 0,-1 1 0,1-1 0,-1 1 0,0-1 0,1 1 0,-1-1 0,1 1-1,-1-1 1,1 0 0,0 1 0,-1-1 0,1 0 0,0 1 0,-1-1 0,1 0 0,0 0 0,0 1-1,0-1 1,-1 0 0,1 0 0,0 1 0,0-1 0,0 0 0,0 0 0,0 1 0,0-1 0,1 0 0,-1 0-1,0 1 1,0-1 0,1 0 0,-1 1 0,0-1 0,1 0 0,-1 0 0,0 0 15,0 0 1,0 1-1,0-1 1,0 0-1,0 1 1,0-1 0,1 0-1,-1 1 1,0-1-1,0 1 1,0-1-1,1 0 1,-1 1-1,0-1 1,0 1 0,1-1-1,-1 1 1,1-1-1,-1 0 1,0 1-1,1 0 1,-1-1 0,1 1-1,-1-1 1,1 1-1,-1 0 1,1-1-1,0 1 1,-1 0-1,1-1 1,-1 1 0,1 0-1,0 0 1,-1 0-1,1 0 1,0-1-1,-1 1 1,1 0-1,0 0 1,-1 0 0,1 0-1,0 1 1,-1-1-1,1 0 1,0 0-1,-1 0 1,1 0-1,-1 1 1,1-1 0,0 0-1,-1 1 1,1-1-1,-1 0 1,2 1-1,5 7 72,-1 1-1,1-1 1,-1 1-1,-1 0 1,0 1-1,0-1 0,-1 1 1,0 0-1,0 0 1,-1 1-1,-1-1 1,0 1-1,0-1 1,-1 1-1,0-1 0,-1 1 1,0 0-1,-1 0 1,0-1-1,-1 1 1,-4 14-1,1-6 87,-2-1-1,-1 1 0,0-1 1,-1-1-1,-1 1 0,-1-2 1,0 1-1,-1-1 0,-1-1 1,-25 23-1,-2-4-176,0-3 0,-3-1 0,0-2 0,-1-2 0,-2-2 0,-89 33 0,117-51-44,0-1-1,0-1 1,0-1 0,-1 0-1,1-1 1,-1-1 0,1-1 0,-1-1-1,1 0 1,-1-1 0,1-1-1,0-1 1,0-1 0,-30-11-1,26 6-25,0 0 0,0-1-1,2-1 1,-1-1 0,1-1-1,1-1 1,1 0 0,0-1 0,1-2-1,-28-36 1,40 48 41,1-1 0,0 0-1,0 0 1,0 0 0,1-1 0,0 1 0,1-1-1,0 0 1,0 0 0,0 0 0,1 0 0,0 0-1,1 0 1,0 0 0,0 0 0,1 0 0,0 0 0,0 0-1,1 0 1,0 1 0,0-1 0,1 0 0,0 1-1,0 0 1,1-1 0,6-9 0,12-14 40,0 1 0,2 1 1,1 1-1,42-36 0,-29 28-55,54-49 21,49-52-1577,-132 126 564,0 0 0,-1 0 0,0-1 1,7-15-1,2-12-6233,-3-4-4104,-10 26 7404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1.3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49 104 2956,'30'-21'20021,"-29"20"-19107,-1 0 0,1 0 0,-1 0 0,0 0 0,0 0 0,0-1 0,1 1 1,-1-2-1,3-13 282,-4-2-3352,1 16 1503,-1 0 0,0 1 0,1-1 0,-1 1 0,0-1 0,0 1 0,0-1 0,0 1-1,0 0 1,-1-1 0,1 1 0,-3-2 0,1 1-571,0 0 0,0 0-1,-1 1 1,1-1 0,0 1-1,-1 0 1,0 0-1,1 0 1,-1 0 0,1 1-1,-5-1 1,-15 1-2942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1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25 3036,'-5'-8'28218,"10"3"-27447,0-2-3722,-39 3-22647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6:38:3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246 191 2500,'61'4'14290,"-1"5"-8787,-31-4-5170,0-1 0,56 0-1,-62-6-355,-1 0 0,1-1 0,26-8 0,-43 10 9,0-1-1,0 0 0,0 0 1,-1 0-1,1-1 0,-1 0 1,1 0-1,-1 0 0,0-1 1,0 0-1,-1 0 0,1 0 1,-1-1-1,0 1 0,0-1 1,6-10-1,-9 14 9,0 0-1,0-1 1,0 0-1,-1 1 1,1-1-1,0 1 1,-1-1-1,0 0 1,1 1-1,-1-1 1,0 0-1,0 1 1,0-1-1,0 0 1,0 1-1,0-1 1,0 0-1,-1 1 1,1-1-1,0 0 1,-1 1-1,0-1 1,1 0-1,-1 1 1,-1-2-1,0 1 2,0 0-1,0 0 1,-1 0 0,1 1-1,0-1 1,-1 1-1,1-1 1,-1 1 0,0 0-1,1 0 1,-1 0-1,0 1 1,-4-2 0,-9 1 81,1-1 0,0 2 0,0 0 1,-22 3-1,19-1 175,1 2 0,-1 0 1,1 0-1,0 2 0,0 0 1,1 1-1,-28 16 0,34-17-116,0 1 1,1-1-1,1 2 0,-1-1 0,1 1 0,0 1 1,1-1-1,0 1 0,0 0 0,1 1 0,0 0 0,0 0 1,-4 13-1,8-18-120,1-1 0,0 1 0,0 0 0,1 0 0,-1-1 0,1 1 0,0 0 0,0 0 0,1 0 0,-1-1 0,1 1 0,0 0 0,0-1 0,1 1 0,-1 0-1,1-1 1,0 0 0,3 5 0,6 9-25,1-1-1,0 0 1,17 16-1,-16-19 6,-1 1 0,16 24 0,-24-31-12,0 1-1,0-1 1,-1 1 0,0 0-1,0-1 1,-1 1 0,-1 0-1,1 0 1,-1 1 0,-1-1-1,0 0 1,0 0 0,-1 0-1,0 1 1,0-1 0,-1 0-1,0 0 1,-1-1 0,0 1-1,-1 0 1,1-1 0,-2 0-1,1 0 1,-1 0 0,0 0-1,-1-1 1,1 0 0,-2 0-1,1 0 1,-1-1 0,0 0-1,0 0 1,0-1 0,-1 0-1,0 0 1,-11 5 0,4-4 25,1 0 1,-1-1 0,-1-1-1,1 0 1,0-1 0,-1-1-1,0 0 1,0-1 0,-26-2-1,35 1-3,0-1 1,0 0-1,0 0 0,0 0 0,0-1 0,0 0 0,1-1 0,-1 1 0,1-1 0,0-1 0,0 1 1,0-1-1,0 0 0,1 0 0,-1-1 0,1 1 0,0-1 0,0 0 0,1-1 0,0 1 0,0-1 0,0 0 1,0 0-1,-3-9 0,4 6-3,1 1 1,0-1-1,1 0 1,0 0-1,0 0 1,0 0 0,2 0-1,-1 0 1,2-11-1,21-86-59,-12 62-22,12-43-317,37-93 0,-16 67-2371,-42 109 2060,-1 0-1,1 0 1,-1-1 0,0 1-1,0-1 1,-1 1-1,1-1 1,-1-7 0,-1 8-332,1 1-1,-1-1 1,0 1 0,0-1 0,0 1 0,0-1 0,-1 1-1,1 0 1,-1 0 0,0-1 0,-2-2 0,-5-6-2909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ED7F-B457-48FE-A275-45B7CC41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6E98-51F2-4BD7-BD14-EF7D2D2D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E14E-46DA-46A2-A6A3-4DAAE02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5ABB-A057-4B72-8A54-832F1D3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B12D-F247-441E-B1DB-E517E25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8AB-D09C-4FB9-9E55-8D868AF5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A25E-F88B-45E1-AC7D-EA3F0599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EC40-797B-4DAF-9E55-D72E17B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116F-1F0B-45CC-80C8-C27CD5A1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5AC7-CF1A-49B4-AAA1-E3D1028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65344-5EFB-4889-A46F-D89DFFAC9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FC10D-79B7-4522-9F27-7B7C9FF5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92FC-6B84-4736-B44D-09A73A19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B046-2FEE-4CD2-9413-BD7EA42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CD74-A8E9-4F5B-98AC-9E4530B7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486A-FE54-4456-9092-0C13E32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7A4A-BD67-4771-9319-67495177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9BE0-E9DF-45D9-8D7D-F4651DEC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E814-D939-455E-9274-008295E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571E-F4AC-443C-89D9-F27BAFBA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AF54-ACF6-439B-9DCE-FD4C9DF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87E1-7793-4CC9-B203-F8DFC792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30E2-EE38-4587-B098-404E611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4D3D-40FD-44C4-BD7D-8ED48487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CF51-CBEE-471E-A96D-748D94E5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8D8D-E540-49FD-933B-2220107B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A8F-D638-42BD-9275-7F48A06B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2819-7D11-488A-86B8-63D77CE5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5378F-60BA-465B-9508-379589E2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B24C-73BC-474D-BC10-0BF74DF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FECA-2D2F-48D5-BAD5-3BB03879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CC74-ADCF-40F5-8722-129C5AA2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22D57-8677-47D2-8748-277E73BC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A091-E033-4EBC-8385-70156226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50B97-62AE-4B2F-A28A-5B66FADB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8A895-AE81-41B1-B8F3-485BABDBF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DF0FD-41D6-4A74-A8B1-89FC4B39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04B48-B81F-46F9-AC5A-AA08916C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6748-9A5F-4B40-85B4-DFF58E1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21F-7E70-49C1-A24E-02FDB8CF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68999-3441-4274-974A-37C5000F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FF76D-CD18-44AF-A1C7-84224A64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1FBD-6BA1-401E-9C42-34126B5C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7BBD1-AFA7-434C-9661-060B79B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6375-4AFE-49BC-BB43-1A39CDC0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3370-5565-4D4A-B29D-4B4834E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1BB-2D4E-48C4-B965-D94C0A06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3B49-4C1D-4A69-B77B-EC45B56A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8F224-66C0-45EF-8C5E-F111F6A7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085A-A375-4E23-AE61-78FB73E1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2886-985E-4F7B-AEB6-CB9B99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4A84-F653-4C5D-8CB6-7F7CAEE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CDC-42F2-40D1-8E4E-D48D42C2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4FC98-B8FF-4BDB-AA90-8E075795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E2E8B-3D5D-424F-B420-3270DEF7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97B83-D941-432F-9EA0-8CC0A3F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3B2A-D230-4C1B-91C2-10B09E1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39AA-A0D1-4209-AE7D-396203A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8AFAF-9257-4CC2-8E95-DC3BC9DB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638E-58B6-4211-B5CA-0A8ABBE2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2D54-B208-4AC5-90D2-D6D008716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2EC3-5724-4A95-B4AA-607573C54D0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6210-BC28-4C5B-A7A5-B3041ACF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8790-CFA1-4701-B1D0-7897A960D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08FB-4EA8-4868-A126-556FC31F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35" Type="http://schemas.openxmlformats.org/officeDocument/2006/relationships/customXml" Target="../ink/ink167.xml"/><Relationship Id="rId356" Type="http://schemas.openxmlformats.org/officeDocument/2006/relationships/image" Target="../media/image178.png"/><Relationship Id="rId377" Type="http://schemas.openxmlformats.org/officeDocument/2006/relationships/customXml" Target="../ink/ink188.xml"/><Relationship Id="rId398" Type="http://schemas.openxmlformats.org/officeDocument/2006/relationships/image" Target="../media/image199.png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367" Type="http://schemas.openxmlformats.org/officeDocument/2006/relationships/customXml" Target="../ink/ink183.xml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378" Type="http://schemas.openxmlformats.org/officeDocument/2006/relationships/image" Target="../media/image189.png"/><Relationship Id="rId399" Type="http://schemas.openxmlformats.org/officeDocument/2006/relationships/customXml" Target="../ink/ink199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8.xml"/><Relationship Id="rId299" Type="http://schemas.openxmlformats.org/officeDocument/2006/relationships/customXml" Target="../ink/ink349.xml"/><Relationship Id="rId21" Type="http://schemas.openxmlformats.org/officeDocument/2006/relationships/customXml" Target="../ink/ink210.xml"/><Relationship Id="rId63" Type="http://schemas.openxmlformats.org/officeDocument/2006/relationships/customXml" Target="../ink/ink231.xml"/><Relationship Id="rId159" Type="http://schemas.openxmlformats.org/officeDocument/2006/relationships/customXml" Target="../ink/ink279.xml"/><Relationship Id="rId324" Type="http://schemas.openxmlformats.org/officeDocument/2006/relationships/image" Target="../media/image362.png"/><Relationship Id="rId366" Type="http://schemas.openxmlformats.org/officeDocument/2006/relationships/image" Target="../media/image383.png"/><Relationship Id="rId170" Type="http://schemas.openxmlformats.org/officeDocument/2006/relationships/image" Target="../media/image285.png"/><Relationship Id="rId226" Type="http://schemas.openxmlformats.org/officeDocument/2006/relationships/image" Target="../media/image313.png"/><Relationship Id="rId433" Type="http://schemas.openxmlformats.org/officeDocument/2006/relationships/customXml" Target="../ink/ink416.xml"/><Relationship Id="rId268" Type="http://schemas.openxmlformats.org/officeDocument/2006/relationships/image" Target="../media/image334.png"/><Relationship Id="rId475" Type="http://schemas.openxmlformats.org/officeDocument/2006/relationships/customXml" Target="../ink/ink437.xml"/><Relationship Id="rId32" Type="http://schemas.openxmlformats.org/officeDocument/2006/relationships/image" Target="../media/image216.png"/><Relationship Id="rId74" Type="http://schemas.openxmlformats.org/officeDocument/2006/relationships/image" Target="../media/image237.png"/><Relationship Id="rId128" Type="http://schemas.openxmlformats.org/officeDocument/2006/relationships/image" Target="../media/image264.png"/><Relationship Id="rId335" Type="http://schemas.openxmlformats.org/officeDocument/2006/relationships/customXml" Target="../ink/ink367.xml"/><Relationship Id="rId377" Type="http://schemas.openxmlformats.org/officeDocument/2006/relationships/customXml" Target="../ink/ink388.xml"/><Relationship Id="rId5" Type="http://schemas.openxmlformats.org/officeDocument/2006/relationships/customXml" Target="../ink/ink202.xml"/><Relationship Id="rId181" Type="http://schemas.openxmlformats.org/officeDocument/2006/relationships/customXml" Target="../ink/ink290.xml"/><Relationship Id="rId237" Type="http://schemas.openxmlformats.org/officeDocument/2006/relationships/customXml" Target="../ink/ink318.xml"/><Relationship Id="rId402" Type="http://schemas.openxmlformats.org/officeDocument/2006/relationships/image" Target="../media/image401.png"/><Relationship Id="rId279" Type="http://schemas.openxmlformats.org/officeDocument/2006/relationships/customXml" Target="../ink/ink339.xml"/><Relationship Id="rId444" Type="http://schemas.openxmlformats.org/officeDocument/2006/relationships/image" Target="../media/image422.png"/><Relationship Id="rId43" Type="http://schemas.openxmlformats.org/officeDocument/2006/relationships/customXml" Target="../ink/ink221.xml"/><Relationship Id="rId139" Type="http://schemas.openxmlformats.org/officeDocument/2006/relationships/customXml" Target="../ink/ink269.xml"/><Relationship Id="rId290" Type="http://schemas.openxmlformats.org/officeDocument/2006/relationships/image" Target="../media/image345.png"/><Relationship Id="rId304" Type="http://schemas.openxmlformats.org/officeDocument/2006/relationships/image" Target="../media/image352.png"/><Relationship Id="rId346" Type="http://schemas.openxmlformats.org/officeDocument/2006/relationships/image" Target="../media/image373.png"/><Relationship Id="rId388" Type="http://schemas.openxmlformats.org/officeDocument/2006/relationships/image" Target="../media/image394.png"/><Relationship Id="rId85" Type="http://schemas.openxmlformats.org/officeDocument/2006/relationships/customXml" Target="../ink/ink242.xml"/><Relationship Id="rId150" Type="http://schemas.openxmlformats.org/officeDocument/2006/relationships/image" Target="../media/image275.png"/><Relationship Id="rId192" Type="http://schemas.openxmlformats.org/officeDocument/2006/relationships/image" Target="../media/image296.png"/><Relationship Id="rId206" Type="http://schemas.openxmlformats.org/officeDocument/2006/relationships/image" Target="../media/image303.png"/><Relationship Id="rId413" Type="http://schemas.openxmlformats.org/officeDocument/2006/relationships/customXml" Target="../ink/ink406.xml"/><Relationship Id="rId248" Type="http://schemas.openxmlformats.org/officeDocument/2006/relationships/image" Target="../media/image324.png"/><Relationship Id="rId455" Type="http://schemas.openxmlformats.org/officeDocument/2006/relationships/customXml" Target="../ink/ink427.xml"/><Relationship Id="rId12" Type="http://schemas.openxmlformats.org/officeDocument/2006/relationships/image" Target="../media/image206.png"/><Relationship Id="rId108" Type="http://schemas.openxmlformats.org/officeDocument/2006/relationships/image" Target="../media/image254.png"/><Relationship Id="rId315" Type="http://schemas.openxmlformats.org/officeDocument/2006/relationships/customXml" Target="../ink/ink357.xml"/><Relationship Id="rId357" Type="http://schemas.openxmlformats.org/officeDocument/2006/relationships/customXml" Target="../ink/ink378.xml"/><Relationship Id="rId54" Type="http://schemas.openxmlformats.org/officeDocument/2006/relationships/image" Target="../media/image227.png"/><Relationship Id="rId96" Type="http://schemas.openxmlformats.org/officeDocument/2006/relationships/image" Target="../media/image248.png"/><Relationship Id="rId161" Type="http://schemas.openxmlformats.org/officeDocument/2006/relationships/customXml" Target="../ink/ink280.xml"/><Relationship Id="rId217" Type="http://schemas.openxmlformats.org/officeDocument/2006/relationships/customXml" Target="../ink/ink308.xml"/><Relationship Id="rId399" Type="http://schemas.openxmlformats.org/officeDocument/2006/relationships/customXml" Target="../ink/ink399.xml"/><Relationship Id="rId259" Type="http://schemas.openxmlformats.org/officeDocument/2006/relationships/customXml" Target="../ink/ink329.xml"/><Relationship Id="rId424" Type="http://schemas.openxmlformats.org/officeDocument/2006/relationships/image" Target="../media/image412.png"/><Relationship Id="rId466" Type="http://schemas.openxmlformats.org/officeDocument/2006/relationships/image" Target="../media/image433.png"/><Relationship Id="rId23" Type="http://schemas.openxmlformats.org/officeDocument/2006/relationships/customXml" Target="../ink/ink211.xml"/><Relationship Id="rId119" Type="http://schemas.openxmlformats.org/officeDocument/2006/relationships/customXml" Target="../ink/ink259.xml"/><Relationship Id="rId270" Type="http://schemas.openxmlformats.org/officeDocument/2006/relationships/image" Target="../media/image335.png"/><Relationship Id="rId326" Type="http://schemas.openxmlformats.org/officeDocument/2006/relationships/image" Target="../media/image363.png"/><Relationship Id="rId65" Type="http://schemas.openxmlformats.org/officeDocument/2006/relationships/customXml" Target="../ink/ink232.xml"/><Relationship Id="rId130" Type="http://schemas.openxmlformats.org/officeDocument/2006/relationships/image" Target="../media/image265.png"/><Relationship Id="rId368" Type="http://schemas.openxmlformats.org/officeDocument/2006/relationships/image" Target="../media/image384.png"/><Relationship Id="rId172" Type="http://schemas.openxmlformats.org/officeDocument/2006/relationships/image" Target="../media/image286.png"/><Relationship Id="rId228" Type="http://schemas.openxmlformats.org/officeDocument/2006/relationships/image" Target="../media/image314.png"/><Relationship Id="rId435" Type="http://schemas.openxmlformats.org/officeDocument/2006/relationships/customXml" Target="../ink/ink417.xml"/><Relationship Id="rId477" Type="http://schemas.openxmlformats.org/officeDocument/2006/relationships/customXml" Target="../ink/ink438.xml"/><Relationship Id="rId281" Type="http://schemas.openxmlformats.org/officeDocument/2006/relationships/customXml" Target="../ink/ink340.xml"/><Relationship Id="rId337" Type="http://schemas.openxmlformats.org/officeDocument/2006/relationships/customXml" Target="../ink/ink368.xml"/><Relationship Id="rId34" Type="http://schemas.openxmlformats.org/officeDocument/2006/relationships/image" Target="../media/image217.png"/><Relationship Id="rId55" Type="http://schemas.openxmlformats.org/officeDocument/2006/relationships/customXml" Target="../ink/ink227.xml"/><Relationship Id="rId76" Type="http://schemas.openxmlformats.org/officeDocument/2006/relationships/image" Target="../media/image238.png"/><Relationship Id="rId97" Type="http://schemas.openxmlformats.org/officeDocument/2006/relationships/customXml" Target="../ink/ink248.xml"/><Relationship Id="rId120" Type="http://schemas.openxmlformats.org/officeDocument/2006/relationships/image" Target="../media/image260.png"/><Relationship Id="rId141" Type="http://schemas.openxmlformats.org/officeDocument/2006/relationships/customXml" Target="../ink/ink270.xml"/><Relationship Id="rId358" Type="http://schemas.openxmlformats.org/officeDocument/2006/relationships/image" Target="../media/image379.png"/><Relationship Id="rId379" Type="http://schemas.openxmlformats.org/officeDocument/2006/relationships/customXml" Target="../ink/ink389.xml"/><Relationship Id="rId7" Type="http://schemas.openxmlformats.org/officeDocument/2006/relationships/customXml" Target="../ink/ink203.xml"/><Relationship Id="rId162" Type="http://schemas.openxmlformats.org/officeDocument/2006/relationships/image" Target="../media/image281.png"/><Relationship Id="rId183" Type="http://schemas.openxmlformats.org/officeDocument/2006/relationships/customXml" Target="../ink/ink291.xml"/><Relationship Id="rId218" Type="http://schemas.openxmlformats.org/officeDocument/2006/relationships/image" Target="../media/image309.png"/><Relationship Id="rId239" Type="http://schemas.openxmlformats.org/officeDocument/2006/relationships/customXml" Target="../ink/ink319.xml"/><Relationship Id="rId390" Type="http://schemas.openxmlformats.org/officeDocument/2006/relationships/image" Target="../media/image395.png"/><Relationship Id="rId404" Type="http://schemas.openxmlformats.org/officeDocument/2006/relationships/image" Target="../media/image402.png"/><Relationship Id="rId425" Type="http://schemas.openxmlformats.org/officeDocument/2006/relationships/customXml" Target="../ink/ink412.xml"/><Relationship Id="rId446" Type="http://schemas.openxmlformats.org/officeDocument/2006/relationships/image" Target="../media/image423.png"/><Relationship Id="rId467" Type="http://schemas.openxmlformats.org/officeDocument/2006/relationships/customXml" Target="../ink/ink433.xml"/><Relationship Id="rId250" Type="http://schemas.openxmlformats.org/officeDocument/2006/relationships/image" Target="../media/image325.png"/><Relationship Id="rId271" Type="http://schemas.openxmlformats.org/officeDocument/2006/relationships/customXml" Target="../ink/ink335.xml"/><Relationship Id="rId292" Type="http://schemas.openxmlformats.org/officeDocument/2006/relationships/image" Target="../media/image346.png"/><Relationship Id="rId306" Type="http://schemas.openxmlformats.org/officeDocument/2006/relationships/image" Target="../media/image353.png"/><Relationship Id="rId24" Type="http://schemas.openxmlformats.org/officeDocument/2006/relationships/image" Target="../media/image212.png"/><Relationship Id="rId45" Type="http://schemas.openxmlformats.org/officeDocument/2006/relationships/customXml" Target="../ink/ink222.xml"/><Relationship Id="rId66" Type="http://schemas.openxmlformats.org/officeDocument/2006/relationships/image" Target="../media/image233.png"/><Relationship Id="rId87" Type="http://schemas.openxmlformats.org/officeDocument/2006/relationships/customXml" Target="../ink/ink243.xml"/><Relationship Id="rId110" Type="http://schemas.openxmlformats.org/officeDocument/2006/relationships/image" Target="../media/image255.png"/><Relationship Id="rId131" Type="http://schemas.openxmlformats.org/officeDocument/2006/relationships/customXml" Target="../ink/ink265.xml"/><Relationship Id="rId327" Type="http://schemas.openxmlformats.org/officeDocument/2006/relationships/customXml" Target="../ink/ink363.xml"/><Relationship Id="rId348" Type="http://schemas.openxmlformats.org/officeDocument/2006/relationships/image" Target="../media/image374.png"/><Relationship Id="rId369" Type="http://schemas.openxmlformats.org/officeDocument/2006/relationships/customXml" Target="../ink/ink384.xml"/><Relationship Id="rId152" Type="http://schemas.openxmlformats.org/officeDocument/2006/relationships/image" Target="../media/image276.png"/><Relationship Id="rId173" Type="http://schemas.openxmlformats.org/officeDocument/2006/relationships/customXml" Target="../ink/ink286.xml"/><Relationship Id="rId194" Type="http://schemas.openxmlformats.org/officeDocument/2006/relationships/image" Target="../media/image297.png"/><Relationship Id="rId208" Type="http://schemas.openxmlformats.org/officeDocument/2006/relationships/image" Target="../media/image304.png"/><Relationship Id="rId229" Type="http://schemas.openxmlformats.org/officeDocument/2006/relationships/customXml" Target="../ink/ink314.xml"/><Relationship Id="rId380" Type="http://schemas.openxmlformats.org/officeDocument/2006/relationships/image" Target="../media/image390.png"/><Relationship Id="rId415" Type="http://schemas.openxmlformats.org/officeDocument/2006/relationships/customXml" Target="../ink/ink407.xml"/><Relationship Id="rId436" Type="http://schemas.openxmlformats.org/officeDocument/2006/relationships/image" Target="../media/image418.png"/><Relationship Id="rId457" Type="http://schemas.openxmlformats.org/officeDocument/2006/relationships/customXml" Target="../ink/ink428.xml"/><Relationship Id="rId240" Type="http://schemas.openxmlformats.org/officeDocument/2006/relationships/image" Target="../media/image320.png"/><Relationship Id="rId261" Type="http://schemas.openxmlformats.org/officeDocument/2006/relationships/customXml" Target="../ink/ink330.xml"/><Relationship Id="rId478" Type="http://schemas.openxmlformats.org/officeDocument/2006/relationships/image" Target="../media/image439.png"/><Relationship Id="rId14" Type="http://schemas.openxmlformats.org/officeDocument/2006/relationships/image" Target="../media/image207.png"/><Relationship Id="rId35" Type="http://schemas.openxmlformats.org/officeDocument/2006/relationships/customXml" Target="../ink/ink217.xml"/><Relationship Id="rId56" Type="http://schemas.openxmlformats.org/officeDocument/2006/relationships/image" Target="../media/image228.png"/><Relationship Id="rId77" Type="http://schemas.openxmlformats.org/officeDocument/2006/relationships/customXml" Target="../ink/ink238.xml"/><Relationship Id="rId100" Type="http://schemas.openxmlformats.org/officeDocument/2006/relationships/image" Target="../media/image250.png"/><Relationship Id="rId282" Type="http://schemas.openxmlformats.org/officeDocument/2006/relationships/image" Target="../media/image341.png"/><Relationship Id="rId317" Type="http://schemas.openxmlformats.org/officeDocument/2006/relationships/customXml" Target="../ink/ink358.xml"/><Relationship Id="rId338" Type="http://schemas.openxmlformats.org/officeDocument/2006/relationships/image" Target="../media/image369.png"/><Relationship Id="rId359" Type="http://schemas.openxmlformats.org/officeDocument/2006/relationships/customXml" Target="../ink/ink379.xml"/><Relationship Id="rId8" Type="http://schemas.openxmlformats.org/officeDocument/2006/relationships/image" Target="../media/image204.png"/><Relationship Id="rId98" Type="http://schemas.openxmlformats.org/officeDocument/2006/relationships/image" Target="../media/image249.png"/><Relationship Id="rId121" Type="http://schemas.openxmlformats.org/officeDocument/2006/relationships/customXml" Target="../ink/ink260.xml"/><Relationship Id="rId142" Type="http://schemas.openxmlformats.org/officeDocument/2006/relationships/image" Target="../media/image271.png"/><Relationship Id="rId163" Type="http://schemas.openxmlformats.org/officeDocument/2006/relationships/customXml" Target="../ink/ink281.xml"/><Relationship Id="rId184" Type="http://schemas.openxmlformats.org/officeDocument/2006/relationships/image" Target="../media/image292.png"/><Relationship Id="rId219" Type="http://schemas.openxmlformats.org/officeDocument/2006/relationships/customXml" Target="../ink/ink309.xml"/><Relationship Id="rId370" Type="http://schemas.openxmlformats.org/officeDocument/2006/relationships/image" Target="../media/image385.png"/><Relationship Id="rId391" Type="http://schemas.openxmlformats.org/officeDocument/2006/relationships/customXml" Target="../ink/ink395.xml"/><Relationship Id="rId405" Type="http://schemas.openxmlformats.org/officeDocument/2006/relationships/customXml" Target="../ink/ink402.xml"/><Relationship Id="rId426" Type="http://schemas.openxmlformats.org/officeDocument/2006/relationships/image" Target="../media/image413.png"/><Relationship Id="rId447" Type="http://schemas.openxmlformats.org/officeDocument/2006/relationships/customXml" Target="../ink/ink423.xml"/><Relationship Id="rId230" Type="http://schemas.openxmlformats.org/officeDocument/2006/relationships/image" Target="../media/image315.png"/><Relationship Id="rId251" Type="http://schemas.openxmlformats.org/officeDocument/2006/relationships/customXml" Target="../ink/ink325.xml"/><Relationship Id="rId468" Type="http://schemas.openxmlformats.org/officeDocument/2006/relationships/image" Target="../media/image434.png"/><Relationship Id="rId25" Type="http://schemas.openxmlformats.org/officeDocument/2006/relationships/customXml" Target="../ink/ink212.xml"/><Relationship Id="rId46" Type="http://schemas.openxmlformats.org/officeDocument/2006/relationships/image" Target="../media/image223.png"/><Relationship Id="rId67" Type="http://schemas.openxmlformats.org/officeDocument/2006/relationships/customXml" Target="../ink/ink233.xml"/><Relationship Id="rId272" Type="http://schemas.openxmlformats.org/officeDocument/2006/relationships/image" Target="../media/image336.png"/><Relationship Id="rId293" Type="http://schemas.openxmlformats.org/officeDocument/2006/relationships/customXml" Target="../ink/ink346.xml"/><Relationship Id="rId307" Type="http://schemas.openxmlformats.org/officeDocument/2006/relationships/customXml" Target="../ink/ink353.xml"/><Relationship Id="rId328" Type="http://schemas.openxmlformats.org/officeDocument/2006/relationships/image" Target="../media/image364.png"/><Relationship Id="rId349" Type="http://schemas.openxmlformats.org/officeDocument/2006/relationships/customXml" Target="../ink/ink374.xml"/><Relationship Id="rId88" Type="http://schemas.openxmlformats.org/officeDocument/2006/relationships/image" Target="../media/image244.png"/><Relationship Id="rId111" Type="http://schemas.openxmlformats.org/officeDocument/2006/relationships/customXml" Target="../ink/ink255.xml"/><Relationship Id="rId132" Type="http://schemas.openxmlformats.org/officeDocument/2006/relationships/image" Target="../media/image266.png"/><Relationship Id="rId153" Type="http://schemas.openxmlformats.org/officeDocument/2006/relationships/customXml" Target="../ink/ink276.xml"/><Relationship Id="rId174" Type="http://schemas.openxmlformats.org/officeDocument/2006/relationships/image" Target="../media/image287.png"/><Relationship Id="rId195" Type="http://schemas.openxmlformats.org/officeDocument/2006/relationships/customXml" Target="../ink/ink297.xml"/><Relationship Id="rId209" Type="http://schemas.openxmlformats.org/officeDocument/2006/relationships/customXml" Target="../ink/ink304.xml"/><Relationship Id="rId360" Type="http://schemas.openxmlformats.org/officeDocument/2006/relationships/image" Target="../media/image380.png"/><Relationship Id="rId381" Type="http://schemas.openxmlformats.org/officeDocument/2006/relationships/customXml" Target="../ink/ink390.xml"/><Relationship Id="rId416" Type="http://schemas.openxmlformats.org/officeDocument/2006/relationships/image" Target="../media/image408.png"/><Relationship Id="rId220" Type="http://schemas.openxmlformats.org/officeDocument/2006/relationships/image" Target="../media/image310.png"/><Relationship Id="rId241" Type="http://schemas.openxmlformats.org/officeDocument/2006/relationships/customXml" Target="../ink/ink320.xml"/><Relationship Id="rId437" Type="http://schemas.openxmlformats.org/officeDocument/2006/relationships/customXml" Target="../ink/ink418.xml"/><Relationship Id="rId458" Type="http://schemas.openxmlformats.org/officeDocument/2006/relationships/image" Target="../media/image429.png"/><Relationship Id="rId479" Type="http://schemas.openxmlformats.org/officeDocument/2006/relationships/customXml" Target="../ink/ink439.xml"/><Relationship Id="rId15" Type="http://schemas.openxmlformats.org/officeDocument/2006/relationships/customXml" Target="../ink/ink207.xml"/><Relationship Id="rId36" Type="http://schemas.openxmlformats.org/officeDocument/2006/relationships/image" Target="../media/image218.png"/><Relationship Id="rId57" Type="http://schemas.openxmlformats.org/officeDocument/2006/relationships/customXml" Target="../ink/ink228.xml"/><Relationship Id="rId262" Type="http://schemas.openxmlformats.org/officeDocument/2006/relationships/image" Target="../media/image331.png"/><Relationship Id="rId283" Type="http://schemas.openxmlformats.org/officeDocument/2006/relationships/customXml" Target="../ink/ink341.xml"/><Relationship Id="rId318" Type="http://schemas.openxmlformats.org/officeDocument/2006/relationships/image" Target="../media/image359.png"/><Relationship Id="rId339" Type="http://schemas.openxmlformats.org/officeDocument/2006/relationships/customXml" Target="../ink/ink369.xml"/><Relationship Id="rId78" Type="http://schemas.openxmlformats.org/officeDocument/2006/relationships/image" Target="../media/image239.png"/><Relationship Id="rId99" Type="http://schemas.openxmlformats.org/officeDocument/2006/relationships/customXml" Target="../ink/ink249.xml"/><Relationship Id="rId101" Type="http://schemas.openxmlformats.org/officeDocument/2006/relationships/customXml" Target="../ink/ink250.xml"/><Relationship Id="rId122" Type="http://schemas.openxmlformats.org/officeDocument/2006/relationships/image" Target="../media/image261.png"/><Relationship Id="rId143" Type="http://schemas.openxmlformats.org/officeDocument/2006/relationships/customXml" Target="../ink/ink271.xml"/><Relationship Id="rId164" Type="http://schemas.openxmlformats.org/officeDocument/2006/relationships/image" Target="../media/image282.png"/><Relationship Id="rId185" Type="http://schemas.openxmlformats.org/officeDocument/2006/relationships/customXml" Target="../ink/ink292.xml"/><Relationship Id="rId350" Type="http://schemas.openxmlformats.org/officeDocument/2006/relationships/image" Target="../media/image375.png"/><Relationship Id="rId371" Type="http://schemas.openxmlformats.org/officeDocument/2006/relationships/customXml" Target="../ink/ink385.xml"/><Relationship Id="rId406" Type="http://schemas.openxmlformats.org/officeDocument/2006/relationships/image" Target="../media/image403.png"/><Relationship Id="rId9" Type="http://schemas.openxmlformats.org/officeDocument/2006/relationships/customXml" Target="../ink/ink204.xml"/><Relationship Id="rId210" Type="http://schemas.openxmlformats.org/officeDocument/2006/relationships/image" Target="../media/image305.png"/><Relationship Id="rId392" Type="http://schemas.openxmlformats.org/officeDocument/2006/relationships/image" Target="../media/image396.png"/><Relationship Id="rId427" Type="http://schemas.openxmlformats.org/officeDocument/2006/relationships/customXml" Target="../ink/ink413.xml"/><Relationship Id="rId448" Type="http://schemas.openxmlformats.org/officeDocument/2006/relationships/image" Target="../media/image424.png"/><Relationship Id="rId469" Type="http://schemas.openxmlformats.org/officeDocument/2006/relationships/customXml" Target="../ink/ink434.xml"/><Relationship Id="rId26" Type="http://schemas.openxmlformats.org/officeDocument/2006/relationships/image" Target="../media/image213.png"/><Relationship Id="rId231" Type="http://schemas.openxmlformats.org/officeDocument/2006/relationships/customXml" Target="../ink/ink315.xml"/><Relationship Id="rId252" Type="http://schemas.openxmlformats.org/officeDocument/2006/relationships/image" Target="../media/image326.png"/><Relationship Id="rId273" Type="http://schemas.openxmlformats.org/officeDocument/2006/relationships/customXml" Target="../ink/ink336.xml"/><Relationship Id="rId294" Type="http://schemas.openxmlformats.org/officeDocument/2006/relationships/image" Target="../media/image347.png"/><Relationship Id="rId308" Type="http://schemas.openxmlformats.org/officeDocument/2006/relationships/image" Target="../media/image354.png"/><Relationship Id="rId329" Type="http://schemas.openxmlformats.org/officeDocument/2006/relationships/customXml" Target="../ink/ink364.xml"/><Relationship Id="rId480" Type="http://schemas.openxmlformats.org/officeDocument/2006/relationships/image" Target="../media/image440.png"/><Relationship Id="rId47" Type="http://schemas.openxmlformats.org/officeDocument/2006/relationships/customXml" Target="../ink/ink223.xml"/><Relationship Id="rId68" Type="http://schemas.openxmlformats.org/officeDocument/2006/relationships/image" Target="../media/image234.png"/><Relationship Id="rId89" Type="http://schemas.openxmlformats.org/officeDocument/2006/relationships/customXml" Target="../ink/ink244.xml"/><Relationship Id="rId112" Type="http://schemas.openxmlformats.org/officeDocument/2006/relationships/image" Target="../media/image256.png"/><Relationship Id="rId133" Type="http://schemas.openxmlformats.org/officeDocument/2006/relationships/customXml" Target="../ink/ink266.xml"/><Relationship Id="rId154" Type="http://schemas.openxmlformats.org/officeDocument/2006/relationships/image" Target="../media/image277.png"/><Relationship Id="rId175" Type="http://schemas.openxmlformats.org/officeDocument/2006/relationships/customXml" Target="../ink/ink287.xml"/><Relationship Id="rId340" Type="http://schemas.openxmlformats.org/officeDocument/2006/relationships/image" Target="../media/image370.png"/><Relationship Id="rId361" Type="http://schemas.openxmlformats.org/officeDocument/2006/relationships/customXml" Target="../ink/ink380.xml"/><Relationship Id="rId196" Type="http://schemas.openxmlformats.org/officeDocument/2006/relationships/image" Target="../media/image298.png"/><Relationship Id="rId200" Type="http://schemas.openxmlformats.org/officeDocument/2006/relationships/image" Target="../media/image300.png"/><Relationship Id="rId382" Type="http://schemas.openxmlformats.org/officeDocument/2006/relationships/image" Target="../media/image391.png"/><Relationship Id="rId417" Type="http://schemas.openxmlformats.org/officeDocument/2006/relationships/customXml" Target="../ink/ink408.xml"/><Relationship Id="rId438" Type="http://schemas.openxmlformats.org/officeDocument/2006/relationships/image" Target="../media/image419.png"/><Relationship Id="rId459" Type="http://schemas.openxmlformats.org/officeDocument/2006/relationships/customXml" Target="../ink/ink429.xml"/><Relationship Id="rId16" Type="http://schemas.openxmlformats.org/officeDocument/2006/relationships/image" Target="../media/image208.png"/><Relationship Id="rId221" Type="http://schemas.openxmlformats.org/officeDocument/2006/relationships/customXml" Target="../ink/ink310.xml"/><Relationship Id="rId242" Type="http://schemas.openxmlformats.org/officeDocument/2006/relationships/image" Target="../media/image321.png"/><Relationship Id="rId263" Type="http://schemas.openxmlformats.org/officeDocument/2006/relationships/customXml" Target="../ink/ink331.xml"/><Relationship Id="rId284" Type="http://schemas.openxmlformats.org/officeDocument/2006/relationships/image" Target="../media/image342.png"/><Relationship Id="rId319" Type="http://schemas.openxmlformats.org/officeDocument/2006/relationships/customXml" Target="../ink/ink359.xml"/><Relationship Id="rId470" Type="http://schemas.openxmlformats.org/officeDocument/2006/relationships/image" Target="../media/image435.png"/><Relationship Id="rId37" Type="http://schemas.openxmlformats.org/officeDocument/2006/relationships/customXml" Target="../ink/ink218.xml"/><Relationship Id="rId58" Type="http://schemas.openxmlformats.org/officeDocument/2006/relationships/image" Target="../media/image229.png"/><Relationship Id="rId79" Type="http://schemas.openxmlformats.org/officeDocument/2006/relationships/customXml" Target="../ink/ink239.xml"/><Relationship Id="rId102" Type="http://schemas.openxmlformats.org/officeDocument/2006/relationships/image" Target="../media/image251.png"/><Relationship Id="rId123" Type="http://schemas.openxmlformats.org/officeDocument/2006/relationships/customXml" Target="../ink/ink261.xml"/><Relationship Id="rId144" Type="http://schemas.openxmlformats.org/officeDocument/2006/relationships/image" Target="../media/image272.png"/><Relationship Id="rId330" Type="http://schemas.openxmlformats.org/officeDocument/2006/relationships/image" Target="../media/image365.png"/><Relationship Id="rId90" Type="http://schemas.openxmlformats.org/officeDocument/2006/relationships/image" Target="../media/image245.png"/><Relationship Id="rId165" Type="http://schemas.openxmlformats.org/officeDocument/2006/relationships/customXml" Target="../ink/ink282.xml"/><Relationship Id="rId186" Type="http://schemas.openxmlformats.org/officeDocument/2006/relationships/image" Target="../media/image293.png"/><Relationship Id="rId351" Type="http://schemas.openxmlformats.org/officeDocument/2006/relationships/customXml" Target="../ink/ink375.xml"/><Relationship Id="rId372" Type="http://schemas.openxmlformats.org/officeDocument/2006/relationships/image" Target="../media/image386.png"/><Relationship Id="rId393" Type="http://schemas.openxmlformats.org/officeDocument/2006/relationships/customXml" Target="../ink/ink396.xml"/><Relationship Id="rId407" Type="http://schemas.openxmlformats.org/officeDocument/2006/relationships/customXml" Target="../ink/ink403.xml"/><Relationship Id="rId428" Type="http://schemas.openxmlformats.org/officeDocument/2006/relationships/image" Target="../media/image414.png"/><Relationship Id="rId449" Type="http://schemas.openxmlformats.org/officeDocument/2006/relationships/customXml" Target="../ink/ink424.xml"/><Relationship Id="rId211" Type="http://schemas.openxmlformats.org/officeDocument/2006/relationships/customXml" Target="../ink/ink305.xml"/><Relationship Id="rId232" Type="http://schemas.openxmlformats.org/officeDocument/2006/relationships/image" Target="../media/image316.png"/><Relationship Id="rId253" Type="http://schemas.openxmlformats.org/officeDocument/2006/relationships/customXml" Target="../ink/ink326.xml"/><Relationship Id="rId274" Type="http://schemas.openxmlformats.org/officeDocument/2006/relationships/image" Target="../media/image337.png"/><Relationship Id="rId295" Type="http://schemas.openxmlformats.org/officeDocument/2006/relationships/customXml" Target="../ink/ink347.xml"/><Relationship Id="rId309" Type="http://schemas.openxmlformats.org/officeDocument/2006/relationships/customXml" Target="../ink/ink354.xml"/><Relationship Id="rId460" Type="http://schemas.openxmlformats.org/officeDocument/2006/relationships/image" Target="../media/image430.png"/><Relationship Id="rId481" Type="http://schemas.openxmlformats.org/officeDocument/2006/relationships/customXml" Target="../ink/ink440.xml"/><Relationship Id="rId27" Type="http://schemas.openxmlformats.org/officeDocument/2006/relationships/customXml" Target="../ink/ink213.xml"/><Relationship Id="rId48" Type="http://schemas.openxmlformats.org/officeDocument/2006/relationships/image" Target="../media/image224.png"/><Relationship Id="rId69" Type="http://schemas.openxmlformats.org/officeDocument/2006/relationships/customXml" Target="../ink/ink234.xml"/><Relationship Id="rId113" Type="http://schemas.openxmlformats.org/officeDocument/2006/relationships/customXml" Target="../ink/ink256.xml"/><Relationship Id="rId134" Type="http://schemas.openxmlformats.org/officeDocument/2006/relationships/image" Target="../media/image267.png"/><Relationship Id="rId320" Type="http://schemas.openxmlformats.org/officeDocument/2006/relationships/image" Target="../media/image360.png"/><Relationship Id="rId80" Type="http://schemas.openxmlformats.org/officeDocument/2006/relationships/image" Target="../media/image240.png"/><Relationship Id="rId155" Type="http://schemas.openxmlformats.org/officeDocument/2006/relationships/customXml" Target="../ink/ink277.xml"/><Relationship Id="rId176" Type="http://schemas.openxmlformats.org/officeDocument/2006/relationships/image" Target="../media/image288.png"/><Relationship Id="rId197" Type="http://schemas.openxmlformats.org/officeDocument/2006/relationships/customXml" Target="../ink/ink298.xml"/><Relationship Id="rId341" Type="http://schemas.openxmlformats.org/officeDocument/2006/relationships/customXml" Target="../ink/ink370.xml"/><Relationship Id="rId362" Type="http://schemas.openxmlformats.org/officeDocument/2006/relationships/image" Target="../media/image381.png"/><Relationship Id="rId383" Type="http://schemas.openxmlformats.org/officeDocument/2006/relationships/customXml" Target="../ink/ink391.xml"/><Relationship Id="rId418" Type="http://schemas.openxmlformats.org/officeDocument/2006/relationships/image" Target="../media/image409.png"/><Relationship Id="rId439" Type="http://schemas.openxmlformats.org/officeDocument/2006/relationships/customXml" Target="../ink/ink419.xml"/><Relationship Id="rId201" Type="http://schemas.openxmlformats.org/officeDocument/2006/relationships/customXml" Target="../ink/ink300.xml"/><Relationship Id="rId222" Type="http://schemas.openxmlformats.org/officeDocument/2006/relationships/image" Target="../media/image311.png"/><Relationship Id="rId243" Type="http://schemas.openxmlformats.org/officeDocument/2006/relationships/customXml" Target="../ink/ink321.xml"/><Relationship Id="rId264" Type="http://schemas.openxmlformats.org/officeDocument/2006/relationships/image" Target="../media/image332.png"/><Relationship Id="rId285" Type="http://schemas.openxmlformats.org/officeDocument/2006/relationships/customXml" Target="../ink/ink342.xml"/><Relationship Id="rId450" Type="http://schemas.openxmlformats.org/officeDocument/2006/relationships/image" Target="../media/image425.png"/><Relationship Id="rId471" Type="http://schemas.openxmlformats.org/officeDocument/2006/relationships/customXml" Target="../ink/ink435.xml"/><Relationship Id="rId17" Type="http://schemas.openxmlformats.org/officeDocument/2006/relationships/customXml" Target="../ink/ink208.xml"/><Relationship Id="rId38" Type="http://schemas.openxmlformats.org/officeDocument/2006/relationships/image" Target="../media/image219.png"/><Relationship Id="rId59" Type="http://schemas.openxmlformats.org/officeDocument/2006/relationships/customXml" Target="../ink/ink229.xml"/><Relationship Id="rId103" Type="http://schemas.openxmlformats.org/officeDocument/2006/relationships/customXml" Target="../ink/ink251.xml"/><Relationship Id="rId124" Type="http://schemas.openxmlformats.org/officeDocument/2006/relationships/image" Target="../media/image262.png"/><Relationship Id="rId310" Type="http://schemas.openxmlformats.org/officeDocument/2006/relationships/image" Target="../media/image355.png"/><Relationship Id="rId70" Type="http://schemas.openxmlformats.org/officeDocument/2006/relationships/image" Target="../media/image235.png"/><Relationship Id="rId91" Type="http://schemas.openxmlformats.org/officeDocument/2006/relationships/customXml" Target="../ink/ink245.xml"/><Relationship Id="rId145" Type="http://schemas.openxmlformats.org/officeDocument/2006/relationships/customXml" Target="../ink/ink272.xml"/><Relationship Id="rId166" Type="http://schemas.openxmlformats.org/officeDocument/2006/relationships/image" Target="../media/image283.png"/><Relationship Id="rId187" Type="http://schemas.openxmlformats.org/officeDocument/2006/relationships/customXml" Target="../ink/ink293.xml"/><Relationship Id="rId331" Type="http://schemas.openxmlformats.org/officeDocument/2006/relationships/customXml" Target="../ink/ink365.xml"/><Relationship Id="rId352" Type="http://schemas.openxmlformats.org/officeDocument/2006/relationships/image" Target="../media/image376.png"/><Relationship Id="rId373" Type="http://schemas.openxmlformats.org/officeDocument/2006/relationships/customXml" Target="../ink/ink386.xml"/><Relationship Id="rId394" Type="http://schemas.openxmlformats.org/officeDocument/2006/relationships/image" Target="../media/image397.png"/><Relationship Id="rId408" Type="http://schemas.openxmlformats.org/officeDocument/2006/relationships/image" Target="../media/image404.png"/><Relationship Id="rId429" Type="http://schemas.openxmlformats.org/officeDocument/2006/relationships/customXml" Target="../ink/ink4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06.png"/><Relationship Id="rId233" Type="http://schemas.openxmlformats.org/officeDocument/2006/relationships/customXml" Target="../ink/ink316.xml"/><Relationship Id="rId254" Type="http://schemas.openxmlformats.org/officeDocument/2006/relationships/image" Target="../media/image327.png"/><Relationship Id="rId440" Type="http://schemas.openxmlformats.org/officeDocument/2006/relationships/image" Target="../media/image420.png"/><Relationship Id="rId28" Type="http://schemas.openxmlformats.org/officeDocument/2006/relationships/image" Target="../media/image214.png"/><Relationship Id="rId49" Type="http://schemas.openxmlformats.org/officeDocument/2006/relationships/customXml" Target="../ink/ink224.xml"/><Relationship Id="rId114" Type="http://schemas.openxmlformats.org/officeDocument/2006/relationships/image" Target="../media/image257.png"/><Relationship Id="rId275" Type="http://schemas.openxmlformats.org/officeDocument/2006/relationships/customXml" Target="../ink/ink337.xml"/><Relationship Id="rId296" Type="http://schemas.openxmlformats.org/officeDocument/2006/relationships/image" Target="../media/image348.png"/><Relationship Id="rId300" Type="http://schemas.openxmlformats.org/officeDocument/2006/relationships/image" Target="../media/image350.png"/><Relationship Id="rId461" Type="http://schemas.openxmlformats.org/officeDocument/2006/relationships/customXml" Target="../ink/ink430.xml"/><Relationship Id="rId482" Type="http://schemas.openxmlformats.org/officeDocument/2006/relationships/image" Target="../media/image441.png"/><Relationship Id="rId60" Type="http://schemas.openxmlformats.org/officeDocument/2006/relationships/image" Target="../media/image230.png"/><Relationship Id="rId81" Type="http://schemas.openxmlformats.org/officeDocument/2006/relationships/customXml" Target="../ink/ink240.xml"/><Relationship Id="rId135" Type="http://schemas.openxmlformats.org/officeDocument/2006/relationships/customXml" Target="../ink/ink267.xml"/><Relationship Id="rId156" Type="http://schemas.openxmlformats.org/officeDocument/2006/relationships/image" Target="../media/image278.png"/><Relationship Id="rId177" Type="http://schemas.openxmlformats.org/officeDocument/2006/relationships/customXml" Target="../ink/ink288.xml"/><Relationship Id="rId198" Type="http://schemas.openxmlformats.org/officeDocument/2006/relationships/image" Target="../media/image299.png"/><Relationship Id="rId321" Type="http://schemas.openxmlformats.org/officeDocument/2006/relationships/customXml" Target="../ink/ink360.xml"/><Relationship Id="rId342" Type="http://schemas.openxmlformats.org/officeDocument/2006/relationships/image" Target="../media/image371.png"/><Relationship Id="rId363" Type="http://schemas.openxmlformats.org/officeDocument/2006/relationships/customXml" Target="../ink/ink381.xml"/><Relationship Id="rId384" Type="http://schemas.openxmlformats.org/officeDocument/2006/relationships/image" Target="../media/image392.png"/><Relationship Id="rId419" Type="http://schemas.openxmlformats.org/officeDocument/2006/relationships/customXml" Target="../ink/ink409.xml"/><Relationship Id="rId202" Type="http://schemas.openxmlformats.org/officeDocument/2006/relationships/image" Target="../media/image301.png"/><Relationship Id="rId223" Type="http://schemas.openxmlformats.org/officeDocument/2006/relationships/customXml" Target="../ink/ink311.xml"/><Relationship Id="rId244" Type="http://schemas.openxmlformats.org/officeDocument/2006/relationships/image" Target="../media/image322.png"/><Relationship Id="rId430" Type="http://schemas.openxmlformats.org/officeDocument/2006/relationships/image" Target="../media/image415.png"/><Relationship Id="rId18" Type="http://schemas.openxmlformats.org/officeDocument/2006/relationships/image" Target="../media/image209.png"/><Relationship Id="rId39" Type="http://schemas.openxmlformats.org/officeDocument/2006/relationships/customXml" Target="../ink/ink219.xml"/><Relationship Id="rId265" Type="http://schemas.openxmlformats.org/officeDocument/2006/relationships/customXml" Target="../ink/ink332.xml"/><Relationship Id="rId286" Type="http://schemas.openxmlformats.org/officeDocument/2006/relationships/image" Target="../media/image343.png"/><Relationship Id="rId451" Type="http://schemas.openxmlformats.org/officeDocument/2006/relationships/customXml" Target="../ink/ink425.xml"/><Relationship Id="rId472" Type="http://schemas.openxmlformats.org/officeDocument/2006/relationships/image" Target="../media/image436.png"/><Relationship Id="rId50" Type="http://schemas.openxmlformats.org/officeDocument/2006/relationships/image" Target="../media/image225.png"/><Relationship Id="rId104" Type="http://schemas.openxmlformats.org/officeDocument/2006/relationships/image" Target="../media/image252.png"/><Relationship Id="rId125" Type="http://schemas.openxmlformats.org/officeDocument/2006/relationships/customXml" Target="../ink/ink262.xml"/><Relationship Id="rId146" Type="http://schemas.openxmlformats.org/officeDocument/2006/relationships/image" Target="../media/image273.png"/><Relationship Id="rId167" Type="http://schemas.openxmlformats.org/officeDocument/2006/relationships/customXml" Target="../ink/ink283.xml"/><Relationship Id="rId188" Type="http://schemas.openxmlformats.org/officeDocument/2006/relationships/image" Target="../media/image294.png"/><Relationship Id="rId311" Type="http://schemas.openxmlformats.org/officeDocument/2006/relationships/customXml" Target="../ink/ink355.xml"/><Relationship Id="rId332" Type="http://schemas.openxmlformats.org/officeDocument/2006/relationships/image" Target="../media/image366.png"/><Relationship Id="rId353" Type="http://schemas.openxmlformats.org/officeDocument/2006/relationships/customXml" Target="../ink/ink376.xml"/><Relationship Id="rId374" Type="http://schemas.openxmlformats.org/officeDocument/2006/relationships/image" Target="../media/image387.png"/><Relationship Id="rId395" Type="http://schemas.openxmlformats.org/officeDocument/2006/relationships/customXml" Target="../ink/ink397.xml"/><Relationship Id="rId409" Type="http://schemas.openxmlformats.org/officeDocument/2006/relationships/customXml" Target="../ink/ink404.xml"/><Relationship Id="rId71" Type="http://schemas.openxmlformats.org/officeDocument/2006/relationships/customXml" Target="../ink/ink235.xml"/><Relationship Id="rId92" Type="http://schemas.openxmlformats.org/officeDocument/2006/relationships/image" Target="../media/image246.png"/><Relationship Id="rId213" Type="http://schemas.openxmlformats.org/officeDocument/2006/relationships/customXml" Target="../ink/ink306.xml"/><Relationship Id="rId234" Type="http://schemas.openxmlformats.org/officeDocument/2006/relationships/image" Target="../media/image317.png"/><Relationship Id="rId420" Type="http://schemas.openxmlformats.org/officeDocument/2006/relationships/image" Target="../media/image410.png"/><Relationship Id="rId2" Type="http://schemas.openxmlformats.org/officeDocument/2006/relationships/image" Target="../media/image1.png"/><Relationship Id="rId29" Type="http://schemas.openxmlformats.org/officeDocument/2006/relationships/customXml" Target="../ink/ink214.xml"/><Relationship Id="rId255" Type="http://schemas.openxmlformats.org/officeDocument/2006/relationships/customXml" Target="../ink/ink327.xml"/><Relationship Id="rId276" Type="http://schemas.openxmlformats.org/officeDocument/2006/relationships/image" Target="../media/image338.png"/><Relationship Id="rId297" Type="http://schemas.openxmlformats.org/officeDocument/2006/relationships/customXml" Target="../ink/ink348.xml"/><Relationship Id="rId441" Type="http://schemas.openxmlformats.org/officeDocument/2006/relationships/customXml" Target="../ink/ink420.xml"/><Relationship Id="rId462" Type="http://schemas.openxmlformats.org/officeDocument/2006/relationships/image" Target="../media/image431.png"/><Relationship Id="rId40" Type="http://schemas.openxmlformats.org/officeDocument/2006/relationships/image" Target="../media/image220.png"/><Relationship Id="rId115" Type="http://schemas.openxmlformats.org/officeDocument/2006/relationships/customXml" Target="../ink/ink257.xml"/><Relationship Id="rId136" Type="http://schemas.openxmlformats.org/officeDocument/2006/relationships/image" Target="../media/image268.png"/><Relationship Id="rId157" Type="http://schemas.openxmlformats.org/officeDocument/2006/relationships/customXml" Target="../ink/ink278.xml"/><Relationship Id="rId178" Type="http://schemas.openxmlformats.org/officeDocument/2006/relationships/image" Target="../media/image289.png"/><Relationship Id="rId301" Type="http://schemas.openxmlformats.org/officeDocument/2006/relationships/customXml" Target="../ink/ink350.xml"/><Relationship Id="rId322" Type="http://schemas.openxmlformats.org/officeDocument/2006/relationships/image" Target="../media/image361.png"/><Relationship Id="rId343" Type="http://schemas.openxmlformats.org/officeDocument/2006/relationships/customXml" Target="../ink/ink371.xml"/><Relationship Id="rId364" Type="http://schemas.openxmlformats.org/officeDocument/2006/relationships/image" Target="../media/image382.png"/><Relationship Id="rId61" Type="http://schemas.openxmlformats.org/officeDocument/2006/relationships/customXml" Target="../ink/ink230.xml"/><Relationship Id="rId82" Type="http://schemas.openxmlformats.org/officeDocument/2006/relationships/image" Target="../media/image241.png"/><Relationship Id="rId199" Type="http://schemas.openxmlformats.org/officeDocument/2006/relationships/customXml" Target="../ink/ink299.xml"/><Relationship Id="rId203" Type="http://schemas.openxmlformats.org/officeDocument/2006/relationships/customXml" Target="../ink/ink301.xml"/><Relationship Id="rId385" Type="http://schemas.openxmlformats.org/officeDocument/2006/relationships/customXml" Target="../ink/ink392.xml"/><Relationship Id="rId19" Type="http://schemas.openxmlformats.org/officeDocument/2006/relationships/customXml" Target="../ink/ink209.xml"/><Relationship Id="rId224" Type="http://schemas.openxmlformats.org/officeDocument/2006/relationships/image" Target="../media/image312.png"/><Relationship Id="rId245" Type="http://schemas.openxmlformats.org/officeDocument/2006/relationships/customXml" Target="../ink/ink322.xml"/><Relationship Id="rId266" Type="http://schemas.openxmlformats.org/officeDocument/2006/relationships/image" Target="../media/image333.png"/><Relationship Id="rId287" Type="http://schemas.openxmlformats.org/officeDocument/2006/relationships/customXml" Target="../ink/ink343.xml"/><Relationship Id="rId410" Type="http://schemas.openxmlformats.org/officeDocument/2006/relationships/image" Target="../media/image405.png"/><Relationship Id="rId431" Type="http://schemas.openxmlformats.org/officeDocument/2006/relationships/customXml" Target="../ink/ink415.xml"/><Relationship Id="rId452" Type="http://schemas.openxmlformats.org/officeDocument/2006/relationships/image" Target="../media/image426.png"/><Relationship Id="rId473" Type="http://schemas.openxmlformats.org/officeDocument/2006/relationships/customXml" Target="../ink/ink436.xml"/><Relationship Id="rId30" Type="http://schemas.openxmlformats.org/officeDocument/2006/relationships/image" Target="../media/image215.png"/><Relationship Id="rId105" Type="http://schemas.openxmlformats.org/officeDocument/2006/relationships/customXml" Target="../ink/ink252.xml"/><Relationship Id="rId126" Type="http://schemas.openxmlformats.org/officeDocument/2006/relationships/image" Target="../media/image263.png"/><Relationship Id="rId147" Type="http://schemas.openxmlformats.org/officeDocument/2006/relationships/customXml" Target="../ink/ink273.xml"/><Relationship Id="rId168" Type="http://schemas.openxmlformats.org/officeDocument/2006/relationships/image" Target="../media/image284.png"/><Relationship Id="rId312" Type="http://schemas.openxmlformats.org/officeDocument/2006/relationships/image" Target="../media/image356.png"/><Relationship Id="rId333" Type="http://schemas.openxmlformats.org/officeDocument/2006/relationships/customXml" Target="../ink/ink366.xml"/><Relationship Id="rId354" Type="http://schemas.openxmlformats.org/officeDocument/2006/relationships/image" Target="../media/image377.png"/><Relationship Id="rId51" Type="http://schemas.openxmlformats.org/officeDocument/2006/relationships/customXml" Target="../ink/ink225.xml"/><Relationship Id="rId72" Type="http://schemas.openxmlformats.org/officeDocument/2006/relationships/image" Target="../media/image236.png"/><Relationship Id="rId93" Type="http://schemas.openxmlformats.org/officeDocument/2006/relationships/customXml" Target="../ink/ink246.xml"/><Relationship Id="rId189" Type="http://schemas.openxmlformats.org/officeDocument/2006/relationships/customXml" Target="../ink/ink294.xml"/><Relationship Id="rId375" Type="http://schemas.openxmlformats.org/officeDocument/2006/relationships/customXml" Target="../ink/ink387.xml"/><Relationship Id="rId396" Type="http://schemas.openxmlformats.org/officeDocument/2006/relationships/image" Target="../media/image398.png"/><Relationship Id="rId3" Type="http://schemas.openxmlformats.org/officeDocument/2006/relationships/customXml" Target="../ink/ink201.xml"/><Relationship Id="rId214" Type="http://schemas.openxmlformats.org/officeDocument/2006/relationships/image" Target="../media/image307.png"/><Relationship Id="rId235" Type="http://schemas.openxmlformats.org/officeDocument/2006/relationships/customXml" Target="../ink/ink317.xml"/><Relationship Id="rId256" Type="http://schemas.openxmlformats.org/officeDocument/2006/relationships/image" Target="../media/image328.png"/><Relationship Id="rId277" Type="http://schemas.openxmlformats.org/officeDocument/2006/relationships/customXml" Target="../ink/ink338.xml"/><Relationship Id="rId298" Type="http://schemas.openxmlformats.org/officeDocument/2006/relationships/image" Target="../media/image349.png"/><Relationship Id="rId400" Type="http://schemas.openxmlformats.org/officeDocument/2006/relationships/image" Target="../media/image400.png"/><Relationship Id="rId421" Type="http://schemas.openxmlformats.org/officeDocument/2006/relationships/customXml" Target="../ink/ink410.xml"/><Relationship Id="rId442" Type="http://schemas.openxmlformats.org/officeDocument/2006/relationships/image" Target="../media/image421.png"/><Relationship Id="rId463" Type="http://schemas.openxmlformats.org/officeDocument/2006/relationships/customXml" Target="../ink/ink431.xml"/><Relationship Id="rId116" Type="http://schemas.openxmlformats.org/officeDocument/2006/relationships/image" Target="../media/image258.png"/><Relationship Id="rId137" Type="http://schemas.openxmlformats.org/officeDocument/2006/relationships/customXml" Target="../ink/ink268.xml"/><Relationship Id="rId158" Type="http://schemas.openxmlformats.org/officeDocument/2006/relationships/image" Target="../media/image279.png"/><Relationship Id="rId302" Type="http://schemas.openxmlformats.org/officeDocument/2006/relationships/image" Target="../media/image351.png"/><Relationship Id="rId323" Type="http://schemas.openxmlformats.org/officeDocument/2006/relationships/customXml" Target="../ink/ink361.xml"/><Relationship Id="rId344" Type="http://schemas.openxmlformats.org/officeDocument/2006/relationships/image" Target="../media/image372.png"/><Relationship Id="rId20" Type="http://schemas.openxmlformats.org/officeDocument/2006/relationships/image" Target="../media/image210.png"/><Relationship Id="rId41" Type="http://schemas.openxmlformats.org/officeDocument/2006/relationships/customXml" Target="../ink/ink220.xml"/><Relationship Id="rId62" Type="http://schemas.openxmlformats.org/officeDocument/2006/relationships/image" Target="../media/image231.png"/><Relationship Id="rId83" Type="http://schemas.openxmlformats.org/officeDocument/2006/relationships/customXml" Target="../ink/ink241.xml"/><Relationship Id="rId179" Type="http://schemas.openxmlformats.org/officeDocument/2006/relationships/customXml" Target="../ink/ink289.xml"/><Relationship Id="rId365" Type="http://schemas.openxmlformats.org/officeDocument/2006/relationships/customXml" Target="../ink/ink382.xml"/><Relationship Id="rId386" Type="http://schemas.openxmlformats.org/officeDocument/2006/relationships/image" Target="../media/image393.png"/><Relationship Id="rId190" Type="http://schemas.openxmlformats.org/officeDocument/2006/relationships/image" Target="../media/image295.png"/><Relationship Id="rId204" Type="http://schemas.openxmlformats.org/officeDocument/2006/relationships/image" Target="../media/image302.png"/><Relationship Id="rId225" Type="http://schemas.openxmlformats.org/officeDocument/2006/relationships/customXml" Target="../ink/ink312.xml"/><Relationship Id="rId246" Type="http://schemas.openxmlformats.org/officeDocument/2006/relationships/image" Target="../media/image323.png"/><Relationship Id="rId267" Type="http://schemas.openxmlformats.org/officeDocument/2006/relationships/customXml" Target="../ink/ink333.xml"/><Relationship Id="rId288" Type="http://schemas.openxmlformats.org/officeDocument/2006/relationships/image" Target="../media/image344.png"/><Relationship Id="rId411" Type="http://schemas.openxmlformats.org/officeDocument/2006/relationships/customXml" Target="../ink/ink405.xml"/><Relationship Id="rId432" Type="http://schemas.openxmlformats.org/officeDocument/2006/relationships/image" Target="../media/image416.png"/><Relationship Id="rId453" Type="http://schemas.openxmlformats.org/officeDocument/2006/relationships/customXml" Target="../ink/ink426.xml"/><Relationship Id="rId474" Type="http://schemas.openxmlformats.org/officeDocument/2006/relationships/image" Target="../media/image437.png"/><Relationship Id="rId106" Type="http://schemas.openxmlformats.org/officeDocument/2006/relationships/image" Target="../media/image253.png"/><Relationship Id="rId127" Type="http://schemas.openxmlformats.org/officeDocument/2006/relationships/customXml" Target="../ink/ink263.xml"/><Relationship Id="rId313" Type="http://schemas.openxmlformats.org/officeDocument/2006/relationships/customXml" Target="../ink/ink356.xml"/><Relationship Id="rId10" Type="http://schemas.openxmlformats.org/officeDocument/2006/relationships/image" Target="../media/image205.png"/><Relationship Id="rId31" Type="http://schemas.openxmlformats.org/officeDocument/2006/relationships/customXml" Target="../ink/ink215.xml"/><Relationship Id="rId52" Type="http://schemas.openxmlformats.org/officeDocument/2006/relationships/image" Target="../media/image226.png"/><Relationship Id="rId73" Type="http://schemas.openxmlformats.org/officeDocument/2006/relationships/customXml" Target="../ink/ink236.xml"/><Relationship Id="rId94" Type="http://schemas.openxmlformats.org/officeDocument/2006/relationships/image" Target="../media/image247.png"/><Relationship Id="rId148" Type="http://schemas.openxmlformats.org/officeDocument/2006/relationships/image" Target="../media/image274.png"/><Relationship Id="rId169" Type="http://schemas.openxmlformats.org/officeDocument/2006/relationships/customXml" Target="../ink/ink284.xml"/><Relationship Id="rId334" Type="http://schemas.openxmlformats.org/officeDocument/2006/relationships/image" Target="../media/image367.png"/><Relationship Id="rId355" Type="http://schemas.openxmlformats.org/officeDocument/2006/relationships/customXml" Target="../ink/ink377.xml"/><Relationship Id="rId376" Type="http://schemas.openxmlformats.org/officeDocument/2006/relationships/image" Target="../media/image388.png"/><Relationship Id="rId397" Type="http://schemas.openxmlformats.org/officeDocument/2006/relationships/customXml" Target="../ink/ink398.xml"/><Relationship Id="rId4" Type="http://schemas.openxmlformats.org/officeDocument/2006/relationships/image" Target="../media/image202.png"/><Relationship Id="rId180" Type="http://schemas.openxmlformats.org/officeDocument/2006/relationships/image" Target="../media/image290.png"/><Relationship Id="rId215" Type="http://schemas.openxmlformats.org/officeDocument/2006/relationships/customXml" Target="../ink/ink307.xml"/><Relationship Id="rId236" Type="http://schemas.openxmlformats.org/officeDocument/2006/relationships/image" Target="../media/image318.png"/><Relationship Id="rId257" Type="http://schemas.openxmlformats.org/officeDocument/2006/relationships/customXml" Target="../ink/ink328.xml"/><Relationship Id="rId278" Type="http://schemas.openxmlformats.org/officeDocument/2006/relationships/image" Target="../media/image339.png"/><Relationship Id="rId401" Type="http://schemas.openxmlformats.org/officeDocument/2006/relationships/customXml" Target="../ink/ink400.xml"/><Relationship Id="rId422" Type="http://schemas.openxmlformats.org/officeDocument/2006/relationships/image" Target="../media/image411.png"/><Relationship Id="rId443" Type="http://schemas.openxmlformats.org/officeDocument/2006/relationships/customXml" Target="../ink/ink421.xml"/><Relationship Id="rId464" Type="http://schemas.openxmlformats.org/officeDocument/2006/relationships/image" Target="../media/image432.png"/><Relationship Id="rId303" Type="http://schemas.openxmlformats.org/officeDocument/2006/relationships/customXml" Target="../ink/ink351.xml"/><Relationship Id="rId42" Type="http://schemas.openxmlformats.org/officeDocument/2006/relationships/image" Target="../media/image221.png"/><Relationship Id="rId84" Type="http://schemas.openxmlformats.org/officeDocument/2006/relationships/image" Target="../media/image242.png"/><Relationship Id="rId138" Type="http://schemas.openxmlformats.org/officeDocument/2006/relationships/image" Target="../media/image269.png"/><Relationship Id="rId345" Type="http://schemas.openxmlformats.org/officeDocument/2006/relationships/customXml" Target="../ink/ink372.xml"/><Relationship Id="rId387" Type="http://schemas.openxmlformats.org/officeDocument/2006/relationships/customXml" Target="../ink/ink393.xml"/><Relationship Id="rId191" Type="http://schemas.openxmlformats.org/officeDocument/2006/relationships/customXml" Target="../ink/ink295.xml"/><Relationship Id="rId205" Type="http://schemas.openxmlformats.org/officeDocument/2006/relationships/customXml" Target="../ink/ink302.xml"/><Relationship Id="rId247" Type="http://schemas.openxmlformats.org/officeDocument/2006/relationships/customXml" Target="../ink/ink323.xml"/><Relationship Id="rId412" Type="http://schemas.openxmlformats.org/officeDocument/2006/relationships/image" Target="../media/image406.png"/><Relationship Id="rId107" Type="http://schemas.openxmlformats.org/officeDocument/2006/relationships/customXml" Target="../ink/ink253.xml"/><Relationship Id="rId289" Type="http://schemas.openxmlformats.org/officeDocument/2006/relationships/customXml" Target="../ink/ink344.xml"/><Relationship Id="rId454" Type="http://schemas.openxmlformats.org/officeDocument/2006/relationships/image" Target="../media/image427.png"/><Relationship Id="rId11" Type="http://schemas.openxmlformats.org/officeDocument/2006/relationships/customXml" Target="../ink/ink205.xml"/><Relationship Id="rId53" Type="http://schemas.openxmlformats.org/officeDocument/2006/relationships/customXml" Target="../ink/ink226.xml"/><Relationship Id="rId149" Type="http://schemas.openxmlformats.org/officeDocument/2006/relationships/customXml" Target="../ink/ink274.xml"/><Relationship Id="rId314" Type="http://schemas.openxmlformats.org/officeDocument/2006/relationships/image" Target="../media/image357.png"/><Relationship Id="rId356" Type="http://schemas.openxmlformats.org/officeDocument/2006/relationships/image" Target="../media/image378.png"/><Relationship Id="rId398" Type="http://schemas.openxmlformats.org/officeDocument/2006/relationships/image" Target="../media/image399.png"/><Relationship Id="rId95" Type="http://schemas.openxmlformats.org/officeDocument/2006/relationships/customXml" Target="../ink/ink247.xml"/><Relationship Id="rId160" Type="http://schemas.openxmlformats.org/officeDocument/2006/relationships/image" Target="../media/image280.png"/><Relationship Id="rId216" Type="http://schemas.openxmlformats.org/officeDocument/2006/relationships/image" Target="../media/image308.png"/><Relationship Id="rId423" Type="http://schemas.openxmlformats.org/officeDocument/2006/relationships/customXml" Target="../ink/ink411.xml"/><Relationship Id="rId258" Type="http://schemas.openxmlformats.org/officeDocument/2006/relationships/image" Target="../media/image329.png"/><Relationship Id="rId465" Type="http://schemas.openxmlformats.org/officeDocument/2006/relationships/customXml" Target="../ink/ink432.xml"/><Relationship Id="rId22" Type="http://schemas.openxmlformats.org/officeDocument/2006/relationships/image" Target="../media/image211.png"/><Relationship Id="rId64" Type="http://schemas.openxmlformats.org/officeDocument/2006/relationships/image" Target="../media/image232.png"/><Relationship Id="rId118" Type="http://schemas.openxmlformats.org/officeDocument/2006/relationships/image" Target="../media/image259.png"/><Relationship Id="rId325" Type="http://schemas.openxmlformats.org/officeDocument/2006/relationships/customXml" Target="../ink/ink362.xml"/><Relationship Id="rId367" Type="http://schemas.openxmlformats.org/officeDocument/2006/relationships/customXml" Target="../ink/ink383.xml"/><Relationship Id="rId171" Type="http://schemas.openxmlformats.org/officeDocument/2006/relationships/customXml" Target="../ink/ink285.xml"/><Relationship Id="rId227" Type="http://schemas.openxmlformats.org/officeDocument/2006/relationships/customXml" Target="../ink/ink313.xml"/><Relationship Id="rId269" Type="http://schemas.openxmlformats.org/officeDocument/2006/relationships/customXml" Target="../ink/ink334.xml"/><Relationship Id="rId434" Type="http://schemas.openxmlformats.org/officeDocument/2006/relationships/image" Target="../media/image417.png"/><Relationship Id="rId476" Type="http://schemas.openxmlformats.org/officeDocument/2006/relationships/image" Target="../media/image438.png"/><Relationship Id="rId33" Type="http://schemas.openxmlformats.org/officeDocument/2006/relationships/customXml" Target="../ink/ink216.xml"/><Relationship Id="rId129" Type="http://schemas.openxmlformats.org/officeDocument/2006/relationships/customXml" Target="../ink/ink264.xml"/><Relationship Id="rId280" Type="http://schemas.openxmlformats.org/officeDocument/2006/relationships/image" Target="../media/image340.png"/><Relationship Id="rId336" Type="http://schemas.openxmlformats.org/officeDocument/2006/relationships/image" Target="../media/image368.png"/><Relationship Id="rId75" Type="http://schemas.openxmlformats.org/officeDocument/2006/relationships/customXml" Target="../ink/ink237.xml"/><Relationship Id="rId140" Type="http://schemas.openxmlformats.org/officeDocument/2006/relationships/image" Target="../media/image270.png"/><Relationship Id="rId182" Type="http://schemas.openxmlformats.org/officeDocument/2006/relationships/image" Target="../media/image291.png"/><Relationship Id="rId378" Type="http://schemas.openxmlformats.org/officeDocument/2006/relationships/image" Target="../media/image389.png"/><Relationship Id="rId403" Type="http://schemas.openxmlformats.org/officeDocument/2006/relationships/customXml" Target="../ink/ink401.xml"/><Relationship Id="rId6" Type="http://schemas.openxmlformats.org/officeDocument/2006/relationships/image" Target="../media/image203.png"/><Relationship Id="rId238" Type="http://schemas.openxmlformats.org/officeDocument/2006/relationships/image" Target="../media/image319.png"/><Relationship Id="rId445" Type="http://schemas.openxmlformats.org/officeDocument/2006/relationships/customXml" Target="../ink/ink422.xml"/><Relationship Id="rId291" Type="http://schemas.openxmlformats.org/officeDocument/2006/relationships/customXml" Target="../ink/ink345.xml"/><Relationship Id="rId305" Type="http://schemas.openxmlformats.org/officeDocument/2006/relationships/customXml" Target="../ink/ink352.xml"/><Relationship Id="rId347" Type="http://schemas.openxmlformats.org/officeDocument/2006/relationships/customXml" Target="../ink/ink373.xml"/><Relationship Id="rId44" Type="http://schemas.openxmlformats.org/officeDocument/2006/relationships/image" Target="../media/image222.png"/><Relationship Id="rId86" Type="http://schemas.openxmlformats.org/officeDocument/2006/relationships/image" Target="../media/image243.png"/><Relationship Id="rId151" Type="http://schemas.openxmlformats.org/officeDocument/2006/relationships/customXml" Target="../ink/ink275.xml"/><Relationship Id="rId389" Type="http://schemas.openxmlformats.org/officeDocument/2006/relationships/customXml" Target="../ink/ink394.xml"/><Relationship Id="rId193" Type="http://schemas.openxmlformats.org/officeDocument/2006/relationships/customXml" Target="../ink/ink296.xml"/><Relationship Id="rId207" Type="http://schemas.openxmlformats.org/officeDocument/2006/relationships/customXml" Target="../ink/ink303.xml"/><Relationship Id="rId249" Type="http://schemas.openxmlformats.org/officeDocument/2006/relationships/customXml" Target="../ink/ink324.xml"/><Relationship Id="rId414" Type="http://schemas.openxmlformats.org/officeDocument/2006/relationships/image" Target="../media/image407.png"/><Relationship Id="rId456" Type="http://schemas.openxmlformats.org/officeDocument/2006/relationships/image" Target="../media/image428.png"/><Relationship Id="rId13" Type="http://schemas.openxmlformats.org/officeDocument/2006/relationships/customXml" Target="../ink/ink206.xml"/><Relationship Id="rId109" Type="http://schemas.openxmlformats.org/officeDocument/2006/relationships/customXml" Target="../ink/ink254.xml"/><Relationship Id="rId260" Type="http://schemas.openxmlformats.org/officeDocument/2006/relationships/image" Target="../media/image330.png"/><Relationship Id="rId316" Type="http://schemas.openxmlformats.org/officeDocument/2006/relationships/image" Target="../media/image3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66E41CF-79E4-05C1-6DA8-4F3CE72FB3B4}"/>
              </a:ext>
            </a:extLst>
          </p:cNvPr>
          <p:cNvGrpSpPr/>
          <p:nvPr/>
        </p:nvGrpSpPr>
        <p:grpSpPr>
          <a:xfrm>
            <a:off x="-109057" y="0"/>
            <a:ext cx="12301057" cy="6858000"/>
            <a:chOff x="-109057" y="0"/>
            <a:chExt cx="12301057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EE0846E-C00B-6E82-FE45-35912FFB77DC}"/>
                </a:ext>
              </a:extLst>
            </p:cNvPr>
            <p:cNvSpPr/>
            <p:nvPr/>
          </p:nvSpPr>
          <p:spPr>
            <a:xfrm>
              <a:off x="-109057" y="0"/>
              <a:ext cx="12301057" cy="685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8E0184-F871-C8F1-DA69-BB424F33FACF}"/>
                </a:ext>
              </a:extLst>
            </p:cNvPr>
            <p:cNvSpPr/>
            <p:nvPr/>
          </p:nvSpPr>
          <p:spPr>
            <a:xfrm>
              <a:off x="0" y="123737"/>
              <a:ext cx="12113703" cy="6610525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C31E41-A8E5-12B5-48DB-4714AF85C292}"/>
              </a:ext>
            </a:extLst>
          </p:cNvPr>
          <p:cNvGrpSpPr/>
          <p:nvPr/>
        </p:nvGrpSpPr>
        <p:grpSpPr>
          <a:xfrm>
            <a:off x="0" y="145015"/>
            <a:ext cx="12098322" cy="6567967"/>
            <a:chOff x="0" y="155807"/>
            <a:chExt cx="12098322" cy="65679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168616-EC44-B353-5CCC-88965D2B7117}"/>
                </a:ext>
              </a:extLst>
            </p:cNvPr>
            <p:cNvGrpSpPr/>
            <p:nvPr/>
          </p:nvGrpSpPr>
          <p:grpSpPr>
            <a:xfrm>
              <a:off x="0" y="5143500"/>
              <a:ext cx="12098322" cy="1580274"/>
              <a:chOff x="0" y="5143500"/>
              <a:chExt cx="12098322" cy="1580274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4C92798D-2CC7-FC86-A32A-B7E781D7C2EF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AC8C71EB-37CF-0E28-ED53-9C6F8AE5BE78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3D92B7-F962-47CC-CB5D-E53D14296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5807"/>
              <a:ext cx="323850" cy="32385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C513C-0535-84B5-9BF6-5CF5C585793B}"/>
              </a:ext>
            </a:extLst>
          </p:cNvPr>
          <p:cNvGrpSpPr/>
          <p:nvPr/>
        </p:nvGrpSpPr>
        <p:grpSpPr>
          <a:xfrm>
            <a:off x="0" y="166295"/>
            <a:ext cx="12098322" cy="6567967"/>
            <a:chOff x="0" y="166295"/>
            <a:chExt cx="12098322" cy="656796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5AB359-50E2-CADC-0D78-1D9307574811}"/>
                </a:ext>
              </a:extLst>
            </p:cNvPr>
            <p:cNvGrpSpPr/>
            <p:nvPr/>
          </p:nvGrpSpPr>
          <p:grpSpPr>
            <a:xfrm>
              <a:off x="0" y="5153988"/>
              <a:ext cx="12098322" cy="1580274"/>
              <a:chOff x="0" y="5143500"/>
              <a:chExt cx="12098322" cy="1580274"/>
            </a:xfrm>
          </p:grpSpPr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D8712E3B-EAEA-0C0E-48E0-2B5F31827F64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DC3A3081-7C47-F5CB-05A9-1BAA75BA04CF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781606-D67D-F3E8-CB12-2F70C9CF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6295"/>
              <a:ext cx="323850" cy="3238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93B504-E12C-133E-4928-4F8C191A8B49}"/>
              </a:ext>
            </a:extLst>
          </p:cNvPr>
          <p:cNvGrpSpPr/>
          <p:nvPr/>
        </p:nvGrpSpPr>
        <p:grpSpPr>
          <a:xfrm>
            <a:off x="8291599" y="439758"/>
            <a:ext cx="1114560" cy="771480"/>
            <a:chOff x="8291599" y="439758"/>
            <a:chExt cx="1114560" cy="7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BA3509-44C4-70B3-EC82-26450D593D80}"/>
                    </a:ext>
                  </a:extLst>
                </p14:cNvPr>
                <p14:cNvContentPartPr/>
                <p14:nvPr/>
              </p14:nvContentPartPr>
              <p14:xfrm>
                <a:off x="8829079" y="571878"/>
                <a:ext cx="577080" cy="25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BA3509-44C4-70B3-EC82-26450D593D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20079" y="562878"/>
                  <a:ext cx="594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AC043E-775E-E9D4-D036-8746C2353574}"/>
                    </a:ext>
                  </a:extLst>
                </p14:cNvPr>
                <p14:cNvContentPartPr/>
                <p14:nvPr/>
              </p14:nvContentPartPr>
              <p14:xfrm>
                <a:off x="9047959" y="948798"/>
                <a:ext cx="25200" cy="2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AC043E-775E-E9D4-D036-8746C23535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38959" y="940158"/>
                  <a:ext cx="42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2BAFCB-C994-2DD4-FDBB-CC0400FA240B}"/>
                    </a:ext>
                  </a:extLst>
                </p14:cNvPr>
                <p14:cNvContentPartPr/>
                <p14:nvPr/>
              </p14:nvContentPartPr>
              <p14:xfrm>
                <a:off x="8713159" y="474318"/>
                <a:ext cx="115560" cy="23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2BAFCB-C994-2DD4-FDBB-CC0400FA24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04519" y="465678"/>
                  <a:ext cx="133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603D8B-5319-5239-ACE6-C892B814DFB7}"/>
                    </a:ext>
                  </a:extLst>
                </p14:cNvPr>
                <p14:cNvContentPartPr/>
                <p14:nvPr/>
              </p14:nvContentPartPr>
              <p14:xfrm>
                <a:off x="8538199" y="651438"/>
                <a:ext cx="162360" cy="11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603D8B-5319-5239-ACE6-C892B814DF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29199" y="642798"/>
                  <a:ext cx="180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D32658-25B8-4D2A-8E50-E8A79FEA4A98}"/>
                    </a:ext>
                  </a:extLst>
                </p14:cNvPr>
                <p14:cNvContentPartPr/>
                <p14:nvPr/>
              </p14:nvContentPartPr>
              <p14:xfrm>
                <a:off x="8291599" y="439758"/>
                <a:ext cx="451080" cy="77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D32658-25B8-4D2A-8E50-E8A79FEA4A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82959" y="430758"/>
                  <a:ext cx="468720" cy="78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DB8CB3-ADC0-CA6E-BBBD-E3483477D002}"/>
              </a:ext>
            </a:extLst>
          </p:cNvPr>
          <p:cNvGrpSpPr/>
          <p:nvPr/>
        </p:nvGrpSpPr>
        <p:grpSpPr>
          <a:xfrm>
            <a:off x="249559" y="990198"/>
            <a:ext cx="1126800" cy="596880"/>
            <a:chOff x="249559" y="990198"/>
            <a:chExt cx="1126800" cy="59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160FF-3485-8360-A54F-CA25C1934456}"/>
                    </a:ext>
                  </a:extLst>
                </p14:cNvPr>
                <p14:cNvContentPartPr/>
                <p14:nvPr/>
              </p14:nvContentPartPr>
              <p14:xfrm>
                <a:off x="249559" y="1129518"/>
                <a:ext cx="120600" cy="430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160FF-3485-8360-A54F-CA25C19344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0919" y="1120518"/>
                  <a:ext cx="1382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33D818-78A2-5E55-8D95-AEDC17C65B75}"/>
                    </a:ext>
                  </a:extLst>
                </p14:cNvPr>
                <p14:cNvContentPartPr/>
                <p14:nvPr/>
              </p14:nvContentPartPr>
              <p14:xfrm>
                <a:off x="355759" y="1102878"/>
                <a:ext cx="154440" cy="24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33D818-78A2-5E55-8D95-AEDC17C65B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119" y="1093878"/>
                  <a:ext cx="172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790C7B-DEC9-058F-43B3-A1CFEB53E8E4}"/>
                    </a:ext>
                  </a:extLst>
                </p14:cNvPr>
                <p14:cNvContentPartPr/>
                <p14:nvPr/>
              </p14:nvContentPartPr>
              <p14:xfrm>
                <a:off x="577159" y="1205838"/>
                <a:ext cx="166680" cy="24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790C7B-DEC9-058F-43B3-A1CFEB53E8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519" y="1196838"/>
                  <a:ext cx="184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B4AFFA-C6C0-C36D-ABD1-3F61EB1DB60F}"/>
                    </a:ext>
                  </a:extLst>
                </p14:cNvPr>
                <p14:cNvContentPartPr/>
                <p14:nvPr/>
              </p14:nvContentPartPr>
              <p14:xfrm>
                <a:off x="755359" y="1251558"/>
                <a:ext cx="44640" cy="16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B4AFFA-C6C0-C36D-ABD1-3F61EB1DB6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719" y="1242558"/>
                  <a:ext cx="62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8DDB91-5418-A1EA-42A9-F084924EAF8D}"/>
                    </a:ext>
                  </a:extLst>
                </p14:cNvPr>
                <p14:cNvContentPartPr/>
                <p14:nvPr/>
              </p14:nvContentPartPr>
              <p14:xfrm>
                <a:off x="873439" y="1144278"/>
                <a:ext cx="10800" cy="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8DDB91-5418-A1EA-42A9-F084924EAF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4799" y="113563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793EF4-17E8-A2E2-C54D-9EF85D2EFA6A}"/>
                    </a:ext>
                  </a:extLst>
                </p14:cNvPr>
                <p14:cNvContentPartPr/>
                <p14:nvPr/>
              </p14:nvContentPartPr>
              <p14:xfrm>
                <a:off x="868039" y="1259478"/>
                <a:ext cx="69120" cy="12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793EF4-17E8-A2E2-C54D-9EF85D2EFA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9039" y="1250838"/>
                  <a:ext cx="8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F2E3FB-3698-4FB7-4633-F459B994B7BD}"/>
                    </a:ext>
                  </a:extLst>
                </p14:cNvPr>
                <p14:cNvContentPartPr/>
                <p14:nvPr/>
              </p14:nvContentPartPr>
              <p14:xfrm>
                <a:off x="1044799" y="990198"/>
                <a:ext cx="140400" cy="52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F2E3FB-3698-4FB7-4633-F459B994B7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6159" y="981558"/>
                  <a:ext cx="158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BFD219-740C-DD1C-DEC4-994A4B4E50D8}"/>
                    </a:ext>
                  </a:extLst>
                </p14:cNvPr>
                <p14:cNvContentPartPr/>
                <p14:nvPr/>
              </p14:nvContentPartPr>
              <p14:xfrm>
                <a:off x="1085839" y="1211598"/>
                <a:ext cx="143640" cy="6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BFD219-740C-DD1C-DEC4-994A4B4E50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7199" y="1202598"/>
                  <a:ext cx="161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5F0750-AD09-7D45-BD79-14471803D5A0}"/>
                    </a:ext>
                  </a:extLst>
                </p14:cNvPr>
                <p14:cNvContentPartPr/>
                <p14:nvPr/>
              </p14:nvContentPartPr>
              <p14:xfrm>
                <a:off x="1239199" y="1051398"/>
                <a:ext cx="137160" cy="53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5F0750-AD09-7D45-BD79-14471803D5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0199" y="1042758"/>
                  <a:ext cx="15480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59538C-B68B-2ED0-0728-54509D70C29B}"/>
              </a:ext>
            </a:extLst>
          </p:cNvPr>
          <p:cNvGrpSpPr/>
          <p:nvPr/>
        </p:nvGrpSpPr>
        <p:grpSpPr>
          <a:xfrm>
            <a:off x="1764439" y="1054998"/>
            <a:ext cx="6212880" cy="950760"/>
            <a:chOff x="1764439" y="1054998"/>
            <a:chExt cx="621288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391267-D631-F50E-5A31-C61D7DECB887}"/>
                    </a:ext>
                  </a:extLst>
                </p14:cNvPr>
                <p14:cNvContentPartPr/>
                <p14:nvPr/>
              </p14:nvContentPartPr>
              <p14:xfrm>
                <a:off x="2021119" y="1054998"/>
                <a:ext cx="177120" cy="521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391267-D631-F50E-5A31-C61D7DECB8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12119" y="1046358"/>
                  <a:ext cx="1947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FB7BE4-919D-715C-5730-FD38CB71DBA2}"/>
                    </a:ext>
                  </a:extLst>
                </p14:cNvPr>
                <p14:cNvContentPartPr/>
                <p14:nvPr/>
              </p14:nvContentPartPr>
              <p14:xfrm>
                <a:off x="1764439" y="1543518"/>
                <a:ext cx="814320" cy="261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FB7BE4-919D-715C-5730-FD38CB71DB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55439" y="1534878"/>
                  <a:ext cx="831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F101F0-EA12-1202-0A41-5FEE3F1D5C57}"/>
                    </a:ext>
                  </a:extLst>
                </p14:cNvPr>
                <p14:cNvContentPartPr/>
                <p14:nvPr/>
              </p14:nvContentPartPr>
              <p14:xfrm>
                <a:off x="2511799" y="1660158"/>
                <a:ext cx="109080" cy="159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F101F0-EA12-1202-0A41-5FEE3F1D5C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3159" y="1651518"/>
                  <a:ext cx="126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5A7CF9-2ED3-563E-1831-C75DFC53B11E}"/>
                    </a:ext>
                  </a:extLst>
                </p14:cNvPr>
                <p14:cNvContentPartPr/>
                <p14:nvPr/>
              </p14:nvContentPartPr>
              <p14:xfrm>
                <a:off x="7513279" y="1516158"/>
                <a:ext cx="464040" cy="21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5A7CF9-2ED3-563E-1831-C75DFC53B1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04279" y="1507518"/>
                  <a:ext cx="481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A7319B-BBFE-8C07-06A9-8937F5FE0B13}"/>
                    </a:ext>
                  </a:extLst>
                </p14:cNvPr>
                <p14:cNvContentPartPr/>
                <p14:nvPr/>
              </p14:nvContentPartPr>
              <p14:xfrm>
                <a:off x="7505359" y="1770678"/>
                <a:ext cx="125280" cy="88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A7319B-BBFE-8C07-06A9-8937F5FE0B1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96359" y="1762038"/>
                  <a:ext cx="142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4309BB-3E3E-97E1-A1A4-9AA0CCBDB0E2}"/>
                    </a:ext>
                  </a:extLst>
                </p14:cNvPr>
                <p14:cNvContentPartPr/>
                <p14:nvPr/>
              </p14:nvContentPartPr>
              <p14:xfrm>
                <a:off x="7304119" y="1516878"/>
                <a:ext cx="158760" cy="19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4309BB-3E3E-97E1-A1A4-9AA0CCBDB0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95119" y="1507878"/>
                  <a:ext cx="176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25EA58-BFF5-20F1-FB8B-5659BDB189EA}"/>
                    </a:ext>
                  </a:extLst>
                </p14:cNvPr>
                <p14:cNvContentPartPr/>
                <p14:nvPr/>
              </p14:nvContentPartPr>
              <p14:xfrm>
                <a:off x="7336519" y="1430118"/>
                <a:ext cx="30240" cy="21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25EA58-BFF5-20F1-FB8B-5659BDB189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27879" y="1421118"/>
                  <a:ext cx="47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4898E9-DDB8-B474-C046-9D0D0732AC56}"/>
                    </a:ext>
                  </a:extLst>
                </p14:cNvPr>
                <p14:cNvContentPartPr/>
                <p14:nvPr/>
              </p14:nvContentPartPr>
              <p14:xfrm>
                <a:off x="6986599" y="1402758"/>
                <a:ext cx="330120" cy="44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4898E9-DDB8-B474-C046-9D0D0732AC5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77959" y="1393758"/>
                  <a:ext cx="3477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DD0954-75B8-BA43-3B3B-313543E04287}"/>
                    </a:ext>
                  </a:extLst>
                </p14:cNvPr>
                <p14:cNvContentPartPr/>
                <p14:nvPr/>
              </p14:nvContentPartPr>
              <p14:xfrm>
                <a:off x="7341919" y="1287198"/>
                <a:ext cx="43920" cy="1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DD0954-75B8-BA43-3B3B-313543E042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3279" y="1278198"/>
                  <a:ext cx="61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68DE14-48A8-21B6-E2CA-474D2538F607}"/>
                    </a:ext>
                  </a:extLst>
                </p14:cNvPr>
                <p14:cNvContentPartPr/>
                <p14:nvPr/>
              </p14:nvContentPartPr>
              <p14:xfrm>
                <a:off x="6561439" y="1499598"/>
                <a:ext cx="274320" cy="25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68DE14-48A8-21B6-E2CA-474D2538F60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52439" y="1490958"/>
                  <a:ext cx="291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A99398-7C3F-F754-FC56-AD00F67E4C8F}"/>
                    </a:ext>
                  </a:extLst>
                </p14:cNvPr>
                <p14:cNvContentPartPr/>
                <p14:nvPr/>
              </p14:nvContentPartPr>
              <p14:xfrm>
                <a:off x="6747559" y="1745838"/>
                <a:ext cx="120600" cy="9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A99398-7C3F-F754-FC56-AD00F67E4C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8919" y="1736838"/>
                  <a:ext cx="138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E23941-65BD-6BCF-5485-50A00A9AEE21}"/>
                    </a:ext>
                  </a:extLst>
                </p14:cNvPr>
                <p14:cNvContentPartPr/>
                <p14:nvPr/>
              </p14:nvContentPartPr>
              <p14:xfrm>
                <a:off x="6660439" y="1305198"/>
                <a:ext cx="38880" cy="263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E23941-65BD-6BCF-5485-50A00A9AEE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51439" y="1296558"/>
                  <a:ext cx="56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ACBC4F-9978-15EF-C027-0BBB4706B48A}"/>
                    </a:ext>
                  </a:extLst>
                </p14:cNvPr>
                <p14:cNvContentPartPr/>
                <p14:nvPr/>
              </p14:nvContentPartPr>
              <p14:xfrm>
                <a:off x="6134839" y="1510758"/>
                <a:ext cx="464760" cy="312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ACBC4F-9978-15EF-C027-0BBB4706B4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6199" y="1501758"/>
                  <a:ext cx="482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DBD37E-B832-D1B5-5F06-602231E5D403}"/>
                    </a:ext>
                  </a:extLst>
                </p14:cNvPr>
                <p14:cNvContentPartPr/>
                <p14:nvPr/>
              </p14:nvContentPartPr>
              <p14:xfrm>
                <a:off x="6601039" y="1286118"/>
                <a:ext cx="40320" cy="27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DBD37E-B832-D1B5-5F06-602231E5D40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92039" y="1277478"/>
                  <a:ext cx="57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9A1732-DA54-8EDC-9402-03533EE3C558}"/>
                    </a:ext>
                  </a:extLst>
                </p14:cNvPr>
                <p14:cNvContentPartPr/>
                <p14:nvPr/>
              </p14:nvContentPartPr>
              <p14:xfrm>
                <a:off x="6287119" y="1376838"/>
                <a:ext cx="169920" cy="89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9A1732-DA54-8EDC-9402-03533EE3C5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78119" y="1368198"/>
                  <a:ext cx="187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BBA0E6-AE5E-2576-7489-FE9950276D6D}"/>
                    </a:ext>
                  </a:extLst>
                </p14:cNvPr>
                <p14:cNvContentPartPr/>
                <p14:nvPr/>
              </p14:nvContentPartPr>
              <p14:xfrm>
                <a:off x="6120439" y="1386198"/>
                <a:ext cx="82080" cy="19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BBA0E6-AE5E-2576-7489-FE9950276D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11799" y="1377198"/>
                  <a:ext cx="99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AF22A4-9D05-BE6B-F65A-3C72C3FC2FB2}"/>
                    </a:ext>
                  </a:extLst>
                </p14:cNvPr>
                <p14:cNvContentPartPr/>
                <p14:nvPr/>
              </p14:nvContentPartPr>
              <p14:xfrm>
                <a:off x="6097039" y="1690758"/>
                <a:ext cx="30960" cy="50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AF22A4-9D05-BE6B-F65A-3C72C3FC2FB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88039" y="1682118"/>
                  <a:ext cx="48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A80ECA-38B1-7695-9524-36C58A79ED65}"/>
                    </a:ext>
                  </a:extLst>
                </p14:cNvPr>
                <p14:cNvContentPartPr/>
                <p14:nvPr/>
              </p14:nvContentPartPr>
              <p14:xfrm>
                <a:off x="5590879" y="1390518"/>
                <a:ext cx="461160" cy="28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A80ECA-38B1-7695-9524-36C58A79ED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82239" y="1381518"/>
                  <a:ext cx="478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5D7122-6781-7DFE-B409-E7F113068D7B}"/>
                    </a:ext>
                  </a:extLst>
                </p14:cNvPr>
                <p14:cNvContentPartPr/>
                <p14:nvPr/>
              </p14:nvContentPartPr>
              <p14:xfrm>
                <a:off x="5757559" y="1312398"/>
                <a:ext cx="158760" cy="151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5D7122-6781-7DFE-B409-E7F113068D7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48919" y="1303398"/>
                  <a:ext cx="176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C67A2E-024A-4A9C-A6DC-B1E551B91C36}"/>
                    </a:ext>
                  </a:extLst>
                </p14:cNvPr>
                <p14:cNvContentPartPr/>
                <p14:nvPr/>
              </p14:nvContentPartPr>
              <p14:xfrm>
                <a:off x="4698799" y="1286838"/>
                <a:ext cx="826200" cy="70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C67A2E-024A-4A9C-A6DC-B1E551B91C3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89799" y="1278198"/>
                  <a:ext cx="84384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85C5B2-B5D6-1F9E-46FB-987E7B7C2589}"/>
                    </a:ext>
                  </a:extLst>
                </p14:cNvPr>
                <p14:cNvContentPartPr/>
                <p14:nvPr/>
              </p14:nvContentPartPr>
              <p14:xfrm>
                <a:off x="4907239" y="1348758"/>
                <a:ext cx="104040" cy="28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85C5B2-B5D6-1F9E-46FB-987E7B7C25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98599" y="1339758"/>
                  <a:ext cx="121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DDF26E-42B4-0DF2-A730-03147A55608B}"/>
                    </a:ext>
                  </a:extLst>
                </p14:cNvPr>
                <p14:cNvContentPartPr/>
                <p14:nvPr/>
              </p14:nvContentPartPr>
              <p14:xfrm>
                <a:off x="4237999" y="1443798"/>
                <a:ext cx="567000" cy="37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DDF26E-42B4-0DF2-A730-03147A5560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229359" y="1435158"/>
                  <a:ext cx="5846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B3DAFF-0B95-1908-E4A4-2268C368D10F}"/>
                    </a:ext>
                  </a:extLst>
                </p14:cNvPr>
                <p14:cNvContentPartPr/>
                <p14:nvPr/>
              </p14:nvContentPartPr>
              <p14:xfrm>
                <a:off x="4824079" y="1195038"/>
                <a:ext cx="48600" cy="48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B3DAFF-0B95-1908-E4A4-2268C368D10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15079" y="1186398"/>
                  <a:ext cx="66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0C0DA7-3455-A9D5-CE0D-8B43E0D00B0C}"/>
                    </a:ext>
                  </a:extLst>
                </p14:cNvPr>
                <p14:cNvContentPartPr/>
                <p14:nvPr/>
              </p14:nvContentPartPr>
              <p14:xfrm>
                <a:off x="4559119" y="1798398"/>
                <a:ext cx="145440" cy="47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0C0DA7-3455-A9D5-CE0D-8B43E0D00B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50479" y="1789758"/>
                  <a:ext cx="163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3B7D83-5674-F582-47A0-C3DD8F3FC71B}"/>
                    </a:ext>
                  </a:extLst>
                </p14:cNvPr>
                <p14:cNvContentPartPr/>
                <p14:nvPr/>
              </p14:nvContentPartPr>
              <p14:xfrm>
                <a:off x="4126399" y="1291878"/>
                <a:ext cx="598320" cy="520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3B7D83-5674-F582-47A0-C3DD8F3FC7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17759" y="1282878"/>
                  <a:ext cx="615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BF9E14-00DE-616D-9A38-99B50E75AA24}"/>
                    </a:ext>
                  </a:extLst>
                </p14:cNvPr>
                <p14:cNvContentPartPr/>
                <p14:nvPr/>
              </p14:nvContentPartPr>
              <p14:xfrm>
                <a:off x="3968359" y="1454598"/>
                <a:ext cx="244800" cy="272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BF9E14-00DE-616D-9A38-99B50E75AA2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59719" y="1445958"/>
                  <a:ext cx="262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E4DFBE-6C76-2C35-7FF4-562B3DA5D400}"/>
                    </a:ext>
                  </a:extLst>
                </p14:cNvPr>
                <p14:cNvContentPartPr/>
                <p14:nvPr/>
              </p14:nvContentPartPr>
              <p14:xfrm>
                <a:off x="4076359" y="1342998"/>
                <a:ext cx="49320" cy="2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E4DFBE-6C76-2C35-7FF4-562B3DA5D4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67719" y="1333998"/>
                  <a:ext cx="66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5CEE1-E60F-5FBB-0DDB-2C92D76FA3B0}"/>
                    </a:ext>
                  </a:extLst>
                </p14:cNvPr>
                <p14:cNvContentPartPr/>
                <p14:nvPr/>
              </p14:nvContentPartPr>
              <p14:xfrm>
                <a:off x="3397399" y="1487358"/>
                <a:ext cx="453600" cy="379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5CEE1-E60F-5FBB-0DDB-2C92D76FA3B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388399" y="1478718"/>
                  <a:ext cx="4712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C3A81C-2D0F-F11A-021E-E61D96B6744A}"/>
                    </a:ext>
                  </a:extLst>
                </p14:cNvPr>
                <p14:cNvContentPartPr/>
                <p14:nvPr/>
              </p14:nvContentPartPr>
              <p14:xfrm>
                <a:off x="3952879" y="1973358"/>
                <a:ext cx="95400" cy="3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C3A81C-2D0F-F11A-021E-E61D96B6744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3879" y="1964358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1EADD0-4119-90F0-303D-5055D0EF7B5C}"/>
                    </a:ext>
                  </a:extLst>
                </p14:cNvPr>
                <p14:cNvContentPartPr/>
                <p14:nvPr/>
              </p14:nvContentPartPr>
              <p14:xfrm>
                <a:off x="3835519" y="1213038"/>
                <a:ext cx="111600" cy="107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1EADD0-4119-90F0-303D-5055D0EF7B5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26519" y="1204398"/>
                  <a:ext cx="129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4C3B27-C540-AD0D-DBC0-EC7475A6ADC2}"/>
                    </a:ext>
                  </a:extLst>
                </p14:cNvPr>
                <p14:cNvContentPartPr/>
                <p14:nvPr/>
              </p14:nvContentPartPr>
              <p14:xfrm>
                <a:off x="3054679" y="1358478"/>
                <a:ext cx="407160" cy="24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4C3B27-C540-AD0D-DBC0-EC7475A6ADC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046039" y="1349838"/>
                  <a:ext cx="424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DAA14E-1145-5A9D-6EE5-55061E4E4DD5}"/>
                    </a:ext>
                  </a:extLst>
                </p14:cNvPr>
                <p14:cNvContentPartPr/>
                <p14:nvPr/>
              </p14:nvContentPartPr>
              <p14:xfrm>
                <a:off x="3205519" y="1690038"/>
                <a:ext cx="165600" cy="68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DAA14E-1145-5A9D-6EE5-55061E4E4DD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96519" y="1681398"/>
                  <a:ext cx="183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2C0A9A-D4C6-4135-1994-B8A6CC895D41}"/>
                    </a:ext>
                  </a:extLst>
                </p14:cNvPr>
                <p14:cNvContentPartPr/>
                <p14:nvPr/>
              </p14:nvContentPartPr>
              <p14:xfrm>
                <a:off x="2748679" y="1069758"/>
                <a:ext cx="559440" cy="50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2C0A9A-D4C6-4135-1994-B8A6CC895D4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40039" y="1060758"/>
                  <a:ext cx="57708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461F83C-AE73-7688-FCC1-82FB56487951}"/>
              </a:ext>
            </a:extLst>
          </p:cNvPr>
          <p:cNvGrpSpPr/>
          <p:nvPr/>
        </p:nvGrpSpPr>
        <p:grpSpPr>
          <a:xfrm>
            <a:off x="151999" y="2162718"/>
            <a:ext cx="8764560" cy="3585960"/>
            <a:chOff x="151999" y="2162718"/>
            <a:chExt cx="8764560" cy="358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929454F-739F-7AAA-8C76-B3836CE41858}"/>
                    </a:ext>
                  </a:extLst>
                </p14:cNvPr>
                <p14:cNvContentPartPr/>
                <p14:nvPr/>
              </p14:nvContentPartPr>
              <p14:xfrm>
                <a:off x="151999" y="2415438"/>
                <a:ext cx="109080" cy="352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929454F-739F-7AAA-8C76-B3836CE4185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2999" y="2406798"/>
                  <a:ext cx="126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63A666-BCDF-9482-D8E0-5FDE1763E2D2}"/>
                    </a:ext>
                  </a:extLst>
                </p14:cNvPr>
                <p14:cNvContentPartPr/>
                <p14:nvPr/>
              </p14:nvContentPartPr>
              <p14:xfrm>
                <a:off x="316519" y="2476998"/>
                <a:ext cx="148320" cy="172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63A666-BCDF-9482-D8E0-5FDE1763E2D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7519" y="2468358"/>
                  <a:ext cx="165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694442-7A0E-48E0-2058-5B80EBD0E6F1}"/>
                    </a:ext>
                  </a:extLst>
                </p14:cNvPr>
                <p14:cNvContentPartPr/>
                <p14:nvPr/>
              </p14:nvContentPartPr>
              <p14:xfrm>
                <a:off x="486439" y="2459718"/>
                <a:ext cx="94320" cy="38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694442-7A0E-48E0-2058-5B80EBD0E6F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7439" y="2451078"/>
                  <a:ext cx="1119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174456-3DBA-F12E-4124-E493EB45D339}"/>
                    </a:ext>
                  </a:extLst>
                </p14:cNvPr>
                <p14:cNvContentPartPr/>
                <p14:nvPr/>
              </p14:nvContentPartPr>
              <p14:xfrm>
                <a:off x="608119" y="2449998"/>
                <a:ext cx="93240" cy="172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174456-3DBA-F12E-4124-E493EB45D3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9119" y="2440998"/>
                  <a:ext cx="110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C1A86A-4ED5-F677-D4C9-E2C709E3CB36}"/>
                    </a:ext>
                  </a:extLst>
                </p14:cNvPr>
                <p14:cNvContentPartPr/>
                <p14:nvPr/>
              </p14:nvContentPartPr>
              <p14:xfrm>
                <a:off x="751399" y="2162718"/>
                <a:ext cx="332280" cy="55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C1A86A-4ED5-F677-D4C9-E2C709E3CB3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2759" y="2153718"/>
                  <a:ext cx="3499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B61ECD-6EE6-BE2D-4F2D-3EE201D38E97}"/>
                    </a:ext>
                  </a:extLst>
                </p14:cNvPr>
                <p14:cNvContentPartPr/>
                <p14:nvPr/>
              </p14:nvContentPartPr>
              <p14:xfrm>
                <a:off x="1334599" y="2379078"/>
                <a:ext cx="102960" cy="477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B61ECD-6EE6-BE2D-4F2D-3EE201D38E9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25959" y="2370438"/>
                  <a:ext cx="1206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71DC1A-FF50-443D-1769-A77529C91CA1}"/>
                    </a:ext>
                  </a:extLst>
                </p14:cNvPr>
                <p14:cNvContentPartPr/>
                <p14:nvPr/>
              </p14:nvContentPartPr>
              <p14:xfrm>
                <a:off x="2320639" y="3698478"/>
                <a:ext cx="522720" cy="60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71DC1A-FF50-443D-1769-A77529C91CA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11999" y="3689478"/>
                  <a:ext cx="540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FF677F-EA4E-EE05-13E4-1856D28DE425}"/>
                    </a:ext>
                  </a:extLst>
                </p14:cNvPr>
                <p14:cNvContentPartPr/>
                <p14:nvPr/>
              </p14:nvContentPartPr>
              <p14:xfrm>
                <a:off x="2730679" y="3655998"/>
                <a:ext cx="133560" cy="175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FF677F-EA4E-EE05-13E4-1856D28DE42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21679" y="3647358"/>
                  <a:ext cx="151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AE9121-DB65-9295-3400-29619319C1A4}"/>
                    </a:ext>
                  </a:extLst>
                </p14:cNvPr>
                <p14:cNvContentPartPr/>
                <p14:nvPr/>
              </p14:nvContentPartPr>
              <p14:xfrm>
                <a:off x="8368639" y="2643318"/>
                <a:ext cx="326880" cy="315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AE9121-DB65-9295-3400-29619319C1A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59999" y="2634318"/>
                  <a:ext cx="344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0F9A04-D7A6-CD83-F1C3-D05DB4B38C10}"/>
                    </a:ext>
                  </a:extLst>
                </p14:cNvPr>
                <p14:cNvContentPartPr/>
                <p14:nvPr/>
              </p14:nvContentPartPr>
              <p14:xfrm>
                <a:off x="8574559" y="2961198"/>
                <a:ext cx="27360" cy="44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0F9A04-D7A6-CD83-F1C3-D05DB4B38C1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65919" y="2952558"/>
                  <a:ext cx="45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6C90EA0-570B-B36B-2CE6-6F4D9D092674}"/>
                    </a:ext>
                  </a:extLst>
                </p14:cNvPr>
                <p14:cNvContentPartPr/>
                <p14:nvPr/>
              </p14:nvContentPartPr>
              <p14:xfrm>
                <a:off x="8466919" y="2617398"/>
                <a:ext cx="131760" cy="164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6C90EA0-570B-B36B-2CE6-6F4D9D09267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57919" y="2608758"/>
                  <a:ext cx="14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CD343E-4EDE-155C-A880-3E6C0F687444}"/>
                    </a:ext>
                  </a:extLst>
                </p14:cNvPr>
                <p14:cNvContentPartPr/>
                <p14:nvPr/>
              </p14:nvContentPartPr>
              <p14:xfrm>
                <a:off x="7855639" y="2447838"/>
                <a:ext cx="701640" cy="669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CD343E-4EDE-155C-A880-3E6C0F6874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46999" y="2438838"/>
                  <a:ext cx="7192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D92244-5952-63BF-5FC2-32F7C6ED8F70}"/>
                    </a:ext>
                  </a:extLst>
                </p14:cNvPr>
                <p14:cNvContentPartPr/>
                <p14:nvPr/>
              </p14:nvContentPartPr>
              <p14:xfrm>
                <a:off x="8187919" y="2607318"/>
                <a:ext cx="70920" cy="168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D92244-5952-63BF-5FC2-32F7C6ED8F7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78919" y="2598318"/>
                  <a:ext cx="88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AEBA92-9830-FDD3-8FDF-4788E33CAF1B}"/>
                    </a:ext>
                  </a:extLst>
                </p14:cNvPr>
                <p14:cNvContentPartPr/>
                <p14:nvPr/>
              </p14:nvContentPartPr>
              <p14:xfrm>
                <a:off x="8024479" y="2756358"/>
                <a:ext cx="149400" cy="109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AEBA92-9830-FDD3-8FDF-4788E33CAF1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15839" y="2747358"/>
                  <a:ext cx="16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C8B17B-CCC5-3BD1-8ACA-036B67DF2C2F}"/>
                    </a:ext>
                  </a:extLst>
                </p14:cNvPr>
                <p14:cNvContentPartPr/>
                <p14:nvPr/>
              </p14:nvContentPartPr>
              <p14:xfrm>
                <a:off x="7942039" y="2621718"/>
                <a:ext cx="162000" cy="286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C8B17B-CCC5-3BD1-8ACA-036B67DF2C2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33399" y="2613078"/>
                  <a:ext cx="179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E26C19-3C67-16F6-14E2-DB2A7C5F26EA}"/>
                    </a:ext>
                  </a:extLst>
                </p14:cNvPr>
                <p14:cNvContentPartPr/>
                <p14:nvPr/>
              </p14:nvContentPartPr>
              <p14:xfrm>
                <a:off x="7260559" y="2630718"/>
                <a:ext cx="752760" cy="210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E26C19-3C67-16F6-14E2-DB2A7C5F26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51559" y="2622078"/>
                  <a:ext cx="770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6AB20AA-D378-A618-86E9-9B33BB9742ED}"/>
                    </a:ext>
                  </a:extLst>
                </p14:cNvPr>
                <p14:cNvContentPartPr/>
                <p14:nvPr/>
              </p14:nvContentPartPr>
              <p14:xfrm>
                <a:off x="7954639" y="2421918"/>
                <a:ext cx="56160" cy="20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6AB20AA-D378-A618-86E9-9B33BB9742E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45999" y="2413278"/>
                  <a:ext cx="73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9D4A39-4942-3059-D1C4-D2BD1F58F1EF}"/>
                    </a:ext>
                  </a:extLst>
                </p14:cNvPr>
                <p14:cNvContentPartPr/>
                <p14:nvPr/>
              </p14:nvContentPartPr>
              <p14:xfrm>
                <a:off x="7504639" y="2460438"/>
                <a:ext cx="197640" cy="30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9D4A39-4942-3059-D1C4-D2BD1F58F1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95639" y="2451798"/>
                  <a:ext cx="215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A38B5A8-48C2-02C3-4FE4-24037F3B2C33}"/>
                    </a:ext>
                  </a:extLst>
                </p14:cNvPr>
                <p14:cNvContentPartPr/>
                <p14:nvPr/>
              </p14:nvContentPartPr>
              <p14:xfrm>
                <a:off x="6625519" y="2635398"/>
                <a:ext cx="15480" cy="2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A38B5A8-48C2-02C3-4FE4-24037F3B2C3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616879" y="2626398"/>
                  <a:ext cx="33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20E769-F173-1B3B-1B70-F620B69ACB78}"/>
                    </a:ext>
                  </a:extLst>
                </p14:cNvPr>
                <p14:cNvContentPartPr/>
                <p14:nvPr/>
              </p14:nvContentPartPr>
              <p14:xfrm>
                <a:off x="6725239" y="2601198"/>
                <a:ext cx="226080" cy="205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20E769-F173-1B3B-1B70-F620B69ACB7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16599" y="2592198"/>
                  <a:ext cx="24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9565521-B5E8-7208-429C-59DEE1C307EF}"/>
                    </a:ext>
                  </a:extLst>
                </p14:cNvPr>
                <p14:cNvContentPartPr/>
                <p14:nvPr/>
              </p14:nvContentPartPr>
              <p14:xfrm>
                <a:off x="6562879" y="2671398"/>
                <a:ext cx="166320" cy="12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9565521-B5E8-7208-429C-59DEE1C307E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54239" y="2662758"/>
                  <a:ext cx="183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E29198-149D-83BE-178D-388050374AB8}"/>
                    </a:ext>
                  </a:extLst>
                </p14:cNvPr>
                <p14:cNvContentPartPr/>
                <p14:nvPr/>
              </p14:nvContentPartPr>
              <p14:xfrm>
                <a:off x="6494119" y="2599038"/>
                <a:ext cx="155520" cy="153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E29198-149D-83BE-178D-388050374A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85119" y="2590038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E426D3-495E-B921-0B06-A231EDC2216E}"/>
                    </a:ext>
                  </a:extLst>
                </p14:cNvPr>
                <p14:cNvContentPartPr/>
                <p14:nvPr/>
              </p14:nvContentPartPr>
              <p14:xfrm>
                <a:off x="5890039" y="2372598"/>
                <a:ext cx="738360" cy="667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E426D3-495E-B921-0B06-A231EDC2216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81039" y="2363598"/>
                  <a:ext cx="7560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7B26AA-E00F-45CD-5589-AD55F2ABD386}"/>
                    </a:ext>
                  </a:extLst>
                </p14:cNvPr>
                <p14:cNvContentPartPr/>
                <p14:nvPr/>
              </p14:nvContentPartPr>
              <p14:xfrm>
                <a:off x="6180559" y="2477718"/>
                <a:ext cx="50760" cy="147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7B26AA-E00F-45CD-5589-AD55F2ABD3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71559" y="2469078"/>
                  <a:ext cx="68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C10704-1702-CAAA-2708-C202075427F4}"/>
                    </a:ext>
                  </a:extLst>
                </p14:cNvPr>
                <p14:cNvContentPartPr/>
                <p14:nvPr/>
              </p14:nvContentPartPr>
              <p14:xfrm>
                <a:off x="6009559" y="2832318"/>
                <a:ext cx="212040" cy="37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C10704-1702-CAAA-2708-C202075427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00919" y="2823318"/>
                  <a:ext cx="229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3BDD92-132F-C3F0-E735-3087A2E5AACB}"/>
                    </a:ext>
                  </a:extLst>
                </p14:cNvPr>
                <p14:cNvContentPartPr/>
                <p14:nvPr/>
              </p14:nvContentPartPr>
              <p14:xfrm>
                <a:off x="5504479" y="2567358"/>
                <a:ext cx="482400" cy="275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B3BDD92-132F-C3F0-E735-3087A2E5AAC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95839" y="2558358"/>
                  <a:ext cx="500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543BF3A-6F8D-0B1E-06BB-5809A4AE1AC8}"/>
                    </a:ext>
                  </a:extLst>
                </p14:cNvPr>
                <p14:cNvContentPartPr/>
                <p14:nvPr/>
              </p14:nvContentPartPr>
              <p14:xfrm>
                <a:off x="5726599" y="2447478"/>
                <a:ext cx="133200" cy="69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543BF3A-6F8D-0B1E-06BB-5809A4AE1AC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17959" y="2438478"/>
                  <a:ext cx="150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F356DF-153A-5618-4D71-2D6076DF117B}"/>
                    </a:ext>
                  </a:extLst>
                </p14:cNvPr>
                <p14:cNvContentPartPr/>
                <p14:nvPr/>
              </p14:nvContentPartPr>
              <p14:xfrm>
                <a:off x="5320159" y="2504718"/>
                <a:ext cx="251280" cy="369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F356DF-153A-5618-4D71-2D6076DF11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11159" y="2496078"/>
                  <a:ext cx="2689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744A28-B947-6B4F-31C8-7AE33107035D}"/>
                    </a:ext>
                  </a:extLst>
                </p14:cNvPr>
                <p14:cNvContentPartPr/>
                <p14:nvPr/>
              </p14:nvContentPartPr>
              <p14:xfrm>
                <a:off x="5339959" y="2437758"/>
                <a:ext cx="70920" cy="264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744A28-B947-6B4F-31C8-7AE33107035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30959" y="2429118"/>
                  <a:ext cx="88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2B6D36-9B54-C2AA-7A55-8ACC35D85689}"/>
                    </a:ext>
                  </a:extLst>
                </p14:cNvPr>
                <p14:cNvContentPartPr/>
                <p14:nvPr/>
              </p14:nvContentPartPr>
              <p14:xfrm>
                <a:off x="5064199" y="2672478"/>
                <a:ext cx="221400" cy="150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2B6D36-9B54-C2AA-7A55-8ACC35D8568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55199" y="2663478"/>
                  <a:ext cx="239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2CEC82-6C8C-6674-A59F-8909DBC03231}"/>
                    </a:ext>
                  </a:extLst>
                </p14:cNvPr>
                <p14:cNvContentPartPr/>
                <p14:nvPr/>
              </p14:nvContentPartPr>
              <p14:xfrm>
                <a:off x="5251039" y="2485638"/>
                <a:ext cx="16920" cy="18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2CEC82-6C8C-6674-A59F-8909DBC0323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42399" y="2476998"/>
                  <a:ext cx="34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2FA11D-F9D8-BC2A-E0FE-D556883CDE85}"/>
                    </a:ext>
                  </a:extLst>
                </p14:cNvPr>
                <p14:cNvContentPartPr/>
                <p14:nvPr/>
              </p14:nvContentPartPr>
              <p14:xfrm>
                <a:off x="4765039" y="2394198"/>
                <a:ext cx="163440" cy="36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2FA11D-F9D8-BC2A-E0FE-D556883CDE8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756399" y="2385558"/>
                  <a:ext cx="1810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8E966A-E318-7BDB-29F6-2AA92683DEEA}"/>
                    </a:ext>
                  </a:extLst>
                </p14:cNvPr>
                <p14:cNvContentPartPr/>
                <p14:nvPr/>
              </p14:nvContentPartPr>
              <p14:xfrm>
                <a:off x="4764319" y="2307798"/>
                <a:ext cx="449640" cy="424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8E966A-E318-7BDB-29F6-2AA92683DEE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55679" y="2299158"/>
                  <a:ext cx="467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3C9E12-F656-DDED-9123-E429529766C9}"/>
                    </a:ext>
                  </a:extLst>
                </p14:cNvPr>
                <p14:cNvContentPartPr/>
                <p14:nvPr/>
              </p14:nvContentPartPr>
              <p14:xfrm>
                <a:off x="4518799" y="2809998"/>
                <a:ext cx="95400" cy="92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E3C9E12-F656-DDED-9123-E429529766C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09799" y="2801358"/>
                  <a:ext cx="113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E25E5D-DA1C-A13E-711A-5F6A61449E2E}"/>
                    </a:ext>
                  </a:extLst>
                </p14:cNvPr>
                <p14:cNvContentPartPr/>
                <p14:nvPr/>
              </p14:nvContentPartPr>
              <p14:xfrm>
                <a:off x="4132879" y="2696598"/>
                <a:ext cx="509400" cy="443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E25E5D-DA1C-A13E-711A-5F6A61449E2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23879" y="2687958"/>
                  <a:ext cx="5270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B108A6F-2437-47A6-0195-1A4B5995C1CE}"/>
                    </a:ext>
                  </a:extLst>
                </p14:cNvPr>
                <p14:cNvContentPartPr/>
                <p14:nvPr/>
              </p14:nvContentPartPr>
              <p14:xfrm>
                <a:off x="4507639" y="3088998"/>
                <a:ext cx="38160" cy="84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B108A6F-2437-47A6-0195-1A4B5995C1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498999" y="3079998"/>
                  <a:ext cx="55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F769560-8D9A-1BEA-CD05-FAC63087A795}"/>
                    </a:ext>
                  </a:extLst>
                </p14:cNvPr>
                <p14:cNvContentPartPr/>
                <p14:nvPr/>
              </p14:nvContentPartPr>
              <p14:xfrm>
                <a:off x="8087839" y="3630438"/>
                <a:ext cx="375120" cy="22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F769560-8D9A-1BEA-CD05-FAC63087A79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79199" y="3621438"/>
                  <a:ext cx="392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B97F15-E3C2-FDCB-6C21-919B56A7A41D}"/>
                    </a:ext>
                  </a:extLst>
                </p14:cNvPr>
                <p14:cNvContentPartPr/>
                <p14:nvPr/>
              </p14:nvContentPartPr>
              <p14:xfrm>
                <a:off x="8472319" y="3425238"/>
                <a:ext cx="31320" cy="28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B97F15-E3C2-FDCB-6C21-919B56A7A41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63679" y="3416238"/>
                  <a:ext cx="48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6DB2215-F1EF-30EE-D70E-6151FD76011D}"/>
                    </a:ext>
                  </a:extLst>
                </p14:cNvPr>
                <p14:cNvContentPartPr/>
                <p14:nvPr/>
              </p14:nvContentPartPr>
              <p14:xfrm>
                <a:off x="8000359" y="3525678"/>
                <a:ext cx="405720" cy="543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6DB2215-F1EF-30EE-D70E-6151FD76011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91359" y="3516678"/>
                  <a:ext cx="4233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BF7954-96D6-D63C-F462-E4D749C1A215}"/>
                    </a:ext>
                  </a:extLst>
                </p14:cNvPr>
                <p14:cNvContentPartPr/>
                <p14:nvPr/>
              </p14:nvContentPartPr>
              <p14:xfrm>
                <a:off x="7545679" y="3618918"/>
                <a:ext cx="522000" cy="211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BF7954-96D6-D63C-F462-E4D749C1A21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37039" y="3610278"/>
                  <a:ext cx="539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7518309-2566-3EB5-D8AA-7DF760C5C377}"/>
                    </a:ext>
                  </a:extLst>
                </p14:cNvPr>
                <p14:cNvContentPartPr/>
                <p14:nvPr/>
              </p14:nvContentPartPr>
              <p14:xfrm>
                <a:off x="7184959" y="3593358"/>
                <a:ext cx="347040" cy="320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7518309-2566-3EB5-D8AA-7DF760C5C37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175959" y="3584358"/>
                  <a:ext cx="3646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26AC83-1AF6-EBB1-5D1F-7EDCE49373C3}"/>
                    </a:ext>
                  </a:extLst>
                </p14:cNvPr>
                <p14:cNvContentPartPr/>
                <p14:nvPr/>
              </p14:nvContentPartPr>
              <p14:xfrm>
                <a:off x="7238239" y="3336678"/>
                <a:ext cx="489240" cy="15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26AC83-1AF6-EBB1-5D1F-7EDCE49373C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229599" y="3327678"/>
                  <a:ext cx="506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A2DF53E-FAEC-3049-EEE3-1C5676AB1D73}"/>
                    </a:ext>
                  </a:extLst>
                </p14:cNvPr>
                <p14:cNvContentPartPr/>
                <p14:nvPr/>
              </p14:nvContentPartPr>
              <p14:xfrm>
                <a:off x="6583759" y="3595518"/>
                <a:ext cx="499680" cy="422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A2DF53E-FAEC-3049-EEE3-1C5676AB1D7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75119" y="3586518"/>
                  <a:ext cx="517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20C2A1B-462F-1654-CF67-32CAE0DD8429}"/>
                    </a:ext>
                  </a:extLst>
                </p14:cNvPr>
                <p14:cNvContentPartPr/>
                <p14:nvPr/>
              </p14:nvContentPartPr>
              <p14:xfrm>
                <a:off x="6871399" y="3762918"/>
                <a:ext cx="32760" cy="18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20C2A1B-462F-1654-CF67-32CAE0DD842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62399" y="3754278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49F353B-B3BD-3D19-F622-41E373081D03}"/>
                    </a:ext>
                  </a:extLst>
                </p14:cNvPr>
                <p14:cNvContentPartPr/>
                <p14:nvPr/>
              </p14:nvContentPartPr>
              <p14:xfrm>
                <a:off x="6085879" y="3577518"/>
                <a:ext cx="286200" cy="305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49F353B-B3BD-3D19-F622-41E373081D0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76879" y="3568878"/>
                  <a:ext cx="303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010D37-8395-F203-02DB-376B097B45A3}"/>
                    </a:ext>
                  </a:extLst>
                </p14:cNvPr>
                <p14:cNvContentPartPr/>
                <p14:nvPr/>
              </p14:nvContentPartPr>
              <p14:xfrm>
                <a:off x="6184879" y="3422718"/>
                <a:ext cx="68400" cy="319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010D37-8395-F203-02DB-376B097B45A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75879" y="3414078"/>
                  <a:ext cx="86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ADE500-BF66-468C-5851-358EE1DC387F}"/>
                    </a:ext>
                  </a:extLst>
                </p14:cNvPr>
                <p14:cNvContentPartPr/>
                <p14:nvPr/>
              </p14:nvContentPartPr>
              <p14:xfrm>
                <a:off x="5976439" y="3681198"/>
                <a:ext cx="128880" cy="146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ADE500-BF66-468C-5851-358EE1DC387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67439" y="3672198"/>
                  <a:ext cx="146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28DFC7-34F1-0C4D-A4AD-A05B1AAC24A9}"/>
                    </a:ext>
                  </a:extLst>
                </p14:cNvPr>
                <p14:cNvContentPartPr/>
                <p14:nvPr/>
              </p14:nvContentPartPr>
              <p14:xfrm>
                <a:off x="5897599" y="3651678"/>
                <a:ext cx="104400" cy="199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28DFC7-34F1-0C4D-A4AD-A05B1AAC24A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88959" y="3643038"/>
                  <a:ext cx="122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5922DB-E7A6-7A72-9C02-B0068EDABCFF}"/>
                    </a:ext>
                  </a:extLst>
                </p14:cNvPr>
                <p14:cNvContentPartPr/>
                <p14:nvPr/>
              </p14:nvContentPartPr>
              <p14:xfrm>
                <a:off x="4568119" y="3513438"/>
                <a:ext cx="834480" cy="461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5922DB-E7A6-7A72-9C02-B0068EDABCF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59479" y="3504438"/>
                  <a:ext cx="8521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6AF674D-F26F-C42E-15C4-272478683597}"/>
                    </a:ext>
                  </a:extLst>
                </p14:cNvPr>
                <p14:cNvContentPartPr/>
                <p14:nvPr/>
              </p14:nvContentPartPr>
              <p14:xfrm>
                <a:off x="5226559" y="3304998"/>
                <a:ext cx="30600" cy="37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6AF674D-F26F-C42E-15C4-27247868359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17919" y="3296358"/>
                  <a:ext cx="48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9806C50-B36A-4740-AA66-38C7CE3F027D}"/>
                    </a:ext>
                  </a:extLst>
                </p14:cNvPr>
                <p14:cNvContentPartPr/>
                <p14:nvPr/>
              </p14:nvContentPartPr>
              <p14:xfrm>
                <a:off x="5025319" y="3339198"/>
                <a:ext cx="12240" cy="9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9806C50-B36A-4740-AA66-38C7CE3F027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16319" y="3330558"/>
                  <a:ext cx="29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BDABB6-2718-66A6-06D3-38DD90E6AF92}"/>
                    </a:ext>
                  </a:extLst>
                </p14:cNvPr>
                <p14:cNvContentPartPr/>
                <p14:nvPr/>
              </p14:nvContentPartPr>
              <p14:xfrm>
                <a:off x="4212439" y="3492558"/>
                <a:ext cx="261720" cy="299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BDABB6-2718-66A6-06D3-38DD90E6AF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203439" y="3483918"/>
                  <a:ext cx="2793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F06023E-80AD-FAA7-A873-39CB9BC505FD}"/>
                    </a:ext>
                  </a:extLst>
                </p14:cNvPr>
                <p14:cNvContentPartPr/>
                <p14:nvPr/>
              </p14:nvContentPartPr>
              <p14:xfrm>
                <a:off x="3752719" y="3461238"/>
                <a:ext cx="353880" cy="248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F06023E-80AD-FAA7-A873-39CB9BC505F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43719" y="3452598"/>
                  <a:ext cx="371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FE21A1-B5BD-5F64-7D17-ED8D4104F7BC}"/>
                    </a:ext>
                  </a:extLst>
                </p14:cNvPr>
                <p14:cNvContentPartPr/>
                <p14:nvPr/>
              </p14:nvContentPartPr>
              <p14:xfrm>
                <a:off x="3918679" y="3208158"/>
                <a:ext cx="296640" cy="191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FE21A1-B5BD-5F64-7D17-ED8D4104F7B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10039" y="3199158"/>
                  <a:ext cx="314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338E7A-8C6F-C248-132C-2734DBDC3BC2}"/>
                    </a:ext>
                  </a:extLst>
                </p14:cNvPr>
                <p14:cNvContentPartPr/>
                <p14:nvPr/>
              </p14:nvContentPartPr>
              <p14:xfrm>
                <a:off x="215719" y="3376998"/>
                <a:ext cx="264600" cy="39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338E7A-8C6F-C248-132C-2734DBDC3BC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7079" y="3367998"/>
                  <a:ext cx="282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923C221-8B0A-4654-C3F1-41FB8AE2E12A}"/>
                    </a:ext>
                  </a:extLst>
                </p14:cNvPr>
                <p14:cNvContentPartPr/>
                <p14:nvPr/>
              </p14:nvContentPartPr>
              <p14:xfrm>
                <a:off x="277279" y="3365478"/>
                <a:ext cx="71640" cy="281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923C221-8B0A-4654-C3F1-41FB8AE2E12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8279" y="3356478"/>
                  <a:ext cx="89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15BCD07-C43E-E687-F06F-D4D09CE993BF}"/>
                    </a:ext>
                  </a:extLst>
                </p14:cNvPr>
                <p14:cNvContentPartPr/>
                <p14:nvPr/>
              </p14:nvContentPartPr>
              <p14:xfrm>
                <a:off x="221839" y="3410118"/>
                <a:ext cx="349200" cy="516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15BCD07-C43E-E687-F06F-D4D09CE993B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2839" y="3401118"/>
                  <a:ext cx="3668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E5980F-9451-E65E-414C-CCEF5D5EBB8F}"/>
                    </a:ext>
                  </a:extLst>
                </p14:cNvPr>
                <p14:cNvContentPartPr/>
                <p14:nvPr/>
              </p14:nvContentPartPr>
              <p14:xfrm>
                <a:off x="736279" y="3449358"/>
                <a:ext cx="80280" cy="31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E5980F-9451-E65E-414C-CCEF5D5EBB8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7639" y="3440358"/>
                  <a:ext cx="979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219CE5-EE6D-56E0-9E8C-614AD08AB290}"/>
                    </a:ext>
                  </a:extLst>
                </p14:cNvPr>
                <p14:cNvContentPartPr/>
                <p14:nvPr/>
              </p14:nvContentPartPr>
              <p14:xfrm>
                <a:off x="819799" y="3368358"/>
                <a:ext cx="128160" cy="187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219CE5-EE6D-56E0-9E8C-614AD08AB29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1159" y="3359358"/>
                  <a:ext cx="145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DB24E30-3F59-2FB0-7153-8B7657636A11}"/>
                    </a:ext>
                  </a:extLst>
                </p14:cNvPr>
                <p14:cNvContentPartPr/>
                <p14:nvPr/>
              </p14:nvContentPartPr>
              <p14:xfrm>
                <a:off x="994399" y="3367638"/>
                <a:ext cx="249120" cy="310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DB24E30-3F59-2FB0-7153-8B7657636A1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85399" y="3358638"/>
                  <a:ext cx="2667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BF436A8-0ED5-A16A-678D-7E4FA586613C}"/>
                    </a:ext>
                  </a:extLst>
                </p14:cNvPr>
                <p14:cNvContentPartPr/>
                <p14:nvPr/>
              </p14:nvContentPartPr>
              <p14:xfrm>
                <a:off x="1343959" y="3240918"/>
                <a:ext cx="128520" cy="468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BF436A8-0ED5-A16A-678D-7E4FA586613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34959" y="3231918"/>
                  <a:ext cx="1461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99228D2-C321-D91C-4AEC-8AE6B11AAD65}"/>
                    </a:ext>
                  </a:extLst>
                </p14:cNvPr>
                <p14:cNvContentPartPr/>
                <p14:nvPr/>
              </p14:nvContentPartPr>
              <p14:xfrm>
                <a:off x="1826359" y="3259998"/>
                <a:ext cx="202320" cy="439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9228D2-C321-D91C-4AEC-8AE6B11AAD6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7359" y="3251358"/>
                  <a:ext cx="2199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1EB1DC-67A3-A884-CDFC-15524C910A99}"/>
                    </a:ext>
                  </a:extLst>
                </p14:cNvPr>
                <p14:cNvContentPartPr/>
                <p14:nvPr/>
              </p14:nvContentPartPr>
              <p14:xfrm>
                <a:off x="1519639" y="3551598"/>
                <a:ext cx="322200" cy="443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1EB1DC-67A3-A884-CDFC-15524C910A9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510639" y="3542598"/>
                  <a:ext cx="339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885351-120D-51A1-88E7-42164811453E}"/>
                    </a:ext>
                  </a:extLst>
                </p14:cNvPr>
                <p14:cNvContentPartPr/>
                <p14:nvPr/>
              </p14:nvContentPartPr>
              <p14:xfrm>
                <a:off x="2147119" y="2359998"/>
                <a:ext cx="163080" cy="474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885351-120D-51A1-88E7-42164811453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38479" y="2350998"/>
                  <a:ext cx="1807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D68C81-BD89-F8FE-E754-153A1265B105}"/>
                    </a:ext>
                  </a:extLst>
                </p14:cNvPr>
                <p14:cNvContentPartPr/>
                <p14:nvPr/>
              </p14:nvContentPartPr>
              <p14:xfrm>
                <a:off x="2552119" y="2704518"/>
                <a:ext cx="658080" cy="70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D68C81-BD89-F8FE-E754-153A1265B10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543479" y="2695518"/>
                  <a:ext cx="675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384B7-43E6-0706-FBF8-5D3619D36F58}"/>
                    </a:ext>
                  </a:extLst>
                </p14:cNvPr>
                <p14:cNvContentPartPr/>
                <p14:nvPr/>
              </p14:nvContentPartPr>
              <p14:xfrm>
                <a:off x="3161959" y="2727198"/>
                <a:ext cx="94680" cy="155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384B7-43E6-0706-FBF8-5D3619D36F5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52959" y="2718558"/>
                  <a:ext cx="112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913FD7-6188-3DEC-5B66-FD851313894D}"/>
                    </a:ext>
                  </a:extLst>
                </p14:cNvPr>
                <p14:cNvContentPartPr/>
                <p14:nvPr/>
              </p14:nvContentPartPr>
              <p14:xfrm>
                <a:off x="1847599" y="2682558"/>
                <a:ext cx="685080" cy="399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913FD7-6188-3DEC-5B66-FD851313894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838599" y="2673558"/>
                  <a:ext cx="7027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41CC8A0-981C-2E3B-8F7F-564176E9ADD9}"/>
                    </a:ext>
                  </a:extLst>
                </p14:cNvPr>
                <p14:cNvContentPartPr/>
                <p14:nvPr/>
              </p14:nvContentPartPr>
              <p14:xfrm>
                <a:off x="356119" y="4288158"/>
                <a:ext cx="34200" cy="344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41CC8A0-981C-2E3B-8F7F-564176E9ADD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47479" y="4279518"/>
                  <a:ext cx="51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8DF1250-B8B4-8E9A-E920-127C9F9E732C}"/>
                    </a:ext>
                  </a:extLst>
                </p14:cNvPr>
                <p14:cNvContentPartPr/>
                <p14:nvPr/>
              </p14:nvContentPartPr>
              <p14:xfrm>
                <a:off x="519919" y="4156038"/>
                <a:ext cx="54360" cy="439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8DF1250-B8B4-8E9A-E920-127C9F9E732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1279" y="4147398"/>
                  <a:ext cx="720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54544D-B3B2-1EAC-680E-A327011336DD}"/>
                    </a:ext>
                  </a:extLst>
                </p14:cNvPr>
                <p14:cNvContentPartPr/>
                <p14:nvPr/>
              </p14:nvContentPartPr>
              <p14:xfrm>
                <a:off x="225079" y="4280238"/>
                <a:ext cx="440640" cy="104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54544D-B3B2-1EAC-680E-A327011336D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16079" y="4271238"/>
                  <a:ext cx="458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8D7B921-0D2F-EF24-8E20-9F0D28B355B4}"/>
                    </a:ext>
                  </a:extLst>
                </p14:cNvPr>
                <p14:cNvContentPartPr/>
                <p14:nvPr/>
              </p14:nvContentPartPr>
              <p14:xfrm>
                <a:off x="356839" y="4519278"/>
                <a:ext cx="280080" cy="43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8D7B921-0D2F-EF24-8E20-9F0D28B355B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47839" y="4510278"/>
                  <a:ext cx="297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D14D8D7-4987-BB25-E2D9-68F2C26B91DD}"/>
                    </a:ext>
                  </a:extLst>
                </p14:cNvPr>
                <p14:cNvContentPartPr/>
                <p14:nvPr/>
              </p14:nvContentPartPr>
              <p14:xfrm>
                <a:off x="962359" y="4437198"/>
                <a:ext cx="338040" cy="48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D14D8D7-4987-BB25-E2D9-68F2C26B91D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3359" y="4428198"/>
                  <a:ext cx="355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5A5614A-F46D-4F03-249D-E748B3C39150}"/>
                    </a:ext>
                  </a:extLst>
                </p14:cNvPr>
                <p14:cNvContentPartPr/>
                <p14:nvPr/>
              </p14:nvContentPartPr>
              <p14:xfrm>
                <a:off x="1294999" y="4387878"/>
                <a:ext cx="69120" cy="150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5A5614A-F46D-4F03-249D-E748B3C3915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286359" y="4379238"/>
                  <a:ext cx="86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858559-C8E5-0E4C-9A5A-D95E995FF5AE}"/>
                    </a:ext>
                  </a:extLst>
                </p14:cNvPr>
                <p14:cNvContentPartPr/>
                <p14:nvPr/>
              </p14:nvContentPartPr>
              <p14:xfrm>
                <a:off x="5937559" y="4253958"/>
                <a:ext cx="293040" cy="289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858559-C8E5-0E4C-9A5A-D95E995FF5A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28559" y="4245318"/>
                  <a:ext cx="310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01A4E1-CFCA-AE48-11C0-1851F77279AC}"/>
                    </a:ext>
                  </a:extLst>
                </p14:cNvPr>
                <p14:cNvContentPartPr/>
                <p14:nvPr/>
              </p14:nvContentPartPr>
              <p14:xfrm>
                <a:off x="6185599" y="4519998"/>
                <a:ext cx="18000" cy="92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01A4E1-CFCA-AE48-11C0-1851F77279A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76959" y="4510998"/>
                  <a:ext cx="35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5F03B3E-6C1A-A115-575E-66B17D558CCB}"/>
                    </a:ext>
                  </a:extLst>
                </p14:cNvPr>
                <p14:cNvContentPartPr/>
                <p14:nvPr/>
              </p14:nvContentPartPr>
              <p14:xfrm>
                <a:off x="5969959" y="4177638"/>
                <a:ext cx="38520" cy="186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5F03B3E-6C1A-A115-575E-66B17D558CC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61319" y="4168998"/>
                  <a:ext cx="56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B8B6987-B4F7-7ED1-CA6D-5FB813AEA15C}"/>
                    </a:ext>
                  </a:extLst>
                </p14:cNvPr>
                <p14:cNvContentPartPr/>
                <p14:nvPr/>
              </p14:nvContentPartPr>
              <p14:xfrm>
                <a:off x="5686639" y="4274478"/>
                <a:ext cx="204840" cy="260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B8B6987-B4F7-7ED1-CA6D-5FB813AEA15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677639" y="4265838"/>
                  <a:ext cx="222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D23157D-6C68-AADA-74AE-FEF421609AB9}"/>
                    </a:ext>
                  </a:extLst>
                </p14:cNvPr>
                <p14:cNvContentPartPr/>
                <p14:nvPr/>
              </p14:nvContentPartPr>
              <p14:xfrm>
                <a:off x="5416639" y="4270158"/>
                <a:ext cx="35640" cy="228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D23157D-6C68-AADA-74AE-FEF421609AB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407999" y="4261158"/>
                  <a:ext cx="53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E706F0-DF4C-2266-247D-4C1E1C0927C8}"/>
                    </a:ext>
                  </a:extLst>
                </p14:cNvPr>
                <p14:cNvContentPartPr/>
                <p14:nvPr/>
              </p14:nvContentPartPr>
              <p14:xfrm>
                <a:off x="5163199" y="4300758"/>
                <a:ext cx="198000" cy="204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E706F0-DF4C-2266-247D-4C1E1C0927C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54559" y="4292118"/>
                  <a:ext cx="215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F72E3CF-FA21-3705-44BA-912A76926BF4}"/>
                    </a:ext>
                  </a:extLst>
                </p14:cNvPr>
                <p14:cNvContentPartPr/>
                <p14:nvPr/>
              </p14:nvContentPartPr>
              <p14:xfrm>
                <a:off x="5274079" y="4225518"/>
                <a:ext cx="3600" cy="15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F72E3CF-FA21-3705-44BA-912A76926BF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265439" y="4216518"/>
                  <a:ext cx="21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7B53BFD-B478-B694-914E-772482D5E503}"/>
                    </a:ext>
                  </a:extLst>
                </p14:cNvPr>
                <p14:cNvContentPartPr/>
                <p14:nvPr/>
              </p14:nvContentPartPr>
              <p14:xfrm>
                <a:off x="4937479" y="4381398"/>
                <a:ext cx="150840" cy="129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7B53BFD-B478-B694-914E-772482D5E50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28479" y="4372398"/>
                  <a:ext cx="168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3C117E6-4E1A-8672-452E-41F1AA33904B}"/>
                    </a:ext>
                  </a:extLst>
                </p14:cNvPr>
                <p14:cNvContentPartPr/>
                <p14:nvPr/>
              </p14:nvContentPartPr>
              <p14:xfrm>
                <a:off x="5099839" y="4148118"/>
                <a:ext cx="20880" cy="24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3C117E6-4E1A-8672-452E-41F1AA33904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090839" y="4139118"/>
                  <a:ext cx="38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CC005C0-9C8E-956D-D71A-B30FE2B2B767}"/>
                    </a:ext>
                  </a:extLst>
                </p14:cNvPr>
                <p14:cNvContentPartPr/>
                <p14:nvPr/>
              </p14:nvContentPartPr>
              <p14:xfrm>
                <a:off x="4679719" y="4299678"/>
                <a:ext cx="218160" cy="257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CC005C0-9C8E-956D-D71A-B30FE2B2B76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670719" y="4290678"/>
                  <a:ext cx="235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1DEAB0-0BF2-D401-DB04-4809852FC4AC}"/>
                    </a:ext>
                  </a:extLst>
                </p14:cNvPr>
                <p14:cNvContentPartPr/>
                <p14:nvPr/>
              </p14:nvContentPartPr>
              <p14:xfrm>
                <a:off x="4609879" y="3848238"/>
                <a:ext cx="524880" cy="608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1DEAB0-0BF2-D401-DB04-4809852FC4A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601239" y="3839238"/>
                  <a:ext cx="54252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2B23D5-047C-7C56-328E-DD0720D71417}"/>
                    </a:ext>
                  </a:extLst>
                </p14:cNvPr>
                <p14:cNvContentPartPr/>
                <p14:nvPr/>
              </p14:nvContentPartPr>
              <p14:xfrm>
                <a:off x="4235479" y="4266198"/>
                <a:ext cx="399960" cy="383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2B23D5-047C-7C56-328E-DD0720D7141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226479" y="4257198"/>
                  <a:ext cx="4176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84D57F3-EF9D-C4F4-978E-9C4433F645D3}"/>
                    </a:ext>
                  </a:extLst>
                </p14:cNvPr>
                <p14:cNvContentPartPr/>
                <p14:nvPr/>
              </p14:nvContentPartPr>
              <p14:xfrm>
                <a:off x="4439599" y="4354398"/>
                <a:ext cx="11160" cy="20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84D57F3-EF9D-C4F4-978E-9C4433F645D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430599" y="4345758"/>
                  <a:ext cx="28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F65AC51-60F6-81F0-6935-3666951CDFDC}"/>
                    </a:ext>
                  </a:extLst>
                </p14:cNvPr>
                <p14:cNvContentPartPr/>
                <p14:nvPr/>
              </p14:nvContentPartPr>
              <p14:xfrm>
                <a:off x="3856759" y="4293198"/>
                <a:ext cx="290880" cy="268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F65AC51-60F6-81F0-6935-3666951CDFD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48119" y="4284198"/>
                  <a:ext cx="308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510C71F-ADFC-7F44-8E0E-B4BA165EEC6B}"/>
                    </a:ext>
                  </a:extLst>
                </p14:cNvPr>
                <p14:cNvContentPartPr/>
                <p14:nvPr/>
              </p14:nvContentPartPr>
              <p14:xfrm>
                <a:off x="4032799" y="4080078"/>
                <a:ext cx="122040" cy="57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510C71F-ADFC-7F44-8E0E-B4BA165EEC6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024159" y="4071078"/>
                  <a:ext cx="139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5C76A52-B12A-C332-2BA7-D47F666188D2}"/>
                    </a:ext>
                  </a:extLst>
                </p14:cNvPr>
                <p14:cNvContentPartPr/>
                <p14:nvPr/>
              </p14:nvContentPartPr>
              <p14:xfrm>
                <a:off x="3555079" y="4218318"/>
                <a:ext cx="422280" cy="336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5C76A52-B12A-C332-2BA7-D47F666188D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46079" y="4209318"/>
                  <a:ext cx="439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61A0C29-859F-1548-D854-B60512456D28}"/>
                    </a:ext>
                  </a:extLst>
                </p14:cNvPr>
                <p14:cNvContentPartPr/>
                <p14:nvPr/>
              </p14:nvContentPartPr>
              <p14:xfrm>
                <a:off x="3693679" y="4114998"/>
                <a:ext cx="48600" cy="77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61A0C29-859F-1548-D854-B60512456D2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684679" y="4106358"/>
                  <a:ext cx="66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92B85DE-E214-77C9-9EDD-3F8BB6C427CF}"/>
                    </a:ext>
                  </a:extLst>
                </p14:cNvPr>
                <p14:cNvContentPartPr/>
                <p14:nvPr/>
              </p14:nvContentPartPr>
              <p14:xfrm>
                <a:off x="3654079" y="4675518"/>
                <a:ext cx="309600" cy="90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92B85DE-E214-77C9-9EDD-3F8BB6C427C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645079" y="4666518"/>
                  <a:ext cx="327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6FC38F5-475D-8918-3186-28A833DC0750}"/>
                    </a:ext>
                  </a:extLst>
                </p14:cNvPr>
                <p14:cNvContentPartPr/>
                <p14:nvPr/>
              </p14:nvContentPartPr>
              <p14:xfrm>
                <a:off x="2720959" y="4334598"/>
                <a:ext cx="739440" cy="305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6FC38F5-475D-8918-3186-28A833DC075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712319" y="4325598"/>
                  <a:ext cx="757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306DFA-438D-F71A-69FA-5C884C6BE28A}"/>
                    </a:ext>
                  </a:extLst>
                </p14:cNvPr>
                <p14:cNvContentPartPr/>
                <p14:nvPr/>
              </p14:nvContentPartPr>
              <p14:xfrm>
                <a:off x="2919319" y="4253238"/>
                <a:ext cx="146880" cy="34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306DFA-438D-F71A-69FA-5C884C6BE28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910319" y="4244238"/>
                  <a:ext cx="164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9AEC5AC-E1D3-557E-A0E4-F00196101466}"/>
                    </a:ext>
                  </a:extLst>
                </p14:cNvPr>
                <p14:cNvContentPartPr/>
                <p14:nvPr/>
              </p14:nvContentPartPr>
              <p14:xfrm>
                <a:off x="523159" y="4976478"/>
                <a:ext cx="100080" cy="209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9AEC5AC-E1D3-557E-A0E4-F00196101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14159" y="4967478"/>
                  <a:ext cx="117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BAA0C60-2154-5FB1-9EC8-DA2F1AA68011}"/>
                    </a:ext>
                  </a:extLst>
                </p14:cNvPr>
                <p14:cNvContentPartPr/>
                <p14:nvPr/>
              </p14:nvContentPartPr>
              <p14:xfrm>
                <a:off x="555559" y="5034798"/>
                <a:ext cx="75960" cy="195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BAA0C60-2154-5FB1-9EC8-DA2F1AA6801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46559" y="5025798"/>
                  <a:ext cx="93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08C3627-C30B-D463-911B-1C0FA859E345}"/>
                    </a:ext>
                  </a:extLst>
                </p14:cNvPr>
                <p14:cNvContentPartPr/>
                <p14:nvPr/>
              </p14:nvContentPartPr>
              <p14:xfrm>
                <a:off x="644119" y="5045598"/>
                <a:ext cx="45720" cy="179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08C3627-C30B-D463-911B-1C0FA859E34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35479" y="5036958"/>
                  <a:ext cx="63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F1FAFF-5890-7373-DDBF-D13C168B7509}"/>
                    </a:ext>
                  </a:extLst>
                </p14:cNvPr>
                <p14:cNvContentPartPr/>
                <p14:nvPr/>
              </p14:nvContentPartPr>
              <p14:xfrm>
                <a:off x="1291759" y="5014278"/>
                <a:ext cx="76680" cy="171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F1FAFF-5890-7373-DDBF-D13C168B750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83119" y="5005278"/>
                  <a:ext cx="94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C6BECC0-FC33-2B11-3F59-03116F3D088F}"/>
                    </a:ext>
                  </a:extLst>
                </p14:cNvPr>
                <p14:cNvContentPartPr/>
                <p14:nvPr/>
              </p14:nvContentPartPr>
              <p14:xfrm>
                <a:off x="1446559" y="5032998"/>
                <a:ext cx="38520" cy="163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C6BECC0-FC33-2B11-3F59-03116F3D088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437919" y="5023998"/>
                  <a:ext cx="56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E9D610E-A485-8007-4C74-E231FA21B57B}"/>
                    </a:ext>
                  </a:extLst>
                </p14:cNvPr>
                <p14:cNvContentPartPr/>
                <p14:nvPr/>
              </p14:nvContentPartPr>
              <p14:xfrm>
                <a:off x="1627999" y="5041998"/>
                <a:ext cx="75600" cy="195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E9D610E-A485-8007-4C74-E231FA21B57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619359" y="5033358"/>
                  <a:ext cx="93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C8D33F4-6628-A6B2-AC8B-8B188C1AC22D}"/>
                    </a:ext>
                  </a:extLst>
                </p14:cNvPr>
                <p14:cNvContentPartPr/>
                <p14:nvPr/>
              </p14:nvContentPartPr>
              <p14:xfrm>
                <a:off x="2268439" y="5173398"/>
                <a:ext cx="584640" cy="36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C8D33F4-6628-A6B2-AC8B-8B188C1AC22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259799" y="5164398"/>
                  <a:ext cx="602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976C8A-E946-BC09-F253-95F9BD49F448}"/>
                    </a:ext>
                  </a:extLst>
                </p14:cNvPr>
                <p14:cNvContentPartPr/>
                <p14:nvPr/>
              </p14:nvContentPartPr>
              <p14:xfrm>
                <a:off x="2815279" y="5169078"/>
                <a:ext cx="84240" cy="141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976C8A-E946-BC09-F253-95F9BD49F44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06639" y="5160078"/>
                  <a:ext cx="101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03E94AA-CDBA-EFFB-4C5A-A79C24EE6786}"/>
                    </a:ext>
                  </a:extLst>
                </p14:cNvPr>
                <p14:cNvContentPartPr/>
                <p14:nvPr/>
              </p14:nvContentPartPr>
              <p14:xfrm>
                <a:off x="8781919" y="4939038"/>
                <a:ext cx="78840" cy="233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03E94AA-CDBA-EFFB-4C5A-A79C24EE678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773279" y="4930398"/>
                  <a:ext cx="96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AC930C4-12C5-F65F-0EF0-71695D217AEE}"/>
                    </a:ext>
                  </a:extLst>
                </p14:cNvPr>
                <p14:cNvContentPartPr/>
                <p14:nvPr/>
              </p14:nvContentPartPr>
              <p14:xfrm>
                <a:off x="8456479" y="5063598"/>
                <a:ext cx="314640" cy="265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AC930C4-12C5-F65F-0EF0-71695D217AE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447839" y="5054598"/>
                  <a:ext cx="332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0451583-739B-80D6-9913-068C121075C0}"/>
                    </a:ext>
                  </a:extLst>
                </p14:cNvPr>
                <p14:cNvContentPartPr/>
                <p14:nvPr/>
              </p14:nvContentPartPr>
              <p14:xfrm>
                <a:off x="8767879" y="4743198"/>
                <a:ext cx="148680" cy="157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0451583-739B-80D6-9913-068C121075C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759239" y="4734558"/>
                  <a:ext cx="166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C384B24-54F4-0710-F80A-7C2C25B71E9D}"/>
                    </a:ext>
                  </a:extLst>
                </p14:cNvPr>
                <p14:cNvContentPartPr/>
                <p14:nvPr/>
              </p14:nvContentPartPr>
              <p14:xfrm>
                <a:off x="8296279" y="4978278"/>
                <a:ext cx="51120" cy="302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C384B24-54F4-0710-F80A-7C2C25B71E9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287639" y="4969278"/>
                  <a:ext cx="68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2B546EC-7657-7B36-4AF7-BE79FD10A291}"/>
                    </a:ext>
                  </a:extLst>
                </p14:cNvPr>
                <p14:cNvContentPartPr/>
                <p14:nvPr/>
              </p14:nvContentPartPr>
              <p14:xfrm>
                <a:off x="8114839" y="5033358"/>
                <a:ext cx="225720" cy="232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2B546EC-7657-7B36-4AF7-BE79FD10A29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106199" y="5024718"/>
                  <a:ext cx="24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0C252F8-5AEB-3CFE-45F4-DB234C61BDDF}"/>
                    </a:ext>
                  </a:extLst>
                </p14:cNvPr>
                <p14:cNvContentPartPr/>
                <p14:nvPr/>
              </p14:nvContentPartPr>
              <p14:xfrm>
                <a:off x="7864279" y="5004198"/>
                <a:ext cx="246960" cy="198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0C252F8-5AEB-3CFE-45F4-DB234C61BDD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55639" y="4995558"/>
                  <a:ext cx="264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ABB5CE8-AB86-4966-1214-35C270ED1EE9}"/>
                    </a:ext>
                  </a:extLst>
                </p14:cNvPr>
                <p14:cNvContentPartPr/>
                <p14:nvPr/>
              </p14:nvContentPartPr>
              <p14:xfrm>
                <a:off x="7445239" y="4932558"/>
                <a:ext cx="522360" cy="3189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ABB5CE8-AB86-4966-1214-35C270ED1EE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436239" y="4923558"/>
                  <a:ext cx="540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0BB872E-33C4-E1F3-0A16-E1E8385197C5}"/>
                    </a:ext>
                  </a:extLst>
                </p14:cNvPr>
                <p14:cNvContentPartPr/>
                <p14:nvPr/>
              </p14:nvContentPartPr>
              <p14:xfrm>
                <a:off x="7492039" y="5023638"/>
                <a:ext cx="51840" cy="11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0BB872E-33C4-E1F3-0A16-E1E8385197C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483039" y="5014638"/>
                  <a:ext cx="69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B463C10-ED31-6007-6A8A-DDA700636F6F}"/>
                    </a:ext>
                  </a:extLst>
                </p14:cNvPr>
                <p14:cNvContentPartPr/>
                <p14:nvPr/>
              </p14:nvContentPartPr>
              <p14:xfrm>
                <a:off x="7596439" y="4927878"/>
                <a:ext cx="115200" cy="78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B463C10-ED31-6007-6A8A-DDA700636F6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587799" y="4918878"/>
                  <a:ext cx="132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2BB77D2-918F-10FB-3080-F365D63C5860}"/>
                    </a:ext>
                  </a:extLst>
                </p14:cNvPr>
                <p14:cNvContentPartPr/>
                <p14:nvPr/>
              </p14:nvContentPartPr>
              <p14:xfrm>
                <a:off x="7078039" y="5027958"/>
                <a:ext cx="217440" cy="315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2BB77D2-918F-10FB-3080-F365D63C586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069039" y="5018958"/>
                  <a:ext cx="235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84B2E0D-C1AD-60F8-E6A6-BC15697095CB}"/>
                    </a:ext>
                  </a:extLst>
                </p14:cNvPr>
                <p14:cNvContentPartPr/>
                <p14:nvPr/>
              </p14:nvContentPartPr>
              <p14:xfrm>
                <a:off x="6153559" y="5013198"/>
                <a:ext cx="565560" cy="417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84B2E0D-C1AD-60F8-E6A6-BC15697095C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144919" y="5004558"/>
                  <a:ext cx="5832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A03158F-7266-A1BD-D9F3-18A4D41C939F}"/>
                    </a:ext>
                  </a:extLst>
                </p14:cNvPr>
                <p14:cNvContentPartPr/>
                <p14:nvPr/>
              </p14:nvContentPartPr>
              <p14:xfrm>
                <a:off x="6927559" y="5342958"/>
                <a:ext cx="41400" cy="25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A03158F-7266-A1BD-D9F3-18A4D41C93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18559" y="5334318"/>
                  <a:ext cx="59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F7D0231-1997-2E4E-E474-F222A9831B8E}"/>
                    </a:ext>
                  </a:extLst>
                </p14:cNvPr>
                <p14:cNvContentPartPr/>
                <p14:nvPr/>
              </p14:nvContentPartPr>
              <p14:xfrm>
                <a:off x="6719839" y="5502078"/>
                <a:ext cx="154800" cy="86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F7D0231-1997-2E4E-E474-F222A9831B8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711199" y="5493438"/>
                  <a:ext cx="172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0C7DE78-2F3C-B12E-E796-1CE4733EBED9}"/>
                    </a:ext>
                  </a:extLst>
                </p14:cNvPr>
                <p14:cNvContentPartPr/>
                <p14:nvPr/>
              </p14:nvContentPartPr>
              <p14:xfrm>
                <a:off x="6411679" y="4852638"/>
                <a:ext cx="146160" cy="160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0C7DE78-2F3C-B12E-E796-1CE4733EBED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02679" y="4843638"/>
                  <a:ext cx="163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659236F-DAFC-93BA-F27D-7D552FFFFDAD}"/>
                    </a:ext>
                  </a:extLst>
                </p14:cNvPr>
                <p14:cNvContentPartPr/>
                <p14:nvPr/>
              </p14:nvContentPartPr>
              <p14:xfrm>
                <a:off x="5724439" y="5002038"/>
                <a:ext cx="250920" cy="493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659236F-DAFC-93BA-F27D-7D552FFFFDA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715439" y="4993398"/>
                  <a:ext cx="2685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7955014-B9AE-29A5-702B-9361BC811150}"/>
                    </a:ext>
                  </a:extLst>
                </p14:cNvPr>
                <p14:cNvContentPartPr/>
                <p14:nvPr/>
              </p14:nvContentPartPr>
              <p14:xfrm>
                <a:off x="5483239" y="5089878"/>
                <a:ext cx="33120" cy="251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7955014-B9AE-29A5-702B-9361BC81115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474599" y="5081238"/>
                  <a:ext cx="50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AAC2609-10FF-DA9D-C577-BF57393766E1}"/>
                    </a:ext>
                  </a:extLst>
                </p14:cNvPr>
                <p14:cNvContentPartPr/>
                <p14:nvPr/>
              </p14:nvContentPartPr>
              <p14:xfrm>
                <a:off x="5434999" y="5427198"/>
                <a:ext cx="276840" cy="45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AAC2609-10FF-DA9D-C577-BF57393766E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426359" y="5418558"/>
                  <a:ext cx="294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98C5A46-4B51-11AB-5B00-F68E7067F2C6}"/>
                    </a:ext>
                  </a:extLst>
                </p14:cNvPr>
                <p14:cNvContentPartPr/>
                <p14:nvPr/>
              </p14:nvContentPartPr>
              <p14:xfrm>
                <a:off x="4876279" y="5032998"/>
                <a:ext cx="476280" cy="330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98C5A46-4B51-11AB-5B00-F68E7067F2C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867279" y="5023998"/>
                  <a:ext cx="493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F1F126C-7506-C797-C264-457D2A2158BF}"/>
                    </a:ext>
                  </a:extLst>
                </p14:cNvPr>
                <p14:cNvContentPartPr/>
                <p14:nvPr/>
              </p14:nvContentPartPr>
              <p14:xfrm>
                <a:off x="5019559" y="5010318"/>
                <a:ext cx="39240" cy="23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F1F126C-7506-C797-C264-457D2A2158B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010919" y="5001318"/>
                  <a:ext cx="5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0ACB289-4B7E-74FC-B8EA-0E42DCA71676}"/>
                    </a:ext>
                  </a:extLst>
                </p14:cNvPr>
                <p14:cNvContentPartPr/>
                <p14:nvPr/>
              </p14:nvContentPartPr>
              <p14:xfrm>
                <a:off x="4388839" y="5206878"/>
                <a:ext cx="244080" cy="269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0ACB289-4B7E-74FC-B8EA-0E42DCA7167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379839" y="5198238"/>
                  <a:ext cx="261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1F90CD5-00F3-93B0-43A4-6A6EB20D35A3}"/>
                    </a:ext>
                  </a:extLst>
                </p14:cNvPr>
                <p14:cNvContentPartPr/>
                <p14:nvPr/>
              </p14:nvContentPartPr>
              <p14:xfrm>
                <a:off x="4582879" y="5477958"/>
                <a:ext cx="54000" cy="36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1F90CD5-00F3-93B0-43A4-6A6EB20D35A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574239" y="5468958"/>
                  <a:ext cx="71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D78090E-B294-EFCD-DD29-AE1405912891}"/>
                    </a:ext>
                  </a:extLst>
                </p14:cNvPr>
                <p14:cNvContentPartPr/>
                <p14:nvPr/>
              </p14:nvContentPartPr>
              <p14:xfrm>
                <a:off x="4331599" y="5233878"/>
                <a:ext cx="137520" cy="147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D78090E-B294-EFCD-DD29-AE140591289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22959" y="5225238"/>
                  <a:ext cx="155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4DEEADC-E207-8389-0D9C-E31AC04FEEA6}"/>
                    </a:ext>
                  </a:extLst>
                </p14:cNvPr>
                <p14:cNvContentPartPr/>
                <p14:nvPr/>
              </p14:nvContentPartPr>
              <p14:xfrm>
                <a:off x="4148359" y="5162958"/>
                <a:ext cx="127800" cy="233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4DEEADC-E207-8389-0D9C-E31AC04FEEA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139359" y="5153958"/>
                  <a:ext cx="145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D794E44-C1A3-16AD-5FA8-8048AC8FB443}"/>
                    </a:ext>
                  </a:extLst>
                </p14:cNvPr>
                <p14:cNvContentPartPr/>
                <p14:nvPr/>
              </p14:nvContentPartPr>
              <p14:xfrm>
                <a:off x="4231159" y="5465718"/>
                <a:ext cx="33120" cy="41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D794E44-C1A3-16AD-5FA8-8048AC8FB44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222159" y="5457078"/>
                  <a:ext cx="50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675FD9B-5ECA-0122-B4F0-D4D279E4D9CC}"/>
                    </a:ext>
                  </a:extLst>
                </p14:cNvPr>
                <p14:cNvContentPartPr/>
                <p14:nvPr/>
              </p14:nvContentPartPr>
              <p14:xfrm>
                <a:off x="3896719" y="5227758"/>
                <a:ext cx="235800" cy="349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675FD9B-5ECA-0122-B4F0-D4D279E4D9C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87719" y="5219118"/>
                  <a:ext cx="253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537EC28-E1E7-8E04-A6AB-799A72ADC4E4}"/>
                    </a:ext>
                  </a:extLst>
                </p14:cNvPr>
                <p14:cNvContentPartPr/>
                <p14:nvPr/>
              </p14:nvContentPartPr>
              <p14:xfrm>
                <a:off x="3468319" y="5148918"/>
                <a:ext cx="360720" cy="429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537EC28-E1E7-8E04-A6AB-799A72ADC4E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459319" y="5140278"/>
                  <a:ext cx="378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9D9F297-EE6A-38C5-984E-32F237E13341}"/>
                    </a:ext>
                  </a:extLst>
                </p14:cNvPr>
                <p14:cNvContentPartPr/>
                <p14:nvPr/>
              </p14:nvContentPartPr>
              <p14:xfrm>
                <a:off x="3648319" y="5318118"/>
                <a:ext cx="90000" cy="12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9D9F297-EE6A-38C5-984E-32F237E1334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39679" y="5309118"/>
                  <a:ext cx="107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C6C7B93-83C2-7C9B-BC01-66A5D823E74C}"/>
                    </a:ext>
                  </a:extLst>
                </p14:cNvPr>
                <p14:cNvContentPartPr/>
                <p14:nvPr/>
              </p14:nvContentPartPr>
              <p14:xfrm>
                <a:off x="3841999" y="5670558"/>
                <a:ext cx="143640" cy="78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C6C7B93-83C2-7C9B-BC01-66A5D823E74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833359" y="5661558"/>
                  <a:ext cx="1612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89A5FA7-D778-A68B-0514-7DF16C271F8C}"/>
              </a:ext>
            </a:extLst>
          </p:cNvPr>
          <p:cNvGrpSpPr/>
          <p:nvPr/>
        </p:nvGrpSpPr>
        <p:grpSpPr>
          <a:xfrm>
            <a:off x="9593359" y="5401638"/>
            <a:ext cx="390240" cy="159480"/>
            <a:chOff x="9593359" y="5401638"/>
            <a:chExt cx="39024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BC8613-3B2A-64B3-777F-41B10B31EDF1}"/>
                    </a:ext>
                  </a:extLst>
                </p14:cNvPr>
                <p14:cNvContentPartPr/>
                <p14:nvPr/>
              </p14:nvContentPartPr>
              <p14:xfrm>
                <a:off x="9892879" y="5401638"/>
                <a:ext cx="90720" cy="131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BC8613-3B2A-64B3-777F-41B10B31EDF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883879" y="5392638"/>
                  <a:ext cx="108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CFF5CE9-7C9B-FCFC-3CEE-6ADE355CA2FD}"/>
                    </a:ext>
                  </a:extLst>
                </p14:cNvPr>
                <p14:cNvContentPartPr/>
                <p14:nvPr/>
              </p14:nvContentPartPr>
              <p14:xfrm>
                <a:off x="9834919" y="5425038"/>
                <a:ext cx="121320" cy="111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CFF5CE9-7C9B-FCFC-3CEE-6ADE355CA2F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826279" y="5416398"/>
                  <a:ext cx="13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CDBD6D-51A8-A58B-C513-72F9FAE636D5}"/>
                    </a:ext>
                  </a:extLst>
                </p14:cNvPr>
                <p14:cNvContentPartPr/>
                <p14:nvPr/>
              </p14:nvContentPartPr>
              <p14:xfrm>
                <a:off x="9726199" y="5455998"/>
                <a:ext cx="72360" cy="105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CDBD6D-51A8-A58B-C513-72F9FAE636D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717559" y="5446998"/>
                  <a:ext cx="90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D591FB2-FDA2-E222-6F29-3DF2C67A9CFF}"/>
                    </a:ext>
                  </a:extLst>
                </p14:cNvPr>
                <p14:cNvContentPartPr/>
                <p14:nvPr/>
              </p14:nvContentPartPr>
              <p14:xfrm>
                <a:off x="9593359" y="5459238"/>
                <a:ext cx="68400" cy="95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D591FB2-FDA2-E222-6F29-3DF2C67A9CF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584719" y="5450598"/>
                  <a:ext cx="8604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4F3EBAD-DD8F-92F8-90B6-10CDF3CBF1F8}"/>
              </a:ext>
            </a:extLst>
          </p:cNvPr>
          <p:cNvGrpSpPr/>
          <p:nvPr/>
        </p:nvGrpSpPr>
        <p:grpSpPr>
          <a:xfrm>
            <a:off x="9187999" y="5513598"/>
            <a:ext cx="170640" cy="99000"/>
            <a:chOff x="9187999" y="5513598"/>
            <a:chExt cx="17064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D0A313E-ED84-D088-9D4A-1E51DCD92FF2}"/>
                    </a:ext>
                  </a:extLst>
                </p14:cNvPr>
                <p14:cNvContentPartPr/>
                <p14:nvPr/>
              </p14:nvContentPartPr>
              <p14:xfrm>
                <a:off x="9297439" y="5521518"/>
                <a:ext cx="61200" cy="75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D0A313E-ED84-D088-9D4A-1E51DCD92FF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288799" y="5512518"/>
                  <a:ext cx="78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BA9AF54-8DB1-80FD-9006-78C2A3739BBE}"/>
                    </a:ext>
                  </a:extLst>
                </p14:cNvPr>
                <p14:cNvContentPartPr/>
                <p14:nvPr/>
              </p14:nvContentPartPr>
              <p14:xfrm>
                <a:off x="9187999" y="5513598"/>
                <a:ext cx="135000" cy="99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BA9AF54-8DB1-80FD-9006-78C2A3739BB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79359" y="5504958"/>
                  <a:ext cx="1526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2D785C1-F338-637A-7E06-1DE887E6AEB5}"/>
              </a:ext>
            </a:extLst>
          </p:cNvPr>
          <p:cNvGrpSpPr/>
          <p:nvPr/>
        </p:nvGrpSpPr>
        <p:grpSpPr>
          <a:xfrm>
            <a:off x="7903879" y="5608638"/>
            <a:ext cx="491760" cy="114120"/>
            <a:chOff x="7903879" y="5608638"/>
            <a:chExt cx="49176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35E5FAB-65CD-65A5-DB1C-B86CE1F86137}"/>
                    </a:ext>
                  </a:extLst>
                </p14:cNvPr>
                <p14:cNvContentPartPr/>
                <p14:nvPr/>
              </p14:nvContentPartPr>
              <p14:xfrm>
                <a:off x="8281159" y="5608638"/>
                <a:ext cx="114480" cy="78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35E5FAB-65CD-65A5-DB1C-B86CE1F8613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72519" y="5599638"/>
                  <a:ext cx="132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31232FE-8B3C-4BD3-4307-09A77B6C1D22}"/>
                    </a:ext>
                  </a:extLst>
                </p14:cNvPr>
                <p14:cNvContentPartPr/>
                <p14:nvPr/>
              </p14:nvContentPartPr>
              <p14:xfrm>
                <a:off x="7980919" y="5611518"/>
                <a:ext cx="334080" cy="109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31232FE-8B3C-4BD3-4307-09A77B6C1D2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972279" y="5602518"/>
                  <a:ext cx="351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06A4A67-8622-F8CA-07B5-5118CB654242}"/>
                    </a:ext>
                  </a:extLst>
                </p14:cNvPr>
                <p14:cNvContentPartPr/>
                <p14:nvPr/>
              </p14:nvContentPartPr>
              <p14:xfrm>
                <a:off x="7903879" y="5642838"/>
                <a:ext cx="96120" cy="79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06A4A67-8622-F8CA-07B5-5118CB65424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895239" y="5633838"/>
                  <a:ext cx="11376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E2179A5-F96A-1FCE-7563-5FE46FF7E6AE}"/>
              </a:ext>
            </a:extLst>
          </p:cNvPr>
          <p:cNvGrpSpPr/>
          <p:nvPr/>
        </p:nvGrpSpPr>
        <p:grpSpPr>
          <a:xfrm>
            <a:off x="7443439" y="5674158"/>
            <a:ext cx="150120" cy="113040"/>
            <a:chOff x="7443439" y="5674158"/>
            <a:chExt cx="15012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E0C8988-1CD3-7C07-ED06-B28775A9FC8F}"/>
                    </a:ext>
                  </a:extLst>
                </p14:cNvPr>
                <p14:cNvContentPartPr/>
                <p14:nvPr/>
              </p14:nvContentPartPr>
              <p14:xfrm>
                <a:off x="7502119" y="5674158"/>
                <a:ext cx="91440" cy="90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E0C8988-1CD3-7C07-ED06-B28775A9FC8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93479" y="5665158"/>
                  <a:ext cx="109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5A0C021-5B62-9847-9D08-2A66EFB4C527}"/>
                    </a:ext>
                  </a:extLst>
                </p14:cNvPr>
                <p14:cNvContentPartPr/>
                <p14:nvPr/>
              </p14:nvContentPartPr>
              <p14:xfrm>
                <a:off x="7443439" y="5695398"/>
                <a:ext cx="74880" cy="918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5A0C021-5B62-9847-9D08-2A66EFB4C52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434799" y="5686758"/>
                  <a:ext cx="9252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8646F14-4755-FA66-8463-5DF0D5171FCA}"/>
                  </a:ext>
                </a:extLst>
              </p14:cNvPr>
              <p14:cNvContentPartPr/>
              <p14:nvPr/>
            </p14:nvContentPartPr>
            <p14:xfrm>
              <a:off x="6954559" y="5748678"/>
              <a:ext cx="104400" cy="3974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8646F14-4755-FA66-8463-5DF0D5171FCA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6945559" y="5740038"/>
                <a:ext cx="122040" cy="41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B778506-C0EF-22BB-1ECF-FB9F7981BC41}"/>
              </a:ext>
            </a:extLst>
          </p:cNvPr>
          <p:cNvGrpSpPr/>
          <p:nvPr/>
        </p:nvGrpSpPr>
        <p:grpSpPr>
          <a:xfrm>
            <a:off x="6016759" y="5797998"/>
            <a:ext cx="479160" cy="149040"/>
            <a:chOff x="6016759" y="5797998"/>
            <a:chExt cx="47916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940DFB5-1AFB-4FF6-FACF-F3FC52014DBD}"/>
                    </a:ext>
                  </a:extLst>
                </p14:cNvPr>
                <p14:cNvContentPartPr/>
                <p14:nvPr/>
              </p14:nvContentPartPr>
              <p14:xfrm>
                <a:off x="6365599" y="5819598"/>
                <a:ext cx="130320" cy="125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940DFB5-1AFB-4FF6-FACF-F3FC52014DB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356599" y="5810598"/>
                  <a:ext cx="147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2FCA062-59B0-3F07-5695-C8122C3807E1}"/>
                    </a:ext>
                  </a:extLst>
                </p14:cNvPr>
                <p14:cNvContentPartPr/>
                <p14:nvPr/>
              </p14:nvContentPartPr>
              <p14:xfrm>
                <a:off x="6176959" y="5797998"/>
                <a:ext cx="158400" cy="144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2FCA062-59B0-3F07-5695-C8122C3807E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167959" y="5788998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E3C55D2-EBE0-0355-7578-C6301AF3111D}"/>
                    </a:ext>
                  </a:extLst>
                </p14:cNvPr>
                <p14:cNvContentPartPr/>
                <p14:nvPr/>
              </p14:nvContentPartPr>
              <p14:xfrm>
                <a:off x="6016759" y="5831118"/>
                <a:ext cx="114120" cy="115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E3C55D2-EBE0-0355-7578-C6301AF3111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008119" y="5822118"/>
                  <a:ext cx="1317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37B808B-9D94-BFFA-DF84-EDB0A04C1AFF}"/>
              </a:ext>
            </a:extLst>
          </p:cNvPr>
          <p:cNvGrpSpPr/>
          <p:nvPr/>
        </p:nvGrpSpPr>
        <p:grpSpPr>
          <a:xfrm>
            <a:off x="4884199" y="5848038"/>
            <a:ext cx="365040" cy="158040"/>
            <a:chOff x="4884199" y="5848038"/>
            <a:chExt cx="36504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21011D0-D2D6-68E0-8931-E7CFD864E554}"/>
                    </a:ext>
                  </a:extLst>
                </p14:cNvPr>
                <p14:cNvContentPartPr/>
                <p14:nvPr/>
              </p14:nvContentPartPr>
              <p14:xfrm>
                <a:off x="5183719" y="5887278"/>
                <a:ext cx="65520" cy="50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21011D0-D2D6-68E0-8931-E7CFD864E55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175079" y="5878638"/>
                  <a:ext cx="83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B914CDD-9411-FD7C-AFB9-D4B4E7F5D144}"/>
                    </a:ext>
                  </a:extLst>
                </p14:cNvPr>
                <p14:cNvContentPartPr/>
                <p14:nvPr/>
              </p14:nvContentPartPr>
              <p14:xfrm>
                <a:off x="5029279" y="5856678"/>
                <a:ext cx="117000" cy="104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B914CDD-9411-FD7C-AFB9-D4B4E7F5D14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020279" y="5848038"/>
                  <a:ext cx="134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BD8988C-0DDC-2A24-1B4B-9F0451BFA31E}"/>
                    </a:ext>
                  </a:extLst>
                </p14:cNvPr>
                <p14:cNvContentPartPr/>
                <p14:nvPr/>
              </p14:nvContentPartPr>
              <p14:xfrm>
                <a:off x="4884199" y="5848038"/>
                <a:ext cx="130320" cy="158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BD8988C-0DDC-2A24-1B4B-9F0451BFA31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875199" y="5839398"/>
                  <a:ext cx="1479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88AE525-0007-0740-4592-167322F69E39}"/>
              </a:ext>
            </a:extLst>
          </p:cNvPr>
          <p:cNvGrpSpPr/>
          <p:nvPr/>
        </p:nvGrpSpPr>
        <p:grpSpPr>
          <a:xfrm>
            <a:off x="3446359" y="5812398"/>
            <a:ext cx="1061640" cy="658800"/>
            <a:chOff x="3446359" y="5812398"/>
            <a:chExt cx="106164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F1AE09E-E76F-2443-10EE-D5BB6EC28536}"/>
                    </a:ext>
                  </a:extLst>
                </p14:cNvPr>
                <p14:cNvContentPartPr/>
                <p14:nvPr/>
              </p14:nvContentPartPr>
              <p14:xfrm>
                <a:off x="4288759" y="6021558"/>
                <a:ext cx="201600" cy="225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F1AE09E-E76F-2443-10EE-D5BB6EC2853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280119" y="6012558"/>
                  <a:ext cx="219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31F7C13-A749-1AC7-D5E9-9E5C03CB28C2}"/>
                    </a:ext>
                  </a:extLst>
                </p14:cNvPr>
                <p14:cNvContentPartPr/>
                <p14:nvPr/>
              </p14:nvContentPartPr>
              <p14:xfrm>
                <a:off x="4436359" y="5812398"/>
                <a:ext cx="71640" cy="65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31F7C13-A749-1AC7-D5E9-9E5C03CB28C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427359" y="5803758"/>
                  <a:ext cx="89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0BC675A-5A8A-D700-1DA5-A99DEC0DEE75}"/>
                    </a:ext>
                  </a:extLst>
                </p14:cNvPr>
                <p14:cNvContentPartPr/>
                <p14:nvPr/>
              </p14:nvContentPartPr>
              <p14:xfrm>
                <a:off x="4123879" y="5836158"/>
                <a:ext cx="166320" cy="462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0BC675A-5A8A-D700-1DA5-A99DEC0DEE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115239" y="5827158"/>
                  <a:ext cx="1839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BA2A8F4-A157-76EF-2195-5C72A60774D7}"/>
                    </a:ext>
                  </a:extLst>
                </p14:cNvPr>
                <p14:cNvContentPartPr/>
                <p14:nvPr/>
              </p14:nvContentPartPr>
              <p14:xfrm>
                <a:off x="3906799" y="6046398"/>
                <a:ext cx="99000" cy="238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BA2A8F4-A157-76EF-2195-5C72A60774D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898159" y="6037398"/>
                  <a:ext cx="116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CD08FCC-7BB1-CF75-ABC4-AD32B444CA1A}"/>
                    </a:ext>
                  </a:extLst>
                </p14:cNvPr>
                <p14:cNvContentPartPr/>
                <p14:nvPr/>
              </p14:nvContentPartPr>
              <p14:xfrm>
                <a:off x="3690439" y="5882238"/>
                <a:ext cx="47880" cy="365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CD08FCC-7BB1-CF75-ABC4-AD32B444CA1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681799" y="5873238"/>
                  <a:ext cx="65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C23BF5-DCA4-3DF6-BC1E-2A6AE9C2DC8C}"/>
                    </a:ext>
                  </a:extLst>
                </p14:cNvPr>
                <p14:cNvContentPartPr/>
                <p14:nvPr/>
              </p14:nvContentPartPr>
              <p14:xfrm>
                <a:off x="3446359" y="6121998"/>
                <a:ext cx="165960" cy="349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C23BF5-DCA4-3DF6-BC1E-2A6AE9C2DC8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437359" y="6113358"/>
                  <a:ext cx="183600" cy="36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02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66E41CF-79E4-05C1-6DA8-4F3CE72FB3B4}"/>
              </a:ext>
            </a:extLst>
          </p:cNvPr>
          <p:cNvGrpSpPr/>
          <p:nvPr/>
        </p:nvGrpSpPr>
        <p:grpSpPr>
          <a:xfrm>
            <a:off x="-109057" y="0"/>
            <a:ext cx="12301057" cy="6858000"/>
            <a:chOff x="-109057" y="0"/>
            <a:chExt cx="12301057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EE0846E-C00B-6E82-FE45-35912FFB77DC}"/>
                </a:ext>
              </a:extLst>
            </p:cNvPr>
            <p:cNvSpPr/>
            <p:nvPr/>
          </p:nvSpPr>
          <p:spPr>
            <a:xfrm>
              <a:off x="-109057" y="0"/>
              <a:ext cx="12301057" cy="685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8E0184-F871-C8F1-DA69-BB424F33FACF}"/>
                </a:ext>
              </a:extLst>
            </p:cNvPr>
            <p:cNvSpPr/>
            <p:nvPr/>
          </p:nvSpPr>
          <p:spPr>
            <a:xfrm>
              <a:off x="0" y="123737"/>
              <a:ext cx="12113703" cy="6610525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C31E41-A8E5-12B5-48DB-4714AF85C292}"/>
              </a:ext>
            </a:extLst>
          </p:cNvPr>
          <p:cNvGrpSpPr/>
          <p:nvPr/>
        </p:nvGrpSpPr>
        <p:grpSpPr>
          <a:xfrm>
            <a:off x="0" y="145015"/>
            <a:ext cx="12098322" cy="6567967"/>
            <a:chOff x="0" y="155807"/>
            <a:chExt cx="12098322" cy="65679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7168616-EC44-B353-5CCC-88965D2B7117}"/>
                </a:ext>
              </a:extLst>
            </p:cNvPr>
            <p:cNvGrpSpPr/>
            <p:nvPr/>
          </p:nvGrpSpPr>
          <p:grpSpPr>
            <a:xfrm>
              <a:off x="0" y="5143500"/>
              <a:ext cx="12098322" cy="1580274"/>
              <a:chOff x="0" y="5143500"/>
              <a:chExt cx="12098322" cy="1580274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4C92798D-2CC7-FC86-A32A-B7E781D7C2EF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AC8C71EB-37CF-0E28-ED53-9C6F8AE5BE78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3D92B7-F962-47CC-CB5D-E53D14296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5807"/>
              <a:ext cx="323850" cy="32385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C513C-0535-84B5-9BF6-5CF5C585793B}"/>
              </a:ext>
            </a:extLst>
          </p:cNvPr>
          <p:cNvGrpSpPr/>
          <p:nvPr/>
        </p:nvGrpSpPr>
        <p:grpSpPr>
          <a:xfrm>
            <a:off x="0" y="166295"/>
            <a:ext cx="12098322" cy="6567967"/>
            <a:chOff x="0" y="166295"/>
            <a:chExt cx="12098322" cy="656796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5AB359-50E2-CADC-0D78-1D9307574811}"/>
                </a:ext>
              </a:extLst>
            </p:cNvPr>
            <p:cNvGrpSpPr/>
            <p:nvPr/>
          </p:nvGrpSpPr>
          <p:grpSpPr>
            <a:xfrm>
              <a:off x="0" y="5153988"/>
              <a:ext cx="12098322" cy="1580274"/>
              <a:chOff x="0" y="5143500"/>
              <a:chExt cx="12098322" cy="1580274"/>
            </a:xfrm>
          </p:grpSpPr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D8712E3B-EAEA-0C0E-48E0-2B5F31827F64}"/>
                  </a:ext>
                </a:extLst>
              </p:cNvPr>
              <p:cNvSpPr/>
              <p:nvPr/>
            </p:nvSpPr>
            <p:spPr>
              <a:xfrm>
                <a:off x="0" y="5283402"/>
                <a:ext cx="187913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پایتون </a:t>
                </a:r>
              </a:p>
              <a:p>
                <a:pPr algn="ctr"/>
                <a:r>
                  <a:rPr lang="en-US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python</a:t>
                </a:r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DC3A3081-7C47-F5CB-05A9-1BAA75BA04CF}"/>
                  </a:ext>
                </a:extLst>
              </p:cNvPr>
              <p:cNvSpPr/>
              <p:nvPr/>
            </p:nvSpPr>
            <p:spPr>
              <a:xfrm rot="16200000">
                <a:off x="10599315" y="5224767"/>
                <a:ext cx="1580274" cy="1417740"/>
              </a:xfrm>
              <a:prstGeom prst="rtTriangl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fa-IR" dirty="0">
                    <a:ln w="1270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مهندس بیننده</a:t>
                </a:r>
                <a:endParaRPr lang="en-US" dirty="0">
                  <a:ln w="12700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781606-D67D-F3E8-CB12-2F70C9CF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6295"/>
              <a:ext cx="323850" cy="32385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3EDD0DB-FC07-AD8E-F6B7-95BD77320DB8}"/>
              </a:ext>
            </a:extLst>
          </p:cNvPr>
          <p:cNvGrpSpPr/>
          <p:nvPr/>
        </p:nvGrpSpPr>
        <p:grpSpPr>
          <a:xfrm>
            <a:off x="2273839" y="1025838"/>
            <a:ext cx="2058480" cy="499320"/>
            <a:chOff x="2273839" y="1025838"/>
            <a:chExt cx="205848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FF7F6D-BD57-0D4E-6099-C9E1F053FBC9}"/>
                    </a:ext>
                  </a:extLst>
                </p14:cNvPr>
                <p14:cNvContentPartPr/>
                <p14:nvPr/>
              </p14:nvContentPartPr>
              <p14:xfrm>
                <a:off x="2273839" y="1282158"/>
                <a:ext cx="241560" cy="159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FF7F6D-BD57-0D4E-6099-C9E1F053FB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65199" y="1273158"/>
                  <a:ext cx="259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81D1E9-4CF0-416F-84DC-E99C2CC1DA14}"/>
                    </a:ext>
                  </a:extLst>
                </p14:cNvPr>
                <p14:cNvContentPartPr/>
                <p14:nvPr/>
              </p14:nvContentPartPr>
              <p14:xfrm>
                <a:off x="2536279" y="1283238"/>
                <a:ext cx="167760" cy="188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81D1E9-4CF0-416F-84DC-E99C2CC1DA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27639" y="1274238"/>
                  <a:ext cx="18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985F1B-FFCB-658E-24C5-D49D9675E86F}"/>
                    </a:ext>
                  </a:extLst>
                </p14:cNvPr>
                <p14:cNvContentPartPr/>
                <p14:nvPr/>
              </p14:nvContentPartPr>
              <p14:xfrm>
                <a:off x="2748679" y="1025838"/>
                <a:ext cx="297000" cy="46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985F1B-FFCB-658E-24C5-D49D9675E8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9679" y="1016838"/>
                  <a:ext cx="3146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6BF110-0ED4-C3F3-EFFF-4EB230BAC910}"/>
                    </a:ext>
                  </a:extLst>
                </p14:cNvPr>
                <p14:cNvContentPartPr/>
                <p14:nvPr/>
              </p14:nvContentPartPr>
              <p14:xfrm>
                <a:off x="3062599" y="1292238"/>
                <a:ext cx="195480" cy="20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6BF110-0ED4-C3F3-EFFF-4EB230BAC9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53599" y="1283598"/>
                  <a:ext cx="213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49DAAC-C9FF-635C-F7A8-66858A2FD737}"/>
                    </a:ext>
                  </a:extLst>
                </p14:cNvPr>
                <p14:cNvContentPartPr/>
                <p14:nvPr/>
              </p14:nvContentPartPr>
              <p14:xfrm>
                <a:off x="3276079" y="1309878"/>
                <a:ext cx="126360" cy="183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49DAAC-C9FF-635C-F7A8-66858A2FD7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67079" y="1301238"/>
                  <a:ext cx="144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501BAB-7CB1-F445-2E3C-3F9D1C895B95}"/>
                    </a:ext>
                  </a:extLst>
                </p14:cNvPr>
                <p14:cNvContentPartPr/>
                <p14:nvPr/>
              </p14:nvContentPartPr>
              <p14:xfrm>
                <a:off x="3458239" y="1319958"/>
                <a:ext cx="109440" cy="205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501BAB-7CB1-F445-2E3C-3F9D1C895B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49239" y="1311318"/>
                  <a:ext cx="127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BE5F8D-3355-20A0-E96A-E1B3FC6B4D5E}"/>
                    </a:ext>
                  </a:extLst>
                </p14:cNvPr>
                <p14:cNvContentPartPr/>
                <p14:nvPr/>
              </p14:nvContentPartPr>
              <p14:xfrm>
                <a:off x="3591439" y="1317438"/>
                <a:ext cx="206280" cy="164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BE5F8D-3355-20A0-E96A-E1B3FC6B4D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2799" y="1308438"/>
                  <a:ext cx="223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D7D614A-E0FD-3B6D-66A5-F37B1A554280}"/>
                    </a:ext>
                  </a:extLst>
                </p14:cNvPr>
                <p14:cNvContentPartPr/>
                <p14:nvPr/>
              </p14:nvContentPartPr>
              <p14:xfrm>
                <a:off x="3828319" y="1300518"/>
                <a:ext cx="123480" cy="14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D7D614A-E0FD-3B6D-66A5-F37B1A5542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19679" y="1291878"/>
                  <a:ext cx="141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DE7428-6FB6-7D1F-5FE5-CCB009945711}"/>
                    </a:ext>
                  </a:extLst>
                </p14:cNvPr>
                <p14:cNvContentPartPr/>
                <p14:nvPr/>
              </p14:nvContentPartPr>
              <p14:xfrm>
                <a:off x="4002919" y="1269918"/>
                <a:ext cx="155880" cy="18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DE7428-6FB6-7D1F-5FE5-CCB0099457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93919" y="1261278"/>
                  <a:ext cx="173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6AF8382-E053-C20E-33AE-48A8B6DA2D77}"/>
                    </a:ext>
                  </a:extLst>
                </p14:cNvPr>
                <p14:cNvContentPartPr/>
                <p14:nvPr/>
              </p14:nvContentPartPr>
              <p14:xfrm>
                <a:off x="4173559" y="1291518"/>
                <a:ext cx="158760" cy="176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6AF8382-E053-C20E-33AE-48A8B6DA2D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64559" y="1282518"/>
                  <a:ext cx="1764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8C79AB6-0075-A779-DBF8-C220F0978669}"/>
              </a:ext>
            </a:extLst>
          </p:cNvPr>
          <p:cNvGrpSpPr/>
          <p:nvPr/>
        </p:nvGrpSpPr>
        <p:grpSpPr>
          <a:xfrm>
            <a:off x="691279" y="1896318"/>
            <a:ext cx="1244160" cy="475200"/>
            <a:chOff x="691279" y="1896318"/>
            <a:chExt cx="124416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B6C2601-42B5-5D87-B8D8-5FE0D684CF4D}"/>
                    </a:ext>
                  </a:extLst>
                </p14:cNvPr>
                <p14:cNvContentPartPr/>
                <p14:nvPr/>
              </p14:nvContentPartPr>
              <p14:xfrm>
                <a:off x="691279" y="2028438"/>
                <a:ext cx="175320" cy="47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B6C2601-42B5-5D87-B8D8-5FE0D684CF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2639" y="2019798"/>
                  <a:ext cx="192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EDCF9C-AAB2-A1B3-CE8D-B836B8333D44}"/>
                    </a:ext>
                  </a:extLst>
                </p14:cNvPr>
                <p14:cNvContentPartPr/>
                <p14:nvPr/>
              </p14:nvContentPartPr>
              <p14:xfrm>
                <a:off x="940039" y="1896318"/>
                <a:ext cx="445680" cy="475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EDCF9C-AAB2-A1B3-CE8D-B836B8333D4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1039" y="1887678"/>
                  <a:ext cx="4633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C53ED99-1344-4922-30A5-DB2B187CC128}"/>
                    </a:ext>
                  </a:extLst>
                </p14:cNvPr>
                <p14:cNvContentPartPr/>
                <p14:nvPr/>
              </p14:nvContentPartPr>
              <p14:xfrm>
                <a:off x="1423159" y="1928718"/>
                <a:ext cx="183240" cy="254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C53ED99-1344-4922-30A5-DB2B187CC1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14519" y="1919718"/>
                  <a:ext cx="200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F78B76-4DD3-4CAB-EC76-2DB4369866C2}"/>
                    </a:ext>
                  </a:extLst>
                </p14:cNvPr>
                <p14:cNvContentPartPr/>
                <p14:nvPr/>
              </p14:nvContentPartPr>
              <p14:xfrm>
                <a:off x="1781359" y="2039958"/>
                <a:ext cx="79920" cy="32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F78B76-4DD3-4CAB-EC76-2DB4369866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72359" y="2031318"/>
                  <a:ext cx="97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0628CA0-4D5E-78BA-4EE3-A0729B4E47E3}"/>
                    </a:ext>
                  </a:extLst>
                </p14:cNvPr>
                <p14:cNvContentPartPr/>
                <p14:nvPr/>
              </p14:nvContentPartPr>
              <p14:xfrm>
                <a:off x="1824559" y="2093238"/>
                <a:ext cx="110880" cy="4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0628CA0-4D5E-78BA-4EE3-A0729B4E47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15559" y="2084238"/>
                  <a:ext cx="1285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929F93B-5742-8522-3EA6-ADEFA75C34EB}"/>
              </a:ext>
            </a:extLst>
          </p:cNvPr>
          <p:cNvGrpSpPr/>
          <p:nvPr/>
        </p:nvGrpSpPr>
        <p:grpSpPr>
          <a:xfrm>
            <a:off x="2177359" y="1855638"/>
            <a:ext cx="350640" cy="343800"/>
            <a:chOff x="2177359" y="1855638"/>
            <a:chExt cx="35064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90E082A-9DB4-0F35-1C1A-99D9F7ECDE02}"/>
                    </a:ext>
                  </a:extLst>
                </p14:cNvPr>
                <p14:cNvContentPartPr/>
                <p14:nvPr/>
              </p14:nvContentPartPr>
              <p14:xfrm>
                <a:off x="2177359" y="1883718"/>
                <a:ext cx="40680" cy="226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90E082A-9DB4-0F35-1C1A-99D9F7ECDE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68359" y="1874718"/>
                  <a:ext cx="58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D7BB4F7-B3D1-12EE-7A64-F87601E80F24}"/>
                    </a:ext>
                  </a:extLst>
                </p14:cNvPr>
                <p14:cNvContentPartPr/>
                <p14:nvPr/>
              </p14:nvContentPartPr>
              <p14:xfrm>
                <a:off x="2368519" y="1855638"/>
                <a:ext cx="159480" cy="34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D7BB4F7-B3D1-12EE-7A64-F87601E80F2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59519" y="1846998"/>
                  <a:ext cx="17712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927499-36D9-A4AB-7EAB-5F0747CBEA38}"/>
              </a:ext>
            </a:extLst>
          </p:cNvPr>
          <p:cNvGrpSpPr/>
          <p:nvPr/>
        </p:nvGrpSpPr>
        <p:grpSpPr>
          <a:xfrm>
            <a:off x="734119" y="2686518"/>
            <a:ext cx="1876680" cy="473760"/>
            <a:chOff x="734119" y="2686518"/>
            <a:chExt cx="187668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E60811-D72A-B45B-FC18-A1B3FCB7CB81}"/>
                    </a:ext>
                  </a:extLst>
                </p14:cNvPr>
                <p14:cNvContentPartPr/>
                <p14:nvPr/>
              </p14:nvContentPartPr>
              <p14:xfrm>
                <a:off x="734119" y="2936358"/>
                <a:ext cx="177840" cy="42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E60811-D72A-B45B-FC18-A1B3FCB7CB8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5119" y="2927718"/>
                  <a:ext cx="195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1667A1-1932-F745-27D1-F50D4F585561}"/>
                    </a:ext>
                  </a:extLst>
                </p14:cNvPr>
                <p14:cNvContentPartPr/>
                <p14:nvPr/>
              </p14:nvContentPartPr>
              <p14:xfrm>
                <a:off x="1008439" y="2724318"/>
                <a:ext cx="423000" cy="435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1667A1-1932-F745-27D1-F50D4F5855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9799" y="2715318"/>
                  <a:ext cx="4406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7CE568-2BBD-0B40-57CC-F5F00BFB4E27}"/>
                    </a:ext>
                  </a:extLst>
                </p14:cNvPr>
                <p14:cNvContentPartPr/>
                <p14:nvPr/>
              </p14:nvContentPartPr>
              <p14:xfrm>
                <a:off x="1545559" y="2686518"/>
                <a:ext cx="164520" cy="255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7CE568-2BBD-0B40-57CC-F5F00BFB4E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36559" y="2677518"/>
                  <a:ext cx="182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C52A8D9-3DA6-D913-0545-6664706A6710}"/>
                    </a:ext>
                  </a:extLst>
                </p14:cNvPr>
                <p14:cNvContentPartPr/>
                <p14:nvPr/>
              </p14:nvContentPartPr>
              <p14:xfrm>
                <a:off x="1811239" y="2766438"/>
                <a:ext cx="55800" cy="268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C52A8D9-3DA6-D913-0545-6664706A67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2599" y="2757798"/>
                  <a:ext cx="73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DEC81D-ED8A-6CA2-0BBB-F132BC77912F}"/>
                    </a:ext>
                  </a:extLst>
                </p14:cNvPr>
                <p14:cNvContentPartPr/>
                <p14:nvPr/>
              </p14:nvContentPartPr>
              <p14:xfrm>
                <a:off x="1913119" y="2779038"/>
                <a:ext cx="214200" cy="221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DEC81D-ED8A-6CA2-0BBB-F132BC7791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04119" y="2770398"/>
                  <a:ext cx="231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EBD7E2-1200-AF64-2CD3-03AFD47BAE1F}"/>
                    </a:ext>
                  </a:extLst>
                </p14:cNvPr>
                <p14:cNvContentPartPr/>
                <p14:nvPr/>
              </p14:nvContentPartPr>
              <p14:xfrm>
                <a:off x="2199679" y="2760678"/>
                <a:ext cx="177120" cy="329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EBD7E2-1200-AF64-2CD3-03AFD47BAE1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90679" y="2751678"/>
                  <a:ext cx="194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D0F3BD5-13A6-C720-CB88-EF815FBDB341}"/>
                    </a:ext>
                  </a:extLst>
                </p14:cNvPr>
                <p14:cNvContentPartPr/>
                <p14:nvPr/>
              </p14:nvContentPartPr>
              <p14:xfrm>
                <a:off x="2385799" y="2836278"/>
                <a:ext cx="195480" cy="19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D0F3BD5-13A6-C720-CB88-EF815FBDB34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77159" y="2827278"/>
                  <a:ext cx="213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AF88194-3D57-1E4F-22F7-EA117293141C}"/>
                    </a:ext>
                  </a:extLst>
                </p14:cNvPr>
                <p14:cNvContentPartPr/>
                <p14:nvPr/>
              </p14:nvContentPartPr>
              <p14:xfrm>
                <a:off x="2513599" y="2947158"/>
                <a:ext cx="97200" cy="44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AF88194-3D57-1E4F-22F7-EA11729314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04599" y="2938158"/>
                  <a:ext cx="11484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BB191DC-03A6-F8B1-93E6-74590B37A82C}"/>
              </a:ext>
            </a:extLst>
          </p:cNvPr>
          <p:cNvGrpSpPr/>
          <p:nvPr/>
        </p:nvGrpSpPr>
        <p:grpSpPr>
          <a:xfrm>
            <a:off x="2955679" y="2632518"/>
            <a:ext cx="356760" cy="376920"/>
            <a:chOff x="2955679" y="2632518"/>
            <a:chExt cx="35676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C3F647E-6E50-27D0-0841-555FDEF2E0A3}"/>
                    </a:ext>
                  </a:extLst>
                </p14:cNvPr>
                <p14:cNvContentPartPr/>
                <p14:nvPr/>
              </p14:nvContentPartPr>
              <p14:xfrm>
                <a:off x="2955679" y="2669598"/>
                <a:ext cx="30960" cy="324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C3F647E-6E50-27D0-0841-555FDEF2E0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47039" y="2660958"/>
                  <a:ext cx="48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333EB78-F46C-D9FA-76EA-178D64F03A62}"/>
                    </a:ext>
                  </a:extLst>
                </p14:cNvPr>
                <p14:cNvContentPartPr/>
                <p14:nvPr/>
              </p14:nvContentPartPr>
              <p14:xfrm>
                <a:off x="3097879" y="2632518"/>
                <a:ext cx="214560" cy="376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333EB78-F46C-D9FA-76EA-178D64F03A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89239" y="2623518"/>
                  <a:ext cx="23220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D252CB1-DBB9-07C2-7DA3-B45481914D6A}"/>
              </a:ext>
            </a:extLst>
          </p:cNvPr>
          <p:cNvGrpSpPr/>
          <p:nvPr/>
        </p:nvGrpSpPr>
        <p:grpSpPr>
          <a:xfrm>
            <a:off x="4579639" y="268398"/>
            <a:ext cx="7496280" cy="3470400"/>
            <a:chOff x="4579639" y="268398"/>
            <a:chExt cx="7496280" cy="34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884B78-FB19-ED6C-06F3-412A6CC88BBC}"/>
                    </a:ext>
                  </a:extLst>
                </p14:cNvPr>
                <p14:cNvContentPartPr/>
                <p14:nvPr/>
              </p14:nvContentPartPr>
              <p14:xfrm>
                <a:off x="4707439" y="1447758"/>
                <a:ext cx="293760" cy="3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884B78-FB19-ED6C-06F3-412A6CC88B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98439" y="1438758"/>
                  <a:ext cx="311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0295B3-C568-1D8A-B05D-3764C98D9197}"/>
                    </a:ext>
                  </a:extLst>
                </p14:cNvPr>
                <p14:cNvContentPartPr/>
                <p14:nvPr/>
              </p14:nvContentPartPr>
              <p14:xfrm>
                <a:off x="10958839" y="395478"/>
                <a:ext cx="433080" cy="18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0295B3-C568-1D8A-B05D-3764C98D91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50199" y="386838"/>
                  <a:ext cx="450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21A211-2544-C9AC-09A9-F3CC4F64BCC4}"/>
                    </a:ext>
                  </a:extLst>
                </p14:cNvPr>
                <p14:cNvContentPartPr/>
                <p14:nvPr/>
              </p14:nvContentPartPr>
              <p14:xfrm>
                <a:off x="11088079" y="720558"/>
                <a:ext cx="61200" cy="3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21A211-2544-C9AC-09A9-F3CC4F64BC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79079" y="711918"/>
                  <a:ext cx="78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547DF5E-508E-3882-8E1C-8F3A6A042EA8}"/>
                    </a:ext>
                  </a:extLst>
                </p14:cNvPr>
                <p14:cNvContentPartPr/>
                <p14:nvPr/>
              </p14:nvContentPartPr>
              <p14:xfrm>
                <a:off x="10797919" y="329598"/>
                <a:ext cx="145440" cy="15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547DF5E-508E-3882-8E1C-8F3A6A042EA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88919" y="320598"/>
                  <a:ext cx="163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0708FF-DD64-878A-DCAC-0E1C18A262C0}"/>
                    </a:ext>
                  </a:extLst>
                </p14:cNvPr>
                <p14:cNvContentPartPr/>
                <p14:nvPr/>
              </p14:nvContentPartPr>
              <p14:xfrm>
                <a:off x="10677319" y="429318"/>
                <a:ext cx="129240" cy="11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0708FF-DD64-878A-DCAC-0E1C18A262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68679" y="420678"/>
                  <a:ext cx="146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B52259-066D-CC87-7F81-36D7207E4BE3}"/>
                    </a:ext>
                  </a:extLst>
                </p14:cNvPr>
                <p14:cNvContentPartPr/>
                <p14:nvPr/>
              </p14:nvContentPartPr>
              <p14:xfrm>
                <a:off x="10503079" y="317718"/>
                <a:ext cx="281880" cy="56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B52259-066D-CC87-7F81-36D7207E4B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94079" y="308718"/>
                  <a:ext cx="2995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8378AA-0384-0F19-21F0-EC53A5A329E5}"/>
                    </a:ext>
                  </a:extLst>
                </p14:cNvPr>
                <p14:cNvContentPartPr/>
                <p14:nvPr/>
              </p14:nvContentPartPr>
              <p14:xfrm>
                <a:off x="10244959" y="542358"/>
                <a:ext cx="246600" cy="3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8378AA-0384-0F19-21F0-EC53A5A329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35959" y="533718"/>
                  <a:ext cx="264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6701B7-7AF5-13C0-10AB-D11C5906586E}"/>
                    </a:ext>
                  </a:extLst>
                </p14:cNvPr>
                <p14:cNvContentPartPr/>
                <p14:nvPr/>
              </p14:nvContentPartPr>
              <p14:xfrm>
                <a:off x="10210399" y="505998"/>
                <a:ext cx="82800" cy="20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6701B7-7AF5-13C0-10AB-D11C590658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01759" y="496998"/>
                  <a:ext cx="100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B3A6CA-750B-A4DE-6E6E-7C7464F6B89A}"/>
                    </a:ext>
                  </a:extLst>
                </p14:cNvPr>
                <p14:cNvContentPartPr/>
                <p14:nvPr/>
              </p14:nvContentPartPr>
              <p14:xfrm>
                <a:off x="9574999" y="480438"/>
                <a:ext cx="409320" cy="23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B3A6CA-750B-A4DE-6E6E-7C7464F6B8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65999" y="471438"/>
                  <a:ext cx="426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ADD232-15F2-3333-0C11-CE6970A4B43B}"/>
                    </a:ext>
                  </a:extLst>
                </p14:cNvPr>
                <p14:cNvContentPartPr/>
                <p14:nvPr/>
              </p14:nvContentPartPr>
              <p14:xfrm>
                <a:off x="9776959" y="333198"/>
                <a:ext cx="128880" cy="4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ADD232-15F2-3333-0C11-CE6970A4B4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68319" y="324198"/>
                  <a:ext cx="146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1BFC50-DC83-503D-07A0-0026515FA08E}"/>
                    </a:ext>
                  </a:extLst>
                </p14:cNvPr>
                <p14:cNvContentPartPr/>
                <p14:nvPr/>
              </p14:nvContentPartPr>
              <p14:xfrm>
                <a:off x="9526399" y="387198"/>
                <a:ext cx="39960" cy="20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1BFC50-DC83-503D-07A0-0026515FA08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17759" y="378558"/>
                  <a:ext cx="57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E81A7E-20B2-BBD1-13C9-578F15BC031B}"/>
                    </a:ext>
                  </a:extLst>
                </p14:cNvPr>
                <p14:cNvContentPartPr/>
                <p14:nvPr/>
              </p14:nvContentPartPr>
              <p14:xfrm>
                <a:off x="9061639" y="485838"/>
                <a:ext cx="439560" cy="31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E81A7E-20B2-BBD1-13C9-578F15BC03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52999" y="477198"/>
                  <a:ext cx="457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DF710A-2402-109E-8EC1-5C1016DF99B4}"/>
                    </a:ext>
                  </a:extLst>
                </p14:cNvPr>
                <p14:cNvContentPartPr/>
                <p14:nvPr/>
              </p14:nvContentPartPr>
              <p14:xfrm>
                <a:off x="9482119" y="314118"/>
                <a:ext cx="15480" cy="1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DF710A-2402-109E-8EC1-5C1016DF99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73479" y="305118"/>
                  <a:ext cx="331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6870FD-F73C-50DB-0F16-9BE08924F679}"/>
                    </a:ext>
                  </a:extLst>
                </p14:cNvPr>
                <p14:cNvContentPartPr/>
                <p14:nvPr/>
              </p14:nvContentPartPr>
              <p14:xfrm>
                <a:off x="9238759" y="558918"/>
                <a:ext cx="270720" cy="331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6870FD-F73C-50DB-0F16-9BE08924F6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29759" y="549918"/>
                  <a:ext cx="288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DD5D64-35C7-3160-FFA9-67B36F618E64}"/>
                    </a:ext>
                  </a:extLst>
                </p14:cNvPr>
                <p14:cNvContentPartPr/>
                <p14:nvPr/>
              </p14:nvContentPartPr>
              <p14:xfrm>
                <a:off x="8892079" y="405558"/>
                <a:ext cx="102600" cy="22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DD5D64-35C7-3160-FFA9-67B36F618E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83079" y="396558"/>
                  <a:ext cx="120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52FDD3-6444-B3EC-8121-725E024A66E8}"/>
                    </a:ext>
                  </a:extLst>
                </p14:cNvPr>
                <p14:cNvContentPartPr/>
                <p14:nvPr/>
              </p14:nvContentPartPr>
              <p14:xfrm>
                <a:off x="8974879" y="374958"/>
                <a:ext cx="40320" cy="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52FDD3-6444-B3EC-8121-725E024A66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65879" y="365958"/>
                  <a:ext cx="57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41489C-CBDB-B700-D8C8-2858EA450C4B}"/>
                    </a:ext>
                  </a:extLst>
                </p14:cNvPr>
                <p14:cNvContentPartPr/>
                <p14:nvPr/>
              </p14:nvContentPartPr>
              <p14:xfrm>
                <a:off x="8753119" y="365238"/>
                <a:ext cx="105480" cy="430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41489C-CBDB-B700-D8C8-2858EA450C4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44119" y="356238"/>
                  <a:ext cx="123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C6A552-FF9E-5173-0F4A-A301C5CF3868}"/>
                    </a:ext>
                  </a:extLst>
                </p14:cNvPr>
                <p14:cNvContentPartPr/>
                <p14:nvPr/>
              </p14:nvContentPartPr>
              <p14:xfrm>
                <a:off x="8494639" y="501678"/>
                <a:ext cx="223560" cy="17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C6A552-FF9E-5173-0F4A-A301C5CF38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85999" y="493038"/>
                  <a:ext cx="24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DFCA4D-D2BB-6E1B-83D5-84F9E34EC8A7}"/>
                    </a:ext>
                  </a:extLst>
                </p14:cNvPr>
                <p14:cNvContentPartPr/>
                <p14:nvPr/>
              </p14:nvContentPartPr>
              <p14:xfrm>
                <a:off x="8589679" y="418158"/>
                <a:ext cx="43920" cy="1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DFCA4D-D2BB-6E1B-83D5-84F9E34EC8A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80679" y="409518"/>
                  <a:ext cx="61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105113-97F0-064F-4EA4-EA9B14D53A8D}"/>
                    </a:ext>
                  </a:extLst>
                </p14:cNvPr>
                <p14:cNvContentPartPr/>
                <p14:nvPr/>
              </p14:nvContentPartPr>
              <p14:xfrm>
                <a:off x="8741959" y="268398"/>
                <a:ext cx="90720" cy="64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105113-97F0-064F-4EA4-EA9B14D53A8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32959" y="259758"/>
                  <a:ext cx="108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38F1D8-77F9-E5D8-B13E-0F492B411EED}"/>
                    </a:ext>
                  </a:extLst>
                </p14:cNvPr>
                <p14:cNvContentPartPr/>
                <p14:nvPr/>
              </p14:nvContentPartPr>
              <p14:xfrm>
                <a:off x="8269279" y="385758"/>
                <a:ext cx="185400" cy="35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38F1D8-77F9-E5D8-B13E-0F492B411EE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60639" y="376758"/>
                  <a:ext cx="2030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C0D0B1-B0D4-CD3A-2E6A-EA278C24F84A}"/>
                    </a:ext>
                  </a:extLst>
                </p14:cNvPr>
                <p14:cNvContentPartPr/>
                <p14:nvPr/>
              </p14:nvContentPartPr>
              <p14:xfrm>
                <a:off x="8065519" y="496638"/>
                <a:ext cx="233280" cy="31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C0D0B1-B0D4-CD3A-2E6A-EA278C24F84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56879" y="487998"/>
                  <a:ext cx="250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05C524-D70F-605E-A43C-AC33A8B556DE}"/>
                    </a:ext>
                  </a:extLst>
                </p14:cNvPr>
                <p14:cNvContentPartPr/>
                <p14:nvPr/>
              </p14:nvContentPartPr>
              <p14:xfrm>
                <a:off x="7319959" y="444078"/>
                <a:ext cx="711000" cy="415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05C524-D70F-605E-A43C-AC33A8B556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11319" y="435438"/>
                  <a:ext cx="728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3DF9F8-3850-F1F1-6F8B-B42BC430ACCD}"/>
                    </a:ext>
                  </a:extLst>
                </p14:cNvPr>
                <p14:cNvContentPartPr/>
                <p14:nvPr/>
              </p14:nvContentPartPr>
              <p14:xfrm>
                <a:off x="8002159" y="271998"/>
                <a:ext cx="58680" cy="5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3DF9F8-3850-F1F1-6F8B-B42BC430ACC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93519" y="263358"/>
                  <a:ext cx="76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654146-CC7C-F4F9-5920-B8FE16A47BD6}"/>
                    </a:ext>
                  </a:extLst>
                </p14:cNvPr>
                <p14:cNvContentPartPr/>
                <p14:nvPr/>
              </p14:nvContentPartPr>
              <p14:xfrm>
                <a:off x="7591039" y="311598"/>
                <a:ext cx="153360" cy="82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654146-CC7C-F4F9-5920-B8FE16A47BD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82039" y="302598"/>
                  <a:ext cx="17100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3CAE1E-FEAA-F5D1-7771-AA86259FD1F2}"/>
                    </a:ext>
                  </a:extLst>
                </p14:cNvPr>
                <p14:cNvContentPartPr/>
                <p14:nvPr/>
              </p14:nvContentPartPr>
              <p14:xfrm>
                <a:off x="11665879" y="1111878"/>
                <a:ext cx="12240" cy="117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3CAE1E-FEAA-F5D1-7771-AA86259FD1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56879" y="1102878"/>
                  <a:ext cx="29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A9EE3B-40DB-A3BD-73ED-2A34AAC5FF08}"/>
                    </a:ext>
                  </a:extLst>
                </p14:cNvPr>
                <p14:cNvContentPartPr/>
                <p14:nvPr/>
              </p14:nvContentPartPr>
              <p14:xfrm>
                <a:off x="11488399" y="952038"/>
                <a:ext cx="378720" cy="337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A9EE3B-40DB-A3BD-73ED-2A34AAC5FF0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9399" y="943398"/>
                  <a:ext cx="3963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5E0D85-5443-C234-E483-6A4DFC37041B}"/>
                    </a:ext>
                  </a:extLst>
                </p14:cNvPr>
                <p14:cNvContentPartPr/>
                <p14:nvPr/>
              </p14:nvContentPartPr>
              <p14:xfrm>
                <a:off x="11070439" y="1222038"/>
                <a:ext cx="344520" cy="4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5E0D85-5443-C234-E483-6A4DFC37041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61799" y="1213398"/>
                  <a:ext cx="362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A289D9-093E-362A-A951-676A8D0D6925}"/>
                    </a:ext>
                  </a:extLst>
                </p14:cNvPr>
                <p14:cNvContentPartPr/>
                <p14:nvPr/>
              </p14:nvContentPartPr>
              <p14:xfrm>
                <a:off x="10977559" y="1133838"/>
                <a:ext cx="180720" cy="19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A289D9-093E-362A-A951-676A8D0D692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68919" y="1124838"/>
                  <a:ext cx="198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EAF1B9-F52A-7D3C-373E-7780E8DB0019}"/>
                    </a:ext>
                  </a:extLst>
                </p14:cNvPr>
                <p14:cNvContentPartPr/>
                <p14:nvPr/>
              </p14:nvContentPartPr>
              <p14:xfrm>
                <a:off x="10361959" y="1198278"/>
                <a:ext cx="442800" cy="21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EAF1B9-F52A-7D3C-373E-7780E8DB001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53319" y="1189638"/>
                  <a:ext cx="460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8C84E5-6F94-190A-DBD1-3DF1237F228F}"/>
                    </a:ext>
                  </a:extLst>
                </p14:cNvPr>
                <p14:cNvContentPartPr/>
                <p14:nvPr/>
              </p14:nvContentPartPr>
              <p14:xfrm>
                <a:off x="10609279" y="1086678"/>
                <a:ext cx="105480" cy="8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8C84E5-6F94-190A-DBD1-3DF1237F228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600279" y="1077678"/>
                  <a:ext cx="123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CDC772-1552-0E35-5A5D-9739A56F7BC8}"/>
                    </a:ext>
                  </a:extLst>
                </p14:cNvPr>
                <p14:cNvContentPartPr/>
                <p14:nvPr/>
              </p14:nvContentPartPr>
              <p14:xfrm>
                <a:off x="10270879" y="1256238"/>
                <a:ext cx="125280" cy="9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CDC772-1552-0E35-5A5D-9739A56F7B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61879" y="1247598"/>
                  <a:ext cx="142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EEE57F-9836-2BD4-7B57-0D74AF6A4851}"/>
                    </a:ext>
                  </a:extLst>
                </p14:cNvPr>
                <p14:cNvContentPartPr/>
                <p14:nvPr/>
              </p14:nvContentPartPr>
              <p14:xfrm>
                <a:off x="10129399" y="1210518"/>
                <a:ext cx="399240" cy="42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EEE57F-9836-2BD4-7B57-0D74AF6A48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20759" y="1201878"/>
                  <a:ext cx="4168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323616-5234-A664-0BD9-C96C589FE2F4}"/>
                    </a:ext>
                  </a:extLst>
                </p14:cNvPr>
                <p14:cNvContentPartPr/>
                <p14:nvPr/>
              </p14:nvContentPartPr>
              <p14:xfrm>
                <a:off x="10139479" y="1210158"/>
                <a:ext cx="67320" cy="11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323616-5234-A664-0BD9-C96C589FE2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30839" y="1201158"/>
                  <a:ext cx="84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0C0DB2-1B1E-DA9B-6950-C7CCF7888518}"/>
                    </a:ext>
                  </a:extLst>
                </p14:cNvPr>
                <p14:cNvContentPartPr/>
                <p14:nvPr/>
              </p14:nvContentPartPr>
              <p14:xfrm>
                <a:off x="10259719" y="1088838"/>
                <a:ext cx="15120" cy="1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0C0DB2-1B1E-DA9B-6950-C7CCF78885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50719" y="1079838"/>
                  <a:ext cx="32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CF17FB-EFAC-A968-0E95-3A579EDC0B37}"/>
                    </a:ext>
                  </a:extLst>
                </p14:cNvPr>
                <p14:cNvContentPartPr/>
                <p14:nvPr/>
              </p14:nvContentPartPr>
              <p14:xfrm>
                <a:off x="9938599" y="1080198"/>
                <a:ext cx="204840" cy="583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CF17FB-EFAC-A968-0E95-3A579EDC0B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929959" y="1071558"/>
                  <a:ext cx="2224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D2C840-07F1-C574-EE2E-752257608C6B}"/>
                    </a:ext>
                  </a:extLst>
                </p14:cNvPr>
                <p14:cNvContentPartPr/>
                <p14:nvPr/>
              </p14:nvContentPartPr>
              <p14:xfrm>
                <a:off x="9887119" y="1245438"/>
                <a:ext cx="71640" cy="152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D2C840-07F1-C574-EE2E-752257608C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78119" y="1236798"/>
                  <a:ext cx="89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88B2C47-E3DC-B382-3088-8EDD9AF5A6DE}"/>
                    </a:ext>
                  </a:extLst>
                </p14:cNvPr>
                <p14:cNvContentPartPr/>
                <p14:nvPr/>
              </p14:nvContentPartPr>
              <p14:xfrm>
                <a:off x="9857239" y="1546038"/>
                <a:ext cx="19440" cy="54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88B2C47-E3DC-B382-3088-8EDD9AF5A6D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48239" y="1537038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80125C-9434-6C24-13D0-056903DEACA2}"/>
                    </a:ext>
                  </a:extLst>
                </p14:cNvPr>
                <p14:cNvContentPartPr/>
                <p14:nvPr/>
              </p14:nvContentPartPr>
              <p14:xfrm>
                <a:off x="9608839" y="1324278"/>
                <a:ext cx="210240" cy="317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80125C-9434-6C24-13D0-056903DEACA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00199" y="1315278"/>
                  <a:ext cx="227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FAC614-FEEE-E763-A307-2976C5125D07}"/>
                    </a:ext>
                  </a:extLst>
                </p14:cNvPr>
                <p14:cNvContentPartPr/>
                <p14:nvPr/>
              </p14:nvContentPartPr>
              <p14:xfrm>
                <a:off x="9386359" y="1200078"/>
                <a:ext cx="54000" cy="219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FAC614-FEEE-E763-A307-2976C5125D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77719" y="1191438"/>
                  <a:ext cx="71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77A495-EAD1-F23B-9541-A87620E0BE24}"/>
                    </a:ext>
                  </a:extLst>
                </p14:cNvPr>
                <p14:cNvContentPartPr/>
                <p14:nvPr/>
              </p14:nvContentPartPr>
              <p14:xfrm>
                <a:off x="9317239" y="1570878"/>
                <a:ext cx="30600" cy="5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77A495-EAD1-F23B-9541-A87620E0BE2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08599" y="1562238"/>
                  <a:ext cx="48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AA7460-A2E6-C8E4-F184-7C1BD754497F}"/>
                    </a:ext>
                  </a:extLst>
                </p14:cNvPr>
                <p14:cNvContentPartPr/>
                <p14:nvPr/>
              </p14:nvContentPartPr>
              <p14:xfrm>
                <a:off x="8878039" y="1242198"/>
                <a:ext cx="306360" cy="239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AA7460-A2E6-C8E4-F184-7C1BD754497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69399" y="1233558"/>
                  <a:ext cx="324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A658FB-3930-61F3-6CAA-093D528F293D}"/>
                    </a:ext>
                  </a:extLst>
                </p14:cNvPr>
                <p14:cNvContentPartPr/>
                <p14:nvPr/>
              </p14:nvContentPartPr>
              <p14:xfrm>
                <a:off x="8768959" y="1357038"/>
                <a:ext cx="115920" cy="9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A658FB-3930-61F3-6CAA-093D528F293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59959" y="1348038"/>
                  <a:ext cx="133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D6FCA7-B80A-05CF-EA73-94FFF8C3DC74}"/>
                    </a:ext>
                  </a:extLst>
                </p14:cNvPr>
                <p14:cNvContentPartPr/>
                <p14:nvPr/>
              </p14:nvContentPartPr>
              <p14:xfrm>
                <a:off x="8374399" y="1302318"/>
                <a:ext cx="488520" cy="159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D6FCA7-B80A-05CF-EA73-94FFF8C3DC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65399" y="1293318"/>
                  <a:ext cx="506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6366AD-7DC6-0A77-0DB6-2E933FF402C1}"/>
                    </a:ext>
                  </a:extLst>
                </p14:cNvPr>
                <p14:cNvContentPartPr/>
                <p14:nvPr/>
              </p14:nvContentPartPr>
              <p14:xfrm>
                <a:off x="8716399" y="1208718"/>
                <a:ext cx="28800" cy="4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6366AD-7DC6-0A77-0DB6-2E933FF40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707759" y="1199718"/>
                  <a:ext cx="46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CB65C1-CF87-1539-0453-96D594BA4C22}"/>
                    </a:ext>
                  </a:extLst>
                </p14:cNvPr>
                <p14:cNvContentPartPr/>
                <p14:nvPr/>
              </p14:nvContentPartPr>
              <p14:xfrm>
                <a:off x="8114119" y="1268478"/>
                <a:ext cx="277560" cy="190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CB65C1-CF87-1539-0453-96D594BA4C2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05119" y="1259838"/>
                  <a:ext cx="295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188FC8-BC29-0FB7-2C32-6108F32924D1}"/>
                    </a:ext>
                  </a:extLst>
                </p14:cNvPr>
                <p14:cNvContentPartPr/>
                <p14:nvPr/>
              </p14:nvContentPartPr>
              <p14:xfrm>
                <a:off x="8217079" y="1563318"/>
                <a:ext cx="28080" cy="53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188FC8-BC29-0FB7-2C32-6108F32924D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439" y="1554318"/>
                  <a:ext cx="4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3DA6E1-C185-B5FE-EF86-DB3FE5BF4303}"/>
                    </a:ext>
                  </a:extLst>
                </p14:cNvPr>
                <p14:cNvContentPartPr/>
                <p14:nvPr/>
              </p14:nvContentPartPr>
              <p14:xfrm>
                <a:off x="8363599" y="1084518"/>
                <a:ext cx="13680" cy="15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3DA6E1-C185-B5FE-EF86-DB3FE5BF430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54959" y="1075878"/>
                  <a:ext cx="31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10D906-379E-BBBC-7C9C-82C2A3B1584E}"/>
                    </a:ext>
                  </a:extLst>
                </p14:cNvPr>
                <p14:cNvContentPartPr/>
                <p14:nvPr/>
              </p14:nvContentPartPr>
              <p14:xfrm>
                <a:off x="8079199" y="1326438"/>
                <a:ext cx="105840" cy="10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10D906-379E-BBBC-7C9C-82C2A3B158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70559" y="1317438"/>
                  <a:ext cx="123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D435B55-89CB-A9FC-CD12-68DBFB9BF4B1}"/>
                    </a:ext>
                  </a:extLst>
                </p14:cNvPr>
                <p14:cNvContentPartPr/>
                <p14:nvPr/>
              </p14:nvContentPartPr>
              <p14:xfrm>
                <a:off x="7525519" y="1333998"/>
                <a:ext cx="548640" cy="158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D435B55-89CB-A9FC-CD12-68DBFB9BF4B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16519" y="1324998"/>
                  <a:ext cx="566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AB0D7C-5F2D-6CA3-A4DF-4C345B3637D1}"/>
                    </a:ext>
                  </a:extLst>
                </p14:cNvPr>
                <p14:cNvContentPartPr/>
                <p14:nvPr/>
              </p14:nvContentPartPr>
              <p14:xfrm>
                <a:off x="8044279" y="1084518"/>
                <a:ext cx="160920" cy="87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AB0D7C-5F2D-6CA3-A4DF-4C345B3637D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35639" y="1075518"/>
                  <a:ext cx="178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FECBBB-BC73-3D67-2710-1A5575639CC3}"/>
                    </a:ext>
                  </a:extLst>
                </p14:cNvPr>
                <p14:cNvContentPartPr/>
                <p14:nvPr/>
              </p14:nvContentPartPr>
              <p14:xfrm>
                <a:off x="7464679" y="1220598"/>
                <a:ext cx="91800" cy="207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FECBBB-BC73-3D67-2710-1A5575639CC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55679" y="1211958"/>
                  <a:ext cx="10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A3BFE9-6768-0995-DE92-1D9D1E7EB3D2}"/>
                    </a:ext>
                  </a:extLst>
                </p14:cNvPr>
                <p14:cNvContentPartPr/>
                <p14:nvPr/>
              </p14:nvContentPartPr>
              <p14:xfrm>
                <a:off x="7391239" y="1579518"/>
                <a:ext cx="207360" cy="58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A3BFE9-6768-0995-DE92-1D9D1E7EB3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82239" y="1570878"/>
                  <a:ext cx="225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6E09D-7719-397E-44C0-58637D895857}"/>
                    </a:ext>
                  </a:extLst>
                </p14:cNvPr>
                <p14:cNvContentPartPr/>
                <p14:nvPr/>
              </p14:nvContentPartPr>
              <p14:xfrm>
                <a:off x="7028359" y="1281438"/>
                <a:ext cx="282600" cy="291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6E09D-7719-397E-44C0-58637D89585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19359" y="1272438"/>
                  <a:ext cx="300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9AFCD8-DDBB-DA85-F3E2-1CC2CC5A7C63}"/>
                    </a:ext>
                  </a:extLst>
                </p14:cNvPr>
                <p14:cNvContentPartPr/>
                <p14:nvPr/>
              </p14:nvContentPartPr>
              <p14:xfrm>
                <a:off x="7228879" y="1011078"/>
                <a:ext cx="287280" cy="249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9AFCD8-DDBB-DA85-F3E2-1CC2CC5A7C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19879" y="1002078"/>
                  <a:ext cx="304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CB0821-4442-2F59-B18E-C708608F97C6}"/>
                    </a:ext>
                  </a:extLst>
                </p14:cNvPr>
                <p14:cNvContentPartPr/>
                <p14:nvPr/>
              </p14:nvContentPartPr>
              <p14:xfrm>
                <a:off x="6479719" y="1306638"/>
                <a:ext cx="656280" cy="195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CB0821-4442-2F59-B18E-C708608F97C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70719" y="1297638"/>
                  <a:ext cx="673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904291-BD70-14B9-E79C-4A65C384E14B}"/>
                    </a:ext>
                  </a:extLst>
                </p14:cNvPr>
                <p14:cNvContentPartPr/>
                <p14:nvPr/>
              </p14:nvContentPartPr>
              <p14:xfrm>
                <a:off x="6760159" y="1620918"/>
                <a:ext cx="176040" cy="14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904291-BD70-14B9-E79C-4A65C384E14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51519" y="1612278"/>
                  <a:ext cx="193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DD2FA30-C0BE-7C91-3DC9-45017E44EB2D}"/>
                    </a:ext>
                  </a:extLst>
                </p14:cNvPr>
                <p14:cNvContentPartPr/>
                <p14:nvPr/>
              </p14:nvContentPartPr>
              <p14:xfrm>
                <a:off x="7036999" y="1018278"/>
                <a:ext cx="308520" cy="179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DD2FA30-C0BE-7C91-3DC9-45017E44EB2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27999" y="1009638"/>
                  <a:ext cx="326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5F7F22-9D5F-8E6E-3B03-C31BF6957967}"/>
                    </a:ext>
                  </a:extLst>
                </p14:cNvPr>
                <p14:cNvContentPartPr/>
                <p14:nvPr/>
              </p14:nvContentPartPr>
              <p14:xfrm>
                <a:off x="6500239" y="1198638"/>
                <a:ext cx="47880" cy="278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5F7F22-9D5F-8E6E-3B03-C31BF695796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91599" y="1189638"/>
                  <a:ext cx="65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94C2C0-69CB-F595-DB6C-24239455319F}"/>
                    </a:ext>
                  </a:extLst>
                </p14:cNvPr>
                <p14:cNvContentPartPr/>
                <p14:nvPr/>
              </p14:nvContentPartPr>
              <p14:xfrm>
                <a:off x="5766199" y="1204398"/>
                <a:ext cx="642960" cy="529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94C2C0-69CB-F595-DB6C-24239455319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57559" y="1195758"/>
                  <a:ext cx="6606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6CC665-3390-33CB-BCFD-0DB06125353D}"/>
                    </a:ext>
                  </a:extLst>
                </p14:cNvPr>
                <p14:cNvContentPartPr/>
                <p14:nvPr/>
              </p14:nvContentPartPr>
              <p14:xfrm>
                <a:off x="6591319" y="955638"/>
                <a:ext cx="23400" cy="6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6CC665-3390-33CB-BCFD-0DB06125353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82679" y="946998"/>
                  <a:ext cx="41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5A1D40-02C1-0767-BABA-7FB76B91860F}"/>
                    </a:ext>
                  </a:extLst>
                </p14:cNvPr>
                <p14:cNvContentPartPr/>
                <p14:nvPr/>
              </p14:nvContentPartPr>
              <p14:xfrm>
                <a:off x="6341839" y="888318"/>
                <a:ext cx="199440" cy="73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5A1D40-02C1-0767-BABA-7FB76B91860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32839" y="879678"/>
                  <a:ext cx="217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2AF013-3E40-866C-B8E8-3C2F4A75DC2E}"/>
                    </a:ext>
                  </a:extLst>
                </p14:cNvPr>
                <p14:cNvContentPartPr/>
                <p14:nvPr/>
              </p14:nvContentPartPr>
              <p14:xfrm>
                <a:off x="6057079" y="1841958"/>
                <a:ext cx="266040" cy="42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2AF013-3E40-866C-B8E8-3C2F4A75DC2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48439" y="1833318"/>
                  <a:ext cx="283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862725-4451-9600-836C-BF775D235F83}"/>
                    </a:ext>
                  </a:extLst>
                </p14:cNvPr>
                <p14:cNvContentPartPr/>
                <p14:nvPr/>
              </p14:nvContentPartPr>
              <p14:xfrm>
                <a:off x="5488999" y="1450278"/>
                <a:ext cx="218160" cy="205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862725-4451-9600-836C-BF775D235F8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79999" y="1441278"/>
                  <a:ext cx="235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F3B9D86-54E7-2825-B511-0CC90F8E657C}"/>
                    </a:ext>
                  </a:extLst>
                </p14:cNvPr>
                <p14:cNvContentPartPr/>
                <p14:nvPr/>
              </p14:nvContentPartPr>
              <p14:xfrm>
                <a:off x="11617999" y="1800198"/>
                <a:ext cx="150480" cy="138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F3B9D86-54E7-2825-B511-0CC90F8E657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08999" y="1791198"/>
                  <a:ext cx="168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38EF7DD-A213-64A9-5A9E-A7B94AF999B5}"/>
                    </a:ext>
                  </a:extLst>
                </p14:cNvPr>
                <p14:cNvContentPartPr/>
                <p14:nvPr/>
              </p14:nvContentPartPr>
              <p14:xfrm>
                <a:off x="11516119" y="1664478"/>
                <a:ext cx="423000" cy="325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38EF7DD-A213-64A9-5A9E-A7B94AF999B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507119" y="1655478"/>
                  <a:ext cx="440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2AE9A4-5DD5-9F87-DFB3-4CF9BF1E63BD}"/>
                    </a:ext>
                  </a:extLst>
                </p14:cNvPr>
                <p14:cNvContentPartPr/>
                <p14:nvPr/>
              </p14:nvContentPartPr>
              <p14:xfrm>
                <a:off x="11193919" y="1971918"/>
                <a:ext cx="254160" cy="25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2AE9A4-5DD5-9F87-DFB3-4CF9BF1E63B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184919" y="1962918"/>
                  <a:ext cx="271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949F3C-D62F-4ACF-C6D0-D91443908A1E}"/>
                    </a:ext>
                  </a:extLst>
                </p14:cNvPr>
                <p14:cNvContentPartPr/>
                <p14:nvPr/>
              </p14:nvContentPartPr>
              <p14:xfrm>
                <a:off x="11137039" y="1918998"/>
                <a:ext cx="113400" cy="115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949F3C-D62F-4ACF-C6D0-D91443908A1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8039" y="1909998"/>
                  <a:ext cx="131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0B957F-2616-7FEC-CC9B-B0706972F840}"/>
                    </a:ext>
                  </a:extLst>
                </p14:cNvPr>
                <p14:cNvContentPartPr/>
                <p14:nvPr/>
              </p14:nvContentPartPr>
              <p14:xfrm>
                <a:off x="10674439" y="1902438"/>
                <a:ext cx="123840" cy="159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0B957F-2616-7FEC-CC9B-B0706972F84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65439" y="1893438"/>
                  <a:ext cx="141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B325A6-F689-C456-6B08-6531C836BA7A}"/>
                    </a:ext>
                  </a:extLst>
                </p14:cNvPr>
                <p14:cNvContentPartPr/>
                <p14:nvPr/>
              </p14:nvContentPartPr>
              <p14:xfrm>
                <a:off x="10791439" y="1843398"/>
                <a:ext cx="54360" cy="20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B325A6-F689-C456-6B08-6531C836BA7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782799" y="1834398"/>
                  <a:ext cx="72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64D87B8-4B97-ABA1-8D5B-0BAB9B90A30E}"/>
                    </a:ext>
                  </a:extLst>
                </p14:cNvPr>
                <p14:cNvContentPartPr/>
                <p14:nvPr/>
              </p14:nvContentPartPr>
              <p14:xfrm>
                <a:off x="10462759" y="1819638"/>
                <a:ext cx="231840" cy="494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64D87B8-4B97-ABA1-8D5B-0BAB9B90A30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453759" y="1810998"/>
                  <a:ext cx="2494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BF8425-BAFE-D0CB-9A95-BD89ACD0D348}"/>
                    </a:ext>
                  </a:extLst>
                </p14:cNvPr>
                <p14:cNvContentPartPr/>
                <p14:nvPr/>
              </p14:nvContentPartPr>
              <p14:xfrm>
                <a:off x="9704959" y="1975878"/>
                <a:ext cx="648000" cy="408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BF8425-BAFE-D0CB-9A95-BD89ACD0D34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96319" y="1966878"/>
                  <a:ext cx="6656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C08DB94-E409-CB15-C858-7997E83ADE3B}"/>
                    </a:ext>
                  </a:extLst>
                </p14:cNvPr>
                <p14:cNvContentPartPr/>
                <p14:nvPr/>
              </p14:nvContentPartPr>
              <p14:xfrm>
                <a:off x="10302559" y="1821798"/>
                <a:ext cx="33480" cy="12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C08DB94-E409-CB15-C858-7997E83ADE3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293559" y="1812798"/>
                  <a:ext cx="51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CD1CA8-4BC5-EA72-C162-63163DC14C52}"/>
                    </a:ext>
                  </a:extLst>
                </p14:cNvPr>
                <p14:cNvContentPartPr/>
                <p14:nvPr/>
              </p14:nvContentPartPr>
              <p14:xfrm>
                <a:off x="10039399" y="1879398"/>
                <a:ext cx="113760" cy="542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CD1CA8-4BC5-EA72-C162-63163DC14C5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030399" y="1870398"/>
                  <a:ext cx="131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261BC1-FD1E-8E8F-AEAE-98A60AEB1DF3}"/>
                    </a:ext>
                  </a:extLst>
                </p14:cNvPr>
                <p14:cNvContentPartPr/>
                <p14:nvPr/>
              </p14:nvContentPartPr>
              <p14:xfrm>
                <a:off x="9905479" y="2457558"/>
                <a:ext cx="148680" cy="44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261BC1-FD1E-8E8F-AEAE-98A60AEB1DF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6479" y="2448918"/>
                  <a:ext cx="166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78CC920-7D53-A2BD-2DE9-A2BDF3B6B42E}"/>
                    </a:ext>
                  </a:extLst>
                </p14:cNvPr>
                <p14:cNvContentPartPr/>
                <p14:nvPr/>
              </p14:nvContentPartPr>
              <p14:xfrm>
                <a:off x="9254599" y="2059758"/>
                <a:ext cx="500040" cy="219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78CC920-7D53-A2BD-2DE9-A2BDF3B6B42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245599" y="2050758"/>
                  <a:ext cx="517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F9770D-DD62-F903-D837-DE503B66CB93}"/>
                    </a:ext>
                  </a:extLst>
                </p14:cNvPr>
                <p14:cNvContentPartPr/>
                <p14:nvPr/>
              </p14:nvContentPartPr>
              <p14:xfrm>
                <a:off x="9726199" y="1815678"/>
                <a:ext cx="33120" cy="30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F9770D-DD62-F903-D837-DE503B66CB9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717559" y="1806678"/>
                  <a:ext cx="50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29D16C1-3E38-F80B-B44F-D59BD6D59297}"/>
                    </a:ext>
                  </a:extLst>
                </p14:cNvPr>
                <p14:cNvContentPartPr/>
                <p14:nvPr/>
              </p14:nvContentPartPr>
              <p14:xfrm>
                <a:off x="9268279" y="1858878"/>
                <a:ext cx="326160" cy="284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29D16C1-3E38-F80B-B44F-D59BD6D592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259279" y="1849878"/>
                  <a:ext cx="343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11D5757-5DA1-67BD-B868-574860FE9821}"/>
                    </a:ext>
                  </a:extLst>
                </p14:cNvPr>
                <p14:cNvContentPartPr/>
                <p14:nvPr/>
              </p14:nvContentPartPr>
              <p14:xfrm>
                <a:off x="9048679" y="2014398"/>
                <a:ext cx="39960" cy="269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11D5757-5DA1-67BD-B868-574860FE982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39679" y="2005758"/>
                  <a:ext cx="57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1D33E96-8D90-BB35-CA5C-507DC33FF16C}"/>
                    </a:ext>
                  </a:extLst>
                </p14:cNvPr>
                <p14:cNvContentPartPr/>
                <p14:nvPr/>
              </p14:nvContentPartPr>
              <p14:xfrm>
                <a:off x="8885239" y="2079558"/>
                <a:ext cx="152280" cy="306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1D33E96-8D90-BB35-CA5C-507DC33FF1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76599" y="2070918"/>
                  <a:ext cx="1699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EE3B5F-C287-AFC6-36A0-A2D248276313}"/>
                    </a:ext>
                  </a:extLst>
                </p14:cNvPr>
                <p14:cNvContentPartPr/>
                <p14:nvPr/>
              </p14:nvContentPartPr>
              <p14:xfrm>
                <a:off x="8424439" y="2089998"/>
                <a:ext cx="351000" cy="253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EE3B5F-C287-AFC6-36A0-A2D24827631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415439" y="2080998"/>
                  <a:ext cx="368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BA6DE6F-EC08-C433-C4EB-3E04C97821A7}"/>
                    </a:ext>
                  </a:extLst>
                </p14:cNvPr>
                <p14:cNvContentPartPr/>
                <p14:nvPr/>
              </p14:nvContentPartPr>
              <p14:xfrm>
                <a:off x="8331919" y="2205558"/>
                <a:ext cx="165600" cy="119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BA6DE6F-EC08-C433-C4EB-3E04C97821A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323279" y="2196558"/>
                  <a:ext cx="183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6464F1-D1D3-D650-F379-AA310F3921FD}"/>
                    </a:ext>
                  </a:extLst>
                </p14:cNvPr>
                <p14:cNvContentPartPr/>
                <p14:nvPr/>
              </p14:nvContentPartPr>
              <p14:xfrm>
                <a:off x="7955719" y="2186478"/>
                <a:ext cx="429480" cy="194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6464F1-D1D3-D650-F379-AA310F3921F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946719" y="2177478"/>
                  <a:ext cx="447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F643533-1009-2384-2EE9-6C31A3D44804}"/>
                    </a:ext>
                  </a:extLst>
                </p14:cNvPr>
                <p14:cNvContentPartPr/>
                <p14:nvPr/>
              </p14:nvContentPartPr>
              <p14:xfrm>
                <a:off x="8261359" y="2078838"/>
                <a:ext cx="20880" cy="30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F643533-1009-2384-2EE9-6C31A3D4480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52719" y="2070198"/>
                  <a:ext cx="38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F4E28D-D38F-54CF-11B0-C5CA86604F19}"/>
                    </a:ext>
                  </a:extLst>
                </p14:cNvPr>
                <p14:cNvContentPartPr/>
                <p14:nvPr/>
              </p14:nvContentPartPr>
              <p14:xfrm>
                <a:off x="7718479" y="2354958"/>
                <a:ext cx="129600" cy="9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F4E28D-D38F-54CF-11B0-C5CA86604F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709839" y="2345958"/>
                  <a:ext cx="147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077D8D8-7639-43A9-38F4-F6DC5225F6A6}"/>
                    </a:ext>
                  </a:extLst>
                </p14:cNvPr>
                <p14:cNvContentPartPr/>
                <p14:nvPr/>
              </p14:nvContentPartPr>
              <p14:xfrm>
                <a:off x="7575199" y="2057598"/>
                <a:ext cx="32760" cy="293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077D8D8-7639-43A9-38F4-F6DC5225F6A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66199" y="2048598"/>
                  <a:ext cx="50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8EF402-311F-7C62-2341-3AED981E186D}"/>
                    </a:ext>
                  </a:extLst>
                </p14:cNvPr>
                <p14:cNvContentPartPr/>
                <p14:nvPr/>
              </p14:nvContentPartPr>
              <p14:xfrm>
                <a:off x="7233559" y="2156958"/>
                <a:ext cx="361440" cy="285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8EF402-311F-7C62-2341-3AED981E186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224559" y="2147958"/>
                  <a:ext cx="379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9BEFEC6-9D97-72AC-EF7D-265093B5A3E1}"/>
                    </a:ext>
                  </a:extLst>
                </p14:cNvPr>
                <p14:cNvContentPartPr/>
                <p14:nvPr/>
              </p14:nvContentPartPr>
              <p14:xfrm>
                <a:off x="7130599" y="2325798"/>
                <a:ext cx="86040" cy="135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9BEFEC6-9D97-72AC-EF7D-265093B5A3E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21599" y="2316798"/>
                  <a:ext cx="103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51CFC62-0199-AC0B-F5EB-423B9B1004AD}"/>
                    </a:ext>
                  </a:extLst>
                </p14:cNvPr>
                <p14:cNvContentPartPr/>
                <p14:nvPr/>
              </p14:nvContentPartPr>
              <p14:xfrm>
                <a:off x="6901279" y="2412558"/>
                <a:ext cx="207360" cy="145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51CFC62-0199-AC0B-F5EB-423B9B1004A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92639" y="2403918"/>
                  <a:ext cx="225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BE4C0E-82D5-C99B-7492-078E120AC06D}"/>
                    </a:ext>
                  </a:extLst>
                </p14:cNvPr>
                <p14:cNvContentPartPr/>
                <p14:nvPr/>
              </p14:nvContentPartPr>
              <p14:xfrm>
                <a:off x="6535159" y="2442078"/>
                <a:ext cx="227520" cy="52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BE4C0E-82D5-C99B-7492-078E120AC06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26519" y="2433078"/>
                  <a:ext cx="245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F6D022B-24B6-169B-4F18-7D6DBE9E1CF5}"/>
                    </a:ext>
                  </a:extLst>
                </p14:cNvPr>
                <p14:cNvContentPartPr/>
                <p14:nvPr/>
              </p14:nvContentPartPr>
              <p14:xfrm>
                <a:off x="6202159" y="2276478"/>
                <a:ext cx="20160" cy="174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F6D022B-24B6-169B-4F18-7D6DBE9E1CF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193159" y="2267838"/>
                  <a:ext cx="37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A46753E-84F3-84C6-F27C-97DB100C4AA7}"/>
                    </a:ext>
                  </a:extLst>
                </p14:cNvPr>
                <p14:cNvContentPartPr/>
                <p14:nvPr/>
              </p14:nvContentPartPr>
              <p14:xfrm>
                <a:off x="5653879" y="2267838"/>
                <a:ext cx="473040" cy="29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A46753E-84F3-84C6-F27C-97DB100C4AA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645239" y="2259198"/>
                  <a:ext cx="49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0E294D-B307-6DD2-D6E0-2B3B2027044B}"/>
                    </a:ext>
                  </a:extLst>
                </p14:cNvPr>
                <p14:cNvContentPartPr/>
                <p14:nvPr/>
              </p14:nvContentPartPr>
              <p14:xfrm>
                <a:off x="5767279" y="2120958"/>
                <a:ext cx="298800" cy="149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0E294D-B307-6DD2-D6E0-2B3B2027044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58279" y="2112318"/>
                  <a:ext cx="316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9802B2F-E4E2-CEDF-3579-B131639860E6}"/>
                    </a:ext>
                  </a:extLst>
                </p14:cNvPr>
                <p14:cNvContentPartPr/>
                <p14:nvPr/>
              </p14:nvContentPartPr>
              <p14:xfrm>
                <a:off x="5518159" y="2434878"/>
                <a:ext cx="85320" cy="13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9802B2F-E4E2-CEDF-3579-B131639860E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09519" y="2425878"/>
                  <a:ext cx="102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B8DE83E-7025-8515-2B14-3957BA847707}"/>
                    </a:ext>
                  </a:extLst>
                </p14:cNvPr>
                <p14:cNvContentPartPr/>
                <p14:nvPr/>
              </p14:nvContentPartPr>
              <p14:xfrm>
                <a:off x="5464159" y="2438478"/>
                <a:ext cx="50760" cy="72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B8DE83E-7025-8515-2B14-3957BA84770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55159" y="2429478"/>
                  <a:ext cx="68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DAE7C5-27D1-A452-4A44-82B05718C307}"/>
                    </a:ext>
                  </a:extLst>
                </p14:cNvPr>
                <p14:cNvContentPartPr/>
                <p14:nvPr/>
              </p14:nvContentPartPr>
              <p14:xfrm>
                <a:off x="4579639" y="2334798"/>
                <a:ext cx="540000" cy="376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DAE7C5-27D1-A452-4A44-82B05718C30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70999" y="2326158"/>
                  <a:ext cx="5576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82DBF5-1D65-095B-0B71-EF2B12E39ACB}"/>
                    </a:ext>
                  </a:extLst>
                </p14:cNvPr>
                <p14:cNvContentPartPr/>
                <p14:nvPr/>
              </p14:nvContentPartPr>
              <p14:xfrm>
                <a:off x="4680439" y="2724318"/>
                <a:ext cx="187560" cy="80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82DBF5-1D65-095B-0B71-EF2B12E39A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671799" y="2715678"/>
                  <a:ext cx="20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F3CE8F-8C56-F9A2-0633-BD48096386F7}"/>
                    </a:ext>
                  </a:extLst>
                </p14:cNvPr>
                <p14:cNvContentPartPr/>
                <p14:nvPr/>
              </p14:nvContentPartPr>
              <p14:xfrm>
                <a:off x="4722559" y="2197998"/>
                <a:ext cx="108360" cy="111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F3CE8F-8C56-F9A2-0633-BD48096386F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13559" y="2188998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A1F95CB-87D5-6382-A22D-A4EBBB02B439}"/>
                    </a:ext>
                  </a:extLst>
                </p14:cNvPr>
                <p14:cNvContentPartPr/>
                <p14:nvPr/>
              </p14:nvContentPartPr>
              <p14:xfrm>
                <a:off x="11684239" y="2770038"/>
                <a:ext cx="158400" cy="195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A1F95CB-87D5-6382-A22D-A4EBBB02B43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675239" y="2761398"/>
                  <a:ext cx="176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75D8B0F-E9A1-959F-E1B4-5E36925D9CA5}"/>
                    </a:ext>
                  </a:extLst>
                </p14:cNvPr>
                <p14:cNvContentPartPr/>
                <p14:nvPr/>
              </p14:nvContentPartPr>
              <p14:xfrm>
                <a:off x="11528359" y="2668518"/>
                <a:ext cx="547560" cy="391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75D8B0F-E9A1-959F-E1B4-5E36925D9CA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519359" y="2659518"/>
                  <a:ext cx="5652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6F122A-2D94-7D1F-043A-86D3CA642480}"/>
                    </a:ext>
                  </a:extLst>
                </p14:cNvPr>
                <p14:cNvContentPartPr/>
                <p14:nvPr/>
              </p14:nvContentPartPr>
              <p14:xfrm>
                <a:off x="11072239" y="2860758"/>
                <a:ext cx="57960" cy="110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6F122A-2D94-7D1F-043A-86D3CA64248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063239" y="2851758"/>
                  <a:ext cx="75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88232E5-3733-DEF3-C0B5-A19A6F166919}"/>
                    </a:ext>
                  </a:extLst>
                </p14:cNvPr>
                <p14:cNvContentPartPr/>
                <p14:nvPr/>
              </p14:nvContentPartPr>
              <p14:xfrm>
                <a:off x="10887559" y="2958318"/>
                <a:ext cx="154080" cy="91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88232E5-3733-DEF3-C0B5-A19A6F16691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878559" y="2949678"/>
                  <a:ext cx="171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A526D90-D58F-304B-9ACB-39B64A5A5C49}"/>
                    </a:ext>
                  </a:extLst>
                </p14:cNvPr>
                <p14:cNvContentPartPr/>
                <p14:nvPr/>
              </p14:nvContentPartPr>
              <p14:xfrm>
                <a:off x="10777399" y="2732238"/>
                <a:ext cx="208800" cy="268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A526D90-D58F-304B-9ACB-39B64A5A5C4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68399" y="2723598"/>
                  <a:ext cx="226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3672D52-C1BB-B815-FB4B-9202E6E6259E}"/>
                    </a:ext>
                  </a:extLst>
                </p14:cNvPr>
                <p14:cNvContentPartPr/>
                <p14:nvPr/>
              </p14:nvContentPartPr>
              <p14:xfrm>
                <a:off x="10512439" y="2700918"/>
                <a:ext cx="291240" cy="540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3672D52-C1BB-B815-FB4B-9202E6E6259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503799" y="2692278"/>
                  <a:ext cx="3088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6FE675-1FBD-9AE5-B9A4-3B99E0609352}"/>
                    </a:ext>
                  </a:extLst>
                </p14:cNvPr>
                <p14:cNvContentPartPr/>
                <p14:nvPr/>
              </p14:nvContentPartPr>
              <p14:xfrm>
                <a:off x="10200319" y="2880198"/>
                <a:ext cx="258840" cy="302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6FE675-1FBD-9AE5-B9A4-3B99E060935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91319" y="2871558"/>
                  <a:ext cx="276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61AE34E-5CF9-12FD-199B-A84909478082}"/>
                    </a:ext>
                  </a:extLst>
                </p14:cNvPr>
                <p14:cNvContentPartPr/>
                <p14:nvPr/>
              </p14:nvContentPartPr>
              <p14:xfrm>
                <a:off x="10327759" y="2891358"/>
                <a:ext cx="18000" cy="20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61AE34E-5CF9-12FD-199B-A8490947808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319119" y="2882718"/>
                  <a:ext cx="35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4926A1B-B447-9233-D78B-236F19631281}"/>
                    </a:ext>
                  </a:extLst>
                </p14:cNvPr>
                <p14:cNvContentPartPr/>
                <p14:nvPr/>
              </p14:nvContentPartPr>
              <p14:xfrm>
                <a:off x="10434679" y="2689038"/>
                <a:ext cx="140760" cy="76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4926A1B-B447-9233-D78B-236F1963128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26039" y="2680038"/>
                  <a:ext cx="15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858E3C-112F-4B1E-D21F-E9E724BDD93B}"/>
                    </a:ext>
                  </a:extLst>
                </p14:cNvPr>
                <p14:cNvContentPartPr/>
                <p14:nvPr/>
              </p14:nvContentPartPr>
              <p14:xfrm>
                <a:off x="10024999" y="2868678"/>
                <a:ext cx="199440" cy="326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858E3C-112F-4B1E-D21F-E9E724BDD93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16359" y="2859678"/>
                  <a:ext cx="217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2905016-9758-E725-6927-969E23B2A7E0}"/>
                    </a:ext>
                  </a:extLst>
                </p14:cNvPr>
                <p14:cNvContentPartPr/>
                <p14:nvPr/>
              </p14:nvContentPartPr>
              <p14:xfrm>
                <a:off x="9389239" y="2715678"/>
                <a:ext cx="767880" cy="715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2905016-9758-E725-6927-969E23B2A7E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380599" y="2707038"/>
                  <a:ext cx="78552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61A2693-1AE2-B9B2-D93E-0DEAC7D83CAA}"/>
                    </a:ext>
                  </a:extLst>
                </p14:cNvPr>
                <p14:cNvContentPartPr/>
                <p14:nvPr/>
              </p14:nvContentPartPr>
              <p14:xfrm>
                <a:off x="9166039" y="2962278"/>
                <a:ext cx="400680" cy="339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61A2693-1AE2-B9B2-D93E-0DEAC7D83CA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157039" y="2953638"/>
                  <a:ext cx="418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9B0E5AF-73FA-E7EF-0DD7-265C5FF1BABC}"/>
                    </a:ext>
                  </a:extLst>
                </p14:cNvPr>
                <p14:cNvContentPartPr/>
                <p14:nvPr/>
              </p14:nvContentPartPr>
              <p14:xfrm>
                <a:off x="9415519" y="2935638"/>
                <a:ext cx="24840" cy="12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9B0E5AF-73FA-E7EF-0DD7-265C5FF1BAB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406879" y="2926998"/>
                  <a:ext cx="42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7479EC5-0827-5F44-56B7-B3773BC5FF28}"/>
                    </a:ext>
                  </a:extLst>
                </p14:cNvPr>
                <p14:cNvContentPartPr/>
                <p14:nvPr/>
              </p14:nvContentPartPr>
              <p14:xfrm>
                <a:off x="8759239" y="3046878"/>
                <a:ext cx="360360" cy="297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7479EC5-0827-5F44-56B7-B3773BC5FF2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750599" y="3037878"/>
                  <a:ext cx="378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0E05D11-8FE2-4D5E-B14F-E3B5EEC0AFF6}"/>
                    </a:ext>
                  </a:extLst>
                </p14:cNvPr>
                <p14:cNvContentPartPr/>
                <p14:nvPr/>
              </p14:nvContentPartPr>
              <p14:xfrm>
                <a:off x="8969479" y="2947158"/>
                <a:ext cx="129240" cy="43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0E05D11-8FE2-4D5E-B14F-E3B5EEC0AFF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60479" y="2938158"/>
                  <a:ext cx="146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0F8E175-A10F-08CE-6D0A-65F5E7467D83}"/>
                    </a:ext>
                  </a:extLst>
                </p14:cNvPr>
                <p14:cNvContentPartPr/>
                <p14:nvPr/>
              </p14:nvContentPartPr>
              <p14:xfrm>
                <a:off x="8790919" y="2999718"/>
                <a:ext cx="74160" cy="253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0F8E175-A10F-08CE-6D0A-65F5E7467D8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782279" y="2991078"/>
                  <a:ext cx="91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8945F7C-85CB-8708-02AF-8364B5936CFE}"/>
                    </a:ext>
                  </a:extLst>
                </p14:cNvPr>
                <p14:cNvContentPartPr/>
                <p14:nvPr/>
              </p14:nvContentPartPr>
              <p14:xfrm>
                <a:off x="8305279" y="2997558"/>
                <a:ext cx="443520" cy="473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8945F7C-85CB-8708-02AF-8364B5936CF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296279" y="2988918"/>
                  <a:ext cx="4611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0C3B5E7-6B69-668C-CBD1-9044A3BC534F}"/>
                    </a:ext>
                  </a:extLst>
                </p14:cNvPr>
                <p14:cNvContentPartPr/>
                <p14:nvPr/>
              </p14:nvContentPartPr>
              <p14:xfrm>
                <a:off x="8207719" y="3114198"/>
                <a:ext cx="80280" cy="260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0C3B5E7-6B69-668C-CBD1-9044A3BC534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198719" y="3105198"/>
                  <a:ext cx="97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1F588D4-9B0F-952E-4056-D0BB0F053C5E}"/>
                    </a:ext>
                  </a:extLst>
                </p14:cNvPr>
                <p14:cNvContentPartPr/>
                <p14:nvPr/>
              </p14:nvContentPartPr>
              <p14:xfrm>
                <a:off x="7980919" y="3150558"/>
                <a:ext cx="237960" cy="320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1F588D4-9B0F-952E-4056-D0BB0F053C5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972279" y="3141558"/>
                  <a:ext cx="255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109BFA0-A09F-C2B4-2E90-4031AA146EB1}"/>
                    </a:ext>
                  </a:extLst>
                </p14:cNvPr>
                <p14:cNvContentPartPr/>
                <p14:nvPr/>
              </p14:nvContentPartPr>
              <p14:xfrm>
                <a:off x="7580599" y="3128238"/>
                <a:ext cx="336240" cy="251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109BFA0-A09F-C2B4-2E90-4031AA146EB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571599" y="3119238"/>
                  <a:ext cx="353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9D35ED-8DE4-4046-59D9-C2324AEFEEF7}"/>
                    </a:ext>
                  </a:extLst>
                </p14:cNvPr>
                <p14:cNvContentPartPr/>
                <p14:nvPr/>
              </p14:nvContentPartPr>
              <p14:xfrm>
                <a:off x="7889119" y="2815038"/>
                <a:ext cx="418680" cy="185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9D35ED-8DE4-4046-59D9-C2324AEFEEF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880119" y="2806398"/>
                  <a:ext cx="436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6B8F9A5-765C-075D-0536-67A5275E1944}"/>
                    </a:ext>
                  </a:extLst>
                </p14:cNvPr>
                <p14:cNvContentPartPr/>
                <p14:nvPr/>
              </p14:nvContentPartPr>
              <p14:xfrm>
                <a:off x="6931159" y="3200958"/>
                <a:ext cx="643320" cy="267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6B8F9A5-765C-075D-0536-67A5275E194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922519" y="3192318"/>
                  <a:ext cx="660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612B558-B44F-2893-B4D7-8F2F6D15FAA5}"/>
                    </a:ext>
                  </a:extLst>
                </p14:cNvPr>
                <p14:cNvContentPartPr/>
                <p14:nvPr/>
              </p14:nvContentPartPr>
              <p14:xfrm>
                <a:off x="7184959" y="3039678"/>
                <a:ext cx="199440" cy="90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612B558-B44F-2893-B4D7-8F2F6D15FAA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76319" y="3031038"/>
                  <a:ext cx="217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1D0FDB3-7F32-543A-2106-9F5B63A33D33}"/>
                    </a:ext>
                  </a:extLst>
                </p14:cNvPr>
                <p14:cNvContentPartPr/>
                <p14:nvPr/>
              </p14:nvContentPartPr>
              <p14:xfrm>
                <a:off x="6203959" y="3093318"/>
                <a:ext cx="571320" cy="398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1D0FDB3-7F32-543A-2106-9F5B63A33D3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94959" y="3084678"/>
                  <a:ext cx="5889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9B1EAB0-268F-8470-E27D-19C846507354}"/>
                    </a:ext>
                  </a:extLst>
                </p14:cNvPr>
                <p14:cNvContentPartPr/>
                <p14:nvPr/>
              </p14:nvContentPartPr>
              <p14:xfrm>
                <a:off x="6287839" y="3512718"/>
                <a:ext cx="241200" cy="94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9B1EAB0-268F-8470-E27D-19C84650735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79199" y="3503718"/>
                  <a:ext cx="258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CC31C5E-4A74-967F-F368-D42F3A4C540E}"/>
                    </a:ext>
                  </a:extLst>
                </p14:cNvPr>
                <p14:cNvContentPartPr/>
                <p14:nvPr/>
              </p14:nvContentPartPr>
              <p14:xfrm>
                <a:off x="6779959" y="2668878"/>
                <a:ext cx="502200" cy="291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CC31C5E-4A74-967F-F368-D42F3A4C540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771319" y="2660238"/>
                  <a:ext cx="519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7705C66-260A-AE8E-8687-6F99AD2AF547}"/>
                    </a:ext>
                  </a:extLst>
                </p14:cNvPr>
                <p14:cNvContentPartPr/>
                <p14:nvPr/>
              </p14:nvContentPartPr>
              <p14:xfrm>
                <a:off x="5529319" y="2954718"/>
                <a:ext cx="744120" cy="751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7705C66-260A-AE8E-8687-6F99AD2AF54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20679" y="2946078"/>
                  <a:ext cx="76176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7BD9C0E-312A-CF75-505A-BFB7BBDC78F7}"/>
                    </a:ext>
                  </a:extLst>
                </p14:cNvPr>
                <p14:cNvContentPartPr/>
                <p14:nvPr/>
              </p14:nvContentPartPr>
              <p14:xfrm>
                <a:off x="6009559" y="3034278"/>
                <a:ext cx="49680" cy="276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7BD9C0E-312A-CF75-505A-BFB7BBDC78F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00919" y="3025638"/>
                  <a:ext cx="673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EBD0C0C-9124-45B0-8C62-8940EF076D55}"/>
                    </a:ext>
                  </a:extLst>
                </p14:cNvPr>
                <p14:cNvContentPartPr/>
                <p14:nvPr/>
              </p14:nvContentPartPr>
              <p14:xfrm>
                <a:off x="5391079" y="3118158"/>
                <a:ext cx="537120" cy="325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EBD0C0C-9124-45B0-8C62-8940EF076D5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82079" y="3109518"/>
                  <a:ext cx="554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54B3E0-31C2-6538-2734-848C05F7C084}"/>
                    </a:ext>
                  </a:extLst>
                </p14:cNvPr>
                <p14:cNvContentPartPr/>
                <p14:nvPr/>
              </p14:nvContentPartPr>
              <p14:xfrm>
                <a:off x="5641279" y="3016278"/>
                <a:ext cx="97920" cy="44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54B3E0-31C2-6538-2734-848C05F7C08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632279" y="3007638"/>
                  <a:ext cx="115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5689128-4316-4C08-BD52-9CE96E829168}"/>
                    </a:ext>
                  </a:extLst>
                </p14:cNvPr>
                <p14:cNvContentPartPr/>
                <p14:nvPr/>
              </p14:nvContentPartPr>
              <p14:xfrm>
                <a:off x="5258959" y="3083958"/>
                <a:ext cx="302040" cy="389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5689128-4316-4C08-BD52-9CE96E82916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250319" y="3074958"/>
                  <a:ext cx="3196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0C3689-753A-EB5B-6181-FC6F70E07838}"/>
                    </a:ext>
                  </a:extLst>
                </p14:cNvPr>
                <p14:cNvContentPartPr/>
                <p14:nvPr/>
              </p14:nvContentPartPr>
              <p14:xfrm>
                <a:off x="5221879" y="3315078"/>
                <a:ext cx="49680" cy="121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0C3689-753A-EB5B-6181-FC6F70E0783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212879" y="3306438"/>
                  <a:ext cx="67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356731F-545C-9EA5-6F31-4A44B723FD6F}"/>
                    </a:ext>
                  </a:extLst>
                </p14:cNvPr>
                <p14:cNvContentPartPr/>
                <p14:nvPr/>
              </p14:nvContentPartPr>
              <p14:xfrm>
                <a:off x="4798519" y="2940318"/>
                <a:ext cx="510120" cy="731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356731F-545C-9EA5-6F31-4A44B723FD6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789879" y="2931318"/>
                  <a:ext cx="52776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04138F-F5E6-1921-F0BD-861E7CA50C44}"/>
                    </a:ext>
                  </a:extLst>
                </p14:cNvPr>
                <p14:cNvContentPartPr/>
                <p14:nvPr/>
              </p14:nvContentPartPr>
              <p14:xfrm>
                <a:off x="4636159" y="3401478"/>
                <a:ext cx="195120" cy="312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04138F-F5E6-1921-F0BD-861E7CA50C4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627159" y="3392478"/>
                  <a:ext cx="212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60B5BCA-BFF4-0F10-BF42-8916F65B9AD9}"/>
                    </a:ext>
                  </a:extLst>
                </p14:cNvPr>
                <p14:cNvContentPartPr/>
                <p14:nvPr/>
              </p14:nvContentPartPr>
              <p14:xfrm>
                <a:off x="7093879" y="3618198"/>
                <a:ext cx="16200" cy="4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60B5BCA-BFF4-0F10-BF42-8916F65B9AD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085239" y="3609558"/>
                  <a:ext cx="33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FAAB883-7F4C-0FDB-1AEE-96B01976F856}"/>
                    </a:ext>
                  </a:extLst>
                </p14:cNvPr>
                <p14:cNvContentPartPr/>
                <p14:nvPr/>
              </p14:nvContentPartPr>
              <p14:xfrm>
                <a:off x="6314839" y="3657078"/>
                <a:ext cx="1564200" cy="81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FAAB883-7F4C-0FDB-1AEE-96B01976F85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306199" y="3648438"/>
                  <a:ext cx="1581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FAAD54A-6B2E-706A-D6F6-3EEFE94C72E9}"/>
                  </a:ext>
                </a:extLst>
              </p14:cNvPr>
              <p14:cNvContentPartPr/>
              <p14:nvPr/>
            </p14:nvContentPartPr>
            <p14:xfrm>
              <a:off x="6127279" y="3860478"/>
              <a:ext cx="810720" cy="351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FAAD54A-6B2E-706A-D6F6-3EEFE94C72E9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6118639" y="3851478"/>
                <a:ext cx="828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14:cNvPr>
              <p14:cNvContentPartPr/>
              <p14:nvPr/>
            </p14:nvContentPartPr>
            <p14:xfrm>
              <a:off x="-931601" y="4873518"/>
              <a:ext cx="10440" cy="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20E7FC4-D4DC-ABFC-6EE6-B981D373B17C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-940241" y="4864878"/>
                <a:ext cx="28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4C479B8-6419-422F-5CDB-07EAB3BB0E6A}"/>
              </a:ext>
            </a:extLst>
          </p:cNvPr>
          <p:cNvGrpSpPr/>
          <p:nvPr/>
        </p:nvGrpSpPr>
        <p:grpSpPr>
          <a:xfrm>
            <a:off x="5014879" y="3754278"/>
            <a:ext cx="1174320" cy="492840"/>
            <a:chOff x="5014879" y="3754278"/>
            <a:chExt cx="117432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6B4F62B-530F-4859-6E97-A3E1778C8A03}"/>
                    </a:ext>
                  </a:extLst>
                </p14:cNvPr>
                <p14:cNvContentPartPr/>
                <p14:nvPr/>
              </p14:nvContentPartPr>
              <p14:xfrm>
                <a:off x="5615719" y="3928158"/>
                <a:ext cx="333720" cy="273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6B4F62B-530F-4859-6E97-A3E1778C8A0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07079" y="3919158"/>
                  <a:ext cx="351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59CF2BB-90B2-EDF9-CA0F-170E07F673BF}"/>
                    </a:ext>
                  </a:extLst>
                </p14:cNvPr>
                <p14:cNvContentPartPr/>
                <p14:nvPr/>
              </p14:nvContentPartPr>
              <p14:xfrm>
                <a:off x="5858359" y="3754278"/>
                <a:ext cx="330840" cy="183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59CF2BB-90B2-EDF9-CA0F-170E07F673B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849359" y="3745638"/>
                  <a:ext cx="348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08AE0E5-CAFD-C2DA-AC7C-B2C650411CD8}"/>
                    </a:ext>
                  </a:extLst>
                </p14:cNvPr>
                <p14:cNvContentPartPr/>
                <p14:nvPr/>
              </p14:nvContentPartPr>
              <p14:xfrm>
                <a:off x="5014879" y="4044798"/>
                <a:ext cx="471960" cy="202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08AE0E5-CAFD-C2DA-AC7C-B2C650411CD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05879" y="4036158"/>
                  <a:ext cx="489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A7488EF-6EAC-917E-C60A-CB825BCEB06E}"/>
                    </a:ext>
                  </a:extLst>
                </p14:cNvPr>
                <p14:cNvContentPartPr/>
                <p14:nvPr/>
              </p14:nvContentPartPr>
              <p14:xfrm>
                <a:off x="5156719" y="3925638"/>
                <a:ext cx="245160" cy="108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A7488EF-6EAC-917E-C60A-CB825BCEB06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148079" y="3916998"/>
                  <a:ext cx="262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01599BB-C309-CE78-2ACC-F6311D5987E3}"/>
                  </a:ext>
                </a:extLst>
              </p14:cNvPr>
              <p14:cNvContentPartPr/>
              <p14:nvPr/>
            </p14:nvContentPartPr>
            <p14:xfrm>
              <a:off x="3010399" y="3738438"/>
              <a:ext cx="20880" cy="118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01599BB-C309-CE78-2ACC-F6311D5987E3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001399" y="3729798"/>
                <a:ext cx="3852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A41138-99EB-FAEF-724D-1D07E0030B3F}"/>
              </a:ext>
            </a:extLst>
          </p:cNvPr>
          <p:cNvGrpSpPr/>
          <p:nvPr/>
        </p:nvGrpSpPr>
        <p:grpSpPr>
          <a:xfrm>
            <a:off x="844279" y="3889638"/>
            <a:ext cx="3879720" cy="621720"/>
            <a:chOff x="844279" y="3889638"/>
            <a:chExt cx="387972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7992A9C-DAF2-C08A-C8B0-07814B63A027}"/>
                    </a:ext>
                  </a:extLst>
                </p14:cNvPr>
                <p14:cNvContentPartPr/>
                <p14:nvPr/>
              </p14:nvContentPartPr>
              <p14:xfrm>
                <a:off x="4556959" y="4067478"/>
                <a:ext cx="167040" cy="162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7992A9C-DAF2-C08A-C8B0-07814B63A02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547959" y="4058838"/>
                  <a:ext cx="184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8F3199A-2D86-3142-5C74-B288C38ADD60}"/>
                    </a:ext>
                  </a:extLst>
                </p14:cNvPr>
                <p14:cNvContentPartPr/>
                <p14:nvPr/>
              </p14:nvContentPartPr>
              <p14:xfrm>
                <a:off x="4413319" y="4068558"/>
                <a:ext cx="189720" cy="172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8F3199A-2D86-3142-5C74-B288C38ADD6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404679" y="4059558"/>
                  <a:ext cx="207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9EB6844-5FDF-503B-3C6E-3AF38AF20B99}"/>
                    </a:ext>
                  </a:extLst>
                </p14:cNvPr>
                <p14:cNvContentPartPr/>
                <p14:nvPr/>
              </p14:nvContentPartPr>
              <p14:xfrm>
                <a:off x="4588639" y="3927078"/>
                <a:ext cx="15480" cy="20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9EB6844-5FDF-503B-3C6E-3AF38AF20B9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579639" y="3918438"/>
                  <a:ext cx="33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CF4788-E2CD-DC89-FE4F-6006CB5F1F3F}"/>
                    </a:ext>
                  </a:extLst>
                </p14:cNvPr>
                <p14:cNvContentPartPr/>
                <p14:nvPr/>
              </p14:nvContentPartPr>
              <p14:xfrm>
                <a:off x="4192279" y="4055598"/>
                <a:ext cx="307800" cy="18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CF4788-E2CD-DC89-FE4F-6006CB5F1F3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183279" y="4046598"/>
                  <a:ext cx="325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7656207-0BE1-1039-54C3-BA3426427DC2}"/>
                    </a:ext>
                  </a:extLst>
                </p14:cNvPr>
                <p14:cNvContentPartPr/>
                <p14:nvPr/>
              </p14:nvContentPartPr>
              <p14:xfrm>
                <a:off x="3590359" y="3924918"/>
                <a:ext cx="618840" cy="354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7656207-0BE1-1039-54C3-BA3426427DC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581719" y="3916278"/>
                  <a:ext cx="636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EF92B1-8869-FD55-88C1-31CB4D62E0D3}"/>
                    </a:ext>
                  </a:extLst>
                </p14:cNvPr>
                <p14:cNvContentPartPr/>
                <p14:nvPr/>
              </p14:nvContentPartPr>
              <p14:xfrm>
                <a:off x="3760999" y="3889638"/>
                <a:ext cx="151920" cy="119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EF92B1-8869-FD55-88C1-31CB4D62E0D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752359" y="3880638"/>
                  <a:ext cx="169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FBBD3B-6600-419D-0C16-8296F3E95C88}"/>
                    </a:ext>
                  </a:extLst>
                </p14:cNvPr>
                <p14:cNvContentPartPr/>
                <p14:nvPr/>
              </p14:nvContentPartPr>
              <p14:xfrm>
                <a:off x="3467959" y="4081158"/>
                <a:ext cx="65160" cy="141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FBBD3B-6600-419D-0C16-8296F3E95C8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59319" y="4072518"/>
                  <a:ext cx="82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4A891E0-B741-8E05-E91F-F1D9B5CE3080}"/>
                    </a:ext>
                  </a:extLst>
                </p14:cNvPr>
                <p14:cNvContentPartPr/>
                <p14:nvPr/>
              </p14:nvContentPartPr>
              <p14:xfrm>
                <a:off x="3180679" y="4126158"/>
                <a:ext cx="183240" cy="151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4A891E0-B741-8E05-E91F-F1D9B5CE308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172039" y="4117158"/>
                  <a:ext cx="200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BBD0F10-79C2-8CA0-BF98-70E4AE014C95}"/>
                    </a:ext>
                  </a:extLst>
                </p14:cNvPr>
                <p14:cNvContentPartPr/>
                <p14:nvPr/>
              </p14:nvContentPartPr>
              <p14:xfrm>
                <a:off x="3169879" y="3968118"/>
                <a:ext cx="51840" cy="226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BBD0F10-79C2-8CA0-BF98-70E4AE014C9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160879" y="3959118"/>
                  <a:ext cx="69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BAFF608-C1D0-1C41-9A01-89C5BAC0E275}"/>
                    </a:ext>
                  </a:extLst>
                </p14:cNvPr>
                <p14:cNvContentPartPr/>
                <p14:nvPr/>
              </p14:nvContentPartPr>
              <p14:xfrm>
                <a:off x="2741839" y="3970278"/>
                <a:ext cx="423720" cy="467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BAFF608-C1D0-1C41-9A01-89C5BAC0E27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33199" y="3961278"/>
                  <a:ext cx="441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6C97FC-A163-C3F2-0BD0-44F97166746F}"/>
                    </a:ext>
                  </a:extLst>
                </p14:cNvPr>
                <p14:cNvContentPartPr/>
                <p14:nvPr/>
              </p14:nvContentPartPr>
              <p14:xfrm>
                <a:off x="2417479" y="4185918"/>
                <a:ext cx="146880" cy="97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6C97FC-A163-C3F2-0BD0-44F97166746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408839" y="4177278"/>
                  <a:ext cx="164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6B765B5-5522-9AF1-BC7B-A361992C23A2}"/>
                    </a:ext>
                  </a:extLst>
                </p14:cNvPr>
                <p14:cNvContentPartPr/>
                <p14:nvPr/>
              </p14:nvContentPartPr>
              <p14:xfrm>
                <a:off x="2472199" y="3981798"/>
                <a:ext cx="15480" cy="9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6B765B5-5522-9AF1-BC7B-A361992C23A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463559" y="3973158"/>
                  <a:ext cx="3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2301560-E407-0D0A-4E4B-03C7D7149BBC}"/>
                    </a:ext>
                  </a:extLst>
                </p14:cNvPr>
                <p14:cNvContentPartPr/>
                <p14:nvPr/>
              </p14:nvContentPartPr>
              <p14:xfrm>
                <a:off x="2353759" y="3992598"/>
                <a:ext cx="79560" cy="292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2301560-E407-0D0A-4E4B-03C7D7149BB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345119" y="3983958"/>
                  <a:ext cx="97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B537661-8580-C705-153F-705394928E72}"/>
                    </a:ext>
                  </a:extLst>
                </p14:cNvPr>
                <p14:cNvContentPartPr/>
                <p14:nvPr/>
              </p14:nvContentPartPr>
              <p14:xfrm>
                <a:off x="1909519" y="3944358"/>
                <a:ext cx="373680" cy="421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B537661-8580-C705-153F-705394928E7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900519" y="3935358"/>
                  <a:ext cx="3913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8AA08FA-BA92-F7C3-B6F7-BF35E19A0D99}"/>
                    </a:ext>
                  </a:extLst>
                </p14:cNvPr>
                <p14:cNvContentPartPr/>
                <p14:nvPr/>
              </p14:nvContentPartPr>
              <p14:xfrm>
                <a:off x="2047399" y="4089078"/>
                <a:ext cx="39960" cy="28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8AA08FA-BA92-F7C3-B6F7-BF35E19A0D9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038399" y="4080078"/>
                  <a:ext cx="57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DCE8B01-13CF-9CF6-EB53-EC2F1A6673A0}"/>
                    </a:ext>
                  </a:extLst>
                </p14:cNvPr>
                <p14:cNvContentPartPr/>
                <p14:nvPr/>
              </p14:nvContentPartPr>
              <p14:xfrm>
                <a:off x="1685239" y="3940398"/>
                <a:ext cx="129600" cy="191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DCE8B01-13CF-9CF6-EB53-EC2F1A6673A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676239" y="3931758"/>
                  <a:ext cx="147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47EFD7C-B87A-686C-10B6-621AF00077A9}"/>
                    </a:ext>
                  </a:extLst>
                </p14:cNvPr>
                <p14:cNvContentPartPr/>
                <p14:nvPr/>
              </p14:nvContentPartPr>
              <p14:xfrm>
                <a:off x="1639879" y="4209678"/>
                <a:ext cx="131760" cy="82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47EFD7C-B87A-686C-10B6-621AF00077A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631239" y="4200678"/>
                  <a:ext cx="149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B11193B-A6E8-0EFE-04B0-135C159DE928}"/>
                    </a:ext>
                  </a:extLst>
                </p14:cNvPr>
                <p14:cNvContentPartPr/>
                <p14:nvPr/>
              </p14:nvContentPartPr>
              <p14:xfrm>
                <a:off x="1170799" y="4091958"/>
                <a:ext cx="392040" cy="384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B11193B-A6E8-0EFE-04B0-135C159DE92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61799" y="4083318"/>
                  <a:ext cx="409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6621E3D-409E-E002-BE86-DAEC09D4238D}"/>
                    </a:ext>
                  </a:extLst>
                </p14:cNvPr>
                <p14:cNvContentPartPr/>
                <p14:nvPr/>
              </p14:nvContentPartPr>
              <p14:xfrm>
                <a:off x="1319119" y="3934278"/>
                <a:ext cx="254160" cy="577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6621E3D-409E-E002-BE86-DAEC09D4238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310119" y="3925638"/>
                  <a:ext cx="2718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9093AC8-7B0E-1489-5AC1-E29EBA71D630}"/>
                    </a:ext>
                  </a:extLst>
                </p14:cNvPr>
                <p14:cNvContentPartPr/>
                <p14:nvPr/>
              </p14:nvContentPartPr>
              <p14:xfrm>
                <a:off x="844279" y="4109598"/>
                <a:ext cx="390960" cy="397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9093AC8-7B0E-1489-5AC1-E29EBA71D63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35639" y="4100958"/>
                  <a:ext cx="408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E7C5283-1342-B916-BC95-021B164BF4BF}"/>
                    </a:ext>
                  </a:extLst>
                </p14:cNvPr>
                <p14:cNvContentPartPr/>
                <p14:nvPr/>
              </p14:nvContentPartPr>
              <p14:xfrm>
                <a:off x="1037599" y="4229478"/>
                <a:ext cx="34200" cy="59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E7C5283-1342-B916-BC95-021B164BF4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28599" y="4220838"/>
                  <a:ext cx="518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572AFBF-0EC4-8CB4-EE03-B006664B7BA0}"/>
              </a:ext>
            </a:extLst>
          </p:cNvPr>
          <p:cNvGrpSpPr/>
          <p:nvPr/>
        </p:nvGrpSpPr>
        <p:grpSpPr>
          <a:xfrm>
            <a:off x="10073599" y="3734478"/>
            <a:ext cx="2085480" cy="679320"/>
            <a:chOff x="10073599" y="3734478"/>
            <a:chExt cx="2085480" cy="67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DD73C05-9FF8-20AE-0EA4-894F0C567933}"/>
                    </a:ext>
                  </a:extLst>
                </p14:cNvPr>
                <p14:cNvContentPartPr/>
                <p14:nvPr/>
              </p14:nvContentPartPr>
              <p14:xfrm>
                <a:off x="11863879" y="3797478"/>
                <a:ext cx="149400" cy="255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DD73C05-9FF8-20AE-0EA4-894F0C56793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855239" y="3788478"/>
                  <a:ext cx="167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CABD977-E8BA-2BAF-D5F0-6D7F78B5A254}"/>
                    </a:ext>
                  </a:extLst>
                </p14:cNvPr>
                <p14:cNvContentPartPr/>
                <p14:nvPr/>
              </p14:nvContentPartPr>
              <p14:xfrm>
                <a:off x="11752279" y="3734478"/>
                <a:ext cx="406800" cy="320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CABD977-E8BA-2BAF-D5F0-6D7F78B5A25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743279" y="3725838"/>
                  <a:ext cx="4244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CC5CC79-EF43-9106-B8EB-E8D1B6E34BBB}"/>
                    </a:ext>
                  </a:extLst>
                </p14:cNvPr>
                <p14:cNvContentPartPr/>
                <p14:nvPr/>
              </p14:nvContentPartPr>
              <p14:xfrm>
                <a:off x="11579479" y="3982158"/>
                <a:ext cx="123120" cy="1965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CC5CC79-EF43-9106-B8EB-E8D1B6E34BB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570479" y="3973158"/>
                  <a:ext cx="140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8D92E67-4057-F53A-41EA-5CEA87076DE3}"/>
                    </a:ext>
                  </a:extLst>
                </p14:cNvPr>
                <p14:cNvContentPartPr/>
                <p14:nvPr/>
              </p14:nvContentPartPr>
              <p14:xfrm>
                <a:off x="11472559" y="4059918"/>
                <a:ext cx="140040" cy="173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8D92E67-4057-F53A-41EA-5CEA87076DE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463559" y="4050918"/>
                  <a:ext cx="157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7A5545C-C28F-EFC6-4288-42D31D21B36A}"/>
                    </a:ext>
                  </a:extLst>
                </p14:cNvPr>
                <p14:cNvContentPartPr/>
                <p14:nvPr/>
              </p14:nvContentPartPr>
              <p14:xfrm>
                <a:off x="11084479" y="4073958"/>
                <a:ext cx="407160" cy="281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7A5545C-C28F-EFC6-4288-42D31D21B36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075839" y="4065318"/>
                  <a:ext cx="4248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434B0CD-BA61-17D6-D293-4DAD28BDC586}"/>
                    </a:ext>
                  </a:extLst>
                </p14:cNvPr>
                <p14:cNvContentPartPr/>
                <p14:nvPr/>
              </p14:nvContentPartPr>
              <p14:xfrm>
                <a:off x="11333599" y="3958398"/>
                <a:ext cx="111960" cy="73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434B0CD-BA61-17D6-D293-4DAD28BDC58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324959" y="3949398"/>
                  <a:ext cx="129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38F61FB-AC44-EE44-6293-53455E5E1E5A}"/>
                    </a:ext>
                  </a:extLst>
                </p14:cNvPr>
                <p14:cNvContentPartPr/>
                <p14:nvPr/>
              </p14:nvContentPartPr>
              <p14:xfrm>
                <a:off x="10968199" y="4029318"/>
                <a:ext cx="27720" cy="260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38F61FB-AC44-EE44-6293-53455E5E1E5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959559" y="4020318"/>
                  <a:ext cx="45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419BF7A-84E7-45A0-CCB2-D88B313C60AD}"/>
                    </a:ext>
                  </a:extLst>
                </p14:cNvPr>
                <p14:cNvContentPartPr/>
                <p14:nvPr/>
              </p14:nvContentPartPr>
              <p14:xfrm>
                <a:off x="10497679" y="4130478"/>
                <a:ext cx="460800" cy="205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419BF7A-84E7-45A0-CCB2-D88B313C60A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488679" y="4121478"/>
                  <a:ext cx="478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0870AC2-9B72-98BA-0035-1FED33AC953F}"/>
                    </a:ext>
                  </a:extLst>
                </p14:cNvPr>
                <p14:cNvContentPartPr/>
                <p14:nvPr/>
              </p14:nvContentPartPr>
              <p14:xfrm>
                <a:off x="10691719" y="4039038"/>
                <a:ext cx="115920" cy="58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0870AC2-9B72-98BA-0035-1FED33AC953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682719" y="4030398"/>
                  <a:ext cx="133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47B4278-4AC0-EB5F-1F5E-AE7B1FB54224}"/>
                    </a:ext>
                  </a:extLst>
                </p14:cNvPr>
                <p14:cNvContentPartPr/>
                <p14:nvPr/>
              </p14:nvContentPartPr>
              <p14:xfrm>
                <a:off x="10255039" y="4256118"/>
                <a:ext cx="160200" cy="157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47B4278-4AC0-EB5F-1F5E-AE7B1FB5422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246039" y="4247118"/>
                  <a:ext cx="177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38F6A26-E540-F84E-8580-74A9009436D0}"/>
                    </a:ext>
                  </a:extLst>
                </p14:cNvPr>
                <p14:cNvContentPartPr/>
                <p14:nvPr/>
              </p14:nvContentPartPr>
              <p14:xfrm>
                <a:off x="10423879" y="4075398"/>
                <a:ext cx="33840" cy="28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38F6A26-E540-F84E-8580-74A9009436D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414879" y="4066758"/>
                  <a:ext cx="51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1EAA114-5645-A3D2-7564-AF03BD2DA7DC}"/>
                    </a:ext>
                  </a:extLst>
                </p14:cNvPr>
                <p14:cNvContentPartPr/>
                <p14:nvPr/>
              </p14:nvContentPartPr>
              <p14:xfrm>
                <a:off x="10175839" y="4102038"/>
                <a:ext cx="159480" cy="240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1EAA114-5645-A3D2-7564-AF03BD2DA7D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166839" y="4093398"/>
                  <a:ext cx="177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F1E7911-C784-F8F5-CC47-212FC76D8A79}"/>
                    </a:ext>
                  </a:extLst>
                </p14:cNvPr>
                <p14:cNvContentPartPr/>
                <p14:nvPr/>
              </p14:nvContentPartPr>
              <p14:xfrm>
                <a:off x="10073599" y="4267278"/>
                <a:ext cx="130680" cy="111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F1E7911-C784-F8F5-CC47-212FC76D8A7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064599" y="4258278"/>
                  <a:ext cx="1483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1D98078-9F30-E5F8-373A-1085C4137D8A}"/>
              </a:ext>
            </a:extLst>
          </p:cNvPr>
          <p:cNvGrpSpPr/>
          <p:nvPr/>
        </p:nvGrpSpPr>
        <p:grpSpPr>
          <a:xfrm>
            <a:off x="6717319" y="4031118"/>
            <a:ext cx="3054960" cy="914760"/>
            <a:chOff x="6717319" y="4031118"/>
            <a:chExt cx="3054960" cy="9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E9C9327-5D6D-7758-3D7E-C3DFE4C74311}"/>
                    </a:ext>
                  </a:extLst>
                </p14:cNvPr>
                <p14:cNvContentPartPr/>
                <p14:nvPr/>
              </p14:nvContentPartPr>
              <p14:xfrm>
                <a:off x="9312199" y="4203198"/>
                <a:ext cx="460080" cy="307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E9C9327-5D6D-7758-3D7E-C3DFE4C7431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303559" y="4194198"/>
                  <a:ext cx="4777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D7994E-3470-9CDB-027C-B097847F7589}"/>
                    </a:ext>
                  </a:extLst>
                </p14:cNvPr>
                <p14:cNvContentPartPr/>
                <p14:nvPr/>
              </p14:nvContentPartPr>
              <p14:xfrm>
                <a:off x="9571039" y="4031118"/>
                <a:ext cx="143640" cy="115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D7994E-3470-9CDB-027C-B097847F758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562039" y="4022478"/>
                  <a:ext cx="161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A81FCC-428B-7A49-E72E-E4E8354577A9}"/>
                    </a:ext>
                  </a:extLst>
                </p14:cNvPr>
                <p14:cNvContentPartPr/>
                <p14:nvPr/>
              </p14:nvContentPartPr>
              <p14:xfrm>
                <a:off x="8791639" y="4249638"/>
                <a:ext cx="642240" cy="234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A81FCC-428B-7A49-E72E-E4E8354577A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782999" y="4240638"/>
                  <a:ext cx="659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B0E7867-320C-5358-DFF6-AB48289843A8}"/>
                    </a:ext>
                  </a:extLst>
                </p14:cNvPr>
                <p14:cNvContentPartPr/>
                <p14:nvPr/>
              </p14:nvContentPartPr>
              <p14:xfrm>
                <a:off x="8940679" y="4709718"/>
                <a:ext cx="307800" cy="52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B0E7867-320C-5358-DFF6-AB48289843A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932039" y="4700718"/>
                  <a:ext cx="32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BBEF5D0-A11C-1B6B-7B51-6C1B19477E4E}"/>
                    </a:ext>
                  </a:extLst>
                </p14:cNvPr>
                <p14:cNvContentPartPr/>
                <p14:nvPr/>
              </p14:nvContentPartPr>
              <p14:xfrm>
                <a:off x="9264679" y="4143438"/>
                <a:ext cx="42840" cy="37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BBEF5D0-A11C-1B6B-7B51-6C1B19477E4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255679" y="4134438"/>
                  <a:ext cx="6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79579E9-F2F5-05CE-A550-2099103CBDF1}"/>
                    </a:ext>
                  </a:extLst>
                </p14:cNvPr>
                <p14:cNvContentPartPr/>
                <p14:nvPr/>
              </p14:nvContentPartPr>
              <p14:xfrm>
                <a:off x="7845919" y="4346478"/>
                <a:ext cx="693720" cy="532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79579E9-F2F5-05CE-A550-2099103CBDF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836919" y="4337838"/>
                  <a:ext cx="7113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BC8BA49-EFFB-0215-8D8C-9A85887DC163}"/>
                    </a:ext>
                  </a:extLst>
                </p14:cNvPr>
                <p14:cNvContentPartPr/>
                <p14:nvPr/>
              </p14:nvContentPartPr>
              <p14:xfrm>
                <a:off x="8345599" y="4304718"/>
                <a:ext cx="111960" cy="48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BC8BA49-EFFB-0215-8D8C-9A85887DC16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36599" y="4295718"/>
                  <a:ext cx="129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B1CA9F0-3E8F-E7E8-478C-E3815B9B2B37}"/>
                    </a:ext>
                  </a:extLst>
                </p14:cNvPr>
                <p14:cNvContentPartPr/>
                <p14:nvPr/>
              </p14:nvContentPartPr>
              <p14:xfrm>
                <a:off x="8296279" y="4047318"/>
                <a:ext cx="318240" cy="228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B1CA9F0-3E8F-E7E8-478C-E3815B9B2B3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287639" y="4038678"/>
                  <a:ext cx="335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E5806D1-7BDB-69CB-0755-6047AE7B6CEE}"/>
                    </a:ext>
                  </a:extLst>
                </p14:cNvPr>
                <p14:cNvContentPartPr/>
                <p14:nvPr/>
              </p14:nvContentPartPr>
              <p14:xfrm>
                <a:off x="7656919" y="4466358"/>
                <a:ext cx="75240" cy="214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E5806D1-7BDB-69CB-0755-6047AE7B6CE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648279" y="4457718"/>
                  <a:ext cx="92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90B5188-8541-A37A-063E-0C749A5B2E97}"/>
                    </a:ext>
                  </a:extLst>
                </p14:cNvPr>
                <p14:cNvContentPartPr/>
                <p14:nvPr/>
              </p14:nvContentPartPr>
              <p14:xfrm>
                <a:off x="7823959" y="4397238"/>
                <a:ext cx="37080" cy="32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90B5188-8541-A37A-063E-0C749A5B2E9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815319" y="4388238"/>
                  <a:ext cx="54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AC1EBA6-A9A2-B7A6-24FD-BF9F4E9C9E15}"/>
                    </a:ext>
                  </a:extLst>
                </p14:cNvPr>
                <p14:cNvContentPartPr/>
                <p14:nvPr/>
              </p14:nvContentPartPr>
              <p14:xfrm>
                <a:off x="7452079" y="4291758"/>
                <a:ext cx="305640" cy="654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AC1EBA6-A9A2-B7A6-24FD-BF9F4E9C9E1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443439" y="4282758"/>
                  <a:ext cx="3232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AC75D9E-7C80-D917-0AB9-BEC0EE64ECDC}"/>
                    </a:ext>
                  </a:extLst>
                </p14:cNvPr>
                <p14:cNvContentPartPr/>
                <p14:nvPr/>
              </p14:nvContentPartPr>
              <p14:xfrm>
                <a:off x="6717319" y="4665438"/>
                <a:ext cx="612360" cy="211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AC75D9E-7C80-D917-0AB9-BEC0EE64ECD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708319" y="4656798"/>
                  <a:ext cx="63000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E13A08D-FDCC-2281-6187-823C91B0B31E}"/>
              </a:ext>
            </a:extLst>
          </p:cNvPr>
          <p:cNvGrpSpPr/>
          <p:nvPr/>
        </p:nvGrpSpPr>
        <p:grpSpPr>
          <a:xfrm>
            <a:off x="3468319" y="4675878"/>
            <a:ext cx="2216880" cy="429480"/>
            <a:chOff x="3468319" y="4675878"/>
            <a:chExt cx="22168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B720511-C4BB-03FF-3640-78F9C6C1C16A}"/>
                    </a:ext>
                  </a:extLst>
                </p14:cNvPr>
                <p14:cNvContentPartPr/>
                <p14:nvPr/>
              </p14:nvContentPartPr>
              <p14:xfrm>
                <a:off x="3468319" y="4814478"/>
                <a:ext cx="163080" cy="254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B720511-C4BB-03FF-3640-78F9C6C1C16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459679" y="4805838"/>
                  <a:ext cx="180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1299E00-3EE6-8A3A-1A1C-C9341CEAFCAE}"/>
                    </a:ext>
                  </a:extLst>
                </p14:cNvPr>
                <p14:cNvContentPartPr/>
                <p14:nvPr/>
              </p14:nvContentPartPr>
              <p14:xfrm>
                <a:off x="3624199" y="4839678"/>
                <a:ext cx="161640" cy="215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1299E00-3EE6-8A3A-1A1C-C9341CEAFCA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615559" y="4831038"/>
                  <a:ext cx="179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7AB8AD9-F915-D277-76EF-93C4D74CDECE}"/>
                    </a:ext>
                  </a:extLst>
                </p14:cNvPr>
                <p14:cNvContentPartPr/>
                <p14:nvPr/>
              </p14:nvContentPartPr>
              <p14:xfrm>
                <a:off x="3747319" y="4865958"/>
                <a:ext cx="381240" cy="207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7AB8AD9-F915-D277-76EF-93C4D74CDEC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738319" y="4856958"/>
                  <a:ext cx="398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9555C80-969E-CF00-421D-E1774D133339}"/>
                    </a:ext>
                  </a:extLst>
                </p14:cNvPr>
                <p14:cNvContentPartPr/>
                <p14:nvPr/>
              </p14:nvContentPartPr>
              <p14:xfrm>
                <a:off x="4121359" y="4675878"/>
                <a:ext cx="211320" cy="399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9555C80-969E-CF00-421D-E1774D13333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112719" y="4666878"/>
                  <a:ext cx="2289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92CA5F6-E0A7-154C-9B7C-02E29E2430BA}"/>
                    </a:ext>
                  </a:extLst>
                </p14:cNvPr>
                <p14:cNvContentPartPr/>
                <p14:nvPr/>
              </p14:nvContentPartPr>
              <p14:xfrm>
                <a:off x="4295239" y="4846158"/>
                <a:ext cx="182160" cy="212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92CA5F6-E0A7-154C-9B7C-02E29E2430B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286239" y="4837158"/>
                  <a:ext cx="199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06B7629-CF86-F76A-D8D2-7B9415E92664}"/>
                    </a:ext>
                  </a:extLst>
                </p14:cNvPr>
                <p14:cNvContentPartPr/>
                <p14:nvPr/>
              </p14:nvContentPartPr>
              <p14:xfrm>
                <a:off x="4555879" y="4801878"/>
                <a:ext cx="223200" cy="2721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06B7629-CF86-F76A-D8D2-7B9415E92664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546879" y="4792878"/>
                  <a:ext cx="240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73AB593-75E1-C59B-3CCD-746C29542FB4}"/>
                    </a:ext>
                  </a:extLst>
                </p14:cNvPr>
                <p14:cNvContentPartPr/>
                <p14:nvPr/>
              </p14:nvContentPartPr>
              <p14:xfrm>
                <a:off x="4825159" y="4818798"/>
                <a:ext cx="292680" cy="155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73AB593-75E1-C59B-3CCD-746C29542FB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816159" y="4810158"/>
                  <a:ext cx="31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A83C5DB-7513-8881-EA4C-825FE9F0B311}"/>
                    </a:ext>
                  </a:extLst>
                </p14:cNvPr>
                <p14:cNvContentPartPr/>
                <p14:nvPr/>
              </p14:nvContentPartPr>
              <p14:xfrm>
                <a:off x="5083279" y="4800438"/>
                <a:ext cx="158040" cy="271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A83C5DB-7513-8881-EA4C-825FE9F0B31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074639" y="4791438"/>
                  <a:ext cx="175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9145878-4A36-A5B0-3A78-AD87E6F1B3CC}"/>
                    </a:ext>
                  </a:extLst>
                </p14:cNvPr>
                <p14:cNvContentPartPr/>
                <p14:nvPr/>
              </p14:nvContentPartPr>
              <p14:xfrm>
                <a:off x="5410879" y="4818798"/>
                <a:ext cx="274320" cy="286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9145878-4A36-A5B0-3A78-AD87E6F1B3C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402239" y="4810158"/>
                  <a:ext cx="29196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867A056-4501-68AB-DCD6-A526F4C32D9C}"/>
              </a:ext>
            </a:extLst>
          </p:cNvPr>
          <p:cNvGrpSpPr/>
          <p:nvPr/>
        </p:nvGrpSpPr>
        <p:grpSpPr>
          <a:xfrm>
            <a:off x="3554359" y="5246478"/>
            <a:ext cx="3715200" cy="606240"/>
            <a:chOff x="3554359" y="5246478"/>
            <a:chExt cx="371520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7A2736C-3F91-778D-C597-CAAA2AE0B1A4}"/>
                    </a:ext>
                  </a:extLst>
                </p14:cNvPr>
                <p14:cNvContentPartPr/>
                <p14:nvPr/>
              </p14:nvContentPartPr>
              <p14:xfrm>
                <a:off x="3554359" y="5359878"/>
                <a:ext cx="446400" cy="341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7A2736C-3F91-778D-C597-CAAA2AE0B1A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545359" y="5350878"/>
                  <a:ext cx="464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A2F8322-3E2C-E051-887C-EBF5C234FD91}"/>
                    </a:ext>
                  </a:extLst>
                </p14:cNvPr>
                <p14:cNvContentPartPr/>
                <p14:nvPr/>
              </p14:nvContentPartPr>
              <p14:xfrm>
                <a:off x="4038559" y="5455998"/>
                <a:ext cx="84960" cy="227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A2F8322-3E2C-E051-887C-EBF5C234FD9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029919" y="5446998"/>
                  <a:ext cx="102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6F000A5-2008-7FC7-B86C-34738DFA2493}"/>
                    </a:ext>
                  </a:extLst>
                </p14:cNvPr>
                <p14:cNvContentPartPr/>
                <p14:nvPr/>
              </p14:nvContentPartPr>
              <p14:xfrm>
                <a:off x="4164559" y="5656878"/>
                <a:ext cx="212040" cy="49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6F000A5-2008-7FC7-B86C-34738DFA249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155559" y="5648238"/>
                  <a:ext cx="229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C7B4857-217C-7D89-9E66-4600A3EFA753}"/>
                    </a:ext>
                  </a:extLst>
                </p14:cNvPr>
                <p14:cNvContentPartPr/>
                <p14:nvPr/>
              </p14:nvContentPartPr>
              <p14:xfrm>
                <a:off x="4596199" y="5461398"/>
                <a:ext cx="213480" cy="2469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C7B4857-217C-7D89-9E66-4600A3EFA75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587559" y="5452758"/>
                  <a:ext cx="231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1DD1D93-DEE5-1F0C-B129-8132C70702FE}"/>
                    </a:ext>
                  </a:extLst>
                </p14:cNvPr>
                <p14:cNvContentPartPr/>
                <p14:nvPr/>
              </p14:nvContentPartPr>
              <p14:xfrm>
                <a:off x="4869439" y="5501718"/>
                <a:ext cx="319680" cy="139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1DD1D93-DEE5-1F0C-B129-8132C70702F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860439" y="5492718"/>
                  <a:ext cx="337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A1C718A-FDE2-D383-3189-61E70AFF8F87}"/>
                    </a:ext>
                  </a:extLst>
                </p14:cNvPr>
                <p14:cNvContentPartPr/>
                <p14:nvPr/>
              </p14:nvContentPartPr>
              <p14:xfrm>
                <a:off x="5167159" y="5499918"/>
                <a:ext cx="222120" cy="146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A1C718A-FDE2-D383-3189-61E70AFF8F8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158519" y="5491278"/>
                  <a:ext cx="239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F779AA7-E1FE-6B17-C098-A9479B172391}"/>
                    </a:ext>
                  </a:extLst>
                </p14:cNvPr>
                <p14:cNvContentPartPr/>
                <p14:nvPr/>
              </p14:nvContentPartPr>
              <p14:xfrm>
                <a:off x="5471719" y="5479758"/>
                <a:ext cx="161280" cy="1868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F779AA7-E1FE-6B17-C098-A9479B17239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463079" y="5471118"/>
                  <a:ext cx="178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232E479-4FAF-BE16-185F-6BDA25AF815C}"/>
                    </a:ext>
                  </a:extLst>
                </p14:cNvPr>
                <p14:cNvContentPartPr/>
                <p14:nvPr/>
              </p14:nvContentPartPr>
              <p14:xfrm>
                <a:off x="5344639" y="5794758"/>
                <a:ext cx="123120" cy="104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232E479-4FAF-BE16-185F-6BDA25AF815C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335999" y="5785758"/>
                  <a:ext cx="140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B003B98-4ADA-53B2-1792-7D31F40F885D}"/>
                    </a:ext>
                  </a:extLst>
                </p14:cNvPr>
                <p14:cNvContentPartPr/>
                <p14:nvPr/>
              </p14:nvContentPartPr>
              <p14:xfrm>
                <a:off x="5687359" y="5512878"/>
                <a:ext cx="159480" cy="120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B003B98-4ADA-53B2-1792-7D31F40F885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678719" y="5504238"/>
                  <a:ext cx="177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A6F9452-F287-7DA8-BA9B-0436F603967E}"/>
                    </a:ext>
                  </a:extLst>
                </p14:cNvPr>
                <p14:cNvContentPartPr/>
                <p14:nvPr/>
              </p14:nvContentPartPr>
              <p14:xfrm>
                <a:off x="5840719" y="5504598"/>
                <a:ext cx="128160" cy="163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A6F9452-F287-7DA8-BA9B-0436F603967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832079" y="5495958"/>
                  <a:ext cx="145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03DEB5-3B6B-4801-08BE-15279D6CF686}"/>
                    </a:ext>
                  </a:extLst>
                </p14:cNvPr>
                <p14:cNvContentPartPr/>
                <p14:nvPr/>
              </p14:nvContentPartPr>
              <p14:xfrm>
                <a:off x="6031879" y="5490198"/>
                <a:ext cx="54360" cy="1515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03DEB5-3B6B-4801-08BE-15279D6CF68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022879" y="5481198"/>
                  <a:ext cx="7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F91E3D3-2E6D-C2F2-4C47-15DF6ACAE7E9}"/>
                    </a:ext>
                  </a:extLst>
                </p14:cNvPr>
                <p14:cNvContentPartPr/>
                <p14:nvPr/>
              </p14:nvContentPartPr>
              <p14:xfrm>
                <a:off x="6221959" y="5428638"/>
                <a:ext cx="73440" cy="226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F91E3D3-2E6D-C2F2-4C47-15DF6ACAE7E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213319" y="5419998"/>
                  <a:ext cx="91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40089E8-666B-191E-9B34-539EA75DB193}"/>
                    </a:ext>
                  </a:extLst>
                </p14:cNvPr>
                <p14:cNvContentPartPr/>
                <p14:nvPr/>
              </p14:nvContentPartPr>
              <p14:xfrm>
                <a:off x="6268039" y="5569758"/>
                <a:ext cx="201600" cy="41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40089E8-666B-191E-9B34-539EA75DB19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259399" y="5560758"/>
                  <a:ext cx="219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C7BEDED-7CFE-54F1-4136-FD9F81B233C3}"/>
                    </a:ext>
                  </a:extLst>
                </p14:cNvPr>
                <p14:cNvContentPartPr/>
                <p14:nvPr/>
              </p14:nvContentPartPr>
              <p14:xfrm>
                <a:off x="6352999" y="5442678"/>
                <a:ext cx="422280" cy="410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C7BEDED-7CFE-54F1-4136-FD9F81B233C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343999" y="5433678"/>
                  <a:ext cx="4399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4F161AC-5697-A4A1-6CF8-7D7849EDC81E}"/>
                    </a:ext>
                  </a:extLst>
                </p14:cNvPr>
                <p14:cNvContentPartPr/>
                <p14:nvPr/>
              </p14:nvContentPartPr>
              <p14:xfrm>
                <a:off x="6549559" y="5246478"/>
                <a:ext cx="30240" cy="63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4F161AC-5697-A4A1-6CF8-7D7849EDC81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540919" y="5237478"/>
                  <a:ext cx="47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D2E4614-9539-914F-1AD6-9088C7D81D69}"/>
                    </a:ext>
                  </a:extLst>
                </p14:cNvPr>
                <p14:cNvContentPartPr/>
                <p14:nvPr/>
              </p14:nvContentPartPr>
              <p14:xfrm>
                <a:off x="6727039" y="5488758"/>
                <a:ext cx="291240" cy="153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D2E4614-9539-914F-1AD6-9088C7D81D6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718039" y="5479758"/>
                  <a:ext cx="308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F4E075D-EAF8-FE4C-C673-68BB2448414C}"/>
                    </a:ext>
                  </a:extLst>
                </p14:cNvPr>
                <p14:cNvContentPartPr/>
                <p14:nvPr/>
              </p14:nvContentPartPr>
              <p14:xfrm>
                <a:off x="7066159" y="5489478"/>
                <a:ext cx="203400" cy="151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F4E075D-EAF8-FE4C-C673-68BB2448414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057519" y="5480478"/>
                  <a:ext cx="22104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15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27</cp:revision>
  <dcterms:created xsi:type="dcterms:W3CDTF">2022-03-08T08:44:55Z</dcterms:created>
  <dcterms:modified xsi:type="dcterms:W3CDTF">2023-06-28T16:49:11Z</dcterms:modified>
</cp:coreProperties>
</file>