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4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389 222 1252,'0'0'39,"0"-29"1770,0 1 1,-2 0-1,-1 0 0,-10-42 1,13 67-1437,-1 1 1,1 0 0,-1 0 0,0 0-1,0 0 1,0 0 0,0 0-1,0 0 1,0 0 0,-1 1 0,1-1-1,0 0 1,-1 1 0,0-1 0,1 1-1,-1 0 1,0-1 0,-3-1 0,2 2-215,1 1 1,0-1 0,0 1 0,-1 0 0,1 0 0,0-1 0,0 1-1,-1 1 1,1-1 0,0 0 0,-1 1 0,1-1 0,0 1 0,0 0-1,-3 1 1,-7 4-181,-1 1-1,1 0 0,1 1 1,-20 18-1,17-14 455,-6 5-262,1 0 1,0 2-1,2 1 0,0 0 1,1 1-1,-25 45 0,31-48-87,1 1-1,1 0 0,0 1 0,1-1 1,2 1-1,0 1 0,1-1 0,1 1 0,-1 25 1,4-42-78,0 0 0,0 1 0,0-1 0,1 0 0,-1 1 0,1-1 0,0 0 0,1 0 1,-1 0-1,1 0 0,-1 0 0,1 0 0,0 0 0,1 0 0,-1-1 0,1 1 0,-1-1 0,7 6 0,-6-7-2,1 0-1,-1 0 1,1 0-1,0 0 1,0-1-1,0 1 1,0-1-1,0 0 0,0-1 1,0 1-1,1 0 1,-1-1-1,0 0 1,0 0-1,0 0 1,1-1-1,-1 0 0,0 1 1,6-3-1,52-17 38,0-3-1,-1-2 1,64-37-1,-42 20-23,-22 14-406,67-36 186,-111 54-1966,-1 0 0,25-22 0,-36 26 84,0-1-1143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15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522 32 1008,'-2'-4'5638,"-10"-10"-1140,-4 10-3799,-1 0 1,0 2-1,0 0 0,0 1 0,0 1 0,0 0 0,0 1 0,0 1 1,-32 8-1,-8 7-190,-82 33 0,125-44-587,8-3 104,0-1 0,1 1 0,-1 0 0,1 0-1,0 0 1,0 1 0,0 0 0,1 0 0,-1 0 0,1 1-1,0 0 1,0-1 0,0 1 0,1 1 0,0-1-1,0 0 1,0 1 0,1 0 0,-1-1 0,1 1 0,-1 7-1,0 2 48,2 1 1,-1-1-1,2 0 0,0 1 0,1-1 0,0 1 1,5 20-1,-5-32-71,1-1 0,-1 1 0,1 0 0,-1-1 0,1 1 0,0-1 0,0 0 0,0 0 0,1 1 0,-1-2 0,1 1 0,0 0 0,0 0 0,0-1 0,0 1 0,0-1 0,0 0 0,1 0 0,-1 0 0,1-1 0,-1 1 0,1-1 0,0 0 0,-1 0 0,6 1 0,5 1 17,0-1 0,1-1 0,-1 0 0,1 0 0,21-3 1,-28 2-13,-1-1 1,1 0 0,0 0-1,-1 0 1,1-1 0,-1 0 0,1-1-1,-1 0 1,0 0 0,0 0-1,0-1 1,-1 0 0,1 0 0,-1-1-1,0 0 1,0 0 0,0 0 0,-1-1-1,0 1 1,0-2 0,-1 1-1,1 0 1,3-9 0,47-68-51,-51 70 76,-1 1 0,0-1 1,-1 0-1,0 0 1,-1 0-1,-1 0 1,0 0-1,-2-17 1,0-7-79,2 36 46,0 0 0,0 1 0,0-1-1,0 0 1,0 1 0,0-1 0,0 0-1,0 1 1,0-1 0,-1 0 0,1 1-1,0-1 1,0 1 0,-1-1 0,1 0-1,0 1 1,-1-1 0,1 1 0,-1-1-1,1 1 1,-1-1 0,1 1 0,-1 0 0,1-1-1,-1 1 1,1-1 0,-1 1 0,0 0-1,1 0 1,-1-1 0,1 1 0,-1 0-1,0 0 1,-27 4 394,25-3-535,1-1 0,-1 1 0,1 0 0,-1 1 1,1-1-1,0 0 0,-1 1 0,1-1 1,0 1-1,0-1 0,0 1 0,0 0 0,0 0 1,1 0-1,-1 0 0,1 1 0,-1-1 1,-1 4-1,3-6-303,1 1 1,0-1 0,-1 1-1,1-1 1,-1 1 0,1-1-1,0 0 1,-1 1 0,1-1-1,0 0 1,0 0 0,-1 0-1,1 0 1,0 1 0,0-1-1,-1 0 1,1 0 0,0 0-1,-1 0 1,1-1-1,0 1 1,0 0 0,-1 0-1,1 0 1,0-1 0,0 1-1,6-1-3873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16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1 109 476,'2'1'412,"1"0"0,0 0 0,-1 0-1,1 0 1,0-1 0,0 1 0,0-1 0,0 1-1,-1-1 1,6-1 0,3 1 758,173-5 8609,92-13-5044,139-5-3020,98 18-121,608-17-763,-276 14 1165,-525 10-912,-277-5-292,-25 1-380,-16 1-53,-5 1 158,-44 4-1259,-12 0-4861,55-4 4486,-1-1 0,1 1 0,0-1 0,-1-1 0,1 1 0,0 0 0,0-1 0,0 0 1,0 0-1,0 0 0,0-1 0,-3-2 0,-4-3-2350,0 0 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17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36 192,'0'0'419,"-1"-1"0,1 1 1,-1-1-1,0 0 0,1 0 0,0 1 0,-1-1 0,1 0 1,-1 0-1,1 0 0,0 0 0,-1 1 0,1-1 0,0 0 1,0 0-1,0 0 0,0 0 0,0 0 0,0 0 0,0 0 1,0 1-1,0-1 0,0 0 0,1 0 0,-1 0 0,0 0 1,0 0-1,1 1 0,-1-1 0,1 0 0,-1 0 0,1 0 1,-1 1-1,1-1 0,-1 0 0,1 1 0,0-1 0,-1 0 1,1 1-1,0-1 0,1 0 0,16-1 3243,2 6-3586,-14-1 55,40 15 686,0 1 0,-1 3-1,80 53 1,-120-71-727,0 0-1,0 0 1,0 1 0,0 0 0,0 0 0,-1 0-1,0 0 1,0 1 0,-1 0 0,0 0-1,1 0 1,-2 0 0,3 8 0,-4-10-15,0 1 0,-1-1 0,1 1 0,-1-1 0,-1 1 1,1-1-1,-1 1 0,1-1 0,-1 1 0,0-1 0,-1 0 0,1 1 1,-1-1-1,0 0 0,0 0 0,0 0 0,-1 0 0,1 0 1,-1-1-1,-4 5 0,2-2-69,0 0 0,-1-1 1,0 0-1,0 0 0,-12 8 0,13-10-476,-1 0 0,0 0 0,-1 0 0,1-1 0,0 0 0,-8 1 0,2-2-1583,-1 0 1,1 0-1,0-1 0,0-1 1,0 0-1,-1-1 1,-16-5-1,3 1-1905,-3 1 122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18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76 540,'2'-2'641,"0"0"-1,0 0 1,-1-1 0,1 1-1,-1 0 1,1-1 0,-1 1 0,0-1-1,0 1 1,0-1 0,0 1-1,-1-1 1,1 0 0,-1 0-1,0 1 1,1-1 0,-1 0-1,-1 0 1,1-5 0,-1 7-368,0 0 1,1 0 0,-1 0 0,1 0-1,-1 0 1,0 0 0,0 0-1,0 0 1,1 1 0,-1-1 0,0 0-1,0 0 1,0 1 0,0-1-1,-1 0 1,1 1 0,-1-1-1,-34-3 475,25 5-725,0 1 1,0 0 0,0 0-1,0 1 1,1 1 0,-1 0 0,1 0-1,0 1 1,0 0 0,1 1-1,-1 0 1,1 0 0,0 1-1,1 0 1,0 1 0,0 0-1,1 0 1,0 1 0,0 0-1,1 0 1,0 0 0,0 1-1,1 0 1,1 0 0,-1 0-1,2 1 1,-1-1 0,-2 19-1,6-27-23,0 0 0,0 0 0,0 0 0,0 0 0,0 0 0,0 1 0,1-1 0,-1 0 0,1 0 0,-1 0 0,1 0 0,0 0 0,0 0 0,0 0 0,0 0 0,0-1 0,0 1 0,0 0 0,1 0 0,-1-1 0,1 1 0,2 2 0,0-2 3,0 1 0,1-1-1,-1 0 1,0-1 0,1 1-1,0-1 1,-1 1 0,1-1 0,9 0-1,6 0 15,1-1-1,-1-1 1,35-6-1,-36 4-15,-1 0 0,1-2 0,-1 0 0,0-1 1,0 0-1,31-18 0,-43 20-4,1 0 0,-2-1-1,1 1 1,0-1 0,-1-1 0,0 1 0,0-1 0,0 1 0,-1-1 0,0-1 0,0 1 0,-1 0 0,1-1-1,-1 0 1,-1 0 0,1 0 0,-1 0 0,-1 0 0,1 0 0,0-11 0,-1-17-107,-1 14-21,1 37 92,1-7 72,0 0 1,1-1-1,0 0 1,0 1-1,9 12 1,-5-5 112,3 4 182,0 0 0,1-1 1,25 34-1,-32-48-283,0 0 1,0 0-1,0-1 1,1 1-1,0-1 1,0 0-1,0-1 1,0 1-1,0-1 1,1 0-1,0-1 1,-1 1-1,1-1 1,0 0-1,0 0 1,0-1-1,1 0 1,8 1-1,-14-2-34,-3-2-316,-1-1 0,1 1 0,-1 0 0,1 0 1,-1 1-1,0-1 0,0 0 0,1 1 0,-1 0 0,-3-1 1,-2-2-1783,6 2 1286,0 1-1,0-1 1,0 0 0,1 1 0,-1-1-1,0 0 1,1 0 0,-1 0 0,1-1-1,0 1 1,0 0 0,0 0 0,0-1-1,0 1 1,-1-3 0,2-3-2172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19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37 480,'27'-37'22014,"-23"38"-21545,35 31 67,2-1-1,1-3 1,1-1 0,54 24 0,-91-48-472,90 37 598,-88-37-635,0 0-1,1-1 1,-1 0-1,0-1 0,1 1 1,-1-2-1,1 1 1,-1-1-1,16-2 0,19-18 2,-41 19-24,0 0 1,0 0-1,0 0 0,-1-1 1,1 1-1,-1 0 0,1-1 0,-1 1 1,1-1-1,-1 0 0,0 1 0,0-1 1,0 0-1,0 0 0,0 0 0,0 0 1,0 0-1,0-3 0,-1 4-1,-1 1 1,1 0-1,-1-1 0,0 1 1,1 0-1,-1-1 0,1 1 1,-1 0-1,0 0 0,1-1 1,-1 1-1,0 0 0,1 0 1,-1 0-1,0 0 0,1 0 1,-1 0-1,0 0 0,1 0 1,-1 0-1,0 0 0,1 1 1,-1-1-1,0 0 0,1 0 1,-1 1-1,0-1 0,1 0 1,-1 1-1,1-1 0,-1 0 1,0 2-1,-24 9 52,8 1 51,1 1 0,0 0-1,1 1 1,1 1 0,0 0-1,1 1 1,0 0-1,-11 22 1,-76 154 2031,76-140-1593,-5 11-81,-83 161-150,112-224-385,0 0 0,1 0 0,-1 0 1,0 0-1,0 0 0,0 0 0,0 0 0,0 0 0,1 0 0,-1 0 0,0 0 0,0 0 0,0 0 0,0 0 1,1 0-1,-1 0 0,0 0 0,0 0 0,0 0 0,0 0 0,0 0 0,1 1 0,-1-1 0,0 0 0,0 0 0,0 0 1,0 0-1,0 0 0,0 0 0,0 1 0,0-1 0,0 0 0,0 0 0,1 0 0,-1 0 0,0 0 0,0 1 1,0-1-1,0 0 0,0 0 0,0 0 0,0 0 0,0 1 0,0-1 0,0 0 0,0 0 0,0 0 0,0 0 1,0 0-1,-1 1 0,1-1 0,0 0 0,0 0 0,0 0 0,0 0 0,0 0 0,0 1 0,0-1 0,0 0 0,0 0 1,-1 0-1,1 0 0,0 0 0,0 0 0,0 0 0,0 1 0,-1-1 0,21-10-3442,20-17-2298,35-40-5770,-43 42 7726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19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76 1040,'-6'-6'15923,"18"-6"-13093,16-7-5419,-20 14 3882,-8 5-1225,10-5-81,0 0-1,0 1 1,1 0 0,-1 0-1,1 1 1,0 1-1,-1-1 1,1 2 0,0 0-1,0 0 1,0 1 0,20 2-1,-23-1 29,1 0 0,-1 1-1,0 0 1,0 0 0,1 1-1,-2 0 1,1 0 0,0 1-1,-1 0 1,1 1 0,-1-1 0,0 2-1,-1-1 1,1 0 0,-1 1-1,0 1 1,6 7 0,-10-12 17,-1 1 0,1-1 0,-1 1 0,0-1 0,0 1 0,0 0 0,0-1 0,0 1 1,-1 0-1,1 0 0,-1-1 0,0 1 0,0 0 0,0 0 0,0 0 0,0 0 0,-1 3 0,-1 0 36,1 0 0,-1-1-1,-1 1 1,1-1-1,-1 0 1,0 0-1,0 0 1,-4 5 0,-8 8 193,-1-1 0,-1-1 0,-24 19 0,33-29-175,-47 39 649,3 2-1,-63 72 1,114-118-723,1-1 0,-1 1 0,0 0 0,0 0 0,0 0 0,0 0 0,1 0 0,-1 0 0,0 0 0,1 1 0,-1-1 0,1 0 0,0 0 0,-1 0 0,1 1 0,0-1 0,0 0 0,-1 0 0,1 1-1,0-1 1,0 0 0,0 0 0,1 1 0,-1-1 0,0 0 0,0 0 0,2 3 0,-1-2 27,0-1 0,1 1 0,0-1 0,-1 0-1,1 1 1,0-1 0,0 0 0,0 0 0,-1 0 0,1 0 0,0 0-1,0-1 1,0 1 0,4 0 0,6 1 98,0 0 0,0-1 1,0-1-1,22-1 0,31-4 30,71 4-1,-84 3-1036,0-3 1,95-14-1,-144 15 324,0-1 0,-1 0-1,1 0 1,-1 0 0,1 0-1,-1 0 1,0-1 0,1 1 0,3-4-1,-1 1-1712,-1-1 0,0 0-1,0 0 1,-1 0-1,6-10 1,-2 5-1002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20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70 1896,'-12'-8'5200,"-17"-12"3880,20 4-5781,9 15-3300,1 1 1,-1-1-1,1 0 0,-1 0 0,1 1 0,-1-1 1,1 0-1,0 1 0,-1-1 0,1 1 0,0-1 1,0 1-1,-1-1 0,1 1 0,0-1 0,0 1 1,0 0-1,0 0 0,0-1 0,-1 1 0,1 0 1,0 0-1,0 0 0,0 0 0,1 0 0,29-3-17,-27 3 13,35-3-35,127-6-55,-143 10 98,-1 0-1,0 1 0,0 1 1,0 1-1,28 9 0,-49-12 0,1-1 0,0 0-1,0 1 1,-1-1-1,1 1 1,0-1-1,-1 1 1,1 0-1,0 0 1,-1 0 0,1 0-1,-1 0 1,0 0-1,1 0 1,-1 1-1,0-1 1,1 0-1,-1 1 1,0-1 0,0 1-1,0-1 1,-1 1-1,1-1 1,0 1-1,0 0 1,-1 0-1,1-1 1,-1 1 0,0 0-1,1 0 1,-1 3-1,-1-1 5,-1-1-1,1 1 1,-1-1-1,1 0 1,-1 0-1,0 1 1,0-1-1,-1 0 1,1 0-1,-1-1 1,1 1 0,-1 0-1,0-1 1,-6 4-1,-19 13 92,19-14-54,1 1 0,-1-1 0,1 1 0,1 1 0,-1 0 0,-11 14 0,18-21-43,1 0-1,0 1 1,0-1-1,-1 1 1,1-1-1,0 0 1,0 1-1,0-1 1,-1 1-1,1-1 1,0 1-1,0-1 0,0 1 1,0-1-1,0 0 1,0 1-1,0-1 1,0 1-1,0-1 1,0 1-1,0-1 1,0 1-1,0-1 1,1 1-1,-1-1 1,0 0-1,0 1 1,0-1-1,1 1 1,-1-1-1,0 0 1,1 1-1,16 8-19,28-3-4,-39-6 26,2 1 3,201 25 17,-188-21-21,1 0 1,-1 1-1,-1 1 1,1 1-1,-1 1 1,0 1-1,26 18 0,-42-25 42,0-1-1,0 1 0,-1 0 0,1 0 0,-1 1 1,0-1-1,0 1 0,0 0 0,0-1 0,-1 1 0,1 0 1,-1 1-1,0-1 0,0 0 0,-1 1 0,1-1 0,-1 1 1,0-1-1,0 1 0,-1-1 0,1 10 0,-2-7 131,-1 1 0,1-1-1,-1 0 1,0 1 0,-1-1-1,0 0 1,0-1-1,0 1 1,-1 0 0,0-1-1,0 0 1,-11 11 0,-17 16 552,-1-3 0,-1 0 1,-2-2-1,-1-2 0,-1-1 1,-57 27-1,94-52-858,0 1 0,0 0 0,0-1 1,-1 1-1,1 0 0,0-1 0,0 1 0,0-1 1,-1 0-1,1 1 0,0-1 0,-1 0 0,1 0 1,0 0-1,0 0 0,-1 0 0,1 0 0,0 0 1,-1 0-1,1-1 0,0 1 0,0 0 0,0-1 0,-1 1 1,1-1-1,0 0 0,0 1 0,0-1 0,0 0 1,0 1-1,0-1 0,0 0 0,0 0 0,0 0 1,0 0-1,-1-2 0,-1-3-1509,0 0 1,1 0-1,0-1 1,0 1-1,0-1 1,-1-6-1,-3-13-3190,-2 2 899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2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396 102 832,'0'-4'285,"0"0"1,-1 0-1,1-1 1,-1 1-1,0 0 1,0 0-1,-1 0 0,1 0 1,-1 0-1,0 1 1,0-1-1,0 0 1,0 1-1,-4-4 0,3 3-212,0 1-1,0 0 1,-1 0-1,1 0 1,-1 0 0,0 0-1,0 1 1,0-1-1,0 1 1,0 0-1,0 1 1,-1-1-1,1 1 1,-1 0-1,1 0 1,-1 0-1,1 0 1,-1 1-1,0 0 1,1 0-1,-1 0 1,0 0-1,1 1 1,-1 0-1,1 0 1,-1 0-1,1 1 1,-1-1-1,1 1 1,0 0-1,-6 4 1,-22 16 432,1 2 1,1 1-1,-33 35 0,55-52-408,1 0-1,0 0 1,0 0 0,1 1-1,0 0 1,1 0 0,0 1-1,0 0 1,1 0 0,1 0-1,-1 0 1,1 0 0,1 1-1,0-1 1,1 1 0,-1 18-1,2-27-38,0 0-1,1 0 0,-1 0 0,0 0 0,1 0 0,0 0 1,-1-1-1,1 1 0,0 0 0,0 0 0,0-1 0,0 1 1,0-1-1,0 1 0,0-1 0,1 1 0,-1-1 0,0 0 1,1 1-1,-1-1 0,1 0 0,2 1 0,0 0 23,0-1-1,0 1 1,0-1-1,0-1 1,0 1-1,0 0 1,0-1-1,1 0 1,-1 0-1,4-1 1,10-1 60,-1-1 0,0-1 0,30-11 1,-22 5-131,1-1 0,-1-1 0,-1-2-1,0 0 1,28-23 0,-39 27 23,0-1-1,-1 0 1,-1 0-1,0-2 0,-1 1 1,0-1-1,0-1 0,-2 0 1,0 0-1,9-20 1,-20 44 490,1 0 0,0 0 0,1 1 0,0-1 0,1 1 0,0-1 1,1 1-1,2 13 0,20 88 819,-19-96-1219,0 0 1,1-1 0,1 1 0,1-1-1,0-1 1,1 1 0,0-1 0,1-1-1,1 1 1,14 14 0,-24-27-152,1 0 0,0 0 0,0 0 1,0 0-1,0 0 0,0 0 0,0 0 0,0 0 0,0-1 0,0 1 0,0 0 1,0-1-1,0 1 0,1-1 0,-1 0 0,0 1 0,0-1 0,1 0 1,-1 1-1,0-1 0,0 0 0,1 0 0,-1 0 0,0 0 0,1 0 0,-1-1 1,0 1-1,0 0 0,1-1 0,-1 1 0,0-1 0,0 1 0,0-1 1,1 1-1,-1-1 0,0 0 0,0 1 0,0-1 0,0 0 0,0 0 0,1-1 1,0-1-687,0-1 0,-1 1 0,1 0 1,-1 0-1,0-1 0,0 1 1,0-1-1,0 1 0,0-1 0,-1 1 1,1-1-1,-1 0 0,-1-5 1,-3-18-5409,0 14 3078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2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 1 84,'18'6'12647,"0"10"-7207,15 26-4299,-21-25-65,27 30-645,2-2 0,2-2 0,75 58 1,-95-84-333,-36-27 18,9 9-119,0-1-1,0 1 1,0 0-1,0 0 1,0 0-1,-1 1 1,1-1-1,0 1 1,0 0-1,0 0 1,-1 0-1,1 1 1,0 0-1,0 0 1,0 0-1,0 0 1,-6 3-1,-1 0-2,0 0 1,0 1-1,1 0 0,-1 1 0,-9 7 0,-8 11 106,1 1-1,0 1 1,-39 54-1,-56 96 1502,93-134-1138,13-20-288,2 1 0,0 0 0,-16 35 0,115-129-18962,-67 53 15499,5-1 149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23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24 212,'-32'13'4597,"-2"-1"-3645,32-11-713,0 0 1,0 0 0,0 1 0,0-1 0,1 0 0,-1 1-1,0-1 1,0 1 0,1-1 0,-1 1 0,1 0 0,0 0-1,-1-1 1,1 1 0,0 0 0,0 0 0,0 1 0,-1 2 0,2-3 21,1-1 1,-1 1-1,1-1 1,0 0-1,-1 1 0,1-1 1,0 0-1,0 0 1,-1 0-1,1 0 1,0 0-1,0 1 1,1-2-1,-1 1 1,0 0-1,0 0 1,0 0-1,1 0 1,-1-1-1,0 1 1,1-1-1,-1 1 1,0-1-1,1 1 1,-1-1-1,1 0 1,-1 0-1,0 0 1,3 0-1,23 1 1081,-19-1-1145,-18 0-127,10 0-68,0-1 0,-1 1 1,1 0-1,0 0 0,0 0 0,-1 0 0,1-1 0,0 1 0,0 0 0,0 0 1,-1-1-1,1 1 0,0 0 0,0-1 0,0 1 0,0 0 0,0 0 0,-1-1 1,1 1-1,0 0 0,0-1 0,0 1 0,0 0 0,0-1 0,0 1 1,0 0-1,0-1 0,0 1 0,0 0 0,0-1 0,0 1 0,0 0 0,1 0 1,-1-1-1,0 1 0,0 0 0,0-1 0,0 1 0,0 0 0,1 0 1,-1-1-1,0 1 0,0 0 0,1 0 0,-1-1 0,0 1 0,8-13-8,-4 9 20,0 1 0,1-1 1,-1 1-1,1 0 0,0 0 0,0 1 0,0-1 0,0 1 0,0 0 0,0 0 1,9-1-1,64-10 809,-71 12-727,38-4 380,-1 1-183,0-2 1,48-14-1,-191 37-6080,-5 0-6293,78-10 8901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5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7 303 2308,'5'-43'14367,"-12"4"-8920,3 18-5220,4 18-226,0 0 0,0 0 0,1-1 0,-1 1-1,1 0 1,-1 0 0,1 0 0,0 0 0,0 0 0,1 0 0,-1 0 0,1 0 0,-1 1 0,1-1 0,0 0 0,0 1 0,0 0 0,0-1 0,1 1 0,-1 0 0,0 0 0,1 0 0,0 0 0,-1 1 0,5-3 0,11-6-12,1 0 0,33-12 1,-36 15-1,26-11-6,0 2 0,1 2 0,83-16 0,-124 29 17,0 1-1,0-1 1,0 1 0,-1 0 0,1 0 0,0 0 0,0 0 0,0 0-1,0 0 1,-1 0 0,1 1 0,0-1 0,0 1 0,0-1-1,-1 1 1,1-1 0,0 1 0,-1 0 0,1 0 0,-1 0 0,1 0-1,1 2 1,-2-2 6,-1 1 0,1 0 0,-1-1-1,1 1 1,-1-1 0,0 1-1,1 0 1,-1-1 0,0 1 0,0-1-1,0 1 1,0 0 0,-1-1 0,1 1-1,0 0 1,-1-1 0,1 1 0,-1-1-1,0 3 1,-5 8 51,-1 1 0,0-1-1,0 0 1,-12 12 0,-93 105 399,-2 4-117,97-111-270,1 1-1,1 0 1,1 2 0,-13 30-1,24-48-35,0 1-1,0-1 1,1 1-1,0 0 1,1 0 0,0 0-1,0 0 1,0 0-1,1 0 1,0 0-1,1 0 1,1 8 0,-1-13-19,0 1 1,0-1-1,1 0 1,-1 0-1,1 0 1,0 0-1,0 0 1,0 0 0,0 0-1,1 0 1,-1-1-1,1 1 1,-1-1-1,1 0 1,0 0-1,0 0 1,0 0 0,0 0-1,0-1 1,0 1-1,1-1 1,-1 0-1,0 0 1,1 0-1,-1 0 1,1-1 0,-1 0-1,1 1 1,3-1-1,14 0 2,-1 0 1,1-2-1,-1 0 0,1-1 0,-1-1 0,37-13 0,117-55-90,-137 55 59,-7 4-226,-2-1 0,0-2 0,0 0 0,47-40 0,-69 52 187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23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0 131 924,'7'0'9804,"24"-3"-5489,136-8 2239,75-6-4630,-235 16-1926,-1 1-12,-1 0-1,1-1 0,-1 1 1,1-1-1,-1 0 0,1-1 1,-1 1-1,0-1 0,0 0 1,8-5-1,-11-31-9787,-3 17 3014,3 10 3341,0 0 146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2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76 1304,'-6'-17'13010,"2"3"-9317,5 13-3691,0 0 1,0 0-1,0 0 0,-1 0 1,1 0-1,0 0 0,0 0 0,1 0 1,-1 0-1,0 0 0,0 1 1,0-1-1,1 0 0,-1 1 0,3-2 1,11-3-10,0-1 1,1 2-1,-1 0 0,1 0 1,0 2-1,18-1 1,-24 2 4,1 1-1,-1 0 1,0 1 0,1 0-1,-1 0 1,0 1 0,0 1-1,1-1 1,-2 2 0,16 6-1,-23-9 7,0 0-1,0 0 0,-1 1 0,1-1 1,0 1-1,-1-1 0,1 1 0,0 0 1,-1-1-1,0 1 0,0 0 1,1 0-1,-1 0 0,0 0 0,0 0 1,-1 0-1,1 0 0,0 1 0,-1-1 1,1 0-1,-1 3 0,0 0-2,0 0 0,0 0 0,-1 0 0,1 0 0,-1 0 0,-1 0 0,1 0 0,-1 0 0,-2 5-1,-2 3 10,-1 0 0,0-1-1,-1 0 1,0-1-1,-1 0 1,-11 12-1,-28 21 221,24-24 44,2 0-1,0 2 1,2 0-1,0 1 1,1 1-1,-19 34 1,38-57-238,-1 0 0,0 0 1,1-1-1,-1 1 1,1 0-1,0 0 1,-1 0-1,1 0 1,0 0-1,-1 0 1,1 0-1,0 0 0,0 0 1,0 0-1,0 0 1,0 0-1,0-1 1,0 1-1,0 0 1,0 0-1,0 0 1,1 0-1,-1 0 0,0 0 1,1 0-1,-1 0 1,1 0-1,-1 0 1,1-1-1,-1 1 1,1 0-1,-1 0 1,1-1-1,1 2 0,1 0 47,0-1-1,0 0 0,0 0 1,0-1-1,0 1 0,0 0 1,0-1-1,0 0 0,0 0 1,0 0-1,4 0 0,13-3 218,0 0-1,27-8 0,129-26-67,-152 32-226,-8-3-1224,-7-15-8020,-5 3 1673,0 10 4170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24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75 252,'-28'-11'7214,"-19"-10"3119,21 4-8063,73 9-2256,-36 7-23,185-15-105,-164 16 122,0 0 0,0 2 1,0 2-1,35 7 0,-59-9-15,0 0 0,0 1 0,-1-1 0,1 2-1,-1-1 1,1 1 0,-1 0 0,0 0 0,7 7 0,-12-9 25,0 0 1,0 0-1,0 0 0,-1 0 1,1 1-1,-1-1 0,1 1 1,-1-1-1,0 1 1,0-1-1,0 1 0,-1-1 1,1 1-1,0 0 0,-1 0 1,0-1-1,0 1 0,1 0 1,-2 0-1,1-1 1,0 1-1,-1 0 0,1-1 1,-1 1-1,0 0 0,1-1 1,-1 1-1,-1 0 1,1-1-1,-2 4 0,-38 51 677,34-50-655,1 0 0,1 0-1,-1 1 1,1-1 0,0 1 0,1 0 0,0 1 0,0-1-1,1 1 1,-3 10 0,6-17-40,0-1 1,0 1-1,0 0 0,0-1 0,1 1 1,-1-1-1,1 1 0,-1 0 1,1-1-1,0 1 0,-1-1 1,1 1-1,0-1 0,0 0 1,0 1-1,0-1 0,0 0 0,0 0 1,1 0-1,-1 0 0,0 0 1,1 0-1,-1 0 0,0 0 1,1 0-1,-1 0 0,1-1 0,-1 1 1,1-1-1,3 1 0,60 13 48,-40-11-54,-23-2 17,0-1-1,0 0 0,0 0 1,0 1-1,0-1 1,0 1-1,0-1 0,0 1 1,0 0-1,-1 0 0,1 0 1,0 0-1,0 0 1,-1 0-1,1 1 0,-1-1 1,1 0-1,-1 1 0,0-1 1,0 1-1,1 0 1,-1-1-1,0 1 0,0 0 1,0 0-1,-1-1 0,1 1 1,0 0-1,-1 0 1,1 0-1,-1 0 0,0 0 1,0 0-1,1 0 0,-1 0 1,0 0-1,-1 0 0,1 0 1,0 0-1,-1 0 1,1 0-1,-1 0 0,1 0 1,-1-1-1,0 1 0,0 0 1,0 0-1,0 0 1,0-1-1,0 1 0,-2 1 1,-13 22 575,-2-1 0,0-1 0,-39 39 0,-76 57 1269,91-83-1395,-4 5-194,-51 42 211,27-38-3068,40-36-1991,-18-12-7044,34 1 8395,-4 2-852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0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411 442 596,'4'-45'6336,"-4"39"-5450,0-1 0,1 0-1,0 0 1,0 0 0,0 0-1,1 1 1,0-1 0,3-6-1,-3 6-321,0 1 0,0 0 0,-1-1 0,0 1 0,0-1-1,-1 0 1,0 1 0,0-1 0,0 1 0,-1-1-1,0 1 1,-1-1 0,-2-9 0,-3-7 466,-1 1 0,-15-31 1,18 42-699,0 0 0,-1 1 0,-1 0 0,1 0 0,-16-16 0,19 23-311,0 0 0,0 1 0,0 0 0,-1 0 0,1 0-1,0 0 1,-1 0 0,0 0 0,1 1 0,-1 0 0,0 0 0,0 0-1,1 0 1,-1 1 0,0-1 0,0 1 0,0 0 0,0 0 0,0 0 0,0 1-1,-6 1 1,-4 2-24,0 0 1,0 1-1,1 0 0,-1 1 0,1 1 0,1 0 0,-1 1 0,1 0 1,1 1-1,0 0 0,0 1 0,0 0 0,2 1 0,-1 0 0,1 1 0,1 0 1,0 0-1,-10 21 0,13-24-3,1 1 0,0-1 1,1 1-1,0 1 0,0-1 0,1 0 1,0 1-1,1-1 0,0 1 0,1-1 0,0 1 1,0-1-1,1 1 0,1-1 0,0 1 1,0-1-1,1 0 0,0 0 0,1 0 1,0 0-1,1 0 0,0-1 0,0 0 1,1 0-1,0 0 0,8 8 0,-10-13 1,1 1 0,-1-1 0,1 0 0,-1 0 0,1-1 0,0 0 0,1 1 0,-1-1 1,1-1-1,-1 1 0,1-1 0,0 0 0,0-1 0,0 1 0,0-1 0,7 1 0,-4-2-15,0-1 1,0 1-1,0-2 1,0 1-1,1-1 1,-2 0-1,1-1 1,0 0 0,14-7-1,1-4-53,-1 0 0,0-1 0,-2-1 0,1-2 0,-2 0 0,22-25 0,-18 15-7,-1-2 0,-2 0 0,-1 0 0,-2-2 0,-1-1 0,-1 0 0,15-46 0,-28 68 77,1 0 1,-2 0-1,1-1 0,-2 1 1,1-14-1,-30 68-22,19-23 24,1 1 0,-10 39 0,15-51 10,1 1 0,1 0 0,0 0 0,1 0 0,-1 0 0,2 0 0,-1 0 0,5 16 0,-4-22 4,0 1-1,1 0 1,0-1 0,0 0-1,0 1 1,0-1-1,1 0 1,0 0-1,-1 0 1,1-1-1,1 1 1,-1-1-1,1 1 1,-1-1-1,1 0 1,6 3-1,-2-1 38,1-2-1,-1 1 0,0-1 1,1 0-1,0-1 0,0 0 0,-1-1 1,13 2-1,9-3 79,0 0-1,0-2 1,0-2-1,37-8 1,-35 3-3124,-24 5 427,-1 0 0,0 0 1,0 0-1,0-1 0,11-10 1,-4 3 771,-1 4-1757,0 0 90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1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44 3040,'-6'-5'13777,"20"1"-8283,44-3-6621,-22 3 2068,0-2-838,-2-1-140,1 2-1,35 0 0,-69 5-92,-1 0 0,0-1 0,1 1 0,-1 0 0,1 0-1,-1 0 1,0 0 0,1 0 0,-1 0 0,1 0 0,-1 0-1,0 0 1,1 0 0,-1 0 0,1 0 0,-1 1-1,0-1 1,1 0 0,-1 0 0,0 0 0,1 0 0,-1 1-1,1-1 1,-1 0 0,0 0 0,0 1 0,1-1 0,-1 0-1,0 1 1,1-1 0,-1 0 0,0 1 0,0-1 0,0 0-1,1 1 1,-1-1 0,0 0 0,0 1 0,0-1 0,0 1-1,0-1 1,0 0 0,0 1 0,0-1 0,0 1 0,0-1-1,0 0 1,0 2 0,-11 18-9429,7-15 8579,-2 6-1966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1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78 56,'-1'2'552,"1"0"-1,0 0 0,0 0 1,0 0-1,0 0 1,0 0-1,0 0 1,0 0-1,1 0 1,-1 0-1,1 0 1,0 0-1,-1 0 1,1 0-1,0 0 1,0 0-1,0-1 1,0 1-1,0 0 1,1-1-1,-1 1 1,0-1-1,1 1 1,-1-1-1,1 0 1,0 1-1,-1-1 1,4 1-1,23-1 5055,6-12-5298,36-21 102,-25 7-3483,-11 1-2753,-2-4-3856,-23 18 5954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2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535 105 964,'2'-7'1846,"0"-1"0,1 1 0,0 0 0,0 0 0,6-11-1,11-25 6670,-20 43-8416,-1-1 1,1 1 0,0-1-1,0 1 1,0 0-1,-1-1 1,1 1-1,0 0 1,0-1 0,-1 1-1,1 0 1,0-1-1,-1 1 1,1 0-1,0-1 1,-1 1 0,1 0-1,-1 0 1,1-1-1,0 1 1,-1 0-1,1 0 1,-1 0 0,1 0-1,-1 0 1,1 0-1,-1 0 1,1 0-1,0 0 1,-1 0 0,1 0-1,-1 0 1,1 0-1,-1 0 1,1 0-1,-1 0 1,1 0 0,0 0-1,-1 1 1,1-1-1,-1 0 1,1 0-1,-1 1 1,-31 7 75,25-7 131,-184 53 156,-33 7-460,199-56-4,8-2-6,1 0 0,-32 12 0,50-16 8,0 1 1,0-1 0,0 0-1,0 1 1,1-1-1,-1 1 1,0 0 0,0 0-1,0 0 1,0 0-1,0 0 1,1 0 0,-1 1-1,0-1 1,0 1 0,0-1-1,0 1 1,0 0-1,0 0 1,0 0 0,0 0-1,0 0 1,-1 0 0,1 0-1,0 1 1,-1-1-1,1 1 1,-1-1 0,1 1-1,-1 0 1,0-1-1,1 1 1,-1 0 0,0 0-1,1 4 1,5 8 66,0 1 0,-2 1 0,8 28 0,-8-25 60,65 268 660,-65-230-702,-21-110 154,17 46-244,0 0 0,0 1 0,0-1 1,1 0-1,0 1 0,0-1 0,0 1 1,1 0-1,0 0 0,1 0 0,-1 0 0,1 1 1,0-1-1,1 1 0,-1 0 0,1 0 1,0 0-1,0 1 0,0 0 0,1 0 0,0 0 1,-1 1-1,1-1 0,1 1 0,7-2 0,-1-1 2,0 2-1,1-1 1,-1 2-1,1-1 1,0 2-1,0 0 0,0 1 1,0 0-1,0 1 1,0 1-1,19 3 0,-29-4 33,0 1-1,0 0 0,0 1 1,0-1-1,0 1 0,-1-1 0,1 1 1,0 0-1,-1 1 0,0-1 0,1 0 1,-1 1-1,0 0 0,0 0 0,-1 0 1,1 0-1,-1 0 0,4 6 0,-3-2 83,0-1 0,-1 1 0,0-1 0,0 1 0,0 0 0,-1 0 0,0 0 0,-1 0 0,0 0 0,0 7 0,-3 14 354,-1-1 0,-1 0 0,-1-1 0,-14 38 1,8-29-306,-1-1 1,-2-1 0,-1 0 0,-33 50 0,40-69-110,-2-1 1,0 0-1,0-1 0,-1 0 0,-1-1 0,0-1 0,0 0 0,-1 0 0,0-1 1,-1-1-1,0-1 0,-22 9 0,0-1-51,28-10 0,-1-1 0,1 0 0,-1 0 0,0-1 0,0 0 0,0-1 0,-12 1 0,22-20-3254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64 1588,'-7'-5'2346,"4"4"-1251,0 0 0,0-1 1,0 0-1,0 0 0,1 0 1,-1 0-1,1 0 1,-1 0-1,1-1 0,0 1 1,0-1-1,0 1 0,0-1 1,1 0-1,-1 0 0,1 0 1,-1 0-1,-1-6 1920,10 4-743,-1 2-1933,4 15-364,-8-7 27,-1 0 0,1 0 0,-1 0 0,1 0 0,-2 1 0,1-1 0,0 0 1,-1 1-1,0-1 0,-1 0 0,1 1 0,-1-1 0,0 1 0,0-1 0,0 0 0,-1 0 1,0 0-1,0 0 0,-4 7 0,-2 4 9,-2 1 0,0-2 0,0 1 0,-17 17 0,-10 8-1209,-3-3-1,-1-1 1,-86 60-1,35-38-5178,-2-4-4987,66-40 7319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4.5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68 2012,'8'-67'19168,"-4"77"-18120,3 13-592,-5 55 481,-3 1 0,-4-1-1,-15 78 1,11-90-812,-5 101-43,-5 34-2,12-164 280,6-35-102,5-23-116,1-3-166,1-1 0,2 1 0,0 1 0,1-1 0,1 1 0,2 1 0,0 0 0,24-32 0,-29 45 8,2-1 1,-1 1-1,1 0 1,0 1-1,1 0 1,0 1-1,0 0 1,17-8-1,-19 11 17,0 1-1,0 0 1,1 0-1,-1 1 1,1 0 0,-1 1-1,1 0 1,0 0-1,0 1 1,-1 0 0,1 1-1,0 0 1,9 2-1,-14-2 3,0 0 0,0 0-1,-1 0 1,1 0 0,-1 1-1,1 0 1,-1 0-1,1 0 1,-1 0 0,0 0-1,0 1 1,0-1-1,0 1 1,-1 0 0,1 0-1,-1 0 1,3 4 0,-1-1 29,-1 0 0,0 1 1,-1-1-1,0 1 1,0 0-1,0 0 0,-1 0 1,2 13-1,-3 4 159,0 1 1,-2-1-1,-1 1 0,-8 33 0,7-40-31,-2 0 0,0 0-1,-1-1 1,0 1 0,-2-2 0,0 1-1,-1-1 1,0 0 0,-2-1 0,0-1-1,0 0 1,-1 0 0,-1-1 0,0-1-1,-27 18 1,22-17-348,-1-2-1,0 0 1,-1-2-1,0 0 1,0-1-1,-1-1 1,0-1-1,0-1 1,-1-1 0,1-1-1,-1-1 1,-40-2-1,62 0-3,0 0 1,0 0-1,0 0 0,0 0 0,0 0 0,0 0 0,0 0 0,0 0 0,0 0 1,0 0-1,0-1 0,0 1 0,0 0 0,0-1 0,0 1 0,0-1 1,0 1-1,0-1 0,1 1 0,-1-1 0,0 0 0,0 1 0,1-1 0,-1 0 1,0 0-1,1 0 0,-1 1 0,1-1 0,-2-2 0,3 1-236,-1 1 0,0-1 0,0 0 0,1 0 0,-1 1-1,1-1 1,-1 0 0,1 1 0,0-1 0,0 0 0,-1 1 0,1-1-1,0 1 1,1 0 0,0-2 0,8-9-2458,1 2 0,0-1 1,12-8-1,2 1-904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5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3863 1 76,'-90'45'10378,"-6"-12"-4378,-104 14-659,153-38-4511,-463 68 2662,267-46-2338,-2343 357 4342,2564-385-5496,16-3 0,0 0 0,0 1 0,0 0 0,0 0 0,0 1 0,0 0 0,1-1 0,-1 2 0,-10 5 0,63 0 0,-8-10-2163,-1-2-1,50-11 1,-28 4 68,-57 10 1150,1 1 0,-1-1 0,1-1 0,-1 1 0,0 0 0,1-1 0,-1 0 1,0 0-1,5-3 0,11-16-9512,-14 14 6557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4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84 1724,'-10'-13'11756,"10"1"-4474,1 11-6885,0-1 0,0 1 0,1-1 0,-1 1 0,0 0 0,1 0 0,-1-1 0,1 1 1,-1 0-1,1 0 0,0 0 0,-1 1 0,4-2 0,9-3-871,0 1 0,28-5 0,-35 8 1571,11-3-1177,93-13 367,-102 16-565,0 1 0,0 0 0,0 0 1,-1 1-1,1 0 0,0 0 0,0 1 0,-1 0 1,17 7-1,-24-9 97,0 1 0,-1-1 1,1 1-1,0-1 0,0 1 1,-1 0-1,1-1 0,-1 1 1,1 0-1,0-1 0,-1 1 0,0 0 1,1 0-1,-1 0 0,1 0 1,-1-1-1,0 1 0,0 0 1,1 0-1,-1 0 0,0 0 0,0 0 1,0 0-1,0 0 0,0 0 1,0 0-1,0-1 0,0 1 1,-1 0-1,1 0 0,0 0 1,0 0-1,-1 0 0,1 0 0,-1-1 1,1 1-1,-1 0 0,1 0 1,-1 0-1,1-1 0,-2 2 1,-34 39-4884,22-27 3620,-11 17-207,3-5 1499,-29 47-1,26-18 3718,23-50-2683,1 1 0,-1 0 0,1 0 0,1 0 0,-1 0 1,1 0-1,1 8 0,-1-13-720,0 1 1,0-1 0,1 1 0,-1-1 0,1 1-1,-1-1 1,1 1 0,-1-1 0,1 1 0,0-1-1,0 0 1,0 1 0,0-1 0,0 0 0,0 0 0,0 0-1,0 0 1,0 0 0,1 0 0,-1 0 0,0 0-1,1 0 1,-1 0 0,3 0 0,0 1-20,1-1 0,-1 0 0,1-1 1,-1 1-1,1-1 0,-1 0 0,1 0 1,8-1-1,0-1-736,0-1 0,-1 0 0,1-1 0,-1 0 1,20-10-1,-24 9-1334,-1 0 0,0-1 0,0 0 0,0 0 0,-1 0 0,10-13 0,-5 5-2080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5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47 624,'5'-16'28071,"362"14"-27824,-367 2-261,-40-18-151,-11 12 101,0 3 1,0 2 0,0 2 0,-97 14 0,138-9-289,3 3-3896,36-18-15490,-21 5 16193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7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9 314 264,'9'-12'20927,"-18"-12"-14472,0 0-6144,10 15-306,1-1 0,0 0 0,0 1-1,0-1 1,2 1 0,-1 0 0,1-1-1,0 2 1,1-1 0,0 0 0,0 1-1,1 0 1,0 0 0,0 1 0,9-8 0,-2 2-94,0 1 1,0 1 0,2 0 0,-1 1 0,1 0 0,1 1 0,25-11 0,-37 18 78,1 1 1,0-1 0,0 1 0,0 0 0,-1 0 0,1 0 0,0 1 0,0-1 0,0 1 0,0 0 0,0 1 0,0-1 0,0 1 0,8 2 0,-11-1 5,1-1 0,-1 0 0,0 1 0,0-1 0,0 1 0,0 0 0,0-1 1,0 1-1,0 0 0,-1 0 0,1 0 0,-1 1 0,1-1 0,-1 0 0,0 1 0,0-1 0,0 0 0,0 1 0,0-1 0,-1 1 0,1 0 1,-1-1-1,0 1 0,1-1 0,-1 1 0,0 0 0,-1-1 0,1 1 0,-1 4 0,-2 9 100,-1 0 1,0-1-1,-1 1 0,-1-1 0,-1 1 1,0-2-1,0 1 0,-14 17 0,-1 6 129,22-38-226,0 1-1,0-1 1,0 0 0,0 1 0,-1-1-1,1 1 1,0-1 0,0 0 0,0 1-1,0-1 1,0 1 0,0-1 0,0 0-1,0 1 1,0-1 0,0 0 0,0 1-1,0-1 1,0 1 0,1-1 0,-1 0-1,0 1 1,0-1 0,0 0 0,0 1 0,1-1-1,-1 0 1,0 1 0,0-1 0,1 0-1,-1 1 1,0-1 0,1 0 0,-1 1-1,19 6-71,22-1-20,-19-5 80,2 0-22,-1 0 1,0 2-1,25 6 0,-44-9 32,0 1 0,0 0 0,0 0 0,0 1 0,-1-1 0,1 1 0,0 0 0,-1 0 0,1 0 0,-1 0 0,1 1 0,-1-1-1,0 1 1,0 0 0,0 0 0,-1 0 0,1 0 0,-1 1 0,0-1 0,1 0 0,-1 1 0,-1 0 0,1 0 0,1 4 0,-3-3 56,1 0 0,-1 0 0,0 0 1,-1 0-1,1-1 0,-1 1 0,0 0 0,0 0 0,-1-1 0,1 1 1,-1-1-1,0 1 0,0-1 0,-4 6 0,-46 60 1054,30-41-617,-12 13-49,-2-1 0,-2-1 0,-1-2-1,-2-2 1,-78 52 0,106-83-1196,19-17-1019,19-20-1888,-25 31 3531,12-22-10728,-12 23 10448,0-1 1,0 0-1,0 1 1,0-1-1,0 0 1,0 1-1,0-1 1,0 1-1,0-1 1,0 0-1,-1 1 1,1-1-1,0 1 1,0-1-1,-1 0 1,1 1-1,0-1 1,-1 1-1,1-1 1,0 1-1,-1-1 1,-1-1-822,-4-1-2859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8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330 207 160,'25'-45'6474,"10"-20"4525,-34 62-10583,0-1 0,1 0 0,-1 0-1,0 0 1,-1 0 0,1 0 0,-1 0-1,0 0 1,0-1 0,0 1 0,0 0-1,-1 0 1,1 0 0,-3-6 0,2 8-298,1 0 1,-1 0 0,0 1 0,0-1-1,0 1 1,0-1 0,0 1 0,-1-1 0,1 1-1,0 0 1,-1-1 0,1 1 0,0 0 0,-1 0-1,0 0 1,1 0 0,-1 0 0,0 0 0,1 1-1,-1-1 1,-2 0 0,-1 0-2,0 1 0,0-1 0,0 1 1,0 0-1,0 0 0,1 0 0,-1 1 0,-5 1 0,-5 2-61,0 0 1,1 1-1,0 1 0,-19 10 0,16-6-44,1 1 0,0 1-1,1 1 1,0 0 0,1 1 0,1 1 0,0 0-1,1 0 1,1 1 0,0 1 0,1 0 0,1 0 0,0 1-1,2 0 1,0 1 0,1-1 0,1 1 0,0 1-1,-1 20 1,4-25 23,0 0 1,1 0-1,1 1 0,1-1 0,0 0 0,1 0 0,0 0 0,1 0 0,1 0 0,0 0 1,2-1-1,-1 0 0,1 0 0,1 0 0,1-1 0,0 0 0,1 0 0,0-1 1,0 0-1,2-1 0,-1 0 0,1-1 0,1 0 0,0 0 0,15 8 0,-13-11-33,1-1 0,0 0 0,-1-1 0,2-1 0,-1 0 0,0-2 0,1 1 0,-1-2-1,1 0 1,0-1 0,-1 0 0,1-1 0,0-1 0,-1-1 0,1 0 0,-1-1 0,0 0 0,0-2 0,-1 0-1,25-13 1,-37 18-87,1-1 0,-1 1 0,0-1 0,0 1 0,0-1 0,0 0 0,0 0 0,0 0 0,0 0-1,-1 0 1,1 0 0,-1-1 0,1 1 0,-1 0 0,0-1 0,0 1 0,0-1 0,0 0 0,0-4 0,-1 1-688,0 1 1,-1-1 0,0 1-1,0 0 1,0-1 0,-1 1 0,-3-8-1,-5-18-7646,7 14 940,-1 9 3706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8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1 113 960,'2'-11'10714,"5"1"-3789,16-7-643,33-8-6507,-43 20 1543,35-20-1058,-10 5-2935,-55 35-10125,-8 8 7061,7-10 2387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09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48 316,'0'3'548,"0"0"-1,0 0 1,0 0 0,0 0 0,1 0-1,-1 0 1,1 0 0,0 0 0,-1 0-1,2 0 1,-1 0 0,0-1-1,0 1 1,1 0 0,0-1 0,-1 1-1,1-1 1,0 0 0,0 1 0,0-1-1,1 0 1,-1 0 0,5 3-1,-2-3-92,0 0 0,0 0-1,1-1 1,-1 0-1,0 0 1,1 0-1,-1 0 1,1-1-1,-1 0 1,1 0-1,-1-1 1,11-1-1,11-4-335,0 0 0,-1-2 0,1-1 0,-2-1 0,38-21-1,-24 10-4537,-1-3-4120,-27 16 4914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1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314 309 1396,'4'-8'1340,"-1"0"0,0 0 0,0-1 0,-1 1 0,0-1 0,-1 0 0,0 1 0,0-1 1,-1-13-1,-1-4 1273,-9-50 1,8 68-2442,1 1 1,-1 0 0,-1 0-1,1 0 1,-1 1-1,0-1 1,-1 0-1,0 1 1,0 0-1,-7-9 1,8 12-115,1 1 0,0 0 0,0 0 0,-1 0 0,1 0 0,-1 0 0,0 1 0,0-1 0,1 1 0,-1 0 0,0 0 0,0 0-1,0 0 1,0 0 0,0 0 0,-1 1 0,1 0 0,0 0 0,0-1 0,0 2 0,0-1 0,0 0 0,-1 1 0,1-1 0,0 1 0,-5 2 0,-5 3-42,0 0 1,1 1-1,-1 0 1,2 1-1,-1 0 0,1 1 1,0 1-1,1 0 1,0 0-1,1 1 1,0 0-1,0 0 1,1 1-1,1 0 0,0 1 1,-6 15-1,9-19 26,0 1 1,1-1-1,0 1 0,0 0 0,1 0 0,0 1 1,1-1-1,0 0 0,1 0 0,0 1 0,1-1 0,0 0 1,0 0-1,1 1 0,1-1 0,0-1 0,0 1 0,1 0 1,0-1-1,0 1 0,1-1 0,12 16 0,-12-19-3,0 0 0,1 0-1,-1 0 1,2-1 0,-1 0-1,0 0 1,1-1 0,0 1 0,0-1-1,0-1 1,1 0 0,-1 0-1,1 0 1,0-1 0,10 2-1,-7-2-15,1-2 0,0 1 0,-1-1 0,1-1 0,-1 0 0,1-1 0,-1 0-1,1-1 1,20-8 0,-15 5-24,-2-1-1,1-1 0,-1-1 1,0 0-1,-1-1 1,0 0-1,0-1 0,-1-1 1,-1 0-1,0 0 1,0-2-1,-1 1 1,-1-2-1,11-19 0,-6-3-47,-2 0-1,-1 0 1,11-71-1,-18 82 22,5-8 5,-2 32-34,1 20 10,32 111 1224,-25-75 17,30 70 0,-37-106-937,0 0 0,1 0 0,1-1 0,1 0 0,0-1 0,2-1 0,21 22 0,-8-20 83,-21-20-247,-12-15-373,1 10-195,-17-34-5562,12 20-490,4-1-3313,5 13 5594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11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85 284,'-5'-84'23379,"8"98"-22970,0 0 0,1 0-1,0-1 1,1 1 0,1-1 0,0 0 0,10 14 0,-3-6-314,1 0 1,1-1-1,1-1 0,0 0 1,1-2-1,2 0 1,-1 0-1,2-2 0,0 0 1,1-2-1,0 0 0,1-1 1,34 12-1,-53-23-92,0 0-1,0 0 1,0 0-1,0-1 1,0 1 0,0-1-1,0 0 1,0 0-1,1 0 1,-1-1-1,0 1 1,0-1-1,0 1 1,0-1-1,0 0 1,4-2 0,-6 2 0,1 0 0,-1 0 0,0 1 0,0-1 0,1 0 0,-1 0 0,0-1 0,0 1 0,0 0 0,0 0 0,0 0 0,0-1 0,-1 1 1,1 0-1,0-1 0,-1 1 0,1-1 0,-1 1 0,1-1 0,-1 1 0,0-1 0,1 1 0,-1-1 0,0 1 0,0-1 0,0 0 0,0 1 0,0-1 1,-1 1-1,1-1 0,0 1 0,-1-1 0,1 1 0,-2-2 0,2 2 6,-1 0 0,1 1 1,-1-1-1,0 1 0,1-1 1,-1 1-1,1-1 0,-1 1 0,0-1 1,0 1-1,1-1 0,-1 1 0,0 0 1,0 0-1,1-1 0,-1 1 1,0 0-1,0 0 0,0 0 0,1 0 1,-1 0-1,0 0 0,0 0 0,0 0 1,1 0-1,-1 0 0,0 0 1,0 1-1,0-1 0,1 0 0,-1 1 1,0-1-1,1 0 0,-1 1 0,0-1 1,1 1-1,-2 0 0,-27 18 222,2 6 104,2 2 0,1 1-1,1 1 1,-29 47 0,18-26 183,27-40-496,-115 177 858,107-161-768,2 1-1,0 0 1,2 1 0,0 0-1,-7 40 1,18-68-112,-8 52 0,8-49 0,0 0 0,-1 0 0,1 0 0,1 1 0,-1-1 0,0 0 0,1 0 0,0 0 0,-1 0 0,1 0 0,0 0 0,1 0 0,1 5 0,-1-8-51,-1 0-1,0 1 1,0-1-1,1 0 1,-1 1-1,0-1 1,0 0-1,1 0 1,-1 0-1,0 0 1,0 0 0,1 0-1,-1-1 1,0 1-1,0 0 1,0-1-1,1 1 1,-1 0-1,0-1 1,0 0-1,0 1 1,0-1-1,0 0 1,2-1 0,27-18-1662,5-20-2711,-5-9-3618,-8 10-2672,-15 27 6762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11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47 141 1692,'-3'-20'5582,"2"0"0,2-39 1,0 18 392,0 48-2569,4 45-1985,-4 195-541,-4 317 1766,2-524-2646,-13 180 0,10-206 0,0-27 0,1-4 0,-6-10 0,7 22 0,0 1 0,0-1 0,0 0 0,1 0 0,0 0 0,0 0 0,0 0 0,1 0 0,-1 0 0,1 0 0,0 0 0,1 0 0,-1 0 0,1 0 0,0 0 0,0 0 0,1 1 0,-1-1 0,5-7 0,-3 4-2642,-5-15-17527,-4 16 14870,-2 3 978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14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395 797 784,'0'-2'61,"0"1"0,0-1 0,0 1 0,0-1 0,0 1 0,0-1 0,0 1-1,0-1 1,1 1 0,-1-1 0,0 1 0,1-1 0,0 1 0,-1 0 0,1-1 0,0 1 0,-1 0 0,1-1 0,0 1-1,0 0 1,0 0 0,0 0 0,0 0 0,1 0 0,-1 0 0,0 0 0,0 0 0,3-1 0,14-11-23,-15 9 459,1 0 0,-1 0 1,0 0-1,0-1 0,0 1 1,0-1-1,-1 0 0,0 0 0,0 0 1,0 0-1,-1 0 0,1 0 1,0-8-1,-2 13-473,0-1 0,1 1 0,-1 0 0,0 0 0,0-1 0,1 1 0,-1 0 0,0 0 0,1-1 0,-1 1 0,0 0 0,1 0 0,-1 0 0,0 0 0,1 0-1,-1 0 1,0 0 0,1 0 0,-1-1 0,0 1 0,1 0 0,-1 0 0,1 1 0,-1-1 0,0 0 0,1 0 0,-1 0 0,0 0 0,1 0 0,-1 0 0,0 0 0,1 1 0,-1-1 0,0 0 0,1 0 0,5 1 3060,-13-8 62,8-9 602,-2-13-2781,-3 25-867,1 0 1,-1 0 0,0 1 0,0-1 0,0 1 0,-1 0 0,1 0 0,-1 1-1,1 0 1,-1-1 0,0 1 0,0 1 0,0-1 0,0 1 0,0 0-1,0 0 1,-10 0 0,-1-1 46,0 2 0,0 0-1,0 1 1,-25 4 0,28-2-88,-1 1 1,1 1-1,0 0 1,0 1 0,1 1-1,-1 0 1,1 0 0,1 1-1,0 1 1,0-1 0,0 2-1,1 0 1,1 0 0,0 1-1,-15 22 1,13-16 49,0 1 1,1 0-1,1 1 0,1 0 1,1 1-1,0-1 1,1 1-1,2 1 0,0-1 1,-2 24-1,6-36-52,0 1 0,0-1 0,1 1 0,0-1 0,0 0 0,1 1 0,0-1 1,0 0-1,1 0 0,5 11 0,-7-16-42,1 0 0,0-1 0,0 1 1,0 0-1,0-1 0,0 0 0,1 1 0,-1-1 1,1 0-1,0 0 0,-1 0 0,1 0 0,0-1 1,0 1-1,0-1 0,0 0 0,0 0 1,1 0-1,-1 0 0,0 0 0,0-1 0,1 0 1,-1 1-1,0-1 0,1 0 0,-1-1 0,0 1 1,7-2-1,11-3 5,0-1 0,0-1 0,-1-1 0,0-1 0,0 0 0,-1-2 0,0 0 0,-1-1 0,0-1 0,15-16 0,-1 1-18,-2-2 0,-2-1 0,0-2 0,28-44 1,-37 47-39,-2-2 1,0 0 0,-2-1-1,-2-1 1,-1 0 0,-2 0-1,10-51 1,-13 34-68,-2-1 0,-2 1 0,-2-1 0,-10-80 0,-2 10 41,14 119 7,3 12 39,5 16 37,-8 5 112,-1 0 0,-2 1-1,0-1 1,-3 0 0,0 1-1,-12 44 1,2 6 213,-4 17 43,9-62-300,1 0 1,2 1 0,2-1 0,1 1 0,5 59-1,-3-91-171,1 1-1,0-1 1,1 0-1,-1 0 1,1 0-1,0 1 1,1-2-1,-1 1 1,1 0 0,0 0-1,0-1 1,0 0-1,1 1 1,-1-1-1,1-1 1,0 1-1,0 0 1,0-1-1,1 0 1,5 3-1,-6-4-399,-1 0 0,1-1 0,0 0-1,0 0 1,1 0 0,-1 0 0,0-1-1,0 1 1,0-1 0,0 0 0,5-1-1,-3 0-686,-1 0 0,1 0 0,-1-1-1,0 0 1,1 0 0,-1 0-1,0-1 1,0 1 0,6-6 0,5-3-2721,-2-1 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6.2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35 164,'-2'-2'1972,"1"1"-1577,1 1-1,0-1 1,-1 1-1,1-1 1,0 1-1,-1-1 1,1 1-1,0-1 1,0 0-1,-1 1 1,1-1-1,0 1 0,0-1 1,0 0-1,0 1 1,0-1-1,0 1 1,0-1-1,0 0 1,0 1-1,0-1 1,0 1-1,1-1 1,-1 0-1,0 1 1,0-1-1,1 1 1,-1-1-1,0 1 0,1-1 1,4-7 2482,-5 8-2791,0 0 1,0 0 0,0-1-1,0 1 1,0 0 0,0 0 0,0 0-1,0 0 1,0 0 0,0-1-1,1 1 1,-1 0 0,0 0 0,0 0-1,0 0 1,0-1 0,0 1 0,-1 0-1,1 0 1,0 0 0,0 0-1,0 0 1,0-1 0,0 1 0,0 0-1,0 0 1,0 0 0,0 0-1,0 0 1,0-1 0,0 1 0,-1 0-1,1 0 1,0 0 0,0 0-1,0 0 1,0 0 0,0 0 0,0 0-1,-1 0 1,1-1 0,0 1-1,0 0 1,0 0 0,0 0 0,0 0-1,-1 0 1,1 0 0,0 0-1,0 0 1,-15 0 2032,-19 6-1067,30-6-855,-800 162 2548,720-141-2716,148-26-271,46-20-450,-16 4-226,-31 7-2843,-11 2-2727,0 1-4088,-38 9 6875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14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2116,'10'-4'12702,"4"-7"-7013,7-2-3383,116-48 928,2 0-3230,-136 59-114,-1 1 0,0 1 0,1-1 0,-1 0 0,1 0-1,-1 1 1,1 0 0,-1-1 0,1 1 0,-1 0 0,1 0 0,-1 0 0,1 1 0,3 0 0,-5-1 16,-1 0 0,1 0 0,-1 1 1,0-1-1,1 0 0,-1 0 0,1 1 1,-1-1-1,0 0 0,1 0 1,-1 1-1,0-1 0,0 1 0,1-1 1,-1 0-1,0 1 0,0-1 1,1 1-1,-1-1 0,0 0 0,0 1 1,0-1-1,0 1 0,0-1 0,1 1 1,-1-1-1,0 1 0,0 0 1,-12 20-2975,-12 9-1312,-87 109-8106,93-112 11334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14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71 444,'-13'39'1053,"13"-35"-485,-1-1 0,1 1 0,0 0 0,0-1 0,0 1 0,0 0 0,1-1 0,0 1 0,-1 0 0,1-1 0,1 1 0,0 3 0,0-5-146,-1 1 1,1-1-1,0 0 1,0 1-1,0-1 1,0 0-1,0 0 1,0-1-1,0 1 1,1 0-1,-1-1 1,1 1 0,-1-1-1,1 0 1,0 0-1,-1 0 1,1 0-1,0 0 1,0-1-1,0 1 1,-1-1-1,1 0 1,0 0-1,0 0 1,0 0-1,0 0 1,0-1 0,-1 1-1,6-2 1,13-3 48,-1 0 0,0-2 0,-1 0 1,1-1-1,-1 0 0,18-13 0,-24 13-1382,0-2 0,0 1 0,15-15 0,-1-7-5397,-6-3-4195,-14 20 6623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1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41 1968,'-1'-2'988,"0"1"0,1-1 1,-1 0-1,0 0 0,0 0 0,1 0 0,-1 0 0,1 0 0,0 0 1,0-1-1,-1 1 0,1 0 0,1 0 0,-1 0 0,0 0 0,1-2 1,-1 4-862,0-1 1,0 1 0,0 0-1,0 0 1,0-1-1,1 1 1,-1 0 0,0 0-1,0 0 1,0-1 0,0 1-1,1 0 1,-1 0 0,0 0-1,0-1 1,0 1 0,1 0-1,-1 0 1,0 0-1,0 0 1,0 0 0,1 0-1,-1 0 1,0 0 0,0-1-1,1 1 1,-1 0 0,0 0-1,1 0 1,-1 0 0,0 0-1,0 0 1,1 0 0,-1 1-1,0-1 1,0 0-1,1 0 1,-1 0 0,0 0-1,15 17 854,-9-6-637,0 0 1,-2 1 0,1-1-1,-1 1 1,-1 0-1,3 21 1,5 78 540,-10-92-771,59 664 1165,-54-609-1276,-4-47 59,-4-38 210,0-14-394,1-1-1,2 0 1,0 0-1,2 0 1,0 1-1,2-1 1,1 1-1,1 0 1,18-42-1,-18 52 43,0 1-1,1 0 1,1 0 0,1 1-1,-1 0 1,2 0-1,15-14 1,-18 20 82,1 0-1,0 1 1,0-1-1,0 2 1,1-1-1,0 2 1,0-1-1,0 1 1,1 1-1,-1-1 1,18-1 0,-23 4 3,0 0 0,0 1 0,0 0 0,0 0 0,0 0 0,-1 1 0,1 0 0,0-1 0,0 2 1,0-1-1,-1 1 0,1-1 0,-1 1 0,1 1 0,-1-1 0,0 0 0,5 4 0,-3 0 22,0 0 1,0 0-1,0 0 0,-1 0 0,0 1 0,0 0 0,-1 0 0,0 1 0,4 9 0,0 4 99,-1-1 0,-1 1 0,-1 1 0,-1-1 0,0 1 0,-1 40 0,-3-52-61,0 1 0,-2-1-1,1 1 1,-1-1 0,-1 1 0,0-1 0,0 0 0,-1 0 0,0-1 0,-1 1 0,-10 16 0,6-14-14,-1 1-1,-1-1 1,0-1 0,0 0-1,-1 0 1,-1-1 0,-17 10-1,4-4-62,-1-2 0,-1-1-1,-1-1 1,1-1 0,-2-2-1,1-1 1,-53 7 0,81-14-48,1-1 1,0 0 0,0 0-1,0 0 1,0 0-1,-1 0 1,1 1 0,0-1-1,0 0 1,0 0-1,0 0 1,-1 0 0,1 0-1,0 0 1,0 0-1,0 0 1,-1 0 0,1 0-1,0 0 1,0 0-1,0 0 1,-1 0 0,1 0-1,0 0 1,0 0-1,0 0 1,-1 0 0,1 0-1,0 0 1,0 0-1,0 0 1,0 0 0,-1-1-1,1 1 1,0 0 0,0 0-1,0 0 1,0 0-1,-1 0 1,1 0 0,0-1-1,0 1 1,0 0-1,0 0 1,0 0 0,0 0-1,0-1 1,-1 1-1,1 0 1,0 0 0,0 0-1,0-1 1,0 1-1,0 0 1,0 0 0,0 0-1,0-1 1,0 1-1,0 0 1,0 0 0,0 0-1,0-1 1,0 1-1,1 0 1,-1 0 0,0 0-1,0-1 1,0 1-1,0 0 1,18-18-5348,33-17-8706,-38 28 10254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21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54 140,'-1'2'2648,"11"-5"-134,8-19 12024,-7-3-12337,-5 20 1917,-9 8-4006,0 1 1,0 0-1,0 0 0,0 0 0,1 0 1,0 0-1,-3 9 0,0-3 34,-276 606 4234,256-552-4052,29-74-268,0-1 0,0 0 0,-1 0 0,-1 0 0,2-14 1,11-45-91,-15 70 29,0-1 1,0 1-1,1 0 1,-1 0 0,0 0-1,0 0 1,0-1 0,0 1-1,0 0 1,0 0 0,1 0-1,-1 0 1,0 0-1,0 0 1,0-1 0,1 1-1,-1 0 1,0 0 0,0 0-1,0 0 1,1 0-1,-1 0 1,0 0 0,0 0-1,0 0 1,1 0 0,-1 0-1,0 0 1,0 0-1,0 0 1,1 0 0,-1 0-1,0 0 1,0 0 0,0 0-1,1 0 1,-1 1 0,0-1-1,0 0 1,0 0-1,0 0 1,1 0 0,-1 0-1,0 0 1,0 1 0,0-1-1,0 0 1,14 14 18,8 16 162,38 57-80,3-2 0,147 147 0,-91-105-55,-108-114-2245,-4 1-6442,-7-13 8155,-1 0 1,1 0-1,-1 0 1,0-1-1,1 1 1,-1 0-1,0 0 1,0-1-1,0 1 1,1 0-1,-1-1 1,0 1-1,0-1 1,0 1-1,0-1 1,0 1-1,0-1 1,0 0-1,0 1 1,0-1-1,-1 0 1,1 0-1,0 0 1,0 0-1,0 0 1,-2 0-1,-10 2-4050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25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345 179 8,'7'-28'10292,"17"-45"1,-22 69-9145,6-18 199,-8 22-1144,0-1 1,0 1-1,1 0 1,-1-1-1,0 1 1,0 0-1,0-1 1,0 1-1,0-1 1,1 1-1,-1 0 0,0-1 1,0 1-1,0 0 1,0-1-1,0 1 1,0-1-1,0 1 1,0 0-1,0-1 1,-1 1-1,1-1 1,0 1-1,0 0 1,0-1-1,0 1 0,0 0 1,-1-1-1,1 1 1,0 0-1,0-1 1,-1 1-1,1 0 1,0 0-1,-1-1 1,1 1-1,-1-1 843,14-11-842,-11 11-200,-2-1 6,0 2-3,0-1 0,0 0 3,0 1 1,0-1 0,0 0-1,0 0 1,0 0-1,0 0 1,-1 0 0,1 0-1,0 1 1,0-1 0,-1 0-1,1 0 1,-1 0 0,1 1-1,-1-1 1,1 0-1,-1 1 1,1-1 0,-1 0-1,0 1 1,1-1 0,-1 1-1,0-1 1,1 1 0,-1-1-1,0 1 1,0-1 0,0 1-1,1 0 1,-1 0-1,0-1 1,0 1 0,-1 0-1,-2-1 13,-1 1 0,1 0 0,-1 0 0,1 0 0,-1 1 0,1 0 0,-7 1 0,-7 3 0,1 1 0,-31 14 0,30-10-18,-1 1 0,2 1 0,0 0 0,0 1 0,1 1 0,1 1 0,0 0 0,1 1 0,1 0 0,0 1 0,-17 32 0,21-33-5,2 0 1,0 0-1,1 0 1,1 1-1,1-1 0,0 1 1,1 0-1,0 1 0,2-1 1,0 0-1,1 1 1,1-1-1,0 1 0,7 29 1,-7-43-3,0 1 1,0-1 0,1 0 0,0 1-1,-1-1 1,1 0 0,1 0 0,-1 0-1,1-1 1,-1 1 0,1-1 0,0 1-1,0-1 1,0 0 0,1 0 0,-1 0-1,1 0 1,6 3 0,-4-4 3,1 1 0,-1-1 0,0 0 0,1-1 0,-1 0-1,1 0 1,0 0 0,-1-1 0,1 0 0,0 0 0,10-2 0,-2-1 0,0 0 0,0-1 0,0-1 0,-1 0 0,0-1 0,0 0 0,0-1 0,-1-1 0,0 0 0,18-15 0,-17 9-3,-1-1-1,-1 0 1,0 0 0,-1-1-1,-1 0 1,0-1 0,-2-1-1,0 1 1,7-21 0,6-29-192,14-78-1,-27 109 68,-3 9 55,-4 18 49,1 1 0,-1-1 0,2 1 1,-1 0-1,5-11 0,-9 83 13,-1-14 165,2 0 0,8 66 0,-4-95-107,1 0 0,0 0 0,2 0 0,0 0 0,2-1 0,0 0 0,1-1 0,12 21 0,-20-39-67,11 20-378,-12-21 382,0 1 0,0-1 0,0 0 0,1 1 0,-1-1 0,0 0 0,0 1 0,0-1 0,0 0 0,1 1 0,-1-1 0,0 0 0,0 0 0,1 1 0,-1-1 0,0 0 0,1 0 0,-1 1 0,0-1 0,0 0 0,1 0 0,-1 0 0,0 0 0,1 0 0,-1 1 0,1-1 0,-1 0 0,0 0 0,1 0 0,-1 0 0,0 0 0,1 0 0,-1 0 0,0 0 0,1 0 0,-1 0 0,1 0 0,-1-1 0,0 1 0,1 0 0,-1 0 0,0 0 0,1 0 0,-1 0 0,0-1 0,0 1 0,1 0 0,-1 0 0,0-1 0,1 1 1,-1 0-1,0-1 0,-26-37-11738,-7-10-2088,20 31 9360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29.4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92 119 224,'-38'0'5943,"33"0"-4977,-1 1 0,1-1 0,-1 0 0,1-1-1,-1 1 1,1-1 0,-9-2 0,13-3 2343,11 13-275,-7-6-2719,-1 1-1,1 0 1,0 0-1,-1-1 1,1 1-1,0-1 1,0 0-1,0 0 1,0 0-1,0 0 1,0-1 0,1 1-1,-1-1 1,4 0-1,49 1 767,385-53-109,-27 1-944,-361 51-107,-54 0-971,-1 0 0,0-1 0,0 1 0,0-1 0,0 1 0,1-1 0,-1 0 0,0 0 0,0 0 0,1 0 0,-1 0 0,1 0 0,-1 0 0,1 0 0,-1-1 0,1 1 0,0 0 0,-1-1 0,1 1 0,-1-3 0,-3-4-2837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29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6 2280,'13'-5'13452,"-12"5"-13044,17 12 4867,16 28-4570,-29-33 550,3 2-963,-1 0 1,-1 1-1,0 0 0,0 1 1,-1-1-1,0 1 1,0 0-1,-2 0 0,1 1 1,-1-1-1,-1 1 0,0-1 1,-1 1-1,0 0 1,-1 0-1,-1 13 0,-1-8-99,-1 1-1,-1-1 0,0-1 0,-1 1 0,-1 0 0,0-1 0,-2-1 0,1 1 0,-2-1 0,-13 18 0,10-14-343,-21 27-96,31-44-175,0 0 0,0 0 0,0-1 0,0 1 0,0 0 0,0-1 0,0 1 0,-1-1 0,-3 2 0,5-3 81,1 0 1,-1 0 0,1 0-1,-1 0 1,1 0 0,-1 0-1,1-1 1,0 1 0,-1 0-1,1 0 1,-1 0 0,1-1-1,-5-8-7827,3-13 982,1 19 5501,1-12-2483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27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48 224,'-4'-3'1048,"1"0"0,0 1 0,-1-1 0,1 1 0,-1 0 0,0 0 0,0 0-1,0 0 1,0 1 0,0-1 0,-8 0 0,8 1-93,-1 0 0,0-1 1,1 1-1,0-1 0,-1 0 0,1 0 0,0-1 0,-5-2 0,0 2 2923,23 5-3561,40 1-177,84 15-1,-7-1-106,19-11-26,1-7 0,156-22-1,-281 19 32,-47 8-835,15-2 510,-47 9-4707,1-6-4025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27.9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11 1124,'4'-11'13827,"-4"11"-13481,16 14 3141,16 19-1627,-11-14-1366,-2 1 0,0 1 0,-1 1-1,-1 1 1,28 49 0,-44-69-436,1 1 0,-1-1 0,0 0 1,-1 1-1,1 0 0,0-1 0,-1 1 1,0-1-1,0 1 0,0 0 0,0-1 0,-1 1 1,1-1-1,-1 1 0,0-1 0,0 1 0,-1-1 1,1 0-1,0 1 0,-1-1 0,0 0 1,0 0-1,0 0 0,0 0 0,0 0 0,-1-1 1,1 1-1,-1-1 0,0 1 0,0-1 0,-5 3 1,-11 7 16,0 0-1,-1-2 1,-1-1 0,-24 9 0,5-2-47,31-12-124,-5 1-143,0 1 0,0 1-1,1 0 1,0 1 0,0 0 0,1 1 0,0 0 0,-20 21 0,28-25-950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2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918 55 152,'13'-13'1686,"5"-9"5787,-18 22-7249,0-1 1,1 1 0,-1-1-1,0 1 1,0 0-1,1-1 1,-1 1-1,0-1 1,0 1 0,0-1-1,0 1 1,0-1-1,0 1 1,0-1-1,0 1 1,0-1 0,0 1-1,0-1 1,0 1-1,0-1 1,0 1-1,0 0 1,-1-1 0,1 1-1,0-1 1,0 1-1,0-1 1,-1 1 0,1 0-1,-1-1 1,0 0 10,-1 0-1,1 1 1,-1-1 0,0 1 0,1-1 0,-1 1 0,0-1 0,1 1 0,-1 0-1,0 0 1,1 0 0,-1 0 0,0 0 0,-2 1 0,-45 6 556,0 3-1,1 1 1,0 3 0,-46 20 0,-14 3-314,19-10-266,-29 9-93,-151 67 0,265-101-164,1-1-32,-1 0 0,1 1 1,0-1-1,0 1 1,0-1-1,0 1 0,0 0 1,1 0-1,-1 0 1,0 1-1,1-1 0,0 1 1,-1-1-1,-2 5 0,10-7-758,0 0-1,0-1 0,-1 1 0,1-1 0,0-1 0,6-1 0,-10 2 619,72-26-11628,-53 21 8357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7 277 700,'-7'-23'12304,"10"-2"-5478,-1 19-6357,0-1 1,1 0-1,0 1 1,0-1-1,0 1 1,5-6 0,2-1-1240,0 0 1,0 1-1,15-12 1,-3 5 2447,-2 6-1669,-1 1-1,2 1 0,0 1 1,0 0-1,0 2 0,1 0 1,1 2-1,-1 0 0,1 2 1,0 0-1,31 0 0,-48 4-10,0 0 0,-1 0-1,1 1 1,0 0 0,-1 0-1,1 0 1,-1 1 0,1 0-1,-1 0 1,0 0 0,0 1-1,0 0 1,0 0 0,0 0-1,0 1 1,-1-1 0,6 7-1,-8-7 5,0-1 0,0 1 0,0 0 0,-1 0-1,1 0 1,-1 0 0,0 0 0,0 1 0,0-1-1,0 0 1,-1 1 0,1-1 0,-1 0 0,0 1-1,0-1 1,0 1 0,0-1 0,-1 0 0,1 1-1,-1-1 1,0 0 0,0 0 0,0 1 0,0-1-1,-1 0 1,1 0 0,-1 0 0,0 0 0,0-1 0,-3 5-1,-15 16 66,0-1-1,-1-1 1,-1-1-1,-1-1 1,-40 26 0,11-7 147,52-38-214,-1 0 0,1 0 1,0 0-1,-1 0 0,1 0 0,0 1 0,-1-1 0,1 0 0,0 0 0,-1 1 0,1-1 0,0 0 0,-1 0 0,1 1 0,0-1 0,0 0 0,-1 1 0,1-1 0,0 0 0,0 1 0,0-1 0,0 1 0,-1-1 0,1 0 1,0 1-1,0-1 0,0 1 0,0-1 0,0 0 0,0 1 0,0-1 0,0 1 0,0-1 0,0 0 0,0 1 0,0-1 0,1 1 0,-1 0 0,18 5-1,31-3-4,-46-3 5,27 0 1,19-1 12,57 8 0,-91-5-10,-1 0 0,1 1-1,-1 1 1,1 1-1,-1 0 1,0 0-1,-1 2 1,17 9-1,-28-14 20,0-1 0,0 1 0,0 0 0,0-1 0,0 1 0,-1 0 0,1 0 0,-1 0 0,1 1-1,-1-1 1,0 0 0,0 1 0,0-1 0,0 0 0,0 1 0,0-1 0,-1 1 0,1-1 0,-1 1 0,0-1-1,0 1 1,0 0 0,0-1 0,0 1 0,-1-1 0,1 1 0,-1-1 0,1 1 0,-1-1 0,0 1 0,0-1-1,0 0 1,0 1 0,-1-1 0,-1 3 0,-6 10 253,-1 0 0,0-1 0,-24 25 0,28-32-211,-135 133 2922,93-96-2220,3 1 0,1 2 0,-42 61-1,74-82-1098,13-26 257,0 0 0,-1 0 1,1 1-1,0-1 0,0 0 0,-1 0 1,1 0-1,0 0 0,0 0 0,-1 0 0,1 0 1,0-1-1,0 1 0,-1 0 0,1 0 0,0 0 1,0-1-1,-1 1 0,1 0 0,0-1 0,-1 1 1,1-1-1,-1 1 0,1-1 0,0 1 1,-1-1-1,1 1 0,-1-1 0,1 0 0,0 0 1,0 0-128,-1 0 0,1 1 0,0-1 1,0 0-1,0 0 0,-1 0 0,1 0 0,0 0 1,-1 0-1,1 0 0,-1 0 0,1 0 1,-1 0-1,0 0 0,1 0 0,-1 0 1,0 0-1,0 0 0,0 0 0,0-1 1,0 1-1,0 0 0,0 0 0,0 0 1,0 0-1,0 0 0,-1 0 0,1-1 1,0 1-1,-1 0 0,1 0 0,-1 0 1,1 0-1,-2-1 0,1 0-656,-1 0 0,1 0-1,-1 0 1,1 0 0,-1 0 0,0 0-1,0 1 1,0-1 0,1 0-1,-2 1 1,1 0 0,0 0 0,0-1-1,0 1 1,-3 0 0,-10-2-2899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28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 1372,'0'5'6233,"0"18"-1859,4 52 3182,-5 39-3756,0 14-1731,6-2-152,-19 213 0,12-324-1889,1-7-19,1 0 0,-2 0 0,1 0 0,-1 0 1,-5 14-1,3-26-564,0 0 0,0 0 1,0 0-1,1-1 0,0 0 0,-4-7 1,4 4-1070,0 0 0,1 0 0,0 0-1,1 0 1,0-1 0,-1-12 0,-2-17-6077,0 18 3665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2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657 16 964,'-10'-3'1511,"0"0"-1,0 0 1,-1 1-1,1 0 1,-1 1-1,1 0 1,-12 1-1,-77 5 4071,90-4-5174,-36 5-36,2 2-1,-1 1 1,1 3 0,0 1 0,1 2 0,1 2 0,1 2 0,-40 24-1,58-28 883,10-4-4508,40-17-8950,-17 0 9229,2 0-14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2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1 636,'5'10'8064,"0"25"-2296,-2-13-2494,12 28 271,-8-29-2655,0 0-1,-2 1 1,-1-1-1,2 27 1,22 211 1998,-6-75-2608,-21-182-275,-1-1 0,0 1 0,0 0 0,1 0 0,-1 0 0,-1-1-1,1 1 1,0 0 0,0 0 0,-1 0 0,1-1 0,-1 1 0,1 0 0,-1-1-1,-1 3 1,2-3-2,-1-1-1,1 0 1,-1 0-1,1 1 1,-1-1-1,1 0 1,-1 0-1,1 0 1,-1 0-1,1 0 1,-1 0-1,1 0 1,-1 0-1,0 0 1,1 0-1,-1 0 1,1 0-1,-1 0 1,1 0-1,-1 0 1,1 0-1,-1 0 1,1-1-1,-1 1 1,1 0-1,-1 0 1,1-1-1,-1 1 1,1 0-1,0-1 1,-1 0-1,-4-2 4,1-1-1,0 0 0,0-1 1,1 1-1,-1-1 1,1 1-1,0-1 1,-3-6-1,3 4-65,0 0 1,0-1-1,1 1 1,0 0-1,0-1 1,1 1-1,0-1 1,0 1-1,1-1 0,0 1 1,0-1-1,1 0 1,0 1-1,0-1 1,1 1-1,0 0 0,0-1 1,0 1-1,1 0 1,0 0-1,1 0 1,0 1-1,0-1 1,0 1-1,1 0 0,9-10 1,-14 14-1117,-6 2-3297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2 282 1928,'0'0'307,"-1"-1"1,1 0-1,0 1 0,0-1 1,0 0-1,0 1 0,0-1 1,0 0-1,0 1 0,0-1 1,0 0-1,0 1 0,0-1 0,0 1 1,1-1-1,-1 0 0,0 1 1,0-1-1,1 0 0,-1 1 1,0-1-1,1 1 0,-1-1 1,1 1-1,-1-1 0,1 1 1,-1-1-1,1 1 0,-1 0 0,1-1 1,0 0-1,16 13 4469,13 31-1506,-19-22-2663,-2 0 0,0 0 0,-2 1-1,9 40 1,8 96 938,-13-77-838,-1-2-1,2 107 1,-10-141 291,0-60-609,1 0 1,0 1-1,1 0 0,9-23 0,-1 0-263,101-390-202,-101 372 56,3 1-1,33-83 0,-40 119 18,0 1 0,1 0-1,1 0 1,1 0 0,0 2-1,1-1 1,1 1 0,0 1-1,1 0 1,1 1 0,16-11-1,-29 22-49,0 1 0,0 0-1,0 0 1,0 0 0,-1 0 0,1 0-1,0 0 1,1 1 0,-1-1-1,0 1 1,0-1 0,0 1 0,0 0-1,0 0 1,0 0 0,1 0-1,-1 0 1,0 0 0,0 1 0,0-1-1,0 1 1,0-1 0,3 2-1,-4-1-111,0 0 0,1 0-1,-1 1 1,0-1-1,0 0 1,0 0 0,0 1-1,0-1 1,-1 0 0,1 1-1,0-1 1,-1 1-1,1-1 1,-1 1 0,1 0-1,-1-1 1,1 1-1,-1-1 1,0 1 0,0 0-1,0-1 1,0 1 0,0-1-1,-1 1 1,1 0-1,0-1 1,-1 1 0,1-1-1,-1 1 1,-1 2-1,-24 79-17883,17-67 14273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90 267 1148,'-2'5'1446,"-38"68"11232,7 8-8210,30-71-4346,0-1 0,0 0 1,1 1-1,1 0 1,-1 0-1,2-1 0,-1 1 1,1 0-1,1 0 1,0 0-1,0-1 0,1 1 1,0 0-1,1-1 1,4 11-1,-6-17-87,1 0-1,-1 0 1,1-1 0,-1 1-1,1-1 1,0 1 0,0-1-1,0 0 1,1 0 0,-1 0-1,0 0 1,1 0 0,-1 0-1,1-1 1,0 1 0,-1-1-1,1 1 1,0-1 0,5 1-1,-2-1-8,0 0 0,0-1 0,1 0 0,-1 0-1,0 0 1,0 0 0,1-1 0,-1 0-1,7-3 1,12-4-17,0-2 1,-1 0-1,36-22 0,-52 27 5,16-9-47,0-2-1,-1 0 1,-1-2-1,-1 0 1,0-2-1,-1 0 1,-2-1-1,28-39 1,-37 47 16,-1 1 1,-1-2-1,0 1 1,0-1-1,-1 0 0,-1-1 1,-1 1-1,0-1 1,0 0-1,-2 0 1,0 0-1,0 0 1,-2-1-1,0 1 0,-1 0 1,0 0-1,-6-26 1,6 37 18,0 0 0,0 0 1,-1 0-1,1 1 1,-1-1-1,0 1 0,0-1 1,0 1-1,0-1 1,-1 1-1,1 0 0,-1 0 1,0 0-1,0 1 1,0-1-1,0 1 0,-1-1 1,1 1-1,-1 0 1,-5-2-1,2 2 7,0 0 1,0 1-1,1 0 0,-1 0 1,0 1-1,0-1 0,0 2 1,0-1-1,0 1 0,0 0 1,-8 3-1,-6 2 16,1 1-1,-1 1 1,1 1 0,1 0-1,0 2 1,-32 23-1,37-23-8,0 0 0,2 2 0,-1-1-1,2 2 1,0-1 0,-18 30-1,25-36-50,0 0 1,0 1-1,1-1 0,0 1 0,0 0 0,1 0 0,0 0 0,0 0 0,1 0 0,0 0 0,1 1 0,-1-1 0,2 0 0,-1 0 0,1 1 0,4 14 0,-4-20-251,0 1 0,1-1 0,-1 0 0,1 1 0,0-1 0,0 0 0,0 0 0,1 0 0,-1 0 0,1-1 0,-1 1 0,1-1 0,0 1 0,0-1 0,0 0 0,0 0 0,6 2 0,0 0-1615,-1-1 0,1-1 0,0 1 0,0-1 0,17 1 0,-6-2-1672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3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58 106 2812,'-1'-1'397,"1"0"395,-1 1-395,1 0-1,-1-1 0,1 1 1,-1-1-1,1 1 0,-1 0 1,1 0-1,-1-1 0,0 1 1,1 0-1,-1 0 0,1 0 1,-1-1-1,0 1 0,1 0 1,-1 0-1,0 0 0,1 0 1,-1 0-1,1 0 1,-1 1-1,0-1 0,1 0 1,-1 0-1,1 0 0,-1 0 1,0 1-1,0-1 0,-12 21 4123,-1 34-3921,13-50 166,-3 16-501,1 1 0,1-1 1,1 1-1,1-1 0,5 42 0,-4-57-242,0 0-1,0 0 1,1 0-1,0-1 0,0 1 1,1-1-1,0 1 1,0-1-1,0 0 0,0 0 1,6 6-1,-6-8-19,0 0-1,1-1 1,-1 1 0,1-1-1,-1 0 1,1 0-1,0 0 1,0 0 0,-1-1-1,1 1 1,0-1-1,1 0 1,-1-1 0,0 1-1,0-1 1,0 1-1,1-1 1,3-1-1,11-1-48,0 0 0,0-2 0,-1 0 0,0-1 0,0-1 0,0-1 0,0 0 0,-1-1 0,0-1 0,-1-1 0,0 0 0,-1-2 0,0 1 0,24-26 0,-29 28-20,0-1 0,-2-1 0,1 0 0,-1 0 0,-1 0-1,0-1 1,0 0 0,-1-1 0,-1 1 0,0-1-1,-1 0 1,0 0 0,-1-1 0,-1 1 0,0-1-1,0 1 1,-2-1 0,1 0 0,-2 1 0,0-1-1,-4-17 1,5 29 82,0 1 0,0 0 1,0-1-1,0 1 0,-1 0 0,1 0 0,0-1 0,-1 1 0,1 0 0,-1 0 0,1 0 1,-1 0-1,0 0 0,0-1 0,1 1 0,-1 0 0,0 1 0,0-1 0,0 0 0,0 0 1,0 0-1,-2-1 0,2 3 10,1-1 1,-1 0-1,0 1 1,0-1-1,0 0 1,0 1-1,0-1 1,0 1-1,1 0 0,-1-1 1,0 1-1,0-1 1,1 1-1,-1 0 1,1 0-1,-1-1 1,0 1-1,1 0 1,0 0-1,-1 0 1,0 1-1,-3 7 159,0 0-1,0 0 1,1 1-1,-3 14 1,3-3 75,1-1 1,1 1 0,1 0-1,0-1 1,2 1 0,0-1-1,2 1 1,0-1-1,1 0 1,1 0 0,12 28-1,-16-44-334,-1-1 0,1 0-1,0 0 1,0 0 0,0 0-1,0 0 1,1 0 0,-1-1-1,1 1 1,0-1 0,-1 0-1,1 0 1,0 0 0,0 0 0,0 0-1,1 0 1,-1-1 0,0 1-1,1-1 1,-1 0 0,1 0-1,-1-1 1,1 1 0,-1-1-1,1 1 1,0-1 0,-1 0-1,1-1 1,5 0 0,-2 0-1060,0-1 1,0 0-1,0-1 1,0 0 0,12-6-1,29-26-11076,-36 23 8244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4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1 240 416,'3'-1'10921,"4"0"-5911,19-3-1414,190-43 1772,110-28-4561,-20 5-1008,-299 68 87,-5 2 71,0 0 0,0 0 0,0-1 0,1 1 1,-1-1-1,0 1 0,0-1 0,0 0 0,0 0 0,0 0 0,0 0 0,0 0 0,2-2 1,-6-8-5093,-11-7-7542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4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203 11 1348,'7'-11'12766,"-6"11"-12462,-1 0 0,0 0 0,1 0 0,20 12 4200,15 22-2442,-29-24-1793,-1 0-1,0 0 1,-1 0 0,0 0-1,-1 1 1,0 0 0,-1 0-1,0 0 1,0 0 0,-1 0-1,-1 1 1,0-1 0,-1 0-1,0 1 1,-2 17 0,-1-4-177,-1 0 1,0-1-1,-2 1 1,-1-1 0,-2 0-1,-11 24 1,15-37-439,-1 0-1,-1-1 1,0 0 0,0 0-1,-1-1 1,0 0 0,0 0-1,-1-1 1,0 0 0,-14 9-1,12-10-1378,-1 0 1,0-1-1,-20 8 0,19-10-1141,-1 0 0,1 0 0,-20 1 0,7-3-1320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4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1422 38 784,'19'-11'6149,"-17"10"-5292,0 0 0,0 1 0,1-1 0,-1-1 0,0 1 0,0 0-1,0 0 1,-1-1 0,1 1 0,0-1 0,0 1 0,-1-1 0,1 0-1,-1 0 1,2-3 0,-13 3 3564,-19 4-3161,23-2-837,-750 59 3253,378-26-3403,282-24-250,-101 5-1007,225-13-1974,13-1-1077,0-1-1,47-7 1,24-9-6882,-77 13 7291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5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1 564,'9'19'14553,"-10"8"-9127,-13 25-3402,12-45-783,-40 146 998,8 1 1,6 2 0,-9 192 0,34-243-2240,16 170 0,-13-263-2284,-4 9-6685,-7-7-853,-2-12 6023,2-6-878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7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879 38 1736,'7'-31'12796,"-6"24"-8466,-17 17-1955,-12 7-1419,-1-1-1,0-1 1,-1-2 0,-33 10-1,-130 32 2490,177-51-3154,-428 83 2725,430-84-3941,-4 0-2227,26-11 878,-7 7 1875,0 0-1,-1 0 0,1 0 0,0 0 0,-1 0 0,1 0 1,-1-1-1,1 1 0,-1 0 0,0 0 0,1 0 1,-1 0-1,0-1 0,0 1 0,0 0 0,0 0 0,0-1 1,0 1-1,0 0 0,0 0 0,0 0 0,-1-1 0,1 1 1,0 0-1,-1 0 0,0-2 0,-13-30-10311,9 21 6985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6 1472,'31'-6'15353,"-32"9"-14838,0 0 1,-1-1 0,1 1-1,-1-1 1,1 0-1,-1 1 1,0-1 0,0 0-1,0 0 1,-3 2-1,-29 16 1490,-46 6-2033,60-21 587,-53 14-405,-102 11 1,167-29-176,8 0 29,0-1 1,0 0-1,0 0 0,0 0 1,1 0-1,-1 1 0,0-1 0,0 0 1,0 0-1,0 0 0,0 1 1,0-1-1,0 0 0,0 0 0,0 1 1,0-1-1,0 0 0,0 0 1,0 0-1,0 1 0,0-1 0,0 0 1,0 0-1,0 0 0,0 1 1,0-1-1,0 0 0,0 0 1,0 0-1,-1 1 0,1-1 0,0 0 1,0 0-1,0 0 0,0 1 1,0-1-1,-1 0 0,1 0 0,0 0 1,0 0-1,0 0 0,-1 0 1,1 0-1,0 1 0,0-1 0,0 0 1,-1 0-1,1 0 0,0 0 1,0 0-1,0 0 0,-1 0 0,1 0 1,0 0-1,0 0 0,0 0 1,-1 0-1,1 0 0,0 0 0,0 0 1,-1 0-1,1 0 0,0-1 1,0 1-1,0 0 0,0 0 0,-1 0 1,1 0-1,8 26 435,4 51 676,-4 0 0,-1 82 0,-17 157 736,4-188-1072,-5 24-346,22-235-5621,-10 72 2954,0 0 1,1 0-1,0 1 0,1-1 0,7-19 0,2-9-6387,-8 23 4646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6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1072,'1'-5'12843,"12"1"-8351,21 0-3847,-28 3 792,36-3-269,104-14 905,-119 14-2692,-1-2 0,1-1 0,31-13 1,-18-1-5376,-38 20 5135,-1-1 1,1 1 0,-1 0 0,1-1 0,-1 1 0,0-1 0,1 0 0,-1 1 0,0-1 0,0 0 0,1-3 0,-1-2-3162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535 196 504,'6'-9'1900,"0"-1"0,-1 1-1,0-1 1,0-1 0,-1 1 0,0-1-1,2-16 1,-6 26-1651,0-1-1,0 0 0,0 0 1,0 0-1,-1 1 1,1-1-1,0 0 1,-1 0-1,0 1 1,1-1-1,-1 1 0,0-1 1,0 0-1,0 1 1,0-1-1,0 1 1,-1 0-1,1-1 1,0 1-1,0 0 0,-1 0 1,1 0-1,-1 0 1,-2-1-1,-44-25 980,38 22-572,-3 0-517,-1 0-1,1 0 0,-1 1 0,0 1 0,0 1 0,0 0 0,0 0 0,-1 1 0,1 1 0,0 1 0,0 0 0,-1 1 0,1 0 0,0 1 0,0 0 0,1 2 0,-1-1 0,1 2 0,0 0 0,-19 11 0,18-9-104,1 0 0,0 1 0,0 1 0,1 0 0,1 0 0,0 1 0,0 1 0,1 0 0,0 0 0,1 1 0,0 0 0,2 1 0,-1 0-1,1 0 1,1 0 0,1 1 0,0 0 0,-4 24 0,8-35-12,0 1 0,1-1 0,0 1 0,0 0 0,0-1 0,0 1 1,1 0-1,-1-1 0,1 1 0,1 0 0,-1-1 0,0 0 0,1 1 0,0-1 0,0 0 0,1 0 0,-1 0 0,1 0 0,-1 0 0,1 0 0,1-1 0,-1 0 0,7 6 0,-4-5-4,1 0-1,-1-1 0,1 0 1,0 0-1,0-1 0,0 1 0,0-2 1,0 1-1,0-1 0,0 0 1,1 0-1,-1-1 0,0 0 1,14-2-1,-7 1-21,1-1 1,-1-1-1,1 0 0,-1-1 1,0 0-1,0-1 1,-1-1-1,1 0 0,-1-1 1,-1-1-1,1 1 0,-1-2 1,-1 0-1,1 0 0,-2-1 1,1-1-1,-1 0 1,-1 0-1,0-1 0,-1 0 1,0 0-1,0-1 0,-2 0 1,1 0-1,-2-1 1,5-16-1,12-60 45,-22 127 125,-1-7 8,1 1 0,5 34 0,-4-58-160,0 0 0,0 0 0,1-1 0,0 1 0,0 0 0,1-1 0,0 1 0,0-1 0,0 0 0,1 0 0,0 0 0,0 0 0,0-1 0,11 10 0,-10-11-256,0-1-1,0 0 1,0 0 0,1 0 0,-1 0 0,1-1 0,0 0 0,0 0 0,0-1 0,0 0 0,0 0 0,0 0 0,0-1-1,0 1 1,9-2 0,37-10-7248,-5-10-5807,-35 15 9267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8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184 164 328,'-117'-155'22948,"117"155"-22850,0-1-1,0 1 0,0-1 1,0 1-1,0 0 1,-1-1-1,1 1 1,0-1-1,0 1 1,-1 0-1,1-1 1,0 1-1,-1 0 0,1-1 1,0 1-1,-1 0 1,1-1-1,-1 1 1,1 0-1,-1 0 1,1-1-1,0 1 0,-1 0 1,1 0-1,-1 0 1,1 0-1,-1 0 1,1 0-1,-1 0 1,1 0-1,-1 0 1,1 0-1,-1 0 0,1 0 1,0 0-1,-1 0 1,0 0-1,-3 18 2320,2-1-1994,-17 89 69,5 1-1,5 1 0,5-1 0,4 1 1,27 205-1,-25-296-491,-1-8 0,0 1 0,0-1 0,1 0 0,0-1 0,0 1 0,1 0 0,7 14 0,21-71-11414,1-5-1564,-18 35 8559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8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407 87 664,'0'-5'1851,"0"0"0,0 0 0,-1 0-1,0 1 1,0-1 0,0 0 0,0 0 0,-4-7 0,4 9-1318,-1 1 1,1 0-1,-1 0 1,1 0-1,-1 0 1,0 0-1,0 0 1,0 0 0,0 0-1,0 1 1,0-1-1,0 1 1,-3-2-1,-1 1-337,1 1-1,0-1 1,-1 1-1,1 1 1,-1-1-1,1 1 0,-1 0 1,1 0-1,0 0 1,-1 1-1,1 0 1,-1 0-1,1 0 1,0 1-1,-9 3 1,-16 7 209,0 1 0,-50 30 1,66-34-363,-1 1 1,2 0-1,-1 1 1,2 0-1,-1 1 1,2 1-1,-13 15 1,22-25-43,0-1 1,1 1-1,-1-1 0,0 1 1,1 0-1,-1 0 1,1 0-1,0 0 0,0 0 1,0 0-1,1 0 1,-1 0-1,1 0 1,0 0-1,-1 0 0,1 0 1,1 1-1,-1-1 1,0 0-1,1 0 1,0 0-1,-1 0 0,1 0 1,0 0-1,1 0 1,-1 0-1,0 0 0,1-1 1,0 1-1,-1-1 1,1 1-1,0-1 1,1 1-1,-1-1 0,0 0 1,1 0-1,-1 0 1,1 0-1,5 2 1,11 8 5,1-2 1,1-1 0,0 0 0,35 9-1,-23-8 2,-22-6-2,-1 0 1,0 0 0,0 1 0,0 0 0,0 0-1,-1 1 1,15 12 0,-22-16 20,0 1 1,0-1-1,0 0 0,-1 0 1,1 1-1,-1-1 1,1 1-1,-1 0 0,0-1 1,0 1-1,0 0 0,0 0 1,-1-1-1,1 1 0,-1 0 1,1 0-1,-1 0 1,0 0-1,0 0 0,-1 0 1,1 0-1,0-1 0,-1 1 1,0 0-1,0 0 1,0 0-1,0-1 0,0 1 1,0 0-1,-1-1 0,1 1 1,-1-1-1,-3 4 0,-4 6 126,-1 0 0,0-1 0,-1 0 0,-1-1 0,1 0-1,-2-1 1,-13 8 0,-98 50-183,115-62-29,-37 13-5023,64-40-9765,-8 8 9243,-1 3 1444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39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56 186 564,'10'-23'19276,"17"34"-13515,4 5-5477,-16-14-261,-1-1 0,1 0 0,0-1 0,0 0 0,-1-1 0,1-1 0,-1 0 0,1-1 0,-1-1 0,0 0 0,0 0 0,0-2 0,-1 0 0,0 0 0,0-2 0,0 1 0,-1-2 0,22-18 0,-31 24-30,-1 0 1,1 0-1,-1 0 1,0 0 0,0 0-1,0-1 1,-1 1-1,1-1 1,-1 1-1,0-1 1,0 0-1,0 1 1,0-1 0,0 0-1,-1 0 1,0 0-1,0-5 1,0 7 5,-1 1 1,1-1-1,-1 0 0,0 0 1,1 0-1,-1 1 1,0-1-1,0 0 0,0 1 1,-1-1-1,1 0 0,0 1 1,0 0-1,-1-1 1,1 1-1,-1 0 0,1 0 1,-1 0-1,0 0 1,1 0-1,-1 0 0,0 0 1,0 0-1,0 1 1,1-1-1,-1 1 0,0-1 1,0 1-1,0 0 0,0 0 1,0 0-1,0 0 1,0 0-1,0 0 0,-3 1 1,-11 1 44,1 0 0,-1 1 0,1 1 0,-1 1 0,1 0 0,0 1 0,1 0 0,-1 1 0,1 1 0,1 0 0,-1 1 0,2 0 0,-24 22 0,20-15 196,0 1 0,1 1 1,1 0-1,1 0 0,0 2 0,1-1 0,1 2 0,1-1 0,-7 24 0,13-31-145,0-1-1,1 0 1,1 1-1,0 0 1,1-1-1,0 1 1,1 0-1,1 0 1,0-1-1,0 1 0,1 0 1,1-1-1,0 1 1,1-1-1,0 0 1,7 14-1,-5-16-110,-1 0 0,2-1 0,-1 0 0,1 0 0,0 0 0,1-1 0,0 0 0,1-1 0,-1 1 0,1-2 0,1 1 0,-1-1 0,1-1 0,0 0 0,1 0 0,-1-1 0,1 0 0,16 3 0,-6-2-724,2-2 1,-1 0-1,0-2 1,41-1 0,-50-1-806,1-1 0,-1-1 1,21-6-1,-25 6-393,-1 0-1,0-1 1,0 0-1,-1 0 1,1-1-1,8-6 1,-6 1-2188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57:56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42 2148,'-3'-10'5821,"-4"-17"6450,8 22-9780,8 15-4812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0:16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38 560,'-4'-3'950,"-1"0"0,0 0 0,0 0 0,0 0 0,-1 1 0,1-1 0,-1 2 0,1-1 0,-1 0 0,0 1 0,-8-1 0,-21-6 5403,26 6-3046,16 6-349,8 5-3057,-2-2 106,0-1 1,0 0-1,1 0 0,-1-2 1,1 0-1,0 0 0,19 1 1,106 7 14,-112-11-16,88 3-38,145-13 0,-238 9-145,-32 8-1049,-36 5-5235,9-7-4687,30-4 7862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0:17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27 740,'10'-26'15151,"-4"44"-12346,-3-10-2689,0 0-1,1 0 1,0-1 0,0 1-1,1-1 1,0 0-1,0 0 1,1-1-1,-1 1 1,2-1-1,-1 0 1,1-1-1,-1 0 1,2 0-1,-1 0 1,8 3 0,13 7-59,1-3 1,0 0-1,34 8 1,-63-19-49,0 0 0,0 0 0,0 0 0,0 0 0,0 0 0,0 0 0,-1 0 0,1 0 0,0 0 0,0 0 0,-1-1 0,1 1 0,-1 0 0,1 0 0,-1 0 0,1-1 0,-1 1 1,1 0-1,-1 0 0,0-1 0,1 1 0,-1 0 0,0-1 0,1 1 0,-1-1 0,-2 1 0,-30 31 146,27-26-104,-49 53 418,3 2-1,-59 89 0,46-60-24,-14 31-180,157-218-19894,-60 73 16086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0:20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 21 916,'35'-20'5425,"-35"20"-5372,0 1 45,0-1 1,0 1-1,1 0 1,-1-1-1,0 1 1,0 0-1,0-1 1,1 1-1,-1 0 1,0-1-1,1 1 1,-1 0-1,1-1 1,-1 1-1,0-1 1,1 1-1,-1-1 1,1 1-1,0-1 1,-1 1-1,1-1 1,0 1-1,1 0 86,3 16 2965,-5-17-3039,0 1 0,0 0-1,0-1 1,0 1 0,0-1-1,0 1 1,0 0 0,0-1-1,0 1 1,0-1 0,0 1-1,0 0 1,0-1 0,1 1-1,-1-1 1,0 1 0,0-1-1,1 1 1,-1-1 0,0 1-1,1-1 1,-1 1 0,1-1-1,-1 1 1,1-1 0,-1 1-1,1-1 1,-1 0 0,1 1-1,-1-1 1,1 0 0,-1 0-1,1 1 1,-1-1 0,1 0-1,-1 0 1,1 0 0,0 0-1,0 0 1,8 4 2201,-14 13-1320,6-17-990,0 1 0,0 0-1,-1 0 1,1 0 0,0 0 0,-1 0-1,1 0 1,-1 0 0,1 0 0,-1 0 0,1 0-1,-1 0 1,0 0 0,0 0 0,1 2-1,-1-5 1162,0 2-1036,-2-22 710,2 21-839,0 0-2,22-21 505,-17 23-498,0-1 0,1 0 0,-1-1 0,0 1 1,1-1-1,-1 0 0,8-3 0,18-1 13,-22 2 103,-22 3 258,-302 78 83,261-64-460,20-6 12,-1 2 0,-36 15-1,68-24-35,8-5 1,0 0 31,-5 3 4,-4 30 22,-4 12 342,-2-1 1,-2 0 0,-1 0-1,-29 58 1,18-42 154,-44 97 715,-165 270 0,211-403-2479,10-15-3337,11-29-13097,7 13 13940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8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2048,'-45'35'11316,"7"3"-6117,18-13-4487,0 2 1,2 0-1,-15 30 1,21-36-349,0 1 1,2 0 0,1 0 0,0 1-1,-9 44 1,17-59-302,0 0 0,0 0 1,1 1-1,0-1 0,0 0 0,1 1 0,0-1 1,0 0-1,1 0 0,0 0 0,1 0 0,0 0 1,0-1-1,0 1 0,1-1 0,0 0 0,1 0 1,0 0-1,0-1 0,10 12 0,-3-8-91,-1-1 1,1 0-1,1 0 0,0-1 0,0-1 0,0 0 1,1 0-1,0-2 0,22 7 0,-15-7-831,0 0 1,0-2-1,29 2 0,-44-5 62,-1 0 0,0 0-1,0-1 1,0 0-1,1 0 1,7-3 0,12-10-8506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0:2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 76,'8'-8'10525,"10"5"-5429,26 5-2833,-30-1-1438,408 13 513,-489-34-7236,21 10-2734,34 8 5279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0:24.8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1 245 552,'384'-105'1199,"-40"10"-828,-313 88-327,1 1 0,0 2 0,47-1 0,-108-10 570,17 8-478,23 9 269,16 5-380,-23-6-25,0 0 0,0 0-1,0 0 1,0 0 0,0 0 0,0 1 0,0 0 0,-1 0 0,1 0 0,-1 0 0,1 1 0,-1-1 0,0 1 0,6 5 0,13 12 51,-21-19-42,1-1 0,-1 1 0,1 0 0,-1 0 0,0 0 0,1 0 0,-1 0 0,0 0-1,0 0 1,0 1 0,1-1 0,-1 0 0,0 1 0,-1-1 0,1 1 0,0-1 0,0 1-1,-1-1 1,1 1 0,-1 0 0,1-1 0,-1 1 0,0-1 0,1 1 0,-1 0-1,0-1 1,0 1 0,0 0 0,-1 0 0,1-1 0,0 1 0,-1 0 0,1-1 0,-1 1-1,0 1 1,-4 15-76,4-14-95,0 0-1,0 0 0,-1 0 1,1 0-1,-1-1 0,0 1 1,0 0-1,0-1 0,0 1 1,-4 4-1,0-3-929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0:27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72 438 1344,'-5'-9'3508,"0"-1"-1,-1 2 1,-1-1-1,-8-9 1,-6 3 81,29 25-1823,13 5-1723,19 1 74,-16-5-64,45 12 0,-61-21-19,0 0 0,0-1 0,0 0-1,0-1 1,0 1 0,0-2-1,0 1 1,0-1 0,0 0 0,9-3-1,-6-1 6,-1 0-1,1-1 0,-1 0 0,-1-1 1,0 0-1,1 0 0,-2-1 0,12-13 1,5-2 4,-17 13-40,0 0 1,-1-1-1,-1 0 1,1 0-1,-2 0 1,0-1 0,0 0-1,4-17 1,0 5 27,-7 16 13,0 0 1,0 0-1,0 0 1,-1 0-1,-1-1 1,1 1-1,-1 0 1,-1-1-1,1 1 1,-1 0-1,-1-1 1,0 1-1,0 0 1,0 0-1,-1 0 1,0 1-1,-1-1 1,-5-9-1,6 14-33,1-1-1,0 1 0,-1 0 0,1 0 0,-1 0 0,0 1 1,0-1-1,0 1 0,0-1 0,-1 1 0,1 0 0,0 0 1,-1 1-1,0-1 0,1 1 0,-1-1 0,0 1 0,0 1 1,0-1-1,0 0 0,0 1 0,0 0 0,1 0 0,-1 0 1,0 0-1,0 0 0,0 1 0,0 0 0,-6 2 0,-5 2 30,1 1-1,-1 1 0,1 0 1,0 1-1,1 1 0,-14 11 0,-29 20-36,-73 40 0,127-79-2,0 0 0,0 0 0,0 0 1,0 0-1,0 0 0,0 0 0,0 0 1,0 1-1,0-1 0,1 1 0,-1-1 0,0 1 1,1 0-1,-1 0 0,1 0 0,0-1 1,0 1-1,0 0 0,0 1 0,0-1 0,0 0 1,0 0-1,1 0 0,-1 1 0,1-1 0,-1 0 1,1 0-1,0 1 0,0-1 0,0 0 1,0 1-1,0-1 0,1 0 0,0 4 0,0 4 2,0-1 0,1 0 0,-1 0 0,2 0-1,-1 0 1,1 0 0,1-1 0,-1 1 0,1-1 0,1 0-1,0 0 1,0 0 0,9 10 0,3 2 429,19 16-3500,-15-26-1945,5-10-3307,-4-4-2017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0:28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1 271 484,'0'-2'904,"1"0"1,-1 0-1,1 0 0,0 1 1,0-1-1,0 0 0,0 0 1,0 1-1,0-1 0,0 0 1,0 1-1,1-1 0,-1 1 1,0 0-1,3-2 0,10 5 3334,5 14-3639,38 45 774,77 86-155,-134-146-1188,1-1 0,-1 1 0,1-1 0,-1 1 0,0 0 0,1-1 0,-1 1 0,0 0 0,1 0 0,-1-1 0,0 1 0,0 0 0,1-1 0,-1 1-1,0 0 1,0 0 0,0 0 0,0-1 0,0 1 0,0 0 0,0 0 0,-1-1 0,1 1 0,0 0 0,0 0 0,-1-1 0,1 1 0,0 0 0,-1 0 0,-21 18 712,16-16-581,0-1 1,0 1-1,-1-1 1,1 0-1,0 0 0,-12 1 1,17-3-108,-1 0 1,0 0-1,1 0 1,-1 0-1,0 0 1,1-1-1,-1 1 1,1 0-1,-1-1 1,0 1-1,1-1 1,-1 1-1,1-1 1,0 0-1,-1 0 1,1 0-1,-1 0 1,1 0-1,0 0 1,0 0-1,0 0 1,-1 0-1,0-2 1,1 0-10,0 1 0,1 0 0,-1 0 0,1-1 0,-1 1 0,1-1 0,0 1 0,0 0-1,0-1 1,0 1 0,0 0 0,0-1 0,1 1 0,0-4 0,4-9 56,1-1-1,0 1 1,15-26-1,-16 32-55,15-26 15,2 1 0,1 1 0,1 1 0,2 1 0,1 1 0,2 1 0,0 2 0,2 1 0,1 1 0,1 2 0,39-21 0,-52 37 2,-13 13-430,-15 26-4037,2-15-397,0 20-6752,7-24 7440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0:28.7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11 222 1436,'-1'-1'606,"0"0"0,0 0 0,0-1 0,0 1 0,0 0-1,0-1 1,1 1 0,-1 0 0,0-1 0,1 1 0,-1-1 0,1 1 0,0-1 0,0 1-1,-1-1 1,1 1 0,0-1 0,0 1 0,0-1 0,1 0 0,-1 1 0,0-1-1,0 1 1,1-2 0,1-11 3422,10 6 1950,17-1-4270,29-4-1180,57-12 1,211-40-220,-289 60-305,24-5 7,100-4 0,-157 13-177,-7 1-813,-11 3-1529,14-2 2209,-1-1 0,1 1 0,-1-1 1,1 1-1,-1-1 0,1 0 0,-1 1 0,1-1 1,-1 0-1,1 1 0,-1-1 0,1 0 1,-1 0-1,0 1 0,1-1 0,-1 0 0,1 0 1,-1 0-1,0 0 0,1 0 0,-1 0 1,0 0-1,1 0 0,-1 0 0,0 0 0,1 0 1,-1-1-1,0 1 0,-4-19-12372,5 17 12226,-2-6-2570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0:29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32 248,'0'-1'277,"0"-1"0,0 1 0,-1 0 0,1 0 0,0 0 0,0 0 0,1 0 0,-1 0 0,0 0 0,0 0 0,0 0 0,1 0 0,-1 0 0,1 0 0,-1 0 0,0 0 0,1 0 0,0 0 0,-1 0 0,1 0 0,0 0 0,-1 0 0,1 1 0,0-1 1,0 0-1,0 0 0,-1 1 0,1-1 0,0 1 0,0-1 0,0 1 0,0-1 0,0 1 0,0 0 0,0-1 0,2 1 0,-1 0 111,0 0 0,0 1 0,0-1 0,-1 1 0,1-1 0,0 1 0,0-1 0,0 1 0,-1 0 0,1 0 0,0 0 0,-1 0 0,1 0 0,-1 1 0,0-1 0,1 0 0,-1 1 0,0-1 0,3 4 0,18 28 2000,21 41-1,-37-64-2108,-1 1 0,0 0 1,-1 0-1,0 1 0,-1-1 1,0 1-1,-1 0 0,1 16 0,-3-23-185,-1 0 0,0-1 0,0 1 0,-1-1 0,1 1 0,-1-1 0,0 1 0,-1-1 0,1 0 0,-1 0 0,1 0 0,-1 0 0,0-1 0,-1 1 0,1-1 0,-6 5 0,-6 5-890,-1-1 1,-25 15-1,31-22 781,5-4-2124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35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508 48 304,'6'-19'12470,"-2"6"-5165,11 2-4650,-33 9 4455,-33 0-5687,7 6-1396,1 3 1,0 1-1,1 3 0,0 1 1,-76 33-1,109-40 24,0 1-1,0 0 1,0 1-1,1-1 1,0 2 0,1-1-1,-1 1 1,1 0 0,1 0-1,-1 1 1,2 0 0,-1 0-1,1 1 1,1-1-1,-1 1 1,2 0 0,-5 18-1,5-14-24,1 1 0,0 0 0,1 0-1,1 0 1,0-1 0,1 1 0,1 0-1,3 15 1,5 14 71,20 57-1,-28-96-96,0 0 0,0-1 0,1 1 0,0 0 0,0-1 0,0 1 0,1-1 0,-1 0 0,1 0 0,0 0 0,0-1 0,0 1 0,1-1 0,-1 0 0,1 0 0,0-1 0,-1 1 0,1-1 0,0 0 0,1 0 0,-1-1 0,0 0 0,0 1 0,1-2 0,-1 1 0,1-1 0,-1 0 0,8 0 0,17-2 0,0-1 0,0-1 0,57-16 0,-46 9 0,55-16 0,-94 27 0,5-6-2529,25-46-16867,-22 33 14194,-4 3 726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36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540 1149 1676,'3'-38'8217,"-2"-13"-423,-1 47-7441,0-1-1,-1 1 1,0-1-1,0 1 1,0 0-1,-1 0 1,1 0-1,-1-1 1,-4-4-1,0 0-217,0 0 0,-1 1 1,0 0-1,0 1 0,-1-1 1,0 1-1,0 1 0,-1-1 0,0 1 1,0 1-1,-1 0 0,1 0 0,-1 1 1,0 0-1,0 1 0,-1 0 0,-15-3 1,10 4 54,0 1 1,0 0 0,1 1-1,-1 1 1,0 0 0,0 1-1,0 1 1,1 0-1,-1 2 1,1-1 0,-19 10-1,23-8-142,0 1 0,1 0-1,0 0 1,0 1-1,1 0 1,0 1 0,0 0-1,1 1 1,0-1-1,1 1 1,0 1 0,1 0-1,0 0 1,1 0-1,0 0 1,-4 15 0,6-17 3,1-1-1,0 1 1,0 0 0,1 0 0,0 0 0,1 0 0,0 0 0,0 0 0,1 0 0,3 11 0,-3-14-35,1 0 0,0 0 1,0 0-1,1 0 1,0-1-1,0 0 0,0 1 1,1-1-1,-1 0 1,1 0-1,1-1 0,-1 1 1,0-1-1,1 0 0,10 6 1,-10-7-8,-1-1 0,1 0 1,0 0-1,0 0 0,0-1 0,0 0 0,0 0 1,1 0-1,-1 0 0,0-1 0,0 0 0,1 0 1,-1 0-1,0-1 0,0 0 0,0 0 1,1 0-1,-1 0 0,0-1 0,-1 0 0,1 0 1,0 0-1,0-1 0,-1 0 0,7-5 0,11-8 2,-1-1-1,0-1 0,29-34 0,-35 36 1,21-25-26,-2-2 0,-2-1 0,-1-1 0,-3-2 0,26-57-1,91-260-80,14-29 125,-113 305 77,-85 130 152,-69 88-33,-81 114 703,187-242-927,-78 119 919,-65 133-1,125-213-705,2 0 0,2 1 0,1 1 0,3 0 0,1 1-1,2 0 1,-4 77 0,12-96-214,2-1 0,1 1 0,8 40 0,-8-55 0,1 0 0,-1-1 0,2 1 0,-1-1 0,1 1 0,1-1 0,0-1 0,0 1 0,1 0 0,0-1 0,11 12 0,-16-20 0,0 0 0,0 0 0,0 0 0,-1-1 0,1 1 0,0 0 0,0 0 0,0-1 0,0 1 0,-1 0 0,1-1 0,0 1 0,0-1 0,-1 1 0,1-1 0,0 1 0,-1-1 0,1 0 0,-1 1 0,1-1 0,-1 0 0,1 1 0,-1-1 0,1 0 0,-1 0 0,0 0 0,1 1 0,-1-1 0,0 0 0,0 0 0,1-1 0,14-31 0,-15 32 0,15-35-2263,31-61-15184,-25 56 12650,-10 19 365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37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51 508 16,'19'6'4804,"42"10"4255,-54-15-8759,1 0 0,0-1 0,0 0 0,0 0 0,0 0 1,0-1-1,-1 0 0,1-1 0,0 0 0,10-4 0,-1-1-222,-1 0 0,-1-1-1,1 0 1,-2-1-1,1-1 1,-1-1 0,0 0-1,-1-1 1,-1 0 0,0-1-1,0 0 1,10-17-1,-15 21-58,-1-2 0,0 1 0,0-1-1,-1 0 1,0 0 0,-1 0-1,-1-1 1,0 1 0,0-1-1,-1 0 1,0 0 0,-1 0-1,-1 0 1,0 0 0,-1 0-1,0 0 1,0 0 0,-5-16-1,3 17 136,-1 0-1,0 0 1,0 0-1,-1 0 1,0 1-1,-1 0 1,-14-18-1,17 25-93,1 0 0,-1 0 0,0 1 0,0-1 0,-1 1-1,1 0 1,0 0 0,-1 0 0,0 0 0,1 0 0,-1 1-1,0 0 1,0 0 0,0 0 0,1 0 0,-1 0 0,0 1-1,0 0 1,0 0 0,0 0 0,0 0 0,0 0 0,0 1-1,0 0 1,0 0 0,-6 2 0,-5 3 10,0 1 1,0 1-1,1 0 0,0 1 0,0 0 1,1 1-1,0 0 0,1 1 0,-14 16 1,-1 3 153,1 3 1,-33 52-1,51-71-68,0 0-1,1 0 1,-6 21-1,11-30-118,0-1 0,1 1 0,0-1 0,0 1 0,0 0 0,1 0 0,-1-1 0,1 1 0,0 0 0,0 0 0,1-1 0,0 1 0,-1 0 0,1-1 0,3 8 0,-3-10-27,1-1 0,-1 1-1,1 0 1,0-1 0,-1 1 0,1-1-1,0 0 1,0 0 0,0 1 0,0-1-1,0 0 1,0-1 0,0 1 0,0 0-1,0-1 1,0 1 0,1-1 0,-1 1-1,0-1 1,4 0 0,54-3-244,-30 1-1397,10-15-12250,-22 9 8378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38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0 169 1800,'6'-6'14049,"-6"6"-13811,14 13 4236,10 22-2804,-6 13-313,-1 1 0,-3 0 0,12 74 0,-17-76-947,-8-46-363,-1 1-1,0-1 1,1 0-1,-1 0 1,0 0-1,1 1 0,-1-1 1,0 0-1,0 1 1,0-1-1,0 0 1,0 0-1,0 1 1,0-1-1,-1 0 1,1 0-1,0 1 1,-1-1-1,1 0 1,-1 0-1,1 0 0,-1 0 1,0 1-1,1-1 1,-1 0-1,0 0 1,-1 1-1,1-2 34,-1-1-1,1 1 1,0-1-1,0 1 1,0 0-1,-1-1 1,1 0-1,0 1 1,0-1 0,0 0-1,0 0 1,0 1-1,0-1 1,0 0-1,0 0 1,0 0-1,1 0 1,-1 0-1,0 0 1,0 0-1,1-1 1,-1 1-1,1 0 1,-1 0-1,1 0 1,-1-3 0,-3-7-30,1 0 0,1 0 0,-1 0 1,2 0-1,-1 0 0,2-1 0,-1 1 1,2 0-1,-1-1 0,1 1 1,1 0-1,0 0 0,6-15 0,0-1-53,1 1-1,1 1 0,2 0 0,20-33 0,-16 33 56,0 1 0,2 1 0,30-30-1,-39 44-464,-1 1 0,1 0 0,1 1 0,-1 0 0,1 0 0,0 1 0,1 1 0,-1 0 0,1 0 0,0 1 0,15-4 0,0 9-11815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8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341 369 980,'0'-1'138,"1"1"0,-1-1 0,0 1 0,0-1 0,0 1 0,0-1 0,0 1 0,1-1 0,-1 1 1,0-1-1,0 1 0,1-1 0,-1 1 0,1-1 0,-1 1 0,0-1 0,1 1 0,-1-1 0,1 1 0,-1 0 0,1-1 0,-1 1 0,1 0 0,-1 0 0,1-1 0,-1 1 0,1 0 0,-1 0 0,1 0 0,-1 0 0,2-1 0,28-10 2973,-13 6-347,8-12 2838,-22 14-5013,0 1-1,1-1 1,-1 1 0,1-1 0,0 1-1,-1 0 1,1 0 0,0 1 0,0-1-1,0 1 1,0 0 0,1 0 0,-1 0-1,0 1 1,6-1 0,-9 2-560,1-1 1,-1 1 0,0 0 0,0-1-1,0 1 1,-1 0 0,1 0 0,0 0-1,0 0 1,0 0 0,-1 0 0,1 0-1,0 0 1,-1 0 0,1 0 0,-1 1-1,1-1 1,-1 0 0,0 0 0,1 0-1,-1 1 1,0-1 0,0 0 0,0 0-1,0 1 1,0-1 0,0 0 0,0 0-1,0 1 1,-1-1 0,1 0 0,0 0-1,-1 0 1,0 2 0,0 2 50,-1 1 0,1 0 0,-1-1 0,-1 0 1,1 1-1,-4 5 0,-1-3-40,-1 0 1,0 0 0,-1-1-1,1 0 1,-1-1 0,0 0-1,-1 0 1,0-1-1,0 0 1,0 0 0,0-1-1,-1-1 1,-18 4-1,16-4-14,0 0-1,0-1 0,0-1 0,0 0 0,0-1 0,-1-1 0,1 0 0,0 0 1,0-2-1,0 1 0,-14-6 0,20 4 11,0 0 0,0 0 0,1 0 0,-1-1 0,1 0 0,0 0 0,1-1 0,-1 0 0,1 0 0,0 0 0,1-1 0,-1 1 0,1-1 0,1 0 0,-1 0 0,-3-12 0,-5-15 201,2 0 0,-8-48-1,13 59-16,4 17-170,-7-31 748,2 0 0,-3-55 0,7 88-2075,0 11-55,-1 18-1065,6 3-1957,-1 0 0,-1 1 1,-4 37-1,1-38 1406,1 14-1159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39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373 37 1316,'-3'-3'1172,"1"-1"-1,-1 1 1,0 0-1,0 1 1,0-1 0,0 0-1,0 1 1,-6-4-1,6 5-555,0 0 0,0 0 0,0 0 0,0 0 0,0 0 0,0 0 0,0 1 0,0 0 0,-5-1 0,2 2-269,-1 0-1,1 0 1,0 1 0,0-1 0,0 1 0,0 1 0,1-1 0,-1 1-1,1 0 1,-10 7 0,-3 3-615,2 1 0,0 0-1,-26 31 1,15-12 2184,13-15-1574,0 2 1,1-1-1,1 2 0,1 0 0,1 0 1,1 1-1,-12 40 0,19-52-266,0 1 1,0-1-1,1 1 1,0 0-1,1 0 1,0 0-1,1-1 1,0 1-1,1 0 1,0-1-1,0 1 0,1-1 1,1 0-1,0 1 1,0-2-1,1 1 1,0 0-1,1-1 1,9 12-1,-6-11-49,1-1 0,0 0 0,0 0 1,1-1-1,0 0 0,0-1 0,1 0 0,0-1 0,0-1 0,1 1 0,0-2 0,0 0 0,0 0 1,0-2-1,0 1 0,1-2 0,-1 0 0,1 0 0,23-3 0,-13 1-27,0-2-1,0 0 1,-1-2 0,0-1-1,1-1 1,-2 0-1,1-2 1,-1-1-1,-1 0 1,29-20 0,-42 24-24,0 0 1,0-1 0,0 0-1,-1-1 1,0 0 0,-1 0-1,0 0 1,9-17 0,-14 23-95,1 0 0,-1 0 0,0 0 0,0 0 0,-1 0 0,1-1 0,0 1 0,-1 0 0,1 0 0,-1-1 0,0 1 0,0 0 0,0-1 0,0 1 0,0 0 0,0-1 0,-1 1 0,1 0 0,-1 0 0,1-1 0,-1 1 0,0 0 0,0 0 0,0 0 0,0 0 0,0 0 0,-1 0 0,1 0 0,-1 0 0,1 1 0,-1-1 0,0 0 0,1 1 0,-1-1 0,0 1 0,0 0 0,0 0 0,0-1 0,0 1 0,0 1 0,-1-1 0,1 0 0,-4 0 0,-4-3-1190,-19-5-3900,0 6-4404,22 4 5947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39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317 862 1904,'-7'-82'11533,"7"81"-11313,0-1 1,0 1 0,0-1-1,0 1 1,0-1-1,0 1 1,0-1 0,-1 1-1,1-1 1,-1 1 0,1 0-1,-1-1 1,0 1 0,1 0-1,-1-1 1,0 1 0,0 0-1,0 0 1,0 0 0,0 0-1,0 0 1,0 0-1,0 0 1,-1 0 0,1 0-1,0 0 1,-3-1 0,1 1-40,-1 1 1,0-1-1,0 0 1,1 1-1,-1 0 1,0 0 0,0 0-1,0 0 1,1 1-1,-8 1 1,-3 2-54,0 0 0,1 1 0,0 0 0,0 1 0,-13 9 0,13-6-49,0 1 1,1 1-1,1 0 0,0 1 0,1 0 0,0 0 1,0 1-1,2 1 0,-1-1 0,-8 23 1,13-29-34,0 1 1,1 0-1,0 0 1,1 0-1,0 1 1,0-1-1,1 0 1,0 1-1,0-1 1,1 1-1,0-1 1,0 1-1,1-1 1,0 1-1,1-1 1,0 1-1,0-1 1,1 0-1,0 0 1,0 0-1,6 7 1,-7-10-22,1-1 0,0 0 0,1 0 0,-1 0 0,1-1 0,-1 1 1,1-1-1,0 0 0,1 0 0,-1 0 0,0-1 0,1 1 0,-1-1 0,1 0 0,0-1 0,0 1 0,5 0 1,-3-1-11,0 0 1,1-1 0,-1 0 0,0 0-1,1-1 1,-1 0 0,0-1 0,0 1 0,0-1-1,12-5 1,-2-1-11,-1 0 0,-1-1-1,0-1 1,0 0 0,-1-1 0,0 0-1,-1-1 1,22-26 0,-7 0 12,-2-1 0,-2-2 1,-1 0-1,-3-1 0,-1-2 1,21-71-1,-11 7-35,24-181 0,-26 7 852,-28 273 18,-6 18-403,-8 24-137,14-30-262,-42 104 285,4 1 1,6 2-1,-23 133 0,55-238-389,-22 152-745,22-138-580,1 0 0,0 0-1,5 27 1,5-21-3781,5-13-4844,-8-9 5748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44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334 363 1144,'30'-31'13873,"-7"10"-4609,-10 0-7975,-11 15-1045,5-8 80,-2 0 0,1 0 1,4-22-1,-9 31-307,-1 0 0,1 0 0,-1 0 0,0 0 0,0 0 0,0 0 0,-1 0 0,0 0 0,0 0 0,0 0 0,-1 0 0,1 0 0,-1 1 0,-4-8 0,3 6 63,-1-1 1,0 1-1,-1-1 1,1 1-1,-1 1 0,0-1 1,-1 1-1,1-1 1,-1 2-1,0-1 1,-8-4-1,9 6-66,0 1-1,-1 0 1,1 1-1,0-1 1,-1 1-1,1 0 1,-1 0 0,1 1-1,-1-1 1,0 1-1,1 0 1,-1 1 0,1 0-1,-1 0 1,1 0-1,-7 2 1,-6 3-16,-1 1 1,1 0-1,0 2 0,0 0 1,1 1-1,1 0 1,-19 16-1,27-20-1,1 0 0,-1 1 0,1 0 0,1 0 0,-1 1 0,1 0 0,0 0 0,1 1 0,0-1 0,0 1 0,1 0 0,1 0 0,-1 1 1,1-1-1,1 1 0,-3 11 0,5-15 2,0-1 1,-1 1 0,2-1-1,-1 1 1,1-1-1,0 1 1,0-1 0,0 1-1,1-1 1,0 0 0,0 0-1,0 0 1,0 0 0,1 0-1,0 0 1,0 0 0,0-1-1,1 0 1,0 0-1,0 0 1,0 0 0,0 0-1,0-1 1,1 0 0,-1 0-1,1 0 1,0 0 0,0-1-1,0 0 1,0 0 0,8 2-1,-2-1-2,0 0 0,0-1-1,0-1 1,1 0 0,-1 0 0,0-1-1,0-1 1,1 0 0,-1 0 0,0-1 0,0-1-1,0 0 1,0 0 0,16-8 0,-7 1-22,0-2 1,-1 0-1,0-1 1,-1-1-1,-1-1 1,0 0 0,-1-1-1,0-1 1,18-27-1,-19 20-4,0 0 0,-1-1-1,-2-1 1,-1 0 0,-1-1-1,-1 0 1,6-32 0,-17 68-8,-13 78 16,14-78 30,0 1 1,1 0-1,1 0 0,-1-1 0,2 1 1,-1 0-1,1-1 0,1 1 0,4 13 1,-3-15 9,1 0 0,0 0 1,0 0-1,0-1 0,1 0 1,7 7-1,-11-12-146,-1 0 0,1 0 0,0-1 0,0 1 0,0 0 0,0-1 0,0 1 0,1-1 0,-1 0 0,0 0 0,1 0 0,-1 0 0,1 0 1,-1-1-1,1 1 0,-1-1 0,1 1 0,-1-1 0,1 0 0,-1 0 0,1 0 0,0 0 0,-1-1 0,1 1 0,4-2 0,-1-2-1801,0 0 0,0 0 0,0 0 0,-1-1 0,1 0 0,-1 0 0,0 0-1,-1-1 1,1 0 0,5-10 0,-5 7-1384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44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48 820,'5'-16'4751,"-5"14"-3824,0 0-1,0 0 0,1 0 1,-1 0-1,1 0 0,-1 0 0,1 0 1,0 0-1,0 0 0,0 0 1,0 0-1,0 0 0,0 1 0,2-3 1,-2 4-830,0 1 0,0-1 0,-1 1 0,1 0 0,0-1 0,-1 1 0,1-1 0,0 1 0,-1 0 0,1 0 0,-1-1 0,1 1 0,-1 0 0,0 0 0,1 0 0,-1-1 0,0 1 0,0 0 0,1 0 0,-1 0 0,0 0 0,0 0 1,0 0-1,0 1 0,2 28 341,-1-27-213,-1 45 951,-8 87 0,-2 5-741,10-139-436,0-1 0,0 0-1,0 0 1,0 0 0,0 0 0,0 0-1,0 0 1,0 1 0,0-1 0,0 0-1,0 0 1,0 0 0,0 0-1,0 0 1,0 0 0,0 1 0,0-1-1,1 0 1,-1 0 0,0 0 0,0 0-1,0 0 1,0 0 0,0 0-1,0 1 1,0-1 0,0 0 0,0 0-1,0 0 1,1 0 0,-1 0-1,0 0 1,0 0 0,0 0 0,0 0-1,0 0 1,0 0 0,1 0 0,-1 0-1,0 0 1,0 0 0,0 0-1,0 0 1,0 0 0,0 0 0,1 0-1,-1 0 1,0 0 0,0 0-1,0 0 1,0 0 0,0 0 0,0 0-1,1 0 1,-1 0 0,0 0 0,0 0-1,12-9-43,11-17-18,-21 23 50,69-97-464,-56 76 241,1 0 0,2 1 0,38-41 0,-56 64 236,1-1 1,-1 1 0,1-1 0,-1 1 0,1 0 0,-1-1 0,1 1 0,0-1 0,-1 1 0,1 0 0,-1 0 0,1-1 0,0 1 0,-1 0 0,1 0 0,0 0 0,-1 0 0,1 0 0,0 0 0,-1 0 0,1 0 0,0 0 0,-1 0 0,1 0 0,0 0 0,-1 0 0,1 1-1,-1-1 1,1 0 0,0 0 0,0 1 0,15 21 116,0 32 216,-15-52-314,10 47 244,19 55 0,-30-104-378,0 1 0,0-1 0,0 1 0,0-1 1,0 1-1,0-1 0,1 1 0,-1-1 0,0 1 0,0-1 0,0 1 1,0-1-1,1 0 0,-1 1 0,0-1 0,1 1 0,-1-1 0,0 0 1,1 1-1,-1-1 0,0 0 0,1 1 0,-1-1 0,0 0 0,1 1 0,-1-1 1,1 0-1,-1 0 0,1 0 0,-1 1 0,1-1 0,-1 0 0,1 0 1,0 0-1,14-19-5433,13-21-3542,-15 27 5701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45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422 732 560,'2'-4'1398,"-1"-1"0,0 1 0,0-1 0,-1 1 0,1-1 0,-1 1 0,0-8 0,0 7-586,-1 0 1,0 0-1,0 1 1,0-1-1,-1 0 1,1 1-1,-3-5 1,3 6-652,-1 0 1,1 1-1,-1-1 1,0 1-1,1-1 1,-1 1-1,0 0 1,0 0-1,0 0 1,-1 0-1,1 0 1,0 0-1,-1 1 1,0-1-1,1 1 1,-1-1-1,0 1 1,1 0 0,-1 0-1,0 0 1,0 1-1,0-1 1,0 1-1,0-1 1,0 1-1,-3 0 1,-11 3-21,1 0 0,0 1-1,0 1 1,0 0 0,1 1 0,-1 1 0,1 0 0,1 1 0,0 1 0,0 0 0,0 1 0,2 0 0,-22 21 0,22-19-85,0 1 1,1 0 0,1 0-1,0 1 1,0 1 0,1 0-1,1 0 1,1 0 0,0 1-1,1 0 1,1 1 0,0-1-1,-2 22 1,6-31-31,0 0 0,1 1 0,0-1 0,1 0 1,0 0-1,0 1 0,0-1 0,1 0 0,0 0 0,0 0 0,1 0 0,0-1 0,0 1 0,0-1 1,1 1-1,5 5 0,-6-9-19,0 0 1,0 0 0,0 0 0,1-1-1,-1 1 1,1-1 0,-1 0-1,1 0 1,0 0 0,0 0-1,0-1 1,0 0 0,0 0-1,0 0 1,1 0 0,-1 0-1,0-1 1,0 0 0,1 0 0,-1 0-1,0 0 1,0-1 0,1 0-1,-1 0 1,0 0 0,0 0-1,0 0 1,6-4 0,12-6-7,0-1 1,-1 0-1,0-2 1,-1-1 0,0 0-1,-1-2 1,-1 0-1,-1-1 1,0 0 0,-1-2-1,-1 0 1,13-24-1,6-14-40,-3-1 0,-3-2 0,27-83 0,-13 18 241,48-258 1,-88 369-22,0 0 569,-1 29-215,-4 27-231,-2 0 0,-2 0 0,-1-1 0,-15 41 0,5-14 12,-27 88 192,21-78-955,-27 154-1,50-227 137,1 0 1,-1 0-1,1 0 1,0 0-1,0 0 1,0 0-1,1-1 1,0 1-1,-1 0 1,3 5-1,12 5-5942,14-11-8161,-9-4 10291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3:49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96 864,'0'-1'649,"0"-1"0,0 1 0,1-1 0,-1 1 0,0-1-1,1 1 1,-1-1 0,1 1 0,-1-1 0,1 1 0,0-1 0,0 1 0,0 0 0,0-1 0,1 0-1,20-16 4811,-20 16-5138,0 1 1,0 0-1,0-1 0,0 1 1,0-1-1,0 1 1,0-1-1,0 0 0,-1 0 1,1 0-1,-1 0 0,1 0 1,-1 0-1,0 0 0,0-1 1,0 1-1,0 0 0,0-1 1,0 1-1,0-4 0,-1 5-173,-17-3 2605,16 3-2753,1 0-3,-2 1 2,19 0-2765,0-3-3242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29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32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1 164,'13'27'228,"2"-1"-172,-4-2-116,3 2-80,-3-2-80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33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1 364,'-57'2'-336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1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835 39 1916,'-1'0'462,"1"-1"0,-1 0 0,1 1 0,0-1-1,0 0 1,-1 1 0,1-1 0,0 0 0,0 1 0,0-1 0,-1 0 0,1 0-1,0 1 1,0-1 0,0 0 0,1 0 0,-1 1 0,0-1 0,0 0-1,0 1 1,0-1 0,1 0 0,-1 0 0,1-1 293,-1 2-462,0 0 0,1-1 1,-1 1-1,0 0 0,0-1 0,0 1 0,0-1 1,0 1-1,0 0 0,0-1 0,1 1 0,-1-1 1,0 1-1,-5-7 6157,5 6-6157,-4 0 137,1 0-1,-1 0 0,1 0 1,-1 0-1,1 0 0,-1 1 0,1 0 1,-1 0-1,1 0 0,-7 0 1,-55 5-658,41-3 526,-391 49 45,169-18 374,238-32-672,-20 2 211,46-11-115,-5 3-93,0 1 32,-13 4-74,0 0 0,1 0-1,-1 0 1,0 0 0,0 0-1,0 0 1,0 0 0,1 0-1,-1 0 1,0 0 0,0 0-1,0 0 1,0 0 0,0 0-1,1 0 1,-1 0 0,0 1-1,0-1 1,0 0 0,0 0-1,0 0 1,0 0 0,0 0-1,1 0 1,-1 0 0,0 1-1,0-1 1,0 0 0,0 0-1,0 0 1,0 0 0,0 0-1,0 1 1,0-1 0,0 0-1,0 0 1,0 0 0,0 0-1,0 0 1,0 1 0,0-1-1,0 0 1,0 0 0,0 0-1,0 0 1,0 1 0,0-1-1,0 0 1,0 0 0,0 0-1,0 0 1,0 0 0,-1 0-1,1 1 1,0-1 0,0 0-1,0 0 1,0 0 0,-6 20 75,0-1 0,2 1 0,0 0 0,-1 36 0,5 88 632,1-31-426,-1 28-287,-1 42 0,-3-132 0,4-60-425,-1 7 24,1 0 0,0 0 0,1 0 0,-1 0-1,0 0 1,0 0 0,1 0 0,-1 0-1,1 0 1,0 1 0,0-1 0,-1 0-1,1 0 1,3-3 0,46-97-20645,-41 82 17252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9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1 179 504,'10'2'2273,"51"6"8661,-58-7-10263,1-1 0,-1 0 0,1 0 0,-1 0 0,0 0 0,1-1 0,-1 0-1,0 1 1,1-1 0,-1 0 0,0-1 0,0 1 0,0 0 0,5-4 0,-6 3-622,-1 1 1,1-1-1,-1 1 1,1-1-1,-1 0 1,0 0-1,1 0 1,-1 1-1,0-1 0,-1 0 1,1-1-1,0 1 1,0 0-1,-1 0 1,1 0-1,-1 0 1,0 0-1,0-1 1,0 1-1,0-4 1,-1 2-449,0-1 0,0 1 0,0 0 0,-1 0 0,1-1 0,-1 1 0,0 0 0,-1 0 0,-4-6 0,0 1-1813,-1-1 0,-1 1 0,0 0-1,0 1 1,-1 0 0,-16-10 0,4 6-1615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1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60 1408,'-3'-5'12583,"20"8"-8340,51-7-2181,0-2 1,86-20 0,-29 4-484,-141 28-5200,-3 0-213,0-1 1,0-1-1,-27 3 1,34-7 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2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723 172 864,'0'-2'1014,"0"1"0,0-1 0,-1 1 1,1 0-1,0-1 0,0 1 0,-1 0 0,1 0 0,-1-1 0,1 1 0,-1 0 1,0-1 1013,-1-1-1014,-3-7 2063,8-9-5606,0 12 1092,1 0 0,1 0 0,-1 0-1,1 0 1,0 1 0,0 0 0,8-7-1,21-48 21349,-43 62-16650,-3 0-6247,-215 33 4262,31-4-589,-43 3 1250,317-40-1791,-77 6-146,0 1 0,0 0 0,0 0 0,-1-1 0,1 1 0,0 0 0,0 0 0,0 0 0,0 0 0,-1 0 0,1 0 0,0 0 0,0 1 0,0-1 0,-1 0 0,1 0 0,0 1 0,0-1 0,0 0 0,-1 1 0,1-1 0,0 1 0,-1-1 0,1 1-1,0-1 1,-1 1 0,1 0 0,-1-1 0,1 1 0,-1-1 0,1 1 0,-1 0 0,1 0 0,-1-1 0,0 1 0,1 0 0,-1 0 0,0 0 0,0-1 0,1 1 0,-1 0 0,0 0 0,0 0 0,0 0 0,0-1 0,0 1 0,0 0 0,0 0 0,-1 0 0,1 0 0,0-1 0,0 1 0,-1 0 0,1 0 0,0-1 0,-1 2 0,-28 60-9,17-40 8,-21 53 6,4 1 0,2 2 0,-23 121 0,49-196-8,-9 50-61,1 1 0,-1 76 1,28-175-6262,-3-92-9596,-11 111 12354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3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1936,'1'1'698,"-1"1"0,1-1 0,-1 0 0,1 0 1,0 0-1,-1 0 0,1 0 0,0 0 0,0 0 0,0 0 0,0 0 0,0 0 0,0 0 0,0-1 0,0 1 0,1 1 1,34 17 5235,-16-11-5202,0-2 0,0 0 0,1-2 0,0 0 0,-1-1 0,36 0 0,-24-1-986,55 10 0,-83-8-2418,-17-1-600,-20 0-4162,3-5 266,12 2 3588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3.7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1184 50 2292,'5'-6'8476,"2"-8"-2442,-7 14-5828,1 0 1,-1-1 0,0 1 0,0 0-1,0-1 1,1 1 0,-1-1 0,0 1-1,0-1 1,0 1 0,0 0 0,0-1-1,0 1 1,0-1 0,0 1 0,0-1-1,0 1 1,0-1 0,0 1 0,0 0-1,0-1 1,0 1 0,-1-1 0,1 1-1,0 0 1,0-1 0,0 1 0,-1-1-1,1 1 1,0 0 0,0-1 0,-1 1-1,1 0 1,0-1 0,-1 1 0,1 0-1,-1 0 1,0-1 0,-46-6 488,-1 3 0,0 1 0,0 3 0,-50 6 0,-193 35-532,217-28 47,-464 95-124,615-130-4861,14-4-2417,-4 3-4875,-65 19 8890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4.1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5 420,'21'-4'12014,"-7"10"-4423,-13-4-7137,1 0 1,-1 0 0,0 0 0,0 0 0,0 0 0,0 0 0,0 1 0,0-1-1,-1 0 1,1 1 0,-1-1 0,1 1 0,-1 2 0,0 10 345,0-1 1,-1 1-1,-5 26 1,2-19 51</inkml:trace>
  <inkml:trace contextRef="#ctx0" brushRef="#br0" timeOffset="1">49 508 27319,'-1'3'374,"-19"119"774,10-71-2127,2 1-1,-2 63 1,11-123-5487,4-5 2865,-1 0 200,2-6-721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4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476 107 4752,'0'-50'7633,"0"49"-6991,-11-22 2448,7 19-2841,-1 1 0,1 1 0,-1-1 0,0 0 0,0 1 0,1 0 0,-2 0 0,1 1 0,0-1 0,-10 0 0,-60-3-294,38 3 122,-139 3 281,122 1-2504,0-1-3570,48-1 3169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5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1413 16 1864,'-3'-6'11801,"-9"4"-7226,-24 4-5916,14-1 1964,-99-9 322,-1 5 1,-187 20-1,-41 31-251,-61 5-389,403-52-140,-11 3-1237,20-4 789,-1 1 0,0 0 0,1 0 0,-1 0 0,1-1 0,-1 1 0,1 0-1,0 0 1,-1-1 0,1 1 0,-1-1 0,1 1 0,0 0 0,0-1 0,-1 1 0,1-1 0,0 0 0,0 1 0,0-1 0,0 0 0,0 1 0,1-1 0,10 4-4682,-2-2-990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5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 3 4540,'0'0'481,"1"-1"0,0 1-1,0 0 1,0-1 0,0 1 0,0 0-1,0 0 1,0-1 0,0 1-1,0 0 1,0 0 0,0 0-1,0 0 1,0 0 0,-1 0 0,1 1-1,0-1 1,0 0 0,0 0-1,0 1 1,0-1 0,0 0-1,0 1 1,0-1 0,-1 1-1,2 0 1,-1 2-249,0-1 0,0 0 0,0 1-1,-1-1 1,1 1 0,-1-1 0,1 1 0,-1-1 0,0 1-1,-1 4 1,-1 88 2309,-26 152 0,-37 91-1334,37-207-695,-49 262 1375,-48 225-1267,125-615-1750,-1-3 1061,1 1 0,0-1 0,0 0 0,0 1 0,-1-1 0,1 0 0,0 0 0,0 1 0,-1-1 0,1 0 0,0 0 0,-1 0 0,1 1 0,0-1 0,-1 0 0,1 0 0,0 0 0,-1 0 0,1 0 0,0 0 1,-1 0-1,1 0 0,0 1 0,-1-1 0,1 0 0,-1-1 0,1 1 0,0 0 0,-1 0 0,1 0 0,0 0 0,-1 0 0,1 0 0,0 0 0,-1 0 0,1-1 0,0 1 0,-1 0 0,1 0 0,0 0 0,0-1 0,-1 1 1,1 0-1,0 0 0,0-1 0,-1 1 0,-16-12-2054,10 1-63,0-1 0,0 1 0,1-1-1,-4-14 1,8 21 1177,-9-20-6294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8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784 46 1064,'0'-1'913,"1"-1"-1,-1 1 0,0-1 1,1 1-1,-1-1 1,1 1-1,-1 0 1,1-1-1,0 1 1,0 0-1,0 0 1,-1-1-1,1 1 1,2-1-1,-2 1-285,0 0 0,0-1 0,0 1 0,0 0 0,0-1 0,0 1 0,-1-1-1,1 1 1,0-1 0,-1 1 0,1-1 0,-1 0 0,1 1 0,-1-4 3016,-11 27 1953,7-20-5596,-1 0 0,1-1 0,0 0 0,-1 0 0,1 0 0,0 0 0,-1-1 0,-4 0 0,-1 2 0,-376 85 0,162-30 0,164-43 0,62-15 0,1 1 0,-1 0 0,1 0 0,-1 0 0,1 0 0,-1 0 0,1 1 0,-1-1 0,1 1 0,-1 0 0,0-1 0,1 1 0,-1 0 0,0 0 0,4 3 0,-5-2 0,1 1 0,-1 0 0,0-1 0,0 1 0,0 0 0,-1 0 0,1 0 0,0-1 0,-1 1 0,0 0 0,0 0 0,0 0 0,-1 5 0,-2 114 0,-29 186 0,-3-88 0,38-202-4093,-10-24-1767,7 5 5846,-42-68-19588,37 60 16556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49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 1920,'35'-21'12863,"7"11"-6807,51 5-4435,-32 4-278,16-2-1451,149 15 0,-160-6-2193,-39-6-1678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848 208 1020,'-2'-1'799,"-47"-32"9475,1-9-3635,43 39-6433,1-1 0,1 0 0,-1-1-1,1 1 1,-1-1 0,1 1 0,0-1 0,1 0 0,-1 0-1,1 0 1,0-1 0,1 1 0,-1-1 0,1 1 0,0 0-1,0-1 1,1 0 0,-1 1 0,2-11 0,-1 15-197,0 0 0,0 0 0,0 0-1,0 0 1,0 0 0,0 0 0,1 1 0,-1-1 0,0 0 0,1 0 0,-1 0 0,0 0 0,1 0 0,-1 0 0,1 1-1,-1-1 1,1 0 0,0 0 0,-1 1 0,1-1 0,0 0 0,0 1 0,-1-1 0,1 1 0,0-1 0,0 1 0,0-1 0,1 0 0,0 2-2,-1-1 0,1 0 0,-1 0 1,1 1-1,-1-1 0,1 1 1,-1-1-1,0 1 0,1 0 1,-1-1-1,0 1 0,1 0 1,-1 0-1,0 0 0,0 0 0,2 1 1,0 2 9,1-1 1,-1 1 0,1 0-1,-1 0 1,-1 0-1,1 1 1,0-1 0,-1 1-1,0-1 1,3 10-1,-4-5 66,-1-1-1,0 1 0,-1 0 0,0-1 0,0 1 0,-1-1 0,0 1 0,0-1 0,-6 11 0,7-15-74,-1 0-1,0 0 1,1-1-1,-2 1 1,1 0-1,0-1 1,-1 0-1,0 0 1,1 0-1,-1 0 1,0 0-1,-1 0 1,1-1-1,0 1 1,-1-1-1,0 0 1,1 0-1,-1 0 1,0-1 0,0 1-1,-5 0 1,6-2-30,0 0 1,0 0 0,1 0 0,-1-1 0,0 1-1,1-1 1,-1 0 0,0 0 0,1 0 0,-1 0 0,-2-2-1,-11-1-289,16 6 302,-1-1-1,1 1 1,0-1 0,0 1 0,0-1 0,0 1 0,0-1 0,0 1-1,0-1 1,1 1 0,-1-1 0,0 1 0,1-1 0,-1 1-1,1-1 1,1 2 0,-2-2 9,30 72 20,-28-69-18,0-1-1,0 1 0,0-1 0,0 0 0,0 1 0,1-1 0,-1-1 0,1 1 0,0 0 0,0 0 0,0-1 1,0 0-1,1 0 0,-1 0 0,1 0 0,-1 0 0,8 2 0,-9-4-22,1 0 0,0 0 1,0 0-1,0 0 0,0-1 0,0 1 0,0-1 0,0 0 0,-1 1 1,1-1-1,0-1 0,0 1 0,-1 0 0,1-1 0,-1 1 0,0-1 1,5-3-1,-3 1-94,-1 1 1,1-1 0,-1 0 0,1 0-1,-1 0 1,0 0 0,-1 0 0,1-1-1,2-6 1,-5 11 110,0 0-1,0 0 1,0 0 0,0 0 0,0 0-1,0-1 1,0 1 0,0 0-1,0 0 1,1 0 0,-1 0-1,0 0 1,0 0 0,0 0 0,0-1-1,0 1 1,0 0 0,0 0-1,0 0 1,0 0 0,0 0-1,0 0 1,-1-1 0,1 1 0,0 0-1,0 0 1,0 0 0,0 0-1,0 0 1,0 0 0,0 0-1,0-1 1,0 1 0,0 0 0,0 0-1,0 0 1,-1 0 0,1 0-1,0 0 1,0 0 0,0 0-1,0 0 1,0 0 0,0 0 0,0 0-1,-1 0 1,1 0 0,0-1-1,0 1 1,0 0 0,0 0 0,0 0-1,0 0 1,-1 0 0,1 0-1,0 0 1,0 1 0,0-1-1,-12 4-60,-11 8 65,23-12-3,-36 21 81,-178 102 672,173-103-203,-1-2 0,0-1-1,-62 15 1,99-30-402,0-1-1,0 0 1,-1 0 0,1 0 0,0-1-1,-1 0 1,1 0 0,0 0 0,-1-1-1,1 1 1,0-1 0,-1-1 0,1 1-1,-8-4 1,9 2-10,0 0 0,0 0 0,0 0 0,0-1-1,0 0 1,1 1 0,-1-1 0,1-1 0,0 1 0,1 0 0,-1-1 0,1 0-1,-1 1 1,1-1 0,-1-5 0,-30-96 1358,-24-124 0,47 181-1443,4 27-685,-2 10-3794,5 11 2835,1 0 0,-1-1 1,0 1-1,0 0 1,0 0-1,0 1 0,0-1 1,0 1-1,-6-1 1,7 1 654,-5-2-2970,0-2 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50.0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1023 12 1836,'-4'-8'12244,"3"8"-11966,-20-3 3713,-22 5-2398,-138 37 830,-23 3-811,-345 43 743,530-80-2745,22-2-678,38 4-4391,3 0-9156,-39-3 11055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50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1960,'1'0'395,"-1"0"1,1 0-1,0 0 0,-1 0 1,1 0-1,0 0 0,-1 0 1,1 0-1,0 1 0,-1-1 1,1 0-1,0 1 0,-1-1 0,1 0 1,-1 1-1,1-1 0,0 0 1,-1 1-1,1-1 0,-1 1 1,1-1-1,-1 1 0,0-1 1,1 1-1,-1 0 0,1-1 0,-1 1 1,1 0-1,-1 25 4801,-18 30-2384,14-49-1890,-25 79 814,3 0-1,4 2 1,4 0-1,4 1 1,-5 164-1,27 75-1735,-4-308-367,1-17-545,-5-5 734,1-1 0,0 1 0,-1 0 0,1 0 0,-1-1 0,0 1 0,0 0 0,0 0 0,0-1 0,0 1-1,-1 0 1,0-4 0,-2-39-7244,3 37 4977,0-1 0,-1 1 0,0-1 0,0 1 1,-1 0-1,-5-15 0,0 7-1520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51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735 157 1264,'39'-27'3566,"45"-41"-1,-35 24 5659,-49 44-9139,1 0 1,-1 0-1,0 0 0,0 0 1,0 0-1,1-1 1,-1 1-1,0 0 0,0 0 1,0 0-1,0 0 0,1-1 1,-1 1-1,0 0 0,0 0 1,0-1-1,0 1 1,0 0-1,0 0 0,0 0 1,1-1-1,-1 1 0,0 0 1,0 0-1,0-1 0,0 1 1,0 0-1,0 0 1,0-1-1,0 1 0,0 0 1,0 0-1,-1-1 0,1 1 1,0 0-1,0 0 0,0-1 1,0 1-1,0 0 1,0 0-1,0-1 0,-1 1 1,1 0-1,0 0 0,0 0 1,0 0-1,0-1 0,-1 1 1,1 0-1,0 0 1,0 0-1,-1 0 0,-20-6 1479,-24 5-845,-487 44 1178,368-29-1785,160-15-834,11-1-215,28-6-1218,50-3-739,-84 11 2906,-1 1-1,0-1 1,1 0-1,-1 1 1,0-1-1,0 0 1,1 1-1,-1-1 1,0 1-1,0-1 1,1 0-1,-1 1 1,0-1-1,0 1 1,0-1-1,0 1 1,0-1-1,0 0 1,0 1-1,0-1 1,0 1-1,0-1 1,0 1-1,0-1 1,0 1-1,0-1 1,0 1-1,0-1 1,0 0-1,0 1 1,-1-1-1,1 1 1,0-1-1,0 0 1,-1 1-1,1-1 1,0 1-1,-11 23 490,10-20-299,-78 228 6057,-6 15-1617,-9-15-3643,96-238-1471,0 1 1,0-1-1,-1 1 0,0-1 0,0 0 1,0 0-1,-1 0 0,0 1 1,-1-12-1,0 6-1170,0 0 0,1 0 0,0-1 0,1 1 0,0 0 0,5-16 0,14-32-9908,-15 46 8496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51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36 256,'27'-9'10203,"3"5"-4026,9 3-2422,21 5-2444,19 0 620,245-32-264,-315 26-4364,-24 4-916,-30 4-3994,10 4 832,15-2 3355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52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851 46 1796,'10'-15'3679,"15"-16"10207,-45 36-7493,-4 0-4460,-653 68 2813,636-71-4628,29-3-94,1 1 0,-1 1 0,1 0 0,-1 0 0,1 1 0,-1 1 0,1 0 0,-13 5 0,24-8-73,-1 0 0,1 0 0,-1 1 0,1-1 1,0 0-1,-1 0 0,1 0 0,0 1 0,-1-1 0,1 0 0,0 0 0,-1 1 0,1-1 1,0 0-1,0 1 0,-1-1 0,1 0 0,0 1 0,0-1 0,-1 0 0,1 1 1,0-1-1,0 0 0,0 1 0,0-1 0,0 1 0,0-1 0,0 0 0,0 1 0,0-1 1,0 1-1,0-1 0,0 0 0,0 2 0,13 6-3831,23-2-2865,93-26-9834,-104 18 13651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4:52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11 1388,'32'-8'9938,"-31"7"-9379,-1 1-1,1 0 1,0 0-1,-1-1 1,1 1-1,0 0 1,-1 0-1,1 0 1,0 0-1,0 0 1,-1 0-1,1 0 1,0 0-1,-1 0 1,1 0-1,0 0 1,5 3 4467,-5-2-4467,3 23-178,-1-1 1,-1 0 0,-1 1-1,-1-1 1,-2 1 0,-5 34-1,-40 143 2945,29-133-2962,-55 204-364,-37 151 0,110-461 0,6-37 0,0 36-2656,-5 14-4075,0-1 0,-4-43 0,-6 22 1527,5 29 1190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22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1 2360,'10'1'27974,"-16"6"-27793,-67 30 1704,-4-9-1756,-210 67-147,252-88 34,21-5-106,16-7-327,-1 4 409,0 1 0,-1-1 0,1 1 0,-1 0 1,1-1-1,0 1 0,-1 0 0,1-1 0,0 1 1,-1 0-1,1 0 0,0-1 0,-1 1 0,1 0 1,0 0-1,0 0 0,-1 0 0,1 0 0,0 0 0,-1 0 1,1 0-1,0 0 0,0 0 0,-1 1 0,1-1 1,0 0-1,-1 0 0,1 1 0,0-1 0,-1 0 1,1 1-1,0-1 0,-1 1 0,1-1 0,0 1 1,0 1 5,0 1 0,0-1 0,0 0 0,0 0 0,-1 1 0,1-1 0,-1 0 0,1 1 0,-1-1 0,0 1 0,0 2 0,-8 67 117,8-70-123,-88 465 953,80-435-945,5-21 0,0-1 0,1 1 0,-2 21 0,4-45-347,0 3-1006,0 0 1,1-1-1,0 1 1,0-1-1,6-17 0,16-38-6206,-13 38 3329,0-1-1,8-40 1,-17 58 4806,-1 10 98,0 0 1,0 0 0,0 0 0,0 1-1,0-1 1,0 0 0,1 0-1,-1 0 1,0 0 0,0 0 0,1 0-1,-1 0 1,3-3 3374,-1 2-3375,12-1 5851,3 1-7281,-14 2 152,115-15 3231,-71 8-2909,74-3 0,-113-1-8765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33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866 5 2164,'-2'-4'20142,"13"4"-17548,-29 27 4576,-14-19-6979,0-2 0,-53 3 0,21-4-67,-448 63-124,454-56 11,45-9-25,0 0 0,0-1 0,-20 2 0,33-4-83,0-1 1,0 1-1,0 0 0,0 0 0,0 0 0,1 0 0,-1 0 0,0-1 0,0 1 0,0 0 0,0 0 1,0 0-1,0 0 0,0-1 0,1 1 0,-1 0 0,0 0 0,0 0 0,0-1 0,0 1 0,0 0 1,0 0-1,0 0 0,0 0 0,0-1 0,0 1 0,0 0 0,0 0 0,0 0 0,0-1 0,-1 1 1,1 0-1,0 0 0,0 0 0,0-1 0,0 1 0,0 0 0,0 0 0,0 0 0,0 0 0,-1 0 1,1-1-1,0 1 0,0 0 0,0 0 0,0 0 0,-1 0 0,1 0 0,0 0 0,0 0 0,0 0 1,-1-1-1,19-9-5190,73-46-12679,-69 45 14096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33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0 92,'-1'3'13477,"-1"4"-7525,-2 8-2805,0 2-2049,0 2 0,1-1 0,1 0 0,1 0 0,1 1 0,3 34 0,-1 24 709,-5 1-1686,-2-1 0,-4-1 1,-4 0-1,-31 108 0,37-166-121,-7 29 0,14-46-31,0-1 0,0 0 0,0 0 0,-1 0 0,1 0 0,0 1 0,0-1 0,-1 0 0,1 0 0,0 0 0,-1 0 0,1 0 0,0 0 0,0 0 0,-1 0 0,1 0 0,0 0 0,0 0 1,-1 0-1,1 0 0,0 0 0,-1 0 0,1 0 0,0 0 0,0-1 0,-1 1 0,1 0 0,0 0 0,0 0 0,-1 0 0,1 0 0,0-1 0,0 1 0,0 0 0,-1 0 0,1 0 0,0-1 0,0 1 0,0 0 0,0 0 0,-1-1 0,1 1 0,0 0 0,0-1 0,-12-10-2969,-35-92-20094,31 72 18423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35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653 3 2144,'0'-2'18860,"-8"2"-16092,-25 6-2299,9 1-357,1 1 0,-36 16 0,38-14 140,0-1 0,-1-1 0,-31 7 0,-65 3 388,70-13-471,1 3 1,-83 24 0,117-27-163,-19 4-21,32-9-1,40-22-7189,26-9-9082,-53 27 13716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28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94 1044,'1'-2'1155,"0"-1"-1,0 1 1,0-1-1,-1 1 1,1-1-1,0 1 1,-1-1-1,0 1 1,0-1 0,1 1-1,-2-1 1,1-4-1,-1 2 4,1 1 0,-1 0-1,1-1 1,-1 1-1,-1 0 1,1-1 0,0 1-1,-1 0 1,0 0 0,-5-7-1,-1 9-431,9 14 595,7 12 608,-8-24-1925,8 33-4,-1 1 0,-1 0 0,-2 0 0,-1 48 0,2 14 0,-3-60-762,1 0 1,3 0-1,0-1 1,3 0-1,21 60 1,-17-124-18303,-12 25 17305,1-9-2140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9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0 163 1632,'115'-62'12778,"-3"1"-6476,-95 54-6920,0 0 0,0 1 0,0 0 1,33-5-1,-47 10-16,0 1-1,-1-1 1,1 1-1,0 0 1,0 0-1,-1 0 1,1 0 0,0 0-1,-1 0 1,1 1-1,0 0 1,-1-1-1,1 1 1,-1 0 0,1 0-1,-1 0 1,1 1-1,-1-1 1,0 0 0,1 1-1,2 2 1,2 8-2764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3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1 76,'1'0'484,"0"0"0,0-1 0,0 1 0,0 0 1,0 0-1,-1 0 0,1 1 0,0-1 0,0 0 0,0 0 0,0 0 0,0 1 0,0-1 0,0 0 1,-1 1-1,1-1 0,0 1 0,0-1 0,-1 1 0,1-1 0,0 1 0,-1 0 0,1-1 1,0 1-1,-1 0 0,1-1 0,-1 1 0,1 0 0,-1 0 0,1 0 0,-1-1 0,0 1 0,1 1 1,-4 34 6211,1-25-7160,-46 177 5223,27-114-3456,-48 261 2159,51-236-2987,17-55-664,1-31-51,-1-18-117,-3-57-9182,4 54 7364,1 1 0,0-1 1,0 0-1,1 1 0,0-1 0,3-7 0,2 0-2143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35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909 44 1652,'15'-43'20987,"-35"44"-19963,-1 2 1,1 0-1,-1 1 1,-30 11 0,-27 6 0,76-21-1009,-689 158 2621,671-152-2807,52-20-7799,-7 5 4736,64-21-10298,-68 22 9698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36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1 1844,'8'10'9930,"-4"4"-3474,-4 22-746,-12 38-4609,10-63 408,-112 517 4708,88-412-6217,-10 65 0,36-168-556,6-31-770,4-38-1589,-10-101-18516,-3 124 17172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48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12 880,'0'-12'19315,"-6"16"-18624,0 0 0,0-1 0,0 2 0,0-1 1,1 1-1,0 0 0,-6 6 0,8-7-508,-1 1 0,1-1-1,-1 0 1,-1-1-1,1 1 1,0-1 0,-1 0-1,0 0 1,1 0-1,-1-1 1,0 0 0,0 1-1,-1-2 1,-9 3-1,-120 13 167,-155 0 0,301-29-566,-3 11 193,-9 16 36,-29 89 180,17-62-22,1 1 0,-10 79 0,12-32 101,-4 103 421,14-193-806,0 0 0,1 0 0,-1 0 0,1 0 0,-1 0 0,1 0 0,-1 0 0,0-1 0,1 1 0,-1 0 0,1 0 0,-1-1 0,0 1 0,1 0 0,-1 0 0,0-1 0,1 1 0,-1 0 0,0-1 0,1 1 0,-1-1 0,0 1 0,0 0 0,0-1 0,1 1 0,-1-1 0,0 1 0,0-1 0,0 1 0,0 0-1,0-1 1,0 1 0,0-1 0,0 1 0,0-1 0,0 1 0,0-1 0,0 1 0,0-1 0,0 1 0,0 0 0,0-1 0,-1 1 0,1-1 0,0 1 0,0 0 0,-1-1 0,1 1 0,0-1 0,-1 1 0,0-2-695,1-1-1,-1 1 1,1 0 0,-1 0-1,1 0 1,0 0 0,-1-1-1,1 1 1,0 0-1,1 0 1,-1 0 0,0-1-1,1-1 1,1-17-5970,-4 11 2887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48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1 312,'23'0'12099,"1"2"-5102,26 4-2727,24 2-6373,-43-7 3796,72-7-1662,-102 6-131,-7-1-635,-21-5-16551,20 6 13524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49.1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601 17 520,'-4'-10'13227,"-6"5"-5135,-25 4-2246,-44 15-8122,66-11 4332,-442 97 919,451-100-3734,11-3-1182,30-5-4383,9 7-1422,-45 1 7467,1 0 1,-1 0-1,0 0 1,1 1-1,-1-1 0,0 0 1,0 1-1,1 0 1,-1-1-1,0 1 0,0-1 1,0 1-1,0 0 1,0 0-1,0 0 1,0 0-1,0 0 0,0 0 1,0 0-1,0 0 1,0 0-1,-1 0 0,1 0 1,0 3-1,2 12 2625,-1 0-1,0 0 1,-1 0-1,-3 28 0,1-5-194,-1-10-704,-1 1 0,-1 0 0,-13 45 0,-3 20 1059,20-96-2500,0 1-1,0 0 0,0 0 0,0 0 1,1 0-1,-1 0 0,0 0 1,0 0-1,0 0 0,0 0 1,1 0-1,-1 0 0,0 0 0,0 0 1,0 0-1,0 0 0,1 0 1,-1 0-1,0 0 0,0 0 1,0 0-1,0 0 0,0 0 0,1 0 1,-1 0-1,0 1 0,0-1 1,0 0-1,0 0 0,0 0 1,1 0-1,-1 0 0,0 0 0,0 0 1,0 1-1,0-1 0,0 0 1,0 0-1,0 0 0,0 0 0,0 1 1,1-1-1,-1 0 0,0 0 1,0 0-1,0 0 0,0 1 1,0-1-1,0 0 0,0 0 0,19-27-139,20-42-804,-38 68 931,0 0 1,0-1 0,0 1 0,0 0 0,0 0 0,1 0-1,-1 1 1,0-1 0,1 0 0,-1 0 0,0 1-1,1-1 1,-1 1 0,1-1 0,-1 1 0,1-1 0,-1 1-1,1 0 1,0 0 0,-1 0 0,1 0 0,2 0-1,46 5 126,-31-3-96,170-3-1690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 87 56,'-4'-9'1374,"4"9"-1326,0 0 0,0 0 0,-1-1-1,1 1 1,0 0 0,0 0-1,0 0 1,0-1 0,-1 1-1,1 0 1,0 0 0,0-1-1,0 1 1,0 0 0,0 0-1,0-1 1,0 1 0,0 0-1,0 0 1,0-1 0,0 1-1,0 0 1,0 0 0,0-1-1,0 1 1,0 0 0,0-1-1,0 1 1,0 0 0,1 0-1,-1 0 1,0-1 0,0 1 0,0 0-1,0 0 1,0-1 0,1 1-1,-1 0 1,0 0 0,0 0-1,0 0 1,1-1 0,-1 1-1,0 0 1,0 0 0,1 0-1,-1 0 1,1-1 93,0 1-1,-1-1 1,1 1-1,0-1 1,-1 1 0,1-1-1,-1 1 1,1-1-1,-1 0 1,1 1 0,-1-1-1,1 0 1,-1 0 0,0 1-1,1-1 1,-1 0-1,0 0 1,1 1 0,-1-1-1,0 0 1,0 0-1,0 0 1,0 0 0,0 1-1,0-1 1,0 0-1,0 0 1,0 0 0,0 0-1,-1 1 1,1-1-1,0 0 1,0 0 0,-1 1-1,1-1 1,-1-1-1,0 1-138,1 1 0,-1-1-1,1 1 1,0-1-1,-1 1 1,1-1 0,0 1-1,-1-1 1,1 0-1,0 1 1,0-1 0,0 0-1,-1 1 1,1-1-1,0 0 1,0 1 0,0-1-1,0 0 1,0 1-1,0-1 1,1 0 0,-1 1-1,0-1 1,0 0-1,0 1 1,1-2 0,-1 1 35,1 1 0,-1 0 1,0-1-1,0 1 1,0-1-1,1 1 1,-1-1-1,0 1 1,0-1-1,0 1 1,0-1-1,0 1 1,0-1-1,0 0 1,0 1-1,0-1 1,0 1-1,0-1 1,-1 1-1,1-1 1,0 1-1,0 0 1,0-1-1,-1 1 1,1-1-1,0 1 1,-1-1-1,1 1 1,0-1-1,-1 1 1,1 0-1,0-1 1,-1 1-1,1 0 1,-1-1-1,1 1 1,0 0-1,-1 0 1,1 0-1,-1-1 1,1 1-1,-1 0 1,1 0-1,-1 0 0,0 0 1,-6-2 26,0 1 0,1 1 0,-1-1 1,0 1-1,0 0 0,0 1 0,0 0 0,1 0 1,-1 0-1,0 1 0,1 0 0,-1 0 0,-6 4 0,-15 3-1021,19-4 107,17-3 446,-7-2 515,0 1 0,0-1 0,0 0 0,0 0-1,0 0 1,0 0 0,0 0 0,0-1 0,-1 1 0,1 0 0,0 0-1,0-1 1,0 1 0,0 0 0,0-1 0,-1 1 0,1-1 0,0 1 0,0-1-1,-1 1 1,2-2 1374,-14 11 4564,-3 18-1886,-5 119 179,8 76-2160,14-192-1903,-1-29-158,0-18-190,-2-9-550,-1-30-4306,9 30-6907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4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547 44 88,'-2'4'2348,"-8"-2"-2331,-11 2-43,21-3 17,0-1 1,-1 0-1,1 0 0,0 0 0,-1 0 0,1 0 1,-1 0-1,1 0 0,0 0 0,-1 0 0,1 0 1,0 0-1,-1 0 0,1 0 0,0 0 0,-1 0 1,1-1-1,0 1 0,-1 0 0,1 0 1,0 0-1,-1 0 0,1-1 0,0 1 0,-1 0 1,1 0-1,0-1 0,0 1 0,-1 0 0,1-1 1,0 1-1,0 0 0,0 0 0,0-1 0,-1 1 1,1 0-1,0-1 0,0 1 0,0-1 1,0-1 155,1 0 1,0 0-1,0 1 1,-1-1-1,1 0 1,0 1 0,0-1-1,1 1 1,-1-1-1,0 1 1,0 0 0,1-1-1,-1 1 1,1 0-1,-1 0 1,1 0 0,0 0-1,-1 0 1,1 0-1,0 1 1,19 3 16831,-35 4-15163,-3 0-1060,1-2 1,-1 1-1,0-2 0,-1 0 0,-28 1 0,-92-2-832,88-3 236,50 0-165,-25 0-14,-159-4 71,184 4-79,-1 0 0,1 0 1,0 0-1,0 0 0,0 0 1,-1 0-1,1 0 0,0 0 1,0 0-1,-1 0 0,1 0 1,0 0-1,0 0 0,0 0 1,-1 0-1,1 0 1,0 0-1,0 0 0,0 0 1,-1 0-1,1 0 0,0-1 1,0 1-1,0 0 0,-1 0 1,1 0-1,0 0 0,0 0 1,0-1-1,0 1 0,-1 0 1,1 0-1,0 0 0,0 0 1,0-1-1,0 1 0,0 0 1,0 0-1,0 0 0,0-1 1,0 1-1,0 0 1,0 0-1,0-1 0,0 1 1,0 0-1,0 0 0,0 0 1,0-1-1,0 1 0,0 0 1,0 0-1,0-1 0,0 1 1,0 0-1,13-16-5756,25-12-7814,-28 23 10059,1 1 58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5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 0 1120,'9'1'16834,"-15"5"-16106,1 1 1,0-1 0,0 1 0,0 0 0,1 0-1,0 1 1,1 0 0,-6 15 0,-15 67 1305,24-89-1975,-86 612 5757,75-505-5471,4 68-345,6-208-2768,0 17-688,1 0 0,0 0 0,5-29 0,1 17-5221,-4 15 4407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5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1067 2 1164,'-4'-1'11292,"-5"1"-5254,-47 9-1746,-319 47 1828,213-36-5379,-278 71-1,419-84-920,24-6-946,38-7-2489,-18 2 1484,4-2-2235,0 0 0,31-12 0,2-1-2286,-34 12 3971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0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1452,'30'-9'5205,"47"-21"1,77-51-180,-65 33-3493,-35 21-1562,101-58 840,-85 33-3494,-56 40 243,-1 0 0,20-25 0,-25 26-829,-5 3-107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5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 1460,'16'-1'445,"-8"1"1011,0 0 1,0 0 0,0 0 0,0 1 0,0 0-1,9 3 1,-16-3-1175,1-1-1,-1 1 0,1 0 1,-1 0-1,1 0 1,-1-1-1,0 2 1,1-1-1,-1 0 0,0 0 1,0 0-1,0 0 1,0 1-1,0-1 1,0 0-1,0 1 0,-1-1 1,1 1-1,0-1 1,-1 1-1,1 0 0,-1-1 1,0 1-1,0-1 1,1 1-1,-1 0 1,0-1-1,0 1 0,0 0 1,0-1-1,-1 1 1,1-1-1,0 1 1,-1 0-1,0 1 0,-44 184 3237,-27 135 3498,50-204-7016,-13 79 0,35-175-3189,0-39-1440,3-54-11121,0 44 10960,-2 0 541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6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570 21 792,'10'-21'21075,"-23"30"-20657,-18 11-181,-1-2 1,-1-2-1,-1-1 1,0-1-1,-1-2 1,0-1-1,-1-2 1,-38 5-1,60-17-276,16-4-36,-2 7 75,1 0 0,-1 0 0,1-1 0,-1 1 0,1 0 0,-1 0 0,1 0 0,-1 0 0,1 0 0,-1-1 0,1 1 0,-1 0 0,1 0 0,-1 0 0,1 0 0,-1 1 0,1-1 0,-1 0 0,1 0 0,-1 0 0,1 0 0,-1 0 0,1 1 0,-1-1 0,1 0 1,-1 0-1,0 1 0,1-1 0,-1 0 0,1 1 0,-1-1 0,0 1 0,1-1 0,-1 0 0,0 1 0,1-1 0,-1 1 0,0-1 0,0 1 0,0-1 0,1 1 0,-1-1 0,0 1 0,0-1 0,0 1 0,0-1 0,0 1 0,0-1 0,0 1 0,0-1 1,0 1-1,3 15 164,-1-1 1,0 1 0,-1 0 0,-1-1-1,-1 1 1,-3 25 0,-26 98 1295,18-90-949,-141 543 1950,153-592-2550,0-1 0,0 1 0,0 0 0,0 0 0,0 0 0,0 0-1,0 0 1,0-1 0,0 1 0,-1 0 0,1 0 0,0 0 0,0 0-1,0 0 1,0 0 0,0 0 0,-1-1 0,1 1 0,0 0 0,0 0 0,0 0-1,0 0 1,-1 0 0,1 0 0,0 0 0,0 0 0,0 0 0,0 0-1,-1 0 1,1 0 0,0 0 0,0 0 0,0 0 0,0 0 0,-1 0-1,1 0 1,0 0 0,0 0 0,0 1 0,0-1 0,-1 0 0,1 0-1,0 0 1,0 0 0,0 0 0,0 0 0,0 0 0,0 1 0,-1-1 0,1 0-1,0 0 1,0 0 0,0 0 0,0 0 0,0 1 0,0-1 0,0 0-1,0 0 1,0 0 0,0 0 0,0 1 0,0-1 0,0 0 0,0 0-1,0 0 1,0 0 0,0 1 0,-10-24-5068,-5-31-4112,11 30 5205,3 1 92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7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1304,'33'2'12928,"1"3"-7859,35 2-3041,74-19-3234,-133 11 405,-9 0 571,-1 1-1,1 0 1,-1 0 0,0 0 0,1 0-1,-1 0 1,0 0 0,1 1-1,-1-1 1,1 0 0,-1 0 0,0 0-1,1 0 1,-1 0 0,0 0 0,1 1-1,-1-1 1,0 0 0,1 0 0,-1 1-1,0-1 1,1 0 0,-1 0 0,0 1-1,0-1 1,0 0 0,1 1 0,-1-1-1,0 0 1,0 1 0,0-1 0,0 0-1,1 1 1,-1-1 0,0 1 0,0-1-1,0 0 1,0 1 0,0-1 0,0 0-1,0 1 1,0-1 0,0 1 0,0-1-1,0 0 1,0 1 0,-1-1 0,1 0-1,0 1 1,0-1 0,0 0 0,0 1-1,-1-1 1,1 0 0,0 1 0,0-1-1,-1 0 1,1 1 0,0-1 0,0 0-1,-1 1 1,0 0-98,-1 7-3426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7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817 37 840,'-1'-2'717,"0"0"1,-1 0-1,1 0 0,0 0 1,-1 0-1,1 0 0,-1 0 1,0 0-1,0 1 0,0-1 1,1 0-1,-1 1 0,-1 0 1,1 0-1,-4-2 0,1 1-66,0 0 0,1 1 0,-1 0 0,0 0 0,0 1 0,0-1-1,-8 1 1,-7 2-116,0 1-1,0 0 0,-20 7 1,19-5 48,-143 36 541,-251 48-614,383-90-1177,25-6-1062,19-8-1318,0 5-81,1 1-1,0 1 0,27-14 1,-16 12-430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7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1012,'-25'33'5459,"1"1"-1,-23 46 1,29-44-2978,2 0 0,-15 48 0,18-36-1568,2 0-1,2 1 1,2 0-1,-1 98 1,8-111-1052,1 0 1,2 0-1,8 42 0,-11-78 35,0 1 0,0-1 0,0 0 0,0 1 0,0-1 0,0 0-1,0 1 1,0-1 0,0 1 0,1-1 0,-1 0 0,0 0 0,0 1 0,0-1 0,1 0-1,-1 1 1,0-1 0,0 0 0,0 0 0,1 1 0,-1-1 0,0 0 0,1 0-1,-1 1 1,0-1 0,0 0 0,1 0 0,-1 0 0,0 0 0,1 0 0,-1 1-1,0-1 1,1 0 0,-1 0 0,1 0 0,-1 0 0,0 0 0,1 0 0,-1 0 0,0 0-1,1 0 1,15-12-6032,9-21-7100,-18 22 8954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8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536 39 1008,'30'-38'16060,"-34"41"-15599,0 0 0,-1 0 0,1 0 0,-1-1 0,1 0 0,-1 0 0,0 0 1,-9 2-1,-2 2 10,-59 21 446,-2-4 0,-124 23 0,86-22-837,118-24-81,-1-1-1,0 1 1,1 0 0,-1-1-1,1 1 1,-1 0-1,0 0 1,1 1 0,-1-1-1,1 1 1,-1-1 0,0 1-1,1 0 1,-1-1-1,0 1 1,0 0 0,0 1-1,0-1 1,0 0-1,0 1 1,0-1 0,0 1-1,0-1 1,-1 1-1,1 0 1,0 0 0,-1 0-1,0 0 1,1 0-1,-1 0 1,0 0 0,0 0-1,0 1 1,0-1-1,-1 0 1,1 1 0,-1-1-1,1 0 1,-1 1-1,0-1 1,0 1 0,0 2-1,-39 180 1217,-1 5 447,27-58-882,4 148 0,11-257-982,4-33-1554,3-39-3607,-9-57-9882,0 74 11074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8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0 400,'17'1'10242,"2"2"-4134,4 2-2524,13 5-3003,31 7-309,147 8-369,-142-24-4734,-1-7-7079,-66 6 8145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8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30 2576,'113'-29'19563,"-155"41"-14731,-50 16-814,-138 34-3980,10 2-2,125-35-2076,128-56-13579,-6 3 8228,-12 14 3610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5:59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2688,'2'7'1829,"0"0"-1,0 1 1,-1-1-1,0 1 1,0-1 0,-1 11-1,-2 9 1455,-9 48 0,1-20-859,0 40-392,-5-1 0,-4 0 1,-40 118-1,-32-14-1873,59-134-158,32-64-38,0 1 0,-1-1 0,1 1 0,0 0 0,0-1 0,0 1 0,-1-1 0,1 1-1,0 0 1,0-1 0,-1 1 0,1-1 0,-1 1 0,1-1 0,0 1 0,-1-1 0,1 0 0,-1 1 0,1-1 0,-1 0 0,1 1 0,-1-1 0,1 0 0,-1 1 0,0-1 0,1 0-1,-1 0 1,1 0 0,-1 1 0,0-1 0,1 0 0,-1 0 0,1 0 0,-1 0 0,0 0 0,0 0 0,-12-22-3167,-1-36-3245,9-36-6804,5 53 8683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05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939 14 880,'13'-14'27086,"-13"14"-26878,-1 2-103,1 0-1,-1 0 1,0-1 0,0 1 0,0 0-1,0 0 1,0-1 0,0 1 0,0-1-1,0 1 1,-1-1 0,1 0 0,-1 1-1,1-1 1,-1 0 0,0 0 0,1 0-1,-1 0 1,0 0 0,-3 1 0,-45 17 2246,46-17-2309,-87 23-42,-1-3 0,0-5 0,-163 10 0,-29-16 0,270-11 0,11 0 0,0-1 0,1 1 0,-1 0 0,0 0 0,0 0 0,0 1 0,0-1 0,0 1 0,-5 1 0,9 0 0,1-1 0,-1 1 0,0 0 0,1-1 0,-1 0 0,1 1 0,0-1 0,-1 0 0,1 0 0,0 0 0,0 0 0,0 0 0,0 0 0,4 1 0,-3 0 0,-18 19 0,15-18 0,-1 0 0,1-1 0,-1 1 0,1-1 0,-1 1 0,0-1 0,0 1 0,0-1 0,0 0 0,0 1 0,-1-1 0,1 0 0,-1 0 0,1 0 0,-1 0 0,0 0 0,-2 2 0,19-16 0,-14 11 0,0 0 0,0-1 0,-1 1 0,1 0 0,0 0 0,-1-1 0,1 1 0,-1 0 0,1-1 0,-1 1 0,0-1 0,0 1 0,1-1 0,-1 1 0,0-1 0,-1-1 0,1-7-27,3 9-1032,-1 0 0,1-1 0,-1 1 0,1-1 0,-1 1 0,1-1 0,-1 0 0,0 0 0,0 0 0,3-2 0,29-34-15243,-27 32 13137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0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445 470 592,'7'-13'9648,"3"13"-3751,-7 2-5381,0 0 0,0 0 0,-1 0 1,1 1-1,-1-1 0,0 1 0,1 0 1,2 4-1,1 2-299,0 1 0,-1-1 0,0 1-1,0 0 1,5 18 0,-10-24-188,1 0 0,0 0-1,-1 0 1,0 1 0,0-1 0,0 0-1,0 0 1,-1 0 0,0 0 0,0 0-1,0 0 1,0 0 0,0 0 0,-1 0 0,0-1-1,0 1 1,0 0 0,0-1 0,0 1-1,-1-1 1,0 0 0,1 0 0,-1 0-1,0 0 1,-1-1 0,1 1 0,0-1-1,-1 0 1,1 0 0,-1 0 0,0 0 0,0 0-1,0-1 1,1 0 0,-8 2 0,-1-1-224,1 0 0,-1-1 0,0 0 0,1 0 0,-1-1 0,0-1 0,0 0 0,1-1 0,-1 0 0,1-1 0,-18-6 0,-83-50-1589,111 59 1794,0 0 0,0 0 0,-1-1 0,1 1 0,0 0 0,0 1 0,0-1 0,0 0 0,0 0 0,-1 0 0,1 1 0,0-1 1,0 1-1,0-1 0,0 1 0,0-1 0,0 1 0,0-1 0,0 1 0,0 0 0,1 0 0,-1-1 0,0 1 0,0 0 0,1 0 0,-1 0 0,0 0 0,1 0 0,-1 0 1,1 0-1,-1 0 0,1 0 0,-1 0 0,1 2 0,-16 45 491,15-44-449,-15 56 389,-5 25-437,-56 141 1,66-204-2135,6-16-1521</inkml:trace>
  <inkml:trace contextRef="#ctx0" brushRef="#br0" timeOffset="1">412 62 2684,'8'-12'5154,"0"1"-1,0 0 1,17-16-1,-101 110-24559,55-66 15954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0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16 1108,'2'-2'612,"0"1"-1,0-1 0,0 0 1,1 1-1,-1-1 1,1 1-1,-1 0 0,1 0 1,-1 0-1,4-1 1,22 4 721,-21 1-2115,-1 0-1,-1 0 1,1 0 0,0 1-1,-1 0 1,0 0 0,6 6-1,-11-7 720,-7-3 363,-17-2 1555,-12 2 19493,35 1-21596,-9 11 664,2 0-1,-1 0 1,2 1-1,0 1 1,0-1-1,1 1 1,1 0-1,-7 29 0,-1-3 282,-220 843 1501,217-810-2165,-16 49-33,-52 133 0,101-287 0,3-55-3999,9-121-15882,-25 169 18105,0 11-2395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1 368,'2'0'901,"0"0"0,1 0 0,-1 0 0,0 0 0,0 0 0,0 0 0,0 1 0,1-1 0,-1 1-1,0-1 1,0 1 0,0 0 0,0 0 0,0 0 0,0 0 0,2 2 0,-3-1 77,0 0-1,0 0 1,0 0 0,0 0-1,0 1 1,0-1-1,-1 0 1,1 1 0,-1-1-1,1 0 1,-1 5 0,3 16-1514,-2-19 579,0 1 0,0-1 0,1 1 0,-1-1 0,1 0 1,0 1-1,0-1 0,0 0 0,0 0 0,1 0 0,0-1 0,0 1 1,0-1-1,0 1 0,0-1 0,1 0 0,0 0 0,-1-1 0,1 1 1,0-1-1,0 0 0,5 2 0,6 1-45,1 0-1,0-1 1,0-1 0,31 2-1,-29-3 56,196 12 76,-379-4 540,-26 1-1780,177-10 681,7-1-3607,31-16-14763,-17 8 14783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0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2 2092,'-6'-1'10859,"-4"4"-4238,-5 4-2876,-11 8-3212,-12 5 717,-11-5-372,-1-2 1,-91 12-1,79-16-865,-73 21 0,117-23-429,55-16-10354,11-28-1773,-39 31 9783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0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1004,'-1'13'2008,"0"1"-1,-1-1 1,0 0-1,-1 0 1,-5 14-1,-28 65 3753,8-21-3072,-26 81-1080,-134 426 8054,176-535-9662,-29 140 0,42-202-1670,-3-29-5251,-1-34-4733,5 31 7278,2 20 730,2 1 90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0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1 308,'19'9'10114,"2"10"-5276,3 2-1386,-10-14-2961,0-1 0,0-1 0,0 0 1,1-1-1,0 0 0,-1-1 0,1-1 1,16 0-1,2 0-382,0-3 0,54-6-1,-82 6-428,-1 0-1,1 0 1,-1-1-1,1 0 0,-1 0 1,0 0-1,1 0 1,5-6-1,-9 8 81,-1-1 0,1 1 0,-1 0 0,1-1 0,-1 1-1,1-1 1,-1 1 0,1-1 0,-1 1 0,0-1 0,1 1 0,-1-1 0,0 1 0,1-1 0,-1 0 0,0 1 0,0-1 0,0 1 0,1-1-1,-1 0 1,0 1 0,0-1 0,0 0 0,0 1 0,0-2 0,-1 1-241,0 0 0,0 1-1,1-1 1,-1 0 0,0 0 0,0 0 0,0 1-1,0-1 1,0 1 0,0-1 0,0 1-1,-1-1 1,1 1 0,0-1 0,0 1 0,0 0-1,0 0 1,-1-1 0,-1 1 0,-8 0-2931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0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886 13 492,'5'-13'15302,"-15"18"-8654,-6 3-6011,-97 50 2263,67-33-2203,-85 33 0,89-44-471,-250 75 636,243-85-2034,76-34-4186,-5 11 1795,29-20-7657,-48 37 10857,1 0 0,-1 1 0,0 0 0,1-1-1,-1 1 1,1 1 0,-1-1 0,1 0 0,4 1 0,-7 0 493,-1 0-1,1 0 1,-1 0-1,1 0 1,-1 1-1,1-1 1,-1 0-1,1 0 1,-1 0-1,1 1 1,-1-1 0,1 0-1,-1 1 1,1-1-1,-1 0 1,0 1-1,1-1 1,-1 1-1,0-1 1,1 1 0,-1-1-1,0 1 1,1-1-1,-1 1 1,0-1-1,0 1 1,0-1-1,0 1 1,1-1-1,-1 1 1,0 0 0,0 27 3319,-10 25 1447,-48 131 2773,-47 88-1986,60-160-3550,-80 163-859,141-348-9620,37-83-7463,-33 105 10151,-11 25 2776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0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17 980,'4'6'11910,"9"4"-6258,35 18-2232,-36-24-3203,1 0 0,0 0-1,-1-2 1,1 1 0,0-2 0,1 0 0,-1 0-1,0-1 1,17-3 0,119-22-649,-141 23 350,5 0-337,63-19-3554,-53 9-1244,-1-4-3868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16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837 0 752,'1'2'1201,"-1"-1"1,1 1-1,0-1 1,-1 1-1,0 0 0,1-1 1,-1 1-1,0 0 1,0-1-1,0 1 0,0-1 1,0 1-1,-1 3 0,-10 23 5290,9-24-6268,-1-1 1,1 1 0,-1-1-1,1 0 1,-1 0-1,0 0 1,0 0 0,-1 0-1,1-1 1,-1 1-1,-5 2 1,-17 3 730,0-1 1,0-1-1,-32 3 0,-34 7 232,66-9-915,14-3-245,0-1 0,0 0 1,0 0-1,0-1 1,-1 0-1,1-1 0,0-1 1,-1 0-1,1-1 1,-1 0-1,1 0 0,-20-7 1,23 5-34,0-1 0,1 0 0,0 0 1,0-1-1,0 0 0,-8-7 0,-2 61 285,-36 112-129,26-72-123,2-7-26,-5-2 0,-78 150 0,86-197 0,29-47-2792,-2 0 1,0-1-1,2-19 1,8-31-10365,-6 41 8679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16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0 776,'-10'5'19129,"20"5"-14194,20 7-3947,-2-7-399,0-1 0,0-2 0,1 0 0,0-2 0,34 1 0,153-2-297,-141-4-349,-40 0-780,92-4-901,-64-6-4841,-6-10-8581,-48 14 10941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35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34 1252,'5'-9'2878,"-5"8"-2410,0 0 0,0-1 0,1 1 0,-1 0 0,1 0 0,-1 0 1,1 0-1,-1 0 0,1 0 0,0 0 0,0 0 0,-1 0 1,1 0-1,0 0 0,0 0 0,0 1 0,0-1 0,0 0 0,0 1 1,0-1-1,0 0 0,6-1 5114,-26 1 2306,-4 1-6294,12 2-1547,0 0 0,1 1 0,0 1 0,0 0 0,0 0-1,0 1 1,-15 10 0,-63 49 2,64-45-8,8-7-31,0 1 0,0 0 0,1 1 0,1 1 0,1 0 0,0 1 0,1 0 0,0 1-1,-12 26 1,22-40-1,1 0-1,1 1 0,-1-1 0,0 0 1,1 0-1,-1 0 0,1 1 0,0-1 1,0 0-1,0 0 0,1 1 1,-1-1-1,1 0 0,0 0 0,0 0 1,0 0-1,3 6 0,-1-3 30,1 0-1,0 0 1,0 0 0,1-1-1,0 0 1,0 0-1,10 8 1,5 2 130,1-1-1,1-2 1,35 16 0,-28-15-97,1-2 1,-1-2-1,2 0 1,-1-2-1,1-1 1,0-2-1,40 1 1,-106-34-3404,13 9-3794,21 19 6617,0 0 1,1 0-1,0 0 0,-1 0 0,1 0 0,-1 0 0,1 0 0,0 0 1,0 0-1,0 0 0,-1 0 0,1 0 0,0 0 0,0 0 0,0 0 1,1 0-1,-1 0 0,0 0 0,0 0 0,1 0 0,-1 0 0,0 0 1,1 0-1,0-2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0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122 156 1344,'4'7'2262,"1"-1"0,0-1 0,0 1-1,0-1 1,9 8 0,-10-10-1638,1 1 0,-1 0 0,1 1-1,-1-1 1,-1 1 0,1 0 0,4 8 0,-7-11-537,-1 0-1,1 0 1,-1 0-1,1 1 1,-1-1 0,0 0-1,0 0 1,0 1-1,0-1 1,0 0 0,0 0-1,-1 1 1,1-1 0,-1 0-1,0 0 1,0 0-1,1 0 1,-1 0 0,0 0-1,-1 0 1,1 0-1,0 0 1,-1 0 0,-2 3-1,-2 1 9,0 0-1,-1 0 0,0-1 1,1 0-1,-2 0 1,1-1-1,0 1 0,-1-2 1,-8 4-1,12-5-65,1-1 0,0 1 0,-1-1 0,0 0-1,1 0 1,-1 0 0,0-1 0,1 1 0,-1-1 0,0 0 0,0 0-1,1 0 1,-1-1 0,0 1 0,1-1 0,-1 0 0,0 0 0,1 0-1,-1-1 1,1 1 0,0-1 0,-5-2 0,5 1-9,1 0-1,0 0 1,1 0 0,-1 0 0,0-1-1,1 1 1,0 0 0,0-1-1,0 1 1,0-1 0,0 1 0,1-1-1,-1 1 1,1-1 0,0 0 0,0 1-1,1-1 1,-1 1 0,1-1 0,-1 1-1,1-1 1,3-5 0,2-11 1,1 0 0,14-27 1,-19 44-17,8-17-140,0 1 1,2 0-1,0 1 1,24-27 0,9 3-6033,-44 42 5776,0-1 0,-1 0 0,1 1 0,0-1 0,-1 1 0,1-1 0,0 1 0,0-1 0,0 1 0,-1-1 0,1 1 1,0 0-1,0 0 0,0-1 0,0 1 0,0 0 0,0 0 0,0 0 0,-1 0 0,1 0 0,0 0 0,0 0 0,0 0 0,0 1 0,0-1 0,1 1 0,3 4-3488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36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434 913 992,'13'-9'2373,"-10"7"-1757,-1 0 1,1 0-1,0 1 1,0-1-1,0 1 1,0-1-1,0 1 0,0 0 1,0 0-1,6-1 1,-4-13 6988,3-1-3932,-7 16-3581,0-1 0,-1 1-1,1-1 1,0 1 0,-1-1 0,1 1-1,-1-1 1,1 0 0,-1 1 0,1-1 0,-1 0-1,1 1 1,-1-1 0,0 0 0,1 1 0,-1-1-1,0 0 1,0 0 0,1 0 0,-1 1-1,0-1 1,0 0 0,0 0 0,0 0 0,0 1-1,0-1 1,0 0 0,0 0 0,0 0 0,-1 1-1,1-1 1,0 0 0,-1-1 0,0 1 7,-1-1 0,1 1 0,-1-1 0,0 1 0,0 0 1,1-1-1,-1 1 0,0 0 0,0 0 0,0 0 0,0 1 0,-3-2 1,-6-1 3,1 1 1,-1-1 0,0 2 0,-12-1 0,-7 3-64,-1 1-1,-42 8 1,58-7-34,-1 1 1,1 0 0,-1 2 0,1-1 0,1 2-1,-20 10 1,26-11-5,0 1 0,0 0 0,0 0-1,1 0 1,0 1 0,1 0 0,-1 0 0,2 1 0,-8 13 0,-2 9 34,-16 49-1,11-26 10,18-50-42,0 0 1,0 0-1,1 0 1,0 0-1,0 0 1,0 1-1,0-1 1,1 0-1,0 1 1,0-1-1,0 1 1,0-1-1,1 0 1,-1 1-1,1-1 1,0 0-1,1 0 1,-1 0-1,1 1 1,-1-1-1,1-1 1,0 1-1,1 0 1,-1 0 0,6 5-1,-4-5-1,0-1-1,0 0 1,1 0 0,-1-1-1,1 1 1,0-1 0,-1 0-1,1 0 1,0 0-1,0-1 1,0 0 0,1 0-1,-1 0 1,0-1 0,0 1-1,0-1 1,1-1 0,-1 1-1,0-1 1,0 0-1,8-2 1,-1 0-7,0-2 0,-1 0 0,0 0-1,1-1 1,-2 0 0,1-1 0,-1 0 0,0-1 0,0 0-1,-1 0 1,0-1 0,13-18 0,7-12-44,47-85 0,-49 77 7,28-47-11,210-328 25,-205 338 95,-3-3 0,78-161 0,-135 248-66,0 0 0,0 0 0,-1 0 0,1 0-1,0 0 1,0 0 0,0 0 0,0 0 0,0 0-1,0-1 1,-1 1 0,1 0 0,0 0 0,0 0-1,0 0 1,0 0 0,0 0 0,0 0 0,0 0-1,-1 0 1,1 0 0,0 0 0,0-1 0,0 1-1,0 0 1,0 0 0,0 0 0,0 0 0,0 0-1,0 0 1,0 0 0,0-1 0,0 1 0,0 0-1,0 0 1,0 0 0,0 0 0,0 0 0,0-1-1,0 1 1,0 0 0,0 0 0,0 0 0,0 0-1,0 0 1,0 0 0,0-1 0,0 1-1,0 0 1,0 0 0,0 0 0,0 0 0,0 0-1,0 0 1,0 0 0,0-1 0,1 1 0,-17 12 0,-19 22-17,-87 111 186,-167 256-1,204-275 15,68-101-162,-69 109 88,77-118-109,1 0-1,1 0 0,1 0 1,0 1-1,1 0 0,-5 31 1,10-44-76,-1-1 1,1 1 0,0-1-1,0 0 1,1 1 0,-1-1-1,1 0 1,0 1-1,0-1 1,0 0 0,0 0-1,0 0 1,1 0-1,-1 0 1,1 0 0,0 0-1,0 0 1,0 0-1,0-1 1,0 1 0,1-1-1,-1 0 1,1 0 0,0 0-1,0 0 1,-1 0-1,1 0 1,0-1 0,1 1-1,-1-1 1,5 2-1,-1-2-737,-1 1 0,1-1 0,-1 0 0,1 0-1,-1-1 1,13 0 0,-13-1-623,0 1 1,0-1-1,0-1 1,0 1-1,0-1 1,-1 0 0,8-4-1,-3 0-2591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41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850 40 1924,'14'-12'2937,"7"-16"11984,-45 56-12224,7-16-2409,0-1 0,0-1 0,-1 0 0,0-2 0,-1 0 0,-26 8 0,-122 24 43,146-36-252,-51 11 14,-219 35 156,291-50-251,-1 1-1,1-1 1,-1 0 0,0 0 0,1 1-1,-1-1 1,0 0 0,1 0 0,-1 0 0,1 0-1,-1 0 1,0 0 0,1 0 0,-1 0-1,0 0 1,1 0 0,-1 0 0,0 0-1,1-1 1,-1 1 0,1 0 0,-1 0-1,0-1 1,1 1 0,-1 0 0,1-1-1,-1 1 1,1-1 0,-1 0 0,16-10-78,32-8-22,-49 63 227,-45 265 1037,18-149-130,22-111-864,4-18-173,-2 1 1,-1-1-1,-1 0 0,-2 0 0,-1-1 0,-14 29 0,23-58-118,1 0-1,0-1 0,0 1 1,0 0-1,-1-1 1,1 1-1,0-1 0,-1 1 1,1-1-1,0 1 1,-1-1-1,1 1 0,-1-1 1,1 1-1,-1-1 1,1 1-1,-1-1 0,1 0 1,-1 1-1,1-1 1,-1 0-1,1 1 1,-1-1-1,0 0 0,1 0 1,-1 0-1,0 0 1,1 0-1,-1 1 0,0-1 1,1 0-1,-1 0 1,1 0-1,-1-1 0,0 1 1,0 0-1,-1-1-370,1 0 0,-1-1 0,1 1 0,0-1 0,-1 1 0,1-1 0,0 1 0,0-1 0,0 1 0,0-1 0,0 0 0,0-2 0,-15-53-12251,13 40 9142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41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 2292,'72'2'14032,"-1"2"-10020,75 3-3912,-119-7-1586,49-8 1,-43 1-2623,1-1-3281,-24 6 3773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42.7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709 0 1804,'-20'2'12165,"-6"2"-5739,-9 4-3964,-23 7-4024,-6 2 2615,23-8-748,-357 95 1454,384-100-1847,8-3-254,0 1 1,0 0 0,0 0 0,0 0-1,0 1 1,-10 6 0,50-16-8650,-11 2 5489,1 0 229,0 1-68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43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1 1768,'-26'87'13341,"-7"-2"-6930,-18 54-983,28-58-4264,3 0-1,3 1 1,4 1 0,-2 103 0,15-177-1493,0 1 0,0-1 0,1 0 0,1 1 0,2 8 0,-3-17 63,-1-1-1,1 1 0,0-1 1,0 0-1,0 1 0,0-1 1,0 0-1,0 0 0,-1 1 0,1-1 1,0 0-1,0 0 0,0 0 1,0 0-1,0 0 0,0 0 0,0 0 1,0-1-1,0 1 0,0 0 1,-1 0-1,3-1 0,24-8-4071,-24 9 3299,5-3-1131,-1 0-1,0 0 0,1-1 0,-1 0 0,7-5 0,-1-1-2130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43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1022 23 804,'15'-18'19893,"-41"14"-14340,-45 12-4496,-837 130 1593,877-137-4241,30-7-1337,18-4 151,-2 1 633,0 1 0,1 1 0,0 1 0,0 0 0,0 1 1,1 0-1,31-3 0,-45 9 2475,0-1 0,0 1-1,0 0 1,-1 0 0,1 0 0,0 0 0,0 0 0,-1 1 0,1-1-1,-1 1 1,0 0 0,1 0 0,-1 0 0,0 0 0,0 0-1,0 0 1,0 0 0,0 1 0,-1-1 0,1 1 0,-1-1 0,0 1-1,1 0 1,-1 0 0,-1-1 0,1 1 0,0 0 0,0 6 0,3 7 1227,-1 1 1,-1-1-1,0 30 1,-5 13 161,-2-1 0,-2 0 0,-3-1 0,-25 81 0,-95 216 400,129-349-2031,-16 26-923,6-28-1105,-1-18-1480,11 12 2796,0-1 0,0 0 1,0 1-1,1-1 0,0 0 0,-1 0 1,1 1-1,1-1 0,-1 0 0,0 0 1,1 1-1,0-1 0,0 0 1,0 1-1,2-5 0,27-51-9523,-19 41 6948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43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1428,'25'1'4702,"0"2"0,38 8-1,-35-5-2386,45 3 0,153-10 1219,-81-2-2963,-172 7-6022,-16 11-7749,30-11 9611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4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1213 36 688,'12'-11'3614,"0"-4"5814,-12 15-9244,-2-7 6246,1 7-6247,1 0 1,0-1 0,-22 0 1886,-354 57 2546,179-21-4005,63-16-419,19-4-146,-215 58 1,285-52-378,31-5-1609,14-16 1773,0 1 0,0 0 0,0-1 0,0 1-1,0 0 1,1-1 0,-1 1 0,0 0 0,1-1-1,-1 1 1,0-1 0,1 1 0,-1 0 0,1-1-1,-1 1 1,1-1 0,-1 1 0,1-1 0,-1 0-1,1 1 1,0-1 0,-1 1 0,1-1 0,0 0-1,-1 0 1,1 1 0,0-1 0,-1 0 0,1 0-1,1 0 1,3 1-1028,-1 0-1,1-1 1,0 0-1,0 0 1,-1 0-1,1 0 0,0-1 1,0 0-1,8-3 1,3 1-2500,2 0 342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46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 0 2180,'13'1'11626,"-12"0"-11251,-5 13 4485,-24 27-4108,19-30 597,-122 188 2789,-43 115-2453,156-279-1730,0 0-1,-32 43 0,88-163-23074,-28 66 19504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55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32 1600,'16'-31'19839,"-15"31"-19359,-15 2 4747,-18 1-4035,-284 0 2452,39-2-3327,252-2-396,20 0-179,1 0 0,-1 1 0,0 0-1,0 0 1,0 0 0,0 0 0,1 1-1,-1 0 1,0 0 0,0 0 0,-6 3-1,66-7-8197,41-7-5566,-69 8 10067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1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1001 15 2380,'-1'-15'12192,"-5"24"-6701,-4 11-4827,-21 22 252,-1-1 1,-40 40 0,8-11-178,-192 213 1376,-178 222-743,423-492-1382,-40 63 78,46-68-123,1 0 0,-1 0 1,2 0-1,-1 1 0,2-1 0,-1 1 0,-2 15 1,5-24 11,0 1 1,-1 0-1,1 0 1,0 0 0,0 0-1,0 0 1,0 0-1,0 0 1,0 0 0,0 0-1,0 0 1,0-1-1,1 1 1,-1 0 0,0 0-1,0 0 1,1 0-1,-1 0 1,1-1 0,-1 1-1,1 0 1,-1 0 0,1-1-1,-1 1 1,1 0-1,0-1 1,-1 1 0,2 1-1,0-2-120,0 0 0,-1 0 0,1 0 0,-1 0 0,1 0 0,-1 0 0,1-1 1,-1 1-1,1 0 0,-1-1 0,1 1 0,-1-1 0,1 1 0,-1-1 0,2-1 0,55-41-9153,-52 39 6987,16-20-5076,-12 10 3697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55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 3284,'-5'9'13640,"-2"9"-6190,0 6-4474,-23 80-401,-159 622 267,187-716-2868,-14 45-723,15-51 597,-1 0 0,1-1 0,-1 1 0,0-1 0,0 1 0,0-1 0,0 0 0,0 0 1,-1 0-1,0 0 0,-3 3 0,-9-32-21992,12 14 17311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56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833 22 1284,'-1'-2'555,"1"1"1,-1 0-1,0 0 0,1 0 0,-1-1 1,0 1-1,0 0 0,0 0 0,1 0 1,-1 0-1,0 1 0,0-1 0,-1 0 1,1 0-1,0 0 0,0 1 0,0-1 1,0 1-1,-2-1 0,-29-2 4761,15 6-4574,0 1 1,-25 9-1,11-3 500,-311 75 2819,238-54-3809,-124 57 0,293-112-11828,-60 22 11247,1 0-1,0 1 0,0 0 1,0 0-1,0 0 0,0 0 1,0 1-1,0 0 0,1 1 1,-1-1-1,0 1 1,0 0-1,7 3 0,-12-3 379,0-1-1,0 1 1,0 0-1,-1 0 1,1 0-1,0 0 1,-1 0-1,1 0 0,0 0 1,-1 0-1,1 0 1,-1 1-1,0-1 1,1 0-1,-1 0 1,0 0-1,0 1 1,0-1-1,0 0 1,0 0-1,0 0 1,0 1-1,0-1 1,-1 1-1,-6 37 1691,5-30-1193,-15 53 1957,6-24-1157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57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153 124 20010,'-9'31'1208,"0"5"-672,0-2-104,-4 15-244,0-1-156,0 1 36,-3-3-60,5-2-32,-2-5-524,2-5-656,0-6-252,4-7-456,1-3-745,-1-6-691,3-4-440</inkml:trace>
  <inkml:trace contextRef="#ctx0" brushRef="#br0" timeOffset="1">305 1 4836,'8'2'4337,"3"0"-3049,-2 2-528,4-2-528,-4 2 336,7 0-252,1 0-324,5 0 32,5-2-80,3 0-352,1 0-316,2-1-784,5-1-2284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57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76 1880,'-2'-7'5136,"-6"-18"7355,-3 4-6874,9 19-5473,0 0 1,0 0 0,0 0-1,0 0 1,0 1-1,0-1 1,-1 1 0,1 0-1,0 0 1,-1 0-1,1 0 1,-1 0 0,1 0-1,-1 1 1,1-1-1,-1 1 1,0-1 0,-4 1-1,-84 0 1173,-95 10 0,125-4-1003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58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362 0 23038,'-4'1'19,"-92"23"-1910,94-23 1008,31 5-1040,-20-5 1863,0 1 1,-1 0-1,1 0 0,-1 1 0,15 7 1,-21-9 94,0 1 1,0-1 0,1 1-1,-1 0 1,-1 0 0,1 0 0,0 0-1,0 0 1,-1 0 0,1 0 0,-1 1-1,1-1 1,-1 1 0,0-1-1,0 1 1,0-1 0,-1 1 0,1-1-1,-1 1 1,1 0 0,-1-1 0,0 1-1,0 4 1,-3 26 488,-1-1 0,-2 0 0,-1-1 0,-19 54 0,5-15 163,-7 24-189,-4-2 1,-61 124-1,49-133-2755,-58 83 0,88-142-1876,10-16-817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58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 54 3648,'-40'-19'6200,"11"10"-4197,-47-8-1,38 9 1688,36 7-3265,46 19 517,56 7-1380,121 12-1,108-5-4431,-166-17 1931,-117-11 1986,-9-2-1117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6:59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1213 26 688,'-17'-12'10069,"-3"5"-3912,-27 1-1148,-43 13-3538,41 2-1167,-55 18 1,62-15-143,-1-1 0,-47 5 1,2-11 90,-94-6 1,110-2-20,0 3 0,-111 15 0,156-11-407,-27 5-21,22 2-3563,51-14-5600,20 2 3863,-29 1 3222,11 0-732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4 1076,'3'-1'1042,"0"0"0,1 1 1,-1-1-1,0 1 0,1 0 0,-1-1 0,0 2 1,1-1-1,-1 0 0,0 1 0,1-1 0,5 3 0,-8-2-726,0-1 0,0 1 0,0 0 0,-1-1-1,1 1 1,0 0 0,-1 0 0,1-1-1,-1 1 1,1 0 0,0 0 0,-1 0-1,0 0 1,1 0 0,-1 0 0,0 0-1,1 1 1,-2 29 2029,-11 17 987,-26 72-1,4-19-1124,21-55-2074,-121 461 978,124-446-1111,6-35 0,-1 0 0,-12 39 0,21-86-2594,8-29-5106,33-28-8074,-35 55 11627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1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22 1124,'1'-1'505,"-1"0"0,1-1 0,-1 1 0,1 0 0,0 0 0,-1 0 0,1 0 0,0 0 0,0 0 0,0 0 0,0 0 0,0 0 0,0 0 0,0 0 0,0 1 0,0-1 0,0 0 0,0 1 0,1-1 0,-1 1 0,0-1 0,0 1 0,1 0 0,-1-1 0,0 1 0,1 0 0,-1 0 0,0 0 1,3 0-1,-3 0-355,0 1 1,0-1 0,0 0 0,1 1 0,-1-1-1,0 1 1,0 0 0,-1-1 0,1 1 0,0 0-1,0-1 1,0 1 0,0 0 0,0 0 0,-1 0-1,1 0 1,0 0 0,-1-1 0,1 1 0,-1 0-1,1 1 1,-1-1 0,1 1 0,2 14 49,-1 0 1,-1 1 0,0-1-1,-1 0 1,-1 0 0,0 0-1,-1 0 1,-1 0 0,-9 31-1,-7 50 190,12-22-30,-8 140 290,11-227 90,-7-22-446,12 23-291,0 0 0,1 0 0,0 1 0,1-1 0,1 1 0,-1 0 0,1 0 0,1 0 0,8-13 0,60-84-175,-65 95 153,12-13-25,0 0 0,2 2 1,0 1-1,2 0 0,0 2 0,1 0 1,1 2-1,1 1 0,0 1 0,2 2 1,-1 0-1,32-9 0,-58 22 41,0 0 1,1 0-1,-1 1 0,0-1 0,0 0 1,1 1-1,-1 0 0,0 0 1,1-1-1,-1 1 0,0 0 0,1 1 1,-1-1-1,1 0 0,-1 1 0,0-1 1,0 1-1,1 0 0,-1 0 0,0 0 1,0 0-1,0 0 0,4 3 0,-4-1 4,0-1-1,0 1 1,-1 0-1,1 0 0,-1 0 1,1 0-1,-1 0 1,0 0-1,0 0 0,-1 1 1,1-1-1,-1 0 1,1 1-1,-1 5 0,-1 12 21,-1-1 0,-1 1-1,0-1 1,-8 24-1,-24 67 160,-7 31 77,41-119-762,1-23 386,0 0-1,1 0 1,-1 0-1,0 1 1,0-1-1,1 0 1,-1 0-1,0 0 1,0 0-1,1 0 1,-1 0-1,0 0 1,1 0-1,-1 0 1,0 0 0,0 0-1,1 0 1,-1 0-1,0 0 1,1 0-1,-1 0 1,0 0-1,0 0 1,1 0-1,-1-1 1,0 1-1,0 0 1,1 0-1,-1 0 1,0 0-1,0 0 1,0-1-1,1 1 1,-1 0 0,0 0-1,0-1 1,0 1-1,1 0 1,25-36-12593,-21 24 8904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2.1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27 477 356,'-10'14'14723,"3"-5"-8858,6-1-3287,1-7-2540,1 0 1,0 0 0,0-1 0,0 1-1,0 0 1,0 0 0,0-1-1,0 1 1,1 0 0,-1-1-1,0 1 1,0-1 0,0 0-1,1 1 1,-1-1 0,0 0 0,1 0-1,-1 0 1,3 0 0,10 2-32,1-1 1,-1 0-1,1-1 1,0-1 0,-1 0-1,1-1 1,-1-1 0,1 0-1,-1-1 1,0-1-1,-1 0 1,27-14 0,-29 13-57,-1 0 1,0-1-1,0 0 1,0 0 0,-1-1-1,0-1 1,-1 0-1,0 0 1,0 0-1,-1-1 1,0 0-1,-1-1 1,0 1-1,0-1 1,6-21 0,-7 14-59,-2 0 0,0 0 1,-1 0-1,0 0 1,-2 0-1,0-1 1,-6-33-1,5 42 83,-1 1-1,-1-1 1,0 1 0,0 0-1,-1 0 1,0 1 0,-8-13-1,9 17 27,0 0-1,0-1 0,-1 2 1,1-1-1,-1 0 0,0 1 1,0 0-1,0-1 0,-1 2 1,1-1-1,-1 0 0,0 1 0,1 0 1,-8-2-1,4 2 3,1 1-1,0 1 1,-1-1 0,1 1-1,0 0 1,-1 1 0,1 0-1,0 0 1,-1 0 0,1 1-1,0 0 1,0 1 0,0-1-1,1 1 1,-1 1-1,1-1 1,-1 1 0,1 0-1,0 1 1,-10 9 0,3-2 2,1 0 0,0 1 0,0 1 0,1 0 1,1 1-1,1 0 0,-13 26 0,15-24-24,1 0-1,0 0 0,1 1 1,2 0-1,-1 0 1,2 0-1,0 1 0,2-1 1,1 25-1,0-31-545,1-1-1,0 1 1,1-1-1,0 1 0,1-1 1,9 19-1,-10-23-533,1 0-1,1 0 1,-1-1-1,1 0 1,0 1-1,1-2 1,-1 1-1,1-1 1,0 0-1,13 8 1,2-1-2367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1.7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1 117 2980,'5'9'15765,"9"-6"-9523,22-5-6540,-20 0 2302,-14-12-3340,-8-23-4866,5 32 4210,0 0 637,0 0 0,-1 0 0,0 0 0,0 0 0,0 0 0,0 0 0,-1 0 0,-3-4 0,-8-11-2737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2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49 1904,'5'-9'2883,"-3"6"-1731,-1-1-1,1 1 1,0-1-1,0 1 1,0 0-1,1 0 1,-1 0 0,1 0-1,-1 0 1,1 0-1,4-2 1,-2 19 3358,-4 20-2938,-1-32-1326,0 26 618,2 63 463,-5 1 0,-28 179 0,3-147-1246,0-9-384,-18 176-1,45-275 331,1-2-3656,8-71-16543,-8 38 16761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2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2380,'3'-2'820,"0"0"0,0 0 0,0 1 0,1-1 0,-1 1 0,0-1 0,1 1 0,-1 0 0,1 1 0,0-1 0,-1 0 0,7 1 0,51 1 3893,-30 0-2867,52 1-582,111-5 95,-131-5-4627,-2-7-3391,-44 8-337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3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72 688,'-14'-38'13561,"-7"15"-6633,18 21-6699,-1 0 0,0 1-1,0 0 1,1 0-1,-1 0 1,0 0 0,0 0-1,0 1 1,0-1-1,0 1 1,0 0 0,0 1-1,0-1 1,0 1-1,0-1 1,-5 3 0,-7 2-65,0 0 1,0 2 0,0 0-1,1 0 1,0 1-1,0 1 1,1 1 0,0 0-1,1 1 1,0 0-1,1 1 1,0 0 0,1 1-1,0 0 1,1 1 0,1 0-1,0 1 1,1 0-1,-12 31 1,12-27 37,1 0 1,1 1-1,1-1 1,0 2-1,2-1 1,0 0-1,1 1 0,1-1 1,1 1-1,1-1 1,1 1-1,1-1 0,1 1 1,0-1-1,1 0 1,11 24-1,-11-34-204,1-1 0,0 1 0,0-1 0,1 0 0,0-1 0,1 1 0,0-1 0,0-1 0,1 0 0,0 0 0,0 0 0,1-1-1,-1-1 1,1 0 0,1 0 0,-1-1 0,1 0 0,-1-1 0,1 0 0,0 0 0,0-1 0,1-1 0,-1 0 0,0-1 0,0 0 0,0 0 0,1-1 0,-1-1 0,0 0 0,0 0 0,0-1 0,-1-1 0,1 1 0,-1-2 0,1 0 0,-2 0 0,1-1 0,0 0 0,-1 0 0,11-10 0,-7-6-1715,-13 20 1347,0 1 0,0 0 0,0-1 0,0 1 0,0 0 0,-1-1 0,1 1 0,0 0 0,-1 0 0,1-1 1,-1 1-1,1 0 0,-1 0 0,0-1 0,1 1 0,-1 0 0,0 0 0,0 0 0,0 0 0,-1-1 0,-2-1-899,1 0 1,-1 0-1,0 1 1,0-1-1,0 1 1,0 0-1,0 1 1,-1-1-1,1 1 1,-9-2-1,-15-1-3141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5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926 33 348,'4'-15'17601,"-25"6"-11804,-42 5-6335,52 4 2044,-798-4 3781,785 9-5659,23-5 338,1 0 1,0 0-1,0 0 0,0 0 0,0 1 0,0-1 0,0 0 0,0 0 1,0 0-1,0 1 0,-1-1 0,1 0 0,0 0 0,0 0 1,0 1-1,0-1 0,0 0 0,0 0 0,0 0 0,0 1 0,0-1 1,0 0-1,1 0 0,-1 0 0,0 1 0,0-1 0,0 0 1,0 0-1,0 0 0,0 0 0,0 1 0,0-1 0,1 0 0,-1 0 1,0 0-1,0 0 0,0 1 0,0-1 0,0 0 0,1 0 1,-1 0-1,0 0 0,0 0 0,0 0 0,1 0 0,-1 0 0,0 0 1,0 0-1,1 1 0,3 1-494,0-1 0,1 1 0,-1 0 0,1-1-1,-1 0 1,1 0 0,7 0 0,56-1-7048,-2 0-3059,-46 2 6818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5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0 1588,'-23'78'15143,"-23"37"-7253,0 0-4265,-21 138-512,27-87-1705,44-163-4004,18-10-7533,-2-6-755,-19 5 6944,-7 2-210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6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884 56 1168,'-9'-28'11357,"-6"11"-4960,12 15-6117,0 1 0,-1-1 0,1 1 0,0 0 0,-1 0-1,1 0 1,-1 0 0,1 1 0,-1-1 0,0 1 0,1 0-1,-1 0 1,-4 1 0,-60 7 1158,-116 28 1,-6 1-498,-133 11 776,302-49-1728,31-6-244,-7 6 237,-1 0 1,0 0-1,1 0 1,-1 0-1,1 1 1,-1-1-1,1 1 0,0-1 1,-1 1-1,1 0 1,-1 0-1,1 0 1,3 1-1,-4 2 24,-1 0-1,1 0 1,-1 0 0,0 1-1,0-1 1,0 1 0,0-1-1,-1 0 1,1 1-1,-1-1 1,0 7 0,-3 43 234,3-44-175,-72 675 3727,71-674-3867,0-5-112,-1 0 0,2-1 1,-1 1-1,1 0 1,-1 0-1,1 0 1,1-1-1,-1 1 0,2 9 1,19-47-8664,-12 18 5065,1 1 0,-2-1 0,8-19 0,-7 7-228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7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3244,'49'17'15971,"2"-5"-8029,14-4-5549,33-3-4948,-19-1 3523,105 7-5316,-61-6-7408,-97-3 7358,-5-1 273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8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742 107 2276,'8'-16'5129,"-6"10"-3317,1 1 0,0 0 0,0 0 0,0 0 0,0 1 0,7-7 0,-13 8-1564,1 1 1,-1-1-1,0 1 0,1 0 1,-1-1-1,0 1 0,0 1 0,-1-1 1,1 0-1,-4 0 0,-29-7 296,-1 3-1,-1 0 1,1 3-1,-58 1 1,14 8 165,-83 16 0,-89 25-180,326-79-12361,-1 13 2231,-46 13 6125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8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540 0 1512,'1'2'646,"0"-1"-1,0 1 1,0 0-1,0 0 0,0 0 1,-1-1-1,1 1 1,-1 0-1,1 0 1,-1 0-1,0 4 1,-4 25 3478,-19 26-163,20-50-3259,-228 454 13529,189-375-13964,-4 4-155,-59 170 0,102-252-105,-4 10 50,3-38-386,3 14-1237,-1-1 0,0 1 1,0-1-1,0 1 0,-4-9 1,3 10-162,0-1 0,0 1 0,0 0 1,-1 0-1,1 1 0,-1-1 0,0 1 0,-1 0 1,1 0-1,-9-6 0,-2 2-2246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09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533 1 992,'2'0'3138,"16"0"8362,5 1-6670,-21-1-4494,0 1-1,0-1 1,0 0-1,0 0 1,0 1-1,0-1 1,0 1-1,0 0 1,0 0 0,0-1-1,-1 1 1,1 0-1,0 1 1,-1-1-1,1 0 1,2 2-1,-4-2-224,0 0-1,0 0 1,0-1-1,0 1 1,0 0 0,-1-1-1,1 1 1,0 0-1,0 0 1,0-1-1,-1 1 1,1 0-1,0-1 1,-1 1-1,1-1 1,0 1-1,-1 0 1,1-1-1,-1 1 1,1-1-1,-1 1 1,1-1-1,-1 1 1,0-1-1,1 0 1,-1 1 0,1-1-1,-1 0 1,0 1-1,1-1 1,-1 0-1,-1 1 1,-24 10 1099,25-11-1105,-63 19 228,-1-3 0,-1-3 1,-116 8-1,6-1-26,176-20-307,0 0 0,0 0-1,0 0 1,0 0 0,0-1 0,1 1-1,-1 0 1,0 0 0,0 0 0,0 0-1,0 0 1,0 0 0,0-1 0,0 1 0,0 0-1,1 0 1,-1 0 0,0 0 0,0 0-1,0-1 1,0 1 0,0 0 0,0 0 0,0 0-1,0 0 1,0 0 0,0-1 0,0 1-1,0 0 1,0 0 0,0 0 0,0 0-1,0-1 1,0 1 0,0 0 0,0 0 0,-1 0-1,1 0 1,0 0 0,0-1 0,0 1-1,0 0 1,0 0 0,0 0 0,0 0-1,0 0 1,-1 0 0,1-1 0,0 1 0,0 0-1,0 0 1,0 0 0,0 0 0,-1 0-1,1 0 1,0 0 0,0 0 0,0 0 0,0 0-1,0 0 1,-1 0 0,1 0 0,0 0-1,0 0 1,0 0 0,0 0 0,-1 0-1,1 0 1,17-16-35,-16 15 33,0 1 1,0-1-1,0 0 1,0 0-1,1 0 1,-1 1-1,0-1 0,0 1 1,0-1-1,1 1 1,-1-1-1,0 1 1,1 0-1,-1-1 1,0 1-1,1 0 1,-1 0-1,0 0 1,1 0-1,-1 0 0,0 1 1,1-1-1,-1 0 1,0 1-1,0-1 1,1 0-1,-1 1 1,0 0-1,0-1 1,0 1-1,1 0 0,-1-1 1,0 1-1,0 0 1,0 0-1,0 0 1,0 0-1,0 1 1,4 9-6,0-1 1,-1 1 0,-1 0 0,0 0-1,0 1 1,-1-1 0,-1 0-1,1 17 1,-6 100-22,0-62-1,-10 120-26,10-163 61,0-1 1,-2 1-1,0-1 0,-1-1 0,-2 1 0,-11 21 0,7-24-346,13-19 273,-1 0-1,1 0 1,0 1 0,0-1-1,-1 0 1,1 0 0,0 0 0,0 1-1,-1-1 1,1 0 0,0 0-1,0 0 1,-1 0 0,1 0 0,0 1-1,-1-1 1,1 0 0,0 0 0,-1 0-1,1 0 1,0 0 0,0 0-1,-1 0 1,1 0 0,0 0 0,-1 0-1,1 0 1,0 0 0,-1-1-1,1 1 1,0 0 0,-1 0 0,1 0-1,0 0 1,0 0 0,-1-1-1,1 1 1,0 0 0,0 0 0,-1 0-1,1-1 1,0 1 0,0 0 0,0 0-1,-1-1 1,1 1 0,0 0-1,0-1 1,0 1 0,0 0 0,0 0-1,0-1 1,-1 1 0,1 0-1,0-1 1,0 1 0,0 0 0,0-1-1,0 1 1,0 0 0,0-1 0,1 1-1,-1-5-889,1 1 0,0-1 1,1 1-1,-1-1 0,1 1 0,0 0 0,0 0 0,1-1 0,-1 2 0,1-1 1,-1 0-1,7-5 0,-2-1-1314,23-31-5284,-14 17 3773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2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64 740,'7'2'9913,"15"8"-810,41 23-5362,-59-31-3605,0 1 1,0-1-1,0 0 0,0 0 1,0 0-1,0-1 0,0 1 1,0-1-1,1 0 0,-1-1 1,0 1-1,1-1 0,-1 1 1,1-1-1,4-1 0,-7 0-119,0 1-1,0-1 1,0 0 0,0 0-1,0-1 1,0 1-1,0 0 1,-1-1-1,1 1 1,-1-1 0,1 1-1,-1-1 1,1 0-1,-1 0 1,0 1-1,1-1 1,-1 0 0,0 0-1,-1 0 1,1 0-1,0 0 1,-1-1-1,1 1 1,-1 0-1,1 0 1,-1 0 0,0-1-1,0 1 1,0 0-1,0 0 1,-1-3-1,0-1-42,0 1-1,0-1 0,-1 1 0,0-1 0,0 1 0,-3-6 0,4 9-4,1 1 1,0 0-1,-1-1 0,1 1 1,-1 0-1,0 0 0,1-1 0,-1 1 1,0 0-1,0 0 0,0 0 0,1 0 1,-1 0-1,0 0 0,0 0 1,-1 1-1,1-1 0,0 0 0,0 0 1,0 1-1,0-1 0,-1 1 0,1-1 1,0 1-1,-1 0 0,1-1 1,0 1-1,-1 0 0,1 0 0,-2 0 1,-1 4-473,0 0 0,1 0-1,-1 1 1,1 0 0,0-1 0,1 1 0,-1 0 0,1 1 0,0-1 0,0 0 0,0 1 0,1-1 0,-2 11 0,-4 59-12470,3-52 9273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1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54 1756,'-3'-6'17930,"13"13"-12921,24 12-4080,-6-13-708,0 0 1,0-2-1,0-1 1,1-2 0,32-2-1,144-22-4006,-154 11-2994,68-23 0,-94 27 4379,19-6-1638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7:07:11.0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992 45 616,'-2'-44'24182,"-2"69"-22846,-4 30-1058,2 0 1,2 0 0,3 1 0,8 71 0,46 221 2344,-32-242-1969,-4 1 0,-5 1 0,-3 113 0,-25-2-654,-84 411 0,-111 203 0,140-573 0,-343 988 0,351-1079 0,-73 314 0,124-419 0,9-40 0,-1-1 0,-13 38 0,14-51 0,1-6 0,0 1 0,1-1 0,-1 0 0,1 1 0,0-1 0,1 1 0,-1 6 0,-19-75 0,14 20-3560,8 28-225,0 0 0,1 0 0,0 0 0,9-23 0,-4 12 1026,3-6-2084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2.5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28 349 1204,'-4'6'1076,"1"-1"0,0 0-1,0 1 1,0 0 0,1 0-1,-1 0 1,1 0 0,1 0 0,-1 0-1,0 12 1,2-15-855,0-1 1,1 0-1,-1 0 0,0 0 0,1 1 1,0-1-1,-1 0 0,1 0 0,0 0 1,0 0-1,0 0 0,1 0 0,-1 0 1,0 0-1,1-1 0,-1 1 0,1 0 1,0-1-1,-1 1 0,1-1 0,0 0 1,0 1-1,0-1 0,0 0 1,0 0-1,0 0 0,0-1 0,0 1 1,0 0-1,1-1 0,-1 1 0,0-1 1,4 0-1,15 2 363,-1-1 0,1-2 0,-1 0 0,27-4-1,40-3 745,33 5-1104,-1-6 1,0-5-1,-1-5 0,133-39 0,839-241-3643,-1021 278 3033,-33 10 479,60-12 1,-96 23-77,0 0 0,0 0 0,1 0 0,-1-1 1,0 1-1,0 0 0,0 0 0,0 0 0,0 0 0,0 0 0,0 0 0,1 0 0,-1 0 0,0 0 0,0 0 1,0 0-1,0 0 0,0 0 0,0 0 0,1 0 0,-1 0 0,0 0 0,0 0 0,0 0 0,0 0 1,0 0-1,0 0 0,1 0 0,-1 0 0,0 0 0,0 0 0,0 0 0,0 0 0,0 0 0,0 0 0,0 1 1,1-1-1,-1 0 0,0 0 0,0 0 0,0 0 0,0 0 0,0 0 0,0 0 0,0 0 0,0 1 1,0-1-1,0 0 0,0 0 0,0 0 0,0 0 0,0 0 0,0 0 0,0 1 0,0-1 0,0 0 0,0 0 1,0 0-1,0 0 0,0 0 0,0 0 0,0 1 0,0-1 0,0 0 0,0 0 0,0 0 0,0 0 1,0 0-1,0 1 0,-11 10 782,-18 11 198,23-19-1005,0 0 1,0-1-1,-1 0 1,1 0-1,-1 0 1,0-1-1,1 0 1,-1 0-1,0-1 1,0 1-1,0-2 1,1 1-1,-1-1 1,0 0-1,0 0 0,-7-3 1,13 3-303,0 1 1,1-1-1,-1 1 1,1-1-1,-1 1 1,1-1-1,-1 0 1,1 1-1,0-1 1,-1 0-1,1 1 1,0-1-1,-1 0 1,1 0-1,0 1 0,0-1 1,0 0-1,-1 0 1,1 1-1,0-1 1,0 0-1,0 0 1,1 0-1,-1 1 1,0-1-1,0 0 1,0 0-1,0 1 1,1-1-1,-1 0 0,0 1 1,1-1-1,-1 0 1,0 1-1,1-1 1,-1 0-1,1 1 1,-1-1-1,1 1 1,0-1-1,-1 1 1,2-2-1,5-12-7311,-4 5 3961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3.4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3352,'15'-16'20002,"1"28"-15690,-5-2-3465,-1-2-531,1 0 0,0 0 1,1-1-1,-1-1 0,2 0 0,-1-1 0,0 0 0,1 0 0,0-2 0,0 1 0,17 1 0,19 0-493,86-1 0,-71-4 443,130 2-272,0-7 0,199-34 0,-377 37-120,41-8 50,-55 10-39,1-1 1,-1 0-1,0 1 1,1-1 0,-1 0-1,0 0 1,0 0 0,0-1-1,0 1 1,0 0 0,0-1-1,0 1 1,0-1 0,0 0-1,-1 1 1,1-1-1,-1 0 1,2-3 0,-3 4-42,0 0 1,0 0 0,0 0 0,-1 1-1,1-1 1,0 0 0,-1 0 0,1 0-1,-1 0 1,1 1 0,-1-1 0,1 0-1,-1 0 1,1 1 0,-1-1 0,0 0-1,1 1 1,-1-1 0,0 1 0,0-1-1,1 1 1,-1-1 0,0 1 0,0 0-1,0-1 1,0 1 0,-1-1 0,-33-12-3852,27 11 2318,-43-21-13453,44 21 11706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3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0 2700,'4'6'17181,"-4"15"-12454,-4 21-3256,-11 57 869,12-67-2868,-1-1 1,-17 55-1,17-75-866,0 0 0,-1-1 0,0 1 0,-9 12 1,7-15-851,1 0 1,-1 0 0,0 0 0,-1-1 0,-13 11-1,-6 0-2003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29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1772,'-4'6'5650,"-14"20"-1140,-19 43 2142,-10-9-4223,18-32-1625,-59 46 0,0-7 59,25-22-388,3 3-1,-63 64 0,121-110-472,-1 1 0,1 0 1,-1 0-1,1 0 0,0 0 0,0 0 0,0 0 1,0 1-1,1-1 0,0 1 0,-1-1 0,0 7 1,2-10-3,0 1 0,0 0 1,0 0-1,0-1 0,0 1 1,0 0-1,1 0 0,-1-1 1,0 1-1,0 0 0,1-1 1,-1 1-1,0 0 0,1-1 1,-1 1-1,1-1 0,-1 1 1,0 0-1,1-1 0,0 1 1,-1-1-1,1 1 0,-1-1 1,2 1-1,0 0 5,0 0-1,0-1 1,0 1 0,1-1-1,-1 1 1,0-1 0,1 0-1,-1 1 1,0-1-1,1 0 1,2-1 0,57-5 105,-29 1-72,-1 3-1,48 1 1,-57 2-180,-1-2-1,1 0 1,-1-2-1,0 0 1,0-1-1,0-2 1,0 0 0,-1-1-1,0-1 1,0-1-1,-1-1 1,0-1-1,-1-1 1,0 0 0,23-21-1,-26 11-5236,-15 19 4428,0 1 0,0 0 0,0 0 0,1-1 1,-1 1-1,1 0 0,-1 1 0,1-1 0,0 0 0,0 0 0,0 1 0,0-1 0,2-1 0,7-1-2361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4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212 506 1108,'-9'-17'13652,"2"1"-7618,6 12-5747,0 0 0,0-1 0,0 1 0,1 0 0,0-1 0,-1 1 0,2-1 0,-1 1-1,0 0 1,2-7 0,2-5-24,0 0 0,1 0 1,1 0-1,1 1 0,0 0 0,1 0 0,0 0 0,1 1 0,1 1 1,0 0-1,18-19 0,-26 31-236,0 0 0,0-1 0,0 1 0,0 1 0,1-1 0,-1 0 0,0 0 0,0 1 0,0-1 1,1 1-1,-1 0 0,0 0 0,0 0 0,1 0 0,-1 0 0,0 0 0,1 0 0,-1 1 0,0-1 0,0 1 0,0 0 0,1 0 1,2 1-1,58 33 123,-33-17-99,-10-9-39,1-1 0,-1-1 0,1-1 0,1-1 0,34 5 0,108-4 23,-136-6-16,-102 41 75,-544 201 957,615-241-976,1 0 1,0 0-1,-1 0 0,1 0 0,-1-1 1,1 1-1,-1-1 0,1 0 0,-1 1 1,1-1-1,-1 0 0,1-1 0,-1 1 1,0 0-1,1-1 0,-1 1 0,1-1 1,0 0-1,-1 0 0,1 0 0,0 0 1,-3-2-1,2 0-11,1 0 1,0 0 0,0-1-1,-1 1 1,2-1 0,-1 1 0,0-1-1,1 0 1,0 0 0,0 1-1,0-1 1,0 0 0,1 0-1,-1-4 1,-6-72-378,4 0 1,11-129-1,-6 185-196,-3 9-1072,0 0-1,0-1 0,-2 1 1,-4-20-1,-2-9-11295,7 38 9154,0 0 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5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67 103 3136,'2'-3'948,"10"-11"4434,-2 0 1,0 0 0,13-26 0,-14 22-737,-9 22-6692,-2 0 1053,0 0-1,-1 0 0,1 0 1,-1-1-1,1 1 1,-1-1-1,-4 4 1,-69 65-13130,44-47 10231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5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630 266 2692,'3'14'23922,"-2"-12"-23855,-1-1 0,1 0 1,-1 0-1,1 0 0,-1 1 0,0-1 1,0 0-1,0 0 0,1 1 1,-1-1-1,0 0 0,-1 0 1,1 1-1,0-1 0,0 0 1,0 0-1,-1 1 0,1-1 1,-1 0-1,1 0 0,-1 0 1,0 2-1,-11 20-361,-2 1-1,0-2 1,-1 0-1,-1 0 1,-2-2 0,-21 22-1,23-28-1340,0-1 0,-1 0 0,-21 12 0,23-16-941,-1-1 0,-1-1 0,0 0-1,-18 4 1,11-4-1060</inkml:trace>
  <inkml:trace contextRef="#ctx0" brushRef="#br0" timeOffset="1">84 327 2376,'3'-14'1635,"1"0"-1,0 0 1,1 0-1,0 0 1,1 1-1,1 0 0,9-13 1,-5 10-547,0 1-1,1 0 1,1 1 0,0 1-1,18-14 1,-14 14-863,0 1 1,0 0-1,1 2 0,0 0 1,1 1-1,0 1 1,1 1-1,0 0 0,0 2 1,41-6-1,-41 12-197,-20-1-25,1 0 1,-1 0-1,0 0 0,0 0 1,0 1-1,0-1 0,1 0 1,-1 0-1,0 0 0,0 0 1,0 1-1,0-1 0,0 0 1,0 0-1,0 0 0,0 1 1,1-1-1,-1 0 0,0 0 1,0 1-1,0-1 1,0 0-1,0 0 0,0 0 1,0 1-1,0-1 0,0 0 1,0 0-1,-1 1 0,1-1 1,0 0-1,0 0 0,0 0 1,0 1-1,0-1 0,0 0 1,0 0-1,0 0 0,-1 1 1,1-1-1,-29 26 370,15-14-252,-47 42 276,2 2 1,3 3-1,2 2 1,-55 82-1,94-120-361,1 0 0,2 1 0,0 0-1,1 1 1,1 0 0,2 1 0,0 0 0,2 0 0,1 1 0,1-1-1,1 1 1,2 0 0,0 0 0,2 0 0,1 0 0,9 44 0,-8-57-53,1 0 1,0-1 0,1 1 0,1-1 0,0 0 0,1-1 0,0 1 0,1-2 0,0 1 0,1-1 0,0 0 0,13 12 0,-14-16-234,1-1 0,-1 0 0,1 0-1,0-1 1,1 0 0,-1 0 0,1-1 0,0 0 0,0-1 0,0 0 0,0-1 0,1 0 0,-1-1 0,1 0 0,0 0 0,-1-1 0,13-2 0,69-14-6852,-2-11-4183,-63 17 7521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6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56 173 832,'26'-5'15127,"-10"-9"-7159,-10-7-5249,-7-3-3849,0 18 133,0 0 0,-1 0 0,0 0 0,0 1 0,-1-1 0,1 1 0,-1-1-1,0 1 1,-1 0 0,1 0 0,-1 0 0,0 1 0,0-1 0,-8-6 0,-12-1-3004,-4 2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6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1680 189 868,'-2'-16'2581,"1"1"-1,1-1 1,0 0-1,2 0 1,3-21 0,-5 34-2427,1 0 1,0-1-1,-1 1 1,1 0 0,0-1-1,1 1 1,-1 0-1,0 0 1,1 0 0,0 0-1,0 0 1,0 0 0,0 0-1,0 1 1,0-1-1,1 1 1,-1 0 0,1-1-1,0 1 1,0 0 0,0 1-1,0-1 1,0 0-1,0 1 1,0 0 0,0 0-1,1 0 1,-1 0-1,0 0 1,1 0 0,3 1-1,-4 0-105,0 1 0,0 0-1,0-1 1,0 1-1,1 0 1,-2 1 0,1-1-1,0 1 1,0-1 0,0 1-1,-1 0 1,1 0-1,0 0 1,-1 0 0,0 0-1,0 1 1,0-1 0,0 1-1,0 0 1,0-1 0,0 1-1,-1 0 1,0 0-1,1 0 1,-1 0 0,0 0-1,0 4 1,2 3 143,0 0 1,-1-1-1,0 1 0,-1 0 1,0 0-1,-1 0 0,-1 17 1,0-19-138,0 0 0,-1 0 0,0 0 0,0 0 0,-1-1 1,0 1-1,0-1 0,0 0 0,-1 0 0,-1 0 0,1 0 1,-9 8-1,9-10-100,0-2 1,-1 1 0,0 0-1,0-1 1,0 0-1,-1 0 1,1 0 0,-1-1-1,1 0 1,-1 0 0,0 0-1,0-1 1,1 0-1,-1 0 1,0 0 0,-12-1-1,6 0-156,6-1 169,0 1-1,0-1 0,0 2 0,0-1 0,-1 1 0,1-1 0,1 2 0,-1-1 0,0 1 0,0-1 0,0 2 0,-8 3 0,12-6 19,1-1-1,0 0 1,-1 0-1,1 0 1,0 1-1,0-2 0,-1 1 1,1 0-1,0 0 1,0 0-1,0 0 1,0-1-1,1 1 0,-1 0 1,0-1-1,0 1 1,1-1-1,-1 1 0,0-3 1,-4-6-32,3 9 57,0-1 0,0 1 0,0 0 0,0 0 0,0 0 0,0 0 0,0 0 0,0 0 0,0 0-1,0 1 1,0-1 0,-1 1 0,1 0 0,0 0 0,0-1 0,-1 2 0,1-1 0,0 0 0,0 0 0,-1 1 0,1-1 0,0 1 0,0-1-1,0 1 1,0 0 0,0 0 0,0 0 0,0 0 0,-2 2 0,-6 2 38,-1 1 1,1 1-1,1 0 0,-10 8 0,12-8-7,-1 1 0,1 0 0,1 0-1,-1 0 1,1 1 0,1-1 0,0 2-1,0-1 1,1 0 0,0 1 0,0 0 0,1 0-1,0 0 1,1 0 0,0 1 0,1-1-1,0 1 1,1 11 0,1-13-21,0-1-1,0 0 1,0 0-1,1-1 1,0 1-1,1 0 1,0-1 0,0 1-1,1-1 1,0 0-1,0 0 1,0 0-1,1 0 1,0-1 0,0 0-1,1 0 1,0-1-1,0 1 1,0-1-1,1 0 1,-1-1-1,1 1 1,15 5 0,42 12-64,-49-18 16,-1 0 1,1 1-1,-1 1 1,13 7-1,-26-13 28,0 1 1,0-1-1,-1 1 0,1-1 0,0 0 1,-1 1-1,1 0 0,0-1 0,-1 1 0,1-1 1,-1 1-1,1 0 0,-1-1 0,1 1 0,-1 0 1,0 0-1,1-1 0,-1 1 0,0 0 0,0 0 1,1-1-1,-1 1 0,0 0 0,0 0 0,0 0 1,0 0-1,0-1 0,0 1 0,0 0 0,0 1 1,-1 1 14,0-1 1,-1 0-1,1 0 1,0 0-1,-1 1 1,1-1-1,-1-1 1,1 1-1,-1 0 1,-3 2-1,-2 2 81,-1 0 0,0-1-1,0 0 1,-15 7 0,8-8-67,1-1 1,0 0-1,-1-1 0,0 0 0,0-1 1,1-1-1,-1 0 0,0-1 0,0-1 1,1 0-1,-1-1 0,-23-8 0,18 4-21,0 0 0,0-1 0,1-1 0,1-1-1,-1-1 1,1-1 0,1 0 0,-21-19 0,34 27 3,0 1 0,1-1 1,-1-1-1,0 1 0,1 0 0,0-1 1,0 0-1,0 1 0,1-1 1,0 0-1,0-1 0,0 1 1,0 0-1,1 0 0,0-1 0,0 1 1,0-1-1,1 1 0,0-1 1,0 1-1,0-1 0,1 1 0,0-1 1,0 1-1,0-1 0,1 1 1,-1 0-1,1 0 0,1 0 0,-1 0 1,4-6-1,0 33 1948,-2-9-1886,0-1-1,0 0 1,-1 1-1,1 14 1,-4-24-76,0 0 1,1-1-1,-1 1 0,-1 0 1,1 0-1,0 0 0,-1 0 0,1 0 1,-1 0-1,0 0 0,0 0 1,0-1-1,0 1 0,0 0 1,-1-1-1,1 1 0,-1-1 1,0 1-1,0-1 0,0 0 1,0 0-1,0 0 0,0 0 1,0 0-1,-4 2 0,-145 71 1132,-3-6-1,-290 86 0,384-136-995,21-6-6,-1-1-1,0-2 1,-52 5-1,89-15-127,-1 0 0,1 0 0,0-1 0,-1 0 0,1 1 0,0-1 0,0-1 0,-1 1 0,1 0 0,0-1 0,0 1 0,0-1 0,1 0 0,-1 0 0,0 0 0,1-1 0,-1 1 0,1-1 0,0 1 0,0-1 0,0 0 0,0 1 0,0-1 0,1 0 0,-1 0 0,1-1 0,0 1 0,-2-6 0,-4-12 0,2 0 0,0 0 0,-3-29 0,6 35 0,0-23-1712,3 27 441,1 0 1,0 1 0,0 0-1,1-1 1,0 1 0,1 0 0,0 0-1,0 1 1,1-1 0,1 1-1,-1 0 1,11-12 0,2 0-8449,-12 16 6325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7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0 941 1260,'9'-11'2212,"0"-1"-336,0 0-379,-3-2-317,5 2-232,-2 0-180,2 0-256,0-2-356,2 1-476,0-1-584,-2-4-784,1 2-573,-6 0-287</inkml:trace>
  <inkml:trace contextRef="#ctx0" brushRef="#br0" timeOffset="1">832 313 132,'65'-40'20479,"-6"-6"-11544,-34 26-8534,0 1 0,55-31 0,87-23-7883,7 17-10953,-143 47 14135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48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1092 36 1240,'4'-8'2983,"7"-14"7625,-11 22-10481,0 0 0,0-1-1,0 1 1,0 0-1,0 0 1,0-1 0,0 1-1,0 0 1,1 0 0,-1-1-1,0 1 1,0 0 0,0 0-1,0 0 1,1-1 0,-1 1-1,0 0 1,0 0 0,0 0-1,1 0 1,-1-1-1,0 1 1,0 0 0,1 0-1,-1 0 1,0 0 0,0 0-1,1 0 1,-1 0 0,0 0-1,0 0 1,1 0 0,-1 0-1,0 0 1,0 0-1,1 0 1,-1 0 0,0 0-1,1 0 1,-1 0 0,0 0-1,0 0 1,1 0 0,-1 0-1,0 0 1,0 1 0,0-1-1,1 0 1,-1 0-1,0 0 1,0 0 0,0 1-1,1-1 1,-1 0 0,0 0-1,0 0 1,1 1 0,-3 3 85,0-1 0,0 1 0,-1-1 0,1 0 0,-1 0 0,1 0 0,-1 0 0,0 0 0,0-1 0,0 1 0,-5 2 0,6-4-85,-49 46 96,1 2 0,-69 89 0,-39 41-170,-172 153 1541,229-220-646,-96 136-1,186-232-773,0 1 1,1 0-1,0 0 1,2 0 0,0 1-1,-6 21 1,14-39-152,-1 1 1,1-1 0,0 0 0,0 1-1,0-1 1,0 0 0,-1 1 0,1-1-1,0 0 1,0 1 0,0-1-1,0 1 1,0-1 0,0 0 0,0 1-1,0-1 1,0 1 0,0-1-1,0 1 1,0-1 0,0 0 0,0 1-1,1-1 1,-1 0 0,0 1 0,0-1-1,0 1 1,0-1 0,1 0-1,-1 1 1,0-1 0,0 0 0,1 0-1,-1 1 1,0-1 0,1 1-1,11-7 849,-3 2-682,-8 4-195,-1 0-2,2-2 3,-2 1 7,0 0 12,3 8-723,12-14 344,13-17-2924,-3 2-3717,-12 9 2022,6-5-5529,-14 14 6814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0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57 20,'2'-32'23292,"0"29"-21997,9-4 398,3-2-1322,-2 3 185,-14 31-222,-1-13-421,-1-1 0,0 0 1,-1 0-1,0 0 0,-1-1 1,0 1-1,-1-1 0,0-1 1,0 1-1,-1-1 1,0 0-1,-1-1 0,0 0 1,-16 11-1,-15 7-3329,-1-1 0,-62 26-1,22-10-4637,34-16 3904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1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773 66 2472,'0'-14'3914,"-1"10"-2416,1-1 0,0 1 0,0-1 0,0 0 0,1 1 1,0-1-1,-1 1 0,2-1 0,1-6 0,-40 66 3809,-41 35-4220,33-38-289,-119 136 687,25-31-1095,-132 194 0,227-265-1902,77-106-5484,58-69-11062,-73 71 14396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1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813 58 1512,'6'-8'3791,"-3"6"-2535,-1-1-1,0 0 0,0 0 1,0 0-1,0 0 0,-1 0 1,1 0-1,-1 0 0,1 0 1,-1-1-1,0 1 0,-1 0 1,2-7-1,-32 40 1598,-479 629 2991,207-273-4707,301-383-1609,6-5-72,17-12-762,24-21-2160,44-44-8437,-50 43 3761,-24 21 4003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29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45 976,'-3'-4'1218,"-1"0"-1,0 1 0,1-1 1,-1 1-1,0 0 1,-1 0-1,1 1 1,-1-1-1,1 1 1,-1 0-1,0 0 0,-7-2 1,4 2-433,-1 1 1,0 0-1,0 0 1,0 1-1,0 0 1,-14 2-1,-8 4-742,1 1-1,0 1 1,-34 15-1,42-15 669,-13 3-697,1 2-1,0 2 1,1 0 0,1 3-1,0 0 1,-40 33-1,71-51-13,1 0-1,0 0 0,0 0 0,0 0 0,0 1 0,-1-1 0,1 0 0,0 0 0,0 0 0,0 0 0,0 1 0,0-1 0,0 0 0,0 0 0,-1 0 0,1 1 0,0-1 0,0 0 0,0 0 0,0 0 0,0 1 0,0-1 0,0 0 0,0 0 1,0 0-1,0 1 0,0-1 0,0 0 0,0 0 0,0 0 0,1 1 0,-1-1 0,0 0 0,0 0 0,0 0 0,0 1 0,0-1 0,0 0 0,0 0 0,1 0 0,-1 0 0,0 0 0,0 1 0,0-1 0,0 0 0,1 0 0,-1 0 1,0 0-1,0 0 0,0 0 0,0 0 0,1 0 0,-1 1 0,0-1 0,21 7-10,-18-6 13,1-1-1,-1 2 1,1-1 0,0 0 0,-1 1-1,0-1 1,1 1 0,-1 0 0,0 0-1,0 0 1,5 5 0,-3 2 19,0-1 0,-1 1 1,-1 0-1,1 0 0,-1 0 0,-1 0 1,0 0-1,0 1 0,-1-1 0,0 1 0,-1 0 1,0-1-1,0 1 0,-1-1 0,-3 19 1,-5 4 73,0 0 1,-2-1 0,-18 36-1,27-64-83,11-18-19,1 0 0,0 1 0,1 0 1,0 1-1,1 0 0,18-15 0,-13 13-10,0 1 0,1 1-1,0 0 1,1 1 0,28-13 0,-39 22 16,-1 0 1,1 1 0,-1 0-1,1 0 1,0 0 0,0 1-1,0 0 1,12 1 0,-17 0 8,-1 1 1,0-1-1,0 0 0,1 1 1,-1 0-1,0 0 1,0-1-1,1 1 1,-1 1-1,0-1 0,0 0 1,0 0-1,-1 1 1,1-1-1,0 1 1,0-1-1,-1 1 0,1 0 1,-1 0-1,0 0 1,1 0-1,-1 0 1,0 0-1,0 0 0,0 0 1,0 0-1,-1 1 1,1-1-1,-1 0 1,1 1-1,-1-1 0,0 4 1,2 21 247,-1 0-1,-2 0 1,0 0 0,-2-1 0,-7 30 0,-39 130 1308,30-123-837,-43 94 0,53-138-689,-1 1 1,-1-2-1,0 1 0,-2-2 0,0 1 0,-1-2 1,-1 0-1,-28 24 0,37-36-235,0 0 0,0-1 0,0 1 0,0-1 0,-1-1 0,0 0 0,1 0 0,-13 3 0,18-5-6,-1 0 0,1 0 0,-1 0 1,1 0-1,-1 0 0,1 0 0,-1 0 0,1 0 0,0-1 0,-1 1 1,1 0-1,-1-1 0,1 1 0,0-1 0,-1 0 0,1 1 0,0-1 0,-2-2 1,2 2-160,0 0 0,0-1 0,0 1 0,1-1 1,-1 1-1,0-1 0,1 1 0,0-1 1,-1 1-1,1-1 0,0 0 0,0 1 0,0-1 1,0 0-1,0 1 0,0-1 0,0 1 1,1-1-1,-1 0 0,0 1 0,2-3 0,-1-1-825,1 0 1,0 0-1,0 0 0,1 1 0,0-1 0,-1 0 0,7-6 0,6-7-2305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2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296 135 260,'3'-17'3431,"0"1"0,1 0 0,9-22 0,3-9 4330,-118 368-4768,-8 24 2248,87-258-4312,4 1 1,-8 90-1,24-130-929,2-1 0,9 82 0,-4-116-1035,0-23-1356,-1-25-2178,-6 28 3003,0-1 0,0 1 0,0 0 0,-1 0 0,0 0 0,0 1 0,-1-1 0,0 1 0,0 0 1,-7-6-1,-5-4-2505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2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3256,'12'13'11389,"-3"10"-5525,-1 32-2790,-4-26-1250,0-6-1182,1-1 0,1-1 0,1 1 0,1-1-1,13 24 1,-16-37-548,0 0 0,0-1 0,1 1 0,0-1-1,1 0 1,-1-1 0,1 1 0,0-1 0,1-1 0,0 1-1,0-1 1,0-1 0,0 0 0,1 0 0,10 4-1,2-3-44,0 0-1,1-1 1,-1-1-1,1-1 0,-1-2 1,1 0-1,-1 0 0,1-2 1,-1-1-1,1-1 1,-1-1-1,0 0 0,-1-2 1,34-15-1,-7 0-195,-1-2 0,-1-2 0,-1-2 0,78-67 0,-114 89-241,-1-1 0,0 0-1,-1-1 1,0 1 0,0-1-1,-1-1 1,9-16 0,-13 22-91,0 1 0,0-1 0,0 0 0,0 0 1,-1 1-1,1-1 0,-1 0 0,0 0 0,0 0 0,0 0 1,0 1-1,0-1 0,-1-5 0,0 6-274,0 0 0,0 0-1,-1 0 1,1 0 0,0 0 0,-1 0-1,1 0 1,-1 0 0,1 0 0,-1 1-1,0-1 1,0 1 0,0-1 0,0 1 0,0 0-1,0-1 1,0 1 0,-4-1 0,-11-4-3448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3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1035 266 3300,'-7'-8'3811,"1"-1"0,0 1 0,-10-20-1,13 21-3028,1 1-1,-1-1 1,1 0-1,1 0 1,-1 1 0,0-11-1,2 11-699,0 0 1,0 0-1,1 1 0,0-1 1,0 0-1,0 0 0,1 0 1,-1 1-1,2-1 0,-1 1 1,0-1-1,1 1 0,0 0 1,0 0-1,1 0 0,0 1 1,-1-1-1,9-6 0,-8 6-55,1 0 0,0 1 0,0 0-1,0 0 1,0 0 0,1 1 0,-1-1-1,1 1 1,0 1 0,0-1-1,13-2 1,-16 4 4,0 1 1,1 0-1,-1 1 0,0-1 0,0 1 1,1-1-1,-1 1 0,0 0 0,0 0 1,0 0-1,0 1 0,0-1 0,0 1 1,0-1-1,0 1 0,-1 0 0,1 0 1,-1 0-1,1 1 0,-1-1 0,0 1 1,0-1-1,0 1 0,0 0 1,2 4-1,47 80 555,-37-62-608,0-1 0,1 1 0,1-2 0,1-1 0,28 29 0,-50-51-102,0 1 0,-1-1 0,1 1-1,0 0 1,-1 1 0,1-1-1,0 1 1,0 0 0,-5 3-1,-63 30 226,-143 132 561,-10 5 551,202-157-1064,-13 9 219,-44 21-1,71-40-311,0 0 0,-1-1 1,0 0-1,0-1 0,0 0 0,-1-1 0,1 0 0,-1-1 1,-15 0-1,25-1-71,-1-1 1,1 1 0,0-1-1,-1 0 1,1 0-1,0 1 1,0-2 0,0 1-1,0 0 1,0 0 0,0-1-1,0 1 1,0-1-1,0 1 1,1-1 0,-1 0-1,1 0 1,-1 0 0,1 0-1,0 0 1,0 0-1,-1 0 1,1 0 0,1 0-1,-1-1 1,0 1 0,1 0-1,-1 0 1,1-1 0,0 1-1,-1-1 1,1 1-1,1-4 1,-2-11-215,2 1 0,0-1 0,6-25 1,-6 35 143,42-174-1305,-43 181 1395,0-1 1,1 1-1,-1 0 0,0 0 1,0-1-1,0 1 1,0 0-1,0-1 1,1 1-1,-1 0 0,0-1 1,0 1-1,0 0 1,0-1-1,0 1 0,0 0 1,0-1-1,0 1 1,0 0-1,0-1 1,0 1-1,-1 0 0,1-1 1,0 1-1,0 0 1,0-1-1,0 1 0,0 0 1,-1-1-1,1 1 1,0 0-1,0 0 1,0-1-1,-1 1 0,1 0 1,0 0-1,-1-1 1,1 1-1,-1 0 0,-13 7 234,-20 22 175,32-27-372,-275 237 1616,163-144-2759,111-93 839,-28 23-1048,29-24 911,0 0 1,1 0-1,-1 0 1,0 0-1,0 0 0,1 0 1,-1 0-1,0-1 1,0 1-1,0-1 0,0 1 1,0-1-1,0 0 1,0 0-1,-4 0 0,6-1-194,-1 0 0,0 0 0,1 0-1,-1 0 1,0 0 0,1 0 0,-1 0-1,1-1 1,0 1 0,-1 0 0,1 0-1,0 0 1,0-1 0,0 1-1,0 0 1,0 0 0,0-1 0,0 1-1,0 0 1,0 0 0,1-2 0,-1-3-1837,0-10-1589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4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71 2464,'10'-12'6011,"0"0"0,0-1 0,11-21 0,-21 37-6569,0-2-34,0 1 1,0 0-1,0-1 1,0 1-1,0-1 1,0 1 0,0-1-1,-1 1 1,1-1-1,0 1 1,-1-1-1,1 1 1,-1-1-1,0 1 1,0-1 0,1 0-1,-1 1 1,0-1-1,0 0 1,0 0-1,-2 2 1,-24 20-6968,4-5 3792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4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965 151 2108,'0'-4'1089,"0"-1"0,1 1 1,0-1-1,0 1 0,0 0 0,0-1 0,1 1 0,0 0 0,-1 0 0,2 0 0,-1 0 0,3-4 1,1 1-399,-1 0 1,1 1-1,0 0 1,0 0-1,1 1 1,8-6-1,-6 5-546,1 0 0,-1 1-1,1 0 1,0 1 0,0 0-1,0 1 1,1 0 0,-1 1-1,1 0 1,16-1 0,-23 2-123,0 1 1,0 1 0,-1-1-1,1 0 1,0 1 0,0 0-1,0 0 1,-1 0 0,1 0-1,0 1 1,-1 0-1,0-1 1,1 1 0,3 4-1,-5-5-2,0 1 0,0 0 0,0 0-1,-1 0 1,1 0 0,-1 0-1,0 0 1,0 1 0,0-1 0,0 0-1,0 1 1,0-1 0,0 1-1,-1-1 1,1 1 0,-1-1-1,0 4 1,0-1 22,0 0 0,-1 0 0,0 0 0,0 0 0,0-1 0,-1 1-1,0 0 1,0 0 0,0-1 0,0 1 0,-1-1 0,1 0 0,-1 0 0,0 0 0,0 0-1,-1 0 1,1-1 0,-1 1 0,0-1 0,-8 5 0,-17 9 186,0-2-1,-2-1 1,0-1 0,0-2-1,-1-1 1,-64 11 0,-206 10 243,250-28-419,-62 3 150,20-1 1441,-185 31 1,213-20-1366,73-13-1108,12 2-1805,-4-9-1179,0-1 0,0-1 0,-1 0 0,22-14-1,-28 15 2161,12-6-2369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4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2112,'8'-9'3309,"21"-29"14133,-19 19-13175,-10 18-3545,-30-4-20813,15 5 16006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25 114 3124,'1'-17'3738,"0"1"0,-1 0 0,0-1 0,-4-20 0,5 26-110,8 24-2066,7 23-648,-7 13-941,-3 0 0,-1 1 0,-3 0 1,-5 62-1,3-105-132,-1 14-1324,0 1 0,-7 31 0,-8-8-4954,13-41 4789,0 1 0,0-1 0,0 1 0,-1-1 0,1 0 0,-9 6-1,1-1-2373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5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859 266 1736,'-29'-2'10491,"0"9"-3948,23-4-5880,-1 1 0,1-1 1,0 1-1,0 1 0,1-1 0,0 1 0,-7 6 0,6-5-583,1 1 1,-1 0-1,1 0 1,0 0-1,1 1 0,-1 0 1,1 0-1,1 0 1,0 0-1,0 0 0,1 1 1,-3 11-1,5-17-89,-1 0-1,1 1 0,0-1 0,0 1 1,0-1-1,1 0 0,-1 1 0,1-1 1,0 0-1,0 0 0,0 1 0,0-1 1,0 0-1,1 0 0,-1 0 0,1 0 1,0 0-1,0-1 0,0 1 0,4 3 1,-2-3-105,0 0 0,1-1 0,-1 0 0,1 1 0,0-2 0,0 1 0,0 0 0,0-1 0,0 0 0,0 0 0,0-1 0,9 1-1,99-13-2523,-146 46 3276,9-13-493,-1-1 1,0-2-1,-2-1 0,0 0 0,0-2 0,-2-2 0,1 0 1,-2-2-1,0-1 0,-59 12 0,-48 2 1002,-153 8 0,287-31-1050,0-1 0,0 1 0,0-1 0,0 0 0,0 0 0,0-1 0,0 1 0,1-1 0,-1 1 0,0-1 0,0 0 0,0 0 0,0 0 0,1 0 0,-1-1 0,0 1 0,1-1 0,0 0 0,-1 1 0,1-1 0,0 0 0,-4-4 0,4 2 7,1 0-1,-1-1 1,0 1 0,1-1 0,0 1-1,0-1 1,0 1 0,1-1 0,0 0-1,0 0 1,0 1 0,0-1 0,2-8-1,4-24 148,1 0 0,3 0-1,0 1 1,3 0-1,1 1 1,28-51-1,-36 76-215,1 0-1,0 1 0,15-15 0,14-18-2033,-35 27-5448,-1 14 6469,0-1 1,-1 1-1,1-1 1,-1 1-1,1 0 1,-1-1-1,1 1 1,-1 0-1,0 0 1,0 0-1,0-1 1,-4-3-2933,-1 3-42</inkml:trace>
  <inkml:trace contextRef="#ctx0" brushRef="#br0" timeOffset="1">280 278 1836,'18'0'7242,"10"0"192,-2 0-3733,-10-1-2980,-1-1 0,0 0 0,21-6 0,-9 0-497,0-1 0,-1-2 0,0 0 0,38-24 0,-56 31-228,-1-1 0,0 0 0,0 0 0,0-1 0,0 0 0,-1 0 0,0 0 0,-1-1 0,1 0 0,-1 0 0,0 0 0,-1 0 0,0-1 0,0 0-1,-1 0 1,0 0 0,0 0 0,-1-1 0,2-8 0,-4 15-54,0 0 0,1 0-1,-1 1 1,-1-1 0,1 0 0,0 0-1,0 1 1,-1-1 0,1 0 0,-1 0-1,1 1 1,-1-1 0,0 1 0,1-1-1,-1 1 1,0-1 0,0 1 0,0-1-1,-1 1 1,1 0 0,0-1 0,0 1 0,-1 0-1,1 0 1,0 0 0,-1 0 0,1 0-1,-1 0 1,0 1 0,1-1 0,-1 0-1,0 1 1,1-1 0,-1 1 0,0 0-1,1-1 1,-1 1 0,0 0 0,0 0-1,0 0 1,1 1 0,-3-1 0,-11 1-1495,0 1 0,0 1 0,-29 8 0,32-8-7,-6 2-1753,1 2 0,-32 15 1,18-5-126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5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3568,'15'18'12287,"-4"0"-6548,-10-13-5436,1-1 0,-1 1 0,0-1 0,-1 1-1,1 0 1,-1 0 0,0-1 0,0 1 0,0 0 0,-1 0 0,0-1 0,-2 8 0,-3 8 50,-1 1 0,-1-1 1,-1 0-1,-1-1 1,0 0-1,-2-1 0,0 0 1,-16 18-1,-18 17-1314,-60 52 0,45-56-4056,50-43 2828,1 0 0,-1-1 0,0 0 0,0-1 0,-1 0 0,1 0-1,-21 3 1,1-5-2007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6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 50 2088,'2'-15'7118,"-1"13"-6310,0 0 0,-1 0 0,1 0-1,-1 0 1,0 0 0,0 0 0,0 0 0,0 0 0,0 0 0,0 0 0,0 0 0,0 0 0,-1 0 0,1 0 0,-2-3 547,2 18 4492,-8 25-5352,5-29 76,-73 257 1670,46-175-1908,-25 128 0,37-77-725,16-127 440,0-2-3601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0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25 135 960,'-8'-25'6121,"5"17"-4817,0 0 0,0 0-1,1 0 1,0 0 0,1-1 0,0 1 0,0-1 0,0 1 0,1-1 0,1 1 0,1-11-1,-2 19-1274,0 0-1,0 1 1,0-1-1,0 0 1,0 0-1,0 0 1,0 0-1,0 0 1,0 0-1,0 0 1,0 0-1,0 0 1,0 0-1,0 0 1,0 0-1,0 0 1,0 1-1,0-1 1,0 0-1,0 0 1,0 0-1,0 0 1,0 0-1,0 0 1,1 0-1,-1 0 1,0 0-1,0 0 1,0 0-1,0 0 1,0 0-1,0 0 1,0 0-1,0 0 1,0 0-1,0 0 1,0 0-1,1 0 1,-1 0-1,0 0 1,0 0-1,0 0 1,0 0-1,0 0 1,0 0-1,0 0 1,0 0-1,0 0 1,0 0-1,0 0 1,0 0-1,0 0 1,1 0-1,-1-1 1,0 1-1,0 0 1,0 0-1,0 0 1,0 0-1,0 0 1,0 0-1,3 13 629,2 15-203,-8 718 4269,-7-294-6455,10-444 1125,1 30-1281,7-21-2514,-7-17 4014,0 0 0,0-1 0,0 1 0,0 0 1,-1-1-1,1 1 0,0-1 0,0 1 0,0-1 0,0 0 1,-1 1-1,1-1 0,0 0 0,-1 0 0,1 1 0,0-1 1,-1 0-1,1 0 0,-1 0 0,1 0 0,-1 1 0,1-1 1,-1 0-1,0-2 0,13-24-5039,-8 9 1815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57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1036,'10'-5'18708,"0"14"-17094,-2 1-856,-1 1 1,0 0-1,-1 1 1,-1 0-1,1 0 1,-2 0-1,5 17 0,18 43 422,-24-67-1133,3 8 133,2 1-1,0-1 1,0 0 0,13 14-1,-18-23-142,1-1 0,-1 1 0,1-1 0,0 0 0,0-1 0,0 1-1,0-1 1,1 0 0,-1 0 0,1 0 0,-1 0 0,1-1 0,0 1 0,-1-2-1,1 1 1,0 0 0,8-1 0,14-1 9,0-1 0,-1-1 0,1-2 0,-1 0 0,0-2 0,-1-1 0,0-1 0,0-1 0,-1-2 0,25-14 0,7-9-36,-2-3 0,93-84-1,-126 98-1181,-22 23 792,0 0 1,0 1-1,0-1 1,0 1 0,0-1-1,0 1 1,0 0 0,0-1-1,0 1 1,0 0 0,0 0-1,0-1 1,0 1-1,0 0 1,0 0 0,0 1-1,-1-1 1,1 0 0,0 0-1,0 0 1,0 1 0,0-1-1,0 0 1,0 1 0,-1 0-1,-41 11-11734,22-6 7895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0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34 109 180,'11'-15'10774,"1"-3"3086,-9 7-7907,24-2-5272,-17 5-691,-10 8 15,1 0 0,0-1 0,0 1 0,-1-1 0,1 1-1,0-1 1,-1 1 0,1-1 0,-1 1 0,1-1 0,0 1 0,-1-1 0,1 0 0,-1 1 0,0-1 0,1 0 0,-1 0-1,0 1 1,1-1 0,-1 0 0,0 0 0,0 1 0,1-1 0,-1-1 0,0 2 6,-1 0 1,0 0-8,1 0-2,0 1 200,2-5-63,-1 2-69,0 0-1,0 0 1,1 0 0,-1 0-1,0 0 1,1 0 0,0 0-1,-1 1 1,1-1 0,0 0-1,3-2 1,-6 44-70,-10 471 0,4-478-2554,6-30 1786,0 0 1,0 0 0,0 0 0,-1-1-1,0 1 1,1-1 0,-1 1 0,0-1 0,0 1-1,0-1 1,0 0 0,-3 2 0,3-3 170,0 0 0,0 0 0,0 0 0,0 0 0,0 0 0,0 0 0,0-1 0,0 1 0,0-1 0,-1 0 0,1 1 0,0-1 0,0 0 0,0 0 0,0 0 0,-1-1 0,-1 1 0,-29-15-3331,20 5-305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1420 0 1100,'-7'8'19095,"-3"7"-16031,-12 20-1875,5-7-175,-23 38 457,-39 90-1,77-152-1492,0 0 0,0 1 0,1-1 0,-1 1 0,1 0 0,0-1 0,1 1 1,-1 0-1,1-1 0,0 1 0,0 0 0,1 7 0,0-11-14,0 1 0,0 0 0,0 0 1,0-1-1,0 1 0,0 0 0,0-1 1,0 0-1,1 1 0,-1-1 0,1 0 1,-1 1-1,1-1 0,-1 0 0,1 0 1,0 0-1,-1 0 0,1 0 0,0-1 1,0 1-1,0-1 0,-1 1 0,1-1 1,0 1-1,0-1 0,0 0 1,0 0-1,0 0 0,0 0 0,0 0 1,4-2-1,8 2-41,0-2 1,1 0-1,-1-1 0,0 0 1,0-1-1,20-9 1,-58 49 1367,1-14-1002,0 0 1,-2-2-1,0 0 1,-1-2-1,-1-1 1,0-1-1,-2-1 1,0-1-1,0-2 1,-1-1-1,-32 7 1,-42 7 242,-204 20 0,34-23-232,218-20-233,-1-4-1,-103-14 1,157 16-67,0 0 0,0-1 0,0 1 0,-1-1 0,1 0 0,1 0 0,-1 0 0,0 0 0,0-1 0,0 1 0,1-1 0,-1 1 0,0-1 0,1 0 0,0 0 0,-1 0 0,1-1 0,0 1 0,0 0 0,0-1 0,1 1 0,-1-1 0,0 0 0,1 0 0,0 1 0,0-1 0,-2-5 0,2-1 0,1-1 0,0 0 0,0 1 0,1-1 0,0 1 0,0-1 0,6-16 0,16-52 0,56-131 0,-78 206 0,12-22-1413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0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1 262 2348,'93'-10'15329,"-56"7"-11608,74-15 1,-63 5-2824,-1-1-1,50-24 1,-79 30-839,0-2 0,0 1 0,-1-2 0,-1 0 0,1-2 0,-2 1-1,0-2 1,14-16 0,-28 30-110,0-1 0,0 0 0,0 0 0,-1 1 0,1-1 0,0 0 0,0 0 0,-1 0 0,1 0 0,-1 0 0,1 0 0,-1 0 0,1 0 0,-1 0 0,0 0 0,1 0 0,-1-1 0,0 1 0,0 0 0,0 0 0,0 0 0,0 0 0,0 0 0,0 0 0,0 0 0,-1-1 0,1 1 0,0 0 0,-1 0 0,0-1 0,0 0-144,-1 1 0,0 0-1,1 0 1,-1-1 0,0 1-1,0 0 1,0 0 0,0 1-1,0-1 1,0 0 0,0 1-1,0-1 1,0 1 0,-4 0-1,-9-2-1612,0 2 0,0 0-1,-21 3 1,-69 15-8622,65-6 6661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1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567 0 284,'-5'0'4373,"-11"0"7188,5 3-4583,-10 22-3561,8-7-3007,0 0-1,-1-1 1,0-1-1,-2 0 1,-17 14-1,-95 66-1184,66-51-1016,0-8-2204,-2-6-3391,-5 1-2595,44-18 5923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1.7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197 418 864,'18'-19'23341,"-30"30"-22805,-4 3 37,-59 50 318,67-58-744,0-1 1,-1 0-1,1 0 1,-1-1-1,0 0 1,0-1 0,-19 5-1,28-8-102,-1 0 0,0 1 0,1-1 0,-1 0 0,0 0 0,1 0 0,-1-1 0,0 1 0,1 0 0,-1 0 0,0 0 0,0 0 0,1-1 0,-1 1 0,1 0 0,-1-1 0,0 1 0,1 0 0,-1-1 0,1 1 0,-1-1 0,1 1 0,-1-1 0,1 1 0,-1-1 0,1 1 0,-1-1 0,0-1 0,-5-24 804,11-28-26,36-64-1278,76-155 1,-110 259 107,-3 6 70,9-17-6409,-45 45-15241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2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1324,'-4'23'3585,"0"-3"-7,1 1-1,1-1 1,1 1 0,0-1 0,2 1 0,4 32 0,1-35-1809,-7-17-1750,1-1-1,0 0 1,0 0 0,0 1-1,0-1 1,0 0 0,0 0-1,0 1 1,0-1-1,0 0 1,0 1 0,0-1-1,0 0 1,0 0 0,0 1-1,1-1 1,-1 0 0,0 0-1,0 1 1,0-1 0,0 0-1,0 0 1,1 1-1,-1-1 1,0 0 0,0 0-1,0 0 1,1 1 0,-1-1-1,0 0 1,0 0 0,0 0-1,1 0 1,-1 0 0,0 0-1,0 1 1,1-1-1,-1 0 1,0 0 0,1 0-1,-1 0 1,0 0 0,0 0-1,1 0 1,-1 0 0,0 0-1,0 0 1,1 0 0,-1 0-1,0 0 1,1 0-1,-1-1 1,0 1 0,0 0-1,1 0 1,-9-59-11980,7 55 10386,0-1 1,0 1 0,-1 0-1,1 0 1,-1 0-1,0 0 1,0 0-1,-3-5 1,-7-6-3014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6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925 227 172,'5'-4'181,"0"0"1,-1-1-1,1 1 0,-1-1 0,0 0 1,-1 0-1,1 0 0,-1 0 0,0-1 1,0 1-1,-1-1 0,0 0 0,0 0 1,0 0-1,-1 0 0,1 0 0,-1 0 1,-1 0-1,1-1 0,-1 1 0,-1 0 1,1 0-1,-1-1 0,0 1 0,0 0 1,-2-6-1,2 10-172,0 1-9,1-1 0,-1 1-1,0 0 1,1-1 0,-1 1 0,1 0-1,0-1 1,-1 1 0,1-1 0,0 1-1,0 0 1,0-1 0,0 1 0,0-1-1,0 1 1,1 0 0,-1-1-1,0 1 1,1-1 0,-1 1 0,1 0-1,-1-1 1,1 1 0,0 0 0,-1 0-1,1-1 1,1 0 0,22-26 22781,-26 33-22629,1 0 0,0 0 0,0 0 0,0 0-1,0 1 1,1-1 0,0 6 0,0-4-59,0 0 0,-1 0 1,0 0-1,0 0 0,-2 8 0,0-5-64,0-1 1,-1 1-1,1-1 0,-2 0 0,1 0 0,-1-1 0,-1 1 0,0-1 0,0 0 0,0-1 0,-1 1 1,0-1-1,-1-1 0,1 1 0,-1-1 0,-16 9 0,-1-3-36,1-2-1,-2-1 1,1-1-1,-1-1 1,0-1-1,-1-1 0,1-1 1,-1-2-1,0 0 1,-38-4-1,63 2 5,1 0 0,-1 0-1,0-1 1,0 1-1,1 0 1,-1-1-1,0 1 1,1-1-1,-1 1 1,0-1 0,1 0-1,-1 0 1,1 0-1,-1 0 1,1 0-1,0 0 1,-1 0 0,1 0-1,0 0 1,0-1-1,0 1 1,0-1-1,0 1 1,0 0-1,0-1 1,0 0 0,0 1-1,1-1 1,-1 1-1,1-1 1,-1 0-1,1 0 1,0 1 0,0-1-1,0-3 1,0-4-28,1 0-1,0 0 1,1-1 0,0 1 0,4-12 0,-2 7 25,-16 66-191,6-22 219,-2 1 0,-14 33-1,8-35-19,-1-1 0,-1 0 0,-2-1 0,0 0 0,-2-2 0,-1 0-1,-1-1 1,-1-2 0,-48 38 0,41-39-1988,-1-1 0,-48 23 0,75-41 923,-1 0 0,1-1 1,-1 0-1,0 0 0,0 0 1,1 0-1,-1-1 0,0 0 1,0 0-1,1 0 0,-1-1 1,0 1-1,0-1 1,1 0-1,-10-4 0,-1-1-2938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7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1 122 112,'58'-54'9922,"-45"44"-8453,-1 0 0,1 2 0,17-10-1,-24 15-1345,1 0-1,0 0 0,-1 0 0,1 1 0,0 0 0,0 0 0,0 1 0,1 0 0,-1 0 1,0 1-1,0 0 0,0 0 0,1 0 0,-1 1 0,0 0 0,0 1 0,0 0 0,0 0 0,0 0 1,8 5-1,-14-7-275,0 0 0,0 0 0,0 1 0,-1-1 0,1 0 0,0 1 0,0-1 0,-1 0 0,1 1 0,0-1 0,-1 1 0,1-1 0,0 1 0,-1 0 0,1-1 0,-1 1 0,1 0 0,-1-1 1,1 1-1,-1 0 0,1 0 0,-1-1 0,0 1 0,1 0 0,-1 0 0,0 0 0,0-1 0,0 1 0,0 0 0,1 0 0,-1 0 0,0 0 0,0-1 0,-1 2 0,0 0-416,0 0 0,0 0 0,-1-1 0,1 1 0,-1 0 0,1-1 0,-1 1 0,1-1 0,-1 0 0,0 0 0,0 1 0,-3 0 0,-14 8-2814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1255 226 1268,'31'-62'8285,"11"1"-3793,-33 50-4008,0 0-1,1 0 1,1 1 0,-1 0-1,2 1 1,-1 0 0,24-12-1,-33 19-457,1 1 1,-1 0-1,1 0 0,0 0 0,-1 0 0,1 0 0,0 0 0,0 1 1,-1-1-1,1 1 0,0 0 0,0 0 0,0 0 0,0 0 0,-1 1 1,5 0-1,-5 0 23,-1 0-1,1-1 1,0 1 0,-1 1 0,1-1 0,-1 0 0,1 0-1,-1 0 1,0 1 0,1-1 0,-1 1 0,0-1 0,0 1-1,0-1 1,0 1 0,0 0 0,0-1 0,0 4 0,1 2 65,-1-1 1,0 0-1,0 1 0,-1-1 1,1 1-1,-2-1 1,1 1-1,-1-1 1,0 0-1,0 1 1,0-1-1,-5 11 1,-2 2 18,-1 1 0,-1-2 1,-1 1-1,-1-2 0,0 1 1,-1-1-1,-26 25 0,32-35-125,0-1-1,0 1 1,0-1 0,-1-1-1,0 0 1,0 0-1,0 0 1,-1-1 0,1 0-1,-1-1 1,0 0 0,0 0-1,0-1 1,-1 0-1,1 0 1,0-1 0,-1-1-1,1 0 1,-16-1-1,17-2-20,0 0 0,1-1 0,-1 0 0,1 0 0,0-1 0,0 0 0,0 0-1,1-1 1,0 0 0,0 0 0,0 0 0,1-1 0,0 0 0,-6-9 0,10 13-14,1 0 0,-1-1 1,1 0-1,-1 1 0,1-1 1,0 1-1,0-1 0,1 1 1,-1-1-1,1 1 0,0-1 1,0 1-1,0-1 0,0 1 1,0 0-1,1-1 0,-1 1 1,3-3-1,-1 0-23,0 1 0,-1-1 0,0 0 0,0 0 0,-1 0 0,2-11 0,-3 15 48,0 0 1,0 1 0,0-1-1,0 0 1,0 1-1,-1-1 1,1 0-1,0 1 1,-1-1-1,1 0 1,-1 1-1,0-1 1,0 1 0,0-1-1,1 1 1,-1 0-1,-1-1 1,1 1-1,0 0 1,0 0-1,0-1 1,-3 0-1,2 1 6,-1-1-1,0 1 0,0 0 1,1 0-1,-1 1 0,0-1 1,0 1-1,0-1 0,0 1 1,0 0-1,-6 1 0,-7 1 19,0 1-1,0 0 1,-27 11-1,34-11-27,-35 12 90,-71 36 0,98-42-75,-1 1 0,1 1 0,1 0 0,0 2 0,0 0 0,-20 23 0,30-30 13,1 0 1,0 0-1,1 1 0,0 0 1,0 0-1,0 0 1,1 1-1,-5 14 1,8-20-12,0 0 1,-1 0 0,1 0-1,0 1 1,0-1 0,0 0-1,0 0 1,1 0 0,-1 1-1,0-1 1,1 0 0,0 0-1,-1 0 1,1 0 0,0 0-1,0 0 1,0 0 0,1 0-1,-1 0 1,0 0 0,1-1-1,-1 1 1,1-1 0,-1 1-1,1-1 1,0 1 0,0-1-1,0 0 1,-1 0 0,1 0-1,0 0 1,1 0 0,-1 0-1,0 0 1,4 0 0,14 4 52,1 0 0,0-2 0,22 2 0,-21-3 81,0 0 1,33 10 0,-55-12-128,1 0 1,-1 0-1,1 0 0,0 0 1,-1 1-1,1-1 0,-1 0 1,1 0-1,-1 1 0,1-1 1,-1 1-1,1-1 0,-1 0 1,1 1-1,-1-1 0,1 1 1,-1-1-1,0 1 0,1-1 1,-1 1-1,0-1 0,1 1 1,-1-1-1,0 1 0,0 0 1,0-1-1,1 1 0,-1-1 1,0 1-1,0 0 0,-8 21 471,-27 18 205,31-36-610,-146 129 1667,40-38-895,-206 224 212,280-276-965,1 1 0,3 2 0,2 1 0,1 1 1,3 2-1,-20 52 0,39-82-16,0 0 1,2 0-1,0 1 1,1-1-1,1 1 0,0 38 1,3-50-39,0 0 0,1 1 0,1-1-1,0 0 1,0 0 0,0 0 0,1-1 0,1 1 0,-1-1 0,1 0 0,1 1 0,0-2 0,0 1-1,0-1 1,1 1 0,0-2 0,12 12 0,2-3 16,1-1 1,0 0-1,1-2 1,0-1-1,1 0 0,0-2 1,1 0-1,0-2 0,47 8 1,-38-9-56,1-3 1,0 0 0,0-2 0,0-2-1,-1-1 1,63-12 0,-83 10-119,0 1 0,1-2-1,-1 1 1,-1-2 0,1 0 0,-1 0 0,0-1 0,0-1-1,-1 0 1,15-14 0,-18 15-543,-1-1-1,0 0 1,-1 0-1,0-1 1,0 0-1,-1 0 1,0-1-1,7-18 1,34-150-16769,-37 135 13388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0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0 438 1768,'4'-4'1996,"0"-1"-1,0 1 1,0 0-1,0 0 1,1 1 0,7-6-1,34-12 3834,-17 13-5536,47-8-1,-25 7 928,374-76-731,74-16-3178,-253 39-3096,-4-15-4727,-171 51 6754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8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6 108 2464,'-1'-7'1458,"0"-3"536,-1 0 1,1 0-1,1 0 1,0-1-1,0 1 1,1 0-1,4-17 1,-5 26-1959,1 1 1,-1 0 0,1 0-1,0-1 1,-1 1-1,1 0 1,0 0 0,-1 0-1,1 0 1,0 0 0,-1 0-1,1 0 1,0 0-1,-1 0 1,1 0 0,0 0-1,-1 0 1,1 0-1,-1 0 1,1 1 0,0-1-1,-1 0 1,1 1 0,-1-1-1,1 0 1,0 1-1,-1-1 1,1 0 0,-1 1-1,1-1 1,-1 1-1,0-1 1,1 1 0,-1-1-1,1 1 1,-1 0-1,1 0 1,20 21-80,-17-17-151,-1 0 0,-1 0 0,1 0 1,0 0-1,-1 1 0,0-1 0,-1 1 0,2 5 0,0 19-4940,-7-1-3623,0-16 5339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8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2376,'4'3'1327,"0"0"0,0 0 0,0-1 1,0 1-1,0-1 0,0 0 0,7 2 0,35 5 4281,-18-8-4254,45-4-1,-17 0-1117,-13 4-1229,19-1-5063,-2-6-4255,-40 1 6339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9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2200 32 1712,'6'-6'3704,"1"1"-1,0 0 1,0 0-1,12-6 1,-21 56-589,-9 3-2590,-6 34-171,-45 127-1,60-205-353,1 0 0,-1 0-1,1 0 1,-1 0 0,-1 0 0,1-1 0,0 1 0,-1-1-1,0 0 1,1 0 0,-1 1 0,-1-2 0,1 1 0,0 0 0,-1-1-1,1 0 1,-1 1 0,-5 1 0,5-3-19,0 0 0,0-1 1,0 1-1,0-1 0,0 0 1,0 0-1,0 0 0,0 0 0,0-1 1,0 1-1,0-1 0,0 0 1,0-1-1,1 1 0,-8-4 0,1-1-114,0 0 0,0-1 0,0 0 0,1 0 0,0-1 0,1 0-1,0-1 1,0 0 0,1 0 0,0-1 0,0 0 0,-4-10-1,5 7-62,1 0 0,1 0 0,0-1 0,0 1-1,2-1 1,-1 0 0,2 0 0,0-20 0,1 27 149,0 0 1,0 0 0,1 0 0,0 0-1,1 0 1,-1 0 0,1 0 0,1 1 0,-1-1-1,1 0 1,1 1 0,-1 0 0,1 0-1,0 0 1,0 0 0,0 1 0,1-1-1,8-6 1,-10 10 76,1 0 1,-1 0-1,1 1 0,-1-1 0,1 1 0,0 0 0,0 0 1,0 0-1,0 0 0,6 0 0,-9 1 0,0 0 0,0 0 0,-1 0-1,1 0 1,0 0 0,0 0 0,0 0-1,0 0 1,0 0 0,-1 0 0,1 1 0,0-1-1,0 0 1,0 1 0,-1-1 0,1 0 0,0 1-1,0-1 1,-1 1 0,1-1 0,0 1-1,-1-1 1,1 1 0,-1-1 0,1 1 0,-1 0-1,1 0 1,-1-1 0,1 1 0,-1 0-1,1-1 1,-1 1 0,0 0 0,0 0 0,1 0-1,-1 0 1,0-1 0,0 1 0,0 0-1,0 0 1,0 0 0,0 0 0,0-1 0,0 1-1,0 0 1,0 0 0,-1 0 0,1 0-1,0-1 1,0 1 0,-1 0 0,1 0 0,-1 0-1,-7 14 328,1-2 0,-2 1 0,0-1 0,-1 0-1,0-1 1,0 0 0,-25 20 0,-12 15 317,11-8-487,-2-1 0,-2-2 0,-1-1-1,-1-3 1,-2-1 0,-1-2-1,-2-3 1,0-1 0,-2-2 0,-1-3-1,0-2 1,-71 16 0,-221 34-50,259-57-103,0-4 1,-98-4 0,173-3-53,0-1 0,0 1 0,1-2 0,-1 1 0,0-1 1,-12-5-1,18 6 11,-1 0 1,0 0-1,1-1 1,0 0-1,-1 1 1,1-1-1,0 0 1,0 0-1,0 0 1,0 0-1,0-1 1,1 1 0,-1 0-1,1-1 1,-1 1-1,1-1 1,0 0-1,0 1 1,0-1-1,-1-4 1,2 6 7,0 0-1,0 0 1,-1 0 0,1 0-1,0 0 1,-1 0-1,1 0 1,-1 0 0,0 0-1,1 0 1,-1 0 0,0 0-1,1 0 1,-1 0 0,0 0-1,0 1 1,0-1 0,0 0-1,0 0 1,0 1 0,0-1-1,0 1 1,0-1 0,0 1-1,0 0 1,-2-1 0,-1 0 3,1 1 1,-1 0-1,1 0 1,0 1 0,-1-1-1,1 1 1,0-1 0,-1 1-1,-3 2 1,-9 3 8,1 1 0,-26 17 0,40-24-15,-6 5 0,0 0-1,0 0 0,0 0 1,0 1-1,1 0 0,0 0 1,0 1-1,1 0 0,0 0 1,0 0-1,1 1 0,0-1 1,0 1-1,0 0 0,1 0 1,0 0-1,1 1 0,0-1 1,0 1-1,1-1 0,0 1 1,1 0-1,0 0 0,0-1 1,0 1-1,1 0 0,1-1 1,0 1-1,0-1 0,0 0 1,1 1-1,0-1 0,1 0 1,0 0-1,0-1 0,0 1 1,1-1-1,1 0 0,-1-1 1,1 1-1,0-1 0,0 0 1,12 9-1,-5-6-8,0 0 0,1-1 0,0 0 0,0-1 1,1 0-1,25 7 0,-32-12 4,-1 0 1,1 0-1,0-1 0,0 0 1,0 0-1,0-1 0,0 0 1,-1 0-1,1-1 1,0 0-1,0 0 0,0-1 1,-1 0-1,1 0 1,9-5-1,-16 7 7,0 0 0,0-1 0,0 1 0,0-1 1,0 1-1,0-1 0,-1 1 0,1-1 0,0 1 0,0-1 0,0 0 1,-1 1-1,1-1 0,0 0 0,-1 0 0,1 0 0,-1 1 1,1-1-1,-1 0 0,1 0 0,-1 0 0,0 0 0,1 0 0,-1 0 1,0 0-1,0 0 0,0 0 0,0 0 0,1 0 0,-1 0 0,-1 0 1,1 0-1,0 0 0,0 0 0,0 0 0,0 0 0,-1 0 0,1 0 1,-1 0-1,1 0 0,0 1 0,-1-1 0,1 0 0,-1 0 0,0 0 1,1 0-1,-1 1 0,0-1 0,1 0 0,-1 1 0,-1-2 1,-2-1 7,0-1 1,-1 1 0,1 0 0,-1 1 0,1-1 0,-1 1 0,0 0 0,-8-3 0,1 3 0,0 0-1,-1 1 1,1 1 0,-1 0 0,1 0 0,-1 1-1,1 1 1,0 0 0,-1 1 0,1 0 0,1 1-1,-1 0 1,0 1 0,1 0 0,0 1 0,0 0-1,1 1 1,-1 0 0,-16 16 0,3-1 23,1 0 0,1 2 0,1 0 0,1 1 0,2 2 0,-25 43 0,33-50 16,0 0 0,2 1 0,0 1 0,2-1 1,0 1-1,1 0 0,1 0 0,2 1 0,0-1 0,1 25 1,1-38-190,0 0 0,1 0 1,0 0-1,1 0 0,0 0 1,1 0-1,-1 0 0,1-1 1,1 1-1,0-1 0,0 0 1,1 0-1,0 0 1,0-1-1,1 0 0,0 0 1,0 0-1,0 0 0,1-1 1,0 0-1,0-1 0,1 0 1,0 0-1,0 0 1,0-1-1,0 0 0,10 3 1,-13-6-549,0 0 0,-1 0 0,1 0 0,0 0 0,0-1 0,0 0 0,0 0 0,8-1 1,-7 0-686,1-1 1,-1 1 0,0-1 0,0-1-1,0 1 1,0-1 0,0 0 0,-1 0-1,10-8 1,3-5-2644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09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1704,'38'-17'6962,"59"-20"0,-76 30-6066,-1 2-1,1 1 0,1 0 0,37-1 1,-108 11-16468,27-4 12035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7:10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408 151 1572,'51'-36'8384,"10"8"-4338,63-12-1360,-2 9-4871,-41 18-7914,-67 11 6747</inkml:trace>
  <inkml:trace contextRef="#ctx0" brushRef="#br0" timeOffset="1">0 1879 3472,'4'5'1443,"0"-1"0,0 0-1,1 0 1,-1 0 0,1-1-1,0 1 1,7 3 0,43 13 3419,-22-14-4638,56 4 0,-41-5 365,-40-4-506,200 22-3293,2-10-10651,-166-13 10060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38.6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1 241 776,'58'-5'4643,"3"0"-3358,157-6 330,2 0-1225,59 6 120,116 2 138,573-25 636,-615 10-1145,1490-27 3590,-499-1-471,-1116 34-2944,94-6-216,535-15 657,-813 33-252,1 2 1,86 14 0,-130-16-503,-1 0 0,1 0 0,-1 0 1,1 0-1,0 0 0,-1 0 1,1 0-1,-1 0 0,1 0 0,-1 1 1,1-1-1,-1 0 0,1 0 0,0 1 1,-1-1-1,1 0 0,-1 0 1,0 1-1,1-1 0,-1 1 0,1-1 1,-1 0-1,0 1 0,1-1 1,-1 1-1,0-1 0,1 1 0,-1-1 1,0 1-1,1-1 0,-1 1 1,0-1-1,0 1 0,0-1 0,0 1 1,0 0-1,0 0 0,-17 17-652,-34 9-2143,-113 32-8979,100-41 8168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40.9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461 305 268,'14'-30'9279,"0"2"-3325,-14 27-5764,0-1 1,0 0 0,0 1 0,0-1-1,0 1 1,0-1 0,-1 0 0,1 1-1,-1-1 1,1 1 0,-1-1-1,1 1 1,-1-1 0,0 1 0,0 0-1,0-1 1,0 1 0,0 0-1,0-1 1,0 1 0,0 0 0,0 0-1,-1 0 1,1 0 0,-3-1-1,-35-26 217,26 20-331,0 1-1,0 1 1,0 0 0,-1 1-1,0 0 1,0 1-1,-1 1 1,1 0 0,-1 1-1,0 0 1,-20 1 0,24 2-69,0 0-1,0 1 1,1 0 0,-1 0 0,1 1 0,0 1-1,0 0 1,0 0 0,0 1 0,1 0 0,0 1-1,0 0 1,0 0 0,1 1 0,-1 0 0,-9 12-1,10-10-10,1 0 0,0 0 0,0 1 0,1 0-1,0 1 1,0-1 0,-7 23 0,11-28 0,1 1 1,0-1 0,0 1-1,0-1 1,0 1-1,1 0 1,0-1-1,0 1 1,1 0 0,0-1-1,-1 1 1,2-1-1,-1 1 1,1-1-1,0 0 1,0 1 0,0-1-1,6 8 1,-6-10 5,1 0 0,0-1 0,-1 1 0,1-1 0,0 0 0,0 0 0,0 0 0,1-1-1,-1 1 1,0-1 0,1 1 0,-1-1 0,1 0 0,-1 0 0,1-1 0,-1 1 0,1-1 0,0 0 0,-1 0 0,4 0 0,14-1 1,-1-1 0,26-5-1,-30 5-1,2-2 1,1-1-1,-1 0 1,0-2 0,0 1-1,-1-2 1,0-1-1,0 0 1,-1-1 0,0-1-1,-1 0 1,23-22-1,-12 6-6,-1 0 0,-1-2 0,-2-1 1,-1 0-1,18-36 0,-33 55-15,0 0 0,-2-1 0,1 1 1,-1-1-1,-1 0 0,0 0 0,2-24 1,-6 40 12,0 1 1,0-1-1,-1 1 1,0-1 0,0 0-1,0 0 1,0 0-1,-4 6 1,-10 19-11,9-1 22,1 0 0,1 1-1,2-1 1,0 53 0,3-77-4,0 1 0,0-1 0,1 1 1,0-1-1,0 0 0,0 1 0,0-1 0,1 0 0,0 1 0,0-1 0,0 0 1,0 0-1,1-1 0,-1 1 0,7 6 0,-3-4 23,0-1 0,0 0 0,1 0 0,0-1-1,0 0 1,0 0 0,0 0 0,11 3 0,-2-2 33,1 0 0,-1-1 0,1-1 0,-1-1 0,1 0 0,0-1 1,0-1-1,20-2 0,-35 1-159,1 1 1,-1 0-1,0 0 1,0-1-1,1 1 1,-1-1-1,0 0 1,0 0-1,0 0 1,0 0-1,0 0 1,0 0-1,0-1 1,0 1-1,0 0 1,0-1-1,2-2 0,-2 0-1152,0 0-1,0 0 1,-1-1-1,1 1 1,-1 0-1,0-1 1,1-5 0,0 1-1012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41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1692,'7'-7'14790,"10"2"-10699,21-2-6601,-31 6 3938,41-11-1441,-39 9-126,0 0 1,0 0 0,0 1 0,0 1 0,0-1-1,1 2 1,-1-1 0,0 1 0,13 2 0,-22-2-99,1 1 1,-1 0-1,0 0 1,1-1-1,-1 1 1,0 0-1,1 0 1,-1 0-1,0-1 1,0 1-1,0 0 1,0 0-1,0 0 1,0 0-1,0 0 1,0-1-1,0 1 1,0 0-1,0 0 1,-1 0 0,1 0-1,0-1 1,-1 1-1,1 0 1,0 0-1,-1-1 1,1 1-1,-1 0 1,1 0-1,-1-1 1,1 1-1,-1-1 1,-1 2-1,-18 28-3172,7-14 2230,-37 51-1021,41-53 2783,-1 1 0,-11 27 0,20-40-274,1 0-1,-1-1 0,0 1 0,1 0 1,-1-1-1,1 1 0,-1 0 0,1 0 1,0 0-1,0-1 0,0 1 0,0 0 1,0 0-1,0 0 0,0 0 0,1-1 0,-1 1 1,1 0-1,-1 0 0,1-1 0,0 1 1,-1 0-1,1-1 0,2 4 0,-1-3 78,1 0 0,-1 0 0,1 0 0,0-1 0,0 1 0,-1 0 0,1-1 0,0 0 0,0 0 0,0 0-1,0 0 1,7 1 0,2 0-27,0-1 0,1-1 0,-1 0-1,0 0 1,0-1 0,17-4 0,-14 3-679,31-7 520,-32-2-2996,-14 10 2506,0 1-1,0-1 0,0 0 1,0 1-1,0-1 1,0 0-1,0 0 0,0 1 1,0-1-1,0 0 1,0 0-1,0 1 0,0-1 1,0 0-1,-1 1 1,1-1-1,0 0 0,-1 1 1,1-1-1,0 1 1,-1-1-1,1 0 1,-1 0-1,-16-8-8818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42.3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17 177 2140,'0'0'306,"-1"0"0,0 0 1,1 0-1,-1 0 0,0 0 0,1 0 0,-1 0 0,0 0 0,1 0 1,-1 0-1,0-1 0,1 1 0,-1 0 0,1 0 0,-1-1 0,0 1 1,1 0-1,-1-1 0,1 1 0,-1-1 0,1 1 0,-1-1 0,1 1 1,-1-1-1,1 1 0,0-1 0,-1 0 0,1 1 0,-1-2 0,4-21 4164,-1 18-4203,0 1 0,0-1 0,1 1 0,0 0 1,-1 0-1,1 0 0,1 0 0,3-4 0,14-7-184,1 2 1,0 0-1,1 2 1,0 0-1,1 2 1,0 0-1,43-9 1,-64 18-62,-1-1-1,1 0 1,0 1 0,0 0 0,-1 0 0,1-1-1,0 2 1,0-1 0,-1 0 0,1 0 0,0 1 0,-1 0-1,1-1 1,0 1 0,-1 0 0,1 0 0,-1 0-1,1 1 1,-1-1 0,0 1 0,3 1 0,-3 0 15,0 0 0,0 0 0,0-1 0,0 2 0,0-1 0,-1 0 1,0 0-1,1 0 0,-1 1 0,-1-1 0,1 0 0,0 1 0,-1-1 1,1 6-1,-1 6 96,-1 0-1,0 0 1,-1 0 0,-1 0 0,0 0 0,-7 19 0,2-16 10,-1-1 1,0 0 0,-2 0-1,1-1 1,-2-1 0,0 1-1,-15 13 1,-27 35 441,54-64-584,0 1-1,0-1 0,-1 0 0,1 0 1,0 0-1,0 0 0,0 0 0,0 0 1,0 0-1,0 1 0,0-1 1,-1 0-1,1 0 0,0 0 0,0 0 1,0 1-1,0-1 0,0 0 0,0 0 1,0 0-1,0 0 0,0 0 0,0 1 1,0-1-1,0 0 0,0 0 0,0 0 1,0 0-1,0 1 0,0-1 0,0 0 1,0 0-1,0 0 0,0 0 0,0 1 1,1-1-1,-1 0 0,0 0 1,0 0-1,0 0 0,0 0 0,0 1 1,0-1-1,0 0 0,1 0 0,-1 0 1,0 0-1,0 0 0,0 0 0,0 0 1,0 0-1,1 0 0,-1 0 0,0 0 1,0 0-1,1 1 0,15-2 22,20-8 49,-35 9-63,445-89 1243,-399 77-1222,-47 12-82,-4 1-833,0 1 124,-1-1 0,1-1 1,0 1-1,-1 0 0,1-1 1,-1 0-1,-4-1 0,-11-6-3071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42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77 156 1232,'0'-2'736,"0"0"1,0 0-1,-1 0 0,1 0 0,-1 0 1,0 1-1,0-1 0,1 0 0,-1 0 1,0 0-1,-1 1 0,1-1 0,0 1 1,0-1-1,-1 1 0,-2-3 0,-31-22 5429,11 9-4387,25 16-1777,0 0 0,1-1 0,-1 1 0,1 0 0,-1 0 0,1 0 0,0 0 0,-1 0 0,1 0 0,0 1 0,0-1 0,3 0 0,-3 0-2,26-12-99,0 2 1,1 1-1,0 2 1,0 0-1,1 2 0,41-3 1,-69 8 93,0 1 1,0 0-1,1 0 0,-1 0 1,0 0-1,1 0 0,-1 0 1,0 0-1,1 1 1,-1-1-1,0 1 0,0 0 1,1 0-1,-1 0 0,0 0 1,0 0-1,0 0 0,0 0 1,0 1-1,0-1 1,-1 1-1,1-1 0,2 4 1,-2-2 0,-1 0 0,0 0 1,0 0-1,0 0 0,0 1 1,-1-1-1,1 0 0,-1 0 1,0 1-1,0-1 0,0 0 1,0 0-1,-1 1 0,0 5 1,-4 7 33,0 1 0,-1-1 0,0-1 0,-2 1 0,-10 17 0,16-30-19,-1 2 3,-1 1 1,1 0-1,0-1 0,0 1 1,1 1-1,-3 6 1,5-12-14,0 0 1,0-1-1,0 1 1,0 0 0,0-1-1,0 1 1,0 0-1,0-1 1,0 1-1,1 0 1,-1-1 0,0 1-1,0 0 1,0-1-1,1 1 1,-1 0-1,0-1 1,1 1 0,-1-1-1,1 1 1,-1-1-1,1 1 1,-1-1-1,1 1 1,1 0-1,0 0 1,0 0-1,-1-1 0,1 1 1,0-1-1,0 1 0,0-1 1,0 0-1,0 0 0,0 0 1,-1 0-1,1 0 1,2 0-1,21-3 8,1 1 0,-1 1 0,0 1 0,0 1 0,0 2 0,0 0 0,0 2 0,-1 1 0,1 0 0,41 19 0,-62-23 20,0 0 1,0-1-1,0 2 1,-1-1-1,1 0 1,-1 1-1,0-1 1,1 1-1,-1 0 1,-1 0-1,1 1 1,0-1-1,-1 0 1,1 1-1,-1 0 1,0-1-1,-1 1 1,1 0-1,0 0 1,1 8-1,-3-7 12,0-1 1,0 1-1,-1 0 0,0 0 1,0-1-1,0 1 0,0-1 0,-1 1 1,1-1-1,-1 0 0,0 1 0,-1-1 1,1 0-1,-1 0 0,0 0 1,0-1-1,0 1 0,-4 3 0,-8 7 427,0-2-1,-1 1 0,-1-2 1,0 0-1,-29 14 0,-8 4 463,54-29-955,0 1-1,0-1 1,0 0 0,0 0 0,-1 0 0,1 0 0,0 0 0,0 0-1,0 0 1,0 1 0,0-1 0,-1 0 0,1 0 0,0 0 0,0 0-1,0 0 1,-1 0 0,1 0 0,0 0 0,0 0 0,0 0-1,0 0 1,-1 0 0,1 0 0,0 0 0,0 0 0,0 0 0,0 0-1,-1 0 1,1 0 0,0 0 0,0 0 0,0-1 0,0 1 0,-1 0-1,1 0 1,0 0 0,0 0 0,0 0 0,0 0 0,0 0 0,-1-1-1,1 1 1,0 0 0,0 0 0,0 0 0,0 0 0,0-1-1,0 1 1,0 0 0,0 0 0,0 0 0,0 0 0,0-1 0,0 1 0,0-16-5696,1-2-848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1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29 388 2472,'-13'-4'11168,"5"-6"-4506,1-21-2566,12-33-4022,-2 50 100,1-3-48,-1 1 0,2 0 0,0 0 0,14-30-1,-17 43-127,0-1 0,0 1-1,0 0 1,1 0-1,-1 0 1,1 0-1,-1 1 1,1-1 0,0 1-1,0-1 1,0 1-1,0 0 1,1 0-1,-1 0 1,1 1 0,-1-1-1,1 1 1,-1 0-1,1 0 1,0 0 0,-1 0-1,1 1 1,0 0-1,0-1 1,0 1-1,-1 1 1,7 0 0,14 4-10,-1 1 0,0 1 0,31 15 0,-36-14 6,0-1 0,0 0 0,1-1 0,0-1 0,0-1 0,23 2-1,-36-6 9,0-1-1,0 1 1,0-1-1,0 0 1,0-1-1,0 1 1,-1-1-1,1 0 1,-1-1-1,1 1 1,-1-1-1,0 0 1,0 0-1,0-1 1,0 0-1,0 0 1,-1 0-1,0 0 1,0 0-1,0-1 1,-1 0-1,1 0 1,-1 0-1,5-10 1,-4 8 17,0 1-1,-1-1 1,1 0 0,-1 0-1,0 0 1,-1 0 0,0 0-1,0-1 1,-1 1 0,0-1-1,0 1 1,0-15 0,-3 23 15,1-1 1,0 1 0,0-1 0,0 1-1,0-1 1,0 1 0,0 0 0,0 0-1,0-1 1,0 1 0,1 0 0,-1 0-1,0 0 1,0 0 0,1 0 0,-1 0-1,0 0 1,1 0 0,-1 0-1,1 0 1,0 0 0,-1 2 0,-20 34 136,-308 728 2694,305-714-3206,2 0 0,3 1 0,2 2 0,-18 99 0,34-109-1502,1-43 1639,0 1-1,0 0 1,1 0-1,-1 0 1,0-1-1,1 1 1,-1 0-1,1 0 0,0-1 1,-1 1-1,1 0 1,0-1-1,0 1 1,0-1-1,0 1 1,0-1-1,0 1 1,1-1-1,-1 0 0,3 2 1,-3-3 14,0 0 0,-1 0 0,1 0 0,0-1 0,0 1 0,-1 0 0,1-1 0,0 1 0,-1 0 0,1-1 0,0 1 0,-1-1 0,1 1 0,-1-1 1,1 1-1,0-1 0,-1 0 0,1 1 0,-1-1 0,0 0 0,1 1 0,-1-1 0,0 0 0,1 1 0,-1-1 0,0 0 0,0 0 0,1-1 0,9-27-3078,-10 27 2810,3-9-183,-1 0 1,-1 0-1,0 0 0,0 0 0,-1 0 1,-1-1-1,0 1 0,0 0 1,-1 0-1,-6-17 0,-4-12 2134,-27-54 1,34 82-670,4 12-635,1-1 1,-1 1-1,1 0 0,0-1 0,-1 0 0,1 1 1,0-1-1,-1 1 0,1-1 0,0 1 0,0-1 1,-1 0-1,1 1 0,0-1 0,0 1 0,0-1 1,0 0-1,0 1 0,0-1 0,0 0 0,0 1 1,0-1-1,0 0 0,0 1 0,1-1 1,-1 1-1,0-1 0,0 0 0,1 1 0,-1-1 1,25 5 4002,-5 1-4004,0-1 0,1-1 1,-1-1-1,1-1 0,-1 0 1,1-2-1,0-1 0,-1 0 0,32-8 1,-20 2-2647,53-21-1,-54 16-3010,42-25-1,-46 22 1659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45.3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253 451 756,'3'-14'4109,"-1"-1"0,0 0 1,-1 0-1,-1-22 0,0 26-2781,0 12-1279,0-1 0,-1 0 0,1 1 0,0-1 0,0 0 1,-1 1-1,1-1 0,-1 0 0,1 0 0,0 0 0,-1 1 0,1-1 0,-1 0 0,1 0 0,0 0 0,-1 0 0,1 0 0,-1 0 1,1 1-1,-1-1 0,1 0 0,0 0 0,-1-1 0,1 1 0,-1 0 0,1 0 0,-1 0 0,1 0 0,0 0 0,-1 0 0,1-1 1,-1 1-1,1 0 0,0 0 0,-1 0 0,1-1 0,0 1 0,-1 0 0,1-1 0,0 1 0,-1 0 0,1-1 0,0 1 0,0 0 1,-1-1-1,1 1 0,0 0 0,0-1 0,0 1 0,-1-1 0,1 1 0,0-1 0,0 1 0,0 0 0,0-1 0,0 1 0,0-1 1,0 1-1,0-1 0,0 1 0,0-1 0,0 1 0,1-1 0,-1 0-52,0 1 4,0 0-1,1 0 1,-1-1 0,0 1 0,0-1 0,0 1 0,1 0 0,-1-1 0,0 1-1,0-1 1,0 1 0,0 0 0,0-1 0,0 1 0,0-1 0,0 1 0,0 0-1,0-1 1,0 1 0,0-1 0,0 1 0,0-1 0,0 1 0,0 0 0,0-1-1,-1 1 1,1-1 0,0 1 0,0 0 0,0-1 0,-1 1 0,1 0 0,0-1 0,-1 1-1,1 0 1,0-1 0,-1 1 0,-5-8 21,3 8-15,3 1-14,-1-1 7,1 0-1,0-1 1,-1 1-1,1 0 1,-1 0-1,1 0 1,0 0-1,-1 0 1,1-1-1,0 1 1,-1 0-1,1 0 1,0-1-1,-1 1 1,1 0-1,0 0 1,-1-1-1,1 1 1,0 0-1,0-1 1,0 1 0,-1 0-1,1-1 1,0 1-1,0-1 1,0 1-1,0 0 1,0-1-1,0 1 1,0-1-1,-1 1 1,1 0-1,0-1 1,0 1-1,1-1 1,-1 1-1,0 0 1,0-1-1,0 1 1,0 0-1,0-1 1,0 0-1,8-20-11,0 10 7,0 0-1,1 1 1,0-1-1,0 2 0,21-16 1,-9 6 11,-19 18-4,-1-1 0,0 1 0,1-1 0,-1 1-1,0-1 1,0 1 0,0-1 0,0 1 0,0-1 0,-1 0 0,1 0 0,-1 1-1,1-1 1,-1 0 0,1 0 0,-1 0 0,0 0 0,0 0 0,0 1 0,0-1-1,0 0 1,0 0 0,-1 0 0,1 0 0,0 0 0,-1 1 0,0-1 0,1 0-1,-1 0 1,0 1 0,0-1 0,0 0 0,0 1 0,0-1 0,0 1 0,-1 0-1,1-1 1,0 1 0,-1 0 0,1 0 0,-1-1 0,1 1 0,-1 0 0,0 1-1,1-1 1,-1 0 0,0 0 0,0 1 0,1-1 0,-1 1 0,0 0 0,0-1-1,0 1 1,0 0 0,0 0 0,0 0 0,1 0 0,-4 1 0,-9 0-16,0 1 1,0 1 0,0 0-1,0 1 1,0 0 0,1 1-1,-1 1 1,-23 14 0,29-15 10,0 1 0,0 0 0,1 1 0,0 0 0,0 0 0,1 0 0,0 1 0,0 0 1,1 0-1,0 1 0,0 0 0,1 0 0,-6 17 0,-4 12 14,-16 63-33,28-94 23,0 1 1,1 0-1,1 0 1,-1 0-1,1 0 0,0 0 1,1 0-1,0 0 1,0-1-1,4 13 1,-4-17-2,0-1 1,0 0 0,0 0-1,0 0 1,0 0 0,0 0 0,1 0-1,-1 0 1,1 0 0,-1 0-1,1-1 1,0 1 0,0-1-1,-1 1 1,1-1 0,0 0-1,0 0 1,0 1 0,1-2 0,-1 1-1,4 1 1,-1-1 2,-1 0 0,1-1 0,0 0 0,-1 0 0,1-1 0,-1 1 1,1-1-1,-1 0 0,0 0 0,9-3 0,-1-1 3,1-1 0,-1-1 1,0 0-1,0 0 0,0-1 0,16-16 0,-14 10-21,-1-2-1,-1 1 0,0-1 0,-1-1 1,13-27-1,37-99-387,-24 52 190,15-34 151,-59 144 86,1 0 0,1 0 0,1 1 0,1-1-1,-1 29 1,0-14 117,2-21-76,1 0 0,0 0 0,1 0 0,1 1 0,0-1 0,0 0 0,2 0 0,-1 0 0,10 23 1,-10-30-9,1-1 1,0 1 0,0-1-1,1 0 1,-1 0 0,1 0 0,0 0-1,1 0 1,-1-1 0,1 0-1,0 0 1,0 0 0,0-1 0,1 0-1,-1 0 1,1 0 0,-1-1 0,1 1-1,0-1 1,0-1 0,0 1-1,0-1 1,7 1 0,-11-2-35,8 2 80,0-1-1,-1 0 1,1 0-1,0-1 1,0 0-1,0-1 1,0 0-1,-1 0 0,15-5 1,-24 6-100,0 0 0,1 0 0,-1 0-1,0 0 1,0 0 0,0 0 0,0 0 0,0 0 0,0 0 0,1 0 0,-1 0-1,0 0 1,0 0 0,0 0 0,0 0 0,0 0 0,1 0 0,-1 0 0,0 0-1,0 0 1,0-1 0,0 1 0,0 0 0,0 0 0,0 0 0,0 0 0,1 0-1,-1 0 1,0 0 0,0 0 0,0-1 0,0 1 0,0 0 0,0 0-1,0 0 1,0 0 0,0 0 0,0 0 0,0-1 0,0 1 0,0 0 0,0 0-1,0 0 1,0 0 0,0 0 0,0-1 0,0 1 0,0 0 0,0 0 0,0 0-1,0 0 1,0 0 0,0 0 0,0-1 0,0 1 0,0 0 0,-1 0 0,1 0-1,0 0 1,0 0 0,-13-4-6,-17 1-1813,10 6 215,13-1-4411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46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11 1720,'-6'-10'14777,"16"10"-9549,18 10-3982,60 56 555,-60-43-1556,2-1 0,0-2 0,61 31 0,-34-26-78,1-2-1,75 18 0,-131-40-158,-1-1 0,0 1 1,0-1-1,1 0 0,-1 0 0,0 0 0,1 1 1,-1-1-1,0-1 0,0 1 0,1 0 0,-1 0 1,0 0-1,1-1 0,-1 1 0,0 0 0,2-2 1,-2 2-5,-1-1 0,0 0 0,1 0 0,-1 1 0,0-1 0,0 0 0,0 1 0,1-1 0,-1 0 0,0 0 1,0 1-1,0-1 0,0 0 0,0 0 0,-1 1 0,1-1 0,0 0 0,0 0 0,0 1 0,-1-1 0,1 0 1,0 1-1,-1-1 0,1 0 0,0 1 0,-1-1 0,0 0 0,0 0 11,0 1 1,0 0-1,0 0 0,0 0 1,0 0-1,0 1 0,0-1 1,0 0-1,0 0 0,0 0 1,0 1-1,0-1 0,0 1 0,0-1 1,1 1-1,-1-1 0,0 1 1,0-1-1,0 1 0,1 0 1,-1-1-1,0 1 0,1 0 1,-2 1-1,-24 22 87,25-23-88,-22 26 216,1 1 0,2 1 0,0 1 0,2 0 0,-26 61 0,-8 13 751,20-43-152,-36 94-1,64-142-741,8-20-2299,15-17-2487,119-69-9565,-94 65 10090,-8 5 762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4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84 1176,'-5'-1'8711,"14"1"-3618,57-8 175,271-66-2637,-338 74-2704,1 0-1,0 1 1,0-1 0,-1 0 0,1 1 0,0-1 0,0 0 0,-1 1-1,1-1 1,0 1 0,0-1 0,0 1 0,0-1 0,-1 1 0,1-1-1,0 0 1,0 1 0,0-1 0,0 1 0,0-1 0,0 1 0,0-1-1,0 1 1,1-1 0,-1 1 0,0-1 0,0 0 0,0 1 0,0-1-1,1 1 1,-1-1 0,0 0 0,0 1 0,1-1 0,-1 1 0,0-1-1,1 0 1,-1 1 0,0-1 0,1 0 0,-1 0 0,0 1 0,1-1-1,-1 0 1,1 0 0,-1 0 0,1 1 0,-1-1 0,0 0 0,1 0-1,-1 0 1,1 0 0,-1 0 0,1 0 0,-1 0 0,1 0 0,-1 0-1,1 0 1,-1 0 0,0 0 0,1 0 0,-1 0 0,1-1 0,-1 1-1,1 0 1,-26 29-4375,-50 26-854,-1-3 3892,-44 32 4309,116-81-2320,1 0 0,-1 1-1,0-1 1,1 1 0,0-1-1,0 1 1,0 0 0,0 1-1,1-1 1,-4 8 0,6-11-383,0 0 0,-1 0 0,1 0 1,0 0-1,0 0 0,0 0 0,0 0 1,-1 0-1,2 0 0,-1 0 0,0 0 1,0 0-1,0 0 0,0 0 1,1 0-1,-1-1 0,0 1 0,1 0 1,-1 0-1,0 0 0,1 0 0,0 1 1,1-1-76,-1 0 0,1 0 1,0 0-1,-1 0 1,1 0-1,0 0 0,0-1 1,-1 1-1,1-1 0,0 1 1,0-1-1,0 0 0,0 0 1,-1 1-1,1-1 0,3-1 1,22-1 250,1-1 0,-1-1 1,-1-2-1,33-11 0,34-6-335,-47 14-197,128-22 348,-58 23-2938,-177-12-14161,48 16 13869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47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0 213 1664,'11'-8'4848,"23"-12"8221,29-29-12751,-50 37-327,0 1 0,1 1 0,26-16-1,-10 12 1,0 0 0,1 3-1,58-15 1,-73 22-5,1 1 1,-1 1-1,1 1 1,0 0 0,0 1-1,-1 1 1,1 0-1,0 1 1,22 6-1,-37-7 29,0-1-1,0 0 1,0 1-1,0 0 0,0-1 1,0 1-1,-1 0 0,1 0 1,0 0-1,-1 0 0,1 0 1,0 0-1,-1 1 0,1-1 1,-1 1-1,0-1 0,0 1 1,1-1-1,-1 1 0,0-1 1,0 1-1,0 0 0,-1 0 1,1 0-1,1 2 1,-2-1 26,-1 1 1,1-1-1,0 0 1,-1 0-1,1 0 1,-1 0-1,0 0 1,0 0-1,-1 0 1,1 0 0,0 0-1,-1 0 1,0-1-1,-2 4 1,-10 11 211,0 0 0,-1-2-1,-28 23 1,39-34-232,-187 174 1035,194-173-908,12-1 66,16-1 324,236-26 1515,4 0-2695,-280 21-1995,7-21-14333,7 15 13603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48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133 111 132,'-11'-1'2095,"-1"0"-11,-1 0-1,0-1 1,1 0 0,-1-1-1,1-1 1,0 0 0,-18-8-1,30 12-2066,-1-1-1,1 1 1,0 0-1,0 0 1,-1 0-1,1-1 0,0 1 1,0 0-1,-1 0 1,1-1-1,0 1 1,0 0-1,0-1 0,0 1 1,-1 0-1,1-1 1,0 1-1,0 0 1,0-1-1,0 1 0,0 0 1,0-1-1,0 1 1,0 0-1,0-1 1,0 1-1,0 0 0,0-1 1,0 1-1,0 0 1,0-1-1,1 1 1,-1 0-1,0-1 0,0 1 1,0 0-1,0 0 1,1-1-1,-1 1 1,0 0-1,0-1 1,0 1-1,1 0 0,-1 0 1,0 0-1,1-1 1,-1 1-1,1 0 1,26-16 67,36-5-240,-59 20 146,31-8-74,66-9-1,-92 17 87,-1 0 0,1 1 0,0 0 0,0 0-1,-1 1 1,1 0 0,0 1 0,-1 0 0,1 0 0,-1 1 0,0 0-1,0 0 1,13 8 0,-19-10 3,0 0 0,-1 1 0,1-1 0,0 1 0,-1-1 0,1 1 0,-1 0 0,1-1 0,-1 1-1,0 0 1,0 0 0,0 0 0,0 0 0,0 0 0,0 0 0,-1 0 0,1 0 0,0 0 0,-1 1 0,0-1 0,0 0 0,1 4 0,-2-2 36,0 1 1,0-1 0,0 1 0,-1-1 0,1 0-1,-1 1 1,0-1 0,0 0 0,0 0 0,-5 5-1,-5 7 282,-2-1 0,0 0 1,-28 23-1,14-20 19,22-15-289,0 1 0,1-1 1,-1 1-1,1 0 0,0 1 1,0-1-1,-8 10 0,46-17-79,11-7 22,0 3 0,0 1 0,1 2 0,-1 3 1,1 1-1,58 8 0,-101-8 4,0 0 0,0 0-1,-1 0 1,1 0 0,0 1 0,0-1 0,-1 1-1,1-1 1,0 1 0,-1 0 0,1-1-1,-1 1 1,1 0 0,-1 0 0,1 0 0,-1 0-1,0 1 1,1-1 0,-1 0 0,0 1-1,0-1 1,0 0 0,0 1 0,0-1 0,0 1-1,0 0 1,-1-1 0,2 4 0,-2-2 17,-1-1 0,1 1 1,-1 0-1,0 0 1,0 0-1,0-1 0,0 1 1,0-1-1,0 1 1,-1 0-1,1-1 0,-1 0 1,0 1-1,0-1 1,0 0-1,0 0 0,-2 2 1,-41 40 860,6-3 1007,-1-3-1,-65 47 1,85-74-1661,-1 0 0,0-1 0,0-1 0,-26 7 0,19-6-126,-47 22 0,63-25-1670,26-13-4179,6-2 2274,93-37-10787,-74 30 10503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8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87 436,'-12'-6'473,"-1"0"-1,1 1 1,-1 1 0,1 0-1,-1 1 1,-1 0 0,1 1 0,0 1-1,-24-1 1,30 2-348,0 1 0,0-1 1,0 1-1,1 0 0,-1 1 0,0 0 1,1 0-1,-1 0 0,1 1 1,0 0-1,0 0 0,0 0 0,0 1 1,1 0-1,-1 0 0,1 0 0,0 1 1,0 0-1,0 0 0,-5 8 0,-1 6 224,0 0-1,2 0 0,0 0 0,-9 35 0,15-44-210,0 0-1,1 0 0,1 0 0,0 0 0,0 0 0,0 0 1,2 0-1,-1 1 0,1-1 0,1 0 0,5 19 0,-6-26-44,0 0-1,1 1 1,-1-1-1,1 0 0,0 0 1,0 0-1,0 0 1,0 0-1,1-1 0,-1 1 1,1 0-1,-1-1 1,1 0-1,0 0 0,0 0 1,0 0-1,0 0 1,1-1-1,3 2 0,-1-1 49,0-1 0,0 1 0,1-2 0,-1 1 0,1-1 0,-1 0 0,0 0 0,1 0 0,-1-1-1,7-2 1,8-2 45,-1-1 0,1-2 0,-2 0 0,1-1 0,24-15 0,-20 9-187,-1 0-1,0-1 1,-2-2-1,0 0 1,-1-1-1,30-37 1,-41 44 143,0-1 0,0-1 0,-2 0 0,1 0 0,-2 0 0,0-1 0,0 0 0,-2 0 1,0 0-1,0-1 0,-2 0 0,0 1 0,0-19 0,-2 34-120,0 0 0,0 0 0,0 0 0,0 0 0,0-1 0,0 1 0,0 0 0,0 0 0,0 0 0,0 0 0,1 0 0,-1 0 0,0 0 0,0 0 0,0-1 0,0 1 0,0 0 0,0 0 0,0 0 0,0 0 0,0 0 0,1 0 0,-1 0 0,0 0 0,0 0 0,0 0 0,0 0 0,0 0 0,0 0 0,1 0 0,-1 0 0,0 0 0,0 0 0,0 0 0,0 0 0,0 0 0,0 0 0,1 0 0,-1 0 0,0 0 0,0 0 0,0 0 1,0 0-1,0 0 0,0 0 0,0 0 0,1 0 0,-1 0 0,0 0 0,0 1 0,0-1 0,0 0 0,0 0 0,0 0 0,0 0 0,0 0 0,0 0 0,0 0 0,0 0 0,0 1 0,0-1 0,1 0 0,11 12 427,12 15-109,-24-26-305,16 16 306,1 0 0,1-1 0,1-1 1,0-1-1,1 0 0,0-2 0,27 13 1,34 22 373,-80-46-885,24 15 712,-17-9-1288,-13-6-2703,3-2 2582,0 0 0,0 0 1,0 0-1,0-1 0,1 1 0,-1-1 1,0 1-1,1-1 0,0 1 1,-3-4-1,-4-5-3232,0 3 662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9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2392,'7'-3'9906,"2"4"-3508,14 9-1115,25 24-7496,-32-22 4056,14 9-1684,2-2 1,0-1 0,1-1-1,41 14 1,-59-26-154,-1 0 1,1-1-1,-1-1 0,1 0 1,0-1-1,0-1 0,0 0 1,0-1-1,0-1 0,0 0 1,0-1-1,0 0 0,15-6 1,-28 8-5,-1 0-1,0-1 1,1 1 0,-1-1 0,0 1 0,0-1 0,0 0 0,0 1 0,0-1 0,0 0 0,0 0 0,0 0-1,0 0 1,0 0 0,0 0 0,0 0 0,0 0 0,-1 0 0,1 0 0,-1 0 0,1-1 0,-1 1 0,1 0 0,-1 0-1,1-2 1,-1 2 0,-1 0 0,1 1 0,0-1 0,0 0 0,-1 1 0,1-1 0,-1 0-1,1 1 1,-1-1 0,1 1 0,-1-1 0,1 1 0,-1-1 0,1 1 0,-1-1 0,1 1-1,-1-1 1,0 1 0,1 0 0,-1-1 0,0 1 0,1 0 0,-1 0 0,0-1-1,0 1 1,1 0 0,-1 0 0,0 0 0,0 0 0,1 0 0,-1 0 0,0 0 0,0 0-1,1 0 1,-1 1 0,0-1 0,0 0 0,1 0 0,-1 1 0,0-1 0,1 0-1,-1 1 1,0 0 0,-7 2 37,0 0 1,0 1-1,0 0 0,1 0 0,-1 1 0,1 0 0,0 0 1,1 0-1,-1 1 0,1 0 0,0 1 0,1-1 0,-7 11 1,-9 14 470,-29 61 1,30-53-109,-20 38 232,3 1-1,-51 163 0,108-348-24030,-16 91 19878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9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34 250 1736,'-22'7'9499,"11"-9"-3663,11 1-5632,0 0 1,0 0-1,-1 0 1,1-1 0,0 1-1,0 0 1,0 0-1,0 0 1,0 0-1,0 0 1,1 0 0,-1 0-1,0-1 1,0 1-1,1 0 1,-1 0 0,1 0-1,-1 0 1,1 0-1,1-1 1,6-11-307,0 0 0,19-22 0,-9 18 98,-1 1 0,2 0 1,0 2-1,1 0 1,1 1-1,0 1 1,0 1-1,1 1 0,1 1 1,0 1-1,0 1 1,0 1-1,1 1 0,0 1 1,36-2-1,-57 6 5,-1-1 0,1 1 0,0 0 0,-1 0 0,1 0 0,0 0 0,-1 1 0,1-1 0,-1 1 0,1-1 0,-1 1 0,1 0 0,-1 0 0,1 0 0,-1 0 0,0 1 0,0-1 0,0 0 0,1 1 0,-1 0 0,-1-1 0,1 1 0,0 0 0,0 0 0,-1 0 0,1 0 0,1 4 0,-2-2 29,-1 0 0,1 0 0,-1 0 0,0 0 0,0 0 0,-1 0 0,1 0 0,-1 0 0,0 1 0,0-2 0,0 1 0,-1 0 0,1 0 0,-1 0 0,0-1 0,-3 6 0,-47 74 837,38-64-700,1 0 0,1 1 0,1 0 0,0 0-1,2 1 1,1 1 0,-12 41 0,20-62-155,1 0 1,-1 1-1,0-1 1,0 0-1,0 0 1,0 0-1,1 1 0,-1-1 1,1 0-1,-1 0 1,1 0-1,-1 0 1,1 0-1,0 0 1,-1 0-1,1 0 1,0 0-1,0 0 0,0 0 1,0 0-1,0-1 1,0 1-1,0 0 1,0-1-1,0 1 1,0-1-1,0 1 1,0-1-1,0 1 0,0-1 1,1 0-1,-1 1 1,0-1-1,0 0 1,0 0-1,1 0 1,-1 0-1,0 0 1,0 0-1,3-1 0,50-5 455,714-146-190,-748 146-1760,-30-1-3816,8 6 4438,-1-1 0,1 1 0,-1-1 0,1 1 0,-1-1-1,1 0 1,0 0 0,0 0 0,0 0 0,-2-2 0,-3-8-2682,-1 0 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00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353 146 728,'-153'0'12924,"2"-12"-6391,129 10-5983,21 2-534,0 0 0,0 0 1,0 0-1,-1 0 0,1 0 1,0 0-1,0 0 0,-1 0 1,1-1-1,0 1 0,0 0 0,0-1 1,0 1-1,-1-1 0,1 1 1,0-1-1,0 0 0,0 0 1,0 1-1,0-1 0,0 0 1,-1-2-1,2 2-15,0 0 0,1 0-1,-1 0 1,0 0 0,1 0 0,-1 0 0,1 0-1,-1 1 1,1-1 0,-1 0 0,1 0 0,0 0-1,-1 1 1,1-1 0,0 0 0,0 0 0,-1 1-1,1-1 1,0 1 0,1-2 0,58-29-101,-58 30 119,30-13-22,1 1 1,0 2-1,0 2 1,58-10-1,-75 17 3,0 0 0,0 2-1,0-1 1,0 2 0,0 0 0,0 1-1,0 1 1,-1 0 0,1 1-1,-1 0 1,0 2 0,21 9-1,-33-13 36,0 0 0,0 0 0,-1 0 1,1 1-1,-1-1 0,1 1 0,-1-1 0,0 1 0,0 0 0,0 0 0,0 0 0,0 0 0,-1 0 0,1 0 0,-1 1 0,0-1 1,0 0-1,0 1 0,0-1 0,-1 1 0,1-1 0,-1 1 0,0 6 0,-1-5 110,1 1 0,-1-1 0,0 0-1,0 0 1,-1 0 0,1 1 0,-1-1 0,0-1-1,-1 1 1,1 0 0,-1 0 0,0-1 0,0 0 0,-1 1-1,-7 6 1,53-6-231,-15-1 80,0 1 0,0 1-1,-1 2 1,0 1 0,33 16 0,-51-22 31,0 1 0,-1 1 1,0 0-1,0 0 0,0 0 1,-1 1-1,1 0 1,-1 0-1,-1 0 0,1 1 1,-1 0-1,0 0 0,-1 1 1,0-1-1,0 1 1,0 0-1,-1 0 0,0 0 1,-1 0-1,0 1 1,1 9-1,-3-10 109,0-1 1,-1 1 0,0-1-1,0 1 1,0-1-1,-1 0 1,0 0-1,-1 0 1,0 0-1,0 0 1,0 0-1,-1 0 1,0-1-1,0 0 1,-1 0-1,0 0 1,0-1-1,-10 9 1,-4 4 336,-2-1 1,0-1-1,-45 26 1,26-19-271,-2-3 1,0-1-1,-1-2 1,-59 15-1,101-31-288,0-1 0,0 1 1,0-1-1,1 0 0,-1 1 0,0-1 0,0 0 1,0 0-1,0 0 0,1 0 0,-1 0 0,0 0 1,0 0-1,0 0 0,0 0 0,0 0 0,0 0 1,1 0-1,-1 0 0,0-1 0,0 1 0,0 0 1,1-1-1,-1 1 0,0-1 0,0 1 0,1-1 1,-1 1-1,0-1 0,1 1 0,-1-1 0,0 0 1,0 0-1,1-1-313,0 0 1,0 0 0,0 0-1,1 0 1,-1 0-1,0 0 1,1 1-1,0-1 1,-1 0-1,1 0 1,0 0 0,0 1-1,0-1 1,1-1-1,42-56-14462,-33 47 11279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0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36 764,'3'-2'1176,"-1"1"-1,1-1 1,-1 0-1,0 0 1,1 0 0,-1 0-1,0-1 1,0 1-1,0-1 1,-1 1-1,1-1 1,0 1 0,1-6 1367,-45 8-470,16 2-2061,1 2 0,-1 0 0,1 2 0,1 1 0,-39 15 0,-8 2 22,48-15-24,17-6 15,1-1 0,-1 0 1,0 0-1,0-1 0,0 0 0,-6 1 0,12-2 119,8-2 151,-8 2-294,0 0 1,0 0-1,-1 0 1,1 0-1,0 0 1,0 0-1,0 0 1,0 0-1,0 0 1,0 0-1,0 0 1,0 0-1,-1 0 1,1 0-1,0 0 1,0 0-1,0-1 1,0 1-1,0 0 1,0 0-1,0 0 1,0 0-1,0 0 1,0 0-1,0 0 1,0 0-1,0-1 1,0 1-1,0 0 1,0 0-1,0 0 1,0 0-1,0 0 1,0 0-1,0 0 1,0-1-1,0 1 1,0 0-1,0 0 1,0 0-1,0 0 1,0 0-1,0 0 1,0 0-1,0 0 1,0-1-1,0 1 1,-2 6-19,2-6 14,0 0 0,0 0 1,0 0-1,0 0 0,0 0 0,0 0 0,0 0 1,0 0-1,0 0 0,0 0 0,0-1 0,1 1 1,-1 0-1,0 0 0,0 0 0,0 0 0,0 0 0,0 0 1,0 0-1,0 0 0,0 0 0,0 0 0,0 0 1,0 0-1,0 0 0,0 0 0,1 0 0,-1 0 1,0 0-1,0 0 0,0 0 0,0 0 0,0 0 0,0 0 1,0-1 146,4 2 993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3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533 54 392,'11'-8'2576,"4"-4"2604,-15 12-4907,1-1-1,-1 1 0,0-1 1,0 1-1,0-1 0,0 1 1,1-1-1,-1 1 0,0-1 1,0 1-1,0-1 0,0 1 1,0-1-1,0 1 0,0-1 1,0 1-1,0-1 0,-1 1 1,1-1-1,0 1 0,0-1 1,0 1-1,-1-1 0,1 1 1,0 0-1,0-1 0,-1 1 1,1-1-1,0 1 0,-1 0 1,1-1-1,0 1 0,-1 0 1,1-1-1,-1 1 0,-2-7 2899,-3-3-604,6 10-2540,-1-1-1,1 1 0,-1 0 0,0 0 0,1 0 1,-1 1-1,0-1 0,1 0 0,-1 0 0,1 0 0,-1 0 1,0 0-1,1 1 0,-1-1 0,1 0 0,-1 1 1,1-1-1,-1 0 0,1 1 0,-1-1 0,1 1 0,-1-1 1,1 1-1,-1-1 0,1 1 0,0-1 0,-1 1 1,-75 83 591,3 3 0,4 3 1,4 3-1,-67 131 0,126-213-606,-20 38 29,-37 101 0,58-137-44,1 1-1,1 0 0,0 0 1,1 0-1,0 1 1,1-1-1,0 0 0,2 1 1,-1-1-1,2 1 0,0-1 1,7 25-1,-7-33 1,0 0 0,1 0-1,0 0 1,0 0 0,1-1 0,-1 1 0,1-1-1,0 0 1,1 0 0,-1 0 0,1-1 0,0 1 0,0-1-1,0-1 1,1 1 0,10 5 0,-7-5 0,1-1 0,-1 0 0,1-1 0,0 0 1,-1 0-1,1-1 0,0 0 0,0-1 0,0 0 0,13-2 1,-5 0-5,1-2 1,-1 0 0,0-1-1,0 0 1,0-2 0,0 0 0,-1-1-1,-1-1 1,1 0 0,-1-2-1,18-15 1,-23 15-20,0 0 0,-1-1 0,0 0-1,-1-1 1,0 0 0,-1 0 0,-1-1 0,0 0-1,10-30 1,-15 38 7,0 0-1,0-1 0,-1 1 1,0-1-1,0 1 0,0-1 1,-1 1-1,0-1 1,0 0-1,-1 1 0,0-1 1,0 1-1,0-1 0,-1 1 1,0-1-1,0 1 1,-1 0-1,1 0 0,-2 0 1,1 0-1,0 1 1,-1-1-1,0 1 0,0 0 1,-10-9-1,10 11 3,-1 0 1,1 0-1,-1 0 0,0 1 0,0 0 0,0 0 1,0 0-1,0 0 0,-1 1 0,1 0 1,0 0-1,-1 0 0,1 1 0,-1-1 0,1 2 1,-1-1-1,1 0 0,0 1 0,-1 0 1,1 0-1,0 1 0,-1-1 0,1 1 0,0 0 1,0 1-1,0-1 0,-7 6 0,-4 2-888,0 1-1,-24 20 1,-20 27-7340,42-40 3287,3-4 1155,-2 1-30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2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806 242 416,'-3'-24'16930,"-3"3"-9740,4 17-7128,1 1 1,-1-1 0,1 1-1,0-1 1,0 1-1,1-1 1,-1 0 0,1 0-1,0 1 1,0-1-1,0 0 1,0 1-1,0-1 1,1 0 0,0 1-1,0-1 1,0 0-1,2-5 1,3-1-35,-1-3-22,2 1 0,-1-1 1,2 2-1,15-20 0,-21 28-10,1 0-1,0 0 0,0 1 0,1-1 0,-1 1 1,0 0-1,1 0 0,-1 0 0,1 0 0,0 1 0,0-1 1,-1 1-1,1 0 0,0 0 0,0 1 0,0-1 0,0 1 1,0 0-1,0 0 0,0 0 0,6 1 0,7 3-11,0 1 0,0 0 0,0 2 0,-1 0-1,1 0 1,-2 2 0,1 0 0,15 13 0,59 30-798,-81-48 388,1 0 1,0-1-1,0 0 1,0 0-1,0-1 1,0 0-1,0-1 1,11 0-1,-20-1 288,-24 3 22,0 1 88,1 0 0,0 2-1,0 0 1,1 2-1,-27 12 1,6-4 5,-35 15-6,11-4 68,0-3 0,-108 23-1,163-45-38,0-2 0,0 1-1,0-2 1,-15-1 0,25 2-1,-1 0 1,1 0 0,-1-1-1,1 1 1,-1 0-1,1-1 1,0 1 0,-1-1-1,1 0 1,0 1 0,-1-1-1,1 0 1,0 0 0,0 0-1,-1 0 1,1 0-1,-1-1 1,2 0-2,0 1 0,0 0 0,0 0 1,0 0-1,0 0 0,0-1 0,0 1 0,0 0 0,0 0 0,1 0 0,-1 0 1,1 0-1,-1 0 0,0 0 0,1 0 0,0 0 0,-1 0 0,1 0 0,0 0 1,-1 0-1,1 0 0,0 0 0,0 1 0,0-1 0,0 0 0,0 1 0,1-2 1,1 0-5,1-1 0,0 1 1,-1-1-1,1 1 0,0 0 1,0 0-1,0 1 0,1-1 1,-1 1-1,0 0 0,0 0 1,1 1-1,-1-1 0,0 1 1,1 0-1,-1 0 0,1 0 1,5 2-1,-7-2 5,-1 1 0,1-1 0,0 1 1,-1 0-1,0 0 0,1 0 0,-1 0 0,0 0 0,1 1 0,-1-1 0,0 1 0,0-1 0,0 1 1,0 0-1,0 0 0,-1 0 0,1 0 0,-1 0 0,1 0 0,-1 0 0,1 1 0,-1-1 1,0 0-1,0 1 0,-1-1 0,1 1 0,0-1 0,-1 1 0,1-1 0,-1 1 0,0 4 1,-1 4 14,-1 1 1,0-1-1,0 0 1,-1 0 0,-1 0-1,0 0 1,-1 0 0,0-1-1,0 0 1,-1 0-1,0 0 1,-1-1 0,0 0-1,-1 0 1,1 0 0,-2-1-1,-16 13 1,-8 4-23,-1-1 1,-1-1-1,-60 28 0,59-35-880,1-1-1,-2-2 0,1-2 1,-54 10-1,51-14-2893,-1-3 0,-44 0 0,49-4 662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2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2128,'10'-9'4722,"41"-34"5838,-49 42-10460,-1 0 1,0 0-1,1 0 1,-1 0-1,0 0 1,1 0-1,-1 1 1,1-1-1,-1 0 1,1 1-1,0-1 1,-1 1-1,1-1 1,0 1-1,-1 0 1,1 0-1,0 0 1,-1 0-1,1 0 1,0 0-1,-1 0 0,1 1 1,0-1-1,-1 1 1,1-1-1,-1 1 1,1-1-1,-1 1 1,1 0-1,-1 0 1,3 1-1,-3 0-236,0 0-1,0-1 1,-1 1-1,1 0 1,0 0 0,-1 0-1,1 0 1,-1 0-1,0 0 1,0 0-1,1 0 1,-1 0-1,0 0 1,-1 0-1,1 0 1,0 0 0,-1 0-1,1 0 1,-1 0-1,1-1 1,-1 1-1,0 0 1,0 0-1,0 0 1,0-1-1,0 1 1,0 0 0,0-1-1,-1 1 1,1-1-1,-1 0 1,-2 3-1,-6 6-1993,0 0-1,-1-1 0,-14 9 0,5-4-700,-1-1 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3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23 2100,'11'-1'2962,"0"0"0,0-1 0,20-5 0,-24 4-2381,0 1-1,0 0 0,1 1 1,-1 0-1,1 0 0,-1 0 1,1 1-1,-1 0 0,13 2 1,-19-2-554,0 1 1,0-1-1,1 0 1,-1 1 0,0-1-1,0 1 1,0-1-1,0 1 1,0-1-1,0 1 1,0 0-1,0 0 1,0-1 0,0 1-1,0 0 1,0 0-1,0 0 1,-1 0-1,1 0 1,0 0-1,-1 0 1,1 0-1,-1 0 1,1 1 0,-1-1-1,1 1 1,-1 1-2,0 0 0,0 0 1,0 0-1,-1 0 1,1 0-1,-1-1 0,1 1 1,-1 0-1,0-1 1,0 1-1,-2 3 0,-3 5 20,0 1 0,-1-1-1,-17 19 1,-15 14-624,-2-2 0,-3-1 0,-86 63 1,79-71-2628,0-2 1,-2-2 0,-97 37 0,82-42-23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3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12 2356,'1'-1'578,"-1"0"-1,1 0 1,0 1 0,0-1-1,0 0 1,0 0-1,0 0 1,0 1 0,0-1-1,0 0 1,1 1-1,-1-1 1,0 1-1,0-1 1,1 1 0,-1 0-1,2-1 1,-2 2-359,-1-1 0,0 1 0,1-1 0,-1 1 0,0-1 1,0 1-1,1-1 0,-1 1 0,0-1 0,0 1 0,0 0 0,0-1 0,0 1 1,0-1-1,0 1 0,0-1 0,0 1 0,0 0 0,0-1 0,0 1 0,0-1 1,0 1-1,-1-1 0,1 1 0,-1 0 0,0 5 44,-2 0 1,1-1-1,0 1 0,-1-1 1,0 0-1,-7 9 0,-2-3-236,0-1-1,0 0 1,0 0 0,-2-2-1,1 0 1,-1 0-1,-19 7 1,27-12-59,-1-1 0,0 1 1,0-1-1,0-1 0,0 1 0,0-1 1,0 0-1,0-1 0,0 0 0,-1 0 1,1 0-1,0-1 0,0 0 0,0-1 1,0 0-1,0 0 0,0 0 0,-7-4 0,11 4 12,0-1-1,0 1 1,0-1-1,1 0 0,-1 0 1,1 0-1,0 0 0,-3-7 1,3-5-115,3 15 131,-1-1 0,1 1 1,0-1-1,-1 1 0,1 0 0,0-1 0,-1 1 0,1 0 1,0 0-1,0 0 0,-1-1 0,1 1 0,0 0 1,0 0-1,-1 0 0,1 0 0,0 0 0,0 1 0,-1-1 1,1 0-1,0 0 0,0 0 0,-1 1 0,2-1 0,7 4 40,0-1 0,-1 1 0,0 1 0,0-1 0,0 1 0,0 1 0,-1-1 0,1 2 0,-2-1 0,10 10 0,0 3 166,0 1-1,22 35 0,-15-14-182,-1 1 0,-3 1 1,-1 1-1,-2 0 0,-2 1 0,12 68 0,-18-59-3673,2 64-1,-10-109 2249,0 0 1,-1 0-1,0 0 0,0-1 0,-1 1 0,-2 9 0,-4 0-1948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3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260 1 2128,'2'0'270,"-1"0"-1,1 0 0,-1 0 1,0 0-1,1 0 1,-1 0-1,1 0 1,-1 1-1,0-1 0,1 0 1,-1 1-1,1-1 1,-1 1-1,0 0 1,0-1-1,1 1 0,-1 0 1,0 0-1,0 0 1,0 0-1,0 0 0,0 0 1,0 0-1,0 0 1,0 0-1,-1 0 1,1 1-1,1 1 0,-1 1 44,-1-1 0,1 1 0,-1-1-1,0 1 1,0-1 0,0 1 0,-1-1-1,1 1 1,-1-1 0,1 0 0,-3 6-1,-4 10 205,-1-1 0,0 0 0,-12 18-1,13-24-550,-1-1 0,1 0 1,-2-1-1,1 1 0,-2-2 0,1 1 0,-1-1 0,-1-1 0,-14 10 0,21-16-243,0 0 1,0 0-1,0 0 1,0-1-1,0 1 1,0-1 0,-1 0-1,1 0 1,0-1-1,-1 1 1,1-1-1,-1 0 1,-5-1-1,6 0-184,-1 0-1,1 0 0,0-1 0,0 0 0,0 0 0,1 0 0,-1 0 0,0 0 1,1-1-1,-1 1 0,1-1 0,0 0 0,0 0 0,0-1 0,0 1 1,-2-4-1,-4-5-894,0 0-148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4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1 140,'-14'10'880,"0"0"0,-1-1 0,1-1 1,-2 0-1,1-1 0,-1 0 0,-30 7 0,22-7 687,1 2 0,-35 17 0,56-25-1427,0 0 1,0 0-1,0 0 1,0 0-1,1 0 1,-1 0-1,0 1 1,1-1-1,-1 1 0,1-1 1,-1 1-1,1 0 1,0-1-1,0 1 1,0 0-1,0 0 1,0 0-1,0 0 1,0 0-1,1 0 1,-1 0-1,1 0 1,-1 0-1,1 4 1,0-2 41,1-1 1,0 1 0,0-1-1,0 1 1,0-1 0,1 0 0,0 1-1,-1-1 1,1 0 0,0 0 0,1 0-1,-1 0 1,4 3 0,7 7 307,2-1 1,-1 0-1,2-1 0,22 14 1,17 5 336,-26-15-476,0 1 0,-1 1-1,-1 1 1,-1 2 0,-1 0 0,23 25 0,-42-38-314,-1 0 0,0 0 0,-1 1 0,0 0 0,0-1 0,-1 2 0,0-1 0,4 15 0,-6-19-54,0 0-1,-1-1 1,1 1-1,-1 0 1,1 0-1,-1 0 1,0 0 0,-1 0-1,1-1 1,-1 1-1,0 0 1,0 0-1,0 0 1,0-1-1,0 1 1,-1-1 0,0 1-1,0-1 1,0 1-1,0-1 1,0 0-1,-4 4 1,4-6-206,0 1 0,0-1 0,0 1 1,0-1-1,0 0 0,-1 0 0,1 0 1,0 0-1,-1 0 0,1 0 0,-1-1 0,1 1 1,-5-1-1,-1 0-1466,0 0 1,0-1-1,0 0 1,0-1-1,-12-3 1,-1-1-2049,-2 1 125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4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185 214 272,'0'-8'840,"1"0"1,0 0-1,0 0 0,1 1 1,0-1-1,0 0 0,0 1 1,7-12-1,-5 10-536,1 0 1,1 1-1,0 0 0,0 0 1,0 1-1,12-11 0,-10 11-294,0 0-1,1 1 1,1-1 0,-1 2-1,1-1 1,0 1-1,0 1 1,0 0-1,0 0 1,1 1-1,0 1 1,-1-1-1,13 0 1,-13 4 76,-1-1-1,0 2 1,0-1 0,0 1 0,0 1-1,0-1 1,0 1 0,-1 1 0,1 0 0,-1 0-1,0 1 1,10 7 0,-9-6 152,0 1-1,0 0 1,-1 0 0,0 1 0,0 0-1,0 1 1,-1-1 0,-1 1 0,11 20-1,-15-27-160,-1 0 0,0 0-1,0 0 1,0 0-1,0 1 1,0-1 0,-1 0-1,1 1 1,-1-1 0,1 1-1,-1-1 1,0 1-1,0-1 1,0 1 0,0-1-1,0 0 1,-1 1 0,1-1-1,-1 1 1,0-1-1,1 0 1,-1 1 0,0-1-1,0 0 1,-1 0 0,1 0-1,0 0 1,-1 0 0,1 0-1,-1 0 1,0 0-1,1 0 1,-1-1 0,0 1-1,0-1 1,0 0 0,0 1-1,-1-1 1,1 0-1,-3 1 1,-11 3 75,0 0 1,0-1-1,0-1 0,-1-1 0,-19 1 1,-20 5-136,49-6 73,-1 1 0,1 0 1,0 1-1,0-1 0,0 1 0,0 1 0,1-1 0,-1 1 0,1 0 0,1 1 0,-1 0 0,1 0 0,0 0 0,-6 9 0,-6 13 415,1 0 0,-16 38-1,4-6 307,8-23-636,-1-2-1,-2 0 1,-2-1 0,0-1-1,-48 46 1,72-78-457,-25 18-2182,17-16-2377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4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3176,'17'1'2316,"70"1"8472,-80-2-9623,0-1 0,0 0 0,0 0 0,0-1 0,0 0 0,0 0 0,0 0 0,-1-1 0,13-6 0,-19 8-1193,1 1 1,-1 0-1,0 0 1,1-1-1,-1 1 1,1 0-1,-1-1 1,0 1-1,1-1 1,-1 1-1,0 0 1,1-1-1,-1 1 1,0-1-1,0 1 0,1-1 1,-1 1-1,0-1 1,0 1-1,0-1 1,0 1-1,1-1 1,-1 1-1,0-1 1,0 1-1,0-1 1,0 1-1,0-1 1,0 1-1,-1-1 1,1 1-1,0-2 0,-16-14-3580,-36-12-6660,41 22 7240,-11-6-987,-2-3 105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5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712 28 780,'3'-8'7079,"1"-3"-120,-5 5-5850,-24 4-11150,25 2 10023,-14 0-3394</inkml:trace>
  <inkml:trace contextRef="#ctx0" brushRef="#br0" timeOffset="1">236 450 996,'1'5'10966,"2"2"-5235,2 5-3291,6 12-2658,-8-21 215,-1 0-1,1 0 1,0 0-1,-1 0 1,1 0-1,0-1 1,1 1-1,-1-1 1,0 0-1,1 0 1,-1 0-1,1 0 1,0-1-1,0 1 1,-1-1-1,1 0 1,6 1-1,-7-2-6,1 1 0,0-1 0,-1 1 0,1 1 0,-1-1 0,1 0 0,-1 1 0,0-1 0,1 1 0,-1 0 0,0 0 0,0 1 0,0-1 0,-1 1-1,1-1 1,0 1 0,-1 0 0,0 0 0,0 0 0,0 0 0,2 4 0,-1 0 25,-1 1 0,0-1 0,0 1 0,0 0 0,-1 0 0,-1 0 0,1 0 0,-1 0 0,-1 0 0,1-1 0,-4 16 0,0-10 68,0 1 1,0-1-1,-1-1 1,-1 1-1,-1-1 1,-10 17 0,2-8-376,-1-1 1,-1-1-1,-1 0 1,0-1-1,-1 0 1,-42 27-1,44-35-1597,0-2-1,-1 0 1,-1 0-1,1-2 0,-1 0 1,-24 4-1,10-4-1554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6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2203 20 1336,'1'-1'405,"-1"-1"0,1 1 0,0 0 0,-1 0 0,1 0-1,0 0 1,0 0 0,0 0 0,0 0 0,0 0 0,0 0 0,0 0 0,0 1-1,0-1 1,0 0 0,1 1 0,-1-1 0,0 1 0,0-1 0,1 1 0,-1-1-1,0 1 1,0 0 0,2 0 0,-1 1 73,0 0 0,0 0 0,0 0 1,-1 1-1,1-1 0,0 1 0,-1-1 0,1 1 0,-1 0 0,0 0 0,3 3 1,10 13-517,1 0 261,0 1 0,-1 1 0,-1 0 0,-1 1 0,-1 0 0,-1 1 0,-1 0 0,-1 1 0,0 0 0,5 33-1,-13-51-260,0 0 0,0 0-1,-1 0 1,1-1 0,-1 1-1,0 0 1,-1 0 0,1-1-1,-1 1 1,0 0 0,0-1-1,0 0 1,-1 1 0,1-1-1,-1 0 1,0 0 0,0-1-1,-1 1 1,1-1 0,-1 1-1,0-1 1,0 0 0,0 0-1,0-1 1,0 1 0,-1-1-1,1 0 1,-1 0 0,1-1-1,-1 1 1,0-1 0,0 0-1,0 0 1,1-1 0,-1 1-1,0-1 1,0 0 0,0 0-1,0-1 1,0 0 0,0 1-1,0-2 1,1 1 0,-1 0-1,0-1 1,1 0 0,-8-4-1,-2-6-853,0-1 0,1 0 0,1-1 0,0 0 0,1-1 0,1 0 0,-11-20 0,6 10-58,-1 1 1,-20-23-1,31 41 899,-1 0 1,0 0-1,0 1 0,-1 0 0,0 0 1,0 0-1,0 1 0,0 0 0,0 0 1,-1 1-1,-11-4 0,17 7 109,0-1 0,0 1 0,0-1 0,0 1 0,0 0 0,0 0-1,0 0 1,0 0 0,0 0 0,0 0 0,0 0 0,0 1 0,0-1 0,0 1 0,0 0 0,0-1 0,1 1 0,-1 0 0,0 0 0,0 0-1,1 0 1,-4 3 0,2-1 139,1 0-1,-1 1 1,1-1-1,0 1 0,0-1 1,0 1-1,0 0 1,1-1-1,-1 1 1,0 7-1,-1 3 586,1-1 1,1 1-1,0 0 1,0-1-1,4 25 0,-1-26-570,0 0-1,1-1 0,0 0 0,1 1 0,0-1 1,0-1-1,2 1 0,-1-1 0,12 16 0,-4-9 142,1-2 0,1 0 0,0 0 0,25 17 0,-38-30-336,0-1-1,0 0 0,0 1 1,0 0-1,-1-1 0,1 1 1,0 0-1,-1 0 0,1 0 1,-1 0-1,0 0 0,0 0 1,0 0-1,0 0 0,0 1 0,0-1 1,-1 0-1,1 1 0,0 4 1,-1-5 21,-1 0-1,1 0 1,-1 0 0,1 0 0,-1-1 0,0 1 0,0 0-1,1 0 1,-2 0 0,1 0 0,0-1 0,0 1 0,0-1-1,-1 1 1,1-1 0,-1 1 0,1-1 0,-4 2 0,0 0 27,0 0 1,0 0 0,0 0 0,0-1 0,-1 0 0,1 0 0,-1-1 0,1 1 0,-1-1 0,0 0 0,1-1 0,-1 1 0,0-1 0,0-1 0,-9 0 0,-3-3-10,-1 1 0,1 2 1,0-1-1,0 2 0,-1 1 1,1 0-1,0 1 0,0 1 1,-20 5-1,-23 10 617,-77 35 0,9-4 175,-185 49 1845,-433 78 1,739-174-2571,-1-1 0,0 0 0,0-1 0,1 1 1,-1-2-1,0 1 0,1-1 0,-1-1 0,0 1 0,1-2 1,-16-5-1,18 5-75,0 0 0,0-1 1,0 0-1,0-1 0,1 1 0,-1-1 1,1 0-1,1 0 0,-1 0 0,1-1 1,-1 0-1,2 0 0,-1 0 0,1 0 1,-3-7-1,-37-79-160,-21-52-1050,28 46-2548,35 96 3325,0-1-1,1 1 1,-1-1 0,1 1-1,0-1 1,0 0-1,0 1 1,0-1 0,0 1-1,1-1 1,-1 1-1,1-1 1,0 1 0,1-4-1,-1 2-904,2 0-1,-1 0 1,0 1-1,1-1 0,0 0 1,0 1-1,0 0 1,0 0-1,0 0 1,1 0-1,-1 0 1,7-2-1,4-3-1998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16:34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42 1672,'18'-24'6752,"-3"6"6442,-13 27-9069,-4 16-4126,-12 47 632,-3-1 1,-50 132 0,23-77-536,-107 280-661,81-235-4192,85-224-7873,-4-14 7869,2-76 1204,-9 98 2378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2:56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0 169 2816,'132'-57'11305,"-12"5"-5800,-83 38-4816,51-12-1,-60 20-1342,6 0-2277,-14-1-2999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05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66 1972,'1'-3'603,"-1"0"-1,1 0 0,0 1 1,-1-1-1,2 0 0,-1 0 1,0 1-1,0-1 0,1 0 1,-1 1-1,1-1 0,3-2 1,-4 3 4,1 1 0,-1-1 0,0 0 1,0 0-1,1 0 0,-1 0 0,0 0 1,-1 0-1,1 0 0,0-1 0,0-2 751,-1 35 1429,-3-12-2658,0-1 1,-2 0-1,0 0 1,-1 0-1,-1-1 1,0 0-1,-1 0 1,-1-1 0,-12 17-1,-18 19 62,-52 55 0,48-58 24,-158 179 311,190-214-519,0 0 0,-17 27-1,29-41-6,-1 0 0,1 0 0,0 1-1,0-1 1,0 0 0,0 0 0,-1 0 0,1 1-1,0-1 1,0 1 0,0-1 0,1 0-1,-1 1 1,0 0 0,0-1 0,0 1-1,0 0 1,0 0 0,0-1 0,1 1-1,-1 0 1,1 0 0,36 7-11,-28-4 9,0 1-1,-1 0 1,1 0-1,-1 1 1,14 10-1,45 47 18,-43-38-3,51 38 1,-75-61-165,-1-1-1,1 1 0,-1-1 1,1 1-1,-1-1 0,1 1 1,0-1-1,-1 1 1,1-1-1,0 1 0,-1-1 1,1 0-1,0 0 1,-1 1-1,1-1 0,0 0 1,0 0-1,0 0 1,-1 0-1,1 0 0,0 0 1,0 0-1,-1 0 1,1 0-1,0 0 0,0 0 1,-1 0-1,1-1 1,0 1-1,0 0 0,-1-1 1,1 1-1,0 0 1,-1-1-1,1 1 0,0-1 1,-1 1-1,1-1 1,-1 1-1,1-1 0,-1 1 1,1-1-1,-1 0 1,1 1-1,-1-1 0,0 0 1,1 1-1,-1-1 0,0-1 1,1-2-882,0 0-1,0 0 1,-1 0-1,1 0 1,-1-1 0,0 1-1,0 0 1,-2-6 0,0-4-2321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06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0 690 692,'3'3'719,"1"-1"0,-1 0 0,1 1 0,-1-1 0,1 0 0,0-1 0,0 1 0,6 1 0,38 3 2179,-22-6-1466,43-8 0,-65 8-1198,775-111 6107,2 6-4932,785-62-1099,-252 69 304,460-40-191,826 60 1637,-2193 93-1879,369 9-79,-510-18-55,259 0-19,853-8 265,-654 6-282,-411-10 8,224 6 26,-347 4 9,-179-8-1143,-9-12-6390,-9-3-867,2 10 5715,-10-5-888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06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306 28 280,'4'-22'11034,"5"17"-4896,-6 6-5974,0 1 0,-1-1 0,1 1 0,-1 0 0,1-1 0,-1 1 0,0 1 0,0-1 0,0 0 0,3 5 0,17 23 413,30 54 0,-39-60-405,0-1 0,2-1-1,0 0 1,2-1 0,23 24 0,-39-44-161,1 0 0,-1 1 0,0-1 1,0 1-1,0-1 0,0 1 0,0-1 0,0 1 0,0 0 0,-1 0 0,1-1 0,0 1 0,-1 0 0,0 0 0,1 0 0,-1-1 0,0 1 0,0 0 0,0 0 0,0 0 1,0 0-1,-1 0 0,1-1 0,0 1 0,-1 0 0,1 0 0,-1-1 0,0 1 0,0 0 0,0 0 0,0-1 0,0 1 0,0-1 0,-2 3 0,-6 7 180,0 0 0,-1-1-1,-19 16 1,12-11-61,-4 5-16,-15 17-106,-2-3 0,-1-1 0,-1-2 0,-59 34 0,94-62-467,1-1 0,-1-1 0,0 1-1,0-1 1,0 1 0,0-1-1,0-1 1,-10 1 0,0-2-2190,1 0 0,-1-1 0,-24-7 1,23 5 798,-21-5-1959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08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28 180,'6'-28'14427,"-5"45"-11946,-1-9-2072,-1 22 240,2 0 0,8 50 0,-8-76-648,-1-1 1,2 1 0,-1 0-1,0 0 1,1 0 0,0-1-1,-1 1 1,6 5-1,17-44 86,-20 24-78,-1-1 0,0 0 0,-1 1 0,-1-1 0,0 0 0,0 0-1,-1 0 1,0 0 0,-1 0 0,-4-14 0,5 26-9,0 0 0,0-1 0,0 1 0,0 0 0,0 0 1,0 0-1,0 0 0,0-1 0,0 1 0,0 0 0,-1 0 0,1 0 0,0 0 0,0 0 0,0 0 0,0 0 0,0-1 0,0 1 0,-1 0 1,1 0-1,0 0 0,0 0 0,0 0 0,0 0 0,-1 0 0,1 0 0,0 0 0,0 0 0,0 0 0,0 0 0,-1 0 0,1 0 0,0 0 1,0 0-1,0 0 0,0 0 0,-1 0 0,1 0 0,0 0 0,0 0 0,0 0 0,0 0 0,-1 0 0,1 0 0,0 1 0,0-1 0,0 0 1,0 0-1,0 0 0,-1 0 0,1 0 0,0 0 0,0 1 0,0-1 0,0 0 0,0 0 0,-13 16-20,-7 18 22,19-31 1,-38 89 158,35-83-142,2 0-1,-1 0 1,1 1-1,0-1 0,1 1 1,0-1-1,1 1 1,1 12-1,-1-21-17,0 0 1,0 0-1,0 0 0,0 1 0,0-1 1,0 0-1,1 0 0,-1 0 0,0 0 0,1 0 1,-1 0-1,1 0 0,-1 0 0,1 0 1,-1 0-1,1 0 0,0 0 0,-1 0 1,1-1-1,0 1 0,0 0 0,0 0 0,0-1 1,-1 1-1,1-1 0,0 1 0,0-1 1,2 1-1,-1-1 2,-1 0 0,1 0 1,0 0-1,0-1 0,0 1 1,-1-1-1,1 1 0,0-1 0,-1 1 1,1-1-1,0 0 0,-1 0 0,1 0 1,-1 0-1,3-2 0,1-2-5,1 0 0,-1 0-1,0 0 1,-1 0 0,1-1-1,-1 0 1,0 0 0,4-9 0,-5 5-34,0 0 0,-1-1 0,0 1 1,0-15-1,-2 21 25,1-1-1,-1 1 1,-1-1 0,1 1-1,-1 0 1,0-1 0,1 1-1,-2 0 1,1 0 0,-1-1-1,1 1 1,-5-7-1,5 11 19,0-1-1,0 1 0,0 0 1,0-1-1,0 1 0,0 0 0,0 0 1,0 0-1,0 0 0,0 0 1,0 0-1,0 0 0,0 0 0,0 1 1,0-1-1,1 0 0,-1 1 1,0-1-1,0 0 0,0 1 0,0-1 1,0 1-1,0-1 0,1 1 1,-1-1-1,0 1 0,1 0 0,-1 0 1,0-1-1,1 1 0,-1 0 1,1 0-1,-1-1 0,1 1 0,-1 0 1,1 0-1,-1 1 0,-8 20-1614,8-22 1349,1 1-1,0-1 0,0 1 1,0 0-1,0-1 1,0 1-1,0 0 1,0-1-1,0 1 1,0 0-1,0-1 0,1 1 1,-1-1-1,0 1 1,0 0-1,1-1 1,-1 1-1,0-1 0,1 1 1,-1-1-1,0 1 1,1-1-1,-1 1 1,1-1-1,-1 1 1,2 0-1,10 4-5799,-1-3 2899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08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15 812,'12'-14'19195,"-1"35"-12647,-2 2-5287,-6-16-2805,4 18 1895,-1 0 0,0 0 0,-2 1-1,-2 0 1,0 0 0,-1-1 0,-3 30 0,1-2-65,1-45-165,1-10-843,2-23-2539,3-28-4254,13-10-5168,-13 49 9282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09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125 128 1528,'-27'1'5189,"-36"-2"3781,60 0-8690,0 1 0,0-1 0,0 0 0,1 0 0,-1 0 0,0-1 0,0 1 0,1 0 0,-1-1-1,-3-3 1,6 4-275,0 0 1,0 0-1,0 0 0,0 0 0,0-1 0,1 1 0,-1 0 0,0 0 0,1 0 0,-1 0 0,1 0 0,-1 0 0,1 0 0,0 0 0,-1 0 1,1 0-1,0 1 0,-1-1 0,1 0 0,1-1 0,18-18-69,-11 12 58,1 1 0,-1 0-1,2 0 1,-1 1 0,1 1 0,0-1 0,0 2-1,0 0 1,1 0 0,-1 1 0,1 0 0,0 1-1,0 0 1,0 1 0,0 1 0,0 0-1,0 0 1,0 1 0,0 1 0,0 0 0,18 5-1,-29-6 7,0-1-1,1 0 1,-1 0-1,0 1 1,1-1-1,-1 1 1,0-1-1,0 1 1,1 0-1,-1-1 0,0 1 1,0 0-1,0 0 1,0 0-1,0-1 1,0 1-1,0 0 1,0 1-1,0-1 1,-1 0-1,1 0 1,0 0-1,-1 0 1,1 1-1,-1-1 0,1 0 1,-1 0-1,0 1 1,1-1-1,-1 0 1,0 1-1,0-1 1,0 1-1,0-1 1,0 0-1,0 1 1,0-1-1,-1 0 1,1 1-1,0-1 0,-1 0 1,1 0-1,-1 1 1,1-1-1,-1 0 1,0 0-1,0 0 1,-1 2-1,-5 8 40,-1-1 1,0 0-1,0 0 0,-12 10 0,9-10-3,-69 63 303,60-58-271,1 1 0,1 1 0,1 1-1,0 0 1,1 1 0,1 1 0,-16 27 0,30-45-63,1-1 1,-1 0-1,0 1 0,0-1 1,1 1-1,-1-1 1,1 1-1,-1-1 1,1 1-1,0-1 0,-1 1 1,1 0-1,0-1 1,0 1-1,0-1 0,1 1 1,-1 0-1,0-1 1,0 1-1,1-1 1,-1 1-1,1-1 0,-1 1 1,1-1-1,0 1 1,0-1-1,0 2 0,2-1 9,-1-1-1,0 1 1,1-1-1,-1 0 1,1 1-1,-1-1 0,1 0 1,0 0-1,-1-1 1,1 1-1,0 0 1,-1-1-1,1 0 0,3 1 1,11-1 52,1-1 1,-1 0-1,28-6 1,71-16-14,-116 22-156,0 0 1,0 1-1,-1-1 0,1 0 1,0 1-1,0-1 1,0 1-1,-1-1 0,1 0 1,0 1-1,-1-1 0,1 1 1,-1-1-1,1 1 1,0-1-1,-1 1 0,1-1 1,-1 1-1,0-1 0,1 1 1,-1 0-1,1-1 1,-1 1-1,0 0 0,1-1 1,-1 1-1,0 0 0,-7-6-4051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09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80 4,'-1'-1'316,"0"0"0,0 0 0,0 0 0,0 0 0,0-1-1,1 1 1,-1 0 0,0 0 0,1-1 0,-1 1 0,1 0 0,-1-1 0,1 1 0,0-1 0,0 1 0,0-1-1,-1 1 1,1 0 0,0-1 0,1 1 0,-1-1 0,0 1 0,0 0 0,1-1 0,-1 1 0,1-1 0,-1 1-1,1 0 1,0-2 0,2 0-167,-1 1-1,1 0 1,0-1 0,-1 1-1,1 0 1,0 1 0,0-1-1,0 0 1,0 1-1,1 0 1,5-2 0,8-1-304,0 0-1,0 1 1,35 0 0,-49 2 151,0 1 0,0 0 0,0 0-1,-1 0 1,1 1 0,0-1 0,0 1 0,0-1-1,-1 1 1,1 0 0,0 0 0,-1 0 0,1 1-1,-1-1 1,5 3 0,-7-2 4,1-1 0,-1 0 0,1 1-1,-1-1 1,0 1 0,0-1 0,1 0 0,-1 1 0,0-1 0,0 1-1,0-1 1,0 1 0,-1-1 0,1 1 0,0-1 0,-1 0 0,1 1-1,-1-1 1,1 1 0,-1-1 0,0 0 0,1 0 0,-1 1-1,0-1 1,0 0 0,0 0 0,0 0 0,0 0 0,0 0 0,0 0-1,-2 1 1,-9 11 28,-2-1-1,-26 20 1,30-25 24,0 0 0,0 1 0,0 1 1,1 0-1,0 0 0,1 1 0,-11 15 0,18-25-51,1 0 1,0 1-1,0-1 0,0 0 0,0 1 0,0-1 0,0 0 0,0 0 1,0 1-1,0-1 0,0 0 0,0 1 0,0-1 0,0 0 0,0 0 0,0 1 1,0-1-1,0 0 0,0 1 0,0-1 0,0 0 0,0 0 0,0 1 1,1-1-1,-1 0 0,0 0 0,0 1 0,0-1 0,0 0 0,1 0 0,-1 1 1,0-1-1,0 0 0,1 0 0,-1 0 0,0 0 0,0 1 0,1-1 1,16 5 29,17-3 3,18-8-7,-41 3-34,0 1 1,1 1 0,-1 0-1,0 0 1,1 1-1,-1 0 1,1 1 0,-1 1-1,21 4 1,-31-5 6,0 0-1,1 0 1,-1 0-1,0 1 1,0-1-1,0 0 1,0 1-1,0-1 1,0 0-1,0 1 1,0 0-1,0-1 1,-1 1-1,1-1 1,-1 1 0,1 0-1,-1-1 1,1 1-1,-1 0 1,0-1-1,0 1 1,0 0-1,0 0 1,0-1-1,-1 1 1,1 0-1,-1 1 1,-13 57 601,9-44 44,2-5-119,-1 0 0,0 0 0,-1 0 0,1-1 0,-2 1 0,0-1 0,0-1 0,-1 1 0,0-1 0,0 0 0,-1-1 0,0 0 0,-15 12 0,2-6-204,0-1-1,0-1 1,-1-1 0,-1 0 0,-31 9 0,25-8-176,23-8-326,1-2 0,-1 1 0,0-1 0,0 0 0,0 0 0,0-1 0,-12 2 0,18-3 70,-1 0 0,1 0 0,0 0 1,0 0-1,0 0 0,0 0 0,0 0 1,-1 0-1,0-3-2414,1 3 2414,0 0 0,0-1 1,0 1-1,0 0 0,0 0 0,0 0 1,0 0-1,0 0 0,0-1 0,0 1 1,0 0-1,0 0 0,2-1-877,7-13-3165,14-11-3059,-11 17 4265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1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385 459 1280,'5'-2'8467,"7"-1"-3921,21-6-413,-24 5-3987,-1 0 1,-1-1 0,1 0-1,-1 0 1,0 0-1,0-1 1,0 0 0,-1-1-1,0 0 1,0 0 0,0 0-1,-1 0 1,0-1 0,-1 0-1,5-9 1,-4 6-127,0 0 1,-1-1-1,0 1 1,-1-1 0,0 0-1,0 0 1,-2 0-1,1 0 1,-2-1-1,0-18 1,-3 19 5,0 0 0,0 1 1,-1 0-1,0 0 0,-1 0 0,-1 0 0,1 1 1,-2 0-1,1 0 0,-1 1 0,-1 0 0,0 0 1,0 0-1,-1 1 0,-10-8 0,13 13-23,0 0-1,1 1 0,-1 0 1,0 0-1,0 0 0,0 0 1,0 1-1,0 0 1,-1 1-1,1-1 0,0 1 1,-12 1-1,-4 2 2,0 0 0,-27 9 1,38-8-8,1 0 0,0 1 1,0 0-1,1 1 1,-1 0-1,1 0 1,0 1-1,1 0 0,0 1 1,0 0-1,1 0 1,-10 14-1,-10 15 298,-34 66 0,54-92-183,-7 14 77,7-14-157,1 0 1,0 0 0,1 0-1,0 0 1,-6 22-1,10-29-21,1 0 0,-1-1-1,1 1 1,0 0 0,0 0-1,1 0 1,-1 0 0,1 0-1,0-1 1,0 1 0,0 0-1,0 0 1,1-1 0,-1 1-1,1-1 1,0 0 0,0 1-1,0-1 1,1 0 0,-1 0-1,1 0 1,0 0 0,4 3-1,1 1 0,2-1 0,-1 0 0,1 0 0,-1 0 0,2-1 0,-1-1 0,0 0 0,1 0 0,0-1 0,0-1 0,0 1 0,0-2 0,0 0 0,0 0 0,1-1 0,-1 0 0,0-1-1,0 0 1,0-1 0,0 0 0,0-1 0,0 0 0,0-1 0,16-8 0,-21 8-12,-1 0 0,0 0 0,0 0 0,-1-1 0,0 0 0,1 0 0,-2 0 0,1-1 0,0 1 0,-1-1 1,0 0-1,-1 0 0,1 0 0,-1 0 0,2-9 0,3-14-132,-2-1 1,2-33-1,1 2-232,-6 47 340,0 1 1,-1 0-1,0-26 0,-1 35 24,-1-1-1,1 1 0,-1 0 0,-1 0 0,1 0 0,0 0 0,-1 0 0,0 0 0,0 0 0,0 0 0,0 1 0,-1-1 0,1 1 1,-1-1-1,-6-4 0,6 6-3,0 0 0,0 1 0,0 0 0,0-1 0,0 1 0,0 0 0,0 1 1,0-1-1,-1 1 0,1-1 0,0 1 0,0 0 0,-1 0 0,1 0 0,0 1 0,0-1 1,-1 1-1,1 0 0,0-1 0,0 2 0,-5 1 0,-5 2-4,1 0-1,1 1 1,-1 0 0,-11 10-1,14-10 7,1 1 0,-1 0-1,2 0 1,-1 1-1,1 0 1,0 0 0,1 1-1,0 0 1,0 0 0,1 0-1,0 1 1,0 0-1,1 0 1,-3 13 0,6-16 17,-1 0 0,1 1 0,1-1 0,-1 0 1,2 1-1,-1-1 0,1 1 0,0-1 0,0 0 0,1 0 1,0 0-1,0 1 0,0-2 0,1 1 0,0 0 0,1-1 1,0 1-1,0-1 0,0 0 0,0 0 0,9 8 0,-9-11-8,0 0 0,1 0 0,-1 0 0,1-1 0,-1 1 0,1-1 0,0 0 0,0-1 0,0 1 0,0-1 0,0 0 0,0 0 0,0-1 0,1 1 0,-1-1 0,0 0 0,0-1 0,1 1 0,-1-1 0,0 0 0,0 0 0,0-1 0,8-3 0,6-2-19,-2 0 1,1-1-1,-1-1 1,0 0-1,17-14 0,-23 15-79,0-1-1,0-1 0,-1 0 0,-1 0 0,0-1 0,0 0 0,-1-1 1,0 0-1,-1 0 0,-1-1 0,0 0 0,0 0 0,-2 0 1,1 0-1,-2-1 0,0 0 0,0 0 0,-1 0 0,-1 0 1,0 0-1,-1 0 0,-1 0 0,-3-18 0,4 31 90,0 0 0,0 0 0,-1-1 0,1 1 0,-1 0 0,1 0 0,-1 0 0,1 0 0,-1 0 0,0 0 0,1 0 0,-1 0 0,0 0 0,0 0 0,0 0 0,0 0 0,0 1 0,0-1 0,0 0 0,0 1 0,0-1 0,0 1 0,0-1 0,-2 0 0,0 1-1,0-1 0,-1 1 0,1 0-1,0 0 1,0 0 0,0 0 0,0 1 0,0-1 0,-6 2 0,-7 4-2,1 0-1,-30 15 1,35-15 7,-26 12 8,-64 43 0,92-55-8,-1 1 0,1 0 0,0 0 0,0 1 0,1 0 0,0 0 0,0 0 0,1 1 0,0 0-1,1 1 1,0-1 0,-5 15 0,8-20-1,1 0-1,0 0 1,0 0 0,0 1-1,1-1 1,-1 0 0,1 0-1,0 0 1,0 1 0,1-1-1,-1 0 1,1 0 0,0 0-1,0 1 1,0-1 0,3 5-1,-2-6 8,0 0 0,0 0-1,0 0 1,1-1 0,-1 1 0,1-1-1,-1 1 1,1-1 0,0 0 0,0 0 0,0 0-1,0 0 1,1-1 0,-1 1 0,6 1-1,0-1 4,-1 0-1,1-1 0,-1 0 1,1-1-1,0 1 1,-1-2-1,1 1 0,0-1 1,-1 0-1,1-1 0,-1 0 1,0 0-1,1-1 0,13-7 1,-12 5-41,-1-1 0,1 0 1,-1-1-1,0 0 0,-1 0 1,1-1-1,-2 0 0,1-1 1,-1 1-1,0-2 0,-1 1 1,0-1-1,-1 1 0,0-2 1,0 1-1,-1 0 0,0-1 1,-1 0-1,0 0 0,-1 0 1,0 0-1,-1 0 0,0 0 1,-1-1-1,-2-18 0,2 29 32,0 0 0,0 1 0,0-1 0,-1 0 0,1 0 0,0 0 0,-1 0 0,1 0 0,-1 1 0,1-1 0,-1 0 0,1 0 0,-1 1 0,0-1 0,1 0 0,-1 1 0,0-1 0,1 1 0,-1-1 0,0 1 0,0-1 1,1 1-1,-1-1 0,0 1 0,0 0 0,-1-1 0,-29 2 10,-27 20-25,42-11 25,0 0-1,1 1 0,0 0 1,1 1-1,0 1 0,1 1 0,0-1 1,1 2-1,1 0 0,0 0 1,1 1-1,1 0 0,-13 33 0,20-43 5,0-1 0,0 1-1,1 0 1,0 0-1,0 0 1,0 0-1,1 0 1,0 0-1,2 12 1,-2-17-7,0 1 0,1 0 0,0 0 0,-1 0 0,1 0 0,0-1 0,0 1 0,0 0 0,0-1 0,0 1 0,1-1 0,-1 1 0,0-1 0,1 1 0,-1-1 0,1 0 0,-1 0 0,1 0 0,-1 0 0,1 0 0,0 0 0,0 0 0,-1 0 0,1-1 0,0 1 0,0-1 0,0 1 0,0-1-1,0 0 1,0 0 0,0 0 0,3 0 0,9-1 6,1-1-1,-1 0 0,0 0 0,1-2 0,-1 0 0,-1 0 0,1-2 0,-1 1 0,0-2 0,0 0 0,0 0 0,19-16 0,-26 18-52,-1 0-1,1 0 1,-1-1-1,0 1 1,-1-1-1,1 0 1,-1-1-1,0 1 1,0-1-1,-1 0 1,4-10-1,-6 11-30,0 1 0,0-1 0,0 1 0,-1-1 0,0 0-1,0 0 1,0 1 0,-1-1 0,1 0 0,-2 1 0,1-1 0,0 1 0,-1-1 0,0 1 0,0 0-1,-6-9 1,6 11 51,-1-1 0,0 1 0,0 0 0,0 0-1,0 0 1,-1 1 0,1-1 0,-1 1 0,0 0 0,1 0-1,-1 0 1,0 0 0,0 1 0,0 0 0,0-1-1,0 1 1,-1 1 0,1-1 0,0 1 0,0 0 0,-1 0-1,-4 0 1,-4 1 20,0-1 0,0 2 1,1 0-1,-1 1 0,1 0 0,-16 6 0,15-3 12,-1 0 0,1 1-1,0 0 1,1 1 0,0 1 0,0 0 0,1 1 0,-14 14-1,18-17 8,1 1 0,0 0 0,0 1 0,1 0-1,0 0 1,0 0 0,1 0 0,0 1-1,1-1 1,0 1 0,0 0 0,-1 20 0,3-28 4,1-1 1,0 1-1,0-1 1,0 1-1,-1-1 1,2 1-1,-1 0 1,0-1-1,0 1 1,0-1-1,1 1 1,-1-1-1,1 1 1,-1-1-1,1 1 1,0-1-1,-1 0 1,1 1 0,0-1-1,0 0 1,0 0-1,0 1 1,0-1-1,0 0 1,1 0-1,-1 0 1,0 0-1,2 1 1,1-1 3,-1 0-1,0-1 1,1 1 0,-1-1 0,1 1 0,-1-1-1,1 0 1,-1-1 0,1 1 0,-1 0 0,0-1 0,5-1-1,9-3-8,0-1 0,0-1 0,-1 0-1,15-11 1,-23 13-52,-1 0 0,1-1 0,-2 1 1,1-2-1,-1 1 0,1-1 0,4-8 0,-8 12-36,-1-1 1,0 1-1,0 0 1,0-1-1,0 1 1,0-1-1,-1 0 0,0 1 1,0-1-1,0 0 1,0 0-1,-1 0 1,1 0-1,-1 0 1,0 0-1,0 0 0,0 0 1,-2-7-1,2 10 59,0 1-1,-1-1 0,1 0 0,0 0 1,0 1-1,-1-1 0,1 1 1,-1-1-1,1 0 0,0 1 1,-1-1-1,1 1 0,-1-1 0,1 1 1,-1-1-1,0 1 0,1-1 1,-1 1-1,1 0 0,-1-1 1,0 1-1,1 0 0,-1-1 0,0 1 1,1 0-1,-1 0 0,0 0 1,-1-1-1,-22 9-50,19-4 76,-1 0 0,1 0 0,-1 0 0,2 1 0,-9 7 0,4 2 0,0 0 1,1 1-1,-12 27 1,16-34-7,2-1 1,-1 1 0,1 0-1,0 0 1,1 0-1,0 0 1,0 0-1,1 0 1,0 14-1,1-21-8,-1 1 0,0-1 0,0 0-1,1 0 1,-1 0 0,0 0 0,1 0 0,-1 0-1,1-1 1,0 1 0,-1 0 0,1 0 0,0 0-1,-1 0 1,1-1 0,0 1 0,0 0 0,0-1-1,0 1 1,-1 0 0,1-1 0,0 1 0,0-1-1,0 0 1,2 1 0,0 0-4,1-1 1,-1 1-1,1-1 1,-1 0-1,1 0 1,-1 0-1,1 0 0,4-2 1,0 1-106,0-1 1,0-1-1,0 1 1,-1-1-1,1-1 0,10-5 1,-13 4-186,0 0 0,0 0-1,0 0 1,0 0 0,-1-1 0,0 1 0,0-1 0,0-1 0,-1 1-1,4-9 1,-6 12 185,0 0-1,0 1 1,0-1-1,0 0 1,0 0 0,-1 0-1,1 0 1,-1 0-1,0 0 1,0 0-1,0 0 1,0 0-1,0-1 1,-1 1 0,1 0-1,-1 0 1,0 1-1,0-1 1,0 0-1,0 0 1,-1 0-1,1 1 1,-1-1 0,1 0-1,-1 1 1,-3-4-1,3 5 131,-1 0 0,1 0 0,-1 0 0,0 0 0,1 0 0,-1 0 0,0 0 1,1 1-1,-1 0 0,0-1 0,0 1 0,1 0 0,-1 0 0,0 0 0,0 1 0,1-1 0,-1 1 0,0 0 0,1-1 0,-1 1 0,0 0 0,1 1 0,-1-1 0,-2 2 0,-6 3 206,0 0-1,1 0 1,0 1-1,-10 10 1,-23 30 987,40-45-1142,1 1 0,0-1-1,0 1 1,1 0-1,-1 0 1,0 0-1,1 0 1,0 0-1,0 0 1,0 1-1,0-1 1,0 0-1,0 1 1,1-1-1,0 7 1,1-9-46,-1 0 0,1 0 0,0 0 0,0 0 0,0 0 0,0 0 0,1 0 0,-1 0 0,0 0 0,0 0 0,1-1 0,-1 1 0,0-1 0,1 1 1,-1-1-1,0 1 0,1-1 0,-1 0 0,1 0 0,-1 1 0,0-1 0,1 0 0,-1 0 0,1 0 0,-1-1 0,1 1 0,-1 0 0,0-1 0,3 0 0,43-11 316,-34 6-315,0 0 0,-1-1 0,0 0 0,0-1 0,-1 0 0,0-1 0,0 0 0,15-18 0,-23 23-112,0 0 0,0 0 0,0-1 0,-1 1 0,0-1 0,0 1 0,0-1 1,0 0-1,0 1 0,-1-1 0,0 0 0,0 0 0,-1 0 0,1 0 1,-1 0-1,0 0 0,0 0 0,-1 0 0,0 0 0,0 0 0,0 0 0,0 0 1,-1 0-1,1 0 0,-1 1 0,-1-1 0,-3-7 0,4 9 7,0 0-1,0 0 1,0 0-1,0 0 1,-1 0-1,1 0 1,-1 1-1,0-1 1,0 1-1,0-1 1,0 1 0,0 0-1,0 0 1,0 1-1,-1-1 1,1 1-1,-1 0 1,1-1-1,-1 2 1,-4-2-1,3 2 57,0 0 1,0 0-1,0 1 0,-1-1 0,1 1 0,0 1 1,0-1-1,0 1 0,0-1 0,1 1 0,-1 1 1,0-1-1,-4 4 0,1-1 132,0 1 0,0 0 0,1 1 0,-1-1 0,1 2 0,1-1 0,-1 1 0,1 0 0,1 0 0,0 0 0,0 1 0,0 0 0,1 0 0,-5 17 1,7-19 89,1 1 0,1 0 1,-1 0-1,1-1 0,0 1 1,1 0-1,0 0 0,0-1 1,4 13-1,-5-18-179,1 0 1,0-1-1,0 1 1,0 0-1,0 0 0,0 0 1,0-1-1,0 1 1,1 0-1,-1-1 1,0 0-1,1 1 0,-1-1 1,1 0-1,0 1 1,-1-1-1,1 0 1,0 0-1,0-1 0,0 1 1,0 0-1,0 0 1,0-1-1,0 1 0,0-1 1,0 0-1,0 0 1,0 0-1,0 0 1,0 0-1,0 0 0,0 0 1,0-1-1,0 1 1,0-1-1,0 1 0,0-1 1,0 0-1,0 0 1,3-1-1,5-3-211,1 0 1,-1 0-1,0-1 0,-1 0 0,1 0 0,-1-1 0,-1-1 1,1 1-1,-1-2 0,10-13 0,-14 17-57,0 0-1,-1 0 1,0-1-1,0 0 1,-1 1-1,0-1 1,1 0 0,-2 0-1,1-1 1,-1 1-1,0 0 1,0 0-1,-1-1 1,0 1-1,0 0 1,-1-1-1,1 1 1,-1 0-1,-1 0 1,-2-11-1,3 14 220,0 1 0,0-1 0,0 0 0,-1 0 0,1 1 0,0-1 0,-1 1 0,0-1 0,0 1 0,0 0 0,0 0 0,0-1 0,0 1 0,0 1 0,-1-1 0,1 0 0,-1 1 0,1-1 0,-1 1 0,0 0 0,1-1 0,-1 1 0,0 1 0,0-1 0,0 0 0,0 1 0,0-1 0,0 1 0,0 0 0,0 0 0,0 0 0,0 1 0,0-1 0,1 1 0,-1-1 0,0 1 0,0 0-1,-4 2 1,-1 0 127,-1 0-1,1 1 0,0 1 0,0-1 0,0 1 0,0 1 0,1 0 1,0 0-1,0 0 0,1 0 0,-8 10 0,7-7 164,0 1 1,0-1-1,1 1 0,0 1 1,1-1-1,0 1 0,1 0 1,0 0-1,0 0 0,2 1 0,-3 11 1,5-22-250,0 0 0,0 0 1,0-1-1,0 1 1,1 0-1,-1 0 0,0 0 1,0 0-1,1-1 0,-1 1 1,0 0-1,1 0 0,-1-1 1,0 1-1,1 0 1,-1-1-1,1 1 0,0 0 1,-1-1-1,1 1 0,-1-1 1,1 1-1,0-1 0,-1 1 1,1-1-1,0 1 1,0-1-1,0 1 0,30 0 196,-23-2-177,1-1 0,0 0 0,-1-1 0,16-6 0,-16 4-106,1 0-1,-1-1 0,0 0 0,0-1 0,-1 1 0,0-1 0,0-1 0,0 1 0,9-17 1,-13 20-99,0-1 1,-1 1-1,0 0 0,0-1 1,0 1-1,-1-1 1,1 1-1,-1-1 1,0 0-1,0 0 1,-1 0-1,1 1 1,-1-1-1,0 0 1,-1 0-1,1 0 1,-1 0-1,0 1 1,0-1-1,-1 0 0,1 1 1,-4-9-1,4 12 167,-1-1-1,1 1 1,0 0-1,0-1 1,0 1-1,-1 0 1,1 0-1,-1 0 1,1 0-1,-1 0 0,1 0 1,-1 0-1,1 1 1,-1-1-1,0 0 1,1 1-1,-1-1 1,0 1-1,0 0 1,1 0-1,-1 0 0,0 0 1,0 0-1,0 0 1,1 0-1,-1 0 1,0 1-1,0-1 1,1 1-1,-1-1 1,0 1-1,1-1 1,-1 1-1,1 0 0,-1 0 1,1 0-1,-3 2 1,-7 3 237,0 2 1,0-1-1,-14 15 1,24-21-212,-46 46 1555,2 3 0,-59 84-1,101-130-1526,33-16-144,-10 0-812,0-2 0,-1-1-1,0 0 1,-2-1 0,0-1 0,0-1-1,-2 0 1,0-1 0,15-26-1,-31 45 908,1 0-1,0 0 1,0 0-1,0 0 1,0 1-1,0-1 1,0 0-1,0 0 1,0 0-1,-1 0 1,1 0-1,0 0 1,0 0-1,0 0 1,0 0-1,0 0 1,0 0-1,0 0 1,-1 0-1,1 0 1,0-1-1,0 1 1,0 0-1,0 0 1,0 0-1,0 0 1,0 0-1,0 0 1,-1 0-1,1 0 1,0 0-1,0 0 1,0 0-1,0 0 1,0 0-1,0-1 1,0 1-1,0 0 1,0 0-1,0 0 1,0 0-1,0 0 1,0 0-1,0 0 1,0-1-1,0 1 1,0 0-1,0 0 1,0 0-1,0 0 1,0 0-1,0 0 1,0 0-1,0-1 1,0 1-1,0 0 1,0 0-1,-18 10 319,-20 17 546,14-7-333,13-11-252,0 1 0,0-1 0,1 2 0,1 0 0,-17 23 0,26-34-277,-1 1 0,1-1 0,0 0 1,0 0-1,0 0 0,-1 0 1,1 0-1,0 1 0,0-1 0,0 0 1,0 0-1,0 0 0,0 1 0,-1-1 1,1 0-1,0 0 0,0 1 1,0-1-1,0 0 0,0 0 0,0 1 1,0-1-1,0 0 0,0 0 0,0 1 1,0-1-1,0 0 0,0 0 0,0 0 1,0 1-1,0-1 0,0 0 1,1 0-1,-1 1 0,0-1 0,0 0 1,0 0-1,0 0 0,0 1 0,0-1 1,1 0-1,-1 0 0,0 0 0,0 0 1,0 1-1,1-1 0,-1 0 1,0 0-1,15-3 7,15-12-437,-30 15 416,8-4-749,-1-1 0,0 0 1,-1-1-1,12-11 0,-11 9-866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16:43:14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0 399 688,'6'5'3953,"-5"-4"-3899,-1 0 0,0-1 0,0 1-1,1-1 1,-1 1 0,1-1 0,-1 1 0,0-1 0,1 0-1,-1 1 1,1-1 0,-1 1 0,1-1 0,-1 0 0,1 1-1,-1-1 1,1 0 0,-1 0 0,1 1 0,0-1 0,-1 0-1,1 0 1,-1 0 0,1 0 0,0 0 0,0 0 0,38 2 2020,34-2 259,-53-2-2145,126-19 1967,-103 14-1618,0 2 1,0 2 0,59 4 0,13-2-421,461-23 4209,-530 23-4307,309-21 69,-248 5 689,-47 6-578,67-2 0,336 2 429,-130 4-50,104 0-200,-280 13-328,237-4 38,-299-17 162,-66 9-67,52-5 0,159 18 278,-51 1 291,-190-11-642,0 1-1,0 0 0,-1 0 1,1 0-1,-1 0 0,1 0 1,-1 0-1,0 1 0,1-1 1,-4-2-1,-19-19-301,2-1-1,1-1 1,-30-48-1,43 62 74,3 3 41,-1 0-1,0 1 1,-1 0 0,0 0-1,0 1 1,0 0-1,0 0 1,-1 0 0,-15-7-1,23 13 77,-1 0 0,1 0 0,0 0-1,0 0 1,-1-1 0,1 1 0,0 0 0,-1 0-1,1 0 1,0 0 0,0 0 0,-1 0 0,1 0-1,0 0 1,0 0 0,-1 1 0,1-1 0,0 0-1,0 0 1,-1 0 0,1 0 0,0 0 0,0 0-1,-1 0 1,1 1 0,0-1 0,0 0 0,0 0 0,-1 0-1,1 0 1,0 1 0,0-1 0,0 0 0,0 0-1,0 1 1,-1-1 0,1 0 0,0 0 0,0 1-1,-1 15-34,9 16 19,-2-23 36,1-1 0,0 1 0,1-1 0,0 0 1,0 0-1,1-1 0,0-1 0,15 9 0,38 34 78,-58-46-89,0 1-1,-1 0 0,0 0 0,0 0 1,0 0-1,-1 1 0,1-1 0,-1 1 1,0 0-1,0 0 0,-1-1 0,3 10 1,-4-11 15,-1 1 0,1-1 0,0 1 0,-1-1 0,0 0 0,0 1 0,0-1 0,0 0 0,0 0 0,-1 0 0,0 0 0,1 0 0,-1 0 0,0 0 0,0-1 0,-1 1 0,1-1 0,0 1 0,-1-1 0,0 0 0,1 0 0,-1 0 0,0 0 0,0-1 0,-5 3 0,-10 5-380,0 0 0,-35 11-1,25-14-4082,19-5-615,-9-2-7824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ED7F-B457-48FE-A275-45B7CC41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6E98-51F2-4BD7-BD14-EF7D2D2D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E14E-46DA-46A2-A6A3-4DAAE022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5ABB-A057-4B72-8A54-832F1D32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B12D-F247-441E-B1DB-E517E25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8AB-D09C-4FB9-9E55-8D868AF5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A25E-F88B-45E1-AC7D-EA3F0599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EC40-797B-4DAF-9E55-D72E17BA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116F-1F0B-45CC-80C8-C27CD5A1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5AC7-CF1A-49B4-AAA1-E3D1028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65344-5EFB-4889-A46F-D89DFFAC9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FC10D-79B7-4522-9F27-7B7C9FF5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92FC-6B84-4736-B44D-09A73A19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B046-2FEE-4CD2-9413-BD7EA422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CD74-A8E9-4F5B-98AC-9E4530B7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486A-FE54-4456-9092-0C13E324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7A4A-BD67-4771-9319-67495177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9BE0-E9DF-45D9-8D7D-F4651DEC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E814-D939-455E-9274-008295E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571E-F4AC-443C-89D9-F27BAFBA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AF54-ACF6-439B-9DCE-FD4C9DFD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87E1-7793-4CC9-B203-F8DFC792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30E2-EE38-4587-B098-404E611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4D3D-40FD-44C4-BD7D-8ED48487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CF51-CBEE-471E-A96D-748D94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8D8D-E540-49FD-933B-2220107B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5A8F-D638-42BD-9275-7F48A06B8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2819-7D11-488A-86B8-63D77CE5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5378F-60BA-465B-9508-379589E2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B24C-73BC-474D-BC10-0BF74DF6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FECA-2D2F-48D5-BAD5-3BB03879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CC74-ADCF-40F5-8722-129C5AA2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2D57-8677-47D2-8748-277E73BC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0A091-E033-4EBC-8385-70156226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50B97-62AE-4B2F-A28A-5B66FADBB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8A895-AE81-41B1-B8F3-485BABDBF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F0FD-41D6-4A74-A8B1-89FC4B39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04B48-B81F-46F9-AC5A-AA08916C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E6748-9A5F-4B40-85B4-DFF58E1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21F-7E70-49C1-A24E-02FDB8CF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68999-3441-4274-974A-37C5000F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FF76D-CD18-44AF-A1C7-84224A64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1FBD-6BA1-401E-9C42-34126B5C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7BBD1-AFA7-434C-9661-060B79BC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6375-4AFE-49BC-BB43-1A39CDC0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3370-5565-4D4A-B29D-4B4834E6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B1BB-2D4E-48C4-B965-D94C0A06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3B49-4C1D-4A69-B77B-EC45B56A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8F224-66C0-45EF-8C5E-F111F6A7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085A-A375-4E23-AE61-78FB73E1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2886-985E-4F7B-AEB6-CB9B99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A84-F653-4C5D-8CB6-7F7CAEE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BCDC-42F2-40D1-8E4E-D48D42C2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4FC98-B8FF-4BDB-AA90-8E075795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E2E8B-3D5D-424F-B420-3270DEF7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97B83-D941-432F-9EA0-8CC0A3F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63B2A-D230-4C1B-91C2-10B09E1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39AA-A0D1-4209-AE7D-396203A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8AFAF-9257-4CC2-8E95-DC3BC9DB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638E-58B6-4211-B5CA-0A8ABBE2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2D54-B208-4AC5-90D2-D6D008716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EC3-5724-4A95-B4AA-607573C54D0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6210-BC28-4C5B-A7A5-B3041ACF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8790-CFA1-4701-B1D0-7897A960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85" Type="http://schemas.openxmlformats.org/officeDocument/2006/relationships/customXml" Target="../ink/ink80.xml"/><Relationship Id="rId345" Type="http://schemas.openxmlformats.org/officeDocument/2006/relationships/customXml" Target="../ink/ink10.xml"/><Relationship Id="rId366" Type="http://schemas.openxmlformats.org/officeDocument/2006/relationships/image" Target="../media/image20.png"/><Relationship Id="rId387" Type="http://schemas.openxmlformats.org/officeDocument/2006/relationships/customXml" Target="../ink/ink31.xml"/><Relationship Id="rId510" Type="http://schemas.openxmlformats.org/officeDocument/2006/relationships/image" Target="../media/image92.png"/><Relationship Id="rId531" Type="http://schemas.openxmlformats.org/officeDocument/2006/relationships/customXml" Target="../ink/ink103.xml"/><Relationship Id="rId412" Type="http://schemas.openxmlformats.org/officeDocument/2006/relationships/image" Target="../media/image43.png"/><Relationship Id="rId433" Type="http://schemas.openxmlformats.org/officeDocument/2006/relationships/customXml" Target="../ink/ink54.xml"/><Relationship Id="rId454" Type="http://schemas.openxmlformats.org/officeDocument/2006/relationships/image" Target="../media/image64.png"/><Relationship Id="rId475" Type="http://schemas.openxmlformats.org/officeDocument/2006/relationships/customXml" Target="../ink/ink75.xml"/><Relationship Id="rId496" Type="http://schemas.openxmlformats.org/officeDocument/2006/relationships/image" Target="../media/image85.png"/><Relationship Id="rId335" Type="http://schemas.openxmlformats.org/officeDocument/2006/relationships/customXml" Target="../ink/ink5.xml"/><Relationship Id="rId356" Type="http://schemas.openxmlformats.org/officeDocument/2006/relationships/image" Target="../media/image15.png"/><Relationship Id="rId377" Type="http://schemas.openxmlformats.org/officeDocument/2006/relationships/customXml" Target="../ink/ink26.xml"/><Relationship Id="rId398" Type="http://schemas.openxmlformats.org/officeDocument/2006/relationships/image" Target="../media/image36.png"/><Relationship Id="rId500" Type="http://schemas.openxmlformats.org/officeDocument/2006/relationships/image" Target="../media/image87.png"/><Relationship Id="rId521" Type="http://schemas.openxmlformats.org/officeDocument/2006/relationships/customXml" Target="../ink/ink98.xml"/><Relationship Id="rId542" Type="http://schemas.openxmlformats.org/officeDocument/2006/relationships/image" Target="../media/image108.png"/><Relationship Id="rId402" Type="http://schemas.openxmlformats.org/officeDocument/2006/relationships/image" Target="../media/image38.png"/><Relationship Id="rId423" Type="http://schemas.openxmlformats.org/officeDocument/2006/relationships/customXml" Target="../ink/ink49.xml"/><Relationship Id="rId444" Type="http://schemas.openxmlformats.org/officeDocument/2006/relationships/image" Target="../media/image59.png"/><Relationship Id="rId460" Type="http://schemas.openxmlformats.org/officeDocument/2006/relationships/image" Target="../media/image67.png"/><Relationship Id="rId465" Type="http://schemas.openxmlformats.org/officeDocument/2006/relationships/customXml" Target="../ink/ink70.xml"/><Relationship Id="rId481" Type="http://schemas.openxmlformats.org/officeDocument/2006/relationships/customXml" Target="../ink/ink78.xml"/><Relationship Id="rId486" Type="http://schemas.openxmlformats.org/officeDocument/2006/relationships/image" Target="../media/image80.png"/><Relationship Id="rId516" Type="http://schemas.openxmlformats.org/officeDocument/2006/relationships/image" Target="../media/image95.png"/><Relationship Id="rId346" Type="http://schemas.openxmlformats.org/officeDocument/2006/relationships/image" Target="../media/image10.png"/><Relationship Id="rId367" Type="http://schemas.openxmlformats.org/officeDocument/2006/relationships/customXml" Target="../ink/ink21.xml"/><Relationship Id="rId388" Type="http://schemas.openxmlformats.org/officeDocument/2006/relationships/image" Target="../media/image31.png"/><Relationship Id="rId511" Type="http://schemas.openxmlformats.org/officeDocument/2006/relationships/customXml" Target="../ink/ink93.xml"/><Relationship Id="rId532" Type="http://schemas.openxmlformats.org/officeDocument/2006/relationships/image" Target="../media/image103.png"/><Relationship Id="rId537" Type="http://schemas.openxmlformats.org/officeDocument/2006/relationships/customXml" Target="../ink/ink106.xml"/><Relationship Id="rId341" Type="http://schemas.openxmlformats.org/officeDocument/2006/relationships/customXml" Target="../ink/ink8.xml"/><Relationship Id="rId362" Type="http://schemas.openxmlformats.org/officeDocument/2006/relationships/image" Target="../media/image18.png"/><Relationship Id="rId383" Type="http://schemas.openxmlformats.org/officeDocument/2006/relationships/customXml" Target="../ink/ink29.xml"/><Relationship Id="rId413" Type="http://schemas.openxmlformats.org/officeDocument/2006/relationships/customXml" Target="../ink/ink44.xml"/><Relationship Id="rId418" Type="http://schemas.openxmlformats.org/officeDocument/2006/relationships/image" Target="../media/image46.png"/><Relationship Id="rId439" Type="http://schemas.openxmlformats.org/officeDocument/2006/relationships/customXml" Target="../ink/ink57.xml"/><Relationship Id="rId434" Type="http://schemas.openxmlformats.org/officeDocument/2006/relationships/image" Target="../media/image54.png"/><Relationship Id="rId450" Type="http://schemas.openxmlformats.org/officeDocument/2006/relationships/image" Target="../media/image62.png"/><Relationship Id="rId455" Type="http://schemas.openxmlformats.org/officeDocument/2006/relationships/customXml" Target="../ink/ink65.xml"/><Relationship Id="rId471" Type="http://schemas.openxmlformats.org/officeDocument/2006/relationships/customXml" Target="../ink/ink73.xml"/><Relationship Id="rId476" Type="http://schemas.openxmlformats.org/officeDocument/2006/relationships/image" Target="../media/image75.png"/><Relationship Id="rId497" Type="http://schemas.openxmlformats.org/officeDocument/2006/relationships/customXml" Target="../ink/ink86.xml"/><Relationship Id="rId506" Type="http://schemas.openxmlformats.org/officeDocument/2006/relationships/image" Target="../media/image90.png"/><Relationship Id="rId336" Type="http://schemas.openxmlformats.org/officeDocument/2006/relationships/image" Target="../media/image5.png"/><Relationship Id="rId357" Type="http://schemas.openxmlformats.org/officeDocument/2006/relationships/customXml" Target="../ink/ink16.xml"/><Relationship Id="rId492" Type="http://schemas.openxmlformats.org/officeDocument/2006/relationships/image" Target="../media/image83.png"/><Relationship Id="rId501" Type="http://schemas.openxmlformats.org/officeDocument/2006/relationships/customXml" Target="../ink/ink88.xml"/><Relationship Id="rId522" Type="http://schemas.openxmlformats.org/officeDocument/2006/relationships/image" Target="../media/image98.png"/><Relationship Id="rId527" Type="http://schemas.openxmlformats.org/officeDocument/2006/relationships/customXml" Target="../ink/ink101.xml"/><Relationship Id="rId543" Type="http://schemas.openxmlformats.org/officeDocument/2006/relationships/customXml" Target="../ink/ink109.xml"/><Relationship Id="rId548" Type="http://schemas.openxmlformats.org/officeDocument/2006/relationships/image" Target="../media/image111.png"/><Relationship Id="rId331" Type="http://schemas.openxmlformats.org/officeDocument/2006/relationships/customXml" Target="../ink/ink3.xml"/><Relationship Id="rId352" Type="http://schemas.openxmlformats.org/officeDocument/2006/relationships/image" Target="../media/image13.png"/><Relationship Id="rId373" Type="http://schemas.openxmlformats.org/officeDocument/2006/relationships/customXml" Target="../ink/ink24.xml"/><Relationship Id="rId378" Type="http://schemas.openxmlformats.org/officeDocument/2006/relationships/image" Target="../media/image26.png"/><Relationship Id="rId394" Type="http://schemas.openxmlformats.org/officeDocument/2006/relationships/image" Target="../media/image34.png"/><Relationship Id="rId399" Type="http://schemas.openxmlformats.org/officeDocument/2006/relationships/customXml" Target="../ink/ink37.xml"/><Relationship Id="rId403" Type="http://schemas.openxmlformats.org/officeDocument/2006/relationships/customXml" Target="../ink/ink39.xml"/><Relationship Id="rId408" Type="http://schemas.openxmlformats.org/officeDocument/2006/relationships/image" Target="../media/image41.png"/><Relationship Id="rId429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424" Type="http://schemas.openxmlformats.org/officeDocument/2006/relationships/image" Target="../media/image49.png"/><Relationship Id="rId440" Type="http://schemas.openxmlformats.org/officeDocument/2006/relationships/image" Target="../media/image57.png"/><Relationship Id="rId445" Type="http://schemas.openxmlformats.org/officeDocument/2006/relationships/customXml" Target="../ink/ink60.xml"/><Relationship Id="rId466" Type="http://schemas.openxmlformats.org/officeDocument/2006/relationships/image" Target="../media/image70.png"/><Relationship Id="rId487" Type="http://schemas.openxmlformats.org/officeDocument/2006/relationships/customXml" Target="../ink/ink81.xml"/><Relationship Id="rId347" Type="http://schemas.openxmlformats.org/officeDocument/2006/relationships/customXml" Target="../ink/ink11.xml"/><Relationship Id="rId461" Type="http://schemas.openxmlformats.org/officeDocument/2006/relationships/customXml" Target="../ink/ink68.xml"/><Relationship Id="rId482" Type="http://schemas.openxmlformats.org/officeDocument/2006/relationships/image" Target="../media/image78.png"/><Relationship Id="rId512" Type="http://schemas.openxmlformats.org/officeDocument/2006/relationships/image" Target="../media/image93.png"/><Relationship Id="rId517" Type="http://schemas.openxmlformats.org/officeDocument/2006/relationships/customXml" Target="../ink/ink96.xml"/><Relationship Id="rId533" Type="http://schemas.openxmlformats.org/officeDocument/2006/relationships/customXml" Target="../ink/ink104.xml"/><Relationship Id="rId538" Type="http://schemas.openxmlformats.org/officeDocument/2006/relationships/image" Target="../media/image106.png"/><Relationship Id="rId342" Type="http://schemas.openxmlformats.org/officeDocument/2006/relationships/image" Target="../media/image8.png"/><Relationship Id="rId363" Type="http://schemas.openxmlformats.org/officeDocument/2006/relationships/customXml" Target="../ink/ink19.xml"/><Relationship Id="rId368" Type="http://schemas.openxmlformats.org/officeDocument/2006/relationships/image" Target="../media/image21.png"/><Relationship Id="rId384" Type="http://schemas.openxmlformats.org/officeDocument/2006/relationships/image" Target="../media/image29.png"/><Relationship Id="rId389" Type="http://schemas.openxmlformats.org/officeDocument/2006/relationships/customXml" Target="../ink/ink32.xml"/><Relationship Id="rId419" Type="http://schemas.openxmlformats.org/officeDocument/2006/relationships/customXml" Target="../ink/ink47.xml"/><Relationship Id="rId414" Type="http://schemas.openxmlformats.org/officeDocument/2006/relationships/image" Target="../media/image44.png"/><Relationship Id="rId430" Type="http://schemas.openxmlformats.org/officeDocument/2006/relationships/image" Target="../media/image52.png"/><Relationship Id="rId435" Type="http://schemas.openxmlformats.org/officeDocument/2006/relationships/customXml" Target="../ink/ink55.xml"/><Relationship Id="rId456" Type="http://schemas.openxmlformats.org/officeDocument/2006/relationships/image" Target="../media/image65.png"/><Relationship Id="rId477" Type="http://schemas.openxmlformats.org/officeDocument/2006/relationships/customXml" Target="../ink/ink76.xml"/><Relationship Id="rId498" Type="http://schemas.openxmlformats.org/officeDocument/2006/relationships/image" Target="../media/image86.png"/><Relationship Id="rId337" Type="http://schemas.openxmlformats.org/officeDocument/2006/relationships/customXml" Target="../ink/ink6.xml"/><Relationship Id="rId451" Type="http://schemas.openxmlformats.org/officeDocument/2006/relationships/customXml" Target="../ink/ink63.xml"/><Relationship Id="rId472" Type="http://schemas.openxmlformats.org/officeDocument/2006/relationships/image" Target="../media/image73.png"/><Relationship Id="rId493" Type="http://schemas.openxmlformats.org/officeDocument/2006/relationships/customXml" Target="../ink/ink84.xml"/><Relationship Id="rId502" Type="http://schemas.openxmlformats.org/officeDocument/2006/relationships/image" Target="../media/image88.png"/><Relationship Id="rId507" Type="http://schemas.openxmlformats.org/officeDocument/2006/relationships/customXml" Target="../ink/ink91.xml"/><Relationship Id="rId523" Type="http://schemas.openxmlformats.org/officeDocument/2006/relationships/customXml" Target="../ink/ink99.xml"/><Relationship Id="rId528" Type="http://schemas.openxmlformats.org/officeDocument/2006/relationships/image" Target="../media/image101.png"/><Relationship Id="rId549" Type="http://schemas.openxmlformats.org/officeDocument/2006/relationships/customXml" Target="../ink/ink112.xml"/><Relationship Id="rId332" Type="http://schemas.openxmlformats.org/officeDocument/2006/relationships/image" Target="../media/image3.png"/><Relationship Id="rId353" Type="http://schemas.openxmlformats.org/officeDocument/2006/relationships/customXml" Target="../ink/ink14.xml"/><Relationship Id="rId358" Type="http://schemas.openxmlformats.org/officeDocument/2006/relationships/image" Target="../media/image16.png"/><Relationship Id="rId374" Type="http://schemas.openxmlformats.org/officeDocument/2006/relationships/image" Target="../media/image24.png"/><Relationship Id="rId379" Type="http://schemas.openxmlformats.org/officeDocument/2006/relationships/customXml" Target="../ink/ink27.xml"/><Relationship Id="rId395" Type="http://schemas.openxmlformats.org/officeDocument/2006/relationships/customXml" Target="../ink/ink35.xml"/><Relationship Id="rId409" Type="http://schemas.openxmlformats.org/officeDocument/2006/relationships/customXml" Target="../ink/ink42.xml"/><Relationship Id="rId544" Type="http://schemas.openxmlformats.org/officeDocument/2006/relationships/image" Target="../media/image109.png"/><Relationship Id="rId390" Type="http://schemas.openxmlformats.org/officeDocument/2006/relationships/image" Target="../media/image32.png"/><Relationship Id="rId404" Type="http://schemas.openxmlformats.org/officeDocument/2006/relationships/image" Target="../media/image39.png"/><Relationship Id="rId420" Type="http://schemas.openxmlformats.org/officeDocument/2006/relationships/image" Target="../media/image47.png"/><Relationship Id="rId425" Type="http://schemas.openxmlformats.org/officeDocument/2006/relationships/customXml" Target="../ink/ink50.xml"/><Relationship Id="rId446" Type="http://schemas.openxmlformats.org/officeDocument/2006/relationships/image" Target="../media/image60.png"/><Relationship Id="rId467" Type="http://schemas.openxmlformats.org/officeDocument/2006/relationships/customXml" Target="../ink/ink71.xml"/><Relationship Id="rId2" Type="http://schemas.openxmlformats.org/officeDocument/2006/relationships/image" Target="../media/image1.png"/><Relationship Id="rId441" Type="http://schemas.openxmlformats.org/officeDocument/2006/relationships/customXml" Target="../ink/ink58.xml"/><Relationship Id="rId462" Type="http://schemas.openxmlformats.org/officeDocument/2006/relationships/image" Target="../media/image68.png"/><Relationship Id="rId483" Type="http://schemas.openxmlformats.org/officeDocument/2006/relationships/customXml" Target="../ink/ink79.xml"/><Relationship Id="rId488" Type="http://schemas.openxmlformats.org/officeDocument/2006/relationships/image" Target="../media/image81.png"/><Relationship Id="rId518" Type="http://schemas.openxmlformats.org/officeDocument/2006/relationships/image" Target="../media/image96.png"/><Relationship Id="rId539" Type="http://schemas.openxmlformats.org/officeDocument/2006/relationships/customXml" Target="../ink/ink107.xml"/><Relationship Id="rId343" Type="http://schemas.openxmlformats.org/officeDocument/2006/relationships/customXml" Target="../ink/ink9.xml"/><Relationship Id="rId348" Type="http://schemas.openxmlformats.org/officeDocument/2006/relationships/image" Target="../media/image11.png"/><Relationship Id="rId364" Type="http://schemas.openxmlformats.org/officeDocument/2006/relationships/image" Target="../media/image19.png"/><Relationship Id="rId369" Type="http://schemas.openxmlformats.org/officeDocument/2006/relationships/customXml" Target="../ink/ink22.xml"/><Relationship Id="rId513" Type="http://schemas.openxmlformats.org/officeDocument/2006/relationships/customXml" Target="../ink/ink94.xml"/><Relationship Id="rId534" Type="http://schemas.openxmlformats.org/officeDocument/2006/relationships/image" Target="../media/image104.png"/><Relationship Id="rId550" Type="http://schemas.openxmlformats.org/officeDocument/2006/relationships/image" Target="../media/image112.png"/><Relationship Id="rId380" Type="http://schemas.openxmlformats.org/officeDocument/2006/relationships/image" Target="../media/image27.png"/><Relationship Id="rId385" Type="http://schemas.openxmlformats.org/officeDocument/2006/relationships/customXml" Target="../ink/ink30.xml"/><Relationship Id="rId415" Type="http://schemas.openxmlformats.org/officeDocument/2006/relationships/customXml" Target="../ink/ink45.xml"/><Relationship Id="rId436" Type="http://schemas.openxmlformats.org/officeDocument/2006/relationships/image" Target="../media/image55.png"/><Relationship Id="rId457" Type="http://schemas.openxmlformats.org/officeDocument/2006/relationships/customXml" Target="../ink/ink66.xml"/><Relationship Id="rId410" Type="http://schemas.openxmlformats.org/officeDocument/2006/relationships/image" Target="../media/image42.png"/><Relationship Id="rId431" Type="http://schemas.openxmlformats.org/officeDocument/2006/relationships/customXml" Target="../ink/ink53.xml"/><Relationship Id="rId452" Type="http://schemas.openxmlformats.org/officeDocument/2006/relationships/image" Target="../media/image63.png"/><Relationship Id="rId473" Type="http://schemas.openxmlformats.org/officeDocument/2006/relationships/customXml" Target="../ink/ink74.xml"/><Relationship Id="rId478" Type="http://schemas.openxmlformats.org/officeDocument/2006/relationships/image" Target="../media/image76.png"/><Relationship Id="rId494" Type="http://schemas.openxmlformats.org/officeDocument/2006/relationships/image" Target="../media/image84.png"/><Relationship Id="rId499" Type="http://schemas.openxmlformats.org/officeDocument/2006/relationships/customXml" Target="../ink/ink87.xml"/><Relationship Id="rId508" Type="http://schemas.openxmlformats.org/officeDocument/2006/relationships/image" Target="../media/image91.png"/><Relationship Id="rId529" Type="http://schemas.openxmlformats.org/officeDocument/2006/relationships/customXml" Target="../ink/ink102.xml"/><Relationship Id="rId333" Type="http://schemas.openxmlformats.org/officeDocument/2006/relationships/customXml" Target="../ink/ink4.xml"/><Relationship Id="rId338" Type="http://schemas.openxmlformats.org/officeDocument/2006/relationships/image" Target="../media/image6.png"/><Relationship Id="rId354" Type="http://schemas.openxmlformats.org/officeDocument/2006/relationships/image" Target="../media/image14.png"/><Relationship Id="rId359" Type="http://schemas.openxmlformats.org/officeDocument/2006/relationships/customXml" Target="../ink/ink17.xml"/><Relationship Id="rId503" Type="http://schemas.openxmlformats.org/officeDocument/2006/relationships/customXml" Target="../ink/ink89.xml"/><Relationship Id="rId524" Type="http://schemas.openxmlformats.org/officeDocument/2006/relationships/image" Target="../media/image99.png"/><Relationship Id="rId540" Type="http://schemas.openxmlformats.org/officeDocument/2006/relationships/image" Target="../media/image107.png"/><Relationship Id="rId545" Type="http://schemas.openxmlformats.org/officeDocument/2006/relationships/customXml" Target="../ink/ink110.xml"/><Relationship Id="rId370" Type="http://schemas.openxmlformats.org/officeDocument/2006/relationships/image" Target="../media/image22.png"/><Relationship Id="rId375" Type="http://schemas.openxmlformats.org/officeDocument/2006/relationships/customXml" Target="../ink/ink25.xml"/><Relationship Id="rId391" Type="http://schemas.openxmlformats.org/officeDocument/2006/relationships/customXml" Target="../ink/ink33.xml"/><Relationship Id="rId396" Type="http://schemas.openxmlformats.org/officeDocument/2006/relationships/image" Target="../media/image35.png"/><Relationship Id="rId405" Type="http://schemas.openxmlformats.org/officeDocument/2006/relationships/customXml" Target="../ink/ink40.xml"/><Relationship Id="rId426" Type="http://schemas.openxmlformats.org/officeDocument/2006/relationships/image" Target="../media/image50.png"/><Relationship Id="rId447" Type="http://schemas.openxmlformats.org/officeDocument/2006/relationships/customXml" Target="../ink/ink61.xml"/><Relationship Id="rId3" Type="http://schemas.openxmlformats.org/officeDocument/2006/relationships/customXml" Target="../ink/ink1.xml"/><Relationship Id="rId400" Type="http://schemas.openxmlformats.org/officeDocument/2006/relationships/image" Target="../media/image37.png"/><Relationship Id="rId421" Type="http://schemas.openxmlformats.org/officeDocument/2006/relationships/customXml" Target="../ink/ink48.xml"/><Relationship Id="rId442" Type="http://schemas.openxmlformats.org/officeDocument/2006/relationships/image" Target="../media/image58.png"/><Relationship Id="rId463" Type="http://schemas.openxmlformats.org/officeDocument/2006/relationships/customXml" Target="../ink/ink69.xml"/><Relationship Id="rId468" Type="http://schemas.openxmlformats.org/officeDocument/2006/relationships/image" Target="../media/image71.png"/><Relationship Id="rId484" Type="http://schemas.openxmlformats.org/officeDocument/2006/relationships/image" Target="../media/image79.png"/><Relationship Id="rId489" Type="http://schemas.openxmlformats.org/officeDocument/2006/relationships/customXml" Target="../ink/ink82.xml"/><Relationship Id="rId519" Type="http://schemas.openxmlformats.org/officeDocument/2006/relationships/customXml" Target="../ink/ink97.xml"/><Relationship Id="rId328" Type="http://schemas.openxmlformats.org/officeDocument/2006/relationships/image" Target="../media/image364.png"/><Relationship Id="rId344" Type="http://schemas.openxmlformats.org/officeDocument/2006/relationships/image" Target="../media/image9.png"/><Relationship Id="rId349" Type="http://schemas.openxmlformats.org/officeDocument/2006/relationships/customXml" Target="../ink/ink12.xml"/><Relationship Id="rId514" Type="http://schemas.openxmlformats.org/officeDocument/2006/relationships/image" Target="../media/image94.png"/><Relationship Id="rId530" Type="http://schemas.openxmlformats.org/officeDocument/2006/relationships/image" Target="../media/image102.png"/><Relationship Id="rId535" Type="http://schemas.openxmlformats.org/officeDocument/2006/relationships/customXml" Target="../ink/ink105.xml"/><Relationship Id="rId360" Type="http://schemas.openxmlformats.org/officeDocument/2006/relationships/image" Target="../media/image17.png"/><Relationship Id="rId365" Type="http://schemas.openxmlformats.org/officeDocument/2006/relationships/customXml" Target="../ink/ink20.xml"/><Relationship Id="rId381" Type="http://schemas.openxmlformats.org/officeDocument/2006/relationships/customXml" Target="../ink/ink28.xml"/><Relationship Id="rId386" Type="http://schemas.openxmlformats.org/officeDocument/2006/relationships/image" Target="../media/image30.png"/><Relationship Id="rId416" Type="http://schemas.openxmlformats.org/officeDocument/2006/relationships/image" Target="../media/image45.png"/><Relationship Id="rId411" Type="http://schemas.openxmlformats.org/officeDocument/2006/relationships/customXml" Target="../ink/ink43.xml"/><Relationship Id="rId432" Type="http://schemas.openxmlformats.org/officeDocument/2006/relationships/image" Target="../media/image53.png"/><Relationship Id="rId437" Type="http://schemas.openxmlformats.org/officeDocument/2006/relationships/customXml" Target="../ink/ink56.xml"/><Relationship Id="rId453" Type="http://schemas.openxmlformats.org/officeDocument/2006/relationships/customXml" Target="../ink/ink64.xml"/><Relationship Id="rId458" Type="http://schemas.openxmlformats.org/officeDocument/2006/relationships/image" Target="../media/image66.png"/><Relationship Id="rId474" Type="http://schemas.openxmlformats.org/officeDocument/2006/relationships/image" Target="../media/image74.png"/><Relationship Id="rId479" Type="http://schemas.openxmlformats.org/officeDocument/2006/relationships/customXml" Target="../ink/ink77.xml"/><Relationship Id="rId509" Type="http://schemas.openxmlformats.org/officeDocument/2006/relationships/customXml" Target="../ink/ink92.xml"/><Relationship Id="rId339" Type="http://schemas.openxmlformats.org/officeDocument/2006/relationships/customXml" Target="../ink/ink7.xml"/><Relationship Id="rId490" Type="http://schemas.openxmlformats.org/officeDocument/2006/relationships/image" Target="../media/image82.png"/><Relationship Id="rId495" Type="http://schemas.openxmlformats.org/officeDocument/2006/relationships/customXml" Target="../ink/ink85.xml"/><Relationship Id="rId504" Type="http://schemas.openxmlformats.org/officeDocument/2006/relationships/image" Target="../media/image89.png"/><Relationship Id="rId525" Type="http://schemas.openxmlformats.org/officeDocument/2006/relationships/customXml" Target="../ink/ink100.xml"/><Relationship Id="rId546" Type="http://schemas.openxmlformats.org/officeDocument/2006/relationships/image" Target="../media/image110.png"/><Relationship Id="rId334" Type="http://schemas.openxmlformats.org/officeDocument/2006/relationships/image" Target="../media/image4.png"/><Relationship Id="rId350" Type="http://schemas.openxmlformats.org/officeDocument/2006/relationships/image" Target="../media/image12.png"/><Relationship Id="rId355" Type="http://schemas.openxmlformats.org/officeDocument/2006/relationships/customXml" Target="../ink/ink15.xml"/><Relationship Id="rId371" Type="http://schemas.openxmlformats.org/officeDocument/2006/relationships/customXml" Target="../ink/ink23.xml"/><Relationship Id="rId376" Type="http://schemas.openxmlformats.org/officeDocument/2006/relationships/image" Target="../media/image25.png"/><Relationship Id="rId397" Type="http://schemas.openxmlformats.org/officeDocument/2006/relationships/customXml" Target="../ink/ink36.xml"/><Relationship Id="rId406" Type="http://schemas.openxmlformats.org/officeDocument/2006/relationships/image" Target="../media/image40.png"/><Relationship Id="rId520" Type="http://schemas.openxmlformats.org/officeDocument/2006/relationships/image" Target="../media/image97.png"/><Relationship Id="rId541" Type="http://schemas.openxmlformats.org/officeDocument/2006/relationships/customXml" Target="../ink/ink108.xml"/><Relationship Id="rId392" Type="http://schemas.openxmlformats.org/officeDocument/2006/relationships/image" Target="../media/image33.png"/><Relationship Id="rId401" Type="http://schemas.openxmlformats.org/officeDocument/2006/relationships/customXml" Target="../ink/ink38.xml"/><Relationship Id="rId422" Type="http://schemas.openxmlformats.org/officeDocument/2006/relationships/image" Target="../media/image48.png"/><Relationship Id="rId427" Type="http://schemas.openxmlformats.org/officeDocument/2006/relationships/customXml" Target="../ink/ink51.xml"/><Relationship Id="rId443" Type="http://schemas.openxmlformats.org/officeDocument/2006/relationships/customXml" Target="../ink/ink59.xml"/><Relationship Id="rId448" Type="http://schemas.openxmlformats.org/officeDocument/2006/relationships/image" Target="../media/image61.png"/><Relationship Id="rId464" Type="http://schemas.openxmlformats.org/officeDocument/2006/relationships/image" Target="../media/image69.png"/><Relationship Id="rId469" Type="http://schemas.openxmlformats.org/officeDocument/2006/relationships/customXml" Target="../ink/ink72.xml"/><Relationship Id="rId329" Type="http://schemas.openxmlformats.org/officeDocument/2006/relationships/customXml" Target="../ink/ink2.xml"/><Relationship Id="rId480" Type="http://schemas.openxmlformats.org/officeDocument/2006/relationships/image" Target="../media/image77.png"/><Relationship Id="rId515" Type="http://schemas.openxmlformats.org/officeDocument/2006/relationships/customXml" Target="../ink/ink95.xml"/><Relationship Id="rId536" Type="http://schemas.openxmlformats.org/officeDocument/2006/relationships/image" Target="../media/image105.png"/><Relationship Id="rId340" Type="http://schemas.openxmlformats.org/officeDocument/2006/relationships/image" Target="../media/image7.png"/><Relationship Id="rId361" Type="http://schemas.openxmlformats.org/officeDocument/2006/relationships/customXml" Target="../ink/ink18.xml"/><Relationship Id="rId382" Type="http://schemas.openxmlformats.org/officeDocument/2006/relationships/image" Target="../media/image28.png"/><Relationship Id="rId417" Type="http://schemas.openxmlformats.org/officeDocument/2006/relationships/customXml" Target="../ink/ink46.xml"/><Relationship Id="rId438" Type="http://schemas.openxmlformats.org/officeDocument/2006/relationships/image" Target="../media/image56.png"/><Relationship Id="rId459" Type="http://schemas.openxmlformats.org/officeDocument/2006/relationships/customXml" Target="../ink/ink67.xml"/><Relationship Id="rId470" Type="http://schemas.openxmlformats.org/officeDocument/2006/relationships/image" Target="../media/image72.png"/><Relationship Id="rId491" Type="http://schemas.openxmlformats.org/officeDocument/2006/relationships/customXml" Target="../ink/ink83.xml"/><Relationship Id="rId505" Type="http://schemas.openxmlformats.org/officeDocument/2006/relationships/customXml" Target="../ink/ink90.xml"/><Relationship Id="rId526" Type="http://schemas.openxmlformats.org/officeDocument/2006/relationships/image" Target="../media/image100.png"/><Relationship Id="rId330" Type="http://schemas.openxmlformats.org/officeDocument/2006/relationships/image" Target="../media/image2.png"/><Relationship Id="rId547" Type="http://schemas.openxmlformats.org/officeDocument/2006/relationships/customXml" Target="../ink/ink111.xml"/><Relationship Id="rId351" Type="http://schemas.openxmlformats.org/officeDocument/2006/relationships/customXml" Target="../ink/ink13.xml"/><Relationship Id="rId372" Type="http://schemas.openxmlformats.org/officeDocument/2006/relationships/image" Target="../media/image23.png"/><Relationship Id="rId393" Type="http://schemas.openxmlformats.org/officeDocument/2006/relationships/customXml" Target="../ink/ink34.xml"/><Relationship Id="rId407" Type="http://schemas.openxmlformats.org/officeDocument/2006/relationships/customXml" Target="../ink/ink41.xml"/><Relationship Id="rId428" Type="http://schemas.openxmlformats.org/officeDocument/2006/relationships/image" Target="../media/image51.png"/><Relationship Id="rId449" Type="http://schemas.openxmlformats.org/officeDocument/2006/relationships/customXml" Target="../ink/ink62.xml"/></Relationships>
</file>

<file path=ppt/slides/_rels/slide2.xml.rels><?xml version="1.0" encoding="UTF-8" standalone="yes"?>
<Relationships xmlns="http://schemas.openxmlformats.org/package/2006/relationships"><Relationship Id="rId485" Type="http://schemas.openxmlformats.org/officeDocument/2006/relationships/customXml" Target="../ink/ink192.xml"/><Relationship Id="rId345" Type="http://schemas.openxmlformats.org/officeDocument/2006/relationships/customXml" Target="../ink/ink122.xml"/><Relationship Id="rId366" Type="http://schemas.openxmlformats.org/officeDocument/2006/relationships/image" Target="../media/image131.png"/><Relationship Id="rId387" Type="http://schemas.openxmlformats.org/officeDocument/2006/relationships/customXml" Target="../ink/ink143.xml"/><Relationship Id="rId510" Type="http://schemas.openxmlformats.org/officeDocument/2006/relationships/image" Target="../media/image203.png"/><Relationship Id="rId531" Type="http://schemas.openxmlformats.org/officeDocument/2006/relationships/customXml" Target="../ink/ink215.xml"/><Relationship Id="rId552" Type="http://schemas.openxmlformats.org/officeDocument/2006/relationships/image" Target="../media/image224.png"/><Relationship Id="rId573" Type="http://schemas.openxmlformats.org/officeDocument/2006/relationships/customXml" Target="../ink/ink236.xml"/><Relationship Id="rId594" Type="http://schemas.openxmlformats.org/officeDocument/2006/relationships/image" Target="../media/image245.png"/><Relationship Id="rId608" Type="http://schemas.openxmlformats.org/officeDocument/2006/relationships/image" Target="../media/image252.png"/><Relationship Id="rId412" Type="http://schemas.openxmlformats.org/officeDocument/2006/relationships/image" Target="../media/image154.png"/><Relationship Id="rId433" Type="http://schemas.openxmlformats.org/officeDocument/2006/relationships/customXml" Target="../ink/ink166.xml"/><Relationship Id="rId454" Type="http://schemas.openxmlformats.org/officeDocument/2006/relationships/image" Target="../media/image175.png"/><Relationship Id="rId475" Type="http://schemas.openxmlformats.org/officeDocument/2006/relationships/customXml" Target="../ink/ink187.xml"/><Relationship Id="rId496" Type="http://schemas.openxmlformats.org/officeDocument/2006/relationships/image" Target="../media/image196.png"/><Relationship Id="rId335" Type="http://schemas.openxmlformats.org/officeDocument/2006/relationships/customXml" Target="../ink/ink117.xml"/><Relationship Id="rId356" Type="http://schemas.openxmlformats.org/officeDocument/2006/relationships/image" Target="../media/image126.png"/><Relationship Id="rId377" Type="http://schemas.openxmlformats.org/officeDocument/2006/relationships/customXml" Target="../ink/ink138.xml"/><Relationship Id="rId398" Type="http://schemas.openxmlformats.org/officeDocument/2006/relationships/image" Target="../media/image147.png"/><Relationship Id="rId500" Type="http://schemas.openxmlformats.org/officeDocument/2006/relationships/image" Target="../media/image198.png"/><Relationship Id="rId521" Type="http://schemas.openxmlformats.org/officeDocument/2006/relationships/customXml" Target="../ink/ink210.xml"/><Relationship Id="rId542" Type="http://schemas.openxmlformats.org/officeDocument/2006/relationships/image" Target="../media/image219.png"/><Relationship Id="rId563" Type="http://schemas.openxmlformats.org/officeDocument/2006/relationships/customXml" Target="../ink/ink231.xml"/><Relationship Id="rId584" Type="http://schemas.openxmlformats.org/officeDocument/2006/relationships/image" Target="../media/image240.png"/><Relationship Id="rId619" Type="http://schemas.openxmlformats.org/officeDocument/2006/relationships/customXml" Target="../ink/ink259.xml"/><Relationship Id="rId402" Type="http://schemas.openxmlformats.org/officeDocument/2006/relationships/image" Target="../media/image149.png"/><Relationship Id="rId423" Type="http://schemas.openxmlformats.org/officeDocument/2006/relationships/customXml" Target="../ink/ink161.xml"/><Relationship Id="rId444" Type="http://schemas.openxmlformats.org/officeDocument/2006/relationships/image" Target="../media/image170.png"/><Relationship Id="rId465" Type="http://schemas.openxmlformats.org/officeDocument/2006/relationships/customXml" Target="../ink/ink182.xml"/><Relationship Id="rId486" Type="http://schemas.openxmlformats.org/officeDocument/2006/relationships/image" Target="../media/image191.png"/><Relationship Id="rId346" Type="http://schemas.openxmlformats.org/officeDocument/2006/relationships/image" Target="../media/image121.png"/><Relationship Id="rId367" Type="http://schemas.openxmlformats.org/officeDocument/2006/relationships/customXml" Target="../ink/ink133.xml"/><Relationship Id="rId388" Type="http://schemas.openxmlformats.org/officeDocument/2006/relationships/image" Target="../media/image142.png"/><Relationship Id="rId511" Type="http://schemas.openxmlformats.org/officeDocument/2006/relationships/customXml" Target="../ink/ink205.xml"/><Relationship Id="rId532" Type="http://schemas.openxmlformats.org/officeDocument/2006/relationships/image" Target="../media/image214.png"/><Relationship Id="rId553" Type="http://schemas.openxmlformats.org/officeDocument/2006/relationships/customXml" Target="../ink/ink226.xml"/><Relationship Id="rId574" Type="http://schemas.openxmlformats.org/officeDocument/2006/relationships/image" Target="../media/image235.png"/><Relationship Id="rId609" Type="http://schemas.openxmlformats.org/officeDocument/2006/relationships/customXml" Target="../ink/ink254.xml"/><Relationship Id="rId413" Type="http://schemas.openxmlformats.org/officeDocument/2006/relationships/customXml" Target="../ink/ink156.xml"/><Relationship Id="rId595" Type="http://schemas.openxmlformats.org/officeDocument/2006/relationships/customXml" Target="../ink/ink247.xml"/><Relationship Id="rId434" Type="http://schemas.openxmlformats.org/officeDocument/2006/relationships/image" Target="../media/image165.png"/><Relationship Id="rId455" Type="http://schemas.openxmlformats.org/officeDocument/2006/relationships/customXml" Target="../ink/ink177.xml"/><Relationship Id="rId476" Type="http://schemas.openxmlformats.org/officeDocument/2006/relationships/image" Target="../media/image186.png"/><Relationship Id="rId497" Type="http://schemas.openxmlformats.org/officeDocument/2006/relationships/customXml" Target="../ink/ink198.xml"/><Relationship Id="rId620" Type="http://schemas.openxmlformats.org/officeDocument/2006/relationships/image" Target="../media/image258.png"/><Relationship Id="rId336" Type="http://schemas.openxmlformats.org/officeDocument/2006/relationships/image" Target="../media/image116.png"/><Relationship Id="rId357" Type="http://schemas.openxmlformats.org/officeDocument/2006/relationships/customXml" Target="../ink/ink128.xml"/><Relationship Id="rId501" Type="http://schemas.openxmlformats.org/officeDocument/2006/relationships/customXml" Target="../ink/ink200.xml"/><Relationship Id="rId522" Type="http://schemas.openxmlformats.org/officeDocument/2006/relationships/image" Target="../media/image209.png"/><Relationship Id="rId543" Type="http://schemas.openxmlformats.org/officeDocument/2006/relationships/customXml" Target="../ink/ink221.xml"/><Relationship Id="rId378" Type="http://schemas.openxmlformats.org/officeDocument/2006/relationships/image" Target="../media/image137.png"/><Relationship Id="rId399" Type="http://schemas.openxmlformats.org/officeDocument/2006/relationships/customXml" Target="../ink/ink149.xml"/><Relationship Id="rId403" Type="http://schemas.openxmlformats.org/officeDocument/2006/relationships/customXml" Target="../ink/ink151.xml"/><Relationship Id="rId564" Type="http://schemas.openxmlformats.org/officeDocument/2006/relationships/image" Target="../media/image230.png"/><Relationship Id="rId585" Type="http://schemas.openxmlformats.org/officeDocument/2006/relationships/customXml" Target="../ink/ink242.xml"/><Relationship Id="rId424" Type="http://schemas.openxmlformats.org/officeDocument/2006/relationships/image" Target="../media/image160.png"/><Relationship Id="rId445" Type="http://schemas.openxmlformats.org/officeDocument/2006/relationships/customXml" Target="../ink/ink172.xml"/><Relationship Id="rId466" Type="http://schemas.openxmlformats.org/officeDocument/2006/relationships/image" Target="../media/image181.png"/><Relationship Id="rId487" Type="http://schemas.openxmlformats.org/officeDocument/2006/relationships/customXml" Target="../ink/ink193.xml"/><Relationship Id="rId610" Type="http://schemas.openxmlformats.org/officeDocument/2006/relationships/image" Target="../media/image253.png"/><Relationship Id="rId347" Type="http://schemas.openxmlformats.org/officeDocument/2006/relationships/customXml" Target="../ink/ink123.xml"/><Relationship Id="rId512" Type="http://schemas.openxmlformats.org/officeDocument/2006/relationships/image" Target="../media/image204.png"/><Relationship Id="rId533" Type="http://schemas.openxmlformats.org/officeDocument/2006/relationships/customXml" Target="../ink/ink216.xml"/><Relationship Id="rId368" Type="http://schemas.openxmlformats.org/officeDocument/2006/relationships/image" Target="../media/image132.png"/><Relationship Id="rId389" Type="http://schemas.openxmlformats.org/officeDocument/2006/relationships/customXml" Target="../ink/ink144.xml"/><Relationship Id="rId554" Type="http://schemas.openxmlformats.org/officeDocument/2006/relationships/image" Target="../media/image225.png"/><Relationship Id="rId575" Type="http://schemas.openxmlformats.org/officeDocument/2006/relationships/customXml" Target="../ink/ink237.xml"/><Relationship Id="rId596" Type="http://schemas.openxmlformats.org/officeDocument/2006/relationships/image" Target="../media/image246.png"/><Relationship Id="rId414" Type="http://schemas.openxmlformats.org/officeDocument/2006/relationships/image" Target="../media/image155.png"/><Relationship Id="rId435" Type="http://schemas.openxmlformats.org/officeDocument/2006/relationships/customXml" Target="../ink/ink167.xml"/><Relationship Id="rId456" Type="http://schemas.openxmlformats.org/officeDocument/2006/relationships/image" Target="../media/image176.png"/><Relationship Id="rId477" Type="http://schemas.openxmlformats.org/officeDocument/2006/relationships/customXml" Target="../ink/ink188.xml"/><Relationship Id="rId498" Type="http://schemas.openxmlformats.org/officeDocument/2006/relationships/image" Target="../media/image197.png"/><Relationship Id="rId600" Type="http://schemas.openxmlformats.org/officeDocument/2006/relationships/image" Target="../media/image248.png"/><Relationship Id="rId621" Type="http://schemas.openxmlformats.org/officeDocument/2006/relationships/customXml" Target="../ink/ink260.xml"/><Relationship Id="rId337" Type="http://schemas.openxmlformats.org/officeDocument/2006/relationships/customXml" Target="../ink/ink118.xml"/><Relationship Id="rId502" Type="http://schemas.openxmlformats.org/officeDocument/2006/relationships/image" Target="../media/image199.png"/><Relationship Id="rId523" Type="http://schemas.openxmlformats.org/officeDocument/2006/relationships/customXml" Target="../ink/ink211.xml"/><Relationship Id="rId358" Type="http://schemas.openxmlformats.org/officeDocument/2006/relationships/image" Target="../media/image127.png"/><Relationship Id="rId379" Type="http://schemas.openxmlformats.org/officeDocument/2006/relationships/customXml" Target="../ink/ink139.xml"/><Relationship Id="rId544" Type="http://schemas.openxmlformats.org/officeDocument/2006/relationships/image" Target="../media/image220.png"/><Relationship Id="rId565" Type="http://schemas.openxmlformats.org/officeDocument/2006/relationships/customXml" Target="../ink/ink232.xml"/><Relationship Id="rId586" Type="http://schemas.openxmlformats.org/officeDocument/2006/relationships/image" Target="../media/image241.png"/><Relationship Id="rId390" Type="http://schemas.openxmlformats.org/officeDocument/2006/relationships/image" Target="../media/image143.png"/><Relationship Id="rId404" Type="http://schemas.openxmlformats.org/officeDocument/2006/relationships/image" Target="../media/image150.png"/><Relationship Id="rId420" Type="http://schemas.openxmlformats.org/officeDocument/2006/relationships/image" Target="../media/image158.png"/><Relationship Id="rId425" Type="http://schemas.openxmlformats.org/officeDocument/2006/relationships/customXml" Target="../ink/ink162.xml"/><Relationship Id="rId446" Type="http://schemas.openxmlformats.org/officeDocument/2006/relationships/image" Target="../media/image171.png"/><Relationship Id="rId467" Type="http://schemas.openxmlformats.org/officeDocument/2006/relationships/customXml" Target="../ink/ink183.xml"/><Relationship Id="rId611" Type="http://schemas.openxmlformats.org/officeDocument/2006/relationships/customXml" Target="../ink/ink255.xml"/><Relationship Id="rId616" Type="http://schemas.openxmlformats.org/officeDocument/2006/relationships/image" Target="../media/image256.png"/><Relationship Id="rId2" Type="http://schemas.openxmlformats.org/officeDocument/2006/relationships/image" Target="../media/image1.png"/><Relationship Id="rId441" Type="http://schemas.openxmlformats.org/officeDocument/2006/relationships/customXml" Target="../ink/ink170.xml"/><Relationship Id="rId462" Type="http://schemas.openxmlformats.org/officeDocument/2006/relationships/image" Target="../media/image179.png"/><Relationship Id="rId483" Type="http://schemas.openxmlformats.org/officeDocument/2006/relationships/customXml" Target="../ink/ink191.xml"/><Relationship Id="rId488" Type="http://schemas.openxmlformats.org/officeDocument/2006/relationships/image" Target="../media/image192.png"/><Relationship Id="rId518" Type="http://schemas.openxmlformats.org/officeDocument/2006/relationships/image" Target="../media/image207.png"/><Relationship Id="rId539" Type="http://schemas.openxmlformats.org/officeDocument/2006/relationships/customXml" Target="../ink/ink219.xml"/><Relationship Id="rId343" Type="http://schemas.openxmlformats.org/officeDocument/2006/relationships/customXml" Target="../ink/ink121.xml"/><Relationship Id="rId348" Type="http://schemas.openxmlformats.org/officeDocument/2006/relationships/image" Target="../media/image122.png"/><Relationship Id="rId364" Type="http://schemas.openxmlformats.org/officeDocument/2006/relationships/image" Target="../media/image130.png"/><Relationship Id="rId369" Type="http://schemas.openxmlformats.org/officeDocument/2006/relationships/customXml" Target="../ink/ink134.xml"/><Relationship Id="rId513" Type="http://schemas.openxmlformats.org/officeDocument/2006/relationships/customXml" Target="../ink/ink206.xml"/><Relationship Id="rId534" Type="http://schemas.openxmlformats.org/officeDocument/2006/relationships/image" Target="../media/image215.png"/><Relationship Id="rId550" Type="http://schemas.openxmlformats.org/officeDocument/2006/relationships/image" Target="../media/image223.png"/><Relationship Id="rId555" Type="http://schemas.openxmlformats.org/officeDocument/2006/relationships/customXml" Target="../ink/ink227.xml"/><Relationship Id="rId576" Type="http://schemas.openxmlformats.org/officeDocument/2006/relationships/image" Target="../media/image236.png"/><Relationship Id="rId597" Type="http://schemas.openxmlformats.org/officeDocument/2006/relationships/customXml" Target="../ink/ink248.xml"/><Relationship Id="rId380" Type="http://schemas.openxmlformats.org/officeDocument/2006/relationships/image" Target="../media/image138.png"/><Relationship Id="rId385" Type="http://schemas.openxmlformats.org/officeDocument/2006/relationships/customXml" Target="../ink/ink142.xml"/><Relationship Id="rId415" Type="http://schemas.openxmlformats.org/officeDocument/2006/relationships/customXml" Target="../ink/ink157.xml"/><Relationship Id="rId436" Type="http://schemas.openxmlformats.org/officeDocument/2006/relationships/image" Target="../media/image166.png"/><Relationship Id="rId457" Type="http://schemas.openxmlformats.org/officeDocument/2006/relationships/customXml" Target="../ink/ink178.xml"/><Relationship Id="rId571" Type="http://schemas.openxmlformats.org/officeDocument/2006/relationships/customXml" Target="../ink/ink235.xml"/><Relationship Id="rId592" Type="http://schemas.openxmlformats.org/officeDocument/2006/relationships/image" Target="../media/image244.png"/><Relationship Id="rId601" Type="http://schemas.openxmlformats.org/officeDocument/2006/relationships/customXml" Target="../ink/ink250.xml"/><Relationship Id="rId606" Type="http://schemas.openxmlformats.org/officeDocument/2006/relationships/image" Target="../media/image251.png"/><Relationship Id="rId622" Type="http://schemas.openxmlformats.org/officeDocument/2006/relationships/image" Target="../media/image259.png"/><Relationship Id="rId410" Type="http://schemas.openxmlformats.org/officeDocument/2006/relationships/image" Target="../media/image153.png"/><Relationship Id="rId431" Type="http://schemas.openxmlformats.org/officeDocument/2006/relationships/customXml" Target="../ink/ink165.xml"/><Relationship Id="rId452" Type="http://schemas.openxmlformats.org/officeDocument/2006/relationships/image" Target="../media/image174.png"/><Relationship Id="rId473" Type="http://schemas.openxmlformats.org/officeDocument/2006/relationships/customXml" Target="../ink/ink186.xml"/><Relationship Id="rId478" Type="http://schemas.openxmlformats.org/officeDocument/2006/relationships/image" Target="../media/image187.png"/><Relationship Id="rId494" Type="http://schemas.openxmlformats.org/officeDocument/2006/relationships/image" Target="../media/image195.png"/><Relationship Id="rId499" Type="http://schemas.openxmlformats.org/officeDocument/2006/relationships/customXml" Target="../ink/ink199.xml"/><Relationship Id="rId508" Type="http://schemas.openxmlformats.org/officeDocument/2006/relationships/image" Target="../media/image202.png"/><Relationship Id="rId529" Type="http://schemas.openxmlformats.org/officeDocument/2006/relationships/customXml" Target="../ink/ink214.xml"/><Relationship Id="rId333" Type="http://schemas.openxmlformats.org/officeDocument/2006/relationships/customXml" Target="../ink/ink116.xml"/><Relationship Id="rId338" Type="http://schemas.openxmlformats.org/officeDocument/2006/relationships/image" Target="../media/image117.png"/><Relationship Id="rId354" Type="http://schemas.openxmlformats.org/officeDocument/2006/relationships/image" Target="../media/image125.png"/><Relationship Id="rId359" Type="http://schemas.openxmlformats.org/officeDocument/2006/relationships/customXml" Target="../ink/ink129.xml"/><Relationship Id="rId503" Type="http://schemas.openxmlformats.org/officeDocument/2006/relationships/customXml" Target="../ink/ink201.xml"/><Relationship Id="rId524" Type="http://schemas.openxmlformats.org/officeDocument/2006/relationships/image" Target="../media/image210.png"/><Relationship Id="rId540" Type="http://schemas.openxmlformats.org/officeDocument/2006/relationships/image" Target="../media/image218.png"/><Relationship Id="rId545" Type="http://schemas.openxmlformats.org/officeDocument/2006/relationships/customXml" Target="../ink/ink222.xml"/><Relationship Id="rId566" Type="http://schemas.openxmlformats.org/officeDocument/2006/relationships/image" Target="../media/image231.png"/><Relationship Id="rId587" Type="http://schemas.openxmlformats.org/officeDocument/2006/relationships/customXml" Target="../ink/ink243.xml"/><Relationship Id="rId370" Type="http://schemas.openxmlformats.org/officeDocument/2006/relationships/image" Target="../media/image133.png"/><Relationship Id="rId375" Type="http://schemas.openxmlformats.org/officeDocument/2006/relationships/customXml" Target="../ink/ink137.xml"/><Relationship Id="rId391" Type="http://schemas.openxmlformats.org/officeDocument/2006/relationships/customXml" Target="../ink/ink145.xml"/><Relationship Id="rId396" Type="http://schemas.openxmlformats.org/officeDocument/2006/relationships/image" Target="../media/image146.png"/><Relationship Id="rId405" Type="http://schemas.openxmlformats.org/officeDocument/2006/relationships/customXml" Target="../ink/ink152.xml"/><Relationship Id="rId426" Type="http://schemas.openxmlformats.org/officeDocument/2006/relationships/image" Target="../media/image161.png"/><Relationship Id="rId447" Type="http://schemas.openxmlformats.org/officeDocument/2006/relationships/customXml" Target="../ink/ink173.xml"/><Relationship Id="rId561" Type="http://schemas.openxmlformats.org/officeDocument/2006/relationships/customXml" Target="../ink/ink230.xml"/><Relationship Id="rId582" Type="http://schemas.openxmlformats.org/officeDocument/2006/relationships/image" Target="../media/image239.png"/><Relationship Id="rId612" Type="http://schemas.openxmlformats.org/officeDocument/2006/relationships/image" Target="../media/image254.png"/><Relationship Id="rId617" Type="http://schemas.openxmlformats.org/officeDocument/2006/relationships/customXml" Target="../ink/ink258.xml"/><Relationship Id="rId3" Type="http://schemas.openxmlformats.org/officeDocument/2006/relationships/customXml" Target="../ink/ink113.xml"/><Relationship Id="rId400" Type="http://schemas.openxmlformats.org/officeDocument/2006/relationships/image" Target="../media/image148.png"/><Relationship Id="rId421" Type="http://schemas.openxmlformats.org/officeDocument/2006/relationships/customXml" Target="../ink/ink160.xml"/><Relationship Id="rId442" Type="http://schemas.openxmlformats.org/officeDocument/2006/relationships/image" Target="../media/image169.png"/><Relationship Id="rId463" Type="http://schemas.openxmlformats.org/officeDocument/2006/relationships/customXml" Target="../ink/ink181.xml"/><Relationship Id="rId468" Type="http://schemas.openxmlformats.org/officeDocument/2006/relationships/image" Target="../media/image182.png"/><Relationship Id="rId484" Type="http://schemas.openxmlformats.org/officeDocument/2006/relationships/image" Target="../media/image190.png"/><Relationship Id="rId489" Type="http://schemas.openxmlformats.org/officeDocument/2006/relationships/customXml" Target="../ink/ink194.xml"/><Relationship Id="rId519" Type="http://schemas.openxmlformats.org/officeDocument/2006/relationships/customXml" Target="../ink/ink209.xml"/><Relationship Id="rId328" Type="http://schemas.openxmlformats.org/officeDocument/2006/relationships/image" Target="../media/image364.png"/><Relationship Id="rId344" Type="http://schemas.openxmlformats.org/officeDocument/2006/relationships/image" Target="../media/image120.png"/><Relationship Id="rId349" Type="http://schemas.openxmlformats.org/officeDocument/2006/relationships/customXml" Target="../ink/ink124.xml"/><Relationship Id="rId514" Type="http://schemas.openxmlformats.org/officeDocument/2006/relationships/image" Target="../media/image205.png"/><Relationship Id="rId530" Type="http://schemas.openxmlformats.org/officeDocument/2006/relationships/image" Target="../media/image213.png"/><Relationship Id="rId535" Type="http://schemas.openxmlformats.org/officeDocument/2006/relationships/customXml" Target="../ink/ink217.xml"/><Relationship Id="rId556" Type="http://schemas.openxmlformats.org/officeDocument/2006/relationships/image" Target="../media/image226.png"/><Relationship Id="rId577" Type="http://schemas.openxmlformats.org/officeDocument/2006/relationships/customXml" Target="../ink/ink238.xml"/><Relationship Id="rId360" Type="http://schemas.openxmlformats.org/officeDocument/2006/relationships/image" Target="../media/image128.png"/><Relationship Id="rId365" Type="http://schemas.openxmlformats.org/officeDocument/2006/relationships/customXml" Target="../ink/ink132.xml"/><Relationship Id="rId381" Type="http://schemas.openxmlformats.org/officeDocument/2006/relationships/customXml" Target="../ink/ink140.xml"/><Relationship Id="rId386" Type="http://schemas.openxmlformats.org/officeDocument/2006/relationships/image" Target="../media/image141.png"/><Relationship Id="rId416" Type="http://schemas.openxmlformats.org/officeDocument/2006/relationships/image" Target="../media/image156.png"/><Relationship Id="rId551" Type="http://schemas.openxmlformats.org/officeDocument/2006/relationships/customXml" Target="../ink/ink225.xml"/><Relationship Id="rId572" Type="http://schemas.openxmlformats.org/officeDocument/2006/relationships/image" Target="../media/image234.png"/><Relationship Id="rId593" Type="http://schemas.openxmlformats.org/officeDocument/2006/relationships/customXml" Target="../ink/ink246.xml"/><Relationship Id="rId598" Type="http://schemas.openxmlformats.org/officeDocument/2006/relationships/image" Target="../media/image247.png"/><Relationship Id="rId602" Type="http://schemas.openxmlformats.org/officeDocument/2006/relationships/image" Target="../media/image249.png"/><Relationship Id="rId607" Type="http://schemas.openxmlformats.org/officeDocument/2006/relationships/customXml" Target="../ink/ink253.xml"/><Relationship Id="rId411" Type="http://schemas.openxmlformats.org/officeDocument/2006/relationships/customXml" Target="../ink/ink155.xml"/><Relationship Id="rId432" Type="http://schemas.openxmlformats.org/officeDocument/2006/relationships/image" Target="../media/image164.png"/><Relationship Id="rId437" Type="http://schemas.openxmlformats.org/officeDocument/2006/relationships/customXml" Target="../ink/ink168.xml"/><Relationship Id="rId453" Type="http://schemas.openxmlformats.org/officeDocument/2006/relationships/customXml" Target="../ink/ink176.xml"/><Relationship Id="rId458" Type="http://schemas.openxmlformats.org/officeDocument/2006/relationships/image" Target="../media/image177.png"/><Relationship Id="rId474" Type="http://schemas.openxmlformats.org/officeDocument/2006/relationships/image" Target="../media/image185.png"/><Relationship Id="rId479" Type="http://schemas.openxmlformats.org/officeDocument/2006/relationships/customXml" Target="../ink/ink189.xml"/><Relationship Id="rId509" Type="http://schemas.openxmlformats.org/officeDocument/2006/relationships/customXml" Target="../ink/ink204.xml"/><Relationship Id="rId623" Type="http://schemas.openxmlformats.org/officeDocument/2006/relationships/customXml" Target="../ink/ink261.xml"/><Relationship Id="rId339" Type="http://schemas.openxmlformats.org/officeDocument/2006/relationships/customXml" Target="../ink/ink119.xml"/><Relationship Id="rId490" Type="http://schemas.openxmlformats.org/officeDocument/2006/relationships/image" Target="../media/image193.png"/><Relationship Id="rId495" Type="http://schemas.openxmlformats.org/officeDocument/2006/relationships/customXml" Target="../ink/ink197.xml"/><Relationship Id="rId504" Type="http://schemas.openxmlformats.org/officeDocument/2006/relationships/image" Target="../media/image200.png"/><Relationship Id="rId525" Type="http://schemas.openxmlformats.org/officeDocument/2006/relationships/customXml" Target="../ink/ink212.xml"/><Relationship Id="rId546" Type="http://schemas.openxmlformats.org/officeDocument/2006/relationships/image" Target="../media/image221.png"/><Relationship Id="rId567" Type="http://schemas.openxmlformats.org/officeDocument/2006/relationships/customXml" Target="../ink/ink233.xml"/><Relationship Id="rId334" Type="http://schemas.openxmlformats.org/officeDocument/2006/relationships/image" Target="../media/image115.png"/><Relationship Id="rId350" Type="http://schemas.openxmlformats.org/officeDocument/2006/relationships/image" Target="../media/image123.png"/><Relationship Id="rId355" Type="http://schemas.openxmlformats.org/officeDocument/2006/relationships/customXml" Target="../ink/ink127.xml"/><Relationship Id="rId371" Type="http://schemas.openxmlformats.org/officeDocument/2006/relationships/customXml" Target="../ink/ink135.xml"/><Relationship Id="rId376" Type="http://schemas.openxmlformats.org/officeDocument/2006/relationships/image" Target="../media/image136.png"/><Relationship Id="rId397" Type="http://schemas.openxmlformats.org/officeDocument/2006/relationships/customXml" Target="../ink/ink148.xml"/><Relationship Id="rId406" Type="http://schemas.openxmlformats.org/officeDocument/2006/relationships/image" Target="../media/image151.png"/><Relationship Id="rId520" Type="http://schemas.openxmlformats.org/officeDocument/2006/relationships/image" Target="../media/image208.png"/><Relationship Id="rId541" Type="http://schemas.openxmlformats.org/officeDocument/2006/relationships/customXml" Target="../ink/ink220.xml"/><Relationship Id="rId562" Type="http://schemas.openxmlformats.org/officeDocument/2006/relationships/image" Target="../media/image229.png"/><Relationship Id="rId583" Type="http://schemas.openxmlformats.org/officeDocument/2006/relationships/customXml" Target="../ink/ink241.xml"/><Relationship Id="rId588" Type="http://schemas.openxmlformats.org/officeDocument/2006/relationships/image" Target="../media/image242.png"/><Relationship Id="rId618" Type="http://schemas.openxmlformats.org/officeDocument/2006/relationships/image" Target="../media/image257.png"/><Relationship Id="rId392" Type="http://schemas.openxmlformats.org/officeDocument/2006/relationships/image" Target="../media/image144.png"/><Relationship Id="rId401" Type="http://schemas.openxmlformats.org/officeDocument/2006/relationships/customXml" Target="../ink/ink150.xml"/><Relationship Id="rId422" Type="http://schemas.openxmlformats.org/officeDocument/2006/relationships/image" Target="../media/image159.png"/><Relationship Id="rId427" Type="http://schemas.openxmlformats.org/officeDocument/2006/relationships/customXml" Target="../ink/ink163.xml"/><Relationship Id="rId443" Type="http://schemas.openxmlformats.org/officeDocument/2006/relationships/customXml" Target="../ink/ink171.xml"/><Relationship Id="rId448" Type="http://schemas.openxmlformats.org/officeDocument/2006/relationships/image" Target="../media/image172.png"/><Relationship Id="rId464" Type="http://schemas.openxmlformats.org/officeDocument/2006/relationships/image" Target="../media/image180.png"/><Relationship Id="rId469" Type="http://schemas.openxmlformats.org/officeDocument/2006/relationships/customXml" Target="../ink/ink184.xml"/><Relationship Id="rId613" Type="http://schemas.openxmlformats.org/officeDocument/2006/relationships/customXml" Target="../ink/ink256.xml"/><Relationship Id="rId329" Type="http://schemas.openxmlformats.org/officeDocument/2006/relationships/customXml" Target="../ink/ink114.xml"/><Relationship Id="rId480" Type="http://schemas.openxmlformats.org/officeDocument/2006/relationships/image" Target="../media/image188.png"/><Relationship Id="rId515" Type="http://schemas.openxmlformats.org/officeDocument/2006/relationships/customXml" Target="../ink/ink207.xml"/><Relationship Id="rId536" Type="http://schemas.openxmlformats.org/officeDocument/2006/relationships/image" Target="../media/image216.png"/><Relationship Id="rId340" Type="http://schemas.openxmlformats.org/officeDocument/2006/relationships/image" Target="../media/image118.png"/><Relationship Id="rId361" Type="http://schemas.openxmlformats.org/officeDocument/2006/relationships/customXml" Target="../ink/ink130.xml"/><Relationship Id="rId557" Type="http://schemas.openxmlformats.org/officeDocument/2006/relationships/customXml" Target="../ink/ink228.xml"/><Relationship Id="rId578" Type="http://schemas.openxmlformats.org/officeDocument/2006/relationships/image" Target="../media/image237.png"/><Relationship Id="rId599" Type="http://schemas.openxmlformats.org/officeDocument/2006/relationships/customXml" Target="../ink/ink249.xml"/><Relationship Id="rId382" Type="http://schemas.openxmlformats.org/officeDocument/2006/relationships/image" Target="../media/image139.png"/><Relationship Id="rId417" Type="http://schemas.openxmlformats.org/officeDocument/2006/relationships/customXml" Target="../ink/ink158.xml"/><Relationship Id="rId438" Type="http://schemas.openxmlformats.org/officeDocument/2006/relationships/image" Target="../media/image167.png"/><Relationship Id="rId459" Type="http://schemas.openxmlformats.org/officeDocument/2006/relationships/customXml" Target="../ink/ink179.xml"/><Relationship Id="rId603" Type="http://schemas.openxmlformats.org/officeDocument/2006/relationships/customXml" Target="../ink/ink251.xml"/><Relationship Id="rId624" Type="http://schemas.openxmlformats.org/officeDocument/2006/relationships/image" Target="../media/image260.png"/><Relationship Id="rId470" Type="http://schemas.openxmlformats.org/officeDocument/2006/relationships/image" Target="../media/image183.png"/><Relationship Id="rId491" Type="http://schemas.openxmlformats.org/officeDocument/2006/relationships/customXml" Target="../ink/ink195.xml"/><Relationship Id="rId505" Type="http://schemas.openxmlformats.org/officeDocument/2006/relationships/customXml" Target="../ink/ink202.xml"/><Relationship Id="rId526" Type="http://schemas.openxmlformats.org/officeDocument/2006/relationships/image" Target="../media/image211.png"/><Relationship Id="rId330" Type="http://schemas.openxmlformats.org/officeDocument/2006/relationships/image" Target="../media/image113.png"/><Relationship Id="rId547" Type="http://schemas.openxmlformats.org/officeDocument/2006/relationships/customXml" Target="../ink/ink223.xml"/><Relationship Id="rId568" Type="http://schemas.openxmlformats.org/officeDocument/2006/relationships/image" Target="../media/image232.png"/><Relationship Id="rId589" Type="http://schemas.openxmlformats.org/officeDocument/2006/relationships/customXml" Target="../ink/ink244.xml"/><Relationship Id="rId351" Type="http://schemas.openxmlformats.org/officeDocument/2006/relationships/customXml" Target="../ink/ink125.xml"/><Relationship Id="rId372" Type="http://schemas.openxmlformats.org/officeDocument/2006/relationships/image" Target="../media/image134.png"/><Relationship Id="rId393" Type="http://schemas.openxmlformats.org/officeDocument/2006/relationships/customXml" Target="../ink/ink146.xml"/><Relationship Id="rId407" Type="http://schemas.openxmlformats.org/officeDocument/2006/relationships/customXml" Target="../ink/ink153.xml"/><Relationship Id="rId428" Type="http://schemas.openxmlformats.org/officeDocument/2006/relationships/image" Target="../media/image162.png"/><Relationship Id="rId449" Type="http://schemas.openxmlformats.org/officeDocument/2006/relationships/customXml" Target="../ink/ink174.xml"/><Relationship Id="rId614" Type="http://schemas.openxmlformats.org/officeDocument/2006/relationships/image" Target="../media/image255.png"/><Relationship Id="rId460" Type="http://schemas.openxmlformats.org/officeDocument/2006/relationships/image" Target="../media/image178.png"/><Relationship Id="rId481" Type="http://schemas.openxmlformats.org/officeDocument/2006/relationships/customXml" Target="../ink/ink190.xml"/><Relationship Id="rId516" Type="http://schemas.openxmlformats.org/officeDocument/2006/relationships/image" Target="../media/image206.png"/><Relationship Id="rId537" Type="http://schemas.openxmlformats.org/officeDocument/2006/relationships/customXml" Target="../ink/ink218.xml"/><Relationship Id="rId558" Type="http://schemas.openxmlformats.org/officeDocument/2006/relationships/image" Target="../media/image227.png"/><Relationship Id="rId579" Type="http://schemas.openxmlformats.org/officeDocument/2006/relationships/customXml" Target="../ink/ink239.xml"/><Relationship Id="rId341" Type="http://schemas.openxmlformats.org/officeDocument/2006/relationships/customXml" Target="../ink/ink120.xml"/><Relationship Id="rId362" Type="http://schemas.openxmlformats.org/officeDocument/2006/relationships/image" Target="../media/image129.png"/><Relationship Id="rId383" Type="http://schemas.openxmlformats.org/officeDocument/2006/relationships/customXml" Target="../ink/ink141.xml"/><Relationship Id="rId418" Type="http://schemas.openxmlformats.org/officeDocument/2006/relationships/image" Target="../media/image157.png"/><Relationship Id="rId439" Type="http://schemas.openxmlformats.org/officeDocument/2006/relationships/customXml" Target="../ink/ink169.xml"/><Relationship Id="rId590" Type="http://schemas.openxmlformats.org/officeDocument/2006/relationships/image" Target="../media/image243.png"/><Relationship Id="rId604" Type="http://schemas.openxmlformats.org/officeDocument/2006/relationships/image" Target="../media/image250.png"/><Relationship Id="rId450" Type="http://schemas.openxmlformats.org/officeDocument/2006/relationships/image" Target="../media/image173.png"/><Relationship Id="rId471" Type="http://schemas.openxmlformats.org/officeDocument/2006/relationships/customXml" Target="../ink/ink185.xml"/><Relationship Id="rId506" Type="http://schemas.openxmlformats.org/officeDocument/2006/relationships/image" Target="../media/image201.png"/><Relationship Id="rId492" Type="http://schemas.openxmlformats.org/officeDocument/2006/relationships/image" Target="../media/image194.png"/><Relationship Id="rId527" Type="http://schemas.openxmlformats.org/officeDocument/2006/relationships/customXml" Target="../ink/ink213.xml"/><Relationship Id="rId548" Type="http://schemas.openxmlformats.org/officeDocument/2006/relationships/image" Target="../media/image222.png"/><Relationship Id="rId569" Type="http://schemas.openxmlformats.org/officeDocument/2006/relationships/customXml" Target="../ink/ink234.xml"/><Relationship Id="rId331" Type="http://schemas.openxmlformats.org/officeDocument/2006/relationships/customXml" Target="../ink/ink115.xml"/><Relationship Id="rId352" Type="http://schemas.openxmlformats.org/officeDocument/2006/relationships/image" Target="../media/image124.png"/><Relationship Id="rId373" Type="http://schemas.openxmlformats.org/officeDocument/2006/relationships/customXml" Target="../ink/ink136.xml"/><Relationship Id="rId394" Type="http://schemas.openxmlformats.org/officeDocument/2006/relationships/image" Target="../media/image145.png"/><Relationship Id="rId408" Type="http://schemas.openxmlformats.org/officeDocument/2006/relationships/image" Target="../media/image152.png"/><Relationship Id="rId429" Type="http://schemas.openxmlformats.org/officeDocument/2006/relationships/customXml" Target="../ink/ink164.xml"/><Relationship Id="rId580" Type="http://schemas.openxmlformats.org/officeDocument/2006/relationships/image" Target="../media/image238.png"/><Relationship Id="rId615" Type="http://schemas.openxmlformats.org/officeDocument/2006/relationships/customXml" Target="../ink/ink257.xml"/><Relationship Id="rId1" Type="http://schemas.openxmlformats.org/officeDocument/2006/relationships/slideLayout" Target="../slideLayouts/slideLayout7.xml"/><Relationship Id="rId440" Type="http://schemas.openxmlformats.org/officeDocument/2006/relationships/image" Target="../media/image168.png"/><Relationship Id="rId461" Type="http://schemas.openxmlformats.org/officeDocument/2006/relationships/customXml" Target="../ink/ink180.xml"/><Relationship Id="rId482" Type="http://schemas.openxmlformats.org/officeDocument/2006/relationships/image" Target="../media/image189.png"/><Relationship Id="rId517" Type="http://schemas.openxmlformats.org/officeDocument/2006/relationships/customXml" Target="../ink/ink208.xml"/><Relationship Id="rId538" Type="http://schemas.openxmlformats.org/officeDocument/2006/relationships/image" Target="../media/image217.png"/><Relationship Id="rId559" Type="http://schemas.openxmlformats.org/officeDocument/2006/relationships/customXml" Target="../ink/ink229.xml"/><Relationship Id="rId342" Type="http://schemas.openxmlformats.org/officeDocument/2006/relationships/image" Target="../media/image119.png"/><Relationship Id="rId363" Type="http://schemas.openxmlformats.org/officeDocument/2006/relationships/customXml" Target="../ink/ink131.xml"/><Relationship Id="rId384" Type="http://schemas.openxmlformats.org/officeDocument/2006/relationships/image" Target="../media/image140.png"/><Relationship Id="rId419" Type="http://schemas.openxmlformats.org/officeDocument/2006/relationships/customXml" Target="../ink/ink159.xml"/><Relationship Id="rId570" Type="http://schemas.openxmlformats.org/officeDocument/2006/relationships/image" Target="../media/image233.png"/><Relationship Id="rId591" Type="http://schemas.openxmlformats.org/officeDocument/2006/relationships/customXml" Target="../ink/ink245.xml"/><Relationship Id="rId605" Type="http://schemas.openxmlformats.org/officeDocument/2006/relationships/customXml" Target="../ink/ink252.xml"/><Relationship Id="rId430" Type="http://schemas.openxmlformats.org/officeDocument/2006/relationships/image" Target="../media/image163.png"/><Relationship Id="rId451" Type="http://schemas.openxmlformats.org/officeDocument/2006/relationships/customXml" Target="../ink/ink175.xml"/><Relationship Id="rId472" Type="http://schemas.openxmlformats.org/officeDocument/2006/relationships/image" Target="../media/image184.png"/><Relationship Id="rId493" Type="http://schemas.openxmlformats.org/officeDocument/2006/relationships/customXml" Target="../ink/ink196.xml"/><Relationship Id="rId507" Type="http://schemas.openxmlformats.org/officeDocument/2006/relationships/customXml" Target="../ink/ink203.xml"/><Relationship Id="rId528" Type="http://schemas.openxmlformats.org/officeDocument/2006/relationships/image" Target="../media/image212.png"/><Relationship Id="rId549" Type="http://schemas.openxmlformats.org/officeDocument/2006/relationships/customXml" Target="../ink/ink224.xml"/><Relationship Id="rId332" Type="http://schemas.openxmlformats.org/officeDocument/2006/relationships/image" Target="../media/image114.png"/><Relationship Id="rId353" Type="http://schemas.openxmlformats.org/officeDocument/2006/relationships/customXml" Target="../ink/ink126.xml"/><Relationship Id="rId374" Type="http://schemas.openxmlformats.org/officeDocument/2006/relationships/image" Target="../media/image135.png"/><Relationship Id="rId395" Type="http://schemas.openxmlformats.org/officeDocument/2006/relationships/customXml" Target="../ink/ink147.xml"/><Relationship Id="rId409" Type="http://schemas.openxmlformats.org/officeDocument/2006/relationships/customXml" Target="../ink/ink154.xml"/><Relationship Id="rId560" Type="http://schemas.openxmlformats.org/officeDocument/2006/relationships/image" Target="../media/image228.png"/><Relationship Id="rId581" Type="http://schemas.openxmlformats.org/officeDocument/2006/relationships/customXml" Target="../ink/ink2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66E41CF-79E4-05C1-6DA8-4F3CE72FB3B4}"/>
              </a:ext>
            </a:extLst>
          </p:cNvPr>
          <p:cNvGrpSpPr/>
          <p:nvPr/>
        </p:nvGrpSpPr>
        <p:grpSpPr>
          <a:xfrm>
            <a:off x="-109057" y="0"/>
            <a:ext cx="12301057" cy="6858000"/>
            <a:chOff x="-109057" y="0"/>
            <a:chExt cx="12301057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EE0846E-C00B-6E82-FE45-35912FFB77DC}"/>
                </a:ext>
              </a:extLst>
            </p:cNvPr>
            <p:cNvSpPr/>
            <p:nvPr/>
          </p:nvSpPr>
          <p:spPr>
            <a:xfrm>
              <a:off x="-109057" y="0"/>
              <a:ext cx="12301057" cy="685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8E0184-F871-C8F1-DA69-BB424F33FACF}"/>
                </a:ext>
              </a:extLst>
            </p:cNvPr>
            <p:cNvSpPr/>
            <p:nvPr/>
          </p:nvSpPr>
          <p:spPr>
            <a:xfrm>
              <a:off x="0" y="123737"/>
              <a:ext cx="12113703" cy="6610525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C31E41-A8E5-12B5-48DB-4714AF85C292}"/>
              </a:ext>
            </a:extLst>
          </p:cNvPr>
          <p:cNvGrpSpPr/>
          <p:nvPr/>
        </p:nvGrpSpPr>
        <p:grpSpPr>
          <a:xfrm>
            <a:off x="0" y="145015"/>
            <a:ext cx="12098322" cy="6567967"/>
            <a:chOff x="0" y="155807"/>
            <a:chExt cx="12098322" cy="65679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7168616-EC44-B353-5CCC-88965D2B7117}"/>
                </a:ext>
              </a:extLst>
            </p:cNvPr>
            <p:cNvGrpSpPr/>
            <p:nvPr/>
          </p:nvGrpSpPr>
          <p:grpSpPr>
            <a:xfrm>
              <a:off x="0" y="5143500"/>
              <a:ext cx="12098322" cy="1580274"/>
              <a:chOff x="0" y="5143500"/>
              <a:chExt cx="12098322" cy="1580274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4C92798D-2CC7-FC86-A32A-B7E781D7C2EF}"/>
                  </a:ext>
                </a:extLst>
              </p:cNvPr>
              <p:cNvSpPr/>
              <p:nvPr/>
            </p:nvSpPr>
            <p:spPr>
              <a:xfrm>
                <a:off x="0" y="5283402"/>
                <a:ext cx="187913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پایتون </a:t>
                </a:r>
              </a:p>
              <a:p>
                <a:pPr algn="ctr"/>
                <a:r>
                  <a:rPr lang="en-US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python</a:t>
                </a:r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AC8C71EB-37CF-0E28-ED53-9C6F8AE5BE78}"/>
                  </a:ext>
                </a:extLst>
              </p:cNvPr>
              <p:cNvSpPr/>
              <p:nvPr/>
            </p:nvSpPr>
            <p:spPr>
              <a:xfrm rot="16200000">
                <a:off x="10599315" y="5224767"/>
                <a:ext cx="158027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مهندس بیننده</a:t>
                </a:r>
                <a:endParaRPr lang="en-US" dirty="0">
                  <a:ln w="12700"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3D92B7-F962-47CC-CB5D-E53D14296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5807"/>
              <a:ext cx="323850" cy="32385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BC513C-0535-84B5-9BF6-5CF5C585793B}"/>
              </a:ext>
            </a:extLst>
          </p:cNvPr>
          <p:cNvGrpSpPr/>
          <p:nvPr/>
        </p:nvGrpSpPr>
        <p:grpSpPr>
          <a:xfrm>
            <a:off x="0" y="166295"/>
            <a:ext cx="12098322" cy="6567967"/>
            <a:chOff x="0" y="166295"/>
            <a:chExt cx="12098322" cy="656796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5AB359-50E2-CADC-0D78-1D9307574811}"/>
                </a:ext>
              </a:extLst>
            </p:cNvPr>
            <p:cNvGrpSpPr/>
            <p:nvPr/>
          </p:nvGrpSpPr>
          <p:grpSpPr>
            <a:xfrm>
              <a:off x="0" y="5153988"/>
              <a:ext cx="12098322" cy="1580274"/>
              <a:chOff x="0" y="5143500"/>
              <a:chExt cx="12098322" cy="1580274"/>
            </a:xfrm>
          </p:grpSpPr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D8712E3B-EAEA-0C0E-48E0-2B5F31827F64}"/>
                  </a:ext>
                </a:extLst>
              </p:cNvPr>
              <p:cNvSpPr/>
              <p:nvPr/>
            </p:nvSpPr>
            <p:spPr>
              <a:xfrm>
                <a:off x="0" y="5283402"/>
                <a:ext cx="187913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پایتون </a:t>
                </a:r>
              </a:p>
              <a:p>
                <a:pPr algn="ctr"/>
                <a:r>
                  <a:rPr lang="en-US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python</a:t>
                </a:r>
              </a:p>
            </p:txBody>
          </p: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DC3A3081-7C47-F5CB-05A9-1BAA75BA04CF}"/>
                  </a:ext>
                </a:extLst>
              </p:cNvPr>
              <p:cNvSpPr/>
              <p:nvPr/>
            </p:nvSpPr>
            <p:spPr>
              <a:xfrm rot="16200000">
                <a:off x="10599315" y="5224767"/>
                <a:ext cx="158027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مهندس بیننده</a:t>
                </a:r>
                <a:endParaRPr lang="en-US" dirty="0">
                  <a:ln w="12700"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781606-D67D-F3E8-CB12-2F70C9CF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6295"/>
              <a:ext cx="323850" cy="32385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-940241" y="4864878"/>
                <a:ext cx="28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90960EF-2EB5-C7C9-CA0C-AEFE3DF64AAD}"/>
              </a:ext>
            </a:extLst>
          </p:cNvPr>
          <p:cNvGrpSpPr/>
          <p:nvPr/>
        </p:nvGrpSpPr>
        <p:grpSpPr>
          <a:xfrm>
            <a:off x="497599" y="417078"/>
            <a:ext cx="2916720" cy="2379600"/>
            <a:chOff x="497599" y="417078"/>
            <a:chExt cx="2916720" cy="23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D81FD6B-9011-6723-0000-48CAA87EE473}"/>
                    </a:ext>
                  </a:extLst>
                </p14:cNvPr>
                <p14:cNvContentPartPr/>
                <p14:nvPr/>
              </p14:nvContentPartPr>
              <p14:xfrm>
                <a:off x="2128399" y="838998"/>
                <a:ext cx="41400" cy="224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D81FD6B-9011-6723-0000-48CAA87EE47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119399" y="830358"/>
                  <a:ext cx="59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0B93D6-06C3-8013-823B-D8656DFAFC08}"/>
                    </a:ext>
                  </a:extLst>
                </p14:cNvPr>
                <p14:cNvContentPartPr/>
                <p14:nvPr/>
              </p14:nvContentPartPr>
              <p14:xfrm>
                <a:off x="1910239" y="756918"/>
                <a:ext cx="237240" cy="217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0B93D6-06C3-8013-823B-D8656DFAFC0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901599" y="748278"/>
                  <a:ext cx="254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3E2921B-AFB5-0F01-586F-92A2B29BAB95}"/>
                    </a:ext>
                  </a:extLst>
                </p14:cNvPr>
                <p14:cNvContentPartPr/>
                <p14:nvPr/>
              </p14:nvContentPartPr>
              <p14:xfrm>
                <a:off x="2301199" y="701838"/>
                <a:ext cx="212760" cy="435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3E2921B-AFB5-0F01-586F-92A2B29BAB9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292199" y="693198"/>
                  <a:ext cx="2304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3B772FC-FD83-5601-518F-E628197C3E52}"/>
                    </a:ext>
                  </a:extLst>
                </p14:cNvPr>
                <p14:cNvContentPartPr/>
                <p14:nvPr/>
              </p14:nvContentPartPr>
              <p14:xfrm>
                <a:off x="2732119" y="679518"/>
                <a:ext cx="16200" cy="4694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3B772FC-FD83-5601-518F-E628197C3E5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723119" y="670518"/>
                  <a:ext cx="338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B1F8666-3D0E-3E6B-89A8-030A99D433C1}"/>
                    </a:ext>
                  </a:extLst>
                </p14:cNvPr>
                <p14:cNvContentPartPr/>
                <p14:nvPr/>
              </p14:nvContentPartPr>
              <p14:xfrm>
                <a:off x="2794039" y="814878"/>
                <a:ext cx="620280" cy="1580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B1F8666-3D0E-3E6B-89A8-030A99D433C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785039" y="805878"/>
                  <a:ext cx="637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8BD9841-596D-4311-2740-EF7120652055}"/>
                    </a:ext>
                  </a:extLst>
                </p14:cNvPr>
                <p14:cNvContentPartPr/>
                <p14:nvPr/>
              </p14:nvContentPartPr>
              <p14:xfrm>
                <a:off x="2989879" y="417078"/>
                <a:ext cx="207720" cy="4550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8BD9841-596D-4311-2740-EF712065205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981239" y="408078"/>
                  <a:ext cx="2253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4A1CAF0-9E09-65A5-E72A-1BAF50348252}"/>
                    </a:ext>
                  </a:extLst>
                </p14:cNvPr>
                <p14:cNvContentPartPr/>
                <p14:nvPr/>
              </p14:nvContentPartPr>
              <p14:xfrm>
                <a:off x="3001759" y="1016118"/>
                <a:ext cx="202320" cy="401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4A1CAF0-9E09-65A5-E72A-1BAF5034825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992759" y="1007118"/>
                  <a:ext cx="2199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8CC09F7-328D-7FF8-8DB5-A1E83705DF7B}"/>
                    </a:ext>
                  </a:extLst>
                </p14:cNvPr>
                <p14:cNvContentPartPr/>
                <p14:nvPr/>
              </p14:nvContentPartPr>
              <p14:xfrm>
                <a:off x="1941199" y="1372158"/>
                <a:ext cx="131760" cy="3902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8CC09F7-328D-7FF8-8DB5-A1E83705DF7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932559" y="1363158"/>
                  <a:ext cx="1494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3AD4D2E-EC33-8671-0F67-65BC0607FD4F}"/>
                    </a:ext>
                  </a:extLst>
                </p14:cNvPr>
                <p14:cNvContentPartPr/>
                <p14:nvPr/>
              </p14:nvContentPartPr>
              <p14:xfrm>
                <a:off x="1822039" y="1414278"/>
                <a:ext cx="282600" cy="206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3AD4D2E-EC33-8671-0F67-65BC0607FD4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813399" y="1405278"/>
                  <a:ext cx="300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60539B-2AFC-12E6-F43A-4896DA83C2F8}"/>
                    </a:ext>
                  </a:extLst>
                </p14:cNvPr>
                <p14:cNvContentPartPr/>
                <p14:nvPr/>
              </p14:nvContentPartPr>
              <p14:xfrm>
                <a:off x="2232799" y="1375038"/>
                <a:ext cx="265320" cy="252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60539B-2AFC-12E6-F43A-4896DA83C2F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224159" y="1366398"/>
                  <a:ext cx="282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2B4334-48A8-5D30-5A8D-3F83A2B00664}"/>
                    </a:ext>
                  </a:extLst>
                </p14:cNvPr>
                <p14:cNvContentPartPr/>
                <p14:nvPr/>
              </p14:nvContentPartPr>
              <p14:xfrm>
                <a:off x="1504159" y="1718478"/>
                <a:ext cx="1391040" cy="237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2B4334-48A8-5D30-5A8D-3F83A2B0066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495159" y="1709838"/>
                  <a:ext cx="1408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C7932E-9490-33E8-259C-DE205680624F}"/>
                    </a:ext>
                  </a:extLst>
                </p14:cNvPr>
                <p14:cNvContentPartPr/>
                <p14:nvPr/>
              </p14:nvContentPartPr>
              <p14:xfrm>
                <a:off x="1431799" y="1563678"/>
                <a:ext cx="340560" cy="68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C7932E-9490-33E8-259C-DE205680624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422799" y="1555038"/>
                  <a:ext cx="358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816F3E4-5C9E-E71B-41B3-08152B81E4DE}"/>
                    </a:ext>
                  </a:extLst>
                </p14:cNvPr>
                <p14:cNvContentPartPr/>
                <p14:nvPr/>
              </p14:nvContentPartPr>
              <p14:xfrm>
                <a:off x="1966399" y="2029158"/>
                <a:ext cx="248400" cy="357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816F3E4-5C9E-E71B-41B3-08152B81E4D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957399" y="2020518"/>
                  <a:ext cx="2660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5DB42A9-5175-03CF-2509-AEF1615EBFD4}"/>
                    </a:ext>
                  </a:extLst>
                </p14:cNvPr>
                <p14:cNvContentPartPr/>
                <p14:nvPr/>
              </p14:nvContentPartPr>
              <p14:xfrm>
                <a:off x="1563199" y="2336598"/>
                <a:ext cx="319680" cy="88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5DB42A9-5175-03CF-2509-AEF1615EBFD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554199" y="2327598"/>
                  <a:ext cx="337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B4B3D87-15E2-9268-DEF8-E682F16612C4}"/>
                    </a:ext>
                  </a:extLst>
                </p14:cNvPr>
                <p14:cNvContentPartPr/>
                <p14:nvPr/>
              </p14:nvContentPartPr>
              <p14:xfrm>
                <a:off x="1492279" y="2278638"/>
                <a:ext cx="141120" cy="237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B4B3D87-15E2-9268-DEF8-E682F16612C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83639" y="2269638"/>
                  <a:ext cx="158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768CBA7-813C-57AB-31B2-8FED2F633E69}"/>
                    </a:ext>
                  </a:extLst>
                </p14:cNvPr>
                <p14:cNvContentPartPr/>
                <p14:nvPr/>
              </p14:nvContentPartPr>
              <p14:xfrm>
                <a:off x="1028959" y="2276478"/>
                <a:ext cx="183600" cy="170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768CBA7-813C-57AB-31B2-8FED2F633E6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9959" y="2267838"/>
                  <a:ext cx="201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7BDBCC4-80C7-19A8-B857-A1AC350905BF}"/>
                    </a:ext>
                  </a:extLst>
                </p14:cNvPr>
                <p14:cNvContentPartPr/>
                <p14:nvPr/>
              </p14:nvContentPartPr>
              <p14:xfrm>
                <a:off x="1220479" y="2534598"/>
                <a:ext cx="51840" cy="68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7BDBCC4-80C7-19A8-B857-A1AC350905B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211839" y="2525958"/>
                  <a:ext cx="69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39B02F5-08EC-4D4F-98E5-A4A72A690BCC}"/>
                    </a:ext>
                  </a:extLst>
                </p14:cNvPr>
                <p14:cNvContentPartPr/>
                <p14:nvPr/>
              </p14:nvContentPartPr>
              <p14:xfrm>
                <a:off x="674719" y="2385918"/>
                <a:ext cx="305640" cy="197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39B02F5-08EC-4D4F-98E5-A4A72A690BC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65719" y="2376918"/>
                  <a:ext cx="323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C6EA97A-88FD-4AA8-3A9A-51648F334534}"/>
                    </a:ext>
                  </a:extLst>
                </p14:cNvPr>
                <p14:cNvContentPartPr/>
                <p14:nvPr/>
              </p14:nvContentPartPr>
              <p14:xfrm>
                <a:off x="742039" y="2259918"/>
                <a:ext cx="148680" cy="59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C6EA97A-88FD-4AA8-3A9A-51648F33453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33039" y="2251278"/>
                  <a:ext cx="166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83587AB-4C27-CB99-7259-7645A62E83C4}"/>
                    </a:ext>
                  </a:extLst>
                </p14:cNvPr>
                <p14:cNvContentPartPr/>
                <p14:nvPr/>
              </p14:nvContentPartPr>
              <p14:xfrm>
                <a:off x="960559" y="2647998"/>
                <a:ext cx="252360" cy="1486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83587AB-4C27-CB99-7259-7645A62E83C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1919" y="2639358"/>
                  <a:ext cx="270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0509100-64AE-62A6-416C-6CFB8ECBA9F2}"/>
                    </a:ext>
                  </a:extLst>
                </p14:cNvPr>
                <p14:cNvContentPartPr/>
                <p14:nvPr/>
              </p14:nvContentPartPr>
              <p14:xfrm>
                <a:off x="578599" y="2400678"/>
                <a:ext cx="189720" cy="3877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0509100-64AE-62A6-416C-6CFB8ECBA9F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69959" y="2392038"/>
                  <a:ext cx="207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94C2338-E4FC-0A47-7AD5-A6AD7858D27A}"/>
                    </a:ext>
                  </a:extLst>
                </p14:cNvPr>
                <p14:cNvContentPartPr/>
                <p14:nvPr/>
              </p14:nvContentPartPr>
              <p14:xfrm>
                <a:off x="497599" y="2530638"/>
                <a:ext cx="72360" cy="129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94C2338-E4FC-0A47-7AD5-A6AD7858D27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88599" y="2521998"/>
                  <a:ext cx="900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B2B8DBD-2DF2-B283-AD5C-AB096A68D028}"/>
              </a:ext>
            </a:extLst>
          </p:cNvPr>
          <p:cNvGrpSpPr/>
          <p:nvPr/>
        </p:nvGrpSpPr>
        <p:grpSpPr>
          <a:xfrm>
            <a:off x="621079" y="2945718"/>
            <a:ext cx="825120" cy="732960"/>
            <a:chOff x="621079" y="2945718"/>
            <a:chExt cx="825120" cy="73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97319AF-1F16-E3A7-FDC0-F15AF621CA68}"/>
                    </a:ext>
                  </a:extLst>
                </p14:cNvPr>
                <p14:cNvContentPartPr/>
                <p14:nvPr/>
              </p14:nvContentPartPr>
              <p14:xfrm>
                <a:off x="720079" y="2991078"/>
                <a:ext cx="360360" cy="4492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97319AF-1F16-E3A7-FDC0-F15AF621CA6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1439" y="2982078"/>
                  <a:ext cx="378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55C94E4-F96C-BC7B-94A4-530F385BC589}"/>
                    </a:ext>
                  </a:extLst>
                </p14:cNvPr>
                <p14:cNvContentPartPr/>
                <p14:nvPr/>
              </p14:nvContentPartPr>
              <p14:xfrm>
                <a:off x="1078639" y="3333798"/>
                <a:ext cx="26640" cy="468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55C94E4-F96C-BC7B-94A4-530F385BC58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69999" y="3324798"/>
                  <a:ext cx="44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9ABF90E-B3E7-A38C-50DB-00285DBD3A50}"/>
                    </a:ext>
                  </a:extLst>
                </p14:cNvPr>
                <p14:cNvContentPartPr/>
                <p14:nvPr/>
              </p14:nvContentPartPr>
              <p14:xfrm>
                <a:off x="819439" y="2945718"/>
                <a:ext cx="72000" cy="644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9ABF90E-B3E7-A38C-50DB-00285DBD3A5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10799" y="2937078"/>
                  <a:ext cx="89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D654574-1CD0-19C5-66B8-1E5797157AF6}"/>
                    </a:ext>
                  </a:extLst>
                </p14:cNvPr>
                <p14:cNvContentPartPr/>
                <p14:nvPr/>
              </p14:nvContentPartPr>
              <p14:xfrm>
                <a:off x="621079" y="3506238"/>
                <a:ext cx="825120" cy="1724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D654574-1CD0-19C5-66B8-1E5797157AF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12079" y="3497598"/>
                  <a:ext cx="84276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48EDDB5-2707-3B51-0189-A61D235D37F9}"/>
              </a:ext>
            </a:extLst>
          </p:cNvPr>
          <p:cNvGrpSpPr/>
          <p:nvPr/>
        </p:nvGrpSpPr>
        <p:grpSpPr>
          <a:xfrm>
            <a:off x="3416119" y="1002078"/>
            <a:ext cx="2107080" cy="615960"/>
            <a:chOff x="3416119" y="1002078"/>
            <a:chExt cx="210708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209AB06-48A8-DE80-1983-5AEF57A1454E}"/>
                    </a:ext>
                  </a:extLst>
                </p14:cNvPr>
                <p14:cNvContentPartPr/>
                <p14:nvPr/>
              </p14:nvContentPartPr>
              <p14:xfrm>
                <a:off x="3416119" y="1310598"/>
                <a:ext cx="484560" cy="518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209AB06-48A8-DE80-1983-5AEF57A1454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407479" y="1301958"/>
                  <a:ext cx="502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C1391B3-3261-3DF4-89F8-9AFF4AAFE7E6}"/>
                    </a:ext>
                  </a:extLst>
                </p14:cNvPr>
                <p14:cNvContentPartPr/>
                <p14:nvPr/>
              </p14:nvContentPartPr>
              <p14:xfrm>
                <a:off x="3840919" y="1290798"/>
                <a:ext cx="58680" cy="1652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C1391B3-3261-3DF4-89F8-9AFF4AAFE7E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832279" y="1281798"/>
                  <a:ext cx="76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15E7475-732C-D738-AEC5-60C569AB44DD}"/>
                    </a:ext>
                  </a:extLst>
                </p14:cNvPr>
                <p14:cNvContentPartPr/>
                <p14:nvPr/>
              </p14:nvContentPartPr>
              <p14:xfrm>
                <a:off x="5234479" y="1109358"/>
                <a:ext cx="288720" cy="2210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15E7475-732C-D738-AEC5-60C569AB44D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225839" y="1100718"/>
                  <a:ext cx="306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9B58240-19AF-A901-FE60-718EC2FF3F0E}"/>
                    </a:ext>
                  </a:extLst>
                </p14:cNvPr>
                <p14:cNvContentPartPr/>
                <p14:nvPr/>
              </p14:nvContentPartPr>
              <p14:xfrm>
                <a:off x="5334199" y="1002078"/>
                <a:ext cx="47880" cy="48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9B58240-19AF-A901-FE60-718EC2FF3F0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325559" y="993078"/>
                  <a:ext cx="65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01A9222-42C4-1459-D379-9CA08538FF20}"/>
                    </a:ext>
                  </a:extLst>
                </p14:cNvPr>
                <p14:cNvContentPartPr/>
                <p14:nvPr/>
              </p14:nvContentPartPr>
              <p14:xfrm>
                <a:off x="4902559" y="1208718"/>
                <a:ext cx="229320" cy="409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01A9222-42C4-1459-D379-9CA08538FF2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893559" y="1200078"/>
                  <a:ext cx="2469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8F0E3FE-5B5B-806F-2199-71B2BFAB2C70}"/>
                    </a:ext>
                  </a:extLst>
                </p14:cNvPr>
                <p14:cNvContentPartPr/>
                <p14:nvPr/>
              </p14:nvContentPartPr>
              <p14:xfrm>
                <a:off x="5203519" y="1528758"/>
                <a:ext cx="37800" cy="622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8F0E3FE-5B5B-806F-2199-71B2BFAB2C7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194879" y="1520118"/>
                  <a:ext cx="55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8BBD7DD-712C-8FBF-48D8-A2D289DD1BA1}"/>
                    </a:ext>
                  </a:extLst>
                </p14:cNvPr>
                <p14:cNvContentPartPr/>
                <p14:nvPr/>
              </p14:nvContentPartPr>
              <p14:xfrm>
                <a:off x="4092559" y="1225638"/>
                <a:ext cx="660960" cy="3841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8BBD7DD-712C-8FBF-48D8-A2D289DD1BA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083559" y="1216998"/>
                  <a:ext cx="6786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A069C66-1113-F71D-2DA5-5BF94C77E413}"/>
                    </a:ext>
                  </a:extLst>
                </p14:cNvPr>
                <p14:cNvContentPartPr/>
                <p14:nvPr/>
              </p14:nvContentPartPr>
              <p14:xfrm>
                <a:off x="4164559" y="1090278"/>
                <a:ext cx="525240" cy="339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A069C66-1113-F71D-2DA5-5BF94C77E41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155559" y="1081278"/>
                  <a:ext cx="542880" cy="35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1D8C5E4-43B5-3AB3-3631-E6307E5E106F}"/>
                  </a:ext>
                </a:extLst>
              </p14:cNvPr>
              <p14:cNvContentPartPr/>
              <p14:nvPr/>
            </p14:nvContentPartPr>
            <p14:xfrm>
              <a:off x="6184879" y="938358"/>
              <a:ext cx="402840" cy="4694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1D8C5E4-43B5-3AB3-3631-E6307E5E106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6176239" y="929718"/>
                <a:ext cx="420480" cy="48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B7F8A23-BC47-3FDA-17CF-C885C8BA5B77}"/>
              </a:ext>
            </a:extLst>
          </p:cNvPr>
          <p:cNvGrpSpPr/>
          <p:nvPr/>
        </p:nvGrpSpPr>
        <p:grpSpPr>
          <a:xfrm>
            <a:off x="7508599" y="1001718"/>
            <a:ext cx="1422360" cy="1477080"/>
            <a:chOff x="7508599" y="1001718"/>
            <a:chExt cx="1422360" cy="14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ED3EAD2-B068-F081-DBB4-07E8C239EB71}"/>
                    </a:ext>
                  </a:extLst>
                </p14:cNvPr>
                <p14:cNvContentPartPr/>
                <p14:nvPr/>
              </p14:nvContentPartPr>
              <p14:xfrm>
                <a:off x="7508599" y="1283238"/>
                <a:ext cx="154080" cy="1270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ED3EAD2-B068-F081-DBB4-07E8C239EB7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499599" y="1274238"/>
                  <a:ext cx="171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F477367-3491-8B1B-26F8-9F86C5F65A86}"/>
                    </a:ext>
                  </a:extLst>
                </p14:cNvPr>
                <p14:cNvContentPartPr/>
                <p14:nvPr/>
              </p14:nvContentPartPr>
              <p14:xfrm>
                <a:off x="8274319" y="1011798"/>
                <a:ext cx="280800" cy="352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F477367-3491-8B1B-26F8-9F86C5F65A8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265679" y="1002798"/>
                  <a:ext cx="2984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402917-700B-CDBD-B712-92F7078DCAA4}"/>
                    </a:ext>
                  </a:extLst>
                </p14:cNvPr>
                <p14:cNvContentPartPr/>
                <p14:nvPr/>
              </p14:nvContentPartPr>
              <p14:xfrm>
                <a:off x="8535679" y="1001718"/>
                <a:ext cx="303480" cy="3884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402917-700B-CDBD-B712-92F7078DCAA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526679" y="993078"/>
                  <a:ext cx="3211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BC65E9B-4A41-F722-C758-A41D849EC522}"/>
                    </a:ext>
                  </a:extLst>
                </p14:cNvPr>
                <p14:cNvContentPartPr/>
                <p14:nvPr/>
              </p14:nvContentPartPr>
              <p14:xfrm>
                <a:off x="8240839" y="1474758"/>
                <a:ext cx="120600" cy="4525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BC65E9B-4A41-F722-C758-A41D849EC52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232199" y="1466118"/>
                  <a:ext cx="1382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992E530-B43C-2CDC-BA73-E070CAD93F2D}"/>
                    </a:ext>
                  </a:extLst>
                </p14:cNvPr>
                <p14:cNvContentPartPr/>
                <p14:nvPr/>
              </p14:nvContentPartPr>
              <p14:xfrm>
                <a:off x="8157679" y="1806318"/>
                <a:ext cx="334440" cy="145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992E530-B43C-2CDC-BA73-E070CAD93F2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149039" y="1797678"/>
                  <a:ext cx="352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332BA10-413D-FF08-574A-A609414D94F8}"/>
                    </a:ext>
                  </a:extLst>
                </p14:cNvPr>
                <p14:cNvContentPartPr/>
                <p14:nvPr/>
              </p14:nvContentPartPr>
              <p14:xfrm>
                <a:off x="8443159" y="2104398"/>
                <a:ext cx="487800" cy="3099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332BA10-413D-FF08-574A-A609414D94F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434519" y="2095398"/>
                  <a:ext cx="505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234C872-436C-5747-74A7-6A906346377C}"/>
                    </a:ext>
                  </a:extLst>
                </p14:cNvPr>
                <p14:cNvContentPartPr/>
                <p14:nvPr/>
              </p14:nvContentPartPr>
              <p14:xfrm>
                <a:off x="8642599" y="2089278"/>
                <a:ext cx="22680" cy="280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234C872-436C-5747-74A7-6A906346377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633959" y="2080278"/>
                  <a:ext cx="40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F889260-E46E-B81E-6537-CB6A5661D00E}"/>
                    </a:ext>
                  </a:extLst>
                </p14:cNvPr>
                <p14:cNvContentPartPr/>
                <p14:nvPr/>
              </p14:nvContentPartPr>
              <p14:xfrm>
                <a:off x="8071279" y="2237238"/>
                <a:ext cx="447480" cy="1310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F889260-E46E-B81E-6537-CB6A5661D00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62639" y="2228238"/>
                  <a:ext cx="465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0DB9603-BC24-36A6-14C9-3D6C4E6E50C0}"/>
                    </a:ext>
                  </a:extLst>
                </p14:cNvPr>
                <p14:cNvContentPartPr/>
                <p14:nvPr/>
              </p14:nvContentPartPr>
              <p14:xfrm>
                <a:off x="8375479" y="2168118"/>
                <a:ext cx="17280" cy="259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0DB9603-BC24-36A6-14C9-3D6C4E6E50C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366839" y="2159118"/>
                  <a:ext cx="34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B75EE5E-0389-4E9C-E5B2-C6A82E4D32E8}"/>
                    </a:ext>
                  </a:extLst>
                </p14:cNvPr>
                <p14:cNvContentPartPr/>
                <p14:nvPr/>
              </p14:nvContentPartPr>
              <p14:xfrm>
                <a:off x="8145079" y="2038158"/>
                <a:ext cx="25920" cy="1987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B75EE5E-0389-4E9C-E5B2-C6A82E4D32E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136079" y="2029158"/>
                  <a:ext cx="43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9B9E888-526B-4B5B-5737-7B598BF83388}"/>
                    </a:ext>
                  </a:extLst>
                </p14:cNvPr>
                <p14:cNvContentPartPr/>
                <p14:nvPr/>
              </p14:nvContentPartPr>
              <p14:xfrm>
                <a:off x="7785079" y="2066598"/>
                <a:ext cx="323640" cy="2768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9B9E888-526B-4B5B-5737-7B598BF83388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776439" y="2057598"/>
                  <a:ext cx="341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9080A16-4803-2744-02A5-91B51F41B385}"/>
                    </a:ext>
                  </a:extLst>
                </p14:cNvPr>
                <p14:cNvContentPartPr/>
                <p14:nvPr/>
              </p14:nvContentPartPr>
              <p14:xfrm>
                <a:off x="7579879" y="2282238"/>
                <a:ext cx="165960" cy="1965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9080A16-4803-2744-02A5-91B51F41B38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570879" y="2273238"/>
                  <a:ext cx="1836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AF8866E4-B127-E40F-F4A8-291A2B783CE2}"/>
              </a:ext>
            </a:extLst>
          </p:cNvPr>
          <p:cNvGrpSpPr/>
          <p:nvPr/>
        </p:nvGrpSpPr>
        <p:grpSpPr>
          <a:xfrm>
            <a:off x="6008119" y="1591038"/>
            <a:ext cx="296640" cy="345600"/>
            <a:chOff x="6008119" y="1591038"/>
            <a:chExt cx="29664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A523AC0-B21E-D637-750F-C5146787D56F}"/>
                    </a:ext>
                  </a:extLst>
                </p14:cNvPr>
                <p14:cNvContentPartPr/>
                <p14:nvPr/>
              </p14:nvContentPartPr>
              <p14:xfrm>
                <a:off x="6109279" y="1591038"/>
                <a:ext cx="71640" cy="2905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A523AC0-B21E-D637-750F-C5146787D56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100639" y="1582038"/>
                  <a:ext cx="89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5550C4B-2F40-82F8-F8AD-F6E94687B49C}"/>
                    </a:ext>
                  </a:extLst>
                </p14:cNvPr>
                <p14:cNvContentPartPr/>
                <p14:nvPr/>
              </p14:nvContentPartPr>
              <p14:xfrm>
                <a:off x="6008119" y="1823598"/>
                <a:ext cx="296640" cy="1130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5550C4B-2F40-82F8-F8AD-F6E94687B49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999119" y="1814598"/>
                  <a:ext cx="31428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DF4F0C94-BEBC-ECCE-5FFE-0DFF1A43D4CB}"/>
              </a:ext>
            </a:extLst>
          </p:cNvPr>
          <p:cNvGrpSpPr/>
          <p:nvPr/>
        </p:nvGrpSpPr>
        <p:grpSpPr>
          <a:xfrm>
            <a:off x="5487199" y="2181078"/>
            <a:ext cx="856440" cy="411120"/>
            <a:chOff x="5487199" y="2181078"/>
            <a:chExt cx="85644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0C9ABE2-BA28-4F80-E342-4C112C47F466}"/>
                    </a:ext>
                  </a:extLst>
                </p14:cNvPr>
                <p14:cNvContentPartPr/>
                <p14:nvPr/>
              </p14:nvContentPartPr>
              <p14:xfrm>
                <a:off x="6296479" y="2181078"/>
                <a:ext cx="47160" cy="2264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0C9ABE2-BA28-4F80-E342-4C112C47F46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287839" y="2172078"/>
                  <a:ext cx="64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3133991-94B9-E46D-8F8E-BA87DA0B4736}"/>
                    </a:ext>
                  </a:extLst>
                </p14:cNvPr>
                <p14:cNvContentPartPr/>
                <p14:nvPr/>
              </p14:nvContentPartPr>
              <p14:xfrm>
                <a:off x="5754679" y="2238678"/>
                <a:ext cx="511200" cy="2556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3133991-94B9-E46D-8F8E-BA87DA0B473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746039" y="2229678"/>
                  <a:ext cx="528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88C93DD-819F-64D2-D92C-0662B7479C5E}"/>
                    </a:ext>
                  </a:extLst>
                </p14:cNvPr>
                <p14:cNvContentPartPr/>
                <p14:nvPr/>
              </p14:nvContentPartPr>
              <p14:xfrm>
                <a:off x="5892199" y="2256678"/>
                <a:ext cx="218880" cy="943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88C93DD-819F-64D2-D92C-0662B7479C5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883559" y="2248038"/>
                  <a:ext cx="236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B13CDDC-EDFC-F5F9-ECA4-C48960BB678C}"/>
                    </a:ext>
                  </a:extLst>
                </p14:cNvPr>
                <p14:cNvContentPartPr/>
                <p14:nvPr/>
              </p14:nvContentPartPr>
              <p14:xfrm>
                <a:off x="5487199" y="2448558"/>
                <a:ext cx="204120" cy="1436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B13CDDC-EDFC-F5F9-ECA4-C48960BB678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478559" y="2439558"/>
                  <a:ext cx="22176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A79DE064-D77F-9BAD-DAF0-8B6B63E0BEA1}"/>
                  </a:ext>
                </a:extLst>
              </p14:cNvPr>
              <p14:cNvContentPartPr/>
              <p14:nvPr/>
            </p14:nvContentPartPr>
            <p14:xfrm>
              <a:off x="6841879" y="2161998"/>
              <a:ext cx="77760" cy="19044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A79DE064-D77F-9BAD-DAF0-8B6B63E0BEA1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6832879" y="2153358"/>
                <a:ext cx="954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C276D63C-84D0-5191-FC24-C074BEF48827}"/>
                  </a:ext>
                </a:extLst>
              </p14:cNvPr>
              <p14:cNvContentPartPr/>
              <p14:nvPr/>
            </p14:nvContentPartPr>
            <p14:xfrm>
              <a:off x="6795799" y="2541798"/>
              <a:ext cx="13680" cy="817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C276D63C-84D0-5191-FC24-C074BEF48827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6787159" y="2533158"/>
                <a:ext cx="3132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12980A9-0795-3224-DE73-E723ECA21CAD}"/>
              </a:ext>
            </a:extLst>
          </p:cNvPr>
          <p:cNvGrpSpPr/>
          <p:nvPr/>
        </p:nvGrpSpPr>
        <p:grpSpPr>
          <a:xfrm>
            <a:off x="10622239" y="731718"/>
            <a:ext cx="1191240" cy="1342080"/>
            <a:chOff x="10622239" y="731718"/>
            <a:chExt cx="1191240" cy="13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E0C6552-5F2D-64FE-3765-D3292E1F95DA}"/>
                    </a:ext>
                  </a:extLst>
                </p14:cNvPr>
                <p14:cNvContentPartPr/>
                <p14:nvPr/>
              </p14:nvContentPartPr>
              <p14:xfrm>
                <a:off x="11038039" y="871038"/>
                <a:ext cx="360360" cy="2692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E0C6552-5F2D-64FE-3765-D3292E1F95D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029399" y="862398"/>
                  <a:ext cx="378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47645F3-9217-E6E3-E925-7D3394C99E1C}"/>
                    </a:ext>
                  </a:extLst>
                </p14:cNvPr>
                <p14:cNvContentPartPr/>
                <p14:nvPr/>
              </p14:nvContentPartPr>
              <p14:xfrm>
                <a:off x="11247199" y="731718"/>
                <a:ext cx="107640" cy="44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47645F3-9217-E6E3-E925-7D3394C99E1C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238559" y="723078"/>
                  <a:ext cx="125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90FC936-AC27-F868-4145-9581DF80C773}"/>
                    </a:ext>
                  </a:extLst>
                </p14:cNvPr>
                <p14:cNvContentPartPr/>
                <p14:nvPr/>
              </p14:nvContentPartPr>
              <p14:xfrm>
                <a:off x="10622239" y="828558"/>
                <a:ext cx="545760" cy="7045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90FC936-AC27-F868-4145-9581DF80C77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613599" y="819918"/>
                  <a:ext cx="56340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13057E4-271E-AB74-9F05-DB1C905FDDC1}"/>
                    </a:ext>
                  </a:extLst>
                </p14:cNvPr>
                <p14:cNvContentPartPr/>
                <p14:nvPr/>
              </p14:nvContentPartPr>
              <p14:xfrm>
                <a:off x="11054239" y="734238"/>
                <a:ext cx="27360" cy="565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13057E4-271E-AB74-9F05-DB1C905FDDC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045599" y="725598"/>
                  <a:ext cx="45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2EBF5B5-9B7B-1557-2626-5DE7D84C359C}"/>
                    </a:ext>
                  </a:extLst>
                </p14:cNvPr>
                <p14:cNvContentPartPr/>
                <p14:nvPr/>
              </p14:nvContentPartPr>
              <p14:xfrm>
                <a:off x="10883599" y="1367838"/>
                <a:ext cx="154080" cy="118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2EBF5B5-9B7B-1557-2626-5DE7D84C359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874599" y="1358838"/>
                  <a:ext cx="171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E930FD6-B836-F7CC-6F94-6E73CBC673D9}"/>
                    </a:ext>
                  </a:extLst>
                </p14:cNvPr>
                <p14:cNvContentPartPr/>
                <p14:nvPr/>
              </p14:nvContentPartPr>
              <p14:xfrm>
                <a:off x="10868479" y="1443438"/>
                <a:ext cx="808560" cy="630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E930FD6-B836-F7CC-6F94-6E73CBC673D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859839" y="1434438"/>
                  <a:ext cx="8262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689B641-B859-BFFC-084C-D619D7BC7221}"/>
                    </a:ext>
                  </a:extLst>
                </p14:cNvPr>
                <p14:cNvContentPartPr/>
                <p14:nvPr/>
              </p14:nvContentPartPr>
              <p14:xfrm>
                <a:off x="11713399" y="1365678"/>
                <a:ext cx="100080" cy="288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689B641-B859-BFFC-084C-D619D7BC722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704399" y="1356678"/>
                  <a:ext cx="117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E95C2FD-CCA9-E5B7-A469-8F465CC7774C}"/>
                    </a:ext>
                  </a:extLst>
                </p14:cNvPr>
                <p14:cNvContentPartPr/>
                <p14:nvPr/>
              </p14:nvContentPartPr>
              <p14:xfrm>
                <a:off x="11332159" y="1302678"/>
                <a:ext cx="310320" cy="7171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E95C2FD-CCA9-E5B7-A469-8F465CC7774C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323159" y="1294038"/>
                  <a:ext cx="327960" cy="73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5D991872-0A68-1E58-C542-BA50B506F90E}"/>
                  </a:ext>
                </a:extLst>
              </p14:cNvPr>
              <p14:cNvContentPartPr/>
              <p14:nvPr/>
            </p14:nvContentPartPr>
            <p14:xfrm>
              <a:off x="450079" y="3877038"/>
              <a:ext cx="2657880" cy="8676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5D991872-0A68-1E58-C542-BA50B506F90E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441439" y="3868398"/>
                <a:ext cx="267552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A38CE07F-57DA-9F10-B730-41EF8F4964F7}"/>
              </a:ext>
            </a:extLst>
          </p:cNvPr>
          <p:cNvGrpSpPr/>
          <p:nvPr/>
        </p:nvGrpSpPr>
        <p:grpSpPr>
          <a:xfrm>
            <a:off x="798919" y="4314798"/>
            <a:ext cx="1135440" cy="240120"/>
            <a:chOff x="798919" y="4314798"/>
            <a:chExt cx="113544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0428752-F53F-44C3-1558-0699BBA44AAA}"/>
                    </a:ext>
                  </a:extLst>
                </p14:cNvPr>
                <p14:cNvContentPartPr/>
                <p14:nvPr/>
              </p14:nvContentPartPr>
              <p14:xfrm>
                <a:off x="798919" y="4390398"/>
                <a:ext cx="317520" cy="1645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0428752-F53F-44C3-1558-0699BBA44AAA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89919" y="4381398"/>
                  <a:ext cx="335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5FBA65E-745C-C408-D90C-7C3C064506DC}"/>
                    </a:ext>
                  </a:extLst>
                </p14:cNvPr>
                <p14:cNvContentPartPr/>
                <p14:nvPr/>
              </p14:nvContentPartPr>
              <p14:xfrm>
                <a:off x="1147759" y="4443318"/>
                <a:ext cx="114120" cy="1022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5FBA65E-745C-C408-D90C-7C3C064506D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38759" y="4434318"/>
                  <a:ext cx="131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77595DA-318E-E082-2148-CBCAFC38B490}"/>
                    </a:ext>
                  </a:extLst>
                </p14:cNvPr>
                <p14:cNvContentPartPr/>
                <p14:nvPr/>
              </p14:nvContentPartPr>
              <p14:xfrm>
                <a:off x="1432519" y="4346478"/>
                <a:ext cx="257040" cy="1472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77595DA-318E-E082-2148-CBCAFC38B49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423519" y="4337478"/>
                  <a:ext cx="274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5AA4379-13AC-7E85-EBEC-94204A3EBB02}"/>
                    </a:ext>
                  </a:extLst>
                </p14:cNvPr>
                <p14:cNvContentPartPr/>
                <p14:nvPr/>
              </p14:nvContentPartPr>
              <p14:xfrm>
                <a:off x="1693879" y="4314798"/>
                <a:ext cx="240480" cy="2073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5AA4379-13AC-7E85-EBEC-94204A3EBB0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685239" y="4306158"/>
                  <a:ext cx="2581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7758342-9C05-8DE4-A561-91B0A7EEB422}"/>
              </a:ext>
            </a:extLst>
          </p:cNvPr>
          <p:cNvGrpSpPr/>
          <p:nvPr/>
        </p:nvGrpSpPr>
        <p:grpSpPr>
          <a:xfrm>
            <a:off x="911959" y="4726998"/>
            <a:ext cx="1909440" cy="426240"/>
            <a:chOff x="911959" y="4726998"/>
            <a:chExt cx="190944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F44041B-A433-7B8B-F60A-326D021B1C2A}"/>
                    </a:ext>
                  </a:extLst>
                </p14:cNvPr>
                <p14:cNvContentPartPr/>
                <p14:nvPr/>
              </p14:nvContentPartPr>
              <p14:xfrm>
                <a:off x="911959" y="4855518"/>
                <a:ext cx="239040" cy="1994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F44041B-A433-7B8B-F60A-326D021B1C2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02959" y="4846518"/>
                  <a:ext cx="256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95FFC5B-E70D-723A-7B2F-9FA98B493845}"/>
                    </a:ext>
                  </a:extLst>
                </p14:cNvPr>
                <p14:cNvContentPartPr/>
                <p14:nvPr/>
              </p14:nvContentPartPr>
              <p14:xfrm>
                <a:off x="1383199" y="4842198"/>
                <a:ext cx="209520" cy="311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95FFC5B-E70D-723A-7B2F-9FA98B49384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374559" y="4833558"/>
                  <a:ext cx="227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9CE3DC0-5207-5F7F-BEBB-A5E205D6CFA0}"/>
                    </a:ext>
                  </a:extLst>
                </p14:cNvPr>
                <p14:cNvContentPartPr/>
                <p14:nvPr/>
              </p14:nvContentPartPr>
              <p14:xfrm>
                <a:off x="1717639" y="4906638"/>
                <a:ext cx="260280" cy="1152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9CE3DC0-5207-5F7F-BEBB-A5E205D6CFA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708639" y="4897998"/>
                  <a:ext cx="277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640CD40-5AA0-1600-9436-BB158028FF09}"/>
                    </a:ext>
                  </a:extLst>
                </p14:cNvPr>
                <p14:cNvContentPartPr/>
                <p14:nvPr/>
              </p14:nvContentPartPr>
              <p14:xfrm>
                <a:off x="2176639" y="4784238"/>
                <a:ext cx="318960" cy="1353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640CD40-5AA0-1600-9436-BB158028FF0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67639" y="4775598"/>
                  <a:ext cx="336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68420BD-2706-CCF5-B9FE-9C27A7BB9B49}"/>
                    </a:ext>
                  </a:extLst>
                </p14:cNvPr>
                <p14:cNvContentPartPr/>
                <p14:nvPr/>
              </p14:nvContentPartPr>
              <p14:xfrm>
                <a:off x="2586319" y="4726998"/>
                <a:ext cx="235080" cy="2296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68420BD-2706-CCF5-B9FE-9C27A7BB9B4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577679" y="4717998"/>
                  <a:ext cx="25272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00266E99-53A3-391B-3075-261336C3A14F}"/>
                  </a:ext>
                </a:extLst>
              </p14:cNvPr>
              <p14:cNvContentPartPr/>
              <p14:nvPr/>
            </p14:nvContentPartPr>
            <p14:xfrm>
              <a:off x="1115719" y="5476878"/>
              <a:ext cx="315720" cy="16092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00266E99-53A3-391B-3075-261336C3A14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106719" y="5468238"/>
                <a:ext cx="33336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Group 368">
            <a:extLst>
              <a:ext uri="{FF2B5EF4-FFF2-40B4-BE49-F238E27FC236}">
                <a16:creationId xmlns:a16="http://schemas.microsoft.com/office/drawing/2014/main" id="{CEB349C8-9AAB-BD2D-0CDB-C8453251DC47}"/>
              </a:ext>
            </a:extLst>
          </p:cNvPr>
          <p:cNvGrpSpPr/>
          <p:nvPr/>
        </p:nvGrpSpPr>
        <p:grpSpPr>
          <a:xfrm>
            <a:off x="1856239" y="5209398"/>
            <a:ext cx="1293840" cy="442440"/>
            <a:chOff x="1856239" y="5209398"/>
            <a:chExt cx="129384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C2AF95D-18A3-3A41-18B6-3370ABB87F70}"/>
                    </a:ext>
                  </a:extLst>
                </p14:cNvPr>
                <p14:cNvContentPartPr/>
                <p14:nvPr/>
              </p14:nvContentPartPr>
              <p14:xfrm>
                <a:off x="1856239" y="5371398"/>
                <a:ext cx="198720" cy="2804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C2AF95D-18A3-3A41-18B6-3370ABB87F7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847599" y="5362398"/>
                  <a:ext cx="216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4029B0D-03D4-B7D1-80C4-7314EFF0AA43}"/>
                    </a:ext>
                  </a:extLst>
                </p14:cNvPr>
                <p14:cNvContentPartPr/>
                <p14:nvPr/>
              </p14:nvContentPartPr>
              <p14:xfrm>
                <a:off x="2356999" y="5302638"/>
                <a:ext cx="434160" cy="1515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4029B0D-03D4-B7D1-80C4-7314EFF0AA43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347999" y="5293998"/>
                  <a:ext cx="45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222119B-A683-DA4D-04C7-13D98242B22B}"/>
                    </a:ext>
                  </a:extLst>
                </p14:cNvPr>
                <p14:cNvContentPartPr/>
                <p14:nvPr/>
              </p14:nvContentPartPr>
              <p14:xfrm>
                <a:off x="2836879" y="5209398"/>
                <a:ext cx="313200" cy="2743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222119B-A683-DA4D-04C7-13D98242B22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827879" y="5200398"/>
                  <a:ext cx="33084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EF37FE78-FFCF-C53A-2026-74EE80AD12BF}"/>
              </a:ext>
            </a:extLst>
          </p:cNvPr>
          <p:cNvGrpSpPr/>
          <p:nvPr/>
        </p:nvGrpSpPr>
        <p:grpSpPr>
          <a:xfrm>
            <a:off x="3316759" y="4306518"/>
            <a:ext cx="6464880" cy="1257840"/>
            <a:chOff x="3316759" y="4306518"/>
            <a:chExt cx="6464880" cy="12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8B75A23-2A9B-AB64-6575-8268CE29919E}"/>
                    </a:ext>
                  </a:extLst>
                </p14:cNvPr>
                <p14:cNvContentPartPr/>
                <p14:nvPr/>
              </p14:nvContentPartPr>
              <p14:xfrm>
                <a:off x="3906799" y="4529358"/>
                <a:ext cx="134280" cy="331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8B75A23-2A9B-AB64-6575-8268CE29919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898159" y="4520358"/>
                  <a:ext cx="151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F9EEDD-9DEB-142C-610E-F7AEEC864155}"/>
                    </a:ext>
                  </a:extLst>
                </p14:cNvPr>
                <p14:cNvContentPartPr/>
                <p14:nvPr/>
              </p14:nvContentPartPr>
              <p14:xfrm>
                <a:off x="5635519" y="4500198"/>
                <a:ext cx="464040" cy="2718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F9EEDD-9DEB-142C-610E-F7AEEC86415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626879" y="4491558"/>
                  <a:ext cx="481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F60B01D-245B-685D-F8A9-B2DEC2B77238}"/>
                    </a:ext>
                  </a:extLst>
                </p14:cNvPr>
                <p14:cNvContentPartPr/>
                <p14:nvPr/>
              </p14:nvContentPartPr>
              <p14:xfrm>
                <a:off x="5909839" y="4306518"/>
                <a:ext cx="43200" cy="525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F60B01D-245B-685D-F8A9-B2DEC2B77238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900839" y="4297878"/>
                  <a:ext cx="60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2D58166-DDB4-2793-CBED-601C837E8797}"/>
                    </a:ext>
                  </a:extLst>
                </p14:cNvPr>
                <p14:cNvContentPartPr/>
                <p14:nvPr/>
              </p14:nvContentPartPr>
              <p14:xfrm>
                <a:off x="5469199" y="4567518"/>
                <a:ext cx="244440" cy="1944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2D58166-DDB4-2793-CBED-601C837E879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460199" y="4558878"/>
                  <a:ext cx="262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7DFEC9D-D04F-EF8B-11CC-AF049F96FD78}"/>
                    </a:ext>
                  </a:extLst>
                </p14:cNvPr>
                <p14:cNvContentPartPr/>
                <p14:nvPr/>
              </p14:nvContentPartPr>
              <p14:xfrm>
                <a:off x="4875199" y="4357278"/>
                <a:ext cx="122760" cy="3186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7DFEC9D-D04F-EF8B-11CC-AF049F96FD7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866199" y="4348278"/>
                  <a:ext cx="1404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26424A2-C1BD-9098-709F-AD7AC4F22193}"/>
                    </a:ext>
                  </a:extLst>
                </p14:cNvPr>
                <p14:cNvContentPartPr/>
                <p14:nvPr/>
              </p14:nvContentPartPr>
              <p14:xfrm>
                <a:off x="5277319" y="4336398"/>
                <a:ext cx="107640" cy="1018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26424A2-C1BD-9098-709F-AD7AC4F22193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268319" y="4327758"/>
                  <a:ext cx="125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1475C36-67E7-D9B2-CABD-5588FEBD10FC}"/>
                    </a:ext>
                  </a:extLst>
                </p14:cNvPr>
                <p14:cNvContentPartPr/>
                <p14:nvPr/>
              </p14:nvContentPartPr>
              <p14:xfrm>
                <a:off x="5131519" y="4394358"/>
                <a:ext cx="156240" cy="2340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1475C36-67E7-D9B2-CABD-5588FEBD10FC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122879" y="4385718"/>
                  <a:ext cx="173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2929230A-23E2-52C4-EBE7-89FB6E8FD040}"/>
                    </a:ext>
                  </a:extLst>
                </p14:cNvPr>
                <p14:cNvContentPartPr/>
                <p14:nvPr/>
              </p14:nvContentPartPr>
              <p14:xfrm>
                <a:off x="4380919" y="4570758"/>
                <a:ext cx="226440" cy="2851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2929230A-23E2-52C4-EBE7-89FB6E8FD04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4371919" y="4561758"/>
                  <a:ext cx="244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954F57C-50D0-42A3-970D-020787C3574E}"/>
                    </a:ext>
                  </a:extLst>
                </p14:cNvPr>
                <p14:cNvContentPartPr/>
                <p14:nvPr/>
              </p14:nvContentPartPr>
              <p14:xfrm>
                <a:off x="4645519" y="4812318"/>
                <a:ext cx="69480" cy="421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954F57C-50D0-42A3-970D-020787C3574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636879" y="4803678"/>
                  <a:ext cx="87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C0D3A68-BC37-F693-2231-4C17857B1968}"/>
                    </a:ext>
                  </a:extLst>
                </p14:cNvPr>
                <p14:cNvContentPartPr/>
                <p14:nvPr/>
              </p14:nvContentPartPr>
              <p14:xfrm>
                <a:off x="4244479" y="4433598"/>
                <a:ext cx="258840" cy="3675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C0D3A68-BC37-F693-2231-4C17857B196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4235839" y="4424958"/>
                  <a:ext cx="2764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9552EDB-D485-7946-E14E-FEA0C477046B}"/>
                    </a:ext>
                  </a:extLst>
                </p14:cNvPr>
                <p14:cNvContentPartPr/>
                <p14:nvPr/>
              </p14:nvContentPartPr>
              <p14:xfrm>
                <a:off x="3316759" y="4531518"/>
                <a:ext cx="861840" cy="3625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9552EDB-D485-7946-E14E-FEA0C477046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308119" y="4522878"/>
                  <a:ext cx="879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EAC52E2-E723-2118-64E3-76EE90ED6067}"/>
                    </a:ext>
                  </a:extLst>
                </p14:cNvPr>
                <p14:cNvContentPartPr/>
                <p14:nvPr/>
              </p14:nvContentPartPr>
              <p14:xfrm>
                <a:off x="3556519" y="4599198"/>
                <a:ext cx="165600" cy="608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EAC52E2-E723-2118-64E3-76EE90ED6067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547519" y="4590558"/>
                  <a:ext cx="183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F910329-202B-E481-2EDF-437DC00C2F72}"/>
                    </a:ext>
                  </a:extLst>
                </p14:cNvPr>
                <p14:cNvContentPartPr/>
                <p14:nvPr/>
              </p14:nvContentPartPr>
              <p14:xfrm>
                <a:off x="4452199" y="5233878"/>
                <a:ext cx="179640" cy="3225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F910329-202B-E481-2EDF-437DC00C2F7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443199" y="5225238"/>
                  <a:ext cx="197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BF758EC-A0CD-7B45-0893-EF1680463501}"/>
                    </a:ext>
                  </a:extLst>
                </p14:cNvPr>
                <p14:cNvContentPartPr/>
                <p14:nvPr/>
              </p14:nvContentPartPr>
              <p14:xfrm>
                <a:off x="4549759" y="5213358"/>
                <a:ext cx="5086800" cy="2581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BF758EC-A0CD-7B45-0893-EF1680463501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540759" y="5204358"/>
                  <a:ext cx="5104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B32E91A-3481-284A-F710-547E5F289DFB}"/>
                    </a:ext>
                  </a:extLst>
                </p14:cNvPr>
                <p14:cNvContentPartPr/>
                <p14:nvPr/>
              </p14:nvContentPartPr>
              <p14:xfrm>
                <a:off x="9583639" y="5077998"/>
                <a:ext cx="198000" cy="2390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B32E91A-3481-284A-F710-547E5F289DF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574639" y="5069358"/>
                  <a:ext cx="215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833A505-A0D8-E19B-7327-CDFF7426BC1B}"/>
                    </a:ext>
                  </a:extLst>
                </p14:cNvPr>
                <p14:cNvContentPartPr/>
                <p14:nvPr/>
              </p14:nvContentPartPr>
              <p14:xfrm>
                <a:off x="6899839" y="5206878"/>
                <a:ext cx="38520" cy="1054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833A505-A0D8-E19B-7327-CDFF7426BC1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6890839" y="5197878"/>
                  <a:ext cx="5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B57137D-052E-00F6-C8E7-4D74F10038F3}"/>
                    </a:ext>
                  </a:extLst>
                </p14:cNvPr>
                <p14:cNvContentPartPr/>
                <p14:nvPr/>
              </p14:nvContentPartPr>
              <p14:xfrm>
                <a:off x="7630639" y="5201118"/>
                <a:ext cx="34560" cy="124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B57137D-052E-00F6-C8E7-4D74F10038F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621639" y="5192478"/>
                  <a:ext cx="52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156175C-4C7C-D8DA-E769-A7B90FE0B521}"/>
                    </a:ext>
                  </a:extLst>
                </p14:cNvPr>
                <p14:cNvContentPartPr/>
                <p14:nvPr/>
              </p14:nvContentPartPr>
              <p14:xfrm>
                <a:off x="7515079" y="4872078"/>
                <a:ext cx="117000" cy="1576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156175C-4C7C-D8DA-E769-A7B90FE0B521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506439" y="4863438"/>
                  <a:ext cx="134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42B6776-9FEC-97CF-0DF3-D13207FCDFBF}"/>
                    </a:ext>
                  </a:extLst>
                </p14:cNvPr>
                <p14:cNvContentPartPr/>
                <p14:nvPr/>
              </p14:nvContentPartPr>
              <p14:xfrm>
                <a:off x="7708039" y="4850118"/>
                <a:ext cx="134280" cy="2124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42B6776-9FEC-97CF-0DF3-D13207FCDFBF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699399" y="4841118"/>
                  <a:ext cx="151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2AC5703-58CD-58F3-4840-74AAB1017B15}"/>
                    </a:ext>
                  </a:extLst>
                </p14:cNvPr>
                <p14:cNvContentPartPr/>
                <p14:nvPr/>
              </p14:nvContentPartPr>
              <p14:xfrm>
                <a:off x="7549999" y="5112558"/>
                <a:ext cx="206280" cy="1897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2AC5703-58CD-58F3-4840-74AAB1017B15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541359" y="5103558"/>
                  <a:ext cx="223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D13F5BF-B674-9A10-F7EC-8FC48BC9AE36}"/>
                    </a:ext>
                  </a:extLst>
                </p14:cNvPr>
                <p14:cNvContentPartPr/>
                <p14:nvPr/>
              </p14:nvContentPartPr>
              <p14:xfrm>
                <a:off x="7717039" y="5071158"/>
                <a:ext cx="1560240" cy="1497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D13F5BF-B674-9A10-F7EC-8FC48BC9AE3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708039" y="5062158"/>
                  <a:ext cx="1577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129F6E6-DB5C-9820-FC23-5A759C4E56D5}"/>
                    </a:ext>
                  </a:extLst>
                </p14:cNvPr>
                <p14:cNvContentPartPr/>
                <p14:nvPr/>
              </p14:nvContentPartPr>
              <p14:xfrm>
                <a:off x="7587079" y="5416758"/>
                <a:ext cx="187920" cy="1476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129F6E6-DB5C-9820-FC23-5A759C4E56D5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578439" y="5408118"/>
                  <a:ext cx="20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7900B79-29D8-7B5F-B4DF-2BAC7E1C851B}"/>
                    </a:ext>
                  </a:extLst>
                </p14:cNvPr>
                <p14:cNvContentPartPr/>
                <p14:nvPr/>
              </p14:nvContentPartPr>
              <p14:xfrm>
                <a:off x="7836559" y="5490918"/>
                <a:ext cx="1362600" cy="421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7900B79-29D8-7B5F-B4DF-2BAC7E1C851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827919" y="5481918"/>
                  <a:ext cx="1380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C4B444BB-F7FB-C158-0607-5EBD37BBA763}"/>
                    </a:ext>
                  </a:extLst>
                </p14:cNvPr>
                <p14:cNvContentPartPr/>
                <p14:nvPr/>
              </p14:nvContentPartPr>
              <p14:xfrm>
                <a:off x="9129319" y="5425758"/>
                <a:ext cx="136800" cy="1360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C4B444BB-F7FB-C158-0607-5EBD37BBA76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20679" y="5417118"/>
                  <a:ext cx="1544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8E34BE3-D77A-290B-E95E-B37EBE82B41D}"/>
              </a:ext>
            </a:extLst>
          </p:cNvPr>
          <p:cNvGrpSpPr/>
          <p:nvPr/>
        </p:nvGrpSpPr>
        <p:grpSpPr>
          <a:xfrm>
            <a:off x="7946719" y="5707998"/>
            <a:ext cx="1422360" cy="314640"/>
            <a:chOff x="7946719" y="5707998"/>
            <a:chExt cx="142236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22B7E40-BEF9-BA59-135E-57EA34F0FF87}"/>
                    </a:ext>
                  </a:extLst>
                </p14:cNvPr>
                <p14:cNvContentPartPr/>
                <p14:nvPr/>
              </p14:nvContentPartPr>
              <p14:xfrm>
                <a:off x="7946719" y="5740398"/>
                <a:ext cx="231840" cy="1065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22B7E40-BEF9-BA59-135E-57EA34F0FF8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938079" y="5731758"/>
                  <a:ext cx="249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89FA1AC-1E54-64E6-90D9-17156411E471}"/>
                    </a:ext>
                  </a:extLst>
                </p14:cNvPr>
                <p14:cNvContentPartPr/>
                <p14:nvPr/>
              </p14:nvContentPartPr>
              <p14:xfrm>
                <a:off x="8389879" y="5707998"/>
                <a:ext cx="203400" cy="3146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89FA1AC-1E54-64E6-90D9-17156411E47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381239" y="5698998"/>
                  <a:ext cx="22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7D113B6-2D9D-2C36-026B-E256388AAB3C}"/>
                    </a:ext>
                  </a:extLst>
                </p14:cNvPr>
                <p14:cNvContentPartPr/>
                <p14:nvPr/>
              </p14:nvContentPartPr>
              <p14:xfrm>
                <a:off x="8790919" y="5714838"/>
                <a:ext cx="227880" cy="1962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7D113B6-2D9D-2C36-026B-E256388AAB3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782279" y="5706198"/>
                  <a:ext cx="245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8D5AFC1-9921-EC79-3209-2ADD506DCB77}"/>
                    </a:ext>
                  </a:extLst>
                </p14:cNvPr>
                <p14:cNvContentPartPr/>
                <p14:nvPr/>
              </p14:nvContentPartPr>
              <p14:xfrm>
                <a:off x="9061999" y="5720598"/>
                <a:ext cx="307080" cy="2700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8D5AFC1-9921-EC79-3209-2ADD506DCB7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053359" y="5711598"/>
                  <a:ext cx="32472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55BC44C3-0705-4F9B-4DCA-EB973050F689}"/>
              </a:ext>
            </a:extLst>
          </p:cNvPr>
          <p:cNvGrpSpPr/>
          <p:nvPr/>
        </p:nvGrpSpPr>
        <p:grpSpPr>
          <a:xfrm>
            <a:off x="8304559" y="4581198"/>
            <a:ext cx="834840" cy="310680"/>
            <a:chOff x="8304559" y="4581198"/>
            <a:chExt cx="83484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C7B1A91-0E3B-93A5-DF0C-30F3FFFB7E35}"/>
                    </a:ext>
                  </a:extLst>
                </p14:cNvPr>
                <p14:cNvContentPartPr/>
                <p14:nvPr/>
              </p14:nvContentPartPr>
              <p14:xfrm>
                <a:off x="8304559" y="4603878"/>
                <a:ext cx="231840" cy="1814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C7B1A91-0E3B-93A5-DF0C-30F3FFFB7E35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295559" y="4595238"/>
                  <a:ext cx="249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497E090-F586-4274-D802-FFAC2C04D751}"/>
                    </a:ext>
                  </a:extLst>
                </p14:cNvPr>
                <p14:cNvContentPartPr/>
                <p14:nvPr/>
              </p14:nvContentPartPr>
              <p14:xfrm>
                <a:off x="8633959" y="4581198"/>
                <a:ext cx="194760" cy="3106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497E090-F586-4274-D802-FFAC2C04D75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624959" y="4572558"/>
                  <a:ext cx="212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D96719D-CC0A-C003-5185-18B6DDFF39E4}"/>
                    </a:ext>
                  </a:extLst>
                </p14:cNvPr>
                <p14:cNvContentPartPr/>
                <p14:nvPr/>
              </p14:nvContentPartPr>
              <p14:xfrm>
                <a:off x="8974879" y="4616478"/>
                <a:ext cx="159480" cy="396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D96719D-CC0A-C003-5185-18B6DDFF39E4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966239" y="4607478"/>
                  <a:ext cx="177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0CFC03D-9EE8-BACA-0868-280F8DE3FD81}"/>
                    </a:ext>
                  </a:extLst>
                </p14:cNvPr>
                <p14:cNvContentPartPr/>
                <p14:nvPr/>
              </p14:nvContentPartPr>
              <p14:xfrm>
                <a:off x="8949679" y="4697478"/>
                <a:ext cx="189720" cy="475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0CFC03D-9EE8-BACA-0868-280F8DE3FD81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940679" y="4688838"/>
                  <a:ext cx="2073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EEFE1FD7-B3E9-B95D-360D-97EE683FB8A3}"/>
              </a:ext>
            </a:extLst>
          </p:cNvPr>
          <p:cNvGrpSpPr/>
          <p:nvPr/>
        </p:nvGrpSpPr>
        <p:grpSpPr>
          <a:xfrm>
            <a:off x="9562759" y="4452318"/>
            <a:ext cx="522000" cy="321480"/>
            <a:chOff x="9562759" y="4452318"/>
            <a:chExt cx="52200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AAACA2E3-1716-8B6F-97B7-13D60A22D299}"/>
                    </a:ext>
                  </a:extLst>
                </p14:cNvPr>
                <p14:cNvContentPartPr/>
                <p14:nvPr/>
              </p14:nvContentPartPr>
              <p14:xfrm>
                <a:off x="9562759" y="4464198"/>
                <a:ext cx="135360" cy="1760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AAACA2E3-1716-8B6F-97B7-13D60A22D29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553759" y="4455558"/>
                  <a:ext cx="153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309230C1-3628-76EA-43E1-E580106BB650}"/>
                    </a:ext>
                  </a:extLst>
                </p14:cNvPr>
                <p14:cNvContentPartPr/>
                <p14:nvPr/>
              </p14:nvContentPartPr>
              <p14:xfrm>
                <a:off x="9861199" y="4452318"/>
                <a:ext cx="223560" cy="3214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309230C1-3628-76EA-43E1-E580106BB65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852199" y="4443678"/>
                  <a:ext cx="241200" cy="33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327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66E41CF-79E4-05C1-6DA8-4F3CE72FB3B4}"/>
              </a:ext>
            </a:extLst>
          </p:cNvPr>
          <p:cNvGrpSpPr/>
          <p:nvPr/>
        </p:nvGrpSpPr>
        <p:grpSpPr>
          <a:xfrm>
            <a:off x="-113790" y="0"/>
            <a:ext cx="12301057" cy="6858000"/>
            <a:chOff x="-109057" y="0"/>
            <a:chExt cx="12301057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EE0846E-C00B-6E82-FE45-35912FFB77DC}"/>
                </a:ext>
              </a:extLst>
            </p:cNvPr>
            <p:cNvSpPr/>
            <p:nvPr/>
          </p:nvSpPr>
          <p:spPr>
            <a:xfrm>
              <a:off x="-109057" y="0"/>
              <a:ext cx="12301057" cy="685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8E0184-F871-C8F1-DA69-BB424F33FACF}"/>
                </a:ext>
              </a:extLst>
            </p:cNvPr>
            <p:cNvSpPr/>
            <p:nvPr/>
          </p:nvSpPr>
          <p:spPr>
            <a:xfrm>
              <a:off x="0" y="123737"/>
              <a:ext cx="12113703" cy="6610525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C31E41-A8E5-12B5-48DB-4714AF85C292}"/>
              </a:ext>
            </a:extLst>
          </p:cNvPr>
          <p:cNvGrpSpPr/>
          <p:nvPr/>
        </p:nvGrpSpPr>
        <p:grpSpPr>
          <a:xfrm>
            <a:off x="0" y="145015"/>
            <a:ext cx="12098322" cy="6567967"/>
            <a:chOff x="0" y="155807"/>
            <a:chExt cx="12098322" cy="65679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7168616-EC44-B353-5CCC-88965D2B7117}"/>
                </a:ext>
              </a:extLst>
            </p:cNvPr>
            <p:cNvGrpSpPr/>
            <p:nvPr/>
          </p:nvGrpSpPr>
          <p:grpSpPr>
            <a:xfrm>
              <a:off x="0" y="5143500"/>
              <a:ext cx="12098322" cy="1580274"/>
              <a:chOff x="0" y="5143500"/>
              <a:chExt cx="12098322" cy="1580274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4C92798D-2CC7-FC86-A32A-B7E781D7C2EF}"/>
                  </a:ext>
                </a:extLst>
              </p:cNvPr>
              <p:cNvSpPr/>
              <p:nvPr/>
            </p:nvSpPr>
            <p:spPr>
              <a:xfrm>
                <a:off x="0" y="5283402"/>
                <a:ext cx="187913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پایتون </a:t>
                </a:r>
              </a:p>
              <a:p>
                <a:pPr algn="ctr"/>
                <a:r>
                  <a:rPr lang="en-US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python</a:t>
                </a:r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AC8C71EB-37CF-0E28-ED53-9C6F8AE5BE78}"/>
                  </a:ext>
                </a:extLst>
              </p:cNvPr>
              <p:cNvSpPr/>
              <p:nvPr/>
            </p:nvSpPr>
            <p:spPr>
              <a:xfrm rot="16200000">
                <a:off x="10599315" y="5224767"/>
                <a:ext cx="158027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مهندس بیننده</a:t>
                </a:r>
                <a:endParaRPr lang="en-US" dirty="0">
                  <a:ln w="12700"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3D92B7-F962-47CC-CB5D-E53D14296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5807"/>
              <a:ext cx="323850" cy="32385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BC513C-0535-84B5-9BF6-5CF5C585793B}"/>
              </a:ext>
            </a:extLst>
          </p:cNvPr>
          <p:cNvGrpSpPr/>
          <p:nvPr/>
        </p:nvGrpSpPr>
        <p:grpSpPr>
          <a:xfrm>
            <a:off x="0" y="166295"/>
            <a:ext cx="12098322" cy="6567967"/>
            <a:chOff x="0" y="166295"/>
            <a:chExt cx="12098322" cy="656796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5AB359-50E2-CADC-0D78-1D9307574811}"/>
                </a:ext>
              </a:extLst>
            </p:cNvPr>
            <p:cNvGrpSpPr/>
            <p:nvPr/>
          </p:nvGrpSpPr>
          <p:grpSpPr>
            <a:xfrm>
              <a:off x="0" y="5153988"/>
              <a:ext cx="12098322" cy="1580274"/>
              <a:chOff x="0" y="5143500"/>
              <a:chExt cx="12098322" cy="1580274"/>
            </a:xfrm>
          </p:grpSpPr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D8712E3B-EAEA-0C0E-48E0-2B5F31827F64}"/>
                  </a:ext>
                </a:extLst>
              </p:cNvPr>
              <p:cNvSpPr/>
              <p:nvPr/>
            </p:nvSpPr>
            <p:spPr>
              <a:xfrm>
                <a:off x="0" y="5283402"/>
                <a:ext cx="187913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پایتون </a:t>
                </a:r>
              </a:p>
              <a:p>
                <a:pPr algn="ctr"/>
                <a:r>
                  <a:rPr lang="en-US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python</a:t>
                </a:r>
              </a:p>
            </p:txBody>
          </p: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DC3A3081-7C47-F5CB-05A9-1BAA75BA04CF}"/>
                  </a:ext>
                </a:extLst>
              </p:cNvPr>
              <p:cNvSpPr/>
              <p:nvPr/>
            </p:nvSpPr>
            <p:spPr>
              <a:xfrm rot="16200000">
                <a:off x="10599315" y="5224767"/>
                <a:ext cx="158027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مهندس بیننده</a:t>
                </a:r>
                <a:endParaRPr lang="en-US" dirty="0">
                  <a:ln w="12700"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781606-D67D-F3E8-CB12-2F70C9CF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6295"/>
              <a:ext cx="323850" cy="32385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-940241" y="4864878"/>
                <a:ext cx="28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8C8CC36-5EFC-DF26-1D94-DF5EFDB95D48}"/>
              </a:ext>
            </a:extLst>
          </p:cNvPr>
          <p:cNvGrpSpPr/>
          <p:nvPr/>
        </p:nvGrpSpPr>
        <p:grpSpPr>
          <a:xfrm>
            <a:off x="832039" y="667998"/>
            <a:ext cx="978480" cy="405360"/>
            <a:chOff x="832039" y="667998"/>
            <a:chExt cx="97848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93EE5CE-0CE8-4196-4A5E-FA11777BDD08}"/>
                    </a:ext>
                  </a:extLst>
                </p14:cNvPr>
                <p14:cNvContentPartPr/>
                <p14:nvPr/>
              </p14:nvContentPartPr>
              <p14:xfrm>
                <a:off x="832039" y="814878"/>
                <a:ext cx="364320" cy="1940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93EE5CE-0CE8-4196-4A5E-FA11777BDD0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23399" y="806238"/>
                  <a:ext cx="381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837C748-E387-6BDD-F63C-42934C4F218C}"/>
                    </a:ext>
                  </a:extLst>
                </p14:cNvPr>
                <p14:cNvContentPartPr/>
                <p14:nvPr/>
              </p14:nvContentPartPr>
              <p14:xfrm>
                <a:off x="1257919" y="838278"/>
                <a:ext cx="106920" cy="176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837C748-E387-6BDD-F63C-42934C4F218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49279" y="829278"/>
                  <a:ext cx="124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8051DC4-5A2D-5AC7-0C9C-6AD58F6DDF22}"/>
                    </a:ext>
                  </a:extLst>
                </p14:cNvPr>
                <p14:cNvContentPartPr/>
                <p14:nvPr/>
              </p14:nvContentPartPr>
              <p14:xfrm>
                <a:off x="1305799" y="955278"/>
                <a:ext cx="100800" cy="471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8051DC4-5A2D-5AC7-0C9C-6AD58F6DDF2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297159" y="946638"/>
                  <a:ext cx="118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8AFFF0E-607F-F7EA-857A-6BCF2C295541}"/>
                    </a:ext>
                  </a:extLst>
                </p14:cNvPr>
                <p14:cNvContentPartPr/>
                <p14:nvPr/>
              </p14:nvContentPartPr>
              <p14:xfrm>
                <a:off x="1602799" y="667998"/>
                <a:ext cx="207720" cy="405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8AFFF0E-607F-F7EA-857A-6BCF2C29554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593799" y="659358"/>
                  <a:ext cx="22536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47BC56A-EF6C-7616-FA69-3AA2E079092D}"/>
              </a:ext>
            </a:extLst>
          </p:cNvPr>
          <p:cNvGrpSpPr/>
          <p:nvPr/>
        </p:nvGrpSpPr>
        <p:grpSpPr>
          <a:xfrm>
            <a:off x="2158279" y="631638"/>
            <a:ext cx="768240" cy="419040"/>
            <a:chOff x="2158279" y="631638"/>
            <a:chExt cx="76824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AFC0DA0-51B4-F0FD-92C8-E08F05092A9C}"/>
                    </a:ext>
                  </a:extLst>
                </p14:cNvPr>
                <p14:cNvContentPartPr/>
                <p14:nvPr/>
              </p14:nvContentPartPr>
              <p14:xfrm>
                <a:off x="2158279" y="842598"/>
                <a:ext cx="201600" cy="2026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AFC0DA0-51B4-F0FD-92C8-E08F05092A9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149639" y="833958"/>
                  <a:ext cx="219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C9769F2-30B8-126D-1034-91F821422180}"/>
                    </a:ext>
                  </a:extLst>
                </p14:cNvPr>
                <p14:cNvContentPartPr/>
                <p14:nvPr/>
              </p14:nvContentPartPr>
              <p14:xfrm>
                <a:off x="2470039" y="631638"/>
                <a:ext cx="197640" cy="419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C9769F2-30B8-126D-1034-91F82142218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461039" y="622998"/>
                  <a:ext cx="2152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441E303-1384-D66D-B597-213E2490081C}"/>
                    </a:ext>
                  </a:extLst>
                </p14:cNvPr>
                <p14:cNvContentPartPr/>
                <p14:nvPr/>
              </p14:nvContentPartPr>
              <p14:xfrm>
                <a:off x="2783959" y="877518"/>
                <a:ext cx="142560" cy="1375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441E303-1384-D66D-B597-213E2490081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775319" y="868878"/>
                  <a:ext cx="1602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3C5BDD-0B93-2F34-ED0F-8B35434703BD}"/>
              </a:ext>
            </a:extLst>
          </p:cNvPr>
          <p:cNvGrpSpPr/>
          <p:nvPr/>
        </p:nvGrpSpPr>
        <p:grpSpPr>
          <a:xfrm>
            <a:off x="3254839" y="694998"/>
            <a:ext cx="536040" cy="302760"/>
            <a:chOff x="3254839" y="694998"/>
            <a:chExt cx="5360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A7E2144-5ED0-CCAE-63D4-02C81EE6C6E6}"/>
                    </a:ext>
                  </a:extLst>
                </p14:cNvPr>
                <p14:cNvContentPartPr/>
                <p14:nvPr/>
              </p14:nvContentPartPr>
              <p14:xfrm>
                <a:off x="3254839" y="903798"/>
                <a:ext cx="147600" cy="169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A7E2144-5ED0-CCAE-63D4-02C81EE6C6E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245839" y="895158"/>
                  <a:ext cx="165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CA4873-E5D0-67B0-DF03-31A4955B444F}"/>
                    </a:ext>
                  </a:extLst>
                </p14:cNvPr>
                <p14:cNvContentPartPr/>
                <p14:nvPr/>
              </p14:nvContentPartPr>
              <p14:xfrm>
                <a:off x="3603319" y="694998"/>
                <a:ext cx="187560" cy="302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CA4873-E5D0-67B0-DF03-31A4955B444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94319" y="685998"/>
                  <a:ext cx="20520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02A2C3A-E4D7-14F3-107B-356DFC4589F0}"/>
              </a:ext>
            </a:extLst>
          </p:cNvPr>
          <p:cNvGrpSpPr/>
          <p:nvPr/>
        </p:nvGrpSpPr>
        <p:grpSpPr>
          <a:xfrm>
            <a:off x="559159" y="1456038"/>
            <a:ext cx="439200" cy="289440"/>
            <a:chOff x="559159" y="1456038"/>
            <a:chExt cx="43920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1BA454-AF54-9257-AE8B-164979D2B6A7}"/>
                    </a:ext>
                  </a:extLst>
                </p14:cNvPr>
                <p14:cNvContentPartPr/>
                <p14:nvPr/>
              </p14:nvContentPartPr>
              <p14:xfrm>
                <a:off x="559159" y="1456038"/>
                <a:ext cx="195840" cy="27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1BA454-AF54-9257-AE8B-164979D2B6A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50159" y="1447398"/>
                  <a:ext cx="213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DEF68A5-E39A-05BE-EDA6-D71D3EA71093}"/>
                    </a:ext>
                  </a:extLst>
                </p14:cNvPr>
                <p14:cNvContentPartPr/>
                <p14:nvPr/>
              </p14:nvContentPartPr>
              <p14:xfrm>
                <a:off x="885319" y="1579878"/>
                <a:ext cx="67680" cy="40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DEF68A5-E39A-05BE-EDA6-D71D3EA7109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76679" y="1570878"/>
                  <a:ext cx="85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6B9B90-AD65-456B-EF11-DADE1C9190D8}"/>
                    </a:ext>
                  </a:extLst>
                </p14:cNvPr>
                <p14:cNvContentPartPr/>
                <p14:nvPr/>
              </p14:nvContentPartPr>
              <p14:xfrm>
                <a:off x="855079" y="1700118"/>
                <a:ext cx="143280" cy="45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6B9B90-AD65-456B-EF11-DADE1C9190D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46439" y="1691118"/>
                  <a:ext cx="16092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12ABB1-6543-2BA3-EEB8-13C5B33622FD}"/>
                  </a:ext>
                </a:extLst>
              </p14:cNvPr>
              <p14:cNvContentPartPr/>
              <p14:nvPr/>
            </p14:nvContentPartPr>
            <p14:xfrm>
              <a:off x="1355119" y="1573398"/>
              <a:ext cx="308160" cy="185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12ABB1-6543-2BA3-EEB8-13C5B33622FD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346119" y="1564398"/>
                <a:ext cx="3258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1B66D-C9D3-A864-E0CA-44A806EEF323}"/>
                  </a:ext>
                </a:extLst>
              </p14:cNvPr>
              <p14:cNvContentPartPr/>
              <p14:nvPr/>
            </p14:nvContentPartPr>
            <p14:xfrm>
              <a:off x="1999519" y="1478358"/>
              <a:ext cx="167400" cy="385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1B66D-C9D3-A864-E0CA-44A806EEF323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990519" y="1469718"/>
                <a:ext cx="1850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BEFDDE7-C1AB-6242-9C50-9D90B85A4F41}"/>
                  </a:ext>
                </a:extLst>
              </p14:cNvPr>
              <p14:cNvContentPartPr/>
              <p14:nvPr/>
            </p14:nvContentPartPr>
            <p14:xfrm>
              <a:off x="2401639" y="1377198"/>
              <a:ext cx="19080" cy="412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BEFDDE7-C1AB-6242-9C50-9D90B85A4F41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2392999" y="1368558"/>
                <a:ext cx="36720" cy="4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5700073-A5E5-E32F-4266-379048124E70}"/>
              </a:ext>
            </a:extLst>
          </p:cNvPr>
          <p:cNvGrpSpPr/>
          <p:nvPr/>
        </p:nvGrpSpPr>
        <p:grpSpPr>
          <a:xfrm>
            <a:off x="541159" y="1981998"/>
            <a:ext cx="588600" cy="396000"/>
            <a:chOff x="541159" y="1981998"/>
            <a:chExt cx="58860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2EC573E-9C29-FF41-53C9-E3761C8EC458}"/>
                    </a:ext>
                  </a:extLst>
                </p14:cNvPr>
                <p14:cNvContentPartPr/>
                <p14:nvPr/>
              </p14:nvContentPartPr>
              <p14:xfrm>
                <a:off x="541159" y="1981998"/>
                <a:ext cx="284400" cy="396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2EC573E-9C29-FF41-53C9-E3761C8EC45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32519" y="1973358"/>
                  <a:ext cx="3020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40E2F2-BD63-7A96-4EC3-8758CA873A04}"/>
                    </a:ext>
                  </a:extLst>
                </p14:cNvPr>
                <p14:cNvContentPartPr/>
                <p14:nvPr/>
              </p14:nvContentPartPr>
              <p14:xfrm>
                <a:off x="952639" y="2155878"/>
                <a:ext cx="133560" cy="83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40E2F2-BD63-7A96-4EC3-8758CA873A0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43999" y="2146878"/>
                  <a:ext cx="151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29568D5-C283-6078-6653-45F76DCB497A}"/>
                    </a:ext>
                  </a:extLst>
                </p14:cNvPr>
                <p14:cNvContentPartPr/>
                <p14:nvPr/>
              </p14:nvContentPartPr>
              <p14:xfrm>
                <a:off x="998359" y="2256678"/>
                <a:ext cx="131400" cy="70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29568D5-C283-6078-6653-45F76DCB497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89719" y="2247678"/>
                  <a:ext cx="14904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DAC2A39-50A4-B15A-6527-109C562D4E1D}"/>
                  </a:ext>
                </a:extLst>
              </p14:cNvPr>
              <p14:cNvContentPartPr/>
              <p14:nvPr/>
            </p14:nvContentPartPr>
            <p14:xfrm>
              <a:off x="1514599" y="2041398"/>
              <a:ext cx="211320" cy="419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DAC2A39-50A4-B15A-6527-109C562D4E1D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505599" y="2032398"/>
                <a:ext cx="2289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03407B3-F6AB-8477-6831-114D66260D19}"/>
                  </a:ext>
                </a:extLst>
              </p14:cNvPr>
              <p14:cNvContentPartPr/>
              <p14:nvPr/>
            </p14:nvContentPartPr>
            <p14:xfrm>
              <a:off x="2020399" y="2109438"/>
              <a:ext cx="198360" cy="431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03407B3-F6AB-8477-6831-114D66260D19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2011399" y="2100798"/>
                <a:ext cx="2160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1B03461-4290-FDDA-8480-07232ABBA3BE}"/>
                  </a:ext>
                </a:extLst>
              </p14:cNvPr>
              <p14:cNvContentPartPr/>
              <p14:nvPr/>
            </p14:nvContentPartPr>
            <p14:xfrm>
              <a:off x="2485159" y="2072358"/>
              <a:ext cx="224280" cy="217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1B03461-4290-FDDA-8480-07232ABBA3BE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2476519" y="2063358"/>
                <a:ext cx="24192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2C55C5CF-12E2-1298-60B3-91BE771668B6}"/>
              </a:ext>
            </a:extLst>
          </p:cNvPr>
          <p:cNvGrpSpPr/>
          <p:nvPr/>
        </p:nvGrpSpPr>
        <p:grpSpPr>
          <a:xfrm>
            <a:off x="3157999" y="2244438"/>
            <a:ext cx="431640" cy="194040"/>
            <a:chOff x="3157999" y="2244438"/>
            <a:chExt cx="43164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267F66C-1CB5-70C8-C17D-0B2934C8D495}"/>
                    </a:ext>
                  </a:extLst>
                </p14:cNvPr>
                <p14:cNvContentPartPr/>
                <p14:nvPr/>
              </p14:nvContentPartPr>
              <p14:xfrm>
                <a:off x="3157999" y="2324358"/>
                <a:ext cx="368640" cy="47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267F66C-1CB5-70C8-C17D-0B2934C8D49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149359" y="2315358"/>
                  <a:ext cx="386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C6CE0E3-4D95-43E5-F8EA-2A198A59D3C6}"/>
                    </a:ext>
                  </a:extLst>
                </p14:cNvPr>
                <p14:cNvContentPartPr/>
                <p14:nvPr/>
              </p14:nvContentPartPr>
              <p14:xfrm>
                <a:off x="3531319" y="2244438"/>
                <a:ext cx="58320" cy="194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C6CE0E3-4D95-43E5-F8EA-2A198A59D3C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522319" y="2235798"/>
                  <a:ext cx="7596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D91DDB-C039-9A07-1AD2-E646F3785103}"/>
              </a:ext>
            </a:extLst>
          </p:cNvPr>
          <p:cNvGrpSpPr/>
          <p:nvPr/>
        </p:nvGrpSpPr>
        <p:grpSpPr>
          <a:xfrm>
            <a:off x="2871079" y="1429038"/>
            <a:ext cx="2846520" cy="505080"/>
            <a:chOff x="2871079" y="1429038"/>
            <a:chExt cx="284652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B69B60A-0546-18F5-E7BF-B7C6DE6792F5}"/>
                    </a:ext>
                  </a:extLst>
                </p14:cNvPr>
                <p14:cNvContentPartPr/>
                <p14:nvPr/>
              </p14:nvContentPartPr>
              <p14:xfrm>
                <a:off x="2871079" y="1743678"/>
                <a:ext cx="349560" cy="17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B69B60A-0546-18F5-E7BF-B7C6DE6792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862079" y="1734678"/>
                  <a:ext cx="367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48FD56-0D00-9C3E-6BA0-C033CA61A4EB}"/>
                    </a:ext>
                  </a:extLst>
                </p14:cNvPr>
                <p14:cNvContentPartPr/>
                <p14:nvPr/>
              </p14:nvContentPartPr>
              <p14:xfrm>
                <a:off x="3112279" y="1695438"/>
                <a:ext cx="128520" cy="181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48FD56-0D00-9C3E-6BA0-C033CA61A4E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103279" y="1686438"/>
                  <a:ext cx="146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38E071-0A75-217D-8745-2964C77E394E}"/>
                    </a:ext>
                  </a:extLst>
                </p14:cNvPr>
                <p14:cNvContentPartPr/>
                <p14:nvPr/>
              </p14:nvContentPartPr>
              <p14:xfrm>
                <a:off x="3431599" y="1505718"/>
                <a:ext cx="342720" cy="113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38E071-0A75-217D-8745-2964C77E394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422599" y="1497078"/>
                  <a:ext cx="360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8FB098-77ED-58D5-481E-A0888710141C}"/>
                    </a:ext>
                  </a:extLst>
                </p14:cNvPr>
                <p14:cNvContentPartPr/>
                <p14:nvPr/>
              </p14:nvContentPartPr>
              <p14:xfrm>
                <a:off x="3579559" y="1577358"/>
                <a:ext cx="28800" cy="320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8FB098-77ED-58D5-481E-A0888710141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570559" y="1568718"/>
                  <a:ext cx="46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99D681-4EE1-DCCB-4C16-4F5573D922FC}"/>
                    </a:ext>
                  </a:extLst>
                </p14:cNvPr>
                <p14:cNvContentPartPr/>
                <p14:nvPr/>
              </p14:nvContentPartPr>
              <p14:xfrm>
                <a:off x="3739399" y="1578798"/>
                <a:ext cx="236880" cy="63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99D681-4EE1-DCCB-4C16-4F5573D922F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730399" y="1570158"/>
                  <a:ext cx="254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65E29F-828F-9F92-AF95-E78FF1545E9C}"/>
                    </a:ext>
                  </a:extLst>
                </p14:cNvPr>
                <p14:cNvContentPartPr/>
                <p14:nvPr/>
              </p14:nvContentPartPr>
              <p14:xfrm>
                <a:off x="3871879" y="1606518"/>
                <a:ext cx="39600" cy="261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65E29F-828F-9F92-AF95-E78FF1545E9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863239" y="1597878"/>
                  <a:ext cx="57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6B8FE7-D331-74DA-4B98-928DD6C4C19F}"/>
                    </a:ext>
                  </a:extLst>
                </p14:cNvPr>
                <p14:cNvContentPartPr/>
                <p14:nvPr/>
              </p14:nvContentPartPr>
              <p14:xfrm>
                <a:off x="3867559" y="1525158"/>
                <a:ext cx="221040" cy="365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6B8FE7-D331-74DA-4B98-928DD6C4C19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858919" y="1516518"/>
                  <a:ext cx="238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873007C-A011-C04E-67FF-9BB87ED58BF8}"/>
                    </a:ext>
                  </a:extLst>
                </p14:cNvPr>
                <p14:cNvContentPartPr/>
                <p14:nvPr/>
              </p14:nvContentPartPr>
              <p14:xfrm>
                <a:off x="4099759" y="1576278"/>
                <a:ext cx="203040" cy="228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73007C-A011-C04E-67FF-9BB87ED58BF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090759" y="1567278"/>
                  <a:ext cx="220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FF80A5-D8F2-2780-E181-730DE6898543}"/>
                    </a:ext>
                  </a:extLst>
                </p14:cNvPr>
                <p14:cNvContentPartPr/>
                <p14:nvPr/>
              </p14:nvContentPartPr>
              <p14:xfrm>
                <a:off x="4358599" y="1610118"/>
                <a:ext cx="245160" cy="163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FF80A5-D8F2-2780-E181-730DE689854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349959" y="1601118"/>
                  <a:ext cx="262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346E8B-5B1A-7AED-22E0-84B7AE706AE6}"/>
                    </a:ext>
                  </a:extLst>
                </p14:cNvPr>
                <p14:cNvContentPartPr/>
                <p14:nvPr/>
              </p14:nvContentPartPr>
              <p14:xfrm>
                <a:off x="4780159" y="1641078"/>
                <a:ext cx="332280" cy="86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346E8B-5B1A-7AED-22E0-84B7AE706AE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771519" y="1632078"/>
                  <a:ext cx="349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BD65FE-0465-024B-07E4-62BBEF4FD3E8}"/>
                    </a:ext>
                  </a:extLst>
                </p14:cNvPr>
                <p14:cNvContentPartPr/>
                <p14:nvPr/>
              </p14:nvContentPartPr>
              <p14:xfrm>
                <a:off x="5050519" y="1566558"/>
                <a:ext cx="115200" cy="215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BD65FE-0465-024B-07E4-62BBEF4FD3E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041879" y="1557558"/>
                  <a:ext cx="132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FA97779-D707-7A13-CB53-E9F7FD6068B8}"/>
                    </a:ext>
                  </a:extLst>
                </p14:cNvPr>
                <p14:cNvContentPartPr/>
                <p14:nvPr/>
              </p14:nvContentPartPr>
              <p14:xfrm>
                <a:off x="5187319" y="1429038"/>
                <a:ext cx="530280" cy="42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FA97779-D707-7A13-CB53-E9F7FD6068B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178319" y="1420038"/>
                  <a:ext cx="547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91ED9C-045E-14D6-AF0F-B054058598D0}"/>
                    </a:ext>
                  </a:extLst>
                </p14:cNvPr>
                <p14:cNvContentPartPr/>
                <p14:nvPr/>
              </p14:nvContentPartPr>
              <p14:xfrm>
                <a:off x="5384239" y="1449558"/>
                <a:ext cx="67680" cy="484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91ED9C-045E-14D6-AF0F-B054058598D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375599" y="1440918"/>
                  <a:ext cx="8532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902CFD1-A726-3AE9-8D4C-2BA3C3B1D9B6}"/>
              </a:ext>
            </a:extLst>
          </p:cNvPr>
          <p:cNvGrpSpPr/>
          <p:nvPr/>
        </p:nvGrpSpPr>
        <p:grpSpPr>
          <a:xfrm>
            <a:off x="3870439" y="2206998"/>
            <a:ext cx="1008720" cy="397440"/>
            <a:chOff x="3870439" y="2206998"/>
            <a:chExt cx="100872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2D5D46D-378C-DAA7-430F-10CCDCA22C22}"/>
                    </a:ext>
                  </a:extLst>
                </p14:cNvPr>
                <p14:cNvContentPartPr/>
                <p14:nvPr/>
              </p14:nvContentPartPr>
              <p14:xfrm>
                <a:off x="3870439" y="2218158"/>
                <a:ext cx="150840" cy="386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2D5D46D-378C-DAA7-430F-10CCDCA22C2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861799" y="2209158"/>
                  <a:ext cx="1684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E56F88-7901-0F8F-1928-1AC02364A060}"/>
                    </a:ext>
                  </a:extLst>
                </p14:cNvPr>
                <p14:cNvContentPartPr/>
                <p14:nvPr/>
              </p14:nvContentPartPr>
              <p14:xfrm>
                <a:off x="3899599" y="2434158"/>
                <a:ext cx="158040" cy="44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E56F88-7901-0F8F-1928-1AC02364A06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890959" y="2425158"/>
                  <a:ext cx="175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4DB7D6-9275-07F7-0B38-A60AC0A3C4D8}"/>
                    </a:ext>
                  </a:extLst>
                </p14:cNvPr>
                <p14:cNvContentPartPr/>
                <p14:nvPr/>
              </p14:nvContentPartPr>
              <p14:xfrm>
                <a:off x="4151959" y="2372238"/>
                <a:ext cx="270360" cy="15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4DB7D6-9275-07F7-0B38-A60AC0A3C4D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143319" y="2363238"/>
                  <a:ext cx="288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B6F00FB-1EAB-AEF9-3CAD-119CD6ED32C2}"/>
                    </a:ext>
                  </a:extLst>
                </p14:cNvPr>
                <p14:cNvContentPartPr/>
                <p14:nvPr/>
              </p14:nvContentPartPr>
              <p14:xfrm>
                <a:off x="4371919" y="2206998"/>
                <a:ext cx="66240" cy="355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B6F00FB-1EAB-AEF9-3CAD-119CD6ED32C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363279" y="2198358"/>
                  <a:ext cx="838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2C3F0DF-520C-2720-C9F0-504CC375C53D}"/>
                    </a:ext>
                  </a:extLst>
                </p14:cNvPr>
                <p14:cNvContentPartPr/>
                <p14:nvPr/>
              </p14:nvContentPartPr>
              <p14:xfrm>
                <a:off x="4481719" y="2314638"/>
                <a:ext cx="146880" cy="24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2C3F0DF-520C-2720-C9F0-504CC375C53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472719" y="2305998"/>
                  <a:ext cx="164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B5073C-E0A1-FBD3-E73A-BE0425D9D7BF}"/>
                    </a:ext>
                  </a:extLst>
                </p14:cNvPr>
                <p14:cNvContentPartPr/>
                <p14:nvPr/>
              </p14:nvContentPartPr>
              <p14:xfrm>
                <a:off x="4696279" y="2306718"/>
                <a:ext cx="182880" cy="249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B5073C-E0A1-FBD3-E73A-BE0425D9D7B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687279" y="2298078"/>
                  <a:ext cx="20052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9B30787-B97A-A5F7-B008-388509504AC9}"/>
                  </a:ext>
                </a:extLst>
              </p14:cNvPr>
              <p14:cNvContentPartPr/>
              <p14:nvPr/>
            </p14:nvContentPartPr>
            <p14:xfrm>
              <a:off x="10903399" y="3099078"/>
              <a:ext cx="4320" cy="15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9B30787-B97A-A5F7-B008-388509504AC9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0894759" y="3090078"/>
                <a:ext cx="2196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02CF9A1-518C-36C6-A43A-8E95F19E1D3B}"/>
              </a:ext>
            </a:extLst>
          </p:cNvPr>
          <p:cNvGrpSpPr/>
          <p:nvPr/>
        </p:nvGrpSpPr>
        <p:grpSpPr>
          <a:xfrm>
            <a:off x="5223679" y="2147238"/>
            <a:ext cx="945000" cy="395280"/>
            <a:chOff x="5223679" y="2147238"/>
            <a:chExt cx="94500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5D51356-50D9-29E2-D5A4-2263BBA7FA0E}"/>
                    </a:ext>
                  </a:extLst>
                </p14:cNvPr>
                <p14:cNvContentPartPr/>
                <p14:nvPr/>
              </p14:nvContentPartPr>
              <p14:xfrm>
                <a:off x="5223679" y="2340558"/>
                <a:ext cx="256680" cy="33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5D51356-50D9-29E2-D5A4-2263BBA7FA0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214679" y="2331558"/>
                  <a:ext cx="274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291C5C-7BD8-70CA-98C8-31A8F20DAF3B}"/>
                    </a:ext>
                  </a:extLst>
                </p14:cNvPr>
                <p14:cNvContentPartPr/>
                <p14:nvPr/>
              </p14:nvContentPartPr>
              <p14:xfrm>
                <a:off x="5497639" y="2266398"/>
                <a:ext cx="149400" cy="263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291C5C-7BD8-70CA-98C8-31A8F20DAF3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488999" y="2257758"/>
                  <a:ext cx="167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C724ECD-9EAB-22FE-1BF8-FDE48500CEE1}"/>
                    </a:ext>
                  </a:extLst>
                </p14:cNvPr>
                <p14:cNvContentPartPr/>
                <p14:nvPr/>
              </p14:nvContentPartPr>
              <p14:xfrm>
                <a:off x="5821279" y="2147238"/>
                <a:ext cx="347400" cy="395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C724ECD-9EAB-22FE-1BF8-FDE48500CEE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812279" y="2138598"/>
                  <a:ext cx="3650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75055CF-5295-FBED-2EB5-7DE8EB81454E}"/>
                    </a:ext>
                  </a:extLst>
                </p14:cNvPr>
                <p14:cNvContentPartPr/>
                <p14:nvPr/>
              </p14:nvContentPartPr>
              <p14:xfrm>
                <a:off x="5945479" y="2367198"/>
                <a:ext cx="182520" cy="118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75055CF-5295-FBED-2EB5-7DE8EB81454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936479" y="2358198"/>
                  <a:ext cx="20016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32354F-FE05-041C-33CC-88B7FBB1C99F}"/>
                  </a:ext>
                </a:extLst>
              </p14:cNvPr>
              <p14:cNvContentPartPr/>
              <p14:nvPr/>
            </p14:nvContentPartPr>
            <p14:xfrm>
              <a:off x="7467199" y="558558"/>
              <a:ext cx="362520" cy="882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32354F-FE05-041C-33CC-88B7FBB1C99F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458559" y="549918"/>
                <a:ext cx="38016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118656-F089-F917-F86A-7507D7EBC6A2}"/>
              </a:ext>
            </a:extLst>
          </p:cNvPr>
          <p:cNvGrpSpPr/>
          <p:nvPr/>
        </p:nvGrpSpPr>
        <p:grpSpPr>
          <a:xfrm>
            <a:off x="319039" y="3125718"/>
            <a:ext cx="927360" cy="246960"/>
            <a:chOff x="319039" y="3125718"/>
            <a:chExt cx="92736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33C950F-1FCF-744D-020D-6662182D447C}"/>
                    </a:ext>
                  </a:extLst>
                </p14:cNvPr>
                <p14:cNvContentPartPr/>
                <p14:nvPr/>
              </p14:nvContentPartPr>
              <p14:xfrm>
                <a:off x="319039" y="3187638"/>
                <a:ext cx="170640" cy="162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33C950F-1FCF-744D-020D-6662182D447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10399" y="3178998"/>
                  <a:ext cx="188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248898-2B78-C9A6-C0B0-3A584826FB43}"/>
                    </a:ext>
                  </a:extLst>
                </p14:cNvPr>
                <p14:cNvContentPartPr/>
                <p14:nvPr/>
              </p14:nvContentPartPr>
              <p14:xfrm>
                <a:off x="516679" y="3125718"/>
                <a:ext cx="204480" cy="190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248898-2B78-C9A6-C0B0-3A584826FB4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08039" y="3116718"/>
                  <a:ext cx="222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158F288-B3B1-6F6E-DFDB-AD2B20665E67}"/>
                    </a:ext>
                  </a:extLst>
                </p14:cNvPr>
                <p14:cNvContentPartPr/>
                <p14:nvPr/>
              </p14:nvContentPartPr>
              <p14:xfrm>
                <a:off x="909439" y="3292398"/>
                <a:ext cx="290880" cy="80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158F288-B3B1-6F6E-DFDB-AD2B20665E6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00439" y="3283398"/>
                  <a:ext cx="308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D65B5E9-C4DB-E9E7-4E64-2CB3E9FB0A2B}"/>
                    </a:ext>
                  </a:extLst>
                </p14:cNvPr>
                <p14:cNvContentPartPr/>
                <p14:nvPr/>
              </p14:nvContentPartPr>
              <p14:xfrm>
                <a:off x="1189519" y="3225438"/>
                <a:ext cx="56880" cy="136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D65B5E9-C4DB-E9E7-4E64-2CB3E9FB0A2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80519" y="3216798"/>
                  <a:ext cx="745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BD82116-E9A5-C4B8-4311-43791764BBB8}"/>
              </a:ext>
            </a:extLst>
          </p:cNvPr>
          <p:cNvGrpSpPr/>
          <p:nvPr/>
        </p:nvGrpSpPr>
        <p:grpSpPr>
          <a:xfrm>
            <a:off x="5187319" y="3482003"/>
            <a:ext cx="2084972" cy="2084972"/>
            <a:chOff x="1741473" y="3428999"/>
            <a:chExt cx="2084972" cy="2084972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466629F-0CEF-9C26-4BA9-A263AB3F9853}"/>
                </a:ext>
              </a:extLst>
            </p:cNvPr>
            <p:cNvCxnSpPr/>
            <p:nvPr/>
          </p:nvCxnSpPr>
          <p:spPr>
            <a:xfrm>
              <a:off x="2420719" y="3428999"/>
              <a:ext cx="0" cy="20849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E442D41-4190-9B73-F783-7779076291CC}"/>
                </a:ext>
              </a:extLst>
            </p:cNvPr>
            <p:cNvCxnSpPr/>
            <p:nvPr/>
          </p:nvCxnSpPr>
          <p:spPr>
            <a:xfrm>
              <a:off x="3220639" y="3428999"/>
              <a:ext cx="0" cy="20849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6043517-6C5D-68EF-2843-A5E8AAC106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83959" y="2667453"/>
              <a:ext cx="0" cy="20849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BDE1A44-484E-DB7E-546C-5FF782F7D1FA}"/>
              </a:ext>
            </a:extLst>
          </p:cNvPr>
          <p:cNvGrpSpPr/>
          <p:nvPr/>
        </p:nvGrpSpPr>
        <p:grpSpPr>
          <a:xfrm>
            <a:off x="8442696" y="3482003"/>
            <a:ext cx="2084972" cy="2084972"/>
            <a:chOff x="1741473" y="3428999"/>
            <a:chExt cx="2084972" cy="2084972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AED0D45-D48C-9539-6F84-079D46D33ADC}"/>
                </a:ext>
              </a:extLst>
            </p:cNvPr>
            <p:cNvCxnSpPr/>
            <p:nvPr/>
          </p:nvCxnSpPr>
          <p:spPr>
            <a:xfrm>
              <a:off x="2420719" y="3428999"/>
              <a:ext cx="0" cy="20849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323E47-FCAF-6048-534B-8EF451F8F2F3}"/>
                </a:ext>
              </a:extLst>
            </p:cNvPr>
            <p:cNvCxnSpPr/>
            <p:nvPr/>
          </p:nvCxnSpPr>
          <p:spPr>
            <a:xfrm>
              <a:off x="3220639" y="3428999"/>
              <a:ext cx="0" cy="20849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C7D9038-8C2A-A8D3-46C0-752B793D87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83959" y="2667453"/>
              <a:ext cx="0" cy="20849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123A810F-3F76-A77C-00F0-1BD1058C5301}"/>
              </a:ext>
            </a:extLst>
          </p:cNvPr>
          <p:cNvGrpSpPr/>
          <p:nvPr/>
        </p:nvGrpSpPr>
        <p:grpSpPr>
          <a:xfrm>
            <a:off x="1741473" y="3428999"/>
            <a:ext cx="2084972" cy="2084972"/>
            <a:chOff x="1741473" y="3428999"/>
            <a:chExt cx="2084972" cy="2084972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FB8B56DA-168F-7BA7-BFCF-135F8258FB29}"/>
                </a:ext>
              </a:extLst>
            </p:cNvPr>
            <p:cNvCxnSpPr/>
            <p:nvPr/>
          </p:nvCxnSpPr>
          <p:spPr>
            <a:xfrm>
              <a:off x="2420719" y="3428999"/>
              <a:ext cx="0" cy="20849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3FE6796-846D-D1C6-DD30-F42115820475}"/>
                </a:ext>
              </a:extLst>
            </p:cNvPr>
            <p:cNvCxnSpPr/>
            <p:nvPr/>
          </p:nvCxnSpPr>
          <p:spPr>
            <a:xfrm>
              <a:off x="3220639" y="3428999"/>
              <a:ext cx="0" cy="20849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62999CC-1854-33BF-FC1C-6A05F6AE3D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83959" y="2667453"/>
              <a:ext cx="0" cy="20849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5DD15D90-F387-D668-00BA-77F1A6A1B69D}"/>
                  </a:ext>
                </a:extLst>
              </p14:cNvPr>
              <p14:cNvContentPartPr/>
              <p14:nvPr/>
            </p14:nvContentPartPr>
            <p14:xfrm>
              <a:off x="1903399" y="3339918"/>
              <a:ext cx="198000" cy="22536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5DD15D90-F387-D668-00BA-77F1A6A1B69D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1894759" y="3331278"/>
                <a:ext cx="215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42733125-5B86-11E5-9AF6-20DB869C82CC}"/>
                  </a:ext>
                </a:extLst>
              </p14:cNvPr>
              <p14:cNvContentPartPr/>
              <p14:nvPr/>
            </p14:nvContentPartPr>
            <p14:xfrm>
              <a:off x="2815999" y="3079278"/>
              <a:ext cx="323640" cy="53028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42733125-5B86-11E5-9AF6-20DB869C82CC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2807359" y="3070278"/>
                <a:ext cx="3412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6B3525C-8063-A7E4-D1D6-89B0A4B7E3CA}"/>
              </a:ext>
            </a:extLst>
          </p:cNvPr>
          <p:cNvGrpSpPr/>
          <p:nvPr/>
        </p:nvGrpSpPr>
        <p:grpSpPr>
          <a:xfrm>
            <a:off x="3590719" y="3307158"/>
            <a:ext cx="377280" cy="213120"/>
            <a:chOff x="3590719" y="3307158"/>
            <a:chExt cx="37728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2FB17C5D-99B3-F245-C53D-A1FBF516A769}"/>
                    </a:ext>
                  </a:extLst>
                </p14:cNvPr>
                <p14:cNvContentPartPr/>
                <p14:nvPr/>
              </p14:nvContentPartPr>
              <p14:xfrm>
                <a:off x="3590719" y="3307158"/>
                <a:ext cx="170280" cy="1918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2FB17C5D-99B3-F245-C53D-A1FBF516A76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581719" y="3298518"/>
                  <a:ext cx="187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F141C54-782B-D697-3B6D-7230618445EE}"/>
                    </a:ext>
                  </a:extLst>
                </p14:cNvPr>
                <p14:cNvContentPartPr/>
                <p14:nvPr/>
              </p14:nvContentPartPr>
              <p14:xfrm>
                <a:off x="3814999" y="3317958"/>
                <a:ext cx="153000" cy="2023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F141C54-782B-D697-3B6D-7230618445E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805999" y="3309318"/>
                  <a:ext cx="17064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A8CB47D4-B66F-783F-6155-F946C39AED38}"/>
                  </a:ext>
                </a:extLst>
              </p14:cNvPr>
              <p14:cNvContentPartPr/>
              <p14:nvPr/>
            </p14:nvContentPartPr>
            <p14:xfrm>
              <a:off x="5353279" y="3366918"/>
              <a:ext cx="245160" cy="24264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A8CB47D4-B66F-783F-6155-F946C39AED38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5344639" y="3357918"/>
                <a:ext cx="262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2D79E861-816D-353F-04BF-6575931E9514}"/>
                  </a:ext>
                </a:extLst>
              </p14:cNvPr>
              <p14:cNvContentPartPr/>
              <p14:nvPr/>
            </p14:nvContentPartPr>
            <p14:xfrm>
              <a:off x="6048799" y="3186198"/>
              <a:ext cx="229680" cy="42480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2D79E861-816D-353F-04BF-6575931E9514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6040159" y="3177558"/>
                <a:ext cx="247320" cy="44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3D5DAF3-EE9D-D92F-59BA-504A1E346451}"/>
              </a:ext>
            </a:extLst>
          </p:cNvPr>
          <p:cNvGrpSpPr/>
          <p:nvPr/>
        </p:nvGrpSpPr>
        <p:grpSpPr>
          <a:xfrm>
            <a:off x="6843319" y="3156678"/>
            <a:ext cx="704520" cy="412920"/>
            <a:chOff x="6843319" y="3156678"/>
            <a:chExt cx="70452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A5A4226-898A-BDE6-B849-CB489BBF58DF}"/>
                    </a:ext>
                  </a:extLst>
                </p14:cNvPr>
                <p14:cNvContentPartPr/>
                <p14:nvPr/>
              </p14:nvContentPartPr>
              <p14:xfrm>
                <a:off x="6843319" y="3414438"/>
                <a:ext cx="270720" cy="1551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A5A4226-898A-BDE6-B849-CB489BBF58D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834319" y="3405438"/>
                  <a:ext cx="288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B1C8EFD-6663-BD68-29B1-D531131B5214}"/>
                    </a:ext>
                  </a:extLst>
                </p14:cNvPr>
                <p14:cNvContentPartPr/>
                <p14:nvPr/>
              </p14:nvContentPartPr>
              <p14:xfrm>
                <a:off x="7150399" y="3378438"/>
                <a:ext cx="141480" cy="1375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B1C8EFD-6663-BD68-29B1-D531131B521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141399" y="3369798"/>
                  <a:ext cx="159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2E78D35-ADCB-244E-D186-02229B50280B}"/>
                    </a:ext>
                  </a:extLst>
                </p14:cNvPr>
                <p14:cNvContentPartPr/>
                <p14:nvPr/>
              </p14:nvContentPartPr>
              <p14:xfrm>
                <a:off x="7297279" y="3156678"/>
                <a:ext cx="250560" cy="3985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2E78D35-ADCB-244E-D186-02229B50280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288279" y="3148038"/>
                  <a:ext cx="268200" cy="4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F1D50FAE-FDC2-F566-B8BA-FECA503D41CF}"/>
                  </a:ext>
                </a:extLst>
              </p14:cNvPr>
              <p14:cNvContentPartPr/>
              <p14:nvPr/>
            </p14:nvContentPartPr>
            <p14:xfrm>
              <a:off x="9546199" y="3400398"/>
              <a:ext cx="28440" cy="3492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F1D50FAE-FDC2-F566-B8BA-FECA503D41CF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9537559" y="3391398"/>
                <a:ext cx="46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F83E24EA-DF5D-6812-B114-A2F3A7A7F60C}"/>
                  </a:ext>
                </a:extLst>
              </p14:cNvPr>
              <p14:cNvContentPartPr/>
              <p14:nvPr/>
            </p14:nvContentPartPr>
            <p14:xfrm>
              <a:off x="-1099361" y="5117238"/>
              <a:ext cx="360" cy="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F83E24EA-DF5D-6812-B114-A2F3A7A7F60C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-1108001" y="51082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0E0C6AA-5695-3292-3842-FC227352761C}"/>
                  </a:ext>
                </a:extLst>
              </p14:cNvPr>
              <p14:cNvContentPartPr/>
              <p14:nvPr/>
            </p14:nvContentPartPr>
            <p14:xfrm>
              <a:off x="2431651" y="2383398"/>
              <a:ext cx="23400" cy="46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0E0C6AA-5695-3292-3842-FC227352761C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2423011" y="2374758"/>
                <a:ext cx="410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0DCE7DA-512E-4463-DDE5-1760B997D1C3}"/>
                  </a:ext>
                </a:extLst>
              </p14:cNvPr>
              <p14:cNvContentPartPr/>
              <p14:nvPr/>
            </p14:nvContentPartPr>
            <p14:xfrm>
              <a:off x="2977771" y="2844918"/>
              <a:ext cx="20880" cy="10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0DCE7DA-512E-4463-DDE5-1760B997D1C3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2969131" y="2836278"/>
                <a:ext cx="3852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38F430B-8743-2DA2-8C92-3BF9CEAF6F33}"/>
              </a:ext>
            </a:extLst>
          </p:cNvPr>
          <p:cNvGrpSpPr/>
          <p:nvPr/>
        </p:nvGrpSpPr>
        <p:grpSpPr>
          <a:xfrm>
            <a:off x="1831171" y="3891798"/>
            <a:ext cx="305640" cy="306720"/>
            <a:chOff x="1831171" y="3891798"/>
            <a:chExt cx="3056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DCF9554-F9AA-3669-CA9F-3D1D857A67BD}"/>
                    </a:ext>
                  </a:extLst>
                </p14:cNvPr>
                <p14:cNvContentPartPr/>
                <p14:nvPr/>
              </p14:nvContentPartPr>
              <p14:xfrm>
                <a:off x="1835851" y="3891798"/>
                <a:ext cx="300960" cy="306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DCF9554-F9AA-3669-CA9F-3D1D857A67BD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826851" y="3883158"/>
                  <a:ext cx="318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8810B70-D5F9-D159-C676-505F64EA0801}"/>
                    </a:ext>
                  </a:extLst>
                </p14:cNvPr>
                <p14:cNvContentPartPr/>
                <p14:nvPr/>
              </p14:nvContentPartPr>
              <p14:xfrm>
                <a:off x="1831171" y="4027878"/>
                <a:ext cx="155880" cy="21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8810B70-D5F9-D159-C676-505F64EA080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822531" y="4018878"/>
                  <a:ext cx="1735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CCE60F0-2FE3-741D-2978-A630A3AA1195}"/>
              </a:ext>
            </a:extLst>
          </p:cNvPr>
          <p:cNvGrpSpPr/>
          <p:nvPr/>
        </p:nvGrpSpPr>
        <p:grpSpPr>
          <a:xfrm>
            <a:off x="1821451" y="4411278"/>
            <a:ext cx="285120" cy="314280"/>
            <a:chOff x="1821451" y="4411278"/>
            <a:chExt cx="28512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51878DD-865C-6750-0DB3-854E54B089A9}"/>
                    </a:ext>
                  </a:extLst>
                </p14:cNvPr>
                <p14:cNvContentPartPr/>
                <p14:nvPr/>
              </p14:nvContentPartPr>
              <p14:xfrm>
                <a:off x="1821451" y="4411278"/>
                <a:ext cx="285120" cy="314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51878DD-865C-6750-0DB3-854E54B089A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812811" y="4402638"/>
                  <a:ext cx="302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AD39E04-8C0E-9F9B-D5B6-55E8A60C1324}"/>
                    </a:ext>
                  </a:extLst>
                </p14:cNvPr>
                <p14:cNvContentPartPr/>
                <p14:nvPr/>
              </p14:nvContentPartPr>
              <p14:xfrm>
                <a:off x="1860331" y="4564998"/>
                <a:ext cx="127080" cy="34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AD39E04-8C0E-9F9B-D5B6-55E8A60C132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851331" y="4555998"/>
                  <a:ext cx="1447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3BDB7DF-1DF1-FB10-D95B-46CF39819D66}"/>
              </a:ext>
            </a:extLst>
          </p:cNvPr>
          <p:cNvGrpSpPr/>
          <p:nvPr/>
        </p:nvGrpSpPr>
        <p:grpSpPr>
          <a:xfrm>
            <a:off x="1699771" y="4963518"/>
            <a:ext cx="431640" cy="329040"/>
            <a:chOff x="1699771" y="4963518"/>
            <a:chExt cx="43164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8AF7D06-5649-2110-ED66-E4FD37F89EC1}"/>
                    </a:ext>
                  </a:extLst>
                </p14:cNvPr>
                <p14:cNvContentPartPr/>
                <p14:nvPr/>
              </p14:nvContentPartPr>
              <p14:xfrm>
                <a:off x="1699771" y="4963518"/>
                <a:ext cx="431640" cy="60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8AF7D06-5649-2110-ED66-E4FD37F89EC1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690771" y="4954878"/>
                  <a:ext cx="449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3389BB-05D8-CFAB-D7E4-0ABA5153D801}"/>
                    </a:ext>
                  </a:extLst>
                </p14:cNvPr>
                <p14:cNvContentPartPr/>
                <p14:nvPr/>
              </p14:nvContentPartPr>
              <p14:xfrm>
                <a:off x="1915051" y="4986198"/>
                <a:ext cx="56880" cy="306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3389BB-05D8-CFAB-D7E4-0ABA5153D80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906051" y="4977558"/>
                  <a:ext cx="745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B16C384-CC42-3D2D-B21D-8E08EF137BD2}"/>
              </a:ext>
            </a:extLst>
          </p:cNvPr>
          <p:cNvGrpSpPr/>
          <p:nvPr/>
        </p:nvGrpSpPr>
        <p:grpSpPr>
          <a:xfrm>
            <a:off x="1562611" y="5466798"/>
            <a:ext cx="551880" cy="685080"/>
            <a:chOff x="1562611" y="5466798"/>
            <a:chExt cx="55188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46DE805-8BEE-1033-7688-55A6EFC6693C}"/>
                    </a:ext>
                  </a:extLst>
                </p14:cNvPr>
                <p14:cNvContentPartPr/>
                <p14:nvPr/>
              </p14:nvContentPartPr>
              <p14:xfrm>
                <a:off x="1942771" y="5480838"/>
                <a:ext cx="171720" cy="38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46DE805-8BEE-1033-7688-55A6EFC6693C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33771" y="5471838"/>
                  <a:ext cx="189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7559AF3-BB9E-5D85-E8DC-E139070ACFBB}"/>
                    </a:ext>
                  </a:extLst>
                </p14:cNvPr>
                <p14:cNvContentPartPr/>
                <p14:nvPr/>
              </p14:nvContentPartPr>
              <p14:xfrm>
                <a:off x="1562611" y="5466798"/>
                <a:ext cx="509040" cy="51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7559AF3-BB9E-5D85-E8DC-E139070ACFB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553611" y="5457798"/>
                  <a:ext cx="526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E0CD675-9943-F5BB-921F-9FF2F665A6EB}"/>
                    </a:ext>
                  </a:extLst>
                </p14:cNvPr>
                <p14:cNvContentPartPr/>
                <p14:nvPr/>
              </p14:nvContentPartPr>
              <p14:xfrm>
                <a:off x="1721731" y="5479758"/>
                <a:ext cx="147240" cy="672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E0CD675-9943-F5BB-921F-9FF2F665A6E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712731" y="5470758"/>
                  <a:ext cx="164880" cy="68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C065A4-E6E4-9F4F-64AA-A9F82ADD1C21}"/>
              </a:ext>
            </a:extLst>
          </p:cNvPr>
          <p:cNvGrpSpPr/>
          <p:nvPr/>
        </p:nvGrpSpPr>
        <p:grpSpPr>
          <a:xfrm>
            <a:off x="2641891" y="3780918"/>
            <a:ext cx="290520" cy="328680"/>
            <a:chOff x="2641891" y="3780918"/>
            <a:chExt cx="29052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404F12E-83C4-8AF5-021E-83935590BD18}"/>
                    </a:ext>
                  </a:extLst>
                </p14:cNvPr>
                <p14:cNvContentPartPr/>
                <p14:nvPr/>
              </p14:nvContentPartPr>
              <p14:xfrm>
                <a:off x="2641891" y="3780918"/>
                <a:ext cx="290520" cy="328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404F12E-83C4-8AF5-021E-83935590BD1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632891" y="3771918"/>
                  <a:ext cx="308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0EB5DAE-122B-459C-8265-CB571574E43D}"/>
                    </a:ext>
                  </a:extLst>
                </p14:cNvPr>
                <p14:cNvContentPartPr/>
                <p14:nvPr/>
              </p14:nvContentPartPr>
              <p14:xfrm>
                <a:off x="2675011" y="4003398"/>
                <a:ext cx="226080" cy="147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0EB5DAE-122B-459C-8265-CB571574E43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666371" y="3994398"/>
                  <a:ext cx="2437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956472B-B906-1EED-F570-7D0D9E753B3C}"/>
              </a:ext>
            </a:extLst>
          </p:cNvPr>
          <p:cNvGrpSpPr/>
          <p:nvPr/>
        </p:nvGrpSpPr>
        <p:grpSpPr>
          <a:xfrm>
            <a:off x="2666731" y="4280238"/>
            <a:ext cx="368280" cy="474120"/>
            <a:chOff x="2666731" y="4280238"/>
            <a:chExt cx="36828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EA1780B4-8394-879F-8537-7A32D7A05B1C}"/>
                    </a:ext>
                  </a:extLst>
                </p14:cNvPr>
                <p14:cNvContentPartPr/>
                <p14:nvPr/>
              </p14:nvContentPartPr>
              <p14:xfrm>
                <a:off x="2666731" y="4280238"/>
                <a:ext cx="368280" cy="702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EA1780B4-8394-879F-8537-7A32D7A05B1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658091" y="4271598"/>
                  <a:ext cx="38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7AF9000-733D-8DA0-AD7D-24A7D1336798}"/>
                    </a:ext>
                  </a:extLst>
                </p14:cNvPr>
                <p14:cNvContentPartPr/>
                <p14:nvPr/>
              </p14:nvContentPartPr>
              <p14:xfrm>
                <a:off x="2830531" y="4343598"/>
                <a:ext cx="55800" cy="4107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7AF9000-733D-8DA0-AD7D-24A7D133679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821531" y="4334958"/>
                  <a:ext cx="73440" cy="42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0D097F5-3F96-4F2D-CC28-F774181F9F93}"/>
              </a:ext>
            </a:extLst>
          </p:cNvPr>
          <p:cNvGrpSpPr/>
          <p:nvPr/>
        </p:nvGrpSpPr>
        <p:grpSpPr>
          <a:xfrm>
            <a:off x="2660251" y="4897998"/>
            <a:ext cx="327960" cy="284760"/>
            <a:chOff x="2660251" y="4897998"/>
            <a:chExt cx="3279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B1051457-23E8-A918-12B1-5BCA3D6DBAD5}"/>
                    </a:ext>
                  </a:extLst>
                </p14:cNvPr>
                <p14:cNvContentPartPr/>
                <p14:nvPr/>
              </p14:nvContentPartPr>
              <p14:xfrm>
                <a:off x="2660251" y="4897998"/>
                <a:ext cx="327960" cy="2847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B1051457-23E8-A918-12B1-5BCA3D6DBAD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651251" y="4889358"/>
                  <a:ext cx="345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8E18C50-C64C-B950-4501-BE1F9101BAC1}"/>
                    </a:ext>
                  </a:extLst>
                </p14:cNvPr>
                <p14:cNvContentPartPr/>
                <p14:nvPr/>
              </p14:nvContentPartPr>
              <p14:xfrm>
                <a:off x="2705971" y="5059998"/>
                <a:ext cx="204840" cy="133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8E18C50-C64C-B950-4501-BE1F9101BAC1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697331" y="5050998"/>
                  <a:ext cx="2224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46C9D633-1494-36B9-A37B-A09A7F81636D}"/>
              </a:ext>
            </a:extLst>
          </p:cNvPr>
          <p:cNvGrpSpPr/>
          <p:nvPr/>
        </p:nvGrpSpPr>
        <p:grpSpPr>
          <a:xfrm>
            <a:off x="2534611" y="5376798"/>
            <a:ext cx="319320" cy="457200"/>
            <a:chOff x="2534611" y="5376798"/>
            <a:chExt cx="31932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4F3D1E5-111A-C120-7929-7771E11B25B7}"/>
                    </a:ext>
                  </a:extLst>
                </p14:cNvPr>
                <p14:cNvContentPartPr/>
                <p14:nvPr/>
              </p14:nvContentPartPr>
              <p14:xfrm>
                <a:off x="2534611" y="5376798"/>
                <a:ext cx="319320" cy="4644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4F3D1E5-111A-C120-7929-7771E11B25B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525971" y="5367798"/>
                  <a:ext cx="336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1D949988-017D-1253-913D-45E4F1F32CEF}"/>
                    </a:ext>
                  </a:extLst>
                </p14:cNvPr>
                <p14:cNvContentPartPr/>
                <p14:nvPr/>
              </p14:nvContentPartPr>
              <p14:xfrm>
                <a:off x="2632171" y="5413518"/>
                <a:ext cx="93600" cy="4204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1D949988-017D-1253-913D-45E4F1F32CE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623531" y="5404878"/>
                  <a:ext cx="111240" cy="43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76745F9A-9588-7CDF-232C-BEB251B1BF80}"/>
                  </a:ext>
                </a:extLst>
              </p14:cNvPr>
              <p14:cNvContentPartPr/>
              <p14:nvPr/>
            </p14:nvContentPartPr>
            <p14:xfrm>
              <a:off x="3514171" y="3778758"/>
              <a:ext cx="207000" cy="30276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76745F9A-9588-7CDF-232C-BEB251B1BF80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3505531" y="3770118"/>
                <a:ext cx="224640" cy="32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" name="Group 440">
            <a:extLst>
              <a:ext uri="{FF2B5EF4-FFF2-40B4-BE49-F238E27FC236}">
                <a16:creationId xmlns:a16="http://schemas.microsoft.com/office/drawing/2014/main" id="{1AC0C54C-936E-AAB7-2027-0BD0CAAF6C11}"/>
              </a:ext>
            </a:extLst>
          </p:cNvPr>
          <p:cNvGrpSpPr/>
          <p:nvPr/>
        </p:nvGrpSpPr>
        <p:grpSpPr>
          <a:xfrm>
            <a:off x="3415171" y="4262238"/>
            <a:ext cx="315360" cy="317160"/>
            <a:chOff x="3415171" y="4262238"/>
            <a:chExt cx="31536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3D9629AA-0A1A-6755-88E4-760687576C9F}"/>
                    </a:ext>
                  </a:extLst>
                </p14:cNvPr>
                <p14:cNvContentPartPr/>
                <p14:nvPr/>
              </p14:nvContentPartPr>
              <p14:xfrm>
                <a:off x="3415171" y="4262238"/>
                <a:ext cx="315360" cy="532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3D9629AA-0A1A-6755-88E4-760687576C9F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406171" y="4253598"/>
                  <a:ext cx="333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E6C387C-2675-F215-96AC-93233F733EEB}"/>
                    </a:ext>
                  </a:extLst>
                </p14:cNvPr>
                <p14:cNvContentPartPr/>
                <p14:nvPr/>
              </p14:nvContentPartPr>
              <p14:xfrm>
                <a:off x="3507331" y="4283118"/>
                <a:ext cx="70920" cy="2962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E6C387C-2675-F215-96AC-93233F733EE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498691" y="4274118"/>
                  <a:ext cx="885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0E5E48AC-D963-9955-15B7-70B8B03B7431}"/>
              </a:ext>
            </a:extLst>
          </p:cNvPr>
          <p:cNvGrpSpPr/>
          <p:nvPr/>
        </p:nvGrpSpPr>
        <p:grpSpPr>
          <a:xfrm>
            <a:off x="3531811" y="4854438"/>
            <a:ext cx="235080" cy="325440"/>
            <a:chOff x="3531811" y="4854438"/>
            <a:chExt cx="23508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6B53438-39A0-D5C5-7CDA-E64ACB841E02}"/>
                    </a:ext>
                  </a:extLst>
                </p14:cNvPr>
                <p14:cNvContentPartPr/>
                <p14:nvPr/>
              </p14:nvContentPartPr>
              <p14:xfrm>
                <a:off x="3531811" y="4854438"/>
                <a:ext cx="235080" cy="594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6B53438-39A0-D5C5-7CDA-E64ACB841E0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3523171" y="4845798"/>
                  <a:ext cx="252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2BC4E4C-129A-33DF-43F6-4F65E9A6F00B}"/>
                    </a:ext>
                  </a:extLst>
                </p14:cNvPr>
                <p14:cNvContentPartPr/>
                <p14:nvPr/>
              </p14:nvContentPartPr>
              <p14:xfrm>
                <a:off x="3591571" y="4885758"/>
                <a:ext cx="60480" cy="29412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2BC4E4C-129A-33DF-43F6-4F65E9A6F00B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3582931" y="4876758"/>
                  <a:ext cx="7812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5AF5DF01-76D5-62C9-1C22-37591AD0FDA9}"/>
              </a:ext>
            </a:extLst>
          </p:cNvPr>
          <p:cNvGrpSpPr/>
          <p:nvPr/>
        </p:nvGrpSpPr>
        <p:grpSpPr>
          <a:xfrm>
            <a:off x="3417331" y="5396598"/>
            <a:ext cx="333000" cy="390600"/>
            <a:chOff x="3417331" y="5396598"/>
            <a:chExt cx="33300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3140699-E520-30AA-A223-F6E84A9AA60C}"/>
                    </a:ext>
                  </a:extLst>
                </p14:cNvPr>
                <p14:cNvContentPartPr/>
                <p14:nvPr/>
              </p14:nvContentPartPr>
              <p14:xfrm>
                <a:off x="3417331" y="5396598"/>
                <a:ext cx="333000" cy="763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3140699-E520-30AA-A223-F6E84A9AA60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408331" y="5387958"/>
                  <a:ext cx="350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3B8D04D-DD81-1901-6C24-CDB995731D01}"/>
                    </a:ext>
                  </a:extLst>
                </p14:cNvPr>
                <p14:cNvContentPartPr/>
                <p14:nvPr/>
              </p14:nvContentPartPr>
              <p14:xfrm>
                <a:off x="3556291" y="5432958"/>
                <a:ext cx="69120" cy="3542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3B8D04D-DD81-1901-6C24-CDB995731D0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547651" y="5424318"/>
                  <a:ext cx="8676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88FC63E7-5414-184F-31AD-54A5E01A2541}"/>
              </a:ext>
            </a:extLst>
          </p:cNvPr>
          <p:cNvGrpSpPr/>
          <p:nvPr/>
        </p:nvGrpSpPr>
        <p:grpSpPr>
          <a:xfrm>
            <a:off x="5137771" y="3910158"/>
            <a:ext cx="229320" cy="259200"/>
            <a:chOff x="5137771" y="3910158"/>
            <a:chExt cx="22932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1205FA6-2103-63E2-DEC6-D050AB55D6EA}"/>
                    </a:ext>
                  </a:extLst>
                </p14:cNvPr>
                <p14:cNvContentPartPr/>
                <p14:nvPr/>
              </p14:nvContentPartPr>
              <p14:xfrm>
                <a:off x="5137771" y="3910158"/>
                <a:ext cx="229320" cy="25920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1205FA6-2103-63E2-DEC6-D050AB55D6E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129131" y="3901158"/>
                  <a:ext cx="246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9DBB755-7781-489E-20AB-3CFDA1AB677A}"/>
                    </a:ext>
                  </a:extLst>
                </p14:cNvPr>
                <p14:cNvContentPartPr/>
                <p14:nvPr/>
              </p14:nvContentPartPr>
              <p14:xfrm>
                <a:off x="5153611" y="4084758"/>
                <a:ext cx="110520" cy="68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9DBB755-7781-489E-20AB-3CFDA1AB677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144971" y="4076118"/>
                  <a:ext cx="1281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38C4893-26F2-773B-45B5-C36192E0EA95}"/>
              </a:ext>
            </a:extLst>
          </p:cNvPr>
          <p:cNvGrpSpPr/>
          <p:nvPr/>
        </p:nvGrpSpPr>
        <p:grpSpPr>
          <a:xfrm>
            <a:off x="5111851" y="4308678"/>
            <a:ext cx="216360" cy="350640"/>
            <a:chOff x="5111851" y="4308678"/>
            <a:chExt cx="21636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6EFB57EC-A874-568E-E976-55D9C59CBA9C}"/>
                    </a:ext>
                  </a:extLst>
                </p14:cNvPr>
                <p14:cNvContentPartPr/>
                <p14:nvPr/>
              </p14:nvContentPartPr>
              <p14:xfrm>
                <a:off x="5111851" y="4308678"/>
                <a:ext cx="216360" cy="1926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6EFB57EC-A874-568E-E976-55D9C59CBA9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103211" y="4300038"/>
                  <a:ext cx="234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F4409AF6-FF17-7042-65AD-E720A5E6F6DB}"/>
                    </a:ext>
                  </a:extLst>
                </p14:cNvPr>
                <p14:cNvContentPartPr/>
                <p14:nvPr/>
              </p14:nvContentPartPr>
              <p14:xfrm>
                <a:off x="5150371" y="4492998"/>
                <a:ext cx="66600" cy="1663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F4409AF6-FF17-7042-65AD-E720A5E6F6D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141731" y="4483998"/>
                  <a:ext cx="842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F0D71B41-9C72-5E58-168E-D9025BCD8613}"/>
              </a:ext>
            </a:extLst>
          </p:cNvPr>
          <p:cNvGrpSpPr/>
          <p:nvPr/>
        </p:nvGrpSpPr>
        <p:grpSpPr>
          <a:xfrm>
            <a:off x="5268451" y="4907358"/>
            <a:ext cx="198000" cy="384840"/>
            <a:chOff x="5268451" y="4907358"/>
            <a:chExt cx="19800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4E1CA90C-AEF9-19B3-93F1-4F5AA4AE24BD}"/>
                    </a:ext>
                  </a:extLst>
                </p14:cNvPr>
                <p14:cNvContentPartPr/>
                <p14:nvPr/>
              </p14:nvContentPartPr>
              <p14:xfrm>
                <a:off x="5268451" y="4908078"/>
                <a:ext cx="198000" cy="234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4E1CA90C-AEF9-19B3-93F1-4F5AA4AE24B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259811" y="4899078"/>
                  <a:ext cx="215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DB087230-1CC4-CF50-4215-7DB21D2346D4}"/>
                    </a:ext>
                  </a:extLst>
                </p14:cNvPr>
                <p14:cNvContentPartPr/>
                <p14:nvPr/>
              </p14:nvContentPartPr>
              <p14:xfrm>
                <a:off x="5390491" y="4907358"/>
                <a:ext cx="63720" cy="3848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DB087230-1CC4-CF50-4215-7DB21D2346D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381851" y="4898358"/>
                  <a:ext cx="8136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7B61EDF-67B9-8130-D99F-25A76A2332CE}"/>
              </a:ext>
            </a:extLst>
          </p:cNvPr>
          <p:cNvGrpSpPr/>
          <p:nvPr/>
        </p:nvGrpSpPr>
        <p:grpSpPr>
          <a:xfrm>
            <a:off x="5111491" y="5440878"/>
            <a:ext cx="384120" cy="356400"/>
            <a:chOff x="5111491" y="5440878"/>
            <a:chExt cx="38412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49238E2B-EDF1-3EE8-31D2-62575EFDBC05}"/>
                    </a:ext>
                  </a:extLst>
                </p14:cNvPr>
                <p14:cNvContentPartPr/>
                <p14:nvPr/>
              </p14:nvContentPartPr>
              <p14:xfrm>
                <a:off x="5111491" y="5440878"/>
                <a:ext cx="384120" cy="666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49238E2B-EDF1-3EE8-31D2-62575EFDBC0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102491" y="5432238"/>
                  <a:ext cx="401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745EFB1D-0D60-281D-324B-58ED1B65327D}"/>
                    </a:ext>
                  </a:extLst>
                </p14:cNvPr>
                <p14:cNvContentPartPr/>
                <p14:nvPr/>
              </p14:nvContentPartPr>
              <p14:xfrm>
                <a:off x="5308771" y="5471838"/>
                <a:ext cx="64080" cy="32544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745EFB1D-0D60-281D-324B-58ED1B65327D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300131" y="5463198"/>
                  <a:ext cx="8172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1535ACC1-6DD2-0E24-9118-89ACD4818A71}"/>
              </a:ext>
            </a:extLst>
          </p:cNvPr>
          <p:cNvGrpSpPr/>
          <p:nvPr/>
        </p:nvGrpSpPr>
        <p:grpSpPr>
          <a:xfrm>
            <a:off x="6086731" y="3867678"/>
            <a:ext cx="208800" cy="380880"/>
            <a:chOff x="6086731" y="3867678"/>
            <a:chExt cx="20880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7DAA8CE-0DB2-9096-60A2-FE49617CB56E}"/>
                    </a:ext>
                  </a:extLst>
                </p14:cNvPr>
                <p14:cNvContentPartPr/>
                <p14:nvPr/>
              </p14:nvContentPartPr>
              <p14:xfrm>
                <a:off x="6086731" y="3867678"/>
                <a:ext cx="208800" cy="3808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7DAA8CE-0DB2-9096-60A2-FE49617CB56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077731" y="3858678"/>
                  <a:ext cx="226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28D6794-716E-90A3-6AC2-FD8EF7D5D122}"/>
                    </a:ext>
                  </a:extLst>
                </p14:cNvPr>
                <p14:cNvContentPartPr/>
                <p14:nvPr/>
              </p14:nvContentPartPr>
              <p14:xfrm>
                <a:off x="6117331" y="4101318"/>
                <a:ext cx="108360" cy="97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28D6794-716E-90A3-6AC2-FD8EF7D5D122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108691" y="4092318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16A1EE06-357A-3912-3352-4BDF68634274}"/>
              </a:ext>
            </a:extLst>
          </p:cNvPr>
          <p:cNvGrpSpPr/>
          <p:nvPr/>
        </p:nvGrpSpPr>
        <p:grpSpPr>
          <a:xfrm>
            <a:off x="5917171" y="4432518"/>
            <a:ext cx="348120" cy="776880"/>
            <a:chOff x="5917171" y="4432518"/>
            <a:chExt cx="34812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0AD0115-2694-C7CC-3F07-C98A005FED7E}"/>
                    </a:ext>
                  </a:extLst>
                </p14:cNvPr>
                <p14:cNvContentPartPr/>
                <p14:nvPr/>
              </p14:nvContentPartPr>
              <p14:xfrm>
                <a:off x="5917171" y="4432518"/>
                <a:ext cx="294120" cy="5544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0AD0115-2694-C7CC-3F07-C98A005FED7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908171" y="4423518"/>
                  <a:ext cx="311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70A56EA3-0E97-2398-E1B4-105B30B4B688}"/>
                    </a:ext>
                  </a:extLst>
                </p14:cNvPr>
                <p14:cNvContentPartPr/>
                <p14:nvPr/>
              </p14:nvContentPartPr>
              <p14:xfrm>
                <a:off x="6054691" y="4450878"/>
                <a:ext cx="75960" cy="3024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70A56EA3-0E97-2398-E1B4-105B30B4B688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046051" y="4441878"/>
                  <a:ext cx="93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B8261382-77AF-241E-F1AF-AF8BEC961322}"/>
                    </a:ext>
                  </a:extLst>
                </p14:cNvPr>
                <p14:cNvContentPartPr/>
                <p14:nvPr/>
              </p14:nvContentPartPr>
              <p14:xfrm>
                <a:off x="6010411" y="4842198"/>
                <a:ext cx="203760" cy="3672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B8261382-77AF-241E-F1AF-AF8BEC96132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001771" y="4833558"/>
                  <a:ext cx="221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67503AC-EF68-B76F-38B1-CD8B6CBB1854}"/>
                    </a:ext>
                  </a:extLst>
                </p14:cNvPr>
                <p14:cNvContentPartPr/>
                <p14:nvPr/>
              </p14:nvContentPartPr>
              <p14:xfrm>
                <a:off x="6076291" y="4982958"/>
                <a:ext cx="189000" cy="223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67503AC-EF68-B76F-38B1-CD8B6CBB185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067291" y="4973958"/>
                  <a:ext cx="2066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5C20CCF1-6AA4-A0EC-8D6D-B40A7FBD196E}"/>
              </a:ext>
            </a:extLst>
          </p:cNvPr>
          <p:cNvGrpSpPr/>
          <p:nvPr/>
        </p:nvGrpSpPr>
        <p:grpSpPr>
          <a:xfrm>
            <a:off x="6094651" y="5405238"/>
            <a:ext cx="244440" cy="381240"/>
            <a:chOff x="6094651" y="5405238"/>
            <a:chExt cx="24444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FE7374A-7CC8-9EC8-3F4D-5BB2C4CAA23C}"/>
                    </a:ext>
                  </a:extLst>
                </p14:cNvPr>
                <p14:cNvContentPartPr/>
                <p14:nvPr/>
              </p14:nvContentPartPr>
              <p14:xfrm>
                <a:off x="6094651" y="5405238"/>
                <a:ext cx="244440" cy="7092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FE7374A-7CC8-9EC8-3F4D-5BB2C4CAA23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085651" y="5396598"/>
                  <a:ext cx="262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0EBFC3E-1294-4B34-0751-2DEDD88C6A35}"/>
                    </a:ext>
                  </a:extLst>
                </p14:cNvPr>
                <p14:cNvContentPartPr/>
                <p14:nvPr/>
              </p14:nvContentPartPr>
              <p14:xfrm>
                <a:off x="6107251" y="5430078"/>
                <a:ext cx="107640" cy="35640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0EBFC3E-1294-4B34-0751-2DEDD88C6A35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098251" y="5421438"/>
                  <a:ext cx="125280" cy="37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CF0130F9-6FC3-F9B4-2ED8-8563B85AAAE2}"/>
              </a:ext>
            </a:extLst>
          </p:cNvPr>
          <p:cNvGrpSpPr/>
          <p:nvPr/>
        </p:nvGrpSpPr>
        <p:grpSpPr>
          <a:xfrm>
            <a:off x="6749851" y="3829518"/>
            <a:ext cx="539280" cy="1587960"/>
            <a:chOff x="6749851" y="3829518"/>
            <a:chExt cx="539280" cy="15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FA95D2E8-0C51-1162-F078-1A04149D376E}"/>
                    </a:ext>
                  </a:extLst>
                </p14:cNvPr>
                <p14:cNvContentPartPr/>
                <p14:nvPr/>
              </p14:nvContentPartPr>
              <p14:xfrm>
                <a:off x="6946411" y="3829518"/>
                <a:ext cx="342720" cy="8820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FA95D2E8-0C51-1162-F078-1A04149D376E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937771" y="3820518"/>
                  <a:ext cx="36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1FF0471-65ED-BD8C-BC7E-F7FCC74AE59D}"/>
                    </a:ext>
                  </a:extLst>
                </p14:cNvPr>
                <p14:cNvContentPartPr/>
                <p14:nvPr/>
              </p14:nvContentPartPr>
              <p14:xfrm>
                <a:off x="6857851" y="3860118"/>
                <a:ext cx="186840" cy="56088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51FF0471-65ED-BD8C-BC7E-F7FCC74AE59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849211" y="3851118"/>
                  <a:ext cx="2044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718B4707-9B94-6A50-4410-E614A4ACE886}"/>
                    </a:ext>
                  </a:extLst>
                </p14:cNvPr>
                <p14:cNvContentPartPr/>
                <p14:nvPr/>
              </p14:nvContentPartPr>
              <p14:xfrm>
                <a:off x="7022011" y="3978198"/>
                <a:ext cx="165240" cy="748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718B4707-9B94-6A50-4410-E614A4ACE88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013011" y="3969558"/>
                  <a:ext cx="182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CC9CC572-9ED2-E7C2-2AE3-D3FFBC1E7A6C}"/>
                    </a:ext>
                  </a:extLst>
                </p14:cNvPr>
                <p14:cNvContentPartPr/>
                <p14:nvPr/>
              </p14:nvContentPartPr>
              <p14:xfrm>
                <a:off x="6987811" y="4502358"/>
                <a:ext cx="198360" cy="525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CC9CC572-9ED2-E7C2-2AE3-D3FFBC1E7A6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979171" y="4493718"/>
                  <a:ext cx="216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73B144B-DE23-A927-9237-779B59D7EBAB}"/>
                    </a:ext>
                  </a:extLst>
                </p14:cNvPr>
                <p14:cNvContentPartPr/>
                <p14:nvPr/>
              </p14:nvContentPartPr>
              <p14:xfrm>
                <a:off x="6899971" y="4544838"/>
                <a:ext cx="137160" cy="4366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73B144B-DE23-A927-9237-779B59D7EBAB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891331" y="4536198"/>
                  <a:ext cx="1548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6F5DCE8A-BE9E-F7D1-144A-ABB808FDFAD6}"/>
                    </a:ext>
                  </a:extLst>
                </p14:cNvPr>
                <p14:cNvContentPartPr/>
                <p14:nvPr/>
              </p14:nvContentPartPr>
              <p14:xfrm>
                <a:off x="6959371" y="4805838"/>
                <a:ext cx="150480" cy="324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6F5DCE8A-BE9E-F7D1-144A-ABB808FDFAD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950371" y="4797198"/>
                  <a:ext cx="168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93700B87-7209-9236-EA55-A26B599D03E7}"/>
                    </a:ext>
                  </a:extLst>
                </p14:cNvPr>
                <p14:cNvContentPartPr/>
                <p14:nvPr/>
              </p14:nvContentPartPr>
              <p14:xfrm>
                <a:off x="6749851" y="5021838"/>
                <a:ext cx="320760" cy="3956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93700B87-7209-9236-EA55-A26B599D03E7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740851" y="5012838"/>
                  <a:ext cx="3384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C7AD520F-830A-77EE-7187-F8181548113D}"/>
                    </a:ext>
                  </a:extLst>
                </p14:cNvPr>
                <p14:cNvContentPartPr/>
                <p14:nvPr/>
              </p14:nvContentPartPr>
              <p14:xfrm>
                <a:off x="6818971" y="5240718"/>
                <a:ext cx="180720" cy="295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C7AD520F-830A-77EE-7187-F8181548113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809971" y="5231718"/>
                  <a:ext cx="1983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95630FCF-753D-1639-F4C6-2D53476DFDF7}"/>
              </a:ext>
            </a:extLst>
          </p:cNvPr>
          <p:cNvGrpSpPr/>
          <p:nvPr/>
        </p:nvGrpSpPr>
        <p:grpSpPr>
          <a:xfrm>
            <a:off x="6854611" y="5520078"/>
            <a:ext cx="361080" cy="302760"/>
            <a:chOff x="6854611" y="5520078"/>
            <a:chExt cx="36108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F0D51F1-6A16-EFE6-DE90-FAB8A213D565}"/>
                    </a:ext>
                  </a:extLst>
                </p14:cNvPr>
                <p14:cNvContentPartPr/>
                <p14:nvPr/>
              </p14:nvContentPartPr>
              <p14:xfrm>
                <a:off x="6854611" y="5520078"/>
                <a:ext cx="303120" cy="30276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F0D51F1-6A16-EFE6-DE90-FAB8A213D56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845611" y="5511078"/>
                  <a:ext cx="320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239B894C-32C3-7E5C-F5AF-10EAB06BADA8}"/>
                    </a:ext>
                  </a:extLst>
                </p14:cNvPr>
                <p14:cNvContentPartPr/>
                <p14:nvPr/>
              </p14:nvContentPartPr>
              <p14:xfrm>
                <a:off x="6917611" y="5677758"/>
                <a:ext cx="298080" cy="2916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239B894C-32C3-7E5C-F5AF-10EAB06BADA8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908611" y="5668758"/>
                  <a:ext cx="31572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C7E1734C-071A-A096-5942-B2057AD6523C}"/>
                  </a:ext>
                </a:extLst>
              </p14:cNvPr>
              <p14:cNvContentPartPr/>
              <p14:nvPr/>
            </p14:nvContentPartPr>
            <p14:xfrm>
              <a:off x="8571451" y="3324438"/>
              <a:ext cx="164520" cy="19656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C7E1734C-071A-A096-5942-B2057AD6523C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8562451" y="3315798"/>
                <a:ext cx="1821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AFE3E80D-AF54-C4B9-32D1-F5A2839FA115}"/>
                  </a:ext>
                </a:extLst>
              </p14:cNvPr>
              <p14:cNvContentPartPr/>
              <p14:nvPr/>
            </p14:nvContentPartPr>
            <p14:xfrm>
              <a:off x="9365611" y="3130758"/>
              <a:ext cx="358200" cy="45396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AFE3E80D-AF54-C4B9-32D1-F5A2839FA115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9356971" y="3121758"/>
                <a:ext cx="375840" cy="47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7" name="Group 496">
            <a:extLst>
              <a:ext uri="{FF2B5EF4-FFF2-40B4-BE49-F238E27FC236}">
                <a16:creationId xmlns:a16="http://schemas.microsoft.com/office/drawing/2014/main" id="{73831323-6BFC-CBAC-B82B-B5F0655FB6C7}"/>
              </a:ext>
            </a:extLst>
          </p:cNvPr>
          <p:cNvGrpSpPr/>
          <p:nvPr/>
        </p:nvGrpSpPr>
        <p:grpSpPr>
          <a:xfrm>
            <a:off x="8355091" y="3862998"/>
            <a:ext cx="318960" cy="359640"/>
            <a:chOff x="8355091" y="3862998"/>
            <a:chExt cx="31896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6158B1E4-D2B8-A913-2C93-01479E58B430}"/>
                    </a:ext>
                  </a:extLst>
                </p14:cNvPr>
                <p14:cNvContentPartPr/>
                <p14:nvPr/>
              </p14:nvContentPartPr>
              <p14:xfrm>
                <a:off x="8355091" y="3862998"/>
                <a:ext cx="318960" cy="35964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6158B1E4-D2B8-A913-2C93-01479E58B43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8346091" y="3853998"/>
                  <a:ext cx="336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F986AFD6-FF03-1492-5817-95BD64E450DC}"/>
                    </a:ext>
                  </a:extLst>
                </p14:cNvPr>
                <p14:cNvContentPartPr/>
                <p14:nvPr/>
              </p14:nvContentPartPr>
              <p14:xfrm>
                <a:off x="8419891" y="4081878"/>
                <a:ext cx="169200" cy="972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F986AFD6-FF03-1492-5817-95BD64E450D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8411251" y="4073238"/>
                  <a:ext cx="1868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CB8B4AB2-76C4-33A9-DE35-224A170AF1D8}"/>
              </a:ext>
            </a:extLst>
          </p:cNvPr>
          <p:cNvGrpSpPr/>
          <p:nvPr/>
        </p:nvGrpSpPr>
        <p:grpSpPr>
          <a:xfrm>
            <a:off x="8484331" y="4375998"/>
            <a:ext cx="255240" cy="369360"/>
            <a:chOff x="8484331" y="4375998"/>
            <a:chExt cx="25524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7771582-9554-711F-7D76-E95C0C4887B8}"/>
                    </a:ext>
                  </a:extLst>
                </p14:cNvPr>
                <p14:cNvContentPartPr/>
                <p14:nvPr/>
              </p14:nvContentPartPr>
              <p14:xfrm>
                <a:off x="8484331" y="4375998"/>
                <a:ext cx="255240" cy="6660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7771582-9554-711F-7D76-E95C0C4887B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8475691" y="4366998"/>
                  <a:ext cx="272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65370746-6B8D-6214-319D-A58EEB1AB8DC}"/>
                    </a:ext>
                  </a:extLst>
                </p14:cNvPr>
                <p14:cNvContentPartPr/>
                <p14:nvPr/>
              </p14:nvContentPartPr>
              <p14:xfrm>
                <a:off x="8616451" y="4423518"/>
                <a:ext cx="71640" cy="3218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65370746-6B8D-6214-319D-A58EEB1AB8D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8607811" y="4414878"/>
                  <a:ext cx="8928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79FB33B-7E9B-C90E-F374-D0F08FFC31F8}"/>
              </a:ext>
            </a:extLst>
          </p:cNvPr>
          <p:cNvGrpSpPr/>
          <p:nvPr/>
        </p:nvGrpSpPr>
        <p:grpSpPr>
          <a:xfrm>
            <a:off x="8306851" y="4964238"/>
            <a:ext cx="516240" cy="781560"/>
            <a:chOff x="8306851" y="4964238"/>
            <a:chExt cx="516240" cy="78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BBA1A80B-E3F8-0965-89C9-626F89F844B2}"/>
                    </a:ext>
                  </a:extLst>
                </p14:cNvPr>
                <p14:cNvContentPartPr/>
                <p14:nvPr/>
              </p14:nvContentPartPr>
              <p14:xfrm>
                <a:off x="8449411" y="4964238"/>
                <a:ext cx="373680" cy="35964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BBA1A80B-E3F8-0965-89C9-626F89F844B2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8440411" y="4955598"/>
                  <a:ext cx="391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9CEACC3D-1C6C-EFC1-6350-D6CCB9ED3D98}"/>
                    </a:ext>
                  </a:extLst>
                </p14:cNvPr>
                <p14:cNvContentPartPr/>
                <p14:nvPr/>
              </p14:nvContentPartPr>
              <p14:xfrm>
                <a:off x="8537971" y="5153238"/>
                <a:ext cx="210960" cy="1836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9CEACC3D-1C6C-EFC1-6350-D6CCB9ED3D9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529331" y="5144598"/>
                  <a:ext cx="228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F46B91C8-D359-A8F2-F9D2-C08856D9D0A8}"/>
                    </a:ext>
                  </a:extLst>
                </p14:cNvPr>
                <p14:cNvContentPartPr/>
                <p14:nvPr/>
              </p14:nvContentPartPr>
              <p14:xfrm>
                <a:off x="8306851" y="5432238"/>
                <a:ext cx="445320" cy="907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F46B91C8-D359-A8F2-F9D2-C08856D9D0A8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298211" y="5423598"/>
                  <a:ext cx="46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1C735F76-F01F-4550-0EBC-A416E5D68D56}"/>
                    </a:ext>
                  </a:extLst>
                </p14:cNvPr>
                <p14:cNvContentPartPr/>
                <p14:nvPr/>
              </p14:nvContentPartPr>
              <p14:xfrm>
                <a:off x="8462731" y="5482998"/>
                <a:ext cx="155880" cy="2628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1C735F76-F01F-4550-0EBC-A416E5D68D5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454091" y="5473998"/>
                  <a:ext cx="17352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8BF9BC88-26B0-908C-B2BF-D7D1976AEB81}"/>
              </a:ext>
            </a:extLst>
          </p:cNvPr>
          <p:cNvGrpSpPr/>
          <p:nvPr/>
        </p:nvGrpSpPr>
        <p:grpSpPr>
          <a:xfrm>
            <a:off x="9315211" y="3937878"/>
            <a:ext cx="262440" cy="385920"/>
            <a:chOff x="9315211" y="3937878"/>
            <a:chExt cx="26244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3A6525FD-3480-7254-2A78-214D8C5A5884}"/>
                    </a:ext>
                  </a:extLst>
                </p14:cNvPr>
                <p14:cNvContentPartPr/>
                <p14:nvPr/>
              </p14:nvContentPartPr>
              <p14:xfrm>
                <a:off x="9315211" y="3937878"/>
                <a:ext cx="262440" cy="1188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3A6525FD-3480-7254-2A78-214D8C5A588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306211" y="3928878"/>
                  <a:ext cx="280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50A549FA-8D6A-9D58-A1DC-6CD3108F0292}"/>
                    </a:ext>
                  </a:extLst>
                </p14:cNvPr>
                <p14:cNvContentPartPr/>
                <p14:nvPr/>
              </p14:nvContentPartPr>
              <p14:xfrm>
                <a:off x="9391891" y="3967038"/>
                <a:ext cx="109080" cy="35676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50A549FA-8D6A-9D58-A1DC-6CD3108F029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382891" y="3958398"/>
                  <a:ext cx="126720" cy="37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449EFA88-05BD-5C17-9840-418AB410D071}"/>
                  </a:ext>
                </a:extLst>
              </p14:cNvPr>
              <p14:cNvContentPartPr/>
              <p14:nvPr/>
            </p14:nvContentPartPr>
            <p14:xfrm>
              <a:off x="9419611" y="4501638"/>
              <a:ext cx="299880" cy="13860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449EFA88-05BD-5C17-9840-418AB410D071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9410611" y="4492638"/>
                <a:ext cx="317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66E8FEAC-F878-4766-C797-B0386FD64E8A}"/>
                  </a:ext>
                </a:extLst>
              </p14:cNvPr>
              <p14:cNvContentPartPr/>
              <p14:nvPr/>
            </p14:nvContentPartPr>
            <p14:xfrm>
              <a:off x="9330691" y="4847958"/>
              <a:ext cx="204840" cy="22356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66E8FEAC-F878-4766-C797-B0386FD64E8A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9322051" y="4839318"/>
                <a:ext cx="22248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" name="Group 511">
            <a:extLst>
              <a:ext uri="{FF2B5EF4-FFF2-40B4-BE49-F238E27FC236}">
                <a16:creationId xmlns:a16="http://schemas.microsoft.com/office/drawing/2014/main" id="{C7CDEEDB-C6B8-CFAF-B6A1-0B8761DC415A}"/>
              </a:ext>
            </a:extLst>
          </p:cNvPr>
          <p:cNvGrpSpPr/>
          <p:nvPr/>
        </p:nvGrpSpPr>
        <p:grpSpPr>
          <a:xfrm>
            <a:off x="9106411" y="5187438"/>
            <a:ext cx="610560" cy="843480"/>
            <a:chOff x="9106411" y="5187438"/>
            <a:chExt cx="61056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D6DE6414-72B5-7D20-0292-16276127D59E}"/>
                    </a:ext>
                  </a:extLst>
                </p14:cNvPr>
                <p14:cNvContentPartPr/>
                <p14:nvPr/>
              </p14:nvContentPartPr>
              <p14:xfrm>
                <a:off x="9482251" y="5187438"/>
                <a:ext cx="146880" cy="277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D6DE6414-72B5-7D20-0292-16276127D59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9473251" y="5178798"/>
                  <a:ext cx="164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18FB078E-04A3-1B59-6010-9ED0F65AE988}"/>
                    </a:ext>
                  </a:extLst>
                </p14:cNvPr>
                <p14:cNvContentPartPr/>
                <p14:nvPr/>
              </p14:nvContentPartPr>
              <p14:xfrm>
                <a:off x="9106411" y="5216238"/>
                <a:ext cx="138600" cy="3873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18FB078E-04A3-1B59-6010-9ED0F65AE988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9097771" y="5207238"/>
                  <a:ext cx="1562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FE37C78-4521-190C-9BC9-9B6CFDDB424F}"/>
                    </a:ext>
                  </a:extLst>
                </p14:cNvPr>
                <p14:cNvContentPartPr/>
                <p14:nvPr/>
              </p14:nvContentPartPr>
              <p14:xfrm>
                <a:off x="9242851" y="5405958"/>
                <a:ext cx="338760" cy="482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FE37C78-4521-190C-9BC9-9B6CFDDB424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9233851" y="5396958"/>
                  <a:ext cx="356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720C3FD1-13B1-0B42-FC23-5E297AB3CE19}"/>
                    </a:ext>
                  </a:extLst>
                </p14:cNvPr>
                <p14:cNvContentPartPr/>
                <p14:nvPr/>
              </p14:nvContentPartPr>
              <p14:xfrm>
                <a:off x="9280291" y="5607198"/>
                <a:ext cx="436680" cy="4464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720C3FD1-13B1-0B42-FC23-5E297AB3CE1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271651" y="5598558"/>
                  <a:ext cx="454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93D6E09-E078-FD9E-2F6F-4D0D9477D76F}"/>
                    </a:ext>
                  </a:extLst>
                </p14:cNvPr>
                <p14:cNvContentPartPr/>
                <p14:nvPr/>
              </p14:nvContentPartPr>
              <p14:xfrm>
                <a:off x="9394051" y="5652198"/>
                <a:ext cx="96480" cy="3787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93D6E09-E078-FD9E-2F6F-4D0D9477D76F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385051" y="5643198"/>
                  <a:ext cx="11412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71EECA86-9ECD-DBF2-2B99-EE87319DA057}"/>
              </a:ext>
            </a:extLst>
          </p:cNvPr>
          <p:cNvGrpSpPr/>
          <p:nvPr/>
        </p:nvGrpSpPr>
        <p:grpSpPr>
          <a:xfrm>
            <a:off x="10262011" y="3207078"/>
            <a:ext cx="887040" cy="410760"/>
            <a:chOff x="10262011" y="3207078"/>
            <a:chExt cx="88704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53759CF0-4850-AA43-8849-2A4F0EDBC619}"/>
                    </a:ext>
                  </a:extLst>
                </p14:cNvPr>
                <p14:cNvContentPartPr/>
                <p14:nvPr/>
              </p14:nvContentPartPr>
              <p14:xfrm>
                <a:off x="10262011" y="3402198"/>
                <a:ext cx="197640" cy="2156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53759CF0-4850-AA43-8849-2A4F0EDBC619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0253371" y="3393558"/>
                  <a:ext cx="215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9D3DF79E-6388-D5D2-A5D1-4622C518CB2D}"/>
                    </a:ext>
                  </a:extLst>
                </p14:cNvPr>
                <p14:cNvContentPartPr/>
                <p14:nvPr/>
              </p14:nvContentPartPr>
              <p14:xfrm>
                <a:off x="10614091" y="3366198"/>
                <a:ext cx="143280" cy="2070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9D3DF79E-6388-D5D2-A5D1-4622C518CB2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0605451" y="3357198"/>
                  <a:ext cx="160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4D6C7DCB-84B8-07D9-D593-16F19161466F}"/>
                    </a:ext>
                  </a:extLst>
                </p14:cNvPr>
                <p14:cNvContentPartPr/>
                <p14:nvPr/>
              </p14:nvContentPartPr>
              <p14:xfrm>
                <a:off x="10946371" y="3207078"/>
                <a:ext cx="49680" cy="39348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4D6C7DCB-84B8-07D9-D593-16F19161466F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0937731" y="3198078"/>
                  <a:ext cx="673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A9767008-99E0-8013-6FBB-8B9A41E4A332}"/>
                    </a:ext>
                  </a:extLst>
                </p14:cNvPr>
                <p14:cNvContentPartPr/>
                <p14:nvPr/>
              </p14:nvContentPartPr>
              <p14:xfrm>
                <a:off x="10947091" y="3423798"/>
                <a:ext cx="201960" cy="165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A9767008-99E0-8013-6FBB-8B9A41E4A332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0938091" y="3414798"/>
                  <a:ext cx="21960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CDB7396F-B47B-8A6E-34AF-9A41DD702A69}"/>
                  </a:ext>
                </a:extLst>
              </p14:cNvPr>
              <p14:cNvContentPartPr/>
              <p14:nvPr/>
            </p14:nvContentPartPr>
            <p14:xfrm>
              <a:off x="11384131" y="3387798"/>
              <a:ext cx="162720" cy="27288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CDB7396F-B47B-8A6E-34AF-9A41DD702A69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11375131" y="3378798"/>
                <a:ext cx="18036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1" name="Group 530">
            <a:extLst>
              <a:ext uri="{FF2B5EF4-FFF2-40B4-BE49-F238E27FC236}">
                <a16:creationId xmlns:a16="http://schemas.microsoft.com/office/drawing/2014/main" id="{C9A7AFFC-2086-AC30-15E1-0CF697B3E442}"/>
              </a:ext>
            </a:extLst>
          </p:cNvPr>
          <p:cNvGrpSpPr/>
          <p:nvPr/>
        </p:nvGrpSpPr>
        <p:grpSpPr>
          <a:xfrm>
            <a:off x="10114771" y="3767598"/>
            <a:ext cx="808560" cy="2116080"/>
            <a:chOff x="10114771" y="3767598"/>
            <a:chExt cx="808560" cy="21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9F793D0A-E6EB-EB61-FE83-5F5281E9EC30}"/>
                    </a:ext>
                  </a:extLst>
                </p14:cNvPr>
                <p14:cNvContentPartPr/>
                <p14:nvPr/>
              </p14:nvContentPartPr>
              <p14:xfrm>
                <a:off x="10181731" y="3912678"/>
                <a:ext cx="335160" cy="1188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9F793D0A-E6EB-EB61-FE83-5F5281E9EC30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172731" y="3904038"/>
                  <a:ext cx="352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44E111B-6FB1-8CE3-97AE-80375F9DB763}"/>
                    </a:ext>
                  </a:extLst>
                </p14:cNvPr>
                <p14:cNvContentPartPr/>
                <p14:nvPr/>
              </p14:nvContentPartPr>
              <p14:xfrm>
                <a:off x="10319251" y="3934998"/>
                <a:ext cx="80280" cy="2628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44E111B-6FB1-8CE3-97AE-80375F9DB763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310611" y="3925998"/>
                  <a:ext cx="97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AED832B2-4B70-F5BC-71BC-71E8B71A3D5D}"/>
                    </a:ext>
                  </a:extLst>
                </p14:cNvPr>
                <p14:cNvContentPartPr/>
                <p14:nvPr/>
              </p14:nvContentPartPr>
              <p14:xfrm>
                <a:off x="10208731" y="4302198"/>
                <a:ext cx="318600" cy="3513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AED832B2-4B70-F5BC-71BC-71E8B71A3D5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0199731" y="4293198"/>
                  <a:ext cx="3362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956E43D4-7A9B-7C85-D4D1-69C4D58A12C2}"/>
                    </a:ext>
                  </a:extLst>
                </p14:cNvPr>
                <p14:cNvContentPartPr/>
                <p14:nvPr/>
              </p14:nvContentPartPr>
              <p14:xfrm>
                <a:off x="10334371" y="4497678"/>
                <a:ext cx="250920" cy="2376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956E43D4-7A9B-7C85-D4D1-69C4D58A12C2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325371" y="4489038"/>
                  <a:ext cx="268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EAADECD1-C0B2-92AA-C6B2-1083E41CEA53}"/>
                    </a:ext>
                  </a:extLst>
                </p14:cNvPr>
                <p14:cNvContentPartPr/>
                <p14:nvPr/>
              </p14:nvContentPartPr>
              <p14:xfrm>
                <a:off x="10364611" y="5076558"/>
                <a:ext cx="279720" cy="385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EAADECD1-C0B2-92AA-C6B2-1083E41CEA53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355611" y="5067558"/>
                  <a:ext cx="297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6DB8F80-2E39-1DFB-73BF-D7B3DD0BAB88}"/>
                    </a:ext>
                  </a:extLst>
                </p14:cNvPr>
                <p14:cNvContentPartPr/>
                <p14:nvPr/>
              </p14:nvContentPartPr>
              <p14:xfrm>
                <a:off x="10360291" y="5067198"/>
                <a:ext cx="197640" cy="37620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6DB8F80-2E39-1DFB-73BF-D7B3DD0BAB8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351651" y="5058198"/>
                  <a:ext cx="215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3CADDB2E-4916-7351-4D38-4200D02E9201}"/>
                    </a:ext>
                  </a:extLst>
                </p14:cNvPr>
                <p14:cNvContentPartPr/>
                <p14:nvPr/>
              </p14:nvContentPartPr>
              <p14:xfrm>
                <a:off x="10114771" y="5592078"/>
                <a:ext cx="219600" cy="2916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3CADDB2E-4916-7351-4D38-4200D02E9201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105771" y="5583438"/>
                  <a:ext cx="237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57E69BE7-4B1F-ED91-2CAE-BAF4A1ADFA31}"/>
                    </a:ext>
                  </a:extLst>
                </p14:cNvPr>
                <p14:cNvContentPartPr/>
                <p14:nvPr/>
              </p14:nvContentPartPr>
              <p14:xfrm>
                <a:off x="10191091" y="5728878"/>
                <a:ext cx="248760" cy="3384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57E69BE7-4B1F-ED91-2CAE-BAF4A1ADFA31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0182451" y="5720238"/>
                  <a:ext cx="266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B717B96-DA60-E704-6173-316A7C81FD73}"/>
                    </a:ext>
                  </a:extLst>
                </p14:cNvPr>
                <p14:cNvContentPartPr/>
                <p14:nvPr/>
              </p14:nvContentPartPr>
              <p14:xfrm>
                <a:off x="10532011" y="3767598"/>
                <a:ext cx="391320" cy="191880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B717B96-DA60-E704-6173-316A7C81FD7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0523011" y="3758958"/>
                  <a:ext cx="408960" cy="193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501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classroom</cp:lastModifiedBy>
  <cp:revision>29</cp:revision>
  <dcterms:created xsi:type="dcterms:W3CDTF">2022-03-08T08:44:55Z</dcterms:created>
  <dcterms:modified xsi:type="dcterms:W3CDTF">2023-07-05T17:16:46Z</dcterms:modified>
</cp:coreProperties>
</file>