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22" r:id="rId3"/>
    <p:sldId id="323" r:id="rId4"/>
    <p:sldId id="327" r:id="rId5"/>
    <p:sldId id="324" r:id="rId6"/>
    <p:sldId id="325" r:id="rId7"/>
    <p:sldId id="32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10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2:54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74 24575,'-6'-28'0,"5"25"0,1 1 0,-1-1 0,0 1 0,0-1 0,1 1 0,0-1 0,-1 1 0,1-1 0,0 0 0,0 1 0,1-1 0,-1 0 0,0 1 0,1-1 0,1-3 0,-2 6 0,1 0 0,-1 0 0,1 0 0,-1 0 0,1 0 0,-1 0 0,1 0 0,-1 0 0,1 0 0,-1 1 0,0-1 0,1 0 0,-1 0 0,1 1 0,-1-1 0,0 0 0,1 0 0,-1 1 0,1-1 0,-1 0 0,0 1 0,0-1 0,1 1 0,-1-1 0,0 0 0,1 1 0,-1-1 0,0 1 0,0-1 0,0 1 0,0-1 0,0 1 0,1 0 0,8 18 0,-3 4 0,-1 0 0,2 34 0,1 8 0,-3-33 0,-3 1 0,-1 47 0,1 22 0,10-35 0,0 14 0,-12-80 0,-3 38 0,3-39 0,0 0 0,0 1 0,0-1 0,0 1 0,0-1 0,0 0 0,-1 1 0,1-1 0,0 0 0,0 1 0,0-1 0,-1 0 0,1 1 0,0-1 0,-1 0 0,1 1 0,0-1 0,-1 0 0,1 0 0,0 0 0,-1 1 0,1-1 0,0 0 0,-1 0 0,1 0 0,-1 0 0,1 0 0,0 1 0,-1-1 0,-18-13 0,14 6-195,1 1 0,-1 0 0,1-1 0,0 0 0,1 0 0,-5-10 0,1-4-6631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02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24575,'5'0'0,"0"-4"0,5-2 0,4 1 0,0 1-8191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08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873 50 24575,'0'-1'0,"1"1"0,-1 0 0,1-1 0,0 1 0,-1-1 0,1 0 0,-1 1 0,0-1 0,1 1 0,-1-1 0,1 0 0,-1 1 0,0-1 0,0 0 0,1 1 0,-1-1 0,0 0 0,0 0 0,0 1 0,0-1 0,1 0 0,-1 0 0,0 1 0,-1-1 0,1 0 0,0 1 0,0-1 0,0 0 0,0 0 0,0 1 0,-1-2 0,0 0 0,-1 1 0,1 0 0,0-1 0,-1 1 0,1 0 0,-1 0 0,0 0 0,1 0 0,-1 0 0,0 0 0,-3-1 0,-2-1 0,0 1 0,-1 0 0,1 0 0,-1 1 0,-10-1 0,-4 3 0,0 2 0,0 1 0,1 0 0,-1 2 0,1 0 0,0 1 0,-21 11 0,-11 8 0,-69 46 0,-200 153 0,244-167-1365,45-32-5461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08.5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24575,'0'4'0,"4"2"0,1 3 0,0-3 0,-4-3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08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24575,'4'0'0,"2"-5"0,-5 0 0,-7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09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1983 183 24575,'-20'1'0,"1"1"0,-34 8 0,39-7 0,0 0 0,0 0 0,0-2 0,0 0 0,0 0 0,0-1 0,-19-3 0,-67-10 0,0 4 0,-112 5 0,-26-2 0,-683-73 0,746 59 0,162 19 0,16 3 0,23 4 0,-15-8-41,0 1 0,0-2-1,0 1 1,-1-2 0,1 1-1,-1-1 1,0-1 0,0 0 0,0 0-1,-1-1 1,13-10 0,-3 4-829,0 0-5956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10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647 0 24575,'-11'1'0,"0"0"0,0 0 0,0 1 0,0 1 0,0-1 0,1 2 0,-21 8 0,-66 44 0,43-23 0,-142 104 0,157-107 0,25-19 0,1 0 0,0 1 0,1 0 0,1 1 0,0 1 0,0-1 0,2 2 0,0-1 0,0 2 0,1-1 0,1 1 0,-9 31 0,13-37 0,1 0 0,0 0 0,0 0 0,1 0 0,1 0 0,0 0 0,0 0 0,1 0 0,0 0 0,1 0 0,0 0 0,0-1 0,1 1 0,1-1 0,-1 1 0,2-1 0,-1 0 0,1 0 0,0-1 0,1 0 0,0 1 0,0-2 0,10 10 0,52 34 0,-56-44 0,1 2 0,-1 0 0,-1 0 0,0 1 0,17 19 0,-21-14 117,-7-15-145,0 1 0,0-1 0,-1 0 0,1 1 0,0-1 0,0 0 0,0 0 0,0 1 0,0-1 0,0 0 0,0 0 0,0 1 0,-1-1 0,1 0 0,0 0 0,0 0 0,0 1 0,-1-1 1,1 0-1,0 0 0,0 0 0,0 0 0,-1 1 0,1-1 0,0 0 0,0 0 0,-1 0 0,1 0 0,0 0 0,0 0 0,-1 0 0,1 0 0,0 0 0,-1 0 0,1 0 0,0 0 0,0 0 0,-1 0 0,1 0 0,0 0 0,0 0 1,-1 0-1,1 0 0,0 0 0,-1 0 0,1 0 0,0-1 0,0 1 0,0 0 0,-1 0 0,1 0 0,0-1 0,-13-4-6798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14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24575,'0'0'0,"0"-1"0,0 0 0,0 1 0,0-1 0,0 1 0,0-1 0,0 0 0,0 1 0,0-1 0,1 1 0,-1-1 0,0 1 0,0-1 0,1 0 0,-1 1 0,0-1 0,1 1 0,-1-1 0,1 1 0,-1 0 0,0-1 0,1 1 0,-1-1 0,1 1 0,-1 0 0,1-1 0,-1 1 0,1 0 0,0 0 0,-1-1 0,1 1 0,-1 0 0,1 0 0,-1 0 0,1 0 0,0 0 0,-1 0 0,1 0 0,-1 0 0,1 0 0,0 0 0,-1 0 0,1 0 0,0 0 0,-1 0 0,1 0 0,-1 1 0,1-1 0,-1 0 0,1 1 0,-1-1 0,1 1 0,29 17 0,-23-9 0,0 1 0,-1 0 0,1 0 0,-2 0 0,0 1 0,0 0 0,-1 0 0,5 18 0,-1 9 0,5 50 0,-2-9 0,-8-53 0,-2 0 0,0 0 0,-2 0 0,-1-1 0,-1 1 0,-1 0 0,-1-1 0,-1 0 0,-11 25 0,10-27 0,4-11 0,-1 0 0,0-1 0,-1 1 0,-1-1 0,-6 11 0,12-22 0,0 0 0,0 0 0,0 0 0,0 1 0,0-1 0,0 0 0,0 0 0,-1 0 0,1 1 0,0-1 0,0 0 0,0 0 0,0 0 0,0 0 0,-1 0 0,1 1 0,0-1 0,0 0 0,0 0 0,0 0 0,-1 0 0,1 0 0,0 0 0,0 0 0,-1 0 0,1 0 0,0 0 0,0 0 0,0 0 0,-1 0 0,1 0 0,0 0 0,0 0 0,0 0 0,-1 0 0,1 0 0,0 0 0,0 0 0,0 0 0,-1 0 0,1 0 0,0 0 0,0 0 0,0-1 0,-1 1 0,1 0 0,0 0 0,0 0 0,0 0 0,0 0 0,0-1 0,-1 1 0,1 0 0,0 0 0,-5-19 0,2-20 0,2-6 0,4-166 0,-2 200 0,1 0 0,1 0 0,0 0 0,0 0 0,1 0 0,0 1 0,1 0 0,0 0 0,1 0 0,0 0 0,0 1 0,1 0 0,0 0 0,16-14 0,-3 5 0,2 1 0,0 1 0,1 0 0,48-22 0,50-40 0,-121 78 0,1-1 0,-1 1 0,1-1 0,0 1 0,-1 0 0,1 0 0,-1-1 0,1 1 0,0 0 0,-1 0 0,1 0 0,0 0 0,-1 0 0,1 0 0,-1 0 0,1 0 0,0 0 0,-1 0 0,1 0 0,0 0 0,-1 0 0,1 0 0,0 1 0,-1-1 0,1 0 0,-1 0 0,1 1 0,-1-1 0,1 0 0,-1 1 0,1-1 0,0 2 0,9 23 0,-8 41 0,-2-59 0,0 39 0,-1 1 0,-3-1 0,-1 0 0,-22 86 0,24-125 0,1 1 0,0 0 0,0 0 0,1 0 0,0 0 0,0 0 0,1 0 0,0 0 0,0 0 0,1 0 0,0 0 0,1 0 0,-1 0 0,1-1 0,1 1 0,6 14 0,-5-16 0,0 0 0,1 0 0,-1 0 0,1-1 0,0 0 0,1 0 0,-1 0 0,1-1 0,0 1 0,0-1 0,1-1 0,-1 1 0,1-1 0,-1 0 0,1-1 0,0 0 0,0 0 0,14 2 0,-4-1 12,0-1 0,0-1 0,-1 0 0,1-1 0,0-1 0,0-1 0,-1 0 0,1-1 0,20-7 0,-30 8-69,-1-1 0,1 1 0,-1-1 0,0 0-1,0-1 1,0 1 0,-1-1 0,1-1 0,-1 1 0,0-1 0,0 1 0,-1-2-1,1 1 1,-1 0 0,0-1 0,-1 0 0,1 0 0,-1 0 0,0 0 0,-1 0 0,1-1-1,-1 1 1,-1-1 0,1 1 0,0-10 0,0-4-6769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14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82 24575,'-3'-4'0,"-5"13"0,-4 13 0,1 3 0,2 1 0,1 0 0,1 1 0,1 0 0,-4 47 0,7-25 0,1 1 0,8 64 0,-6-112 0,0 0 0,0 1 0,0-1 0,0 0 0,0 1 0,1-1 0,-1 0 0,1 0 0,-1 1 0,1-1 0,0 0 0,0 0 0,0 0 0,0 0 0,0 0 0,1 0 0,-1 0 0,1 0 0,-1 0 0,1-1 0,0 1 0,-1 0 0,1-1 0,0 0 0,0 1 0,0-1 0,0 0 0,0 0 0,4 1 0,-2-2 0,1 0 0,-1 0 0,1-1 0,-1 0 0,0 0 0,1 0 0,-1 0 0,0-1 0,0 1 0,0-1 0,0 0 0,0 0 0,-1-1 0,1 1 0,4-4 0,4-4 0,-1 0 0,1-1 0,-2 0 0,1 0 0,-2-1 0,1-1 0,-2 0 0,0 0 0,0 0 0,-1-1 0,-1 0 0,7-21 0,-1-9 0,-2 1 0,8-90 0,-16 119 0,-1-4 0,1-1 0,1 1 0,0-1 0,1 1 0,14-35 0,-21 64 0,0 0 0,0 0 0,2 0 0,-1 0 0,1 21 0,-6 35 0,-22 85 0,28-141-193,1 1-1,1-1 1,0 1-1,2 11 1,-2-19-205,3 17-6428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15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2 238 24575,'2'-4'0,"5"12"0,3 14 0,-6 6 0,-2 0 0,-1 0 0,-1 1 0,-2-1 0,0 0 0,-8 31 0,-3 48 0,13-107 0,0 0 0,0 0 0,0 0 0,0 0 0,0 0 0,0 0 0,0 0 0,0 0 0,1 0 0,-1 0 0,0 0 0,0 0 0,0 0 0,0 0 0,0 0 0,0 0 0,0 0 0,0 0 0,0 0 0,0 0 0,0 0 0,0 0 0,0 0 0,1 0 0,-1 0 0,0 0 0,0 0 0,0 0 0,0 0 0,0 0 0,0 0 0,0 0 0,0 0 0,0 0 0,0 0 0,0 0 0,0 0 0,0 1 0,0-1 0,0 0 0,0 0 0,0 0 0,0 0 0,0 0 0,0 0 0,0 0 0,0 0 0,7-11 0,4-17 0,15-93 0,-23 93 0,1 1 0,2 0 0,1 1 0,1 0 0,1 0 0,2 0 0,15-28 0,-23 49 0,1 0 0,0 0 0,0 0 0,0 0 0,1 1 0,-1 0 0,1 0 0,0 0 0,0 0 0,1 1 0,7-4 0,-10 6 0,0 0 0,-1 0 0,1 0 0,0 1 0,0-1 0,0 1 0,0 0 0,0-1 0,0 1 0,0 1 0,-1-1 0,1 0 0,0 1 0,0 0 0,0-1 0,0 1 0,-1 0 0,1 1 0,0-1 0,-1 0 0,1 1 0,-1-1 0,1 1 0,-1 0 0,4 4 0,-4-5 0,0 1 0,0-1 0,-1 0 0,1 0 0,1 1 0,-1-1 0,0-1 0,0 1 0,0 0 0,0 0 0,1-1 0,-1 0 0,0 1 0,0-1 0,1 0 0,-1 0 0,0 0 0,1 0 0,-1 0 0,0-1 0,1 1 0,-1-1 0,0 0 0,0 1 0,0-1 0,0 0 0,1 0 0,-1 0 0,-1-1 0,1 1 0,0 0 0,0-1 0,2-2 0,9-7 0,0-1 0,-2-1 0,18-22 0,-14 16 0,-11 14 0,3-4 0,1 0 0,0 0 0,1 1 0,16-13 0,-24 21 0,0-1 0,0 0 0,0 1 0,0-1 0,0 0 0,0 1 0,0 0 0,1-1 0,-1 1 0,0 0 0,0-1 0,1 1 0,-1 0 0,0 0 0,0 0 0,1 0 0,-1 0 0,0 1 0,0-1 0,1 0 0,1 1 0,-2 0 0,1 1 0,-1-1 0,0 0 0,1 1 0,-1-1 0,0 1 0,0 0 0,0-1 0,0 1 0,0 0 0,0 0 0,0 0 0,-1-1 0,1 1 0,-1 0 0,1 0 0,-1 0 0,0 3 0,2 17 0,-1 0 0,0 0 0,-2 0 0,-1 0 0,-9 43 0,-3 37 0,13-98 0,1 1 0,0-1 0,0 1 0,0 0 0,0-1 0,1 1 0,-1-1 0,1 1 0,0-1 0,1 1 0,-1-1 0,1 0 0,0 0 0,4 7 0,-5-11 0,0 0 0,0 1 0,0-1 0,0 0 0,0 0 0,0 0 0,0 0 0,0-1 0,0 1 0,0 0 0,0 0 0,1-1 0,-1 1 0,0 0 0,0-1 0,0 1 0,-1-1 0,1 1 0,0-1 0,0 0 0,0 1 0,0-1 0,0 0 0,-1 0 0,2-1 0,26-26 0,-23 22 0,17-17-1365,-1 0-5461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15.5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24575,'4'0'0,"6"0"0,5 0 0,4 0 0,4 0 0,1 0 0,2 0 0,-1 0 0,1 0 0,0-5 0,-1 0 0,0-1 0,-4 6 0,-11 7 0,-10 2 0,-5 4 0,-3-1-8191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15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 0 24575,'-10'10'0,"1"0"0,0 1 0,1-1 0,0 2 0,-7 12 0,14-22 0,0-1 0,0 1 0,0-1 0,0 1 0,1 0 0,-1-1 0,0 1 0,1 0 0,-1-1 0,1 1 0,0 0 0,-1 0 0,1 0 0,0-1 0,0 1 0,0 0 0,0 0 0,1 0 0,-1-1 0,0 1 0,1 0 0,-1 0 0,1-1 0,0 1 0,0 0 0,-1-1 0,1 1 0,0-1 0,0 1 0,0-1 0,1 1 0,-1-1 0,0 0 0,1 1 0,-1-1 0,0 0 0,1 0 0,-1 0 0,1 0 0,0 0 0,-1-1 0,1 1 0,0 0 0,-1-1 0,1 1 0,0-1 0,0 0 0,0 0 0,-1 1 0,3-1 0,3 0 0,0 1 0,-1-1 0,1-1 0,0 1 0,-1-1 0,1 0 0,-1-1 0,13-4 0,55-25 0,-52 21 0,5-3-1365,-4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02.9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24575,'4'0'0,"6"-4"0,5-2 0,4 1 0,-1 1-8191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16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29 188 24575,'-3'-20'0,"-4"25"0,-5 32 0,11-31 0,-1 5 0,1 0 0,-1 0 0,2 1 0,0-1 0,0 0 0,1 0 0,0 0 0,1 1 0,0-1 0,5 13 0,-6-23 0,1 1 0,-1-1 0,1 0 0,-1 1 0,1-1 0,-1 0 0,1 0 0,0 0 0,0 0 0,-1-1 0,1 1 0,0 0 0,0-1 0,0 1 0,0-1 0,0 0 0,0 1 0,0-1 0,0 0 0,0 0 0,0-1 0,0 1 0,0 0 0,-1 0 0,1-1 0,0 0 0,4-1 0,51-20 0,-43 14 0,0 1 0,-1-2 0,0 0 0,0 0 0,-1-1 0,-1-1 0,1 0 0,-2-1 0,0 0 0,0 0 0,-1-1 0,0 0 0,-2-1 0,1 0 0,-2 0 0,0-1 0,0 0 0,-1 0 0,-1 0 0,-1 0 0,0-1 0,-1 1 0,-1-1 0,0-24 0,-22 96 0,-24 171 0,25-139 0,4-1 0,-8 118 0,15-136 0,-1 7 0,9-71 0,1 0 0,0 0 0,1 1 0,-1-1 0,1 0 0,0 0 0,1 0 0,-1 0 0,1 0 0,0 0 0,3 6 0,-4-10 4,-1 0 0,1 0-1,0 0 1,0 0 0,0 0 0,0 0-1,0 0 1,0-1 0,0 1 0,0 0-1,0-1 1,0 1 0,0 0 0,0-1-1,1 0 1,-1 1 0,0-1 0,0 0-1,1 1 1,-1-1 0,0 0 0,1 0-1,-1 0 1,0 0 0,0 0 0,1 0-1,-1-1 1,0 1 0,1 0 0,-1-1-1,1 0 1,36-19-1489,-24 7-5341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17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1 24575,'0'0'0,"0"0"0,0 0 0,1 0 0,-1 0 0,0 0 0,1 0 0,-1 0 0,0 0 0,1 0 0,-1 0 0,0 0 0,1 0 0,-1 0 0,0 0 0,1 0 0,-1 0 0,0 0 0,1 0 0,-1 1 0,0-1 0,1 0 0,-1 0 0,0 0 0,0 0 0,1 1 0,-1-1 0,0 0 0,0 0 0,1 1 0,-1-1 0,0 0 0,0 0 0,0 1 0,0-1 0,1 0 0,-1 1 0,0-1 0,0 1 0,-8 11 0,-19 8 0,0-12 0,-1-1 0,-36 5 0,46-10 0,-1 1 0,1 0 0,0 1 0,1 2 0,-1 0 0,1 0 0,-31 18 0,47-24 5,0 0 0,1 1 0,-1-1-1,1 1 1,-1-1 0,0 0 0,1 1-1,-1-1 1,1 1 0,-1 0 0,1-1-1,-1 1 1,1-1 0,0 1 0,-1 0-1,1-1 1,0 1 0,-1 0 0,1-1-1,0 1 1,0 0 0,0 0 0,-1-1-1,1 2 1,1-1-53,-1-1 0,0 0 0,1 1 1,-1-1-1,1 0 0,-1 1 0,0-1 0,1 0 0,-1 1 0,1-1 0,-1 0 1,1 0-1,-1 0 0,1 1 0,-1-1 0,1 0 0,0 0 0,-1 0 0,1 0 1,-1 0-1,1 0 0,-1 0 0,1 0 0,-1 0 0,1 0 0,-1 0 0,1 0 1,-1-1-1,1 1 0,0 0 0,12-4-6778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18.2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35 24575,'3'-9'0,"3"-13"0,-9 18 0,-8 12 0,4-1 0,1 1 0,-1 0 0,1 1 0,1-1 0,0 1 0,0 0 0,-5 14 0,-22 71 0,27-78 0,-3 12 0,0 0 0,2 1 0,-3 44 0,8-67 0,1 0 0,0 0 0,0 0 0,0 0 0,1 0 0,-1 0 0,2 0 0,-1 0 0,1 0 0,0 0 0,0-1 0,0 1 0,1-1 0,0 1 0,0-1 0,0 0 0,1 0 0,0 0 0,0-1 0,0 1 0,0-1 0,1 0 0,6 5 0,-7-7 0,1 0 0,-1-1 0,1 1 0,-1-1 0,1 0 0,0 0 0,-1 0 0,1 0 0,0-1 0,0 0 0,-1 0 0,1 0 0,0-1 0,0 0 0,-1 0 0,1 0 0,-1 0 0,1-1 0,-1 1 0,1-1 0,-1 0 0,0-1 0,0 1 0,7-6 0,9-7 0,0-1 0,0-1 0,22-26 0,-25 26 0,37-43 0,-58 65 0,0 0 0,0 0 0,0 1 0,1-1 0,-1 1 0,1 0 0,1 0 0,-1 0 0,1 0 0,0 1 0,0-1 0,1 1 0,0-1 0,0 1 0,1-1 0,-1 1 0,2-1 0,-1 1 0,1 0 0,0-1 0,0 1 0,3 9 0,-2-11 0,0 0 0,0-1 0,0 1 0,0-1 0,1 1 0,0-1 0,0 0 0,0 0 0,0 0 0,1-1 0,0 1 0,-1-1 0,1 0 0,0 0 0,1 0 0,-1 0 0,0-1 0,1 0 0,0 0 0,-1 0 0,1 0 0,0-1 0,0 0 0,0 0 0,0 0 0,0 0 0,0-1 0,0 0 0,8-1 0,0 0 0,0-2 0,-1 1 0,0-2 0,1 0 0,-1 0 0,-1-1 0,1 0 0,-1-1 0,0-1 0,0 0 0,0 0 0,-1-1 0,0 0 0,-1-1 0,0 0 0,0 0 0,-1-1 0,0 0 0,-1-1 0,7-13 0,-2 5 0,-2-1 0,-1-1 0,0 0 0,-1 0 0,-2 0 0,0-1 0,-1 0 0,-1-1 0,-2 1 0,1-36 0,-3 52-1365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18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11 24575,'4'-10'0,"4"18"0,6 19 0,-7-7 0,-2 0 0,0 0 0,-1 1 0,-1-1 0,0 24 0,-4 109 0,-2-64 0,-3 17 0,-5 0 0,-27 112 0,22-130 0,6-36 0,2-14 0,-3 43 0,13-94 0,0 0 0,0 0 0,2 1 0,-1-1 0,2 0 0,0 1 0,0 0 0,1 0 0,0 1 0,1 0 0,1 0 0,15-18 0,0 3 0,2 0 0,0 2 0,48-35 0,-5 8 0,-17 12 0,77-46 0,-126 84 0,0 0 0,0-1 0,0 1 0,0 0 0,0 0 0,0 0 0,0 0 0,0 1 0,1-1 0,-1 1 0,0-1 0,0 1 0,0 0 0,1 0 0,-1 0 0,0 0 0,0 0 0,1 0 0,-1 1 0,0-1 0,0 1 0,1-1 0,-1 1 0,0 0 0,3 2 0,-4-2 0,0 1 0,0 0 0,0 0 0,0 0 0,0 0 0,0 0 0,-1 0 0,1 0 0,-1 0 0,1 0 0,-1 1 0,0-1 0,0 0 0,0 0 0,0 0 0,0 0 0,0 0 0,-1 1 0,1-1 0,-1 0 0,0 0 0,1 0 0,-1 0 0,0 0 0,0 0 0,-3 3 0,-76 144 0,45-86 0,-39 92 0,72-152 0,1-1 0,0 1 0,0 0 0,0 0 0,0 0 0,1 0 0,-1 0 0,1 0 0,0 0 0,0 0 0,0 0 0,0 1 0,0-1 0,1 0 0,-1 0 0,1 0 0,0 0 0,0 0 0,0-1 0,0 1 0,0 0 0,1 0 0,2 3 0,-1-4 0,0 1 0,0 0 0,0-1 0,1 1 0,0-1 0,-1 0 0,1 0 0,0 0 0,0-1 0,0 0 0,0 1 0,0-1 0,0-1 0,0 1 0,0 0 0,8-1 0,6 0-258,1-1 0,-1-1 0,0-1 0,36-9 0,-53 12 183,21-5-6751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19.2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0 24575,'1'1'0,"0"-1"0,0 1 0,1 0 0,-1-1 0,0 1 0,0 0 0,0 0 0,0-1 0,0 1 0,0 0 0,0 0 0,-1 0 0,1 0 0,0 0 0,0 1 0,-1-1 0,1 0 0,-1 0 0,1 0 0,-1 1 0,1-1 0,-1 0 0,0 0 0,1 1 0,-1-1 0,0 0 0,0 2 0,3 38 0,-5-12 0,-10 44 0,3-23 0,-11 39 0,20-89-35,0 0 0,0 0 0,1 0 0,-1 0 0,0-1 0,0 1 0,0 0 0,0 0 0,0 0 0,0 0 0,0 0 0,1 0 0,-1 0 0,0 0 0,0 0 0,0 0 0,0 0 0,0 0 0,1 0 0,-1 0 0,0 0 0,0 0 0,0 0 0,0 0 0,0 0 0,0 0 0,0 1 0,1-1 0,-1 0 0,0 0 0,0 0 0,0 0 0,0 0 0,0 0 0,0 0 0,0 0 0,0 0 0,1 1 0,3-10-6791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19.6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24575,'0'-4'0,"0"-6"0,0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19.9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10 24575,'0'0'0,"0"0"0,0 0 0,0-1 0,0 1 0,0 0 0,-1 0 0,1-1 0,0 1 0,0 0 0,0 0 0,0-1 0,0 1 0,0 0 0,0 0 0,0-1 0,0 1 0,0 0 0,0 0 0,0-1 0,1 1 0,-1 0 0,0 0 0,0-1 0,0 1 0,0 0 0,0 0 0,0-1 0,0 1 0,1 0 0,-1 0 0,0 0 0,0-1 0,0 1 0,1 0 0,-1 0 0,0 0 0,0 0 0,0 0 0,1-1 0,-1 1 0,0 0 0,0 0 0,1 0 0,-1 0 0,0 0 0,0 0 0,1 0 0,-1 0 0,0 0 0,0 0 0,1 0 0,-1 0 0,0 0 0,0 0 0,1 0 0,-1 0 0,0 0 0,0 0 0,1 0 0,-1 1 0,0-1 0,0 0 0,1 0 0,-1 0 0,11 16 0,-6 15 0,-1 1 0,-2 0 0,-1-1 0,-5 49 0,2-1 0,2-48 0,0 122 0,-35 277 0,21-353 0,-11 76 0,27-130 0,-1-23 0,-1 0 0,0 0 0,1 0 0,-1 0 0,1 0 0,-1 0 0,1 0 0,-1 0 0,0 0 0,1 0 0,-1 0 0,1 0 0,-1 0 0,0 0 0,1-1 0,-1 1 0,0 0 0,1 0 0,-1 0 0,0-1 0,1 1 0,-1 0 0,0-1 0,1 1 0,-1 0 0,0-1 0,0 1 0,1 0 0,-1-1 0,23-38 0,-8-10-1365,-7 26-5461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20.2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101 179 24575,'8'1'0,"-1"0"0,1 0 0,-1 1 0,0 0 0,1 1 0,-1-1 0,0 1 0,10 6 0,-12-6 0,1 0 0,0 0 0,0 0 0,0-1 0,0 0 0,0 0 0,0-1 0,1 0 0,-1 0 0,0 0 0,1 0 0,-1-1 0,8-1 0,-4-1 0,0-1 0,0 1 0,0-2 0,-1 1 0,1-2 0,-1 1 0,0-1 0,0 0 0,0-1 0,10-9 0,-16 12 0,1 0 0,-1-1 0,0 1 0,0-1 0,0 0 0,0 0 0,-1 0 0,1 0 0,-1 0 0,0 0 0,0-1 0,-1 1 0,1-1 0,-1 1 0,0-1 0,0 0 0,-1 0 0,0 1 0,1-1 0,-1 0 0,-1 0 0,1 1 0,-1-1 0,-1-6 0,1 8 0,0 0 0,0 0 0,0 0 0,0 1 0,-1-1 0,1 0 0,-1 1 0,1-1 0,-1 1 0,0 0 0,0-1 0,0 1 0,-1 0 0,1 0 0,0 0 0,-1 1 0,1-1 0,-1 0 0,-4-1 0,1 1 0,0 0 0,-1 0 0,1 1 0,0 0 0,-1 0 0,1 1 0,-1-1 0,-11 2 0,-1 2 0,0 0 0,1 1 0,-1 1 0,1 1 0,-24 11 0,31-12 0,0 1 0,0 1 0,1 0 0,0 0 0,1 1 0,-1 0 0,2 0 0,-1 1 0,1 1 0,0-1 0,1 1 0,0 1 0,-7 15 0,6-10 0,2 0 0,0 0 0,1 0 0,0 1 0,2 0 0,0 0 0,0 0 0,1 33 0,2-36 0,0-1 0,0 0 0,2 0 0,0 0 0,0 1 0,6 15 0,-6-25 0,0 0 0,0 0 0,0 0 0,0-1 0,1 1 0,0-1 0,0 1 0,0-1 0,0 0 0,0 0 0,1-1 0,-1 1 0,1-1 0,-1 1 0,1-1 0,0 0 0,0-1 0,0 1 0,0-1 0,1 0 0,-1 1 0,0-2 0,5 2 0,0-1 0,1 1 0,0-1 0,-1 0 0,1-1 0,0 0 0,-1-1 0,1 1 0,-1-2 0,1 0 0,-1 0 0,1-1 0,-1 0 0,13-6 0,-22 9-45,1 0-1,0 0 1,-1-1-1,1 1 1,0-1-1,-1 1 1,1 0-1,-1-1 1,1 1-1,0-1 1,-1 1-1,1-1 1,-1 0-1,0 1 1,1-1-1,-1 0 1,1 1-1,-1-1 1,0 0-1,1 1 1,-1-1-1,0 0 1,0 1-1,0-1 0,0 0 1,0 0-1,0 1 1,0-1-1,0-1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21.3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24575,'1'59'0,"0"-1"0,-2-1 0,-14 91 0,3-74 0,11-53 0,-2-1 0,-1 1 0,0-1 0,-2 1 0,0-2 0,-1 1 0,-14 26 0,77-150 0,-18 32 0,79-115 0,-96 160 0,1 2 0,39-36 0,-51 51 0,1 2 0,0 0 0,1 0 0,-1 1 0,2 0 0,-1 1 0,1 0 0,-1 1 0,16-3 0,-26 7 0,1 0 0,-1 1 0,1-1 0,-1 1 0,1 0 0,-1 0 0,1 0 0,-1 0 0,1 0 0,-1 0 0,1 1 0,-1-1 0,0 1 0,1 0 0,-1-1 0,1 1 0,-1 0 0,0 1 0,0-1 0,0 0 0,0 1 0,3 1 0,-3 0 0,0 0 0,0 0 0,0 0 0,0 0 0,0 1 0,0-1 0,-1 1 0,0-1 0,0 1 0,0-1 0,0 1 0,0 0 0,0 4 0,-1 9 0,0 0 0,0 0 0,-2 0 0,0 0 0,-6 22 0,-1-10 0,0-1 0,-27 51 0,26-59 0,0 1 0,1 0 0,2 0 0,0 0 0,1 1 0,-6 37 0,12-52 0,-1 0 0,1-1 0,0 1 0,0 0 0,1 0 0,0 0 0,0-1 0,1 1 0,-1 0 0,2-1 0,4 11 0,-5-14 0,0 0 0,0 0 0,1-1 0,-1 1 0,1-1 0,-1 1 0,1-1 0,0 0 0,0 0 0,0-1 0,0 1 0,0-1 0,1 1 0,-1-1 0,0 0 0,1 0 0,-1 0 0,1-1 0,-1 1 0,1-1 0,-1 0 0,1 0 0,-1 0 0,6-1 0,15-3-1365,-2-2-5461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21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201 1 24575,'-16'18'0,"0"2"0,2 0 0,0 0 0,2 1 0,-17 36 0,-38 118 0,61-159 0,0 2 0,1 0 0,0 1 0,1 0 0,-1 26 0,4-40 0,1 0 0,-1 0 0,1 0 0,1 0 0,-1 0 0,1 0 0,0 0 0,0 0 0,0 0 0,1 0 0,-1 0 0,1-1 0,1 1 0,-1-1 0,0 1 0,1-1 0,0 0 0,0 0 0,1 0 0,-1 0 0,6 5 0,-5-8 0,-1 1 0,1-1 0,-1 0 0,1 0 0,-1 0 0,1 0 0,-1-1 0,1 0 0,0 1 0,-1-1 0,1 0 0,0-1 0,-1 1 0,1-1 0,-1 1 0,1-1 0,-1 0 0,1-1 0,-1 1 0,1-1 0,-1 1 0,4-3 0,7-4 0,1-1 0,-1 0 0,17-16 0,2-4 0,-1-1 0,-2-1 0,-1-2 0,-1-1 0,-2-1 0,-2-1 0,-1-1 0,31-69 0,-52 103 0,-1-1 0,0 1 0,0-1 0,0 1 0,0-1 0,-1 1 0,1-1 0,-1 1 0,0-1 0,0-6 0,0 10 0,0 0 0,0 0 0,0-1 0,0 1 0,-1 0 0,1 0 0,0-1 0,0 1 0,0 0 0,0 0 0,0-1 0,-1 1 0,1 0 0,0 0 0,0 0 0,0-1 0,-1 1 0,1 0 0,0 0 0,0 0 0,0 0 0,-1-1 0,1 1 0,0 0 0,-1 0 0,1 0 0,0 0 0,0 0 0,-1 0 0,1 0 0,0 0 0,0 0 0,-1 0 0,1 0 0,0 0 0,-1 0 0,1 0 0,0 0 0,0 0 0,-1 0 0,1 0 0,-21 18 0,10-1 0,0 0 0,2 0 0,0 1 0,0 1 0,2-1 0,0 1 0,2 1 0,0-1 0,-3 25 0,7-39 10,0 1 0,1 0 0,0 1 0,0-1 0,0 0 0,1 0 0,-1 0 0,2-1 0,-1 1 0,1 0 0,2 7 0,-2-9-81,-1-1 1,1-1-1,0 1 0,0 0 0,0 0 1,1-1-1,-1 1 0,0-1 1,1 1-1,0-1 0,-1 0 0,1 0 1,0-1-1,0 1 0,0 0 1,0-1-1,0 0 0,1 0 0,-1 0 1,7 1-1,10 1-6755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03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1 148 24575,'4'0'0,"6"0"0,5 0 0,4 0 0,3 0 0,-2 0-8191</inkml:trace>
  <inkml:trace contextRef="#ctx0" brushRef="#br0" timeOffset="1">716 75 24575,'4'0'0,"5"-5"0,6 0 0,5-1 0,2 2 0,3 1 0,0 1 0,1 1 0,-1 0 0,1 1 0,-1 1 0,-4-5 0,-1-2 0,-1 1 0,-3 1-8191</inkml:trace>
  <inkml:trace contextRef="#ctx0" brushRef="#br0" timeOffset="2">1505 0 24575,'4'0'0,"6"0"0,5 0 0,4 0 0,3 0 0,-1 0-8191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2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1 24575,'0'1'0,"0"44"0,-6 49 0,3-78 0,0 0 0,0-1 0,-2 1 0,0-1 0,0 0 0,-14 24 0,-66 133 0,110-222 0,57-85 0,-60 102 0,-20 29 0,1 0 0,-1 1 0,1-1 0,0 1 0,0 0 0,0 0 0,0 0 0,1 0 0,-1 1 0,1-1 0,0 1 0,0 0 0,0 0 0,5-1 0,-8 2 0,0 1 0,1 0 0,-1 0 0,0-1 0,1 1 0,-1 0 0,0 1 0,1-1 0,-1 0 0,1 0 0,-1 0 0,0 1 0,1-1 0,-1 1 0,0-1 0,0 1 0,1 0 0,1 1 0,-1-1 0,0 1 0,-1 0 0,1 0 0,0 0 0,-1 1 0,1-1 0,-1 0 0,0 0 0,0 1 0,0-1 0,0 1 0,0-1 0,0 4 0,4 17 0,-5-19 0,0-1 0,1 0 0,-1 1 0,1-1 0,0 0 0,0 0 0,0 0 0,1 0 0,2 6 0,-3-9 0,-1 0 0,0 1 0,1-1 0,-1 1 0,1-1 0,-1 0 0,1 0 0,0 1 0,-1-1 0,1 0 0,-1 0 0,1 1 0,-1-1 0,1 0 0,0 0 0,-1 0 0,1 0 0,-1 0 0,1 0 0,0 0 0,-1 0 0,1 0 0,0-1 0,23-12 0,43-54 0,-57 54 0,2 1 0,0 0 0,0 0 0,1 1 0,0 1 0,1 0 0,16-8 0,-29 17 0,1 0 0,-1 0 0,1 0 0,0 0 0,-1 1 0,1-1 0,0 1 0,0-1 0,-1 1 0,1 0 0,0 0 0,0-1 0,0 1 0,0 0 0,-1 1 0,1-1 0,0 0 0,0 0 0,0 1 0,-1-1 0,1 1 0,0 0 0,-1-1 0,1 1 0,0 0 0,2 2 0,-2 0 0,0 0 0,0-1 0,0 1 0,-1 0 0,1 0 0,-1 0 0,0 0 0,0 0 0,0 0 0,0 1 0,-1-1 0,1 0 0,-1 6 0,1 9 0,-2-1 0,0 1 0,-1-1 0,-6 27 0,8-42-45,-2 7-175,-1 0 0,1 0 0,-1 0 0,-1-1 0,-6 13 0,2-11-6606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23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463 0 24575,'-42'96'0,"11"-38"0,-3-2 0,-2 0 0,-43 49 0,16-33 0,19-24 0,1 3 0,-47 75 0,129-143 0,-10-4 0,-20 14 0,1-1 0,0 2 0,0-1 0,13-5 0,-21 11 0,1 0 0,-1 0 0,0 1 0,1-1 0,-1 0 0,1 1 0,-1 0 0,1-1 0,-1 1 0,1 0 0,-1 0 0,1 1 0,-1-1 0,1 0 0,-1 1 0,1 0 0,-1-1 0,1 1 0,-1 0 0,0 0 0,0 0 0,1 1 0,-1-1 0,3 3 0,20 21 0,0 1 0,-3 1 0,0 1 0,24 41 0,-17-26 0,-11-17-106,1 6-74,2-2 0,1-1 0,2 0 1,0-2-1,2-1 0,33 26 0,-43-41-6646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2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24575,'8'1'0,"0"1"0,-1 1 0,1-1 0,-1 2 0,10 4 0,-3-2 0,17 4 0,1-1 0,0-2 0,1-1 0,56 3 0,-70-7 0,251 3 0,-175-6 0,-89 1-111,-3 1 14,0-1 1,1 0-1,-1 0 1,0 0 0,1-1-1,-1 1 1,0-1-1,1 0 1,-1 0-1,0 0 1,0 0-1,5-3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23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 24575,'1'3'0,"-1"-1"0,1 0 0,-1 1 0,1-1 0,0 0 0,0 1 0,0-1 0,0 0 0,0 0 0,0 0 0,1 0 0,-1 0 0,1 0 0,0 0 0,-1-1 0,1 1 0,0 0 0,0-1 0,0 1 0,0-1 0,0 0 0,0 0 0,0 0 0,1 0 0,-1 0 0,0 0 0,1-1 0,-1 1 0,0-1 0,1 1 0,-1-1 0,4 0 0,14 2 0,0-1 0,40-2 0,-36 0 0,59 1-3484,135-7-88,-183 4 4710,0-2 1,0-1-1,0-2 0,35-14 0,-48 14-7964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24.1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24575,'0'112'0,"26"212"0,-10-236 0,41 253 0,-52-320-1365,0-6-5461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24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24 24575,'22'0'0,"-17"1"0,1 0 0,-1-1 0,1 1 0,-1-1 0,1-1 0,-1 1 0,1-1 0,-1 0 0,1 0 0,-1-1 0,0 0 0,9-3 0,-14 5 0,0 0 0,0 0 0,0 0 0,0-1 0,0 1 0,0 0 0,0 0 0,0 0 0,0 0 0,1 0 0,-1 0 0,0-1 0,0 1 0,0 0 0,0 0 0,0 0 0,0 0 0,0 0 0,0-1 0,0 1 0,0 0 0,0 0 0,0 0 0,0 0 0,0 0 0,0 0 0,0-1 0,0 1 0,-1 0 0,1 0 0,0 0 0,0 0 0,0 0 0,0 0 0,0-1 0,0 1 0,0 0 0,0 0 0,0 0 0,0 0 0,-1 0 0,1 0 0,0 0 0,0 0 0,0 0 0,0 0 0,0-1 0,0 1 0,-1 0 0,1 0 0,0 0 0,0 0 0,0 0 0,-15-4 0,-12 0 0,19 5 0,1-1 0,-1 1 0,1 0 0,-1 1 0,1 0 0,-1 0 0,1 0 0,0 1 0,0 0 0,0 1 0,0 0 0,1 0 0,-7 5 0,12-4-1365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24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 24575,'-1'1'0,"1"0"0,0 1 0,1-1 0,-1 1 0,0-1 0,0 1 0,1-1 0,-1 1 0,0-1 0,1 1 0,0-1 0,-1 0 0,1 1 0,0-1 0,-1 0 0,1 0 0,0 0 0,0 1 0,0-1 0,0 0 0,0 0 0,1 0 0,-1 0 0,0-1 0,2 2 0,0-1 0,0 0 0,0 0 0,0 0 0,0-1 0,0 1 0,0-1 0,0 0 0,0 0 0,0 0 0,0 0 0,0-1 0,4 0 0,-2 0 0,0 0 0,0 0 0,-1-1 0,1 1 0,0-1 0,-1 0 0,1-1 0,-1 1 0,0-1 0,1 0 0,-1 0 0,-1 0 0,1 0 0,0-1 0,5-7 0,-8 11 0,-1-1 0,0 0 0,1 1 0,-1-1 0,1 0 0,-1 1 0,0-1 0,1 0 0,-1 1 0,0-1 0,0 0 0,0 0 0,0 1 0,1-1 0,-1 0 0,0 0 0,0 1 0,0-1 0,-1 0 0,1 0 0,0 0 0,0 1 0,0-1 0,-1 0 0,1 1 0,0-1 0,0 0 0,-1 1 0,1-1 0,-1 0 0,1 1 0,-1-1 0,1 0 0,-1 1 0,0-1 0,-1 0 0,0 0 0,-1 0 0,1 1 0,0 0 0,-1-1 0,1 1 0,0 0 0,-1 0 0,1 0 0,0 0 0,-5 1 0,-5 1 0,1 1 0,-1 0 0,-19 9 0,12-2-1365,1 1-5461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25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 24575,'0'-4'0,"0"3"0,0 5 0,0 7 0,0 5 0,4 0 0,2 2 0,-1 2 0,-1 1 0,-1 2 0,3 1 0,1 0 0,-1 1 0,-2 0 0,-1-4-8191</inkml:trace>
  <inkml:trace contextRef="#ctx0" brushRef="#br0" timeOffset="1">148 450 24575,'0'4'0,"0"6"0,0 5 0,4 4 0,2-5 0,-5-5 0,-2-8 0,-6-4 0,-5-2 0,-1 0-8191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26.2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260 21 24575,'0'-1'0,"0"0"0,-1 1 0,1-1 0,0 0 0,0 1 0,0-1 0,0 0 0,0 0 0,0 1 0,1-1 0,-1 0 0,0 1 0,0-1 0,0 0 0,0 1 0,1-1 0,-1 1 0,0-1 0,1 0 0,-1 1 0,1-1 0,-1 1 0,1-1 0,-1 1 0,0-1 0,1 1 0,0-1 0,-1 1 0,1-1 0,-1 1 0,1 0 0,0-1 0,-1 1 0,2 0 0,-1 0 0,0 0 0,-1 1 0,1-1 0,0 1 0,0-1 0,-1 1 0,1-1 0,0 1 0,-1 0 0,1-1 0,-1 1 0,1 0 0,0-1 0,-1 1 0,0 0 0,1 0 0,-1-1 0,1 1 0,-1 0 0,0 0 0,0 0 0,1 0 0,-1 0 0,0 0 0,0-1 0,0 1 0,0 0 0,0 1 0,-1 21 0,0 0 0,-1 0 0,-1 0 0,-13 44 0,-1 12 0,-5 54 0,-5-2 0,-82 236 0,89-315 0,-44 129 0,63-165-77,8-14 269,13-18-1672,-8 2-5346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26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76 24575,'7'0'0,"-1"-2"0,0 1 0,0-1 0,0 0 0,0 0 0,0-1 0,10-6 0,21-7 0,-25 13 0,18-7 0,1 2 0,0 1 0,34-2 0,-56 8 0,0 1 0,0 0 0,1 0 0,-1 1 0,0 0 0,0 1 0,0 0 0,0 0 0,-1 1 0,1 0 0,-1 1 0,1-1 0,-1 2 0,0-1 0,11 9 0,-15-8 0,0-1 0,0 1 0,0 0 0,-1 0 0,1 1 0,-1-1 0,-1 0 0,1 1 0,-1 0 0,0 0 0,0 0 0,0 0 0,-1 0 0,0 0 0,0 0 0,-1 0 0,0 0 0,0 1 0,0-1 0,-1 0 0,-1 8 0,-2 10 0,-1 0 0,-1-1 0,-1 0 0,-11 25 0,10-32 12,-1 0 0,0-1 0,-1 0 0,0 0 0,-1-1 0,-1-1 0,-1 0 0,0 0 0,-15 11 0,0-3-383,-1 0-1,-1-2 1,-52 24 0,61-33-6455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03.9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24575,'4'0'0,"2"4"0,4 2 0,4-1 0,4-5 0,-1-3-8191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26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39 150 24575,'4'0'0,"-1"1"0,1 0 0,0 0 0,-1 0 0,0 0 0,1 1 0,-1 0 0,0-1 0,0 1 0,0 0 0,0 0 0,0 1 0,0-1 0,0 1 0,-1-1 0,1 1 0,-1 0 0,0 0 0,0 0 0,0 0 0,0 0 0,-1 0 0,3 5 0,5 13 0,-1 0 0,9 35 0,-11-37 0,-4-12 0,7 23 0,-1 0 0,-1 0 0,4 41 0,-11-62 0,1 0 0,-2-1 0,1 1 0,-1-1 0,0 1 0,-1-1 0,0 1 0,0-1 0,-1 0 0,0 0 0,0 0 0,-1 0 0,0 0 0,0-1 0,-1 0 0,-10 12 0,11-14 0,0-1 0,-1 1 0,1-1 0,-1 0 0,0-1 0,-1 1 0,1-1 0,0 0 0,-1 0 0,-8 3 0,11-6 0,1 1 0,0-1 0,-1 0 0,1 1 0,0-1 0,-1 0 0,1 0 0,0-1 0,0 1 0,-1 0 0,1-1 0,0 1 0,0-1 0,-1 0 0,1 0 0,0 0 0,0 0 0,0 0 0,0 0 0,0 0 0,0-1 0,0 1 0,1-1 0,-1 1 0,0-1 0,1 0 0,0 0 0,-1 0 0,1 0 0,0 0 0,-2-3 0,2 1 0,-1 0 0,1 0 0,0 0 0,0 0 0,0-1 0,1 1 0,-1 0 0,1-1 0,0 1 0,0 0 0,1 0 0,0-1 0,-1 1 0,1 0 0,0 0 0,3-6 0,31-69 0,-25 58 0,179-322 0,-167 311-198,28-34-1,-36 49-769,0-1-5858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27.2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24575,'-19'297'0,"14"-250"0,-11 64 0,12-91 0,3-14 0,1 0 0,-2 0 0,1-1 0,-1 1 0,0 0 0,-5 9 0,11-45-1365,-1 12-5461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27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 24575,'0'-4'0,"5"-2"0,0 5 0,1 7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27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24575,'1'13'-6689,"2"0"3746,13 27 5422,-5-10-1532,-5-11-90,-1-1 0,-1 2 0,-1-1 0,-1 0 0,-1 0 0,-1 22 0,-1-21-836,-1 0-1,-1 0 1,-1 0 0,-1-1 0,-1 0-1,0 0 1,-1 0 0,-1 0 0,-17 26-1,95-119-20,-9-13 0,-46 63 0,0 1 0,2 0 0,1 1 0,1 0 0,0 2 0,2 0 0,26-19 0,-46 38 0,0 0 0,1 0 0,-1 0 0,1 0 0,0 0 0,-1 0 0,1 0 0,0 1 0,-1-1 0,1 0 0,0 1 0,0 0 0,-1-1 0,1 1 0,0 0 0,0 0 0,0 0 0,-1 0 0,1 0 0,0 1 0,2 0 0,-2-1 0,-1 1 0,0 0 0,0 0 0,0 1 0,0-1 0,1 0 0,-1 0 0,-1 0 0,1 1 0,0-1 0,0 1 0,0-1 0,-1 0 0,1 1 0,-1-1 0,1 1 0,-1-1 0,0 1 0,1 1 0,0 8 0,-1-1 0,1 0 0,-2 0 0,1 0 0,-2 0 0,-2 12 0,-24 78 0,19-75 0,1 1 0,2 0 0,0 0 0,1 0 0,2 1 0,0 42 0,3-68-3,-1 0 1,1 1-1,0-1 0,0 1 0,0-1 0,0 1 0,1-1 0,-1 0 0,0 1 1,1-1-1,-1 0 0,1 1 0,-1-1 0,1 0 0,-1 1 0,1-1 0,0 0 1,0 0-1,-1 0 0,1 1 0,0-1 0,0 0 0,0 0 0,1-1 0,-1 1 1,0 0-1,2 1 0,-1-2 15,0 0-1,0 0 1,0-1 0,0 1 0,0-1-1,0 1 1,0-1 0,0 0 0,-1 0 0,1 0-1,0 0 1,0 0 0,-1 0 0,1 0-1,-1-1 1,3-2 0,8-8-383,0 0-1,-1-2 1,12-18 0,-7 6-6455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28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1 131 24575,'1'-5'0,"-1"-1"0,2 1 0,-1 0 0,1-1 0,0 1 0,0 0 0,0 0 0,1 1 0,-1-1 0,7-8 0,-2 3 0,1 1 0,-1 0 0,17-14 0,-22 21 0,-1 1 0,1 0 0,-1-1 0,1 1 0,-1 0 0,1 0 0,0 0 0,0 0 0,0 0 0,0 0 0,-1 0 0,1 1 0,0-1 0,0 1 0,0 0 0,0-1 0,0 1 0,0 0 0,1 0 0,-1 0 0,0 0 0,0 1 0,0-1 0,3 1 0,-3 1 0,1 0 0,-1-1 0,0 1 0,1 0 0,-1 0 0,0 1 0,0-1 0,-1 0 0,1 1 0,0-1 0,-1 1 0,1-1 0,-1 1 0,2 5 0,2 9 0,0 0 0,-2 1 0,0-1 0,1 27 0,-4-10 0,-1 0 0,-10 49 0,1-6 0,-59 528 0,49-445 0,-16 186 0,41-311 0,1-30 0,1-23 0,4-34-455,-2-1 0,2-85 0,-10 105-6371</inkml:trace>
  <inkml:trace contextRef="#ctx0" brushRef="#br0" timeOffset="1">1 969 24575,'0'-4'0,"4"-2"0,6 1 0,5 1 0,4 1 0,4 1 0,1 1 0,1 1 0,1 0 0,0 0 0,-1 0 0,1-4 0,-1-2 0,-4-3 0,-2-1 0,-4 2-8191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28.7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521 0 24575,'-5'1'0,"1"0"0,-1 0 0,1 0 0,-1 1 0,1-1 0,0 1 0,-1 0 0,1 0 0,0 1 0,0-1 0,1 1 0,-7 5 0,-41 42 0,48-47 0,-45 49 0,2 3 0,3 1 0,2 2 0,2 2 0,4 1 0,2 2 0,-34 91 0,54-116 0,2 1 0,2 0 0,1 1 0,2 0 0,2 0 0,1 42 0,5-48 0,0-1 0,2 0 0,2-1 0,1 1 0,1-1 0,2-1 0,1 1 0,17 32 0,-17-44 0,0 0 0,1 0 0,1-1 0,0-1 0,2 0 0,0-1 0,1-1 0,26 22 0,-32-31 0,1 1 0,-1-1 0,2-1 0,-1 0 0,1 0 0,0-1 0,0-1 0,0 0 0,0 0 0,1-1 0,0-1 0,0 0 0,-1-1 0,1-1 0,0 0 0,18-2 0,-28 2 7,1-1-1,0 0 0,-1 0 0,1-1 1,-1 1-1,1-1 0,-1 1 1,1-1-1,-1 0 0,0 0 1,0-1-1,0 1 0,-1-1 0,1 1 1,0-1-1,-1 0 0,0 0 1,3-5-1,1-1-254,-2 0 1,1 0-1,-1-1 1,-1 0-1,4-13 1,-1-4-6579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29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24575,'51'-20'0,"-47"20"0,-1-1 0,0 1 0,1 0 0,-1 0 0,0 0 0,1 0 0,-1 0 0,0 1 0,0-1 0,1 1 0,-1 0 0,0 0 0,0 0 0,0 1 0,0-1 0,0 1 0,0 0 0,0 0 0,2 2 0,0 0 0,0 1 0,-1 1 0,1-1 0,-1 0 0,0 1 0,-1 0 0,1 0 0,4 12 0,0 5 0,-1 1 0,-1 0 0,0 0 0,1 29 0,-4-27 0,-1-1 0,-3 49 0,0-63 0,-1 0 0,0-1 0,0 1 0,-1-1 0,-1 1 0,0-1 0,0 0 0,-1 0 0,-7 11 0,28-39 0,1 2 0,32-25 0,-32 26 0,55-48 0,63-49 0,-107 91 0,-22 15 0,0 0 0,1 1 0,0 0 0,0 1 0,0 0 0,0 0 0,1 0 0,9-3 0,-16 7 0,0 0 0,-1 0 0,1 0 0,-1-1 0,1 1 0,0 0 0,-1 0 0,1 0 0,0 0 0,-1 0 0,1 0 0,-1 0 0,1 1 0,0-1 0,-1 0 0,1 0 0,0 0 0,-1 1 0,1-1 0,-1 0 0,1 0 0,-1 1 0,1-1 0,-1 1 0,1-1 0,-1 0 0,1 1 0,-1-1 0,1 1 0,-1 0 0,1 21 0,-17 24 0,16-45 0,-26 53 0,6-14 0,-22 68 0,38-97 0,1 0 0,0 1 0,1-1 0,0 1 0,1 0 0,1-1 0,-1 1 0,2 0 0,0 0 0,0 0 0,4 12 0,-4-19 0,0 0 0,1 0 0,-1-1 0,1 1 0,0 0 0,1-1 0,-1 1 0,1-1 0,0 0 0,0 0 0,0 0 0,0 0 0,1 0 0,0-1 0,-1 0 0,1 0 0,1 0 0,-1 0 0,0 0 0,1-1 0,-1 0 0,1 0 0,0 0 0,-1 0 0,1-1 0,0 0 0,0 0 0,0 0 0,0-1 0,0 1 0,1-1 0,-1 0 0,5-1 0,4-2 0,-1 1 0,0-2 0,1 1 0,-1-2 0,-1 0 0,1 0 0,-1-1 0,0-1 0,0 0 0,-1-1 0,14-11 0,-1-2-1365,-3 1-5461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29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45 132 24575,'-2'-3'0,"-4"11"0,-4 15 0,3 9 0,0-3 0,2 0 0,-2 35 0,7-57 0,-1 0 0,1 0 0,1 0 0,0 0 0,0 0 0,0 0 0,1-1 0,0 1 0,0 0 0,0-1 0,1 1 0,0-1 0,0 0 0,8 11 0,-8-14 0,0 0 0,0 0 0,0 0 0,0-1 0,1 1 0,-1-1 0,1 0 0,-1 0 0,1 0 0,0 0 0,-1-1 0,1 1 0,0-1 0,0 0 0,0 0 0,8 0 0,-4-1 0,0 0 0,0-1 0,0 0 0,0 0 0,0 0 0,0-1 0,0-1 0,9-3 0,2-3 0,0-1 0,0-1 0,-1 0 0,0-2 0,26-23 0,-14 9 0,-1-1 0,-2-2 0,-1 0 0,-2-2 0,-1-1 0,-1-1 0,29-63 0,-50 95 0,1-1 0,-2 0 0,1 0 0,0 0 0,0 0 0,-1 0 0,0-1 0,0 1 0,0-5 0,-7 1 0,-9 18 0,-1 8 0,2 1 0,0 1 0,1 1 0,1-1 0,1 2 0,1 0 0,1 0 0,1 1 0,-10 45 0,16-56 0,1 1 0,0 1 0,0-1 0,2 0 0,1 28 0,-1-40 0,1 1 0,-1 0 0,0-1 0,1 1 0,0-1 0,-1 1 0,1-1 0,0 0 0,0 1 0,0-1 0,1 0 0,-1 0 0,0 1 0,1-1 0,0 0 0,-1 0 0,1-1 0,0 1 0,0 0 0,0-1 0,0 1 0,0-1 0,0 1 0,1-1 0,-1 0 0,0 0 0,1 0 0,-1 0 0,1-1 0,-1 1 0,1-1 0,-1 1 0,1-1 0,-1 0 0,1 0 0,-1 0 0,1 0 0,0 0 0,3-1 0,41-12-1365,-25 4-5461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30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42 24575,'0'-1'0,"-1"1"0,1-1 0,0 0 0,0 1 0,0-1 0,0 0 0,0 1 0,0-1 0,0 0 0,0 0 0,1 1 0,-1-1 0,0 0 0,0 1 0,0-1 0,1 0 0,-1 1 0,0-1 0,1 1 0,-1-1 0,1 0 0,-1 1 0,1-1 0,-1 1 0,1-1 0,-1 1 0,1 0 0,-1-1 0,1 1 0,-1-1 0,1 1 0,0 0 0,-1-1 0,2 1 0,-1 0 0,-1 1 0,1-1 0,0 0 0,0 1 0,-1-1 0,1 1 0,0 0 0,0-1 0,-1 1 0,1-1 0,-1 1 0,1 0 0,-1-1 0,1 1 0,-1 0 0,1 0 0,-1 0 0,0-1 0,1 1 0,-1 0 0,0 0 0,0 0 0,1 0 0,-1-1 0,0 1 0,0 0 0,0 0 0,0 2 0,0 18 0,-1 0 0,-1 0 0,0 0 0,-2 0 0,0 0 0,-1 0 0,-2-1 0,0 0 0,-1 0 0,0-1 0,-2 0 0,-21 32 0,59-91 0,1 1 0,58-58 0,84-66 0,-191 208 0,20-44 0,-18 34 0,17-33 0,0 0 0,0 0 0,0 0 0,1 0 0,-1 0 0,1 0 0,0 0 0,-1 0 0,1 0 0,0 0 0,0 0 0,0 0 0,1 0 0,-1 0 0,0 1 0,2 2 0,-1-5 0,-1 1 0,1 0 0,0-1 0,-1 1 0,1-1 0,0 1 0,0-1 0,0 1 0,-1-1 0,1 1 0,0-1 0,0 0 0,0 0 0,0 1 0,0-1 0,0 0 0,0 0 0,0 0 0,0 0 0,0 0 0,-1 0 0,1 0 0,0-1 0,0 1 0,0 0 0,0 0 0,1-1 0,29-10 0,-28 9 0,64-32 0,-49 24 0,1 0 0,0 1 0,1 1 0,23-7 0,-42 15 0,0 0 0,1-1 0,-1 1 0,0 0 0,0 0 0,0 0 0,1 0 0,-1 0 0,0 0 0,0 1 0,0-1 0,1 0 0,-1 0 0,0 1 0,0-1 0,0 1 0,0-1 0,0 1 0,0 0 0,0-1 0,0 1 0,0 0 0,0 0 0,0-1 0,0 1 0,0 0 0,0 1 0,1 1 0,0 0 0,-1 1 0,1-1 0,-1 0 0,0 1 0,0-1 0,0 1 0,-1-1 0,1 6 0,0 3 0,-1-1 0,0 1 0,-1 0 0,-1-1 0,-2 13 0,-1-7 0,-7 22 0,11-37 0,1 0 0,0-1 0,-1 1 0,1-1 0,0 1 0,0 0 0,0-1 0,0 1 0,0-1 0,1 1 0,-1 0 0,0-1 0,1 1 0,-1-1 0,1 1 0,0-1 0,-1 1 0,1-1 0,1 2 0,-1-3-30,0 1 0,0-1-1,0 0 1,0 0 0,0 0-1,0 0 1,0 0 0,0 0 0,0 0-1,0 0 1,0 0 0,0 0-1,0 0 1,-1-1 0,1 1 0,0 0-1,0-1 1,0 1 0,0-1-1,0 1 1,0-1 0,0 1 0,-1-1-1,1 0 1,0 1 0,-1-1-1,1 0 1,0 0 0,-1 1-1,1-1 1,0-1 0,0 0-366,12-11-6430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30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169 29 24575,'2'-3'0,"0"1"0,0 0 0,0-1 0,0 1 0,1 1 0,-1-1 0,1 0 0,-1 0 0,1 1 0,0 0 0,0-1 0,-1 1 0,1 0 0,0 0 0,0 1 0,0-1 0,0 0 0,0 1 0,1 0 0,4 0 0,-5 1 0,0 0 0,0 0 0,0 1 0,-1-1 0,1 1 0,-1-1 0,1 1 0,-1 0 0,1 0 0,-1 0 0,0 0 0,0 1 0,0-1 0,0 0 0,-1 1 0,1-1 0,-1 1 0,1 0 0,-1 0 0,0-1 0,1 5 0,56 174 0,-41-136 0,-2 0 0,-2 1 0,-2 0 0,-3 1 0,-1 0 0,-2 0 0,-3 1 0,-1 0 0,-2-1 0,-3 1 0,-2-1 0,-14 58 0,-2-21 0,-4-2 0,-4 0 0,-3-1 0,-4-3 0,-81 130 0,115-202 17,-1 0 0,0-1 1,-1 1-1,1-1 0,-1 0 0,-10 9 0,12-13-85,1 0 1,0 0-1,-1 0 1,1 0-1,-1-1 1,1 1-1,-1-1 1,1 1-1,-1-1 1,1 0-1,-1 0 1,1 0-1,-1 0 1,0 0-1,1-1 1,-1 1-1,1-1 1,-1 1-1,1-1 1,0 0-1,-4-2 1,-13-5-6759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04.2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0 118 24575,'5'0'0,"5"0"0,5-4 0,4-2 0,4 1 0,1 1 0,1 1 0,1-3 0,-4-1-8191</inkml:trace>
  <inkml:trace contextRef="#ctx0" brushRef="#br0" timeOffset="1">1209 19 24575,'4'0'0,"6"0"0,5 0 0,5 0 0,2-4 0,2-1 0,2-1 0,-5 2-8191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34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18 24575,'19'52'0,"-12"-1"0,-3 0 0,-3 0 0,-4 56 0,0 3 0,3-66 0,-2 0 0,-11 65 0,-4 7 0,89-286 0,22-45 0,-78 183 0,1 1 0,1 1 0,2 0 0,1 2 0,1 0 0,1 2 0,2 0 0,0 2 0,2 0 0,1 2 0,56-35 0,-82 56 0,0 0 0,0 0 0,0 0 0,0 0 0,0 0 0,0 0 0,0 0 0,0 1 0,0-1 0,0 1 0,0 0 0,0-1 0,1 1 0,1 0 0,-3 1 0,-1-1 0,1 0 0,-1 0 0,1 1 0,-1-1 0,1 0 0,-1 1 0,0-1 0,1 1 0,-1-1 0,0 1 0,1-1 0,-1 0 0,0 1 0,1-1 0,-1 1 0,0 0 0,0-1 0,0 1 0,1-1 0,-1 1 0,0-1 0,0 1 0,0-1 0,0 1 0,0 0 0,0-1 0,0 1 0,0-1 0,0 1 0,-1 0 0,0 7 0,-1-1 0,-1 0 0,1 0 0,-1 0 0,0 0 0,-6 8 0,-17 33 0,3 1 0,1 1 0,3 1 0,1 1 0,4 1 0,-17 106 0,31-157 0,-3 17 0,1 1 0,2 38 0,0-53 0,0-1 0,1 0 0,0 1 0,-1-1 0,2 0 0,-1 0 0,0 0 0,1 0 0,-1 0 0,1 0 0,0 0 0,1 0 0,-1-1 0,1 1 0,-1-1 0,1 0 0,0 0 0,0 0 0,0 0 0,5 3 0,-4-5 0,0 1 0,1-1 0,-1 0 0,0 0 0,0 0 0,1-1 0,-1 0 0,1 0 0,-1 0 0,0 0 0,1-1 0,-1 1 0,0-1 0,0 0 0,1-1 0,6-2 0,3-2 0,0 0 0,-1 0 0,21-15 0,-9 3-1365,-4 0-5461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34.8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9 24575,'-8'11'0,"0"0"0,1 0 0,0 1 0,1 0 0,0 0 0,1 1 0,0-1 0,-5 25 0,-3 4 0,-3 4 0,-11 55 0,24-86 0,0 0 0,2 1 0,-1-1 0,2 1 0,-1 0 0,2-1 0,0 1 0,4 17 0,-4-29 0,0 0 0,0 0 0,0 0 0,0 0 0,1 0 0,-1-1 0,1 1 0,-1 0 0,1-1 0,0 1 0,0-1 0,0 0 0,1 0 0,-1 0 0,0 0 0,1 0 0,-1 0 0,1-1 0,0 1 0,3 1 0,0-1 0,0-1 0,0 1 0,0-1 0,0 0 0,0-1 0,0 1 0,1-1 0,-1 0 0,10-2 0,6-3 0,0 0 0,-1-1 0,0-1 0,34-16 0,-31 10 0,-1 0 0,0-2 0,-1 0 0,-1-1 0,0-1 0,-1-1 0,-1-1 0,-1-1 0,-1-1 0,0 0 0,-2-1 0,0-1 0,-2 0 0,0-1 0,-2 0 0,0-1 0,-2 0 0,11-49 0,-20 73 0,1-2 0,0 0 0,0 0 0,-1 0 0,1 0 0,-1 0 0,0 0 0,0 0 0,0-1 0,-1 1 0,1 0 0,-1 0 0,1 0 0,-1 0 0,0 0 0,0 0 0,-3-4 0,4 8 0,-1-1 0,1 0 0,-1 0 0,0 0 0,1 1 0,-1-1 0,0 0 0,1 1 0,-1-1 0,1 1 0,-1-1 0,1 1 0,-1-1 0,1 1 0,0-1 0,-1 1 0,1-1 0,-1 1 0,1-1 0,0 1 0,-1 0 0,1-1 0,0 1 0,0 0 0,0-1 0,0 1 0,-1 0 0,1-1 0,0 1 0,0 0 0,0-1 0,0 1 0,0 0 0,1 0 0,-6 30 0,3-7-1365,2-1-5461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35.4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0 24575,'-12'51'0,"1"-7"0,7 6 0,-2-1 0,-3 1 0,-1-2 0,-3 1 0,-29 72 0,37-111 0,-1 3 0,9-17 0,27-47 0,-4 17 0,3-4 0,1 1 0,2 1 0,61-53 0,-92 88 0,0 0 0,1-1 0,-1 1 0,1 0 0,-1 0 0,1 0 0,-1 0 0,1 1 0,0-1 0,-1 0 0,1 1 0,0-1 0,0 1 0,0-1 0,-1 1 0,1 0 0,0 0 0,0 0 0,0 0 0,0 0 0,-1 0 0,1 0 0,0 1 0,2 0 0,-2 0 0,0 1 0,0-1 0,-1 1 0,1-1 0,0 1 0,-1 0 0,0 0 0,1 0 0,-1 0 0,0 0 0,0 0 0,0 0 0,0 0 0,0 0 0,0 1 0,0 1 0,2 12 0,-1-1 0,0 0 0,-1 1 0,0 19 0,-2-34 0,1 1 0,0-1 0,0 1 0,0-1 0,0 1 0,1-1 0,-1 0 0,0 1 0,0-1 0,1 1 0,-1-1 0,1 0 0,0 1 0,-1-1 0,1 0 0,0 0 0,0 1 0,1 0 0,-2-1 0,1-1 0,0 1 0,0-1 0,0 1 0,0-1 0,0 0 0,0 0 0,0 1 0,0-1 0,0 0 0,0 0 0,0 0 0,0 0 0,0 0 0,0 0 0,0 0 0,0 0 0,0-1 0,0 1 0,1 0 0,8-4 0,-1 0 0,0-1 0,0 0 0,12-9 0,2 0 0,40-24 0,79-62 0,-54 35 0,-59 44 0,34-24 0,-58 42 0,1 0 0,-1 0 0,0 0 0,1 1 0,0 0 0,-1 0 0,1 1 0,0-1 0,9 0 0,-14 2 0,0 1 0,0-1 0,0 0 0,0 1 0,0-1 0,0 1 0,0-1 0,0 1 0,-1-1 0,1 1 0,0-1 0,0 1 0,0 0 0,-1 0 0,1-1 0,0 1 0,-1 0 0,1 0 0,0 0 0,-1 0 0,1 0 0,-1 0 0,0 0 0,1 0 0,-1 0 0,0 0 0,1 0 0,-1 0 0,0 0 0,0 0 0,0 0 0,0 0 0,0 0 0,0 0 0,0 0 0,-1 0 0,1 0 0,-1 2 0,-9 48 0,9-47 0,-27 92 0,14-54 0,2 2 0,-11 77 0,23-118 0,0 1 0,0-1 0,0 0 0,0 0 0,1 0 0,-1 1 0,1-1 0,0 0 0,0 0 0,0 0 0,0 0 0,1 0 0,-1 0 0,1-1 0,3 6 0,-4-8 0,-1 1 0,1 0 0,0-1 0,-1 1 0,1-1 0,0 1 0,0-1 0,-1 1 0,1-1 0,0 1 0,0-1 0,0 0 0,0 0 0,-1 1 0,1-1 0,0 0 0,0 0 0,0 0 0,0 0 0,0 0 0,0 0 0,1 0 0,0-1 0,0 0 0,0 0 0,-1 0 0,1 0 0,0 0 0,-1 0 0,1 0 0,0-1 0,-1 1 0,0 0 0,1-1 0,-1 1 0,0-1 0,2-2 0,18-36-1365,-13 19-5461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36.1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1 174 24575,'151'-1'0,"166"3"0,-216 7 0,-58-4 0,-1-2 0,84-5 0,-26-5 0,-68 7 0,-1-1 0,0-2 0,0-2 0,-1 0 0,43-15 0,-71 20 3,0 0 0,0-1 0,0 0 0,0 1 0,0-1 0,0 0 0,0 0 0,-1 0 0,1 0 0,0 0 0,0 0 0,-1-1 0,1 1 0,-1-1 0,0 1 0,1-1 0,-1 1 0,0-1 0,0 0 0,0 1 0,0-1 0,0 0 0,0 0 0,0 0 0,-1 0 0,1 0 0,-1 0 0,1 0 0,-1 0 0,0 0 0,0 0 0,0 0 0,0 0 0,0 0 0,0 0 0,-1 0 0,1 0 0,-1-2 0,-4-6-202,1 2 0,-1-1-1,-1 0 1,0 1 0,0 0-1,-10-10 1,15 17 112,-13-16-6739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36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 1 24575,'-2'0'0,"1"0"0,0 1 0,0-1 0,0 1 0,0 0 0,0-1 0,0 1 0,0 0 0,0-1 0,0 1 0,0 0 0,1 0 0,-1 0 0,0 0 0,0 0 0,1 0 0,-1 0 0,1 0 0,-1 0 0,1 0 0,-1 0 0,1 0 0,0 0 0,-1 0 0,1 1 0,0-1 0,0 2 0,-5 38 0,5-37 0,-12 102 0,-50 199 0,21-123 0,31-138 0,4-17 0,0 0 0,-3 53 0,9-79 0,0 0 0,0 0 0,-1 0 0,1 0 0,0 1 0,0-1 0,1 0 0,-1 0 0,0 0 0,0 0 0,0 0 0,1 0 0,-1 0 0,1 0 0,-1 0 0,1 0 0,-1 0 0,1 0 0,-1 0 0,1 0 0,0 0 0,0 0 0,-1 0 0,1-1 0,0 1 0,1 1 0,0-2 0,-1 0 0,1 0 0,-1 0 0,1 0 0,-1 0 0,0 0 0,1-1 0,-1 1 0,1-1 0,-1 1 0,0 0 0,1-1 0,-1 0 0,0 1 0,0-1 0,1 0 0,0-1 0,7-5 0,0 0 0,-1-1 0,0 1 0,7-10 0,19-30-1365,-21 25-5461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36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24575,'1'-1'0,"-1"0"0,0 0 0,1 0 0,-1 0 0,1 0 0,0 0 0,-1 0 0,1 0 0,0 0 0,0 0 0,-1 0 0,1 0 0,0 1 0,0-1 0,0 0 0,0 0 0,0 1 0,0-1 0,0 1 0,0-1 0,0 1 0,0 0 0,1-1 0,-1 1 0,0 0 0,0 0 0,0 0 0,0 0 0,2 0 0,36 0 0,16 8 0,0-2 0,76 0 0,29 6 0,-5 1 0,-114-14 0,-27 0 0,0 0 0,1 1 0,-1 1 0,27 5 0,-30 1 100,-20 0-1565,-4-4-5361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37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56 24575,'-1'0'0,"1"-1"0,0 1 0,0 0 0,-1 0 0,1 0 0,0 0 0,0 0 0,0 0 0,-1 0 0,1 0 0,0 0 0,0 0 0,-1 0 0,1 0 0,0 0 0,-1 0 0,1 0 0,0 0 0,0 0 0,-1 0 0,1 0 0,0 0 0,0 0 0,0 0 0,-1 0 0,1 0 0,0 1 0,0-1 0,-1 0 0,1 0 0,0 0 0,0 0 0,0 1 0,0-1 0,-1 0 0,1 0 0,0 0 0,0 1 0,0-1 0,0 0 0,0 0 0,0 1 0,0-1 0,-1 0 0,1 0 0,0 1 0,0-1 0,0 0 0,0 0 0,0 1 0,0-1 0,0 0 0,0 0 0,0 1 0,0-1 0,1 0 0,-1 0 0,0 1 0,0-1 0,0 0 0,0 0 0,0 0 0,0 1 0,1-1 0,14 11 0,16-7 0,0 0 0,0-2 0,0-1 0,41-4 0,2 0 0,-14 0 0,61-11 0,-59 5 0,-54 9-114,0-2 1,0 1-1,0-1 0,0-1 0,-1 1 1,1-1-1,-1 0 0,0-1 0,0 0 1,0 0-1,13-10 0,-10 3-6712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37.8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0 24575,'-12'156'0,"-1"25"0,33 176 0,-14-17 0,-7-213 0,4-111 0,4-25 0,12-39 0,-13 30 0,3-2-273,2-1 0,0 2 0,2-1 0,17-20 0,-16 22-6553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38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3864 242 24575,'-37'-2'0,"-53"-9"0,52 5 0,-50-1 0,-77 7 0,-409-14 0,190-1 0,69 5 0,-208-4 0,75 3 0,-343-21 0,638 33 0,-68-4 0,219 3 3,1 0 0,0 0 0,-1 0 0,1 0 0,-1-1 0,1 1 0,-1 0 0,1-1 0,0 1 0,-1-1 0,1 1 0,0-1 0,-1 1 0,1-1 0,0 0 0,0 0 0,-1 0 0,1 0 0,0 0 0,0 0 0,0 0 0,0 0 0,1 0 0,-1 0 0,0-1 0,0 1 0,1 0 0,-1-1 0,0 1 0,1 0 0,0-1 0,-1 1 0,1-1 0,0 1 0,0 0 0,-1-1 0,1 1 0,0-1 0,1-2 0,0-2-168,0 0 0,1 0 0,0 0 0,0 0 0,1 0 0,-1 1 0,1-1 0,4-5 0,7-9-6661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39.3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0 24575,'-7'2'0,"1"-1"0,0 2 0,0-1 0,0 1 0,0 0 0,1 0 0,-1 0 0,-8 8 0,-6 1 0,-38 22 0,-79 59 0,118-78 0,0 2 0,1 0 0,1 1 0,1 1 0,1 0 0,0 1 0,-16 31 0,24-38 0,1 0 0,0 0 0,1 1 0,0-1 0,1 1 0,1 1 0,-3 25 0,5-30 0,1 1 0,0-1 0,1 0 0,1 0 0,-1 0 0,1 0 0,1 0 0,0 0 0,1-1 0,-1 1 0,2-1 0,5 9 0,-2-4 0,1 1 0,0-2 0,2 1 0,-1-2 0,2 1 0,0-1 0,0-1 0,1 0 0,0-1 0,1 0 0,0-1 0,0-1 0,18 8 0,-2-2 40,0-1 0,47 13 0,-67-23-164,0-1 0,0 0 1,0-1-1,0 0 0,1-1 0,-1 0 1,0 0-1,0-1 0,0-1 0,1 0 1,18-6-1,-8 0-6702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04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 24575,'4'0'0,"2"-5"0,3 0 0,5 0 0,4 0 0,4 2 0,1 2 0,2 0 0,0 0 0,1-3 0,-1-2 0,-4 1-8191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41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 24575,'1'-3'0,"-1"0"0,1 0 0,-1 0 0,1 0 0,0 0 0,0 0 0,1 1 0,-1-1 0,0 0 0,1 0 0,0 1 0,0-1 0,-1 1 0,4-2 0,-5 3 0,1 1 0,-1-1 0,0 1 0,1-1 0,0 1 0,-1-1 0,1 1 0,-1 0 0,1-1 0,-1 1 0,1 0 0,0 0 0,-1-1 0,1 1 0,0 0 0,-1 0 0,1 0 0,0 0 0,-1 0 0,1 0 0,0 0 0,-1 0 0,1 0 0,1 0 0,-1 1 0,-1 0 0,1 0 0,0-1 0,0 1 0,0 0 0,0 0 0,-1 0 0,1 0 0,-1 0 0,1 0 0,0 1 0,-1-1 0,0 0 0,1 0 0,-1 0 0,0 0 0,1 0 0,-1 1 0,0 1 0,5 39 0,-3 0 0,-2 59 0,-2-53 0,8 75 0,19 128 0,-15-133 0,-6-69 0,13 94 0,-15-103 120,-2-40-144,1 1 0,-1-1 0,0 1 0,0 0 0,0-1 0,0 1 0,0-1 0,0 1 0,0-1 0,0 1 1,0 0-1,0-1 0,0 1 0,0-1 0,-1 1 0,1-1 0,0 1 0,0-1 0,0 1 0,-1-1 0,1 1 0,0-1 0,-1 1 0,1-1 0,0 1 0,-1-1 0,1 0 0,-1 1 0,1-1 0,-1 1 0,1-1 1,0 0-1,-1 0 0,0 1 0,1-1 0,-1 0 0,1 0 0,-1 0 0,1 1 0,-1-1 0,1 0 0,-1 0 0,1 0 0,-1 0 0,0 0 0,1 0 0,-1 0 0,1 0 0,-1 0 0,1-1 0,-1 1 0,0 0 1,1 0-1,-1 0 0,1-1 0,-1 1 0,1 0 0,-1 0 0,1-1 0,-1 1 0,1-1 0,-9-6-6802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41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1600 350 24575,'9'-30'0,"-7"28"0,-1-1 0,0 1 0,0-1 0,0 1 0,0-1 0,0 0 0,-1 1 0,1-1 0,-1 0 0,0 1 0,0-1 0,0 0 0,0 0 0,0-2 0,-2-2 0,-1 1 0,0-1 0,1 1 0,-2 0 0,1 0 0,-1 1 0,0-1 0,0 1 0,0-1 0,-1 1 0,0 1 0,0-1 0,0 1 0,-1 0 0,1 0 0,-1 0 0,0 1 0,0 0 0,-10-4 0,-15-5 0,0 1 0,-58-11 0,51 13 0,-413-85 0,364 81 0,-1 5 0,-1 3 0,-106 8 0,182-2 1,1 1 0,-1 0 0,1 1 0,0 0 0,-1 1 0,1 1 0,1 0 0,-1 0 0,1 1 0,0 0 0,0 1 0,1 0 0,0 1 0,-18 17 0,4 3-9,0 1-1,2 1 1,-30 54 0,27-41-665,-40 50-1,47-71-6152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41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758 1 24575,'-1'7'0,"-2"0"0,1 0 0,-1 0 0,0 0 0,0 0 0,-6 8 0,0 0 0,-112 200 0,110-198 0,-1-1 0,0-1 0,-1 1 0,0-2 0,-2 0 0,1 0 0,-26 17 0,38-30 0,1 0 0,0 0 0,-1-1 0,1 1 0,0 0 0,-1 0 0,1-1 0,-1 1 0,1-1 0,-1 1 0,1-1 0,-1 1 0,0-1 0,1 0 0,-1 0 0,1 0 0,-1 0 0,0 0 0,1 0 0,-1-1 0,1 1 0,-1 0 0,0-1 0,-2 0 0,2-1 0,1 1 0,-1-1 0,1 0 0,0 1 0,-1-1 0,1 0 0,0 0 0,0 0 0,0 0 0,0 0 0,0 0 0,1 0 0,-1 0 0,1 0 0,-1-4 0,-1-4 0,2 0 0,-1 0 0,1 0 0,1 0 0,0 1 0,4-20 0,-3 23 0,13-56 0,-14 58 0,0-1 0,0 1 0,-1 0 0,0 0 0,0 0 0,0-1 0,0 1 0,-1 0 0,0 0 0,0-1 0,-2-6 0,2 10 0,0 0 0,0 0 0,1 0 0,-1 0 0,0 1 0,0-1 0,0 0 0,0 1 0,0-1 0,0 1 0,0-1 0,0 1 0,0-1 0,0 1 0,0 0 0,0-1 0,0 1 0,-1 0 0,1 0 0,0 0 0,0 0 0,0 0 0,0 0 0,0 0 0,0 0 0,-1 1 0,1-1 0,0 0 0,0 1 0,0-1 0,0 1 0,0-1 0,0 1 0,0-1 0,0 1 0,-1 0 0,-43 30 0,34-22 0,-182 148 0,162-130 0,7-5-455,0 1 0,-33 45 0,48-55-6371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42.3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69 24575,'0'6'0,"0"-1"0,1 0 0,0 1 0,0-1 0,0 0 0,1 0 0,-1 0 0,1 0 0,1 0 0,-1 0 0,1-1 0,-1 1 0,1-1 0,1 1 0,-1-1 0,0 0 0,1 0 0,0-1 0,0 1 0,0-1 0,1 0 0,-1 0 0,1 0 0,-1 0 0,1-1 0,0 0 0,0 0 0,0 0 0,0-1 0,1 0 0,-1 0 0,0 0 0,0 0 0,1-1 0,-1 0 0,0 0 0,1-1 0,6 0 0,-8 0 0,18-1 0,0 0 0,-1-2 0,1-1 0,37-12 0,-55 15 0,1-1 0,0 1 0,0 0 0,-1-1 0,0 0 0,1 0 0,-1-1 0,0 1 0,-1-1 0,1 0 0,-1 0 0,1 0 0,-1 0 0,0-1 0,-1 1 0,1-1 0,-1 1 0,0-1 0,0 0 0,0 0 0,-1 0 0,0 0 0,0-1 0,0 1 0,0-7 0,0-13-1365,-2 3-5461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42.7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2158 0 24575,'-2'1'0,"1"-1"0,-1 1 0,1-1 0,0 1 0,-1-1 0,1 1 0,0 0 0,-1-1 0,1 1 0,0 0 0,0 0 0,0 0 0,0 0 0,0 0 0,0 0 0,0 0 0,0 0 0,0 1 0,0 1 0,-17 32 0,12-22 0,-8 15 0,-17 54 0,-6 14 0,30-81 0,-2 0 0,0-1 0,0 0 0,-1 0 0,-19 19 0,23-27 0,1-1 0,-1 0 0,0-1 0,0 1 0,0-1 0,-1 0 0,1-1 0,-1 1 0,0-1 0,0-1 0,0 1 0,0-1 0,-1-1 0,1 1 0,-10 0 0,15-2 0,1 0 0,-1 1 0,0-1 0,0 0 0,0-1 0,1 1 0,-1 0 0,0 0 0,0-1 0,1 1 0,-1-1 0,0 1 0,0-1 0,1 0 0,-1 0 0,1 0 0,-1 0 0,1 0 0,-1 0 0,1 0 0,0 0 0,-1 0 0,1-1 0,0 1 0,-2-3 0,2 0 0,0 1 0,0 0 0,1 0 0,-1 0 0,1 0 0,0 0 0,0-1 0,0 1 0,0 0 0,0 0 0,1 0 0,-1-1 0,2-3 0,4-11 0,1 0 0,1 1 0,16-28 0,-20 36 0,12-22 0,-16 31 0,0 0 0,0-1 0,0 1 0,0 0 0,0 0 0,0 0 0,0 0 0,0 0 0,0 0 0,0-1 0,0 1 0,0 0 0,0 0 0,0 0 0,0 0 0,0 0 0,-1 0 0,1 0 0,0 0 0,0-1 0,0 1 0,0 0 0,0 0 0,0 0 0,0 0 0,0 0 0,0 0 0,-1 0 0,1 0 0,0 0 0,0 0 0,0 0 0,0 0 0,0 0 0,0 0 0,-1 0 0,1 0 0,0 0 0,0 0 0,0 0 0,0 0 0,0 0 0,0 0 0,0 0 0,-1 0 0,1 0 0,0 0 0,0 0 0,0 0 0,0 0 0,0 0 0,0 0 0,0 0 0,-1 0 0,1 0 0,0 1 0,0-1 0,0 0 0,0 0 0,0 0 0,-20 14 0,-16 16 0,-1-2 0,-1-1 0,-2-3 0,-81 39 0,38-33 0,-1-4 0,-1-4 0,-1-3 0,0-4 0,-2-4 0,-94-1 0,41-11 0,0-6 0,1-6 0,-145-32 0,272 42 0,0 1 0,0-2 0,0 1 0,0-2 0,1 0 0,-1 0 0,1-1 0,1-1 0,-1 0 0,-14-12 0,25 18-3,0 0 0,0 1 0,0-1-1,1 0 1,-1 1 0,0-1 0,0 0 0,1 0-1,-1 0 1,1 0 0,-1 0 0,0 0-1,1 0 1,0 0 0,-1 0 0,1 0 0,0 0-1,-1 0 1,1 0 0,0 0 0,0 0-1,0 0 1,0-1 0,0 0 0,1 1 13,0 0 0,-1 1 0,1-1 0,0 0 0,0 1 0,0-1 0,0 0 0,0 1 0,0-1 0,0 1 0,0 0 0,0-1 0,0 1 0,0 0 0,0-1 0,0 1 0,0 0 0,0 0 0,1 0 0,55 4-1495,-34 0-5341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43.1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24575,'0'3'0,"1"-1"0,0 1 0,0-1 0,0 0 0,0 1 0,0-1 0,1 0 0,-1 0 0,0 0 0,1 0 0,0 0 0,0 0 0,-1 0 0,1 0 0,0-1 0,0 1 0,1-1 0,-1 0 0,0 1 0,0-1 0,4 1 0,51 20 0,-16-11 20,0-2 0,0-2 0,1-1 0,0-2 0,54-3 0,-71-2-155,1-1 0,-1-2 0,0 0 0,-1-2 0,1 0 0,-1-2 0,0 0 0,-1-2 0,0-1 0,22-14 0,-21 9-6691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43.4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 24575,'124'1'0,"134"-3"0,-172-13-1365,-63 11-5461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43.8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1946 1 24575,'-1'7'0,"0"0"0,0 0 0,-1 1 0,1-1 0,-2-1 0,1 1 0,-1 0 0,0 0 0,0-1 0,-5 7 0,-50 66 0,29-41 0,16-20 0,-2 0 0,0-1 0,-1 0 0,-1-1 0,0-1 0,-33 21 0,37-27 0,-1-1 0,-1-1 0,1 0 0,-1-1 0,-1-1 0,1 0 0,-1-1 0,0 0 0,1-2 0,-23 2 0,29-4 0,0 1 0,0 0 0,0 1 0,0 0 0,0 0 0,1 1 0,-1 0 0,1 1 0,0 0 0,0 0 0,-9 6 0,-2 5 0,1 0 0,-30 32 0,28-27 0,0-1 0,-25 19 0,42-36 0,1 0 0,-1-1 0,0 1 0,0-1 0,0 0 0,0 1 0,0-1 0,0-1 0,0 1 0,-1 0 0,1-1 0,0 1 0,0-1 0,-1 0 0,1 0 0,0-1 0,0 1 0,-1-1 0,1 1 0,0-1 0,0 0 0,-5-2 0,-5-4 0,0 0 0,0 0 0,1-2 0,-12-9 0,16 11 0,-1 0 0,0 1 0,0 0 0,0 1 0,0 0 0,-1 0 0,-17-5 0,18 9 0,0 0 0,0 1 0,0 0 0,0 1 0,0 0 0,0 0 0,0 1 0,1 0 0,-1 1 0,0 0 0,1 0 0,0 1 0,0 0 0,-14 9 0,-8 7 0,1 1 0,-33 32 0,22-14 0,-35 45 0,-8 8 0,-51 55 0,112-122 0,-2-2 0,0-1 0,-36 25 0,44-36 0,-1 0 0,0-1 0,0-1 0,-1-1 0,0 0 0,-35 8 0,50-15-54,-1 0-1,1 0 0,0 0 1,-1-1-1,1 1 1,-1-1-1,1 0 0,0 0 1,-1-1-1,1 1 1,-1-1-1,1 1 0,0-1 1,-1 0-1,1 0 0,0-1 1,0 1-1,0-1 1,0 1-1,0-1 0,0 0 1,0 0-1,0 0 1,-3-4-1,-4-10-6771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44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1 332 24575,'0'2'0,"0"-1"0,1 0 0,-1 0 0,1 0 0,-1 0 0,1 0 0,0 0 0,0 0 0,-1 0 0,1-1 0,0 1 0,0 0 0,0 0 0,0-1 0,0 1 0,0 0 0,0-1 0,0 1 0,0-1 0,0 1 0,0-1 0,0 1 0,0-1 0,0 0 0,1 0 0,-1 0 0,2 0 0,37 5 0,-35-5 0,30-1 0,0-1 0,-1-2 0,1-2 0,-1-1 0,0-1 0,54-22 0,-74 25 0,0-2 0,0 0 0,-1-1 0,0 0 0,0-1 0,-1 0 0,0-1 0,-1 0 0,11-13 0,-6 5 0,-1-1 0,-1 0 0,-1-1 0,0-1 0,10-24 0,-21 41 0,-1 0 0,1 0 0,-1 0 0,0 0 0,-1 0 0,1-1 0,-1 1 0,1-7 0,-1 11 0,0-1 0,0 0 0,-1 0 0,1 1 0,0-1 0,0 0 0,0 0 0,-1 1 0,1-1 0,0 0 0,-1 1 0,1-1 0,0 0 0,-1 1 0,1-1 0,-1 0 0,1 1 0,-1-1 0,0 1 0,1-1 0,-2 0 0,1 1 0,0 0 0,0 0 0,0-1 0,0 1 0,-1 0 0,1 0 0,0 0 0,0 0 0,0 0 0,-1 1 0,1-1 0,0 0 0,0 0 0,0 1 0,0-1 0,0 1 0,0-1 0,-2 2 0,-65 38-1365,43-24-5461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44.6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0 463 24575,'35'-44'-422,"8"-7"-852,-31 40 1331,86-72 888,-88 75-868,0 1 1,0 1-1,1-1 0,0 2 0,0 0 0,0 0 0,1 1 0,12-3 0,-22 6-77,1 1 0,-1-1 0,1 1 0,-1 0 0,1 0 0,-1 0 0,1 0 0,-1 0 0,1 0 0,-1 1 0,0 0 0,1-1 0,-1 1 0,1 0 0,-1 0 0,0 0 0,0 0 0,1 0 0,-1 1 0,0-1 0,0 1 0,2 2 0,-1-1 0,-1 1 0,0-1 0,0 1 0,0 0 0,0 0 0,-1 0 0,1 0 0,-1 0 0,0 0 0,0 0 0,-1 0 0,1 6 0,-1 10 0,0 1 0,-2-1 0,0 0 0,-6 26 0,2-17 0,-1 0 0,-1-1 0,-19 45 0,24-66 0,-1 0 0,0 0 0,0 0 0,0 0 0,-1-1 0,0 0 0,0 0 0,0 0 0,-1-1 0,0 0 0,0 0 0,0 0 0,-1-1 0,0 0 0,1 0 0,-1 0 0,-1-1 0,1 0 0,-9 2 0,11-4 0,1 0 0,-1-1 0,0 1 0,1-1 0,-1 0 0,0 0 0,0 0 0,1-1 0,-1 1 0,0-1 0,1 0 0,-1-1 0,1 1 0,-1-1 0,1 0 0,0 0 0,-1 0 0,1-1 0,0 1 0,1-1 0,-1 0 0,0 0 0,1 0 0,0-1 0,-1 1 0,1-1 0,1 0 0,-1 0 0,1 0 0,-1 0 0,1 0 0,0-1 0,1 1 0,-1-1 0,1 1 0,0-1 0,0 1 0,0-1 0,0 0 0,1 0 0,0 1 0,1-10 0,8-45 0,25-79 0,5-35 0,-6-21 0,-41 248 150,5-27-366,0 1-1,-2-1 1,-1 0-1,-2-1 1,0 0-1,-13 27 1,9-32-6610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04.9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24575,'0'4'0,"4"1"0,1 5 0,5 0 0,0-2-8191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51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2991 5300 24575,'0'-7'0,"0"1"0,0-1 0,0 1 0,0-1 0,-1 1 0,0-1 0,0 1 0,-3-7 0,3 11 0,0 0 0,0 1 0,0 0 0,0-1 0,0 1 0,0-1 0,-1 1 0,1 0 0,0 0 0,-1 0 0,1 0 0,-1 0 0,1 0 0,-1 0 0,0 0 0,1 1 0,-1-1 0,0 1 0,1-1 0,-1 1 0,0 0 0,0-1 0,0 1 0,1 0 0,-1 0 0,0 0 0,0 1 0,1-1 0,-1 0 0,-3 1 0,-186 37 0,156-33 0,-23 4 0,-96 1 0,125-9 0,-55 10 0,54-6 0,-49 3 0,17-7 0,-122-4 0,154-3 0,-1-1 0,1-2 0,1-1 0,0-1 0,0-2 0,-42-24 0,1 1 0,-7 0 0,3-3 0,1-4 0,-76-58 0,-170-123 0,249 180 0,1-2 0,3-3 0,-90-87 0,72 60 0,-39-41 0,110 102 0,0-1 0,1 0 0,1-1 0,0 0 0,2 0 0,-12-29 0,-158-373 0,144 345 0,-37-120 0,60 154 0,3-1 0,1-1 0,1 1 0,0-78 0,7 69 0,2-35 0,-18-145 0,8 161 0,3 0 0,3 0 0,8-92 0,36-69 0,-39 215 0,7-23 0,1 0 0,3 1 0,0 1 0,3 0 0,25-41 0,71-114 0,-99 165 0,0-1 0,15-41 0,-21 45 0,2 0 0,1 1 0,0 0 0,22-30 0,242-292 0,-108 163 0,-135 152 0,1 2 0,1 0 0,65-37 0,173-96 0,-217 123 0,83-69 0,14-12 0,-90 75 0,75-46 0,75-26 0,-201 109 0,22-18 0,-33 24 0,0 0 0,0 0 0,1-1 0,-1 1 0,0 0 0,0 0 0,0-1 0,0 1 0,0 0 0,0 0 0,0 0 0,0-1 0,0 1 0,0 0 0,0 0 0,0-1 0,0 1 0,0 0 0,0 0 0,0 0 0,0-1 0,0 1 0,0 0 0,-1 0 0,1 0 0,0-1 0,0 1 0,0 0 0,0 0 0,0 0 0,0 0 0,-1-1 0,1 1 0,0 0 0,0 0 0,0 0 0,-1 0 0,1 0 0,0 0 0,0-1 0,0 1 0,-1 0 0,1 0 0,0 0 0,-1 0 0,-26-3 0,2 4 0,-1 1 0,-39 9 0,38-6 0,0-1 0,-32 1 0,-93-8 0,-115 6 0,197 14 0,82-23 0,18-2 0,1 9 0,0 2 0,0 1 0,42 11 0,-41-7 0,1-2 0,63 4 0,-91-10 0,159-5 0,-138 2 0,-1-1 0,-1-1 0,1-1 0,35-14 0,-10-2 0,-32 13 0,1 1 0,34-10 0,-6 7 0,51-5 0,-6-5 0,-105 23 0,6-1 0,0 0 0,0 0 0,0 1 0,0 0 0,1 0 0,-10 4 0,8-1 0,0 1 0,1-1 0,-1 1 0,1 1 0,1-1 0,-1 1 0,1 0 0,0 0 0,1 1 0,0 0 0,-7 14 0,-2 9 0,2 0 0,-9 34 0,14-38 0,-2 1 0,-2-2 0,-13 27 0,-89 170 0,100-194 0,12-28-32,1 0-1,0 1 1,0-1-1,-1 0 1,1 0-1,-1 0 1,1 0-1,-1 0 1,1 0-1,-1 0 1,0 0-1,1 0 1,-1 0-1,0 0 1,0 0-1,0 0 1,0-1-1,0 1 1,0 0-1,0-1 1,0 1-1,0 0 1,0-1-1,0 0 1,0 1-1,0-1 1,0 1-1,-1-1 1,1 0-1,0 0 1,0 0-1,0 0 1,0 0-1,-1 0 1,1 0-1,0 0 1,0 0-1,0-1 0,-1 1 1,1 0-1,-1-1 1,-7-7-6794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56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14 24575,'-2'-10'0,"2"6"0,9 14 0,2 4 0,-1 0 0,0 1 0,-1 0 0,-1 1 0,0 0 0,-1 1 0,-1-1 0,0 1 0,-1 0 0,-1 1 0,-1-1 0,-1 1 0,0-1 0,-1 36 0,-6 10 0,-2 0 0,-31 119 0,4-26 0,16-54 0,-1 1 0,-10 184 0,29-279 0,0 0 0,0 0 0,0-1 0,1 1 0,1 0 0,-1-1 0,1 1 0,0-1 0,1 0 0,0 1 0,3 6 0,-5-14 0,-1 0 0,1 0 0,-1 0 0,1 1 0,-1-1 0,0 0 0,1 0 0,-1 0 0,1 0 0,-1 0 0,1 0 0,-1 0 0,1 0 0,-1 0 0,0 0 0,1 0 0,-1-1 0,1 1 0,-1 0 0,1 0 0,-1 0 0,0 0 0,1-1 0,-1 1 0,0 0 0,1 0 0,-1-1 0,1 1 0,-1 0 0,0-1 0,0 1 0,1 0 0,-1-1 0,0 1 0,0 0 0,1-1 0,-1 1 0,0-1 0,0 1 0,0-1 0,0 1 0,1-1 0,11-24 0,-10 21 0,14-35-1365,-11 21-5461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56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145 296 24575,'-1'1'0,"0"0"0,1 0 0,-1 0 0,0 0 0,0 0 0,1 0 0,-1 1 0,1-1 0,-1 0 0,1 0 0,-1 0 0,1 1 0,0-1 0,-1 0 0,1 0 0,0 1 0,0-1 0,0 0 0,0 0 0,0 1 0,0-1 0,0 0 0,1 1 0,-1-1 0,0 0 0,1 0 0,-1 0 0,1 1 0,-1-1 0,1 0 0,0 0 0,-1 0 0,1 0 0,0 0 0,0 0 0,0 0 0,0 0 0,1 1 0,1 1 0,1 0 0,-1 0 0,0-1 0,1 0 0,0 1 0,-1-1 0,1 0 0,0 0 0,0-1 0,6 2 0,0-1 0,1 0 0,0-1 0,0-1 0,0 0 0,0 0 0,0-1 0,0-1 0,16-3 0,-22 3 0,0 1 0,0-1 0,0 0 0,0 0 0,-1-1 0,1 1 0,-1-1 0,1 0 0,-1 0 0,0 0 0,0-1 0,-1 0 0,1 1 0,-1-1 0,1-1 0,-1 1 0,-1 0 0,1-1 0,3-7 0,-2 1 0,0 1 0,-1-1 0,-1 1 0,0-1 0,0 0 0,-1 0 0,0 0 0,-1 0 0,0 0 0,-1 0 0,0 0 0,-1 0 0,0 1 0,-1-1 0,0 0 0,0 1 0,-1 0 0,-1 0 0,0 0 0,0 0 0,-9-12 0,11 18 0,0 0 0,-1 0 0,1 1 0,-1-1 0,0 1 0,0 0 0,0 0 0,0 0 0,-1 0 0,1 1 0,-1 0 0,0 0 0,1 0 0,-1 0 0,0 1 0,0 0 0,-10-1 0,8 2 0,0 0 0,-1 1 0,1 0 0,0 0 0,0 0 0,0 1 0,0 1 0,0-1 0,0 1 0,0 0 0,-8 5 0,-1 3 0,1 0 0,0 0 0,1 2 0,0-1 0,1 2 0,0 0 0,1 1 0,-19 30 0,25-35 9,0 0 1,1 1-1,1 0 0,0 0 0,0 0 1,1 1-1,1-1 0,0 1 0,0 0 0,1 0 1,0-1-1,2 14 0,0-19-71,-1 0 0,2 1 0,-1-1 0,1 0 1,0 0-1,0 0 0,1 0 0,-1 0 0,1-1 0,1 1 0,-1-1 0,1 0 1,0 0-1,0 0 0,0 0 0,1-1 0,0 0 0,0 0 0,0 0 0,0 0 1,0-1-1,1 0 0,9 4 0,6 2-6764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57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105 255 24575,'-1'4'0,"1"-1"0,1 1 0,-1 0 0,0-1 0,1 1 0,0-1 0,0 1 0,0-1 0,0 0 0,1 1 0,-1-1 0,1 0 0,0 0 0,0 0 0,0 0 0,0 0 0,0 0 0,1-1 0,-1 1 0,1-1 0,0 0 0,-1 0 0,1 0 0,6 4 0,-5-5 0,0 1 0,0-1 0,1 0 0,-1 0 0,0 0 0,0-1 0,1 1 0,-1-1 0,0 0 0,1 0 0,-1-1 0,0 1 0,0-1 0,1 0 0,-1 0 0,0-1 0,0 1 0,0-1 0,7-4 0,1-1 0,-1-1 0,0-1 0,0 0 0,-1-1 0,-1 0 0,0 0 0,0-1 0,0 0 0,-2 0 0,11-20 0,-15 25 0,0 0 0,0 0 0,0 0 0,-1 0 0,1-1 0,-2 1 0,1-1 0,-1 0 0,0 1 0,0-1 0,-1 0 0,0 0 0,0 1 0,0-1 0,-1 0 0,0 0 0,-1 1 0,1-1 0,-1 1 0,0-1 0,-1 1 0,0 0 0,-4-8 0,4 11 0,-1-1 0,1 1 0,-1 0 0,0 0 0,0 0 0,0 1 0,0-1 0,-1 1 0,1 0 0,-1 0 0,1 1 0,-1-1 0,0 1 0,1 0 0,-1 0 0,0 1 0,0-1 0,0 1 0,1 0 0,-1 0 0,0 1 0,-5 0 0,-7 2 0,0 0 0,1 0 0,-1 2 0,-30 12 0,37-12 0,0 0 0,0 0 0,0 1 0,1 0 0,0 1 0,0 0 0,1 1 0,0 0 0,0 0 0,-11 14 0,16-16 0,-1-1 0,1 1 0,0 0 0,1 0 0,-1-1 0,1 2 0,0-1 0,1 0 0,-1 0 0,1 1 0,0-1 0,1 0 0,0 1 0,0-1 0,0 1 0,1-1 0,-1 1 0,2-1 0,2 11 0,-3-14-114,1 1 1,-1-1-1,1 0 0,-1 0 0,1-1 1,0 1-1,0 0 0,0-1 0,1 1 1,-1-1-1,3 3 0,11 6-6712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57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249 12 24575,'0'-1'0,"0"1"0,0 0 0,0-1 0,0 1 0,0-1 0,0 1 0,0 0 0,0-1 0,0 1 0,0-1 0,1 1 0,-1 0 0,0-1 0,0 1 0,0 0 0,0-1 0,0 1 0,1 0 0,-1-1 0,0 1 0,0 0 0,1-1 0,-1 1 0,0 0 0,1 0 0,-1-1 0,0 1 0,1 0 0,-1 0 0,0-1 0,1 1 0,-1 0 0,0 0 0,1 0 0,-1 0 0,0 0 0,1 0 0,-1 0 0,1 0 0,-1-1 0,0 1 0,1 1 0,-1-1 0,1 0 0,-1 0 0,0 0 0,1 0 0,-1 0 0,1 0 0,-1 0 0,0 0 0,1 1 0,-1-1 0,0 0 0,1 0 0,-1 1 0,20 15 0,-17-9 0,0 0 0,0 0 0,-1 0 0,0 1 0,0-1 0,-1 0 0,0 1 0,0 0 0,0-1 0,-2 12 0,-11 82 0,3-40 0,-8 121 0,-33 313 0,6-192 0,33-246 0,-3-2 0,-2 1 0,-31 69 0,45-120 0,-22 42 0,23-45 0,0 0 0,-1 0 0,1 0 0,0 0 0,-1 0 0,1 0 0,-1 0 0,0-1 0,1 1 0,-1-1 0,0 1 0,0-1 0,0 0 0,0 1 0,0-1 0,0 0 0,-4 1 0,5-2 3,0-1 0,0 1 0,0 0 0,0 0 0,1-1 0,-1 1 0,0-1 0,0 1 0,1-1 0,-1 1 0,0-1 0,1 1 0,-1-1 0,0 1 0,1-1 0,-1 0 0,1 0 0,-1 1 0,1-1 0,-1 0 0,1 0 0,0 1 0,-1-1 0,1 0 0,0 0 0,0 0 0,-1 0 0,1 0 0,0-1 0,-3-30-905,3 28 349,-1-17-6273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58.0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0 197 24575,'1'-11'-1665,"-1"1"-1,2-1 1,-1 1-1,4-13 0,-2 14 1945,0 1-1,0-1 1,1 0 0,0 1-1,0 0 1,1 0-1,0 0 1,9-9-1,-11 12 201,1 1-1,1 0 0,-1 0 1,1 1-1,-1-1 1,1 1-1,0 0 1,1 0-1,-1 1 0,0-1 1,1 1-1,-1 0 1,9-1-1,-8 2-565,0 0-1,1 1 0,-1 0 0,0 0 1,0 0-1,0 1 0,0 0 1,0 0-1,6 3 0,1 1 88,0 0 0,0 2 0,0-1 0,-1 1 0,0 1 0,-1 0 0,0 1 0,0 0 0,-1 1 0,10 11 0,-5-4 0,-1 1 0,-1 1 0,-1 0 0,0 1 0,13 31 0,-20-37 0,-1 0 0,-1 0 0,-1 0 0,0 1 0,0-1 0,-1 0 0,-1 1 0,-1-1 0,0 0 0,-1 1 0,0-1 0,-1 0 0,-1 0 0,0 0 0,-10 21 0,-3 4 0,-2 0 0,-2-2 0,-50 70 0,26-44-455,3 1 0,-46 97 0,81-145-6371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58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1828 487 24575,'-6'-6'0,"1"0"0,0 0 0,0-1 0,1 0 0,0 0 0,0 0 0,1-1 0,0 1 0,0-1 0,0 1 0,1-1 0,0 0 0,1 0 0,0 0 0,0-1 0,1 1 0,0 0 0,0 0 0,2-10 0,4-13 0,1 0 0,2 0 0,21-51 0,9-30 0,-39 109 0,1-1 0,0 1 0,0-1 0,0 1 0,1-1 0,-1 1 0,1 0 0,3-6 0,-4 8 0,0 1 0,0-1 0,0 1 0,0-1 0,0 1 0,0 0 0,0-1 0,0 1 0,0 0 0,0 0 0,1 0 0,-1 0 0,0 0 0,0 0 0,0 0 0,0 0 0,0 0 0,0 0 0,0 1 0,0-1 0,0 0 0,0 1 0,0-1 0,0 1 0,0-1 0,0 1 0,0 0 0,0-1 0,0 1 0,-1 0 0,1 0 0,0-1 0,0 1 0,0 1 0,3 2 0,36 29 0,2-2 0,46 27 0,-71-49 0,0-1 0,0-1 0,1 0 0,-1-1 0,1-1 0,1-1 0,-1 0 0,1-2 0,23 1 0,125-5 0,-255 44 0,-193 84 0,182-75 0,-206 92 0,271-131 0,-1 0 0,-1-3 0,0 0 0,0-3 0,0-1 0,-1-1 0,-39-2 0,59-3 0,1 0 0,-1-1 0,1 0 0,0-2 0,0 0 0,0 0 0,0-2 0,-26-13 0,33 14 0,1 0 0,0-1 0,0 0 0,1 0 0,0-1 0,0 0 0,0 0 0,1-1 0,0 0 0,0 0 0,1 0 0,0-1 0,1 0 0,0 0 0,-6-18 0,5 6 0,1 0 0,1-1 0,1 0 0,1 0 0,0 1 0,2-1 0,1 0 0,0 0 0,6-22 0,-7 40 0,2-18 0,1-6 0,1-1 0,10-31 0,-10 143 0,-16 0 0,6-59 0,1 0 0,2 1 0,0 0 0,4 44 0,6-16 0,-3 0 0,-2 0 0,-3 0 0,-1 0 0,-10 54 0,8-89 0,-2 0 0,0 0 0,-1-1 0,0 0 0,-1 0 0,-1-1 0,-19 28 0,19-32 0,-1-1 0,-1 0 0,0-1 0,-1 0 0,1-1 0,-2 0 0,1-1 0,-1 0 0,-1-1 0,1 0 0,-17 6 0,2-3 0,-1-1 0,0-2 0,0-1 0,-1-1 0,-37 2 0,-147-6 0,117-3 0,85 1 0,1 1 0,-1-1 0,0-1 0,1 0 0,-1 0 0,1-1 0,-18-8 0,25 10 0,1 0 0,0 0 0,0 0 0,0 0 0,0 0 0,0-1 0,0 1 0,0-1 0,1 0 0,-1 1 0,1-1 0,-1 0 0,1 0 0,-1 0 0,1 0 0,0 0 0,0 0 0,0-1 0,0 1 0,0 0 0,1 0 0,-1-1 0,1 1 0,-1 0 0,1-1 0,0 1 0,0-1 0,0 1 0,0 0 0,0-1 0,1 1 0,-1 0 0,1-1 0,-1 1 0,1 0 0,0-1 0,0 1 0,0 0 0,0 0 0,3-4 0,2-2 0,0-1 0,1 1 0,0 0 0,0 1 0,0 0 0,1 0 0,1 0 0,-1 1 0,19-10 0,-7 5 0,1 1 0,1 1 0,32-10 0,-51 18 0,0-1 0,1 1 0,-1 0 0,1 1 0,-1-1 0,1 0 0,-1 1 0,1 0 0,-1 0 0,1 0 0,0 0 0,-1 1 0,1-1 0,-1 1 0,1 0 0,-1 0 0,1 0 0,-1 1 0,0-1 0,0 1 0,0 0 0,0-1 0,0 2 0,0-1 0,0 0 0,0 0 0,-1 1 0,1 0 0,-1-1 0,0 1 0,0 0 0,0 0 0,0 0 0,0 0 0,-1 1 0,3 6 0,-2-3 0,-1 0 0,1 0 0,-1 0 0,-1 0 0,1 0 0,-1 0 0,-1 1 0,1-1 0,-1 0 0,-1 0 0,1 0 0,-1 0 0,0 0 0,-1 0 0,1 0 0,-1-1 0,-8 12 0,0-2 0,-1-1 0,-1 0 0,0-1 0,-1 0 0,-1-1 0,0-1 0,-28 18 0,-6-2 0,-70 28 0,83-40 0,18-7 0,0 0 0,1 0 0,0 2 0,1 0 0,0 1 0,-20 19 0,30-25 0,0 0 0,1 0 0,0 1 0,0 0 0,0 0 0,1 0 0,0 1 0,0 0 0,1 0 0,0 0 0,0 0 0,1 0 0,0 0 0,1 1 0,-1-1 0,2 1 0,-1 10 0,1-17 5,0 0 0,0 0 0,1 0-1,-1 0 1,0 0 0,1 0 0,-1-1 0,1 1-1,-1 0 1,1 0 0,0-1 0,0 1 0,0 0-1,0-1 1,0 1 0,0-1 0,0 1-1,1-1 1,-1 0 0,0 1 0,1-1 0,-1 0-1,1 0 1,2 1 0,-1 0-119,1-1 0,-1-1-1,0 1 1,1 0 0,-1-1 0,1 1-1,-1-1 1,1 0 0,-1 0 0,0-1-1,1 1 1,3-2 0,14-2-6712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59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0 200 24575,'0'-4'0,"0"-6"0,0-5 0,4-1 0,6 0 0,5-4 0,4 4 0,4-2 0,1 0 0,1 2 0,1-1 0,-5 0 0,-5 1-8191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14.6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1134 52 24575,'0'-2'0,"-4"-16"0,-19 13 0,6 4 0,-19-2 0,-42-8 0,64 9 0,-1 2 0,0 0 0,1 0 0,-1 2 0,1-1 0,-21 6 0,-5 1 0,10-3 0,0 2 0,1 1 0,0 1 0,0 2 0,1 1 0,1 1 0,0 1 0,0 1 0,2 2 0,0 0 0,-42 40 0,3 7 0,4 2 0,-91 127 0,125-154 0,2 0 0,1 2 0,3 1 0,1 0 0,2 1 0,-13 51 0,28-81 0,0 1 0,1-1 0,0 0 0,1 0 0,0 1 0,1-1 0,1 0 0,0 0 0,1 1 0,0-2 0,1 1 0,0 0 0,1-1 0,1 0 0,0 0 0,0 0 0,1-1 0,9 12 0,18 21 0,2-2 0,81 75 0,-94-95 0,4-1 0,0-1 0,2-1 0,0-1 0,58 25 0,-23-11 0,-27-15 0,61 20 0,-17-8 0,-63-24 0,0 0 0,0-2 0,0 0 0,1 0 0,-1-2 0,1 0 0,26-3 0,-21 0 0,1 2 0,0 1 0,34 6 0,-42-3 0,0-1 0,1-1 0,-1-1 0,0-1 0,1 0 0,-1-1 0,0-1 0,18-4 0,46-4 0,-61 9 0,1-2 0,-1 0 0,1-1 0,36-13 0,2-7 0,179-80 0,-213 90 0,0 0 0,-2-2 0,0-1 0,0-1 0,-2-1 0,0 0 0,33-42 0,-16 10 0,-2-3 0,39-78 0,-60 101 0,-2-1 0,-2-1 0,0 0 0,-3-1 0,0 0 0,-3 0 0,3-54 0,-6 75 0,-1 0 0,-1 0 0,0 0 0,-1 0 0,0 0 0,-1 1 0,-1-1 0,0 0 0,0 1 0,-1-1 0,-1 1 0,0 0 0,-1 1 0,0-1 0,-1 1 0,0 0 0,-11-12 0,-23-29 0,2-2 0,-41-74 0,73 117 0,1 0 0,-1 1 0,-1 0 0,0 0 0,-1 0 0,-13-12 0,15 17 0,1 1 0,0 0 0,-1 0 0,0 0 0,0 1 0,0-1 0,0 2 0,-1-1 0,1 1 0,-1 0 0,-13-1 0,-11-1 0,-47-14 0,55 11 0,-1 1 0,0 2 0,-39-3 0,48 7 0,1 2 0,-29 5 0,34-4 0,0-1 0,0 0 0,-1-1 0,1 0 0,0-1 0,-1 0 0,1 0 0,0-1 0,-11-3 0,-126-22 0,82 17 0,43 6 0,8 1 0,1 0 0,-1-1 0,1 0 0,-24-9 0,37 11-7,0 1-1,-1-1 0,1 1 1,0-1-1,-1 0 1,1 1-1,0-1 0,0 1 1,0-1-1,0 0 1,0 1-1,0-1 0,-1 1 1,1-1-1,1 0 0,-1 1 1,0-1-1,0 0 1,0 1-1,0-1 0,0 1 1,0-1-1,1 0 1,0-4-1176,-1-6-5643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1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910 3 24575,'-176'-3'0,"-188"6"0,161 22 0,181-22 0,0 0 0,0 1 0,0 2 0,1 0 0,-36 16 0,123-58-1365,-45 24-5461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05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94 24575,'4'4'0,"6"2"0,5-1 0,4-1 0,4-5 0,1-3 0,1 0 0,1 0 0,0 1 0,-1 1 0,1-3 0,-1-1 0,0 0 0,0-3 0,-5 1-8191</inkml:trace>
  <inkml:trace contextRef="#ctx0" brushRef="#br0" timeOffset="1">1258 20 24575,'4'-5'0,"5"0"0,6 0 0,1 1-8191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16.2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463 1 24575,'-6'2'0,"0"0"0,1 0 0,-1 1 0,1-1 0,0 2 0,-1-1 0,1 0 0,-8 9 0,1-3 0,-46 31 0,-117 89 0,152-109 0,0 0 0,2 2 0,1 1 0,1 0 0,-19 30 0,36-50 0,0 0 0,0 0 0,0 0 0,1 0 0,-1 1 0,1-1 0,0 1 0,0-1 0,0 1 0,0-1 0,1 1 0,-1-1 0,1 1 0,0 0 0,0-1 0,1 1 0,-1 0 0,1-1 0,-1 1 0,3 5 0,-1-5 0,1 1 0,0 0 0,0-1 0,0 0 0,0 0 0,1 0 0,0 0 0,0 0 0,0-1 0,0 1 0,0-1 0,8 4 0,8 3 0,1 0 0,1-2 0,-1 0 0,1-1 0,31 5 0,-26-7 0,1 2 0,-1 0 0,-1 2 0,33 16 0,-57-23-14,-8-4-1337,-4-3-5475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17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804 0 24575,'-3'19'0,"-1"0"0,-1 0 0,-1 0 0,-1-1 0,0 0 0,-1 0 0,-11 17 0,15-31 0,0 1 0,0-1 0,-1 0 0,1 0 0,-1-1 0,0 1 0,0-1 0,0 0 0,-1 0 0,1-1 0,-1 0 0,1 0 0,-10 2 0,9-2 0,0-1 0,0 2 0,0-1 0,0 1 0,0-1 0,0 2 0,1-1 0,-1 1 0,1-1 0,0 2 0,0-1 0,-4 5 0,-6 19 0,13-24 0,0 1 0,-1-1 0,1 0 0,-1 0 0,0 0 0,-6 7 0,8-10 0,0-1 0,0 1 0,0 0 0,0-1 0,0 1 0,0-1 0,-1 1 0,1-1 0,0 0 0,0 1 0,-1-1 0,1 0 0,0 0 0,0 0 0,-1 0 0,1 0 0,0 0 0,0 0 0,-1 0 0,1-1 0,0 1 0,0 0 0,0-1 0,-1 1 0,1-1 0,0 0 0,0 1 0,0-1 0,0 0 0,0 1 0,-1-2 0,-5-4 0,-1 1 0,1 1 0,-1-1 0,0 1 0,0 1 0,-1 0 0,1 0 0,-1 0 0,1 1 0,-13-1 0,16 3 0,-1 0 0,1 0 0,-1 1 0,1 0 0,-1 0 0,1 0 0,-1 1 0,1-1 0,0 2 0,0-1 0,0 0 0,0 1 0,0 0 0,0 0 0,1 0 0,0 1 0,-7 6 0,-27 31 0,3 1 0,1 1 0,-38 65 0,18-26 0,-13 24 0,66-106-1,1 0-1,0 1 0,0-1 1,0 0-1,0 1 0,0-1 1,0 0-1,0 1 0,0-1 1,-1 0-1,1 0 1,0 1-1,0-1 0,0 0 1,0 0-1,-1 1 0,1-1 1,0 0-1,0 0 0,-1 1 1,1-1-1,0 0 1,-1 0-1,1 0 0,0 0 1,0 0-1,-1 0 0,1 1 1,0-1-1,-1 0 0,1 0 1,0 0-1,-1 0 0,1 0 1,0 0-1,-1 0 1,1 0-1,0 0 0,-1 0 1,1 0-1,0-1 0,-1 1 1,1 0-1,0 0 0,-1 0 1,1 0-1,0 0 1,-1-1-1,1-19 202,10-27-1685,-1 30-5341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17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2 142 24575,'1'3'0,"0"0"0,0 0 0,0 1 0,0-1 0,1 0 0,0 0 0,-1 0 0,1-1 0,0 1 0,0 0 0,0-1 0,5 5 0,32 27 0,-36-32 0,0 0 0,0-1 0,0 1 0,0 0 0,0-1 0,0 0 0,1 0 0,-1 0 0,0 0 0,1 0 0,-1-1 0,1 0 0,-1 1 0,1-1 0,-1 0 0,1-1 0,-1 1 0,1-1 0,-1 1 0,0-1 0,1 0 0,-1 0 0,0-1 0,0 1 0,0-1 0,1 0 0,-2 1 0,1-1 0,0 0 0,0-1 0,-1 1 0,1 0 0,-1-1 0,1 0 0,-1 1 0,2-5 0,1 1 0,-1 0 0,1-1 0,-1 1 0,-1-1 0,0 0 0,1 0 0,-2 0 0,1-1 0,-1 1 0,-1-1 0,1 1 0,-1-1 0,0 1 0,-1-1 0,0-14 0,-1 19 0,1 0 0,-1 0 0,1 0 0,-1-1 0,0 1 0,0 0 0,0 0 0,-1 0 0,1 0 0,-1 1 0,0-1 0,0 0 0,1 1 0,-2-1 0,1 1 0,0-1 0,0 1 0,-1 0 0,1 0 0,-1 0 0,0 0 0,0 1 0,-3-3 0,1 3 0,1 1 0,0-1 0,0 1 0,0 0 0,0 0 0,0 0 0,-1 0 0,1 1 0,0-1 0,0 1 0,0 0 0,0 1 0,0-1 0,0 1 0,1-1 0,-1 1 0,-6 5 0,-3 1-227,2 1-1,-1 1 1,1 0-1,0 1 1,-14 18-1,10-11-6598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18.2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43 24575,'8'-8'0,"26"-22"0,-33 30 0,0-1 0,0 0 0,1 1 0,-1-1 0,0 1 0,0-1 0,1 1 0,-1 0 0,1-1 0,-1 1 0,0 0 0,1 0 0,-1 0 0,1 0 0,-1 0 0,0 0 0,1 1 0,-1-1 0,0 0 0,1 1 0,-1-1 0,0 1 0,1-1 0,-1 1 0,0 0 0,0-1 0,0 1 0,2 1 0,-2 0 0,0 0 0,0 0 0,0-1 0,0 1 0,0 0 0,-1 0 0,1 0 0,-1 0 0,1 0 0,-1 0 0,0 0 0,1 0 0,-1 1 0,0-1 0,-1 0 0,1 0 0,0 0 0,0 0 0,-1 0 0,0 0 0,1 0 0,-1 0 0,0 0 0,-1 2 0,-23 47 0,18-41 24,0 0 0,0 0 0,-1 0 0,-15 14 0,20-21-107,0 0 1,-1 0-1,1-1 1,0 0-1,-1 1 1,1-1-1,-1-1 1,0 1-1,1 0 1,-1-1-1,0 0 1,0 0-1,0 0 1,0 0-1,0-1 1,0 1-1,-8-1 1,-1-3-6744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18.8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1 24575,'-5'0'0,"0"1"0,0 0 0,1 0 0,-1 0 0,0 1 0,1-1 0,-1 1 0,1 0 0,0 0 0,0 1 0,0-1 0,0 1 0,-5 4 0,-47 49 0,36-35 0,16-18 0,1 1 0,-1 0 0,1 0 0,0 0 0,0 0 0,1 1 0,-1-1 0,1 1 0,0-1 0,0 1 0,0 0 0,1 0 0,0 0 0,0 0 0,-1 9 0,2-11 0,1 0 0,-1 0 0,1-1 0,0 1 0,0 0 0,0-1 0,0 1 0,0-1 0,0 1 0,1-1 0,-1 0 0,1 1 0,0-1 0,0 0 0,-1 0 0,1 0 0,1 0 0,-1-1 0,0 1 0,0 0 0,1-1 0,-1 0 0,1 1 0,-1-1 0,1 0 0,-1 0 0,1-1 0,0 1 0,-1 0 0,5 0 0,2 0 0,0 0 0,1 0 0,-1-1 0,0 0 0,0 0 0,0-1 0,0 0 0,0-1 0,0 0 0,0-1 0,0 0 0,0 0 0,-1 0 0,1-1 0,10-7 0,-71 30 0,9 9 0,1 1 0,-58 54 0,81-64 0,1 0 0,0 1 0,2 0 0,0 2 0,2-1 0,-22 44 0,21-32 0,2 1 0,1 1 0,2 0 0,1 0 0,2 1 0,1 0 0,2 0 0,1 59 0,3-82 0,-1 28 0,3 0 0,1 0 0,2-1 0,14 60 0,-13-78 0,1-1 0,1 0 0,1-1 0,1 1 0,23 34 0,-28-48 0,1 0 0,-1 0 0,1-1 0,1 1 0,-1-2 0,1 1 0,0-1 0,1 0 0,-1 0 0,1-1 0,0 0 0,0-1 0,0 1 0,1-1 0,-1-1 0,1 0 0,15 2 0,26-1 0,64-5 0,-29 0 0,-70 1 0,-1 0 0,0-1 0,1 0 0,-1-1 0,0-1 0,0 0 0,-1-1 0,1 0 0,-1-1 0,0 0 0,-1-2 0,17-11 0,-14 8 0,0-2 0,-1 0 0,0-1 0,-1 0 0,-1-1 0,0 0 0,-1-1 0,16-29 0,7-18-77,-21 43-107,-1-1 0,-1 0 0,-1-1 0,-1 0 0,-1-1 0,8-36 0,-12 29-6642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19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11 24575,'0'0'0,"0"0"0,0-1 0,0 1 0,0-1 0,0 1 0,0 0 0,0-1 0,0 1 0,0 0 0,0-1 0,0 1 0,0-1 0,1 1 0,-1 0 0,0-1 0,0 1 0,0 0 0,0-1 0,1 1 0,-1 0 0,0 0 0,0-1 0,1 1 0,-1 0 0,0 0 0,1-1 0,-1 1 0,0 0 0,0 0 0,1 0 0,-1-1 0,1 1 0,-1 0 0,0 0 0,1 0 0,0 0 0,15 5 0,13 17 0,-26-18 0,0 1 0,0-1 0,0 1 0,-1-1 0,0 1 0,0 0 0,0 0 0,-1 0 0,1 0 0,-1 0 0,-1 0 0,1 0 0,-1 0 0,1 0 0,-1 0 0,-1 1 0,1-1 0,-1 0 0,0 0 0,0 0 0,0 0 0,-1 0 0,0 0 0,0 0 0,-4 7 0,2-5 0,-1 0 0,0-1 0,0 1 0,0-1 0,0 0 0,-1 0 0,0-1 0,0 0 0,-1 0 0,0 0 0,1-1 0,-1 0 0,-1 0 0,1 0 0,-13 3 0,-30 2-1365,28-8-5461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19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249 274 24575,'1'0'0,"0"0"0,-1 0 0,1 1 0,0-1 0,0 0 0,-1 0 0,1 0 0,0 1 0,0-1 0,-1 1 0,1-1 0,0 0 0,-1 1 0,1-1 0,-1 1 0,1-1 0,-1 1 0,1 0 0,-1-1 0,1 1 0,-1-1 0,1 1 0,-1 0 0,0-1 0,1 1 0,-1 0 0,0 0 0,0-1 0,1 1 0,-1 0 0,0 0 0,0-1 0,0 1 0,0 0 0,0 0 0,0 0 0,0-1 0,0 1 0,0 0 0,-1 0 0,1-1 0,0 1 0,0 0 0,-1 0 0,1-1 0,0 1 0,-2 1 0,-15 34 0,8-28 0,0 0 0,-1-1 0,1 0 0,-1 0 0,-1-1 0,1-1 0,-1 0 0,0 0 0,0-1 0,0-1 0,-1 1 0,-17 1 0,26-4 0,0 0 0,0-1 0,0 0 0,0 1 0,-1-1 0,1 0 0,0 0 0,0-1 0,-1 1 0,1-1 0,0 1 0,0-1 0,0 0 0,0 0 0,0-1 0,0 1 0,0-1 0,1 1 0,-1-1 0,0 0 0,1 0 0,-3-2 0,2 0 0,1 0 0,-1 0 0,1 0 0,0 0 0,1 0 0,-1 0 0,1-1 0,-1 1 0,1-1 0,1 1 0,-1 0 0,0-1 0,1-8 0,2-10 0,0 0 0,1 0 0,2 0 0,12-38 0,-5 11 0,-11 39 0,1 0 0,1 0 0,0 0 0,0 0 0,1 1 0,1-1 0,-1 1 0,13-18 0,-17 27-57,1 1 0,-1-1 1,1 0-1,0 1 0,-1-1 0,1 0 0,-1 1 0,1-1 0,0 1 0,0-1 0,-1 1 1,1 0-1,0-1 0,0 1 0,-1 0 0,1-1 0,0 1 0,0 0 0,0 0 1,0 0-1,0-1 0,-1 1 0,3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20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 24575,'0'5'0,"4"0"0,1 5 0,0 4 0,4 0 0,4-2 0,4-4 0,3-3 0,3-6 0,1-3 0,-3-6 0,-1 0 0,-4-3 0,-4-4 0,-5-3 0,-3 3-8191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20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303 303 24575,'-1'3'0,"1"0"0,-1-1 0,0 1 0,-1 0 0,1-1 0,0 1 0,-1-1 0,1 0 0,-1 1 0,0-1 0,1 0 0,-1 0 0,-4 3 0,-29 25 0,22-21 0,0 0 0,-1-1 0,0 0 0,0-1 0,-24 7 0,34-12 0,-1 0 0,1-1 0,-1 0 0,0 0 0,0 0 0,1-1 0,-1 0 0,0 0 0,0 0 0,0 0 0,0-1 0,1 1 0,-1-1 0,0-1 0,1 1 0,-1-1 0,1 1 0,-1-1 0,1-1 0,0 1 0,0 0 0,-7-6 0,8 4 0,0 1 0,0-1 0,1 0 0,0 0 0,-1 0 0,1 0 0,1 0 0,-1-1 0,1 1 0,-1-1 0,1 1 0,1-1 0,-1 1 0,1-1 0,-1 1 0,1-1 0,1 1 0,0-7 0,1-12 0,2 1 0,9-31 0,-8 34 0,27-84 0,-28 92 0,1 1 0,0 0 0,0 0 0,1 1 0,0-1 0,1 1 0,11-12 0,-18 21-20,1-1 0,-1 0 0,0 0 0,1 1 0,0-1 0,-1 0 0,1 1 0,-1-1 0,1 1-1,0-1 1,-1 1 0,1-1 0,0 1 0,0-1 0,-1 1 0,1 0 0,0-1 0,0 1 0,0 0 0,-1 0 0,1-1 0,0 1-1,0 0 1,0 0 0,0 0 0,0 0 0,-1 0 0,1 0 0,0 1 0,0-1 0,0 0 0,0 0 0,-1 0 0,1 1 0,0-1-1,0 1 1,-1-1 0,1 0 0,0 1 0,0-1 0,-1 1 0,1 0 0,0-1 0,-1 1 0,1-1 0,-1 1 0,1 0 0,-1-1-1,1 1 1,-1 0 0,0 0 0,1 0 0,-1-1 0,0 1 0,0 0 0,1 0 0,-1 0 0,0 0 0,0-1 0,0 1 0,0 0-1,0 0 1,0 0 0,0 0 0,0-1 0,0 1 0,-1 1 0,-1 16-6806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20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83 24575,'42'7'0,"-36"-6"0,1 1 0,-1-1 0,0 0 0,0 0 0,0-1 0,12-1 0,22-3-195,-1-1 0,-1-3 0,1-1 0,-1-2 0,-1-1 0,50-24 0,-71 26-6631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05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29 24575,'0'-4'0,"-4"-1"0,-1-5 0,-1 0-8191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21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1109 6 24575,'9'-6'0,"-18"19"0,-20 58 0,3 1 0,-27 116 0,44-132 0,2 0 0,2 1 0,3 0 0,7 66 0,-2-1 0,-3-96 0,-1 1 0,-1-1 0,-1 0 0,-1 0 0,-13 45 0,13-60 0,-1 0 0,1-1 0,-2 0 0,1 0 0,-1 0 0,-1-1 0,0 1 0,0-2 0,-1 1 0,0-1 0,0 0 0,-1-1 0,0 0 0,0 0 0,-19 9 0,2-4 0,0-1 0,-1-1 0,0-2 0,0 0 0,-1-2 0,0-1 0,-57 2 0,38-6 0,-1-3 0,1-1 0,-93-20 0,121 19 0,0-1 0,1-1 0,0-1 0,0 0 0,1-1 0,0-1 0,1 0 0,-1-1 0,-18-17 0,27 21 0,1-1 0,1 0 0,-1-1 0,1 1 0,0-1 0,1-1 0,0 1 0,1-1 0,-1 1 0,1-1 0,1 0 0,0-1 0,0 1 0,1-1 0,0 1 0,1-1 0,0 0 0,0 1 0,2-20 0,3-2 0,0 1 0,2 0 0,2 0 0,0 0 0,17-37 0,-15 46 0,0 0 0,1 0 0,1 1 0,0 0 0,2 1 0,1 0 0,26-26 0,-35 40-124,1 0 0,-1 0 0,1 0 0,0 1 0,0 0 0,0 0-1,1 1 1,-1 0 0,1 0 0,11-2 0,2 2-6702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21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24575,'4'0'0,"2"4"0,-1 6 0,0 5 0,-7 0 0,3-2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23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2416 76 24575,'-3'-3'0,"-1"0"0,0 1 0,0-1 0,0 1 0,-1 0 0,1 0 0,-1 0 0,1 1 0,-1-1 0,1 1 0,-1 0 0,0 1 0,-5-1 0,-71-1 0,57 3 0,-57 0 0,20 1 0,0-3 0,-108-15 0,115 9 0,-69-2 0,1 1 0,-20-2 0,-146 9 0,128 3 0,131-1 0,-53 10 0,52-6 0,-50 3 0,-488-9 0,551 2 0,0 1 0,1 1 0,-1 0 0,0 1 0,-15 7 0,-44 9 0,77-20 2,-1 0-1,0 0 1,0 0-1,0-1 0,0 1 1,1 0-1,-1 0 1,0 0-1,0 0 1,0 0-1,0-1 1,0 1-1,1 0 0,-1 0 1,0 0-1,0 0 1,0-1-1,0 1 1,0 0-1,0 0 1,0 0-1,0-1 0,0 1 1,0 0-1,0 0 1,0 0-1,0-1 1,0 1-1,0 0 1,0 0-1,0 0 0,0-1 1,0 1-1,0 0 1,0 0-1,0 0 1,0-1-1,0 1 1,0 0-1,-1 0 0,1 0 1,0-1-1,0 1 1,0 0-1,0 0 1,0 0-1,-1 0 1,1 0-1,0 0 0,0-1 1,0 1-1,-1 0 1,1 0-1,0 0 1,0 0-1,0 0 1,0 0-1,-1 0 0,1 0 1,0 0-1,0 0 1,-1 0-1,1 0 1,0 0-1,13-14-1460,-2 6-5367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24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868 0 24575,'1'1'0,"-1"-1"0,0 1 0,1 0 0,-1-1 0,0 1 0,0-1 0,0 1 0,0 0 0,0-1 0,0 1 0,0 0 0,0-1 0,0 1 0,0 0 0,0-1 0,0 1 0,0 0 0,0-1 0,-1 1 0,1 0 0,0-1 0,0 1 0,-1-1 0,1 1 0,0 0 0,-1-1 0,1 1 0,-1-1 0,1 1 0,-1-1 0,1 1 0,-2 0 0,-16 26 0,18-26 0,-26 34 0,-16 27 0,-4-1 0,-87 88 0,-330 263 0,443-395 0,0 1 0,2 0 0,0 2 0,1 0 0,-20 32 0,36-51-2,1-1-1,0 1 1,-1-1-1,1 1 1,-1-1-1,1 1 1,0 0-1,0-1 1,-1 1-1,1-1 1,0 1-1,0 0 1,0-1-1,0 1 1,0 0-1,0-1 1,0 1-1,0 0 0,0-1 1,0 1-1,0-1 1,0 1-1,0 0 1,0-1-1,0 1 1,1 0-1,-1-1 1,0 1-1,1-1 1,-1 1-1,1 0 1,20 4 202,27-12-1685,-26 1-5341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24.9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1003 11 24575,'0'-1'0,"0"1"0,0 0 0,0-1 0,0 1 0,0-1 0,0 1 0,0 0 0,0-1 0,0 1 0,0 0 0,0-1 0,0 1 0,0-1 0,0 1 0,0 0 0,-1-1 0,1 1 0,0 0 0,0-1 0,-1 1 0,1 0 0,0 0 0,0-1 0,-1 1 0,1 0 0,0 0 0,-1-1 0,1 1 0,0 0 0,0 0 0,-1 0 0,1 0 0,-1-1 0,1 1 0,0 0 0,-1 0 0,0 0 0,-17 6 0,-13 15 0,-1 11 0,2 2 0,1 1 0,-42 66 0,35-48 0,-23 35 0,23-33 0,-1-2 0,-60 64 0,-151 115 0,166-158 0,54-48 0,2 1 0,0 2 0,2 1 0,2 0 0,0 2 0,-19 38 0,81-140-1365,-31 56-5461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25.4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2093 129 24575,'0'-1'0,"-1"-1"0,0 1 0,1-1 0,-1 1 0,0-1 0,0 1 0,0-1 0,0 1 0,-1 0 0,1-1 0,0 1 0,0 0 0,-1 0 0,1 0 0,-1 0 0,1 0 0,-4-1 0,-28-13 0,15 11 0,1 0 0,-1 1 0,-1 1 0,1 1 0,-26 1 0,20 0 0,0-1 0,-32-4 0,-313-37 0,193 28 0,-202 5 0,257 9 0,-8 11 0,98-7 0,0-1 0,-1-1 0,1-2 0,-36-3 0,-48-8 0,-155 5 0,226 6 0,44 0-22,0 0 0,0 0 0,0 0 0,0 0 0,0 0 0,0 0 0,0-1 0,0 1 0,0 0 0,0 0 0,0 0 0,0 0 0,0 0 0,0-1 0,0 1 0,0 0 0,0 0 0,0 0 0,0 0 0,0 0 0,0 0 0,0-1 0,0 1 0,0 0 0,0 0 0,0 0 0,0 0 0,0 0 0,0 0 0,0-1 0,-1 1 0,1 0 0,0 0 0,0 0 0,0 0 0,0 0-1,0 0 1,0 0 0,0 0 0,-1 0 0,1 0 0,0 0 0,0 0 0,0 0 0,0 0 0,0 0 0,-1 0 0,1 0 0,0 0 0,0 0 0,0 0 0,0 0 0,0 0 0,0 0 0,-1 0 0,1 0 0,0 0 0,0 0 0,0 0 0,0 0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26.0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1099 1 24575,'0'0'0,"0"0"0,0 0 0,1-1 0,-1 1 0,0 0 0,0 0 0,1 0 0,-1 0 0,0 0 0,1 0 0,-1 0 0,0 0 0,0 0 0,1 0 0,-1 0 0,0 0 0,1 0 0,-1 1 0,0-1 0,0 0 0,1 0 0,-1 0 0,0 0 0,0 0 0,1 0 0,-1 1 0,0-1 0,0 0 0,0 0 0,1 0 0,-1 1 0,0-1 0,0 0 0,0 0 0,0 1 0,0-1 0,1 0 0,-1 0 0,0 1 0,0-1 0,0 0 0,0 0 0,0 1 0,0-1 0,0 1 0,-10 12 0,-21 7 0,8-14 0,-1-2 0,1-1 0,-1 0 0,0-2 0,0-1 0,-34-4 0,-11 2 0,-649 1 0,644 12 0,74-11-1,0 0 0,-1 0-1,1 0 1,0 0 0,0 0 0,0 0-1,0 0 1,-1 0 0,1 0-1,0 0 1,0 0 0,0 0-1,0 0 1,-1 0 0,1 0 0,0 0-1,0 0 1,0 0 0,0 0-1,-1 0 1,1 0 0,0-1 0,0 1-1,0 0 1,0 0 0,0 0-1,0 0 1,0 0 0,-1 0 0,1-1-1,0 1 1,0 0 0,0 0-1,0 0 1,0 0 0,0 0 0,0-1-1,0 1 1,0 0 0,0 0-1,0 0 1,0 0 0,0-1 0,0 1-1,0 0 1,0 0 0,0 0-1,0 0 1,0-1 0,0 1 0,0 0-1,0 0 1,0 0 0,0 0-1,0-1 1,10-12 170,15-10-1433,-25 23 1066,18-15-6628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26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 12 24575,'-1'-1'0,"-1"-1"0,1 1 0,0 0 0,-1 0 0,1 0 0,-1 1 0,1-1 0,-1 0 0,1 1 0,-1-1 0,1 1 0,-1-1 0,0 1 0,1-1 0,-1 1 0,0 0 0,1 0 0,-1 0 0,0 0 0,1 0 0,-1 1 0,0-1 0,1 0 0,-1 1 0,0-1 0,1 1 0,-1 0 0,1-1 0,-1 1 0,1 0 0,-1 0 0,1 0 0,0 0 0,-1 0 0,1 0 0,-1 2 0,-7 5 0,0 1 0,1 1 0,-14 20 0,9-13 0,-16 15 0,-54 47 0,55-55 0,2 0 0,1 2 0,-26 34 0,47-54 0,0 1 0,0-1 0,0 0 0,1 1 0,0 0 0,0 0 0,1 0 0,0 0 0,0 1 0,1-1 0,-1 15 0,2-18 0,0 0 0,1 1 0,-1-1 0,1 0 0,0 0 0,0 0 0,0 0 0,1 0 0,0 0 0,0 0 0,0-1 0,0 1 0,0-1 0,1 1 0,-1-1 0,1 0 0,0 0 0,0 0 0,0 0 0,0 0 0,1-1 0,5 4 0,5 3 0,1 0 0,1-1 0,0-1 0,0-1 0,0 0 0,1-1 0,-1 0 0,32 3 0,-46-8-91,0 0 0,0 0 0,0 0 0,0 0 0,1-1 0,-1 1 0,0-1 0,0 0 0,-1 0 0,1 1 0,0-1 0,0 0 0,0 0 0,3-3 0,5-7-6735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28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1 24575,'-6'8'0,"1"1"0,1 0 0,-1 0 0,1 0 0,1 0 0,0 0 0,0 1 0,-2 11 0,2-9 0,-3 24 0,1 0 0,2 1 0,2-1 0,4 64 0,0-5 0,-3 141 0,0-236 1,1 0 0,-1 0 0,0-1 0,0 1 0,0 0 0,0 0 0,0 0 0,0 0 0,0 0 0,0-1 0,0 1 0,0 0 0,1 0 0,-1 0 0,0 0 0,0 0 0,0 0 0,0 0 0,0-1 0,0 1 0,1 0 0,-1 0 0,0 0 0,0 0 0,0 0 0,0 0 0,1 0 0,-1 0 0,0 0 0,0 0 0,0 0 0,0 0 0,1 0 0,-1 0 0,0 0 0,0 0 0,0 0 0,0 0 0,0 0 0,1 0 0,-1 0 0,0 1 0,0-1 0,0 0 0,0 0 0,0 0 0,1 0 0,-1 0-1,0 0 1,0 0 0,0 0 0,0 1 0,0-1 0,0 0 0,0 0 0,0 0 0,1 0 0,-1 0 0,0 1 0,10-17-820,-8 14 214,7-13-6221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29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 24575,'0'-4'0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07.0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126 123 24575,'0'3'0,"0"0"0,0 0 0,1 0 0,-1 0 0,1 0 0,-1 0 0,1-1 0,0 1 0,0 0 0,0 0 0,1-1 0,-1 1 0,1-1 0,-1 1 0,1-1 0,0 0 0,0 1 0,0-1 0,0 0 0,0 0 0,1-1 0,-1 1 0,0 0 0,1-1 0,-1 1 0,1-1 0,0 0 0,0 0 0,-1 0 0,1 0 0,0 0 0,0-1 0,0 1 0,3-1 0,1 1 0,-1-1 0,1 0 0,0 0 0,-1 0 0,1-1 0,0 0 0,-1-1 0,1 1 0,-1-1 0,0 0 0,1-1 0,-1 1 0,0-2 0,6-3 0,1-2 0,0-1 0,-1 0 0,-1-1 0,0 0 0,0 0 0,-1-1 0,0-1 0,-1 0 0,9-18 0,-17 30 0,-1 0 0,1 0 0,-1 0 0,0 0 0,1 0 0,-1 0 0,0 0 0,0 0 0,0 0 0,0 0 0,0 0 0,0 0 0,0 0 0,0 0 0,0 0 0,-1 0 0,1 0 0,0 0 0,-1 0 0,1 0 0,0 0 0,-1 0 0,1 0 0,-1 0 0,0 1 0,1-1 0,-1 0 0,1 0 0,-2 0 0,0-1 0,-1 1 0,1 0 0,0 0 0,-1 0 0,1 1 0,-1-1 0,1 1 0,0-1 0,-1 1 0,1 0 0,-5 0 0,-6 1 0,0 0 0,0 1 0,-20 5 0,20-2 0,-1-1 0,1 2 0,1 0 0,-1 1 0,1 0 0,0 1 0,-16 13 0,-4 7 0,-32 37 0,31-29 0,27-30 0,1 0 0,-1 1 0,2-1 0,-1 1 0,1 1 0,0-1 0,0 0 0,1 1 0,0 0 0,0 0 0,1 0 0,0 0 0,0 0 0,1 1 0,0-1 0,1 0 0,0 1 0,1 10 0,1-6 0,0 0 0,1 1 0,1-1 0,0 0 0,1-1 0,0 1 0,1-1 0,0 0 0,1-1 0,12 17 0,28 45 0,-37-56 0,0 0 0,1 0 0,1-1 0,1-1 0,0 0 0,26 23 0,-33-34 0,0-1 0,0 0 0,1-1 0,-1 0 0,1 0 0,-1 0 0,1 0 0,0-1 0,-1 0 0,1-1 0,0 0 0,0 0 0,0 0 0,0-1 0,-1 0 0,1 0 0,0 0 0,-1-1 0,11-4 0,9-4 0,0-1 0,-1-1 0,33-21 0,-40 22 0,-1 0 0,-1-1 0,0-1 0,0-1 0,-1 0 0,-1-1 0,20-27 0,-30 38 0,-1-1 0,0 0 0,-1 1 0,1-1 0,-1 0 0,0 0 0,0-1 0,0 1 0,-1 0 0,0-1 0,0 1 0,0 0 0,-1-1 0,0 1 0,0-1 0,0 1 0,0-1 0,-1 1 0,0-1 0,0 1 0,-1-1 0,0 1 0,0 0 0,0 0 0,0 0 0,-1 0 0,1 0 0,-1 1 0,-1-1 0,1 1 0,-1 0 0,-6-7 0,-2-2-1365,1 2-5461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29.4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20 24575,'0'30'0,"1"2"0,-1 0 0,-1 0 0,-2 0 0,-2 0 0,-13 53 0,9-55 0,7-20 0,-1-1 0,0 0 0,0 0 0,-1 0 0,0 0 0,0 0 0,-1-1 0,-11 15 0,71-101 0,-5 12 0,-33 41 0,1 1 0,1 0 0,1 1 0,1 2 0,0 0 0,2 1 0,34-23 0,-43 35 0,2-3 0,0 2 0,1 0 0,0 0 0,1 2 0,0 0 0,24-5 0,-40 11 0,0 1 0,0-1 0,1 1 0,-1 0 0,0 0 0,0 0 0,0 0 0,1 0 0,-1 1 0,0-1 0,0 0 0,0 1 0,0 0 0,0-1 0,0 1 0,0 0 0,0 0 0,0 0 0,0 1 0,0-1 0,-1 0 0,4 3 0,-3-1 0,-1 0 0,1 0 0,0 0 0,-1 0 0,0 0 0,0 0 0,0 1 0,0-1 0,0 0 0,-1 0 0,1 1 0,-1-1 0,0 5 0,0 5 0,-2 0 0,1 0 0,-1 0 0,-1 0 0,-1 0 0,-6 17 0,-13 20 0,14-33 0,1 0 0,0 0 0,2 1 0,0 0 0,1 0 0,-3 19 0,8-35 3,0 0 0,-1-1 0,1 1 1,0 0-1,0 0 0,0-1 0,1 1 0,-1 0 0,0 0 0,1-1 0,-1 1 0,1 0 0,0-1 0,-1 1 0,1 0 0,0-1 0,0 1 1,0-1-1,0 1 0,0-1 0,0 0 0,1 1 0,-1-1 0,0 0 0,1 0 0,-1 0 0,1 0 0,-1 0 0,1 0 0,-1-1 0,1 1 1,0 0-1,-1-1 0,1 1 0,0-1 0,-1 1 0,1-1 0,3 0 0,1 0-138,0 0 0,-1 0 0,1 0 0,0-1 0,-1 0 0,1 0 0,-1-1 0,1 1 0,-1-1 0,10-5 0,2-4-6691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29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1 24575,'-2'4'0,"1"1"0,0-1 0,-1 0 0,0 0 0,1 1 0,-2-1 0,1 0 0,-5 5 0,-5 11 0,-29 81 0,-46 173 0,31-88 0,26-68 0,22-82 0,-1 0 0,-2-1 0,-20 45 0,31-79-2,0-1 0,0 0 1,0 1-1,0-1 0,0 0 0,0 1 0,0-1 0,0 0 0,0 1 0,0-1 0,0 0 0,-1 1 0,1-1 1,0 0-1,0 0 0,0 1 0,0-1 0,-1 0 0,1 0 0,0 1 0,0-1 0,-1 0 0,1 0 1,0 1-1,0-1 0,-1 0 0,1 0 0,0 0 0,-1 0 0,1 0 0,0 1 0,-1-1 0,1 0 0,0 0 1,-1 0-1,1 0 0,0 0 0,-1 0 0,1 0 0,0 0 0,-1 0 0,1 0 0,0 0 0,-1-1 0,-4-16 199,3-31-1417,2 47 964,0-21-6570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0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24575,'13'-14'0,"1"1"0,0 0 0,1 1 0,0 1 0,1 1 0,1 0 0,24-11 0,-28 15 0,0 1 0,0 1 0,0 0 0,0 1 0,1 1 0,-1 0 0,21 0 0,-31 2 0,0 0 0,0 0 0,0 0 0,0 1 0,0-1 0,1 1 0,-1 0 0,0 0 0,0 0 0,-1 0 0,1 1 0,0-1 0,0 1 0,-1 0 0,1 0 0,0-1 0,-1 2 0,0-1 0,0 0 0,1 0 0,-1 1 0,-1-1 0,1 1 0,0 0 0,-1 0 0,1-1 0,-1 1 0,0 0 0,0 0 0,0 0 0,0 0 0,0 1 0,-1-1 0,0 0 0,1 0 0,-1 0 0,0 0 0,-1 4 0,-1 15 0,-1-1 0,-1 1 0,-1-1 0,-1 0 0,-1 0 0,-11 22 0,2 0 0,7-23-109,0 0 0,-1-1 0,-1 0 0,-1-1 0,-16 19 0,18-22-602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0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 2 24575,'-1'4'0,"-1"1"0,1-1 0,-1 0 0,0 0 0,-1 0 0,1 0 0,-1 0 0,0-1 0,0 1 0,-6 5 0,-13 19 0,17-19 0,-1 1 0,2 0 0,0 0 0,0 0 0,1 1 0,0-1 0,-1 14 0,3-22 0,1 1 0,1 0 0,-1 0 0,0-1 0,1 1 0,-1 0 0,1-1 0,0 1 0,0-1 0,0 1 0,0 0 0,0-1 0,1 0 0,-1 1 0,1-1 0,0 0 0,-1 0 0,1 0 0,0 0 0,0 0 0,0 0 0,1-1 0,-1 1 0,0-1 0,1 1 0,-1-1 0,1 0 0,-1 0 0,1 0 0,-1 0 0,1 0 0,0-1 0,4 1 0,0 0 0,0 0 0,1 0 0,-1-1 0,0 0 0,0 0 0,0 0 0,0-1 0,1 0 0,-1-1 0,0 0 0,-1 0 0,1 0 0,0-1 0,-1 0 0,1 0 0,-1-1 0,0 0 0,0 0 0,0 0 0,-1-1 0,10-9 0,-5 3 0,0 0 0,0 0 0,-2-1 0,1-1 0,-2 1 0,1-1 0,-2-1 0,0 1 0,7-24 0,-10 8 0,-3 29 0,0-1 0,-1 0 0,1 1 0,0-1 0,0 1 0,0-1 0,-1 0 0,1 1 0,0-1 0,-1 1 0,1-1 0,0 1 0,-1-1 0,1 1 0,-1-1 0,1 1 0,0 0 0,-1-1 0,1 1 0,-1 0 0,0-1 0,1 1 0,-1 0 0,0-1 0,-1 1 0,0 0 0,0 1 0,-1-1 0,1 0 0,0 1 0,0 0 0,0-1 0,0 1 0,0 0 0,1 0 0,-1 0 0,0 0 0,0 0 0,1 1 0,-1-1 0,0 0 0,1 1 0,-1-1 0,1 1 0,-2 3 0,-6 6 0,1 1 0,0 0 0,1 1 0,0 0 0,1 0 0,1 0 0,0 1 0,0 0 0,2 0 0,-1 0 0,2 0 0,0 0 0,1 1 0,0-1 0,1 1 0,1-1 0,5 29 0,-6-40-3,1-1-1,0 1 1,0 0-1,0-1 1,0 1-1,0-1 1,1 1-1,-1-1 1,1 0-1,-1 0 1,1 0-1,0 1 1,0-2-1,0 1 1,0 0-1,0 0 1,0-1-1,1 1 1,-1-1-1,0 1 1,1-1-1,3 1 1,-1-1 19,0 0 1,0 0 0,0-1 0,0 0-1,0 0 1,1 0 0,-1 0-1,0-1 1,0 0 0,0 0-1,6-2 1,6-3-265,0-1 1,0 0-1,0-2 1,-1 0-1,25-18 1,-25 14-6579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0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245 9 24575,'0'0'0,"0"0"0,-1 0 0,1 0 0,0-1 0,0 1 0,0 0 0,0 0 0,0-1 0,0 1 0,0 0 0,0 0 0,0-1 0,0 1 0,0 0 0,0 0 0,0-1 0,0 1 0,0 0 0,0 0 0,0-1 0,0 1 0,0 0 0,0 0 0,0-1 0,1 1 0,-1 0 0,0 0 0,0-1 0,0 1 0,0 0 0,1 0 0,-1 0 0,0 0 0,0-1 0,0 1 0,1 0 0,-1 0 0,0 0 0,0 0 0,0 0 0,1-1 0,-1 1 0,0 0 0,0 0 0,1 0 0,-1 0 0,0 0 0,0 0 0,1 0 0,-1 0 0,0 0 0,1 0 0,-1 0 0,0 0 0,0 0 0,1 0 0,-1 0 0,0 1 0,0-1 0,0 0 0,1 0 0,-1 0 0,0 0 0,1 1 0,9 14 0,-9-2 0,0 0 0,-1 0 0,-1 0 0,0 0 0,-1-1 0,0 1 0,-1 0 0,-7 20 0,-1 6 0,-52 340 0,15-78 0,44-274 0,1-10 0,1-1 0,-2 1 0,0-1 0,-1 0 0,-1 0 0,-15 30 0,21-45 0,-1 0 0,0 1 0,1-1 0,-1 0 0,0 0 0,1 0 0,-1 0 0,0 0 0,0 0 0,0 0 0,0 0 0,0 0 0,0 0 0,0 0 0,-1 0 0,1-1 0,0 1 0,0 0 0,-1-1 0,1 1 0,0-1 0,-1 0 0,1 1 0,0-1 0,-1 0 0,1 0 0,0 0 0,-1 0 0,1 0 0,-1 0 0,1 0 0,0-1 0,-1 1 0,1 0 0,0-1 0,-1 1 0,1-1 0,0 1 0,0-1 0,-1 0 0,1 1 0,0-1 0,0 0 0,0 0 0,0 0 0,0 0 0,0 0 0,0 0 0,0 0 0,0-2 0,-2 0 0,1-1 0,0 1 0,0-1 0,0 0 0,1 0 0,-1 0 0,1 0 0,0 0 0,0 0 0,0 0 0,1 0 0,0 0 0,-1 0 0,1 0 0,1-1 0,0-3 0,0 3 0,1 1 0,-1-1 0,1 1 0,0 0 0,1 0 0,-1 0 0,1 0 0,-1 1 0,1-1 0,0 1 0,1-1 0,-1 1 0,1 0 0,-1 0 0,1 0 0,0 1 0,0 0 0,0-1 0,9-2 0,7-2 0,0 0 0,1 2 0,26-4 0,22-6 0,-56 11-96,3-1 153,0-1 0,0 0 0,19-12 0,-31 17-122,-1-1 0,0 0 0,-1 0 0,1 0 0,0 0 0,0-1 0,-1 1-1,0-1 1,1 1 0,-1-1 0,0 0 0,0 0 0,0 0 0,-1 0 0,1 0 0,-1 0 0,0-1-1,0 1 1,0 0 0,0-1 0,0 1 0,0-5 0,-3-7-6761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1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461 56 24575,'6'-2'0,"1"0"0,0-1 0,-1 0 0,1 0 0,-1-1 0,0 1 0,7-7 0,-9 7 0,1 0 0,-1 0 0,-1 0 0,1 1 0,0 0 0,0 0 0,0 0 0,0 0 0,5-1 0,-8 3 0,-1 0 0,1 0 0,-1 0 0,1 0 0,0 0 0,-1 0 0,1 0 0,-1 0 0,1 0 0,0 0 0,-1 1 0,1-1 0,-1 0 0,1 0 0,-1 0 0,1 1 0,-1-1 0,1 0 0,-1 1 0,1-1 0,-1 1 0,1-1 0,-1 1 0,6 22 0,-6-15 0,-1 0 0,0 0 0,0 0 0,-1 0 0,0 0 0,-1-1 0,1 1 0,-1-1 0,-1 1 0,0-1 0,0 0 0,0 0 0,-1-1 0,0 1 0,0-1 0,0 0 0,-1-1 0,-7 6 0,-8 7 0,-1-1 0,-1-1 0,-46 23 0,-251 103-1365,263-120-5461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2.4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98 351 24575,'0'6'0,"0"0"0,0 1 0,1-1 0,0 0 0,1 0 0,-1 0 0,1 0 0,0 0 0,1 0 0,-1 0 0,1-1 0,4 6 0,-5-8 0,0-1 0,0 1 0,0-1 0,0 1 0,1-1 0,0 0 0,-1 0 0,1 0 0,0-1 0,0 1 0,0-1 0,0 1 0,0-1 0,0 0 0,0 0 0,0 0 0,1-1 0,-1 1 0,0-1 0,1 0 0,-1 1 0,0-2 0,7 0 0,5-1 0,1-1 0,-1-1 0,0 0 0,0-2 0,0 1 0,-1-2 0,0 0 0,0 0 0,-1-2 0,0 0 0,0 0 0,-1-1 0,20-21 0,-26 26 0,-1-1 0,0-1 0,-1 1 0,1-1 0,-1 0 0,-1 1 0,1-2 0,-1 1 0,0 0 0,-1-1 0,0 1 0,0-1 0,0 0 0,-1 0 0,0 0 0,-1 1 0,0-1 0,0 0 0,-1 0 0,1 0 0,-2 0 0,1 0 0,-1 1 0,-1-1 0,1 1 0,-1-1 0,0 1 0,-8-12 0,5 8 0,-1 1 0,0 0 0,-1 0 0,0 1 0,0 0 0,-1 0 0,0 1 0,-1 0 0,0 1 0,-15-9 0,18 13 0,1 0 0,-1 0 0,0 0 0,0 1 0,0 0 0,-1 1 0,1-1 0,0 1 0,-1 1 0,1 0 0,0 0 0,-1 0 0,1 1 0,0 0 0,-1 0 0,1 0 0,0 1 0,-13 5 0,11-1 0,0-1 0,0 1 0,0 0 0,1 1 0,0 0 0,0 0 0,1 1 0,0 0 0,0 0 0,1 1 0,-8 13 0,-5 12 0,-27 62 0,43-90 0,1 0 0,-1 0 0,2 1 0,-1-1 0,1 0 0,0 1 0,0-1 0,0 1 0,1 0 0,0-1 0,1 1 0,0-1 0,1 8 0,-1-10 0,0-1 0,1 0 0,-1 0 0,1 1 0,0-1 0,0 0 0,0 0 0,0 0 0,0-1 0,0 1 0,1 0 0,0-1 0,-1 0 0,1 0 0,0 1 0,0-2 0,0 1 0,0 0 0,1-1 0,-1 1 0,0-1 0,1 0 0,-1 0 0,1 0 0,4 0 0,2 0-170,0 0-1,0 0 0,0-2 1,-1 1-1,1-1 0,0 0 1,17-5-1,-6 0-6655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2.8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99 24575,'-2'55'0,"0"-38"0,1-1 0,1 1 0,0 0 0,1 0 0,1 0 0,5 20 0,-6-34 0,0 0 0,0-1 0,0 1 0,0 0 0,1-1 0,-1 0 0,1 1 0,-1-1 0,1 0 0,0 0 0,0 0 0,0 0 0,0 0 0,0 0 0,0 0 0,1-1 0,-1 1 0,1-1 0,-1 0 0,5 2 0,-3-2 0,1 0 0,0 0 0,0-1 0,0 0 0,0 0 0,0 0 0,0 0 0,0-1 0,-1 1 0,11-4 0,7-4 0,0-1 0,0-1 0,38-24 0,-49 28 0,1-3 0,0 1 0,-1-1 0,0-1 0,-1 0 0,0-1 0,-1 0 0,0 0 0,14-23 0,-17 25 0,-1-1 0,0 0 0,0 0 0,-1-1 0,0 1 0,-1-1 0,0 0 0,-1 0 0,0 0 0,0 0 0,-1-20 0,-1 31 0,0-1 0,0 1 0,0 0 0,0 0 0,0-1 0,0 1 0,1 0 0,-1 0 0,0-1 0,0 1 0,0 0 0,0-1 0,-1 1 0,1 0 0,0 0 0,0-1 0,0 1 0,0 0 0,0 0 0,0-1 0,0 1 0,0 0 0,0 0 0,-1 0 0,1-1 0,0 1 0,0 0 0,0 0 0,-1 0 0,1-1 0,0 1 0,0 0 0,0 0 0,-1 0 0,1 0 0,0 0 0,0-1 0,-1 1 0,1 0 0,0 0 0,0 0 0,-1 0 0,1 0 0,0 0 0,0 0 0,-1 0 0,-9 12 0,-7 20 0,12-15 0,0 0 0,1 0 0,0 1 0,0 20 0,3-32 0,0 0 0,1 0 0,0 0 0,0 1 0,0-1 0,1 0 0,0 0 0,1 0 0,-1-1 0,1 1 0,0 0 0,0 0 0,1-1 0,-1 1 0,7 8 0,-6-12 5,-1 0 0,1 0 0,0 0 0,-1 0 0,1 0 0,0-1 0,0 1 0,0-1 0,0 0-1,0 0 1,1 0 0,-1 0 0,0-1 0,0 1 0,1-1 0,-1 0 0,0 0 0,1 0 0,-1 0 0,0 0 0,5-2-1,6-1-288,0-1 0,-1 0 0,21-10 0,-29 12-53,17-8-6489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3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0 24575,'-2'17'0,"-1"-1"0,0-1 0,-8 22 0,-10 42 0,-129 673 0,144-720 0,2-10 0,-1 0 0,0-1 0,-2 1 0,0-1 0,-17 32 0,24-51-80,-1-1 0,0 0-1,0 1 1,0-1 0,-1 0-1,1 1 1,0-1 0,0 0-1,-1 0 1,1 0 0,0 0 0,-1 0-1,1 0 1,-1-1 0,1 1-1,-4 0 1,-6 0-6746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3.5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1 346 24575,'53'-41'-4417,"8"7"4188,66-19 4704,-121 51-4304,46-17-254,-24 10-238,0-1 1,-1-2-1,46-26 1,-58 27-6506</inkml:trace>
  <inkml:trace contextRef="#ctx0" brushRef="#br0" timeOffset="1">642 1 24575,'-3'68'0,"-3"0"0,-4 0 0,-2 0 0,-3-2 0,-3 0 0,-41 99 0,52-143 0,6-17 0,0-1 0,0 1 0,0-1 0,-1 1 0,0-1 0,0 0 0,0 0 0,0 0 0,-1 0 0,1 0 0,-6 6 0,7-10 3,0 0-1,1 0 0,-1-1 1,1 1-1,-1 0 0,1 0 1,-1 0-1,0 0 0,1-1 1,-1 1-1,1 0 0,-1-1 1,1 1-1,-1 0 0,1-1 1,0 1-1,-1 0 0,1-1 1,-1 1-1,1-1 0,0 1 1,-1-1-1,1 1 0,0-1 1,-1 1-1,1-1 0,0 1 1,0-1-1,0 0 0,0 1 1,-1-1-1,1 1 0,0-1 1,0 1-1,0-1 0,0 0 1,0 1-1,0-1 0,0 1 1,1-2-1,-4-28-1317,3 30 1169,-1-21-6680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2:54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 24575,'0'-4'0,"0"-6"0,0 3 0,0 7 0,0 8 0,0 6 0,0 2-8191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07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24575,'10'178'0,"-3"-120"0,-2 0 0,-3 0 0,-3 1 0,-12 89 0,9-113 0,-4 80 0,11 211 0,1-293 0,14 51 0,-18-84 1,0 0 1,0 0-1,0 0 0,0 0 0,1 0 0,-1 0 0,0 0 1,0 0-1,0-1 0,0 1 0,0 0 0,0 0 1,0 0-1,0 0 0,0 0 0,1 0 0,-1 0 0,0 0 1,0 0-1,0 0 0,0 0 0,0 0 0,0 0 1,0 0-1,0 0 0,1 0 0,-1 0 0,0 0 0,0 0 1,1-13-1403,-1-3-5425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3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1 416 24575,'2'-11'0,"0"1"0,1-1 0,0 1 0,1 0 0,0 0 0,1 0 0,0 0 0,0 1 0,1 0 0,8-10 0,2-4 0,-3 1 0,2 1 0,0 0 0,1 1 0,1 1 0,1 1 0,1 0 0,0 1 0,1 1 0,1 1 0,0 1 0,1 1 0,1 1 0,0 1 0,1 1 0,42-13 0,-62 22 0,0 0 0,0 1 0,0-1 0,0 1 0,0 0 0,0 0 0,0 0 0,0 0 0,0 1 0,1-1 0,-1 1 0,0 0 0,-1 1 0,8 2 0,-9-3 0,0 1 0,0-1 0,-1 1 0,1-1 0,0 1 0,-1 0 0,1 0 0,-1 0 0,0 0 0,1 0 0,-1 0 0,0 0 0,0 0 0,-1 0 0,1 1 0,0-1 0,-1 0 0,1 1 0,-1-1 0,0 0 0,0 1 0,0-1 0,0 0 0,0 1 0,0-1 0,-2 4 0,-3 21 0,-1 0 0,-1 0 0,-2-1 0,0-1 0,-18 34 0,0-10 0,-53 75 0,72-113-273,-2 0 0,1 0 0,-1-1 0,-13 11 0,9-11-6553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4.3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 27 24575,'-5'1'0,"0"0"0,-1 0 0,1 0 0,0 1 0,0-1 0,0 1 0,0 1 0,0-1 0,0 1 0,1 0 0,-1 0 0,1 0 0,0 0 0,0 1 0,0 0 0,0 0 0,1 0 0,-1 0 0,1 0 0,0 1 0,0 0 0,1-1 0,-1 1 0,1 0 0,-3 10 0,1-4 0,1-1 0,0 1 0,0 1 0,1-1 0,0 0 0,1 0 0,0 1 0,1-1 0,0 1 0,1-1 0,3 17 0,-3-25 0,0 1 0,0-1 0,0 0 0,0 0 0,1 0 0,-1-1 0,1 1 0,0 0 0,0 0 0,0-1 0,0 1 0,0-1 0,0 0 0,1 0 0,-1 1 0,1-2 0,0 1 0,-1 0 0,1 0 0,0-1 0,0 0 0,0 1 0,0-1 0,0 0 0,0-1 0,1 1 0,-1 0 0,0-1 0,0 0 0,1 0 0,-1 0 0,0 0 0,0 0 0,1-1 0,-1 1 0,0-1 0,0 0 0,0 0 0,4-2 0,3 0 0,-1-1 0,1 0 0,-1 0 0,0-1 0,-1 0 0,1 0 0,-1-1 0,0-1 0,0 1 0,-1-1 0,12-14 0,-9 4 0,0 0 0,-1-1 0,-1 0 0,-1-1 0,0 0 0,-2 0 0,0-1 0,-1 1 0,3-34 0,-11 29 0,4 23 0,0 1 0,0 0 0,-1 0 0,1 0 0,0 0 0,0 0 0,-1-1 0,1 1 0,0 0 0,0 0 0,-1 0 0,1 0 0,0 0 0,-1 0 0,1 0 0,0 0 0,0 0 0,-1 0 0,1 0 0,0 0 0,-1 0 0,1 0 0,0 1 0,0-1 0,-1 0 0,1 0 0,0 0 0,0 0 0,-1 0 0,1 1 0,0-1 0,0 0 0,-1 0 0,1 0 0,0 1 0,0-1 0,0 0 0,0 0 0,-1 1 0,-2 3 0,1-1 0,-1 1 0,0 0 0,1 1 0,0-1 0,0 0 0,-2 8 0,-6 25 0,1 1 0,-5 48 0,13-74 0,0-1 0,1 0 0,0 1 0,1-1 0,0 0 0,1 1 0,0-1 0,1 0 0,0 0 0,1-1 0,0 1 0,7 13 0,-9-22 5,-1 1 0,0-1 0,1 0-1,-1-1 1,1 1 0,-1 0 0,1 0 0,0-1-1,0 1 1,0 0 0,0-1 0,0 0 0,0 0-1,0 1 1,0-1 0,1-1 0,-1 1-1,0 0 1,1 0 0,-1-1 0,0 1 0,1-1-1,-1 0 1,3 0 0,0 0-140,0-1 0,0 0 0,0-1 0,0 1 0,-1-1 0,1 1 0,-1-2 0,1 1 0,-1 0 0,7-6 0,3-1-6691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4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174 13 24575,'14'-12'0,"-8"13"0,-10 29 0,3-27 0,-147 682 0,138-598 0,9-68 0,-1 0 0,-6 32 0,3-38-1365</inkml:trace>
  <inkml:trace contextRef="#ctx0" brushRef="#br0" timeOffset="1">1 728 24575,'0'-4'0,"4"-2"0,2-3 0,3-1 0,5 1 0,0-1 0,2 0 0,2 3 0,3 2 0,1-3 0,2 1 0,0 1 0,1 2 0,0 1 0,0-2 0,0-2 0,-4 2-8191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5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1 24575,'-9'152'0,"-33"182"0,22-194 0,18-124 0,-45 256 0,47-270-50,-1-1-1,1 1 1,-1 0-1,1 0 0,-1 0 1,1 0-1,-1 0 1,0-1-1,0 1 1,0 0-1,0-1 0,0 1 1,-1-1-1,1 1 1,0-1-1,-1 1 1,1-1-1,-1 0 0,1 0 1,-1 0-1,0 0 1,1 0-1,-1 0 1,0 0-1,0 0 1,-2 0-1,-11 0-6775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5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1 235 24575,'10'0'0,"0"0"0,1 0 0,-1 1 0,0 1 0,0 0 0,0 0 0,0 1 0,16 6 0,-20-6 0,-1 1 0,1 0 0,-1-1 0,0 2 0,-1-1 0,1 0 0,-1 1 0,1 0 0,-2 0 0,1 0 0,0 1 0,-1-1 0,0 1 0,0 0 0,1 6 0,12 25 0,2-2 0,0 0 0,32 43 0,-47-74 0,0 0 0,1 1 0,0-1 0,0 0 0,0-1 0,1 1 0,-1-1 0,1 0 0,0 0 0,-1 0 0,1-1 0,1 1 0,-1-1 0,0-1 0,8 3 0,-4-3 0,0 0 0,0 0 0,0-1 0,0 0 0,0-1 0,-1 0 0,1 0 0,16-5 0,-1-2 0,1-2 0,-1 0 0,-1-2 0,0-1 0,33-23 0,-18 4 0,-1-2 0,-1-1 0,-2-2 0,53-75 0,-53 67 0,-24 32-136,0-1-1,-1 0 1,0-1-1,-1 1 1,-1-2-1,0 1 1,-1-1-1,-1 0 0,4-18 1,-9 18-6690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6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24575,'14'-17'0,"-10"12"0,0 0 0,-1 1 0,2-1 0,-1 1 0,0 0 0,6-4 0,-10 8 0,1-1 0,-1 1 0,1 0 0,-1 0 0,1-1 0,-1 1 0,1 0 0,-1 0 0,1 0 0,-1 0 0,1 0 0,-1 0 0,1 0 0,-1 0 0,1 0 0,-1 0 0,1 0 0,-1 0 0,1 0 0,-1 0 0,1 0 0,-1 1 0,1-1 0,-1 0 0,1 0 0,-1 1 0,1-1 0,0 1 0,0 0 0,0 1 0,0-1 0,0 1 0,0 0 0,0 0 0,0-1 0,-1 1 0,1 0 0,-1 0 0,1 0 0,-1 0 0,1 2 0,2 38 0,-2 0 0,-1 0 0,-2 0 0,-2 0 0,-16 70 0,-7 87 0,27-191-151,0-1-1,-1 1 0,0-1 0,0 1 1,-1-1-1,0 0 0,0 1 1,-4 7-1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6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0 166 24575,'17'-16'0,"1"0"0,0 0 0,1 2 0,1 1 0,0 0 0,1 1 0,0 1 0,1 1 0,0 1 0,27-7 0,-37 13 0,1-1 0,0 0 0,1 1 0,0 1 0,-1 0 0,22 1 0,-30 1 0,0 1 0,0 0 0,0 0 0,0 0 0,0 1 0,-1 0 0,1 0 0,-1 0 0,1 1 0,-1-1 0,0 1 0,0 0 0,0 0 0,0 0 0,-1 1 0,1-1 0,-1 1 0,0 0 0,4 5 0,-4-3 0,1 0 0,-1 0 0,-1 0 0,1 0 0,-1 0 0,0 0 0,0 1 0,-1-1 0,1 1 0,-2-1 0,1 1 0,-1 0 0,0-1 0,0 1 0,-1 0 0,0-1 0,0 1 0,0-1 0,-1 1 0,0-1 0,0 0 0,-1 0 0,1 0 0,-2 0 0,1 0 0,-4 5 0,-3 3 0,0 0 0,0-1 0,-2 0 0,1 0 0,-2-2 0,1 1 0,-2-2 0,1 1 0,-16 7 0,-4 0-227,-2-1-1,1-2 1,-2-2-1,0-1 1,-53 11-1,67-19-6598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6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49 24575,'1'0'0,"1"0"0,-1 0 0,1 0 0,0 0 0,-1 0 0,1 1 0,-1-1 0,1 1 0,-1-1 0,1 1 0,-1-1 0,1 1 0,-1 0 0,0 0 0,1 0 0,-1 0 0,0 0 0,0 0 0,0 0 0,0 0 0,0 0 0,0 0 0,0 1 0,0-1 0,1 2 0,0 1 0,-1 0 0,0 1 0,0-1 0,0 0 0,0 0 0,-1 1 0,1-1 0,-1 0 0,-1 7 0,-1 7 0,0 0 0,-2 0 0,-8 27 0,-52 157 0,41-151 0,94-147 0,-9 13-97,-15 18-326,2 2 1,85-82-1,-115 127-6403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7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87 255 24575,'-3'43'0,"-2"1"0,-2-1 0,-19 67 0,-8 45 0,29-136-24,4-17-65,0 1-1,0-1 1,0 1-1,0-1 1,1 1 0,-1 0-1,1-1 1,0 1-1,0 0 1,0-1 0,0 1-1,0 0 1,0-1-1,2 4 1</inkml:trace>
  <inkml:trace contextRef="#ctx0" brushRef="#br0" timeOffset="1">334 33 24575,'0'-4'0,"4"-6"0,5-1 0,2 5 0,-5 5 0,-1 1 0,-4 1 0,-2 5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7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38 24575,'-1'0'0,"0"0"0,0 1 0,-1-1 0,1 1 0,0 0 0,0-1 0,0 1 0,0 0 0,0 0 0,0 0 0,0 0 0,0-1 0,0 1 0,0 1 0,1-1 0,-1 0 0,0 0 0,1 0 0,-1 0 0,1 0 0,-1 1 0,1-1 0,-1 0 0,1 0 0,0 1 0,0-1 0,-1 0 0,1 1 0,0-1 0,0 0 0,0 0 0,1 1 0,-1 1 0,6 46 0,1-3 0,6 14 0,-13-59 0,0-1 0,0 1 0,0-1 0,0 1 0,0-1 0,1 1 0,-1-1 0,0 0 0,0 1 0,0-1 0,1 1 0,-1-1 0,0 0 0,0 1 0,1-1 0,-1 0 0,0 1 0,1-1 0,-1 0 0,1 1 0,-1-1 0,0 0 0,1 0 0,-1 1 0,1-1 0,-1 0 0,0 0 0,1 0 0,-1 0 0,1 0 0,-1 0 0,1 0 0,-1 1 0,1-1 0,-1 0 0,1-1 0,-1 1 0,1 0 0,-1 0 0,1 0 0,17-18 0,11-32 0,-28 47 0,15-33 0,20-37 0,-33 68 0,0-1 0,1 1 0,0 0 0,0 0 0,0 0 0,1 0 0,-1 1 0,1-1 0,8-4 0,-12 8 0,0 1 0,0-1 0,0 1 0,0-1 0,0 1 0,1-1 0,-1 1 0,0 0 0,0 0 0,0-1 0,0 1 0,1 0 0,-1 0 0,0 0 0,0 0 0,0 1 0,1-1 0,-1 0 0,0 0 0,0 1 0,0-1 0,0 1 0,0-1 0,1 1 0,0 0 0,1 1 0,-1 0 0,1 1 0,-1-1 0,0 1 0,0-1 0,0 1 0,0-1 0,-1 1 0,3 5 0,1 3 0,-1 0 0,0 0 0,-1 1 0,3 15 0,-2 15 0,-3-30 0,0 0 0,0-1 0,1 1 0,0-1 0,1 0 0,1 0 0,6 16 0,-9-25 0,0-1 0,0 1 0,0-1 0,0 1 0,0-1 0,0 0 0,0 1 0,0-1 0,1 0 0,-1 0 0,1 0 0,-1 0 0,0 0 0,1 0 0,0-1 0,-1 1 0,1 0 0,-1-1 0,1 1 0,0-1 0,-1 0 0,1 1 0,2-1 0,0 0 0,0-1 0,0 1 0,-1-1 0,1 0 0,0 0 0,-1 0 0,1-1 0,-1 1 0,1-1 0,3-3 0,6-3 0,-2-1 0,1 0 0,-1-1 0,15-17 0,68-93-1365,-73 91-5461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07.8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31 24575,'0'-1'0,"0"0"0,0 0 0,0 0 0,0 0 0,0-1 0,0 1 0,-1 0 0,1 0 0,0 0 0,-1 0 0,1 0 0,-1 0 0,1 0 0,-1 0 0,1 0 0,-1 0 0,0 0 0,0 0 0,1 0 0,-1 0 0,0 0 0,0 1 0,0-1 0,0 0 0,-2-1 0,0 2 0,0-1 0,1 0 0,-1 0 0,0 1 0,0-1 0,0 1 0,0 0 0,0 0 0,0 0 0,-4 1 0,-3 1 0,0 0 0,0 1 0,0 0 0,0 0 0,-9 6 0,1 1 0,0 1 0,1 1 0,0 0 0,1 1 0,-27 29 0,37-35 0,0 0 0,1 0 0,0 1 0,0-1 0,1 1 0,0 1 0,-3 9 0,5-14 0,1 0 0,0 1 0,0-1 0,1 0 0,-1 1 0,1-1 0,0 1 0,0-1 0,0 1 0,1-1 0,0 1 0,0-1 0,0 1 0,0-1 0,2 5 0,1-4 0,0 1 0,0-1 0,0 0 0,0 0 0,1 0 0,0 0 0,0-1 0,0 0 0,1 0 0,-1 0 0,1-1 0,0 1 0,0-1 0,9 3 0,10 3 0,1 0 0,30 5 0,-30-9 0,-17-4 0,-1 0 0,0 1 0,1 0 0,-1 0 0,0 1 0,10 5 0,-17-7 0,1 0 0,-1 0 0,0 0 0,1 0 0,-1 0 0,0 0 0,0 0 0,0 1 0,0-1 0,0 1 0,0-1 0,-1 0 0,1 1 0,0-1 0,-1 1 0,1 0 0,-1-1 0,1 1 0,-1 0 0,0-1 0,0 1 0,0-1 0,0 1 0,0 0 0,0-1 0,0 1 0,0 0 0,-1-1 0,1 1 0,0 0 0,-1-1 0,0 1 0,1-1 0,-1 1 0,0-1 0,0 1 0,-2 1 0,-3 7 0,0 0 0,-1 0 0,-1-1 0,0 0 0,0 0 0,0-1 0,-1 0 0,0-1 0,-11 7 0,-100 55 0,52-33 0,65-34-63,-31 14 254,24-19-428,13-15-1019,3 3-5570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7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163 111 24575,'1'-10'0,"0"1"0,1-1 0,-1 1 0,5-12 0,4-30 0,-10 51 0,0 0 0,0 0 0,0 0 0,0 0 0,0 0 0,0 1 0,0-1 0,0 0 0,0 0 0,0 0 0,0 0 0,0 0 0,0 0 0,0 0 0,0 0 0,0 0 0,0 0 0,0 0 0,0 0 0,-1 0 0,1 0 0,0 1 0,0-1 0,0 0 0,0 0 0,0 0 0,0 0 0,0 0 0,0 0 0,0 0 0,0 0 0,-1 0 0,1 0 0,0 0 0,0 0 0,0 0 0,0 0 0,0 0 0,0 0 0,0 0 0,0 0 0,0 0 0,0 0 0,-1-1 0,1 1 0,0 0 0,0 0 0,0 0 0,0 0 0,0 0 0,0 0 0,0 0 0,-9 15 0,-7 21 0,-13 41 0,4 2 0,3 1 0,3 0 0,-15 165 0,21 334 0,14-384 0,-2-193-23,-2-7 77,-3-8-1450,1-3-5430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1 180 24575,'0'-4'0,"0"-6"0,4-5 0,6-5 0,5-2 0,4 2 0,4 4 0,1 1 0,1 3 0,1 4 0,0 3 0,-1 2 0,1-2 0,-1-1 0,0-3 0,-5 0-8191</inkml:trace>
  <inkml:trace contextRef="#ctx0" brushRef="#br0" timeOffset="1">494 105 24575,'2'1'0,"1"0"0,-1 0 0,1 0 0,-1 0 0,1 0 0,-1 1 0,0-1 0,0 1 0,0-1 0,0 1 0,0 0 0,0 0 0,0 0 0,0 0 0,-1 0 0,1 0 0,-1 0 0,1 0 0,-1 1 0,2 3 0,1 3 0,0 0 0,0 0 0,-1 0 0,3 13 0,-5-12-57,0 1 0,-1-1 1,-1 1-1,0-1 0,0 1 0,-1-1 0,0 0 0,-1 0 0,0 0 0,0 0 1,-1 0-1,0-1 0,-1 1 0,0-1 0,-1 0 0,0-1 0,0 0 0,-1 1 0,0-2 1,0 1-1,-1-1 0,0 0 0,-16 10 0,3-6-6769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8.5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107 131 24575,'0'0'0,"0"0"0,0 0 0,0-1 0,1 1 0,-1 0 0,0 0 0,0-1 0,1 1 0,-1 0 0,0 0 0,0 0 0,1 0 0,-1-1 0,0 1 0,1 0 0,-1 0 0,0 0 0,1 0 0,-1 0 0,0 0 0,0 0 0,1 0 0,-1 0 0,0 0 0,1 0 0,-1 0 0,0 0 0,1 0 0,-1 0 0,0 0 0,1 0 0,-1 0 0,0 0 0,1 1 0,-1-1 0,0 0 0,0 0 0,1 0 0,-1 0 0,0 1 0,0-1 0,1 0 0,-1 0 0,0 1 0,0-1 0,1 1 0,6 21 0,-3 26 0,-2-13 0,-3 0 0,-1 0 0,-8 44 0,8-67 0,-1-1 0,0 0 0,0 0 0,-1 0 0,-1 0 0,0 0 0,-1-1 0,1 0 0,-2 0 0,0-1 0,0 0 0,0 0 0,-16 14 0,22-22 0,0 0 0,0 0 0,1-1 0,-1 1 0,0 0 0,0 0 0,0-1 0,0 1 0,-1-1 0,1 1 0,0-1 0,0 1 0,0-1 0,0 1 0,-1-1 0,1 0 0,0 0 0,0 0 0,0 0 0,-3 0 0,3 0 0,1-1 0,-1 1 0,1-1 0,-1 1 0,0-1 0,1 0 0,0 1 0,-1-1 0,1 0 0,-1 1 0,1-1 0,0 0 0,-1 0 0,1 1 0,0-1 0,0 0 0,0 0 0,-1 1 0,1-1 0,0 0 0,0 0 0,0 0 0,0 0 0,1-6 0,-1 0 0,1 0 0,0 0 0,1 1 0,4-14 0,18-27 0,1 0 0,3 2 0,2 0 0,56-62 0,-35 42 0,-31 40-455,0 1 0,39-36 0,-38 43-6371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8.8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1 150 24575,'0'3'-11,"0"1"-1,0-1 1,1 1-1,-1-1 1,1 1-1,0-1 0,0 1 1,0-1-1,0 0 1,1 0-1,-1 1 1,1-1-1,0 0 1,0 0-1,0-1 1,0 1-1,1 0 0,3 3 1,-1-2 13,1-1 1,-1 1-1,1-1 1,0 1-1,0-2 1,1 1-1,-1-1 0,0 0 1,8 2-1,7-1 31,0 0-1,-1-2 1,1 0-1,0-1 1,26-4-1,-37 2-32,0 0 0,-1-1 0,1 0 0,-1 0 0,0-1 0,0-1 0,0 1 0,0-1 0,-1-1 0,0 0 0,0 0 0,-1 0 0,13-15 0,-16 18 0,-1-1 0,1 0 0,-1 0 0,0 0 0,-1 0 0,1-1 0,-1 1 0,0-1 0,0 0 0,0 1 0,0-1 0,-1 0 0,0 0 0,0 0 0,-1 0 0,1 0 0,-1 0 0,0 0 0,0 0 0,-1 0 0,1 0 0,-1 0 0,0 0 0,-1 0 0,1 0 0,-1 0 0,0 0 0,-4-6 0,5 9 0,0 0 0,0 0 0,0 0 0,0 0 0,0 1 0,-1-1 0,1 0 0,-1 1 0,1-1 0,-1 1 0,1 0 0,-1-1 0,0 1 0,0 0 0,0 0 0,0 0 0,0 0 0,0 1 0,0-1 0,0 0 0,0 1 0,0-1 0,0 1 0,0 0 0,0 0 0,0 0 0,-1 0 0,1 0 0,0 0 0,0 1 0,0-1 0,0 1 0,0-1 0,0 1 0,0 0 0,0 0 0,0 0 0,0 0 0,0 0 0,0 0 0,1 0 0,-1 1 0,1-1 0,-1 1 0,1-1 0,-2 3 0,-9 8 0,0 0 0,2 1 0,-1 1 0,-11 20 0,22-32 0,-39 65 0,3 1 0,-50 136 0,84-197 43,-1 0 0,1 1-1,1-1 1,0 1 0,0-1-1,0 1 1,1 9 0,0-15-95,0 0 0,0 0 0,1 0 1,-1 0-1,0 0 0,1 0 1,0-1-1,-1 1 0,1 0 0,0 0 1,0 0-1,0-1 0,0 1 1,0-1-1,0 1 0,1-1 0,-1 1 1,0-1-1,1 1 0,-1-1 1,1 0-1,0 0 0,-1 0 0,1 0 1,0 0-1,-1 0 0,1-1 1,0 1-1,0 0 0,0-1 0,0 1 1,3-1-1,14 1-6774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9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86 24575,'0'-7'0,"0"1"0,1 0 0,0-1 0,1 1 0,-1 0 0,1 0 0,0 0 0,1 0 0,-1 0 0,1 0 0,0 1 0,5-7 0,-8 12 0,0 0 0,0 0 0,0 0 0,0 0 0,0 0 0,0 0 0,0 1 0,0-1 0,0 0 0,0 0 0,0 0 0,0 0 0,0 0 0,0 1 0,0-1 0,0 0 0,0 0 0,0 0 0,0 0 0,0 0 0,0 1 0,0-1 0,0 0 0,0 0 0,0 0 0,0 0 0,0 0 0,0 0 0,1 1 0,-1-1 0,0 0 0,0 0 0,0 0 0,0 0 0,0 0 0,0 0 0,0 0 0,1 0 0,-1 0 0,0 0 0,0 1 0,0-1 0,0 0 0,0 0 0,1 0 0,-1 0 0,0 0 0,0 0 0,0 0 0,0 0 0,0 0 0,1 0 0,-1 0 0,0 0 0,0 0 0,0 0 0,0 0 0,0-1 0,1 1 0,-1 0 0,0 0 0,0 0 0,0 0 0,0 0 0,0 0 0,0 0 0,1 0 0,-2 23 0,-5 28 0,-7 31 0,-75 527 0,75-528 0,-4 42 0,16-111 0,1 0 0,0 0 0,1 0 0,0 0 0,1 0 0,0-1 0,7 20 0,-9-30-21,0 0 0,0-1-1,0 1 1,0 0 0,0-1-1,1 1 1,-1-1 0,0 1-1,1 0 1,-1-1 0,0 1-1,1-1 1,-1 1 0,0-1-1,1 1 1,-1-1 0,1 1-1,-1-1 1,1 1 0,-1-1-1,1 0 1,0 1 0,-1-1-1,1 0 1,-1 0 0,1 1-1,0-1 1,-1 0 0,1 0-1,0 0 1,-1 0 0,1 0-1,0 1 1,-1-1 0,1-1-1,-1 1 1,1 0 0,0 0-1,-1 0 1,1 0 0,0 0-1,-1 0 1,1-1 0,0 1-1,-1 0 1,1-1 0,-1 1-1,1 0 1,-1-1 0,1 1-1,-1-1 1,1 1 0,-1-1-1,1 1 1,-1-1 0,0 1-1,1-1 1,-1 1 0,0-1-1,1 1 1,-1-1 0,0 0-1,1-1 1,4-10-6805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9.5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24575,'0'-4'0,"0"-6"0,4-1 0,1-3 0,5 1 0,4-1 0,4 1 0,3 3 0,-1 0 0,-1 0 0,1 3 0,1 2 0,2 2 0,0-2 0,1-1 0,1 1 0,-5 1-8191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39.9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27 274 24575,'-1'0'0,"-1"1"0,1-1 0,0 1 0,0-1 0,0 1 0,0-1 0,0 1 0,0 0 0,1 0 0,-1-1 0,0 1 0,0 0 0,0 0 0,1 0 0,-1 0 0,0 0 0,1 0 0,-1 0 0,1 0 0,-1 0 0,1 0 0,0 0 0,-1 0 0,1 1 0,0-1 0,0 0 0,0 2 0,-5 37 0,5-35 0,-2 17 0,1 0 0,2 0 0,0 0 0,6 35 0,-6-53 0,0 1 0,1-1 0,-1 0 0,1 0 0,0 0 0,0 0 0,0 0 0,0 0 0,1-1 0,-1 1 0,1-1 0,0 0 0,4 4 0,-4-5 0,-1-1 0,1 1 0,0-1 0,0 1 0,0-1 0,0 0 0,1 0 0,-1-1 0,0 1 0,0 0 0,1-1 0,-1 0 0,0 0 0,0 0 0,1 0 0,-1-1 0,0 1 0,0-1 0,0 0 0,4-1 0,3-2 0,0 0 0,-1-1 0,1 0 0,-1-1 0,-1 0 0,1 0 0,-1 0 0,0-1 0,-1-1 0,1 1 0,-2-1 0,1-1 0,-1 1 0,0-1 0,-1 0 0,7-14 0,7-17 0,-3 0 0,18-63 0,-33 100 0,22-85 0,12-36 0,-35 122 0,0 1 0,1-1 0,-1 0 0,1 1 0,0-1 0,-1 1 0,1-1 0,0 1 0,0-1 0,0 1 0,0-1 0,0 1 0,1 0 0,-1 0 0,0-1 0,3 0 0,-4 2 0,1 0 0,-1 0 0,1 0 0,0 0 0,-1 0 0,1 0 0,-1 0 0,1 1 0,0-1 0,-1 0 0,1 0 0,-1 1 0,1-1 0,-1 0 0,1 1 0,-1-1 0,1 0 0,-1 1 0,1-1 0,-1 1 0,0-1 0,1 1 0,-1-1 0,0 1 0,1-1 0,-1 1 0,0-1 0,0 1 0,1 0 0,2 6 0,-1 0 0,1-1 0,-1 1 0,-1 0 0,1 0 0,0 10 0,-1 35-1365,-2-29-5461</inkml:trace>
  <inkml:trace contextRef="#ctx0" brushRef="#br0" timeOffset="1">495 101 24575,'1'34'0,"0"24"0,-3 1 0,-2 0 0,-13 68 0,30-164-455,2 1 0,30-51 0,-27 55-6371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40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0 24575,'-3'4'80,"0"-1"0,1 0 1,-1 1-1,1-1 0,0 1 0,0 0 0,-2 5 0,-15 57-5394,10-26 1015,-8 16 1103,3 2 4071,4-9 4772,-6 78-1,16-127-5646,0 0 0,0 0 0,0 0 0,1 1 0,-1-1 0,0 0 0,0 0 0,0 0 0,0 0 0,0 0 0,0 0 0,0 1 0,0-1 0,0 0 0,0 0 0,0 0 0,0 0 0,0 0 0,0 0 0,1 0 0,-1 1 0,0-1 0,0 0 0,0 0 0,0 0 0,0 0 0,0 0 0,1 0 0,-1 0 0,0 0 0,0 0 0,0 0 0,0 0 0,0 0 0,1 0 0,-1 0 0,0 0 0,0 0 0,0 0 0,0 0 0,0 0 0,0 0 0,1 0 0,-1 0 0,0 0 0,0 0 0,0 0 0,0 0 0,0 0 0,0 0 0,1 0 0,-1-1 0,0 1 0,0 0 0,0 0 0,0 0 0,0 0 0,0 0 0,0 0 0,0 0 0,0-1 0,1 1 0,-1 0 0,0 0 0,15-13 0,12-16 0,2-8 0,-6 5 0,2 2 0,1 1 0,42-36 0,-66 63 0,-1 1 0,1-1 0,0 1 0,0 0 0,-1 0 0,1-1 0,0 1 0,0 1 0,0-1 0,0 0 0,0 0 0,1 1 0,-1-1 0,0 1 0,0 0 0,0-1 0,0 1 0,1 0 0,-1 0 0,4 1 0,-4 0 0,0 0 0,-1 0 0,1 0 0,0 0 0,0 1 0,-1-1 0,1 0 0,-1 1 0,0 0 0,1-1 0,-1 1 0,0 0 0,0-1 0,0 1 0,0 0 0,0 0 0,1 3 0,2 7 0,-1 0 0,-1 0 0,0 1 0,0-1 0,-1 22 0,0-4-170,-2-1-1,-2 1 0,0-1 1,-2 0-1,-1-1 0,-2 1 1,-20 51-1,20-65-6655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40.9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 24575,'21'-4'0,"-19"3"0,-1 1 0,1-1 0,-1 1 0,1-1 0,0 1 0,-1 0 0,1 0 0,0 0 0,0-1 0,-1 2 0,1-1 0,0 0 0,-1 0 0,1 0 0,0 1 0,-1-1 0,1 1 0,0 0 0,-1-1 0,3 2 0,22 15 0,-2 1 0,0 1 0,-1 0 0,-1 2 0,37 44 0,2 2 0,34 21 0,134 96 0,46 54 0,-253-211 0,-19-23 0,0-1 0,0 1 0,0 0 0,0-1 0,0 0 0,1 0 0,-1 0 0,6 3 0,-7-5 0,0 0 0,0-1 0,0 1 0,0-1 0,0 0 0,0 0 0,0 0 0,0 0 0,0 0 0,0 0 0,0 0 0,1-1 0,-1 1 0,0-1 0,-1 1 0,1-1 0,0 0 0,0 0 0,0 0 0,0 0 0,0 0 0,-1 0 0,3-3 0,9-6-1365,-2-2-5461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41.3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 11 24575,'-1'0'0,"1"-1"0,0 1 0,0 0 0,0-1 0,0 1 0,0 0 0,0 0 0,0-1 0,0 1 0,0 0 0,0-1 0,0 1 0,0 0 0,0-1 0,0 1 0,0 0 0,0-1 0,1 1 0,-1 0 0,0 0 0,0-1 0,0 1 0,0 0 0,1-1 0,-1 1 0,0 0 0,0 0 0,0 0 0,1-1 0,-1 1 0,0 0 0,1 0 0,-1 0 0,0 0 0,0-1 0,1 1 0,-1 0 0,0 0 0,1 0 0,-1 0 0,1 0 0,12 8 0,9 19 0,-9-7 0,-2 1 0,0 0 0,-2 1 0,0 0 0,-2 1 0,0-1 0,-1 1 0,-2 1 0,0-1 0,-1 1 0,-2-1 0,0 1 0,-4 31 0,2-48 0,0 0 1,0-1-1,-1 1 0,0 0 0,-1-1 0,1 1 0,-1-1 1,0 1-1,-1-1 0,1 0 0,-1-1 0,0 1 0,-1-1 1,1 0-1,-1 0 0,-7 6 0,-6 2 7,-1 0-1,0-1 0,-36 15 1,34-17-472,-1 1 1,-29 21-1,41-23-6361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08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9 196 24575,'-5'20'0,"5"-19"0,-1 0 0,1 0 0,-1 0 0,1 0 0,-1 0 0,1 0 0,0 1 0,0-1 0,-1 0 0,1 0 0,0 0 0,0 0 0,0 0 0,0 0 0,1 1 0,-1-1 0,0 0 0,0 0 0,1 0 0,-1 0 0,0 0 0,1 0 0,-1 0 0,1 0 0,-1 0 0,1 0 0,0 0 0,-1 0 0,1 0 0,0-1 0,0 1 0,0 0 0,0 0 0,-1-1 0,1 1 0,0-1 0,2 2 0,3 1 0,1 0 0,0 0 0,-1 0 0,1-1 0,0 0 0,0 0 0,0-1 0,0 0 0,1 0 0,-1-1 0,0 0 0,0 0 0,1-1 0,-1 1 0,0-2 0,0 1 0,0-1 0,0 0 0,0 0 0,-1-1 0,1 0 0,-1 0 0,1-1 0,8-6 0,-4 3 0,0 0 0,-1-1 0,0-1 0,0 0 0,-1 0 0,0 0 0,0-1 0,-1-1 0,0 0 0,-1 0 0,-1 0 0,10-21 0,-15 29 0,0 0 0,0 0 0,0-1 0,0 1 0,-1 0 0,1-1 0,-1 1 0,0 0 0,0-1 0,0 1 0,0-1 0,-1 1 0,1 0 0,-1-1 0,0 1 0,0 0 0,0 0 0,0 0 0,-1 0 0,1 0 0,-1 0 0,-3-5 0,3 6 0,-1 0 0,1 0 0,0 1 0,-1-1 0,1 1 0,-1-1 0,0 1 0,1 0 0,-1 0 0,0 0 0,0 1 0,1-1 0,-1 0 0,0 1 0,0 0 0,0 0 0,0 0 0,0 0 0,0 0 0,0 1 0,1-1 0,-1 1 0,0 0 0,0-1 0,0 1 0,-3 3 0,-7 1 0,0 1 0,0 1 0,1 0 0,0 1 0,1 0 0,-1 1 0,2 0 0,-1 1 0,1 0 0,1 0 0,0 1 0,0 1 0,1-1 0,0 1 0,1 1 0,1-1 0,0 1 0,-8 26 0,13-30 0,0 1 0,1-1 0,0 1 0,1-1 0,0 0 0,0 1 0,1-1 0,0 0 0,1 0 0,0 0 0,0 0 0,1 0 0,0-1 0,1 0 0,0 1 0,0-2 0,1 1 0,7 8 0,-8-10 0,-1-1 0,1 0 0,0 0 0,0-1 0,1 1 0,-1-1 0,1 0 0,0-1 0,0 1 0,0-1 0,1 0 0,-1-1 0,1 0 0,-1 0 0,1 0 0,0 0 0,0-1 0,-1-1 0,1 1 0,0-1 0,0 0 0,0-1 0,0 1 0,0-1 0,7-2 0,28-15-1365,-22 10-5461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41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 38 24575,'0'-32'0,"0"26"0,0 21 0,0 38 0,-3 0 0,-1 0 0,-3-1 0,-2 1 0,-3-2 0,-1 0 0,-22 52 0,34-101-38,1 0 0,-1-1 0,1 1 1,-1 0-1,0 0 0,0 0 0,0-1 0,0 1 0,0 0 0,0-1 0,0 1 0,0-1 0,-1 1 0,1-1 0,-1 0 0,1 0 1,-1 1-1,1-1 0,-1 0 0,0 0 0,1-1 0,-1 1 0,0 0 0,0 0 0,0-1 0,0 1 0,0-1 0,0 0 0,1 0 1,-1 1-1,0-1 0,0 0 0,0-1 0,0 1 0,-3-1 0,-9-7-6788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42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24575,'0'-5'0,"4"0"0,-3-1 0,-1 6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42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0 24575,'0'47'0,"1"9"0,-3-1 0,-12 85 0,-11-32 0,24-107 0,1-1 0,0 1 0,0 0 0,-1 0 0,1 0 0,0 0 0,0 0 0,0 0 0,0 0 0,0 0 0,0 0 0,0 0 0,0 0 0,1 0 0,-1 0 0,0 0 0,1 0 0,-1 0 0,0 0 0,1 0 0,-1-1 0,1 1 0,-1 0 0,1 0 0,1 1 0,-1-2 0,0 0 0,0 0 0,0 1 0,0-1 0,0 0 0,0 0 0,1 0 0,-1 0 0,0-1 0,0 1 0,0 0 0,0 0 0,0-1 0,0 1 0,0 0 0,0-1 0,0 1 0,1-2 0,43-31 0,57-73 0,62-59 0,-161 162 0,-1 1 0,1-1 0,0 1 0,0 0 0,-1 0 0,2 0 0,-1 0 0,0 0 0,0 1 0,0 0 0,1-1 0,-1 1 0,1 0 0,4 0 0,-7 1 0,0 0 0,0 0 0,0 0 0,0 1 0,-1-1 0,1 0 0,0 1 0,0-1 0,0 0 0,0 1 0,0-1 0,-1 1 0,1-1 0,0 1 0,-1 0 0,1-1 0,0 1 0,-1 0 0,1-1 0,0 1 0,0 1 0,0 1 0,0 0 0,0 0 0,1 0 0,-2 0 0,1 0 0,0 0 0,-1 0 0,1 0 0,-1 4 0,2 55 0,-9 82 0,1-121-48,-2 12 191,8-34-204,-1 0 1,1 0-1,0 0 0,0 0 0,0 0 0,0 0 0,0 0 1,0 0-1,0 0 0,0 0 0,0 0 0,1 0 0,-1 0 0,0 0 1,1 0-1,-1 0 0,1 0 0,-1 0 0,1 0 0,-1 0 1,1-1-1,0 1 0,1 1 0,6 1-6765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42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25 106 24575,'-9'16'0,"-1"15"0,8-18 0,0 0 0,1 1 0,0-1 0,1 0 0,1 1 0,0-1 0,3 14 0,-4-24 0,1 0 0,0-1 0,0 1 0,0 0 0,0-1 0,0 1 0,0-1 0,1 1 0,-1-1 0,1 0 0,0 1 0,0-1 0,0 0 0,0 0 0,0 0 0,0-1 0,0 1 0,1 0 0,-1-1 0,1 1 0,-1-1 0,1 0 0,-1 0 0,1 0 0,0 0 0,-1-1 0,1 1 0,0-1 0,0 1 0,0-1 0,-1 0 0,1 0 0,0 0 0,0 0 0,0-1 0,-1 1 0,1-1 0,0 0 0,3-1 0,6-2 0,-1 0 0,1 0 0,-1-2 0,0 1 0,-1-1 0,1-1 0,-1 0 0,0 0 0,-1-1 0,0 0 0,0-1 0,14-18 0,-14 14 0,1 0 0,-1-1 0,-1-1 0,0 1 0,-2-1 0,1 0 0,-2-1 0,0 0 0,3-18 0,-7 32 0,0-1 0,0 0 0,-1 0 0,0 0 0,1 0 0,-1 0 0,0 0 0,0-1 0,-1 1 0,1 0 0,-1 0 0,1 1 0,-1-1 0,0 0 0,0 0 0,-2-4 0,2 7 0,1 0 0,-1 0 0,1 0 0,-1 0 0,1 0 0,0 0 0,-1 0 0,1 0 0,-1 0 0,1 0 0,-1 0 0,1 0 0,-1 0 0,1 0 0,0 0 0,-1 1 0,1-1 0,-1 0 0,1 0 0,0 1 0,-1-1 0,1 0 0,-1 0 0,1 1 0,0-1 0,0 0 0,-1 1 0,1-1 0,0 0 0,-1 1 0,1-1 0,0 1 0,0-1 0,0 1 0,0-1 0,-1 0 0,1 2 0,-10 18 0,9-18 0,-25 65 0,3 1 0,-30 143 0,53-209 0,-1 0 0,1-1 0,-1 1 0,1 0 0,-1 0 0,1 0 0,0 0 0,0 0 0,0 0 0,0 0 0,0-1 0,1 1 0,-1 0 0,1 0 0,-1 0 0,1 0 0,-1-1 0,1 1 0,0 0 0,0 0 0,0-1 0,0 1 0,0-1 0,0 1 0,1-1 0,-1 1 0,0-1 0,4 2 0,-3-2 0,1 0 0,-1-1 0,1 0 0,0 1 0,-1-1 0,1 0 0,0 0 0,-1-1 0,1 1 0,-1 0 0,1-1 0,0 0 0,-1 0 0,1 1 0,-1-1 0,0-1 0,1 1 0,-1 0 0,0-1 0,3-1 0,58-44-1365,-43 30-5461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43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576 273 24575,'-55'345'0,"38"-282"0,-3-2 0,-2 0 0,-50 98 0,-115 159 0,165-282 0,-1-2 0,-2-1 0,-33 34 0,58-66 0,-1 0 0,0 0 0,1 0 0,-1 0 0,0-1 0,0 1 0,0 0 0,0-1 0,0 1 0,0 0 0,0-1 0,0 0 0,0 1 0,0-1 0,0 1 0,0-1 0,0 0 0,-1 0 0,1 0 0,0 0 0,0 0 0,0 0 0,0 0 0,0 0 0,0 0 0,-1 0 0,0-1 0,0 0 0,0 0 0,0-1 0,1 1 0,-1 0 0,1-1 0,-1 0 0,1 1 0,0-1 0,-1 0 0,1 1 0,0-1 0,0 0 0,-1-3 0,-2-6 0,1 1 0,0-1 0,0 1 0,-1-20 0,-1-23 0,2 0 0,3 0 0,2 0 0,3 0 0,1 1 0,3-1 0,3 1 0,1 1 0,24-58 0,-2 30 0,4 0 0,3 3 0,66-92 0,-69 115 0,3 2 0,2 2 0,2 1 0,103-81 0,-141 123 0,1 0 0,0 0 0,0 1 0,0 1 0,1 0 0,-1 0 0,1 0 0,0 1 0,0 1 0,12-2 0,-19 4 0,0 0 0,0 0 0,0 0 0,0 0 0,1 0 0,-1 1 0,0-1 0,0 1 0,0 0 0,0 0 0,0 0 0,0 0 0,-1 1 0,1-1 0,0 1 0,-1-1 0,1 1 0,-1 0 0,1 0 0,-1 0 0,0 1 0,0-1 0,0 0 0,0 1 0,0 0 0,0-1 0,-1 1 0,0 0 0,1 0 0,-1 0 0,0 0 0,0 0 0,0 0 0,-1 0 0,1 0 0,-1 5 0,2 22 0,-1 0 0,-2 1 0,-1-1 0,-1-1 0,-15 59 0,3-11 0,4 0 0,-4-2 0,-3 0 0,-3 0 0,-47 106 0,36-114-1365,38-79-5461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43.5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15 24575,'3'-12'0,"-7"29"0,4-16 0,-57 165 0,52-145 0,1 0 0,0 0 0,2 0 0,0 0 0,1 0 0,3 27 0,-2-47 0,0 1 0,0 0 0,0 0 0,1 0 0,-1 0 0,1-1 0,-1 1 0,1 0 0,0-1 0,-1 1 0,1 0 0,0-1 0,0 1 0,0-1 0,1 1 0,-1-1 0,0 0 0,0 1 0,1-1 0,-1 0 0,1 0 0,-1 0 0,1 0 0,-1 0 0,1 0 0,0 0 0,-1-1 0,1 1 0,0-1 0,-1 1 0,1-1 0,0 1 0,0-1 0,0 0 0,0 0 0,-1 0 0,1 0 0,0 0 0,0-1 0,0 1 0,-1 0 0,1-1 0,0 1 0,0-1 0,2-1 0,11-3 0,-1-1 0,1-1 0,-1 0 0,14-10 0,-25 15 0,20-13 0,-2-2 0,0 0 0,-1-1 0,0-1 0,-2-1 0,0 0 0,-2-2 0,0 0 0,-1 0 0,-1-2 0,-2 0 0,0 0 0,-1-1 0,7-27 0,-17 40 0,-13 33 0,-15 36 0,7-4 0,-19 81 0,34-108 0,0-1 0,2 1 0,1-1 0,1 1 0,3 41 0,-2-65 0,1 0 0,-1 1 0,0-1 0,1 0 0,-1 0 0,1 0 0,-1 0 0,1 0 0,0 0 0,0 0 0,0 0 0,0 0 0,1 0 0,-1 0 0,0-1 0,1 1 0,-1-1 0,1 1 0,0-1 0,-1 1 0,1-1 0,0 0 0,0 0 0,0 0 0,0 0 0,0 0 0,0 0 0,0 0 0,0-1 0,0 1 0,0-1 0,0 0 0,1 1 0,-1-1 0,0 0 0,0 0 0,0 0 0,0-1 0,1 1 0,-1-1 0,0 1 0,0-1 0,0 1 0,4-3 0,3 0 0,0 0 0,-1-1 0,1 0 0,-1-1 0,1 1 0,-1-2 0,-1 1 0,1-1 0,8-9 0,9-16-56,-2-1-1,-1-1 1,-2-1-1,30-70 1,-23 48-1027,-4 9-5743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43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329 110 24575,'8'-12'0,"-1"1"0,0-1 0,0-1 0,5-14 0,0-4 0,-11 27 0,-4 13 0,-30 70 0,3 1 0,5 1 0,2 1 0,-13 103 0,3 175 0,-3 19 0,33-327 0,3-41 0,0 1 0,-1 0 0,0 0 0,-1 0 0,0 0 0,-1-1 0,0 1 0,-1-1 0,0 0 0,-6 11 0,10-21 0,-1 0 0,0 0 0,1-1 0,-1 1 0,0 0 0,0-1 0,1 1 0,-1-1 0,0 1 0,0-1 0,0 1 0,0-1 0,0 0 0,1 1 0,-1-1 0,0 0 0,0 0 0,0 1 0,0-1 0,0 0 0,0 0 0,0 0 0,0 0 0,0 0 0,0-1 0,0 1 0,0 0 0,0 0 0,0-1 0,0 1 0,1 0 0,-1-1 0,0 1 0,0-1 0,0 1 0,0-1 0,1 0 0,-1 1 0,0-1 0,1 0 0,-1 1 0,0-1 0,1 0 0,-1 0 0,1 1 0,-1-2 0,-28-41 0,28 41 0,-10-18 0,1 0 0,1 0 0,1-1 0,1 0 0,-10-42 0,17 62 2,0-1-1,0 1 1,0-1-1,0 1 0,0 0 1,0-1-1,1 1 1,-1 0-1,0-1 1,1 1-1,-1 0 0,1 0 1,-1-1-1,1 1 1,0 0-1,-1 0 0,1 0 1,0 0-1,0 0 1,0 0-1,0 0 1,0 0-1,0 0 0,0 0 1,0 0-1,0 1 1,0-1-1,1 0 1,-1 1-1,0-1 0,0 1 1,1-1-1,-1 1 1,0 0-1,1-1 1,-1 1-1,2 0 0,7-1-81,1 0 0,0 1 0,20 2 0,-8 0-1019,-6-3-5727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45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3527 15 24575,'-52'19'0,"5"-13"0,-1-2 0,-86-3 0,76-3 0,-80 8 0,-43 8 0,-225-11 0,204-5 0,-1511 2 0,1481 13 0,-13 0 0,230-13 0,11 1 0,0 0 0,0-1 0,-1 0 0,1 0 0,0 0 0,0 0 0,0-1 0,0 0 0,0 1 0,0-2 0,-7-1 0,12 1 0,0 0 0,0 0 0,1 0 0,-1 0 0,0 1 0,1-1 0,-1 1 0,1-1 0,0 1 0,-1-1 0,1 1 0,0 0 0,0 0 0,0 0 0,0 0 0,2-1 0,1-1 0,54-43-1365,-46 37-5461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45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24575,'1'0'0,"0"0"0,0 1 0,0-1 0,0 1 0,0-1 0,0 1 0,0 0 0,0-1 0,0 1 0,0 0 0,0 0 0,-1 0 0,1 0 0,0 0 0,0 0 0,-1 0 0,1 0 0,-1 0 0,1 0 0,-1 0 0,1 0 0,-1 0 0,0 0 0,1 0 0,-1 1 0,0-1 0,0 2 0,5 38 0,-5-37 0,2 114 0,-16 154 0,7-191 0,5-2 0,13 123 0,0-18 0,-9-83 0,2-14 0,-4 0 0,-22 164 0,15-216 0,-15 42 0,36-150 0,-1 39-1365,2 2-5461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46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1 24575,'-12'145'0,"-2"25"0,-23 240 0,0-9 0,38-347-455,2-1 0,17 88 0,-18-130-6371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08.5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 24575,'0'-4'0,"4"3"0,-2 1 0,-3 5 0</inkml:trace>
  <inkml:trace contextRef="#ctx0" brushRef="#br0" timeOffset="1">173 524 24575,'0'4'0,"0"6"0,0 5 0,0 4 0,0-4 0,0-11 0,0-9 0,-5-3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46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3691 198 24575,'0'0'0,"0"0"0,1 0 0,-1 0 0,0 0 0,0 0 0,0 0 0,0 0 0,0 0 0,0 0 0,0 0 0,1 0 0,-1 0 0,0 0 0,0 0 0,0 0 0,0 0 0,0 0 0,0 0 0,0 0 0,1 0 0,-1 0 0,0 0 0,0 0 0,0 0 0,0 0 0,0 0 0,0 0 0,0 0 0,0 0 0,0 0 0,0-1 0,1 1 0,-1 0 0,0 0 0,0 0 0,0 0 0,0 0 0,0 0 0,0 0 0,0 0 0,0-1 0,0 1 0,0 0 0,0 0 0,0 0 0,0 0 0,0 0 0,0 0 0,0 0 0,0-1 0,0 1 0,0 0 0,0 0 0,0 0 0,0 0 0,0 0 0,0 0 0,0 0 0,0-1 0,0 1 0,-1 0 0,-7-9 0,-14-7 0,3 9 0,-1 1 0,1 1 0,-1 0 0,0 1 0,-40-1 0,18 0 0,-627-47 0,615 49 0,-721-25 0,449 42 0,-23-1 0,121-11 0,-210-6 0,302-7 0,-73-3 0,145 12 0,-90-14 0,125 15 0,-2-1 0,29 1 0,16-2 0,-12 3-124,1-1 0,0 0 0,-1 1 0,1-1 0,-1 0 0,0 0-1,1 0 1,-1-1 0,0 1 0,4-3 0,5-7-6702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47.4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1295 46 24575,'0'0'0,"1"1"0,0-1 0,0 0 0,0 0 0,0 0 0,0 0 0,0 0 0,0 0 0,0 0 0,0 0 0,0-1 0,0 1 0,0 0 0,0-1 0,0 1 0,-1 0 0,1-1 0,0 1 0,0-1 0,0 1 0,-1-1 0,1 1 0,0-1 0,0 0 0,-1 1 0,1-1 0,-1 0 0,1 0 0,0-1 0,-1 2 0,-1-1 0,1 0 0,-1 0 0,1 0 0,-1 1 0,0-1 0,1 0 0,-1 1 0,0-1 0,0 1 0,1-1 0,-1 0 0,0 1 0,0 0 0,0-1 0,1 1 0,-1-1 0,0 1 0,0 0 0,0 0 0,0 0 0,0-1 0,0 1 0,0 0 0,0 0 0,0 0 0,0 1 0,0-1 0,-1 0 0,-23 1 0,0 1 0,-26 6 0,-32 2 0,-72 2 0,-33 1 0,-57 0 0,-44 0 0,185-2 0,8-1 0,95-10 1,0 0 0,0 1 0,0-1-1,0 0 1,0 0 0,0 0 0,-1 0 0,1 0-1,0 0 1,0 0 0,0 0 0,0 0 0,0-1-1,0 1 1,0 0 0,0-1 0,0 1 0,0-1 0,0 1-1,0-1 1,0 1 0,0-1 0,0 0 0,0 1-1,1-1 1,-1 0 0,0 0 0,0 0 0,1 0-1,-1 0 1,1 1 0,-1-1 0,1 0 0,-1 0-1,1 0 1,-1-1 0,1 1 0,0 0 0,0 0-1,-1-2 1,2-2-22,1-1 0,-1 0 0,1 1 0,0-1 0,0 1 0,5-9 0,5-14-1230,-7 10-5575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47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0 24575,'-10'10'0,"1"0"0,-1 0 0,2 1 0,0 0 0,0 1 0,1 0 0,0 0 0,1 1 0,0-1 0,1 1 0,1 0 0,0 1 0,1-1 0,0 1 0,1 0 0,0 0 0,1-1 0,1 1 0,0 0 0,1 0 0,1 0 0,0 0 0,1-1 0,0 1 0,9 22 0,-3-16-54,0 0-1,1-1 0,1 0 1,1-1-1,0 0 1,2-1-1,0 0 0,0-1 1,2-1-1,0 0 1,1-1-1,0-1 0,1-1 1,0 0-1,1-2 0,0 0 1,1 0-1,0-2 1,1-1-1,-1 0 0,1-2 1,1 0-1,-1-2 1,29 2-1,-13-3-6771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49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1694 225 24575,'-1'0'0,"-1"-1"0,1 1 0,0-1 0,0 1 0,-1-1 0,1 0 0,0 1 0,0-1 0,0 0 0,0 0 0,0 0 0,0 0 0,0 0 0,1 0 0,-1 0 0,0 0 0,0 0 0,1-1 0,-1 1 0,1 0 0,-1 0 0,1-1 0,0 1 0,-1 0 0,1-1 0,0 1 0,0 0 0,0-1 0,0 1 0,0 0 0,0-1 0,1-1 0,5-46 0,-3 43 0,0 0 0,0 1 0,1-1 0,0 0 0,0 1 0,0 0 0,1 0 0,0 0 0,0 1 0,0 0 0,0 0 0,1 0 0,-1 0 0,1 1 0,0 0 0,0 0 0,9-3 0,13-2 0,-1 0 0,54-6 0,-24 4 0,-49 9 0,81-13 0,-84 14 0,-1-1 0,1 1 0,0 0 0,0 1 0,0-1 0,-1 1 0,1 0 0,0 0 0,-1 0 0,1 1 0,-1 0 0,1 0 0,-1 0 0,0 0 0,7 5 0,-10-7 0,-1 1 0,1 0 0,0-1 0,-1 1 0,1 0 0,0 0 0,-1 0 0,1-1 0,-1 1 0,0 0 0,1 0 0,-1 0 0,1 0 0,-1 0 0,0 0 0,0 0 0,0 0 0,0 0 0,1 0 0,-1 0 0,0 0 0,-1 0 0,1 0 0,0 0 0,0-1 0,0 1 0,0 0 0,-1 1 0,-1 1 0,1 0 0,-1-1 0,1 0 0,-1 1 0,0-1 0,0 0 0,0 0 0,0 0 0,-4 3 0,-5 2 0,0 0 0,0 0 0,-16 6 0,-153 56 0,-66 29 0,239-94 0,1-1 0,-1 1 0,1-1 0,0 2 0,1-1 0,-1 1 0,1 0 0,0 0 0,-5 6 0,9-9 0,0-1 0,0 0 0,0 1 0,0-1 0,1 0 0,-1 1 0,1-1 0,-1 1 0,1-1 0,0 1 0,-1-1 0,1 1 0,0-1 0,0 1 0,0-1 0,0 1 0,0-1 0,1 4 0,0-3 0,0 0 0,1 0 0,-1 0 0,0 0 0,1 0 0,-1 0 0,1-1 0,-1 1 0,1 0 0,0-1 0,0 0 0,0 1 0,0-1 0,0 0 0,0 0 0,3 2 0,6 1 0,0-1 0,0 0 0,0 0 0,0-1 0,0 0 0,20 0 0,-21-2 0,-1 0 0,1 1 0,-1 0 0,1 1 0,-1 0 0,0 1 0,0-1 0,0 2 0,0-1 0,0 1 0,9 6 0,-13-6 0,0-1 0,-1 1 0,1 0 0,-1 0 0,0 0 0,0 0 0,0 1 0,-1 0 0,1 0 0,-1 0 0,0 0 0,-1 0 0,1 1 0,-1-1 0,0 1 0,1 7 0,-3-8 0,0-1 0,0 0 0,0 0 0,0 1 0,-1-1 0,0 0 0,0 0 0,0 0 0,-1 1 0,1-1 0,-1-1 0,0 1 0,0 0 0,0 0 0,0-1 0,-1 1 0,0-1 0,1 0 0,-1 0 0,-1 0 0,1 0 0,0 0 0,-6 3 0,-6 4 0,0-1 0,-1-1 0,0 0 0,0-1 0,-1 0 0,0-2 0,0 0 0,-1-1 0,-21 2 0,-16 1 0,-91-3 0,138-4 0,0 0 0,0-1 0,-1 0 0,1 0 0,0-1 0,0 0 0,1 0 0,-1-1 0,-8-4 0,14 6 0,1 0 0,-1 0 0,0-1 0,0 1 0,0-1 0,1 1 0,-1-1 0,1 0 0,-1 1 0,1-1 0,0 0 0,-1 0 0,1 0 0,0 0 0,0 0 0,0 0 0,1 0 0,-1-1 0,1 1 0,-1 0 0,1 0 0,-1 0 0,1-1 0,0 1 0,0 0 0,0-1 0,1 1 0,-1 0 0,0 0 0,1 0 0,0-1 0,-1 1 0,1 0 0,0 0 0,0 0 0,2-2 0,7-14 0,1 1 0,0 0 0,2 1 0,0 1 0,0 0 0,18-14 0,-23 24 0,-7 10 0,-12 26 0,-24 40 0,19-42 0,-43 70 0,54-91 0,-1 0 0,0-1 0,0 0 0,-1 0 0,0-1 0,0 1 0,-1-1 0,0-1 0,-11 7 0,18-11 0,0 0 0,-1 0 0,0 0 0,1 0 0,-1-1 0,1 1 0,-1 0 0,0-1 0,0 1 0,1-1 0,-1 0 0,0 1 0,0-1 0,1 0 0,-1 0 0,0 0 0,0 0 0,0-1 0,1 1 0,-1 0 0,0-1 0,0 1 0,1-1 0,-1 1 0,0-1 0,1 0 0,-1 0 0,1 0 0,-1 0 0,1 0 0,-1 0 0,1 0 0,-2-2 0,0-3 0,1 1 0,-1-1 0,1 0 0,0 0 0,0 0 0,1 0 0,-2-11 0,-5-19 0,7 35 0,0-1 0,1 1 0,-1 0 0,0 0 0,0 0 0,0 1 0,1-1 0,-1 0 0,0 0 0,0 0 0,-1 1 0,1-1 0,0 0 0,0 1 0,0-1 0,0 1 0,0 0 0,-1-1 0,1 1 0,0 0 0,0 0 0,-1-1 0,1 1 0,0 0 0,0 0 0,-1 0 0,1 1 0,0-1 0,0 0 0,-1 0 0,1 1 0,0-1 0,0 1 0,0-1 0,-1 1 0,1-1 0,0 1 0,-1 1 0,-53 31 0,41-24 0,-28 15 0,-2-2 0,-1-2 0,0-2 0,-2-2 0,0-2 0,-51 8 0,-7-4 0,-182 7 0,259-24 0,-45 2 0,-84-8 0,155 5 8,-1 0 0,1-1 0,0 1 0,0-1 0,0 1 0,0-1 0,0 0 0,0 0 0,0 0 0,0 0 0,0 0 0,0-1 0,1 1 0,-4-4 0,5 5-39,-1-1 0,1 1 0,0-1 0,-1 0 0,1 1 0,0-1 0,0 0 0,0 1 1,-1-1-1,1 0 0,0 1 0,0-1 0,0 0 0,0 0 0,0 1 0,0-1 0,0 0 0,1 1 0,-1-1 0,0 0 0,0 1 0,0-1 0,1 0 0,-1 1 1,0-1-1,1 1 0,-1-1 0,1 0 0,-1 1 0,1-1 0,-1 1 0,1-1 0,-1 1 0,1-1 0,-1 1 0,1 0 0,-1-1 0,1 1 0,0 0 0,-1-1 1,1 1-1,0 0 0,-1 0 0,1 0 0,0-1 0,-1 1 0,2 0 0,13-5-6795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49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24575,'4'0'0,"2"4"0,0 6 0,2 1 0,1 2 0,-2-4 0,-2-8 0,3-5 0,-1-6 0,-1-4 0,-6-6 0,-3 2-8191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49.7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0 135 24575,'4'0'0,"6"-4"0,5-2 0,9-3 0,4-1 0,1-2 0,5 0 0,1-1 0,2 1 0,3-2 0,0-2 0,1 1 0,-7 4-8191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50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31 24575,'1'0'0,"17"3"0,-13 21 0,-2 51 0,-4-52 0,2 1 0,1-1 0,1 0 0,0 0 0,10 32 0,-3-29 0,-4-10 0,0-1 0,-1 1 0,-1 0 0,3 22 0,-7-38 0,0 0 0,0 0 0,0 1 0,0-1 0,0 0 0,0 0 0,0 0 0,0 1 0,0-1 0,0 0 0,0 0 0,0 1 0,0-1 0,0 0 0,0 0 0,0 0 0,0 1 0,0-1 0,0 0 0,0 0 0,0 0 0,0 1 0,0-1 0,0 0 0,0 0 0,-1 0 0,1 0 0,0 1 0,0-1 0,0 0 0,0 0 0,0 0 0,-1 0 0,1 0 0,0 1 0,0-1 0,0 0 0,0 0 0,-1 0 0,1 0 0,0 0 0,0 0 0,0 0 0,-1 0 0,1 0 0,0 0 0,0 0 0,-1 0 0,-9-8 0,-9-16 0,11 8 0,1 0 0,0 0 0,2-1 0,-1 0 0,2 0 0,0-1 0,1 1 0,0-27 0,2 26 0,2 0 0,0 1 0,1-1 0,1 0 0,0 1 0,2 0 0,0 0 0,0 0 0,11-19 0,-6 25 0,-11 23 0,-12 25 0,-2-15 0,-1 0 0,0 0 0,-2-2 0,-1 0 0,-39 33 0,48-45 0,0 0 0,-1-1 0,0 0 0,-1 0 0,1-2 0,-1 1 0,0-1 0,0-1 0,-1 0 0,0-1 0,1 0 0,-1-1 0,0 0 0,-18-1 0,29-1 0,0 0 0,0 0 0,-1-1 0,1 1 0,0-1 0,0 1 0,0-1 0,0 0 0,0 0 0,0 0 0,0 0 0,0 0 0,0 0 0,0 0 0,1-1 0,-1 1 0,0-1 0,1 1 0,-1-1 0,1 1 0,-2-4 0,1 1 0,0 0 0,1 0 0,-1 0 0,1 0 0,0 0 0,0 0 0,1-1 0,-1 1 0,1 0 0,0-7 0,2-9 0,0-1 0,2 1 0,10-33 0,-12 44 0,0 2 0,4-12 0,-1-1 0,16-31 0,-21 51 0,0-1 0,0 1 0,0 0 0,0-1 0,0 1 0,0 0 0,0 0 0,1-1 0,-1 1 0,0 0 0,0-1 0,0 1 0,0 0 0,0 0 0,1-1 0,-1 1 0,0 0 0,0 0 0,0 0 0,1-1 0,-1 1 0,0 0 0,0 0 0,0 0 0,1-1 0,-1 1 0,0 0 0,1 0 0,-1 0 0,0 0 0,0 0 0,1 0 0,-1 0 0,0 0 0,1 0 0,-1 0 0,0 0 0,0 0 0,1 0 0,-1 0 0,0 0 0,1 0 0,-1 0 0,0 0 0,0 0 0,1 0 0,-1 0 0,0 1 0,0-1 0,1 0 0,-1 0 0,1 1 0,6 20 0,-3 28 0,-4-26 0,-1-1 0,-1 0 0,-8 36 0,8-49 0,-1 0 0,0 0 0,0 0 0,0 0 0,-1 0 0,0-1 0,-1 0 0,0 1 0,-1-2 0,1 1 0,-8 7 0,10-12 0,-1-1 0,1 0 0,0 0 0,-1 0 0,1 0 0,-1 0 0,0-1 0,1 1 0,-1-1 0,0 0 0,0-1 0,0 1 0,0 0 0,0-1 0,0 0 0,0 0 0,0 0 0,0-1 0,0 1 0,0-1 0,1 0 0,-1 0 0,0 0 0,0-1 0,1 1 0,-1-1 0,-5-3 0,2 1 0,1 0 0,-1-1 0,1 0 0,0 0 0,0 0 0,0-1 0,1 0 0,0 0 0,0 0 0,0 0 0,1-1 0,-7-14 0,7 11 0,2 6 0,1 0 0,0 0 0,-1 0 0,0 0 0,0 1 0,0-1 0,-1 1 0,-4-6 0,6 8 0,0 0 0,-1 0 0,1 1 0,-1-1 0,1 1 0,-1 0 0,1-1 0,-1 1 0,1 0 0,-1 0 0,1 0 0,-1 0 0,1 0 0,-1 0 0,1 0 0,-1 0 0,1 0 0,-1 1 0,1-1 0,0 1 0,-1-1 0,1 1 0,-1 0 0,1 0 0,0-1 0,0 1 0,-1 0 0,-1 2 0,-39 27 0,1 1 0,-36 38 0,-55 42 0,102-90 0,-89 58 0,120-79 2,-1-1 0,0 1-1,0-1 1,0 1 0,0-1 0,0 1-1,1-1 1,-1 1 0,0 0 0,0-1-1,0 1 1,0-1 0,0 1 0,0-1-1,-1 1 1,1-1 0,0 1 0,0-1-1,0 1 1,0-1 0,0 1 0,-1 0-1,1-1 1,0 1 0,0-1 0,-1 1-1,1 0 1,0-1 0,-1 1 0,1 0-1,0-1 1,-1 1 0,1 0 0,-1 0-1,1-1 1,0 1 0,-1 0 0,1 0-1,-1 0 1,1-1 0,-1 1 0,1 0-1,-1 0 1,1 0 0,-1 0 0,1 0-1,0 0 1,-1 0 0,1 0 0,-1 0-1,1 0 1,-1 0 0,1 0 0,-1 1-1,1-1 1,-1 0 0,1 0 0,0 0-1,-1 1 1,1-1 0,-1 0 0,1 0-1,0 1 1,-1-1 0,1 1-1,14-38-1348,-13 36 1214,8-17-6693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5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0 164 24575,'12'-1'0,"0"-2"0,0 0 0,0 0 0,0-1 0,-1 0 0,0-1 0,21-12 0,4-1 0,-3 3-341,-1-1 0,-1-2-1,40-29 1,-58 38-6485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51.3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0 362 24575,'2'-10'0,"0"-1"0,0 1 0,1-1 0,6-16 0,0 1 0,62-240 0,-70 402 0,-20 92 0,13-180 0,5-41-114,0 1 1,-1-1-1,1 0 0,-2 0 0,1 1 1,-1-1-1,0-1 0,0 1 0,0 0 1,-1-1-1,-6 8 0,-3-1-6712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51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294 1 24575,'4'0'0,"11"2"0,-15-1 0,1 0 0,-1 0 0,1 0 0,-1 0 0,0 0 0,0 0 0,0 0 0,0-1 0,1 1 0,-1 0 0,0 0 0,-1 0 0,1 0 0,0 0 0,0 0 0,0 0 0,0 0 0,-1 0 0,0 1 0,-3 13 10,-1-1 0,-1 0 0,0 0 0,-1-1 0,0 0 0,-1 0 0,0-1 0,-1 0 0,-1 0 0,0-1 0,-20 18 0,16-17-175,-2 0 0,1-1 0,-1-1 0,0 0 0,-1-2 0,-1 1 0,1-2 0,-36 10 0,32-12-6661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09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52.0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340 488 24575,'0'-1'0,"0"-1"0,0 1 0,1 0 0,-1-1 0,1 1 0,-1-1 0,1 1 0,-1 0 0,1-1 0,0 1 0,-1 0 0,1 0 0,0-1 0,0 1 0,0 0 0,0 0 0,0 0 0,1 0 0,-1 0 0,0 0 0,0 1 0,0-1 0,1 0 0,-1 1 0,0-1 0,1 1 0,-1-1 0,1 1 0,-1-1 0,1 1 0,-1 0 0,1 0 0,-1 0 0,1 0 0,-1 0 0,1 0 0,-1 0 0,0 0 0,1 1 0,-1-1 0,1 1 0,-1-1 0,1 1 0,-1-1 0,0 1 0,0 0 0,1 0 0,-1-1 0,0 1 0,0 0 0,0 0 0,0 0 0,0 0 0,0 1 0,2 1 0,0 4 0,0 0 0,-1 0 0,1 1 0,-1 0 0,0-1 0,-1 1 0,0 0 0,0 0 0,-1-1 0,0 1 0,-1 0 0,1 0 0,-1 0 0,-3 9 0,1-5 0,0 0 0,-1-1 0,0 1 0,-1-1 0,0 1 0,-1-2 0,0 1 0,-11 13 0,6-10 0,-2-1 0,1 0 0,-2-1 0,1-1 0,-22 14 0,31-22 0,0 0 0,0 0 0,0-1 0,0 0 0,0 0 0,-1 0 0,1 0 0,-1-1 0,1 1 0,-1-1 0,1-1 0,-1 1 0,0 0 0,0-1 0,1 0 0,-1 0 0,0-1 0,0 1 0,1-1 0,-1 0 0,1 0 0,-1 0 0,0-1 0,1 0 0,-6-3 0,7 2 0,0 0 0,0 0 0,1 0 0,-1-1 0,1 1 0,0-1 0,0 1 0,0-1 0,0 0 0,1 0 0,0 0 0,-1 1 0,1-2 0,1 1 0,-1 0 0,1 0 0,-1 0 0,1 0 0,1-8 0,1-9 0,0 1 0,8-32 0,5-22 0,-4-1 0,1-78 0,-8-152 0,-5 277 0,1 28 0,0 0 0,1 0 0,-1 0 0,0 0 0,0 0 0,0 0 0,0 0 0,0 0 0,0 1 0,0-1 0,0 0 0,0 0 0,0 0 0,0 0 0,0 0 0,0 0 0,0 0 0,1 0 0,-1 0 0,0 0 0,0 0 0,0 0 0,0 0 0,0 0 0,0 0 0,0 0 0,0 0 0,0-1 0,0 1 0,0 0 0,0 0 0,0 0 0,0 0 0,0 0 0,1 0 0,-1 0 0,0 0 0,0 0 0,0 0 0,0 0 0,0 0 0,0 0 0,0 0 0,0 0 0,0 0 0,0 0 0,0 0 0,0-1 0,0 1 0,6 12 0,4 17 0,-4 31 0,-2-1 0,-6 87 0,0-36 0,-1-78 0,-2 0 0,0 0 0,-2-1 0,-1 0 0,-24 57 0,29-80-76,0-1 1,-1 0-1,0 1 0,0-1 0,0 0 0,-1-1 0,0 1 0,0-1 1,-1 0-1,0 0 0,0-1 0,0 1 0,-1-2 0,0 1 1,0-1-1,0 1 0,-15 5 0,1-4-6750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52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270 15 24575,'0'-1'0,"0"1"0,0-1 0,0 1 0,0-1 0,0 0 0,0 1 0,0-1 0,0 1 0,1-1 0,-1 1 0,0-1 0,0 1 0,0-1 0,1 1 0,-1-1 0,0 1 0,1-1 0,-1 1 0,0-1 0,1 1 0,-1 0 0,1-1 0,-1 1 0,1-1 0,-1 1 0,1 0 0,-1 0 0,1-1 0,-1 1 0,1 0 0,-1 0 0,1 0 0,-1-1 0,1 1 0,-1 0 0,1 0 0,0 0 0,-1 0 0,1 0 0,-1 0 0,1 0 0,-1 0 0,1 0 0,0 1 0,-1-1 0,1 0 0,0 0 0,0 1 0,0-1 0,1 1 0,-1-1 0,0 1 0,0-1 0,1 1 0,-1 0 0,0 0 0,0-1 0,0 1 0,0 0 0,0 0 0,0 0 0,0 0 0,0 0 0,0 1 0,-1-1 0,1 0 0,0 0 0,0 2 0,-1 1 0,0 0 0,0 1 0,0-1 0,0 0 0,-1 0 0,1 1 0,-1-1 0,0 0 0,-1 0 0,1 0 0,-1 0 0,0 0 0,1 0 0,-2-1 0,1 1 0,0 0 0,-1-1 0,0 0 0,0 0 0,-4 5 0,-5 3 0,0 0 0,-1 0 0,-27 17 0,23-17-170,0-2-1,0 0 0,-1-1 1,0 0-1,-1-2 0,0 0 1,-36 6-1,36-11-6655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52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1284 71 24575,'-8'-34'0,"7"32"0,0-1 0,0 0 0,0 0 0,0 0 0,0-1 0,1 1 0,-1 0 0,1 0 0,0-6 0,12 50 0,-7 26 0,-2-1 0,-4 1 0,-2 0 0,-14 76 0,12-118 0,-1 1 0,-1-1 0,-1 0 0,-1-1 0,-1 0 0,-2-1 0,0 0 0,-23 32 0,14-28 0,-1-1 0,-1-1 0,-1-1 0,-2-1 0,-55 39 0,54-44 0,0-2 0,-2 0 0,1-2 0,-2-1 0,0-2 0,0-1 0,-1-1 0,-64 10 0,48-14 0,-1-1 0,1-3 0,-1-2 0,0-2 0,1-1 0,0-3 0,-66-19 0,99 22 0,1 0 0,0-1 0,0 0 0,0-1 0,0-1 0,1 0 0,0-1 0,1 0 0,-14-12 0,19 14 0,1 1 0,0-1 0,0 0 0,1 0 0,0 0 0,0-1 0,1 1 0,-1-1 0,1 0 0,1 0 0,-1 0 0,1 0 0,1 0 0,-1-1 0,1 1 0,0-1 0,1 1 0,0-1 0,1-8 0,3-13 0,1 0 0,1 0 0,2 1 0,1 0 0,1 0 0,1 1 0,2 0 0,19-30 0,22-25 0,71-85 0,-35 51 0,-52 70-1365,-22 30-5461</inkml:trace>
  <inkml:trace contextRef="#ctx0" brushRef="#br0" timeOffset="1">717 195 24575,'4'0'0,"1"4"0,5 1 0,0 5 0,2 0 0,-4-2 0,-9-2 0,-7-1 0,-7-3 0,-6-1 0,-2 3 0,-2 2 0,3-2-8191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53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19 24575,'3'-18'0,"-2"18"0,-1 0 0,1 0 0,0 0 0,-1 0 0,1 0 0,0 0 0,-1 0 0,1 0 0,0 0 0,-1 0 0,1 0 0,0 0 0,-1 0 0,1 1 0,0-1 0,-1 0 0,1 0 0,-1 1 0,1-1 0,-1 0 0,1 1 0,0-1 0,-1 1 0,0-1 0,1 0 0,-1 1 0,1-1 0,-1 1 0,1 0 0,-1-1 0,1 2 0,1 0 0,1 1 0,-1-1 0,0 1 0,0-1 0,0 1 0,0 0 0,0 0 0,0 0 0,-1 0 0,0 1 0,1-1 0,-1 0 0,-1 1 0,1-1 0,0 0 0,-1 1 0,1-1 0,-1 1 0,-1 4 0,0-2 0,0 1 0,0-1 0,-1 0 0,0 0 0,-1 0 0,1 0 0,-1 0 0,0-1 0,-7 11 0,-2-1 0,-1 0 0,0-1 0,-1 0 0,0-1 0,-32 22 0,20-19-341,-1-1 0,-1-2-1,-37 14 1,40-18-6485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53.6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725 769 24575,'0'-1'0,"1"0"0,-1 0 0,0 0 0,1 0 0,-1 0 0,1 0 0,-1 0 0,1 1 0,-1-1 0,1 0 0,0 0 0,0 0 0,-1 1 0,1-1 0,0 0 0,0 1 0,0-1 0,-1 1 0,1-1 0,0 1 0,0 0 0,0-1 0,0 1 0,0 0 0,0-1 0,0 1 0,2 0 0,35-6 0,-27 5 0,6-2 0,0 0 0,-1-2 0,0 0 0,0-1 0,27-13 0,-37 16 0,-1 0 0,1 0 0,0-1 0,-1 0 0,0 0 0,0 0 0,0-1 0,-1 1 0,1-1 0,-1 0 0,0-1 0,-1 1 0,1-1 0,-1 1 0,0-1 0,0 0 0,3-12 0,-5 16 0,-1 1 0,1-1 0,-1 0 0,0 1 0,0-1 0,1 0 0,-1 1 0,0-1 0,0 0 0,-1 0 0,1 1 0,0-1 0,-1 0 0,1 1 0,-1-1 0,1 1 0,-1-1 0,0 0 0,1 1 0,-1 0 0,0-1 0,0 1 0,0-1 0,0 1 0,-2-2 0,0 2 0,1 0 0,-1 0 0,1 0 0,-1 0 0,1 0 0,-1 1 0,1-1 0,-1 1 0,0 0 0,1 0 0,-1 0 0,0 0 0,0 0 0,-3 1 0,-11 3 0,0 0 0,0 1 0,-27 12 0,44-17 0,-38 17 0,1 0 0,-56 38 0,82-49 0,1 2 0,0 0 0,0 0 0,1 0 0,0 2 0,0-1 0,1 1 0,1 0 0,0 0 0,0 1 0,1 0 0,-9 22 0,13-30 0,1 0 0,0 1 0,0-1 0,1 1 0,-1-1 0,1 1 0,0 0 0,0-1 0,0 1 0,0-1 0,1 1 0,-1 0 0,1-1 0,0 1 0,0-1 0,0 0 0,0 1 0,1-1 0,0 0 0,-1 0 0,1 0 0,0 0 0,0 0 0,1 0 0,-1 0 0,1-1 0,-1 1 0,1-1 0,0 0 0,0 0 0,0 0 0,0 0 0,0 0 0,0 0 0,1-1 0,-1 0 0,0 0 0,1 0 0,-1 0 0,1 0 0,0-1 0,-1 1 0,1-1 0,6 0 0,14-3 0,-10 1 0,0 0 0,1 1 0,-1 1 0,1 0 0,20 4 0,-32-4 0,0 1 0,-1 0 0,1 0 0,0 0 0,-1 0 0,1 0 0,-1 0 0,1 1 0,-1-1 0,0 1 0,0-1 0,1 1 0,-1 0 0,0 0 0,0 0 0,-1 0 0,1 1 0,0-1 0,-1 0 0,1 1 0,-1-1 0,0 1 0,0-1 0,0 1 0,0 0 0,0-1 0,-1 1 0,1 0 0,-1-1 0,0 1 0,0 0 0,0 0 0,0 0 0,-1 4 0,0-1 0,0 0 0,-1 0 0,0 0 0,0 0 0,0-1 0,-1 1 0,0-1 0,0 1 0,0-1 0,-1 0 0,1 0 0,-1-1 0,0 1 0,-1-1 0,1 0 0,-9 6 0,-12 8 0,0-1 0,-30 14 0,33-19 0,-28 16 0,0-3 0,-1-2 0,-91 28 0,131-48 0,-1 0 0,0-1 0,0 0 0,-1-1 0,1 0 0,0-1 0,0 0 0,0-1 0,-22-5 0,28 5 0,0-2 0,0 1 0,0-1 0,0 1 0,1-2 0,-1 1 0,1-1 0,0 1 0,0-1 0,0-1 0,0 1 0,1-1 0,0 0 0,0 0 0,0 0 0,0 0 0,1-1 0,0 1 0,-4-13 0,-6-17 0,2 0 0,1-2 0,2 1 0,2-1 0,-3-44 0,6-193 0,5 171 0,-2 8 0,4-1 0,5 2 0,4-1 0,27-102 0,-55 220 0,-9 15 0,-31 38 0,39-56-1365,2-1-5461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54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1108 1 24575,'6'26'0,"-4"-17"0,1 0 0,-1 0 0,0 0 0,-1 0 0,0 16 0,-7 27 0,-3-1 0,-2 1 0,-2-1 0,-3-1 0,-1-1 0,-3 0 0,-2-1 0,-39 63 0,42-85 0,-2 0 0,-1-1 0,-1-1 0,-1-2 0,0 0 0,-54 35 0,73-54 0,0 1 0,0-1 0,0 0 0,-1-1 0,1 1 0,-1-1 0,0 0 0,0-1 0,0 1 0,0-1 0,-6 0 0,8-1 0,0 0 0,1 0 0,-1 0 0,1-1 0,-1 0 0,1 0 0,-1 0 0,1 0 0,-1 0 0,1-1 0,0 1 0,0-1 0,0 0 0,0 0 0,0 0 0,0 0 0,0-1 0,0 1 0,-2-4 0,4 5 0,1 0 0,-1 1 0,0-1 0,0 1 0,0-1 0,0 0 0,0 1 0,1 0 0,-1-1 0,0 1 0,0 0 0,0-1 0,0 1 0,0 0 0,0 0 0,0 0 0,0 0 0,0 0 0,0 0 0,0 0 0,0 0 0,0 0 0,0 0 0,0 1 0,0-1 0,0 0 0,0 1 0,0-1 0,0 1 0,0-1 0,0 1 0,0-1 0,1 1 0,-1 0 0,0-1 0,0 1 0,1 0 0,-1 0 0,0-1 0,1 1 0,-1 0 0,1 0 0,-1 0 0,0 1 0,-34 56 0,21-32 0,10-21 0,1-1 0,-1 1 0,0-1 0,0 0 0,0 0 0,-1 0 0,1 0 0,-1-1 0,0 0 0,0 0 0,0 0 0,-1 0 0,1-1 0,-1 0 0,1 0 0,-1-1 0,0 0 0,1 1 0,-1-2 0,0 1 0,0-1 0,0 0 0,0 0 0,1-1 0,-1 1 0,0-1 0,0 0 0,1-1 0,-1 0 0,0 0 0,1 0 0,0 0 0,-1-1 0,1 0 0,0 0 0,-6-5 0,8 5 0,-5-4 0,1 1 0,-1 0 0,-1 1 0,1 0 0,-1 0 0,0 1 0,-9-3 0,16 6 0,-1 1 0,0-1 0,0 1 0,1 0 0,-1 0 0,0 0 0,1 1 0,-1-1 0,0 1 0,1-1 0,-1 1 0,1 0 0,-1 0 0,1 0 0,-1 0 0,1 1 0,0-1 0,-1 1 0,1-1 0,0 1 0,0 0 0,0 0 0,0 0 0,1 0 0,-1 0 0,0 0 0,1 0 0,-1 1 0,1-1 0,-2 5 0,-78 157 0,65-135-341,1 1 0,1 0-1,-17 54 1,26-63-6485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4:54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24575,'4'5'0,"5"4"0,7 2 0,3 3 0,3-1 0,3 1 0,0-1 0,0-3 0,-3 1 0,-2-2 0,0-2 0,1-2 0,-4-6 0,-8-8 0,-6-5 0,-3-6 0,-2 1-8191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00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323 397 24575,'0'-4'0,"1"0"0,-1 0 0,1 0 0,0-1 0,0 1 0,0 0 0,0 0 0,1 0 0,0 1 0,0-1 0,0 0 0,0 0 0,1 1 0,-1 0 0,1-1 0,0 1 0,0 0 0,4-3 0,7-5 0,0 1 0,1 0 0,20-9 0,-21 12 0,0-1 0,-1 0 0,15-12 0,-19 12 0,-1-1 0,0 0 0,0 0 0,-1-1 0,0 1 0,0-2 0,-1 1 0,-1-1 0,8-20 0,-12 28 0,0-1 0,0 1 0,0 0 0,-1-1 0,1 1 0,-1-1 0,0 1 0,0 0 0,0-1 0,0 1 0,-1-1 0,1 1 0,-1 0 0,0-1 0,0 1 0,0 0 0,-1 0 0,1 0 0,-1 0 0,1 0 0,-1 0 0,0 0 0,0 0 0,-1 1 0,1-1 0,0 1 0,-1-1 0,0 1 0,1 0 0,-1 0 0,0 0 0,0 1 0,0-1 0,0 1 0,0-1 0,-1 1 0,1 0 0,-5-1 0,-2 0 0,0 0 0,0 1 0,1 0 0,-2 0 0,1 1 0,0 1 0,0 0 0,1 0 0,-1 0 0,0 2 0,0-1 0,1 1 0,-1 0 0,1 1 0,0 0 0,-13 8 0,-15 10 0,2 2 0,-49 41 0,67-51 0,-1 1 0,1 0 0,1 1 0,1 1 0,0 1 0,1 0 0,-18 32 0,25-37 0,0-1 0,1 1 0,1 1 0,0-1 0,1 1 0,0 0 0,1 0 0,1 0 0,0 0 0,1 1 0,1 23 0,1-33 0,0 1 0,1-1 0,-1 1 0,1-1 0,1 0 0,-1 1 0,1-1 0,0-1 0,0 1 0,0 0 0,1-1 0,-1 1 0,1-1 0,0 0 0,1 0 0,-1-1 0,0 1 0,1-1 0,0 0 0,0 0 0,0-1 0,0 1 0,1-1 0,8 2 0,1 1 0,0-1 0,1 0 0,-1-1 0,1-1 0,0 0 0,-1-2 0,29-1 0,-32-1 0,-1-1 0,0 0 0,0 0 0,-1-1 0,1-1 0,-1 0 0,0 0 0,0-1 0,0 0 0,-1-1 0,0 0 0,-1-1 0,1 1 0,-1-2 0,-1 1 0,10-13 0,7-13 0,-2-1 0,0-1 0,17-44 0,-22 44 0,-3-2 0,-1 0 0,-1 0 0,-3-1 0,7-48 0,-16 64 0,0 23 0,0 0 0,0 0 0,-1 0 0,1-1 0,0 1 0,0 0 0,0 0 0,0 0 0,0 0 0,0 0 0,0 0 0,0 0 0,0 0 0,0 0 0,0 0 0,-1-1 0,1 1 0,0 0 0,0 0 0,0 0 0,0 0 0,0 0 0,0 0 0,0 0 0,0 0 0,-1 0 0,1 0 0,0 0 0,0 0 0,0 0 0,0 0 0,0 0 0,0 0 0,0 0 0,-1 0 0,1 0 0,0 0 0,0 0 0,0 0 0,0 0 0,0 0 0,0 0 0,0 1 0,-1-1 0,1 0 0,0 0 0,0 0 0,0 0 0,0 0 0,0 0 0,0 0 0,0 0 0,0 0 0,0 0 0,0 1 0,0-1 0,0 0 0,0 0 0,0 0 0,-1 0 0,1 0 0,0 0 0,0 0 0,0 1 0,0-1 0,0 0 0,-1 3 0,-1 1 0,1-1 0,0 1 0,0-1 0,0 1 0,1 0 0,-1 0 0,1-1 0,0 5 0,1 11 0,1 1 0,1-1 0,1 0 0,1 0 0,0-1 0,2 1 0,11 22 0,71 121 0,-77-142 0,-10-16 0,1 0 0,-1 0 0,1 0 0,0 0 0,0-1 0,0 1 0,0-1 0,1 0 0,-1 0 0,1 0 0,0 0 0,0 0 0,0-1 0,0 0 0,1 0 0,-1 0 0,1 0 0,-1-1 0,10 2 0,-9-3 0,1 0 0,-1 0 0,1-1 0,-1 0 0,0 0 0,1-1 0,-1 1 0,0-1 0,0 0 0,0-1 0,0 1 0,0-1 0,0 0 0,-1 0 0,1 0 0,6-8 0,36-33-1365,-26 22-5461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00.6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0 121 24575,'17'-2'0,"-1"-1"0,1 0 0,-1-1 0,0 0 0,0-1 0,19-10 0,31-9 0,0 3 0,-40 12 0,1 0 0,0 2 0,49-6 0,-75 13 0,0-1 0,1 1 0,-1 0 0,0 0 0,1 0 0,-1 0 0,0 0 0,1 0 0,-1 0 0,1 0 0,-1 1 0,0-1 0,0 0 0,1 1 0,-1-1 0,0 1 0,0 0 0,1-1 0,-1 1 0,0 0 0,0 0 0,0-1 0,1 3 0,-1-2 0,-1 0 0,0 0 0,0 1 0,0-1 0,0 0 0,0 0 0,0 0 0,0 1 0,0-1 0,0 0 0,0 0 0,-1 1 0,1-1 0,-1 0 0,1 0 0,-1 0 0,1 0 0,-1 0 0,-1 2 0,-5 7 0,0 0 0,-1-1 0,-16 14 0,-8 7 0,6-8 0,2 0 0,0 2 0,2 1 0,-33 47 0,53-71 0,1 1 0,0-1 0,0 1 0,0-1 0,0 1 0,0-1 0,1 1 0,-1 0 0,0 0 0,1-1 0,0 1 0,-1 0 0,1 0 0,0-1 0,0 1 0,-1 0 0,2 0 0,-1 0 0,0-1 0,0 1 0,0 0 0,1 0 0,-1 0 0,2 1 0,-1-1 0,1-1 0,-1 0 0,1 1 0,-1-1 0,1 0 0,0 0 0,0 0 0,-1 0 0,1 0 0,0-1 0,0 1 0,0-1 0,0 1 0,0-1 0,0 0 0,0 1 0,4-1 0,11-1 0,0 1 0,0-2 0,28-6 0,-44 7 0,49-10-94,-11 2-329,0 1-1,50-2 0,-79 10-6402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01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727 92 24575,'3'0'0,"0"-1"0,-1 0 0,1 1 0,0-1 0,-1 0 0,1-1 0,-1 1 0,1 0 0,-1-1 0,0 1 0,0-1 0,1 0 0,-1 0 0,0 0 0,0 0 0,-1 0 0,1 0 0,1-3 0,-2 4 0,0 0 0,0 0 0,0 0 0,0-1 0,0 1 0,-1 0 0,1-1 0,-1 1 0,1 0 0,-1-1 0,1 1 0,-1 0 0,0-1 0,1 1 0,-1-1 0,0 1 0,0-1 0,0 1 0,0-1 0,-1 1 0,1-1 0,0 1 0,0 0 0,-1-1 0,1 1 0,-1 0 0,0-1 0,1 1 0,-1 0 0,0-1 0,1 1 0,-1 0 0,0 0 0,-2-2 0,-3 0 0,-1 1 0,1 0 0,0 0 0,-1 1 0,1-1 0,-1 2 0,1-1 0,-1 1 0,1-1 0,-1 2 0,0-1 0,1 1 0,-1 0 0,-8 3 0,-14 0 0,-57 4 0,0 5 0,0 3 0,-131 43 0,212-57 0,1-1 0,-1 1 0,1-1 0,-1 1 0,1 0 0,0 1 0,0-1 0,0 1 0,-4 4 0,7-6 0,0 1 0,0-1 0,1 1 0,-1 0 0,1-1 0,-1 1 0,1 0 0,0 0 0,0-1 0,0 1 0,0 0 0,0 0 0,0-1 0,0 1 0,1 0 0,-1-1 0,1 1 0,-1 0 0,1-1 0,-1 1 0,1 0 0,0-1 0,0 1 0,0-1 0,0 1 0,1 1 0,9 16 0,-2 0 0,-1 1 0,0 1 0,8 38 0,-13-45 0,-1-1 0,0 1 0,-1 0 0,-1-1 0,0 1 0,-1 0 0,0-1 0,-6 25 0,7-36 0,-1 0 0,1 0 0,-1 0 0,0 0 0,0 0 0,0 0 0,0 0 0,0 0 0,0 0 0,0-1 0,0 1 0,-3 1 0,4-4 0,0 0 0,0 0 0,0 0 0,0 0 0,0 0 0,1 0 0,-1 0 0,0 0 0,0 0 0,1 0 0,-1 0 0,0 1 0,1-1 0,-1 0 0,1 0 0,0 0 0,-1 0 0,1 1 0,-1-1 0,1 0 0,0 0 0,0 1 0,1-2 0,14-17 0,2 1 0,0 0 0,1 2 0,0 0 0,1 1 0,1 1 0,0 0 0,1 2 0,1 1 0,0 1 0,0 0 0,1 2 0,0 1 0,26-4 0,-45 9 0,1 1 0,-1 1 0,1-1 0,-1 1 0,1 0 0,0 0 0,-1 1 0,1-1 0,-1 1 0,1 1 0,-1-1 0,0 1 0,1 0 0,-1 0 0,0 0 0,0 1 0,0 0 0,-1 0 0,1 0 0,-1 0 0,1 1 0,-1 0 0,0 0 0,-1 0 0,1 0 0,-1 0 0,1 1 0,4 9 0,-4-3 0,1-1 0,-2 1 0,1 0 0,-2 0 0,1 0 0,-2 1 0,1-1 0,-2 0 0,1 1 0,-1-1 0,-1 1 0,0-1 0,-4 15 0,0-1 0,-2-1 0,-1 0 0,0 0 0,-2-1 0,-1 0 0,0 0 0,-2-1 0,-1-1 0,0 0 0,-2-1 0,0-1 0,-1 0 0,-1-1 0,-1-1 0,0-1 0,-1-1 0,-1 0 0,0-1 0,-1-2 0,-1 0 0,0-1 0,-46 14 0,67-24-19,-122 30 160,112-29-306,1-1 0,-1 0 0,0 0-1,0-1 1,0-1 0,0 0 0,0 0-1,-17-5 1,13 0-6661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09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34 24575,'4'0'0,"6"0"0,1-4 0,3-2 0,3 1 0,3 1 0,2-3 0,-2-1-8191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05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1781 0 24575,'6'0'0,"-8"0"0,-17 8 0,-160 147 0,80-66 0,-4 1 0,-565 465 0,341-294 0,-7 6 0,290-232 0,32-26 0,32-25 0,19-13-228,59-33-1,-75 48-679,5-2-5918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07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2291 0 24575,'3'0'0,"0"0"0,-1 0 0,1 0 0,0 1 0,-1-1 0,1 0 0,0 1 0,-1 0 0,1 0 0,-1 0 0,1 0 0,-1 0 0,0 0 0,3 2 0,4 0 0,46 23 0,-1 2 0,-1 2 0,-1 3 0,57 47 0,90 56 0,506 232 0,-601-316 0,-66-32 0,1-1 0,1-2 0,43 11 0,78 27 0,-3-2 0,-137-47 0,-10-4 0,1 0 0,-1 1 0,0 1 0,0 0 0,0 0 0,-1 1 0,15 9 0,-28-15 0,1 0 0,-1-1 0,0 1 0,0 0 0,1 1 0,-1-1 0,0 0 0,0 1 0,0 0 0,0-1 0,0 1 0,0 1 0,0-1 0,0 0 0,0 1 0,0-1 0,0 1 0,1 0 0,-1 0 0,0 0 0,-5 2 0,-6 3 0,0 1 0,0 0 0,-15 10 0,-21 22 0,1 3 0,2 1 0,-59 71 0,-7 5 0,-478 407 0,375-361 0,207-159 0,0 0 0,-1 0 0,1-1 0,-1 0 0,-17 5 0,-31 15 0,58-25 0,-1 1 0,1-1 0,0 0 0,-1 0 0,1 0 0,-1 0 0,1 0 0,0 0 0,-1 0 0,1 1 0,-1-1 0,1 0 0,0 0 0,-1 1 0,1-1 0,0 0 0,-1 0 0,1 1 0,0-1 0,0 0 0,-1 1 0,1-1 0,0 0 0,0 1 0,0-1 0,-1 1 0,1-1 0,0 0 0,0 1 0,0-1 0,0 1 0,0-1 0,0 0 0,0 1 0,0-1 0,0 1 0,0-1 0,0 1 0,0-1 0,0 0 0,0 2 0,21 4 0,-10-4 0,-10-2 0,0 1 0,0-1 0,-1 0 0,1 0 0,0 0 0,0 0 0,0 0 0,0 0 0,0 0 0,-1 0 0,1 0 0,0 0 0,0-1 0,0 1 0,0 0 0,-1-1 0,1 1 0,0 0 0,0-1 0,0 1 0,-1-1 0,1 1 0,0-1 0,0 0 0,-1 0 0,0 1 0,1-1 0,-1 1 0,0-1 0,0 1 0,0-1 0,0 1 0,0-1 0,-1 1 0,1-1 0,0 1 0,0-1 0,0 1 0,0-1 0,0 1 0,-1-1 0,1 1 0,0-1 0,0 1 0,-1-1 0,1 1 0,0 0 0,-1-1 0,1 1 0,-1 0 0,1-1 0,0 1 0,-1 0 0,1 0 0,-1-1 0,1 1 0,-1 0 0,1 0 0,-1 0 0,1-1 0,-1 1 0,1 0 0,-1 0 0,1 0 0,-1 0 0,1 0 0,-1 0 0,-44-10 0,0 1 0,-1 3 0,1 1 0,-55 2 0,-58-6 0,55-1 0,-57-7 0,-188-43 0,347 60 0,-184-47 0,-243-27 0,-255 20 0,466 29 0,184 19 0,0-1 0,1-1 0,-48-21 0,41 15 0,-60-14 0,77 27 0,30 12 0,34 12 0,-38-22-170,0 1-1,0-2 0,0 1 1,0 0-1,0-1 0,0 0 1,7 0-1,5-3-6655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08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826 0 24575,'-11'2'0,"1"0"0,-1 0 0,1 1 0,-17 6 0,1 0 0,-59 17 0,1 3 0,2 4 0,1 4 0,2 3 0,-109 73 0,163-95 0,12-10 0,0 1 0,0 0 0,1 1 0,1 0 0,-1 1 0,-14 19 0,19-13-80,16-10 279,-7-7-334,1 0 0,-1 0 0,0 0 0,1 0 0,-1 0 1,1-1-1,-1 0 0,1 1 0,-1-1 0,4-2 0,11-6-6691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08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2194 1 24575,'60'0'0,"-124"19"0,-1620 144 0,1215-124 0,445-37 0,12-2 0,30 0 0,-5 0-124,0-1 0,0 0 0,0-1 0,0-1 0,0 0 0,0-1-1,-1 0 1,1-1 0,-1 0 0,14-9 0,-6 2-6702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09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 0 24575,'-14'1'0,"0"1"0,0 0 0,0 1 0,0 0 0,0 1 0,1 1 0,-20 9 0,-85 51 0,54-24 0,1 4 0,-56 51 0,113-91 0,1-1 0,1 1 0,-1 0 0,1 0 0,0 0 0,0 1 0,0-1 0,1 1 0,0 0 0,0 0 0,0 0 0,1 0 0,0 1 0,0-1 0,0 1 0,1-1 0,0 1 0,1 0 0,-1-1 0,1 1 0,1 0 0,1 10 0,0-6 0,2 0 0,-1 0 0,2-1 0,-1 0 0,1 1 0,1-1 0,0-1 0,0 1 0,1-1 0,0 0 0,1-1 0,13 12 0,-13-12 11,1 0 0,0-1 0,1 0 0,-1-1 0,1 0 0,1 0-1,-1-1 1,1-1 0,-1 0 0,22 5 0,-25-7-89,0-2 0,0 1 0,0-1-1,1 0 1,-1 0 0,0-1 0,0 0 0,0 0 0,0-1-1,0 0 1,0 0 0,-1-1 0,1 1 0,0-1 0,-1-1-1,0 1 1,0-1 0,8-7 0,0-1-6748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10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1491 38 24575,'0'-32'0,"0"26"0,0 21 0,-3 23 0,-1 0 0,-2 0 0,-12 39 0,0 3 0,18-75 0,-1-1 0,0 1 0,-1 0 0,1 0 0,-1-1 0,0 1 0,0-1 0,-6 8 0,7-10 0,0-1 0,-1 1 0,0-1 0,1 0 0,-1 1 0,0-1 0,0 0 0,1 0 0,-1 0 0,0 0 0,0 0 0,0-1 0,0 1 0,0-1 0,0 1 0,-1-1 0,1 1 0,0-1 0,0 0 0,0 0 0,-4-1 0,1 2 0,1 0 0,-1 0 0,0 1 0,0 0 0,1 0 0,-1 0 0,1 0 0,-1 1 0,1-1 0,0 1 0,0 0 0,0 0 0,1 1 0,-1-1 0,1 1 0,-1 0 0,-3 6 0,-28 24 0,20-23 0,6-5 0,1 0 0,-2 0 0,1-1 0,0 0 0,-14 5 0,21-9 0,-1-1 0,0 1 0,0-1 0,1 1 0,-1-1 0,0 0 0,0 0 0,0 0 0,1 0 0,-1-1 0,0 1 0,0-1 0,1 0 0,-1 0 0,0 0 0,1 0 0,-1 0 0,1 0 0,-1-1 0,1 1 0,0-1 0,-1 1 0,1-1 0,-3-4 0,-1 0 0,-7-8 0,0 1 0,-2 0 0,1 0 0,-2 1 0,-20-12 0,30 22 0,0-1 0,1 1 0,-1 0 0,0 0 0,0 1 0,0 0 0,0 0 0,-1 0 0,1 1 0,0-1 0,0 2 0,0-1 0,0 1 0,0 0 0,0 0 0,0 0 0,0 1 0,0 0 0,0 0 0,-10 6 0,-11 9 0,1 0 0,1 1 0,1 2 0,-25 26 0,-22 16 0,-214 186 0,259-221 0,2 1 0,1 1 0,1 1 0,1 1 0,-20 42 0,-20 29 0,50-87-79,-1-1-1,-1 1 0,0-2 1,-1 0-1,-29 21 1,24-19-809,6-4-5938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10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6 327 24575,'19'-1'0,"0"0"0,-1-2 0,1 0 0,-1-1 0,0-1 0,0 0 0,0-2 0,-1 0 0,21-12 0,-25 12 0,0 0 0,-1-2 0,0 1 0,-1-1 0,1-1 0,-2 0 0,0-1 0,0 0 0,-1 0 0,0-1 0,-1 0 0,9-18 0,-15 27 0,0 0 0,-1 0 0,1 0 0,-1-1 0,0 1 0,0 0 0,0-1 0,-1 1 0,1-1 0,-1 1 0,0-1 0,0 1 0,0-1 0,0 1 0,-1-1 0,1 1 0,-1-1 0,0 1 0,0-1 0,0 1 0,-1 0 0,1 0 0,-1 0 0,1-1 0,-1 1 0,0 1 0,0-1 0,-1 0 0,-2-2 0,1 2 0,0 0 0,0 0 0,-1 1 0,1 0 0,-1 0 0,1 0 0,-1 0 0,0 1 0,0 0 0,0 0 0,0 0 0,0 0 0,0 1 0,0 0 0,0 0 0,0 0 0,1 1 0,-1 0 0,0 0 0,-7 2 0,-8 4-124,0 1 0,0 0 0,1 2 0,0 0 0,1 2 0,0 0-1,1 0 1,0 2 0,1 0 0,-20 23 0,22-23-6702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11.3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340 910 24575,'1'-12'-651,"1"-1"0,0 1 0,0 0 0,1 0 0,1 0 0,0 0 0,1 0 0,0 1 1,1 0-1,9-15 0,33-39-150,3 11 7632,-47 51-6764,-1 0 0,0 1 0,1-1 1,-1 1-1,1 0 0,0 0 1,0 0-1,0 0 0,0 1 1,0-1-1,0 1 0,0 0 0,1 0 1,-1 1-1,0-1 0,1 1 1,-1 0-1,0 0 0,0 1 1,6 0-1,-7 0-78,1 0 0,-1 0 0,0 0 0,0 1 1,0-1-1,0 1 0,0 0 0,0 0 0,0 0 0,0 0 0,-1 0 0,1 1 1,-1-1-1,0 1 0,0 0 0,0-1 0,0 1 0,0 0 0,-1 0 1,1 0-1,-1 0 0,1 1 0,-1-1 0,0 0 0,0 6 0,1 0 11,-1-1 0,0 1 0,0-1 0,-1 1 0,0-1 0,-1 1 0,0-1 0,0 1 0,-1-1 0,0 0 0,0 0 0,-1 1 0,0-1 0,0-1 0,-1 1 0,0-1 0,-1 1 0,1-1 0,-1 0 0,-1-1 0,1 1 0,-1-1 0,0 0 0,-1 0 0,0-1 0,1 0 0,-15 8 0,2-4 0,0 0 0,-1-1 0,1 0 0,-2-2 0,1 0 0,-1-2 0,0 0 0,0-1 0,0-1 0,-26-2 0,39 1 0,0-2 0,0 1 0,0-1 0,0 0 0,0-1 0,1 0 0,-1 0 0,0-1 0,1 1 0,-1-2 0,-10-5 0,15 6 0,-1 0 0,1-1 0,-1 1 0,1-1 0,0 1 0,0-1 0,1 0 0,-1 0 0,1 0 0,0-1 0,0 1 0,0 0 0,1-1 0,-1 1 0,1-1 0,0 0 0,0 1 0,1-1 0,0 0 0,-1 0 0,2-4 0,0-22 0,10-49 0,0-17 0,-11-7 0,-26-178 0,21 243 0,-1 0 0,-3 1 0,-23-69 0,32 106 0,0 0 0,-1-1 0,1 1 0,-1 0 0,1-1 0,-1 1 0,0 0 0,1 0 0,-1-1 0,0 1 0,0 0 0,0 0 0,0 0 0,0 0 0,0 0 0,0 0 0,-1 1 0,0-2 0,1 2 0,0 0 0,1 0 0,-1 0 0,1 1 0,-1-1 0,0 0 0,1 0 0,-1 1 0,1-1 0,-1 0 0,0 0 0,1 1 0,-1-1 0,1 1 0,-1-1 0,1 1 0,0-1 0,-1 1 0,1-1 0,-1 1 0,1-1 0,0 1 0,-1-1 0,1 1 0,0-1 0,-1 2 0,-1 5 0,-1 0 0,1 0 0,0 0 0,0 0 0,0 10 0,-1 303 0,6-161 0,-2-81 0,-3 88 0,1-159-124,0 0 0,0 0 0,-1 0 0,0-1 0,0 1 0,-1-1-1,0 1 1,0-1 0,0 0 0,-5 6 0,-7 9-6702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21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34 24575,'-5'0'0,"0"-4"0,-4-2 0,-1-3 0,5-1 0,5 6 0,5 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24.4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1278 634 24575,'8'-21'0,"-5"16"0,-5 18 0,-13 73 0,14-72 0,0 1 0,-1-1 0,-1 0 0,0 0 0,-1 0 0,-1 0 0,0 0 0,-1-1 0,0 0 0,-1 0 0,-12 16 0,13-23 0,0 0 0,-1 0 0,1-1 0,-1 0 0,-1 0 0,1-1 0,-1 0 0,0 0 0,0 0 0,0-1 0,0-1 0,0 1 0,-1-1 0,1-1 0,-1 1 0,1-2 0,-1 1 0,0-1 0,-15-2 0,6 1 0,0-2 0,1 0 0,-1-1 0,1 0 0,0-2 0,0 0 0,1-1 0,-28-16 0,36 18 0,0-1 0,0 0 0,1 0 0,0-1 0,0 0 0,1 0 0,0 0 0,0-1 0,1 0 0,0 0 0,0-1 0,1 0 0,0 1 0,0-1 0,1 0 0,0-1 0,1 1 0,0-1 0,1 1 0,-1-1 0,2-12 0,0-19 0,3 1 0,1-1 0,18-72 0,-6 27 0,-1-5 0,-4 0 0,-2-108 0,-12 247 0,-13 75 0,14-100 0,1 0 0,1 0 0,2 0 0,0 0 0,2 0 0,11 43 0,-7-32 0,-1 0 0,2 35 0,-6-23 0,-1-24 0,0 0 0,-2-1 0,-3 31 0,2-45 0,0 1 0,-1-1 0,0 0 0,-1 0 0,1 0 0,-1 0 0,-1 0 0,1-1 0,-1 0 0,0 1 0,-1-1 0,1-1 0,-12 11 0,11-11 0,0 0 0,0-1 0,-1 0 0,1 0 0,-1-1 0,0 1 0,0-1 0,0-1 0,-1 1 0,1-1 0,-1 0 0,-10 2 0,12-4 0,-1 0 0,1 0 0,0 0 0,0-1 0,0 1 0,0-1 0,0 0 0,0-1 0,0 1 0,0-1 0,0 0 0,0-1 0,1 1 0,-1-1 0,1 1 0,0-2 0,-5-3 0,7 5 0,0 0 0,0 0 0,-1 0 0,1 1 0,0-1 0,-1 1 0,0-1 0,1 1 0,-1 0 0,1 0 0,-1 0 0,0 0 0,0 0 0,0 1 0,0-1 0,1 1 0,-1 0 0,0 0 0,0 0 0,-4 1 0,4 0 0,0 0 0,0 1 0,0 0 0,1-1 0,-1 1 0,0 0 0,1 0 0,-1 1 0,1-1 0,0 1 0,0-1 0,0 1 0,0-1 0,0 1 0,0 0 0,1 0 0,-3 6 0,-8 18 0,8-16 0,-1 0 0,0 0 0,0-1 0,-1 0 0,-1 0 0,-9 11 0,13-19 0,1 1 0,-1-1 0,0 0 0,0 0 0,-1 0 0,1 0 0,0-1 0,-1 1 0,1-1 0,0 0 0,-1 0 0,0 0 0,1 0 0,-1-1 0,0 1 0,1-1 0,-1 0 0,0 0 0,1 0 0,-1-1 0,0 1 0,1-1 0,-1 0 0,-4-2 0,-8-2 0,0-1 0,-25-14 0,30 14 0,-1 0 0,1 1 0,-1 0 0,-16-3 0,22 7 0,0 0 0,1 0 0,-1 1 0,0 0 0,1 0 0,-1 1 0,0 0 0,1 0 0,-1 0 0,1 0 0,-1 1 0,1 0 0,-8 4 0,0 1 0,1 0 0,0 1 0,1 0 0,0 1 0,0 0 0,-13 15 0,19-19 0,0 0 0,1 1 0,-1-1 0,1 1 0,0 0 0,1 1 0,0-1 0,0 1 0,0-1 0,0 1 0,1 0 0,1 0 0,-1 0 0,0 7 0,2-13-40,0 0 0,0-1 0,0 1 0,-1-1-1,1 1 1,1 0 0,-1-1 0,0 1 0,0-1 0,0 1 0,0 0-1,0-1 1,0 1 0,1-1 0,-1 1 0,0 0 0,1-1-1,-1 1 1,0-1 0,1 1 0,-1-1 0,0 0 0,1 1 0,-1-1-1,1 1 1,-1-1 0,1 0 0,-1 1 0,1-1 0,-1 0-1,1 1 1,0-1 0,0 0 0,9 1-6786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09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0 311 24575,'4'-5'0,"6"0"0,5-1 0,5-2 0,2-1 0,2-2 0,2 0 0,-1 2 0,-3-1 0,-2 0 0,0 3 0,0 2 0,-2-2 0,-1 0 0,-2 1-8191</inkml:trace>
  <inkml:trace contextRef="#ctx0" brushRef="#br0" timeOffset="1">1135 89 24575,'4'0'0,"5"-4"0,6-2 0,5-4 0,2 1 0,3-4 0,0 1 0,-4-1 0,0 0 0,-5 4-8191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24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66 24575,'5'0'0,"0"-4"0,5-1 0,4-1 0,0-2 0,2-1 0,2 2 0,2 2 0,-2-3 0,0 1 0,-3 0-8191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25.1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49 24575,'0'-4'0,"4"-1"0,2-5 0,-5 1 0,2 0 0,4 3 0,6 2 0,0 2-8191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25.5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1398 1 24575,'-50'3'0,"0"2"0,1 3 0,-56 15 0,10-2 0,20-6 0,-387 82 0,318-59 0,-163 64 0,302-100-95,2-1 16,-1 0 0,0 0-1,1 1 1,-1-1-1,1 1 1,0 0 0,-1 0-1,1 0 1,0 0-1,0 1 1,0-1 0,0 1-1,1-1 1,-1 1-1,-3 6 1,5 0-6747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25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1368 0 24575,'4'3'0,"-12"3"0,-16 5 0,-217 46 0,-3-9 0,-262 15 0,399-54 0,-74 7 0,174-15 0,4 0 0,-1 0 0,1 0 0,0-1 0,0 1 0,0-1 0,-1 0 0,1 0 0,0 0 0,0 0 0,-1-1 0,1 0 0,0 1 0,0-1 0,-5-2 0,8 2 0,0 0 0,0 1 0,0-1 0,0 0 0,0 1 0,0-1 0,1 0 0,-1 1 0,0-1 0,0 1 0,1-1 0,-1 0 0,0 1 0,1-1 0,-1 1 0,1-1 0,-1 1 0,1-1 0,-1 1 0,1-1 0,-1 1 0,1-1 0,-1 1 0,1 0 0,-1-1 0,2 1 0,21-16 0,-19 13 0,118-77-1365,-108 70-5461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26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368 1 24575,'-10'1'0,"1"1"0,0 1 0,-1 0 0,1 0 0,0 1 0,1 0 0,-1 0 0,-9 8 0,4-4 0,-10 5 0,2 2 0,0 1 0,0 1 0,2 0 0,0 2 0,1 0 0,1 2 0,1 0 0,-15 24 0,25-34 0,1 1 0,0 1 0,0-1 0,2 1 0,0 0 0,0 0 0,1 0 0,0 0 0,0 19 0,3-27 0,0 0 0,0 0 0,0 0 0,1 0 0,0 0 0,0 0 0,0 0 0,1 0 0,0 0 0,0 0 0,0 0 0,0-1 0,1 1 0,0-1 0,0 0 0,0 0 0,0 0 0,1 0 0,-1 0 0,1-1 0,0 0 0,0 1 0,0-2 0,1 1 0,-1 0 0,1-1 0,6 3 0,-6-3-68,-1 0 0,1-1-1,0 0 1,0 0 0,-1 0 0,1-1-1,0 1 1,0-1 0,0 0 0,0-1-1,-1 1 1,1-1 0,0 0 0,0 0-1,-1 0 1,1-1 0,0 0 0,-1 0-1,8-4 1,5-5-6758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27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23 24575,'-10'-19'0,"10"19"0,0-1 0,0 1 0,0 0 0,-1 0 0,1-1 0,0 1 0,0 0 0,0 0 0,-1 0 0,1-1 0,0 1 0,0 0 0,-1 0 0,1 0 0,0 0 0,-1 0 0,1 0 0,0 0 0,0-1 0,-1 1 0,1 0 0,0 0 0,-1 0 0,1 0 0,0 0 0,-1 0 0,1 0 0,0 0 0,0 1 0,-1-1 0,1 0 0,0 0 0,-1 0 0,1 0 0,0 0 0,0 0 0,-1 1 0,1-1 0,0 0 0,0 0 0,-1 0 0,1 1 0,0-1 0,0 0 0,0 0 0,-1 0 0,1 1 0,0-1 0,0 0 0,0 1 0,0-1 0,0 0 0,0 0 0,-1 1 0,1-1 0,0 0 0,0 1 0,0-1 0,0 0 0,0 1 0,0-1 0,0 0 0,0 0 0,0 1 0,1 0 0,-55 370 0,43-292 0,5-46 0,-1 42 0,5-50 0,-1 0 0,-7 25 0,1-3 0,9-45-114,-1 1 1,0 0-1,1 0 0,-1 0 0,0-1 1,0 1-1,-1-1 0,1 1 0,-1-1 1,1 1-1,-3 1 0,-7 7-6712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27.9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25 24575,'0'0'0,"0"-1"0,0 0 0,1 0 0,-1 0 0,0 0 0,0 0 0,0 1 0,0-1 0,0 0 0,0 0 0,0 0 0,0 0 0,-1 0 0,1 0 0,0 1 0,0-1 0,-1 0 0,1 0 0,-1 0 0,1 1 0,0-1 0,-1 0 0,1 0 0,-1 1 0,0-1 0,1 0 0,-1 1 0,0-1 0,1 1 0,-2-1 0,1 1 0,0 1 0,0 0 0,0 0 0,0 0 0,0 0 0,0 0 0,0 0 0,0 0 0,0 1 0,1-1 0,-1 0 0,1 0 0,-1 1 0,1-1 0,-1 0 0,1 1 0,-1-1 0,1 0 0,0 2 0,-72 369 0,71-370 0,1 0 0,-1-1 0,1 1 0,-1 0 0,0 0 0,1 0 0,-1 0 0,0 0 0,0-1 0,-1 1 0,1 0 0,-2 1 0,2-2 0,1-1 0,-1 0 0,1 1 0,-1-1 0,1 0 0,-1 0 0,1 0 0,-1 1 0,1-1 0,-1 0 0,1 0 0,-1 0 0,1 0 0,-1 0 0,1 0 0,-1 0 0,0 0 0,1 0 0,-1 0 0,1 0 0,-1 0 0,1-1 0,-1 1 0,1 0 0,-1 0 0,1-1 0,-1 1 0,0-1 0,-1-1 0,0 0 0,0 0 0,0 0 0,0-1 0,0 1 0,1-1 0,-1 1 0,1-1 0,0 0 0,0 1 0,0-1 0,0 0 0,0 0 0,-1-5 0,-2-33 0,2 0 0,4-59 0,0 26 0,-1 64 0,-1 1 0,2-1 0,-1 1 0,1-1 0,7-17 0,-16 47 0,-16 43 0,-39 79 0,49-117 0,-2-1 0,0 0 0,-2-1 0,-22 24 0,28-35 0,-1-1 0,-1 0 0,0-1 0,0-1 0,-1 0 0,-1 0 0,1-2 0,-25 10 0,37-16 0,-93 29 0,88-28 0,0 0 0,-1-1 0,1 0 0,0-1 0,0 0 0,-1 0 0,1 0 0,0-1 0,0 0 0,-1 0 0,-9-4 0,16 5 0,-1-1 0,1 0 0,-1 0 0,0 0 0,1 0 0,0 0 0,-1 0 0,1 0 0,0 0 0,-1 0 0,1-1 0,0 1 0,0 0 0,0-1 0,0 1 0,0-1 0,1 0 0,-1 1 0,0-1 0,1 1 0,-1-1 0,0-2 0,1 0 0,0 0 0,0 0 0,0 0 0,0 0 0,0 0 0,1 0 0,0 0 0,0 0 0,2-5 0,1-4 0,2 1 0,0-1 0,0 1 0,16-20 0,-19 28 0,0 0 0,0 1 0,1-1 0,-1 1 0,1 0 0,0 0 0,0 0 0,0 0 0,0 1 0,1 0 0,-1 0 0,1 0 0,8-3 0,-12 5 0,0 0 0,0 0 0,0 0 0,0 0 0,1 0 0,-1 0 0,0 0 0,0 0 0,0 0 0,0 0 0,0 1 0,0-1 0,0 0 0,0 1 0,0-1 0,0 1 0,0-1 0,0 1 0,0 0 0,0-1 0,0 1 0,-1 0 0,3 1 0,-2 0 0,0 1 0,0-1 0,0 0 0,-1 1 0,1-1 0,0 1 0,-1-1 0,1 1 0,-1-1 0,0 1 0,0-1 0,0 1 0,0-1 0,-1 1 0,0 2 0,-1 7 0,-1 0 0,0 0 0,-1-1 0,0 1 0,-1-1 0,-1 0 0,0 0 0,0 0 0,-12 14 0,-11 11 0,-41 39 0,31-35 0,14-13 20,-2-1 0,-1-1 0,-1-2 0,0-1 0,-39 21 0,53-34-126,0-1 0,0-1 0,-1-1 0,0 0 0,0-1 0,-1-1-1,1 0 1,-1-1 0,0-1 0,0-1 0,0 0 0,0-1 0,-25-3 0,14-3-6720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28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43 24575,'-2'5'0,"0"-1"0,0 1 0,0-1 0,-1 0 0,0 1 0,0-1 0,0-1 0,0 1 0,-1 0 0,1-1 0,-1 0 0,0 1 0,0-2 0,-5 4 0,-11 10 0,9-4 0,-19 18 0,-1-1 0,-1-1 0,-67 45 0,96-72 0,0 1 0,1-1 0,-1 1 0,0-1 0,0 0 0,0 0 0,1-1 0,-1 1 0,0-1 0,0 1 0,-4-1 0,6 0 0,-1 0 0,1 0 0,0-1 0,-1 1 0,1 0 0,0-1 0,0 1 0,0-1 0,-1 1 0,1-1 0,0 0 0,0 1 0,0-1 0,0 0 0,0 0 0,0 0 0,0 0 0,-1-2 0,0 0 0,1 0 0,-1 0 0,1-1 0,0 1 0,0-1 0,0 1 0,1-1 0,-1 1 0,1-1 0,0 1 0,0-1 0,0 0 0,1 1 0,-1-1 0,1 1 0,0-1 0,2-5 0,4-14 0,2 0 0,0 0 0,18-29 0,-22 43 0,0 1 0,0 0 0,1 0 0,0 0 0,1 0 0,0 1 0,0 0 0,0 1 0,1 0 0,0 0 0,10-6 0,-17 12 0,0-1 0,-1 0 0,1 1 0,0-1 0,0 0 0,0 1 0,0-1 0,0 1 0,0 0 0,0-1 0,1 1 0,-1 0 0,0 0 0,0-1 0,0 1 0,0 0 0,0 0 0,0 0 0,1 0 0,-1 0 0,0 1 0,0-1 0,0 0 0,0 1 0,0-1 0,0 0 0,0 1 0,0-1 0,0 1 0,0-1 0,0 1 0,0 0 0,0 0 0,0-1 0,0 1 0,-1 0 0,1 0 0,0 0 0,-1 0 0,1 0 0,0 0 0,-1 0 0,1 0 0,-1 0 0,0 0 0,1 0 0,-1 0 0,0 0 0,0 0 0,1 2 0,-1 3 0,0-1 0,0 1 0,0 0 0,-1-1 0,1 1 0,-1-1 0,-1 1 0,1-1 0,-3 7 0,-10 17-1365,-1-1-5461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28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1 24575,'-2'17'0,"0"1"0,-1-1 0,-1 0 0,0 0 0,-1 0 0,-1-1 0,-1 0 0,0 0 0,-1 0 0,-11 15 0,9-15 0,0-1 0,-1 0 0,-1-1 0,0 0 0,-1-1 0,0-1 0,-1 0 0,0 0 0,-1-2 0,-22 13 0,31-20-97,-1 0-1,0-1 1,0 1-1,-1-1 1,1-1-1,0 1 1,-1-1-1,1 0 1,-1-1-1,1 0 1,-1 0-1,1-1 0,-12-2 1,3-3-6729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29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854 0 24575,'-1'5'0,"0"-1"0,-1 0 0,1 1 0,-1-1 0,0 0 0,0 0 0,0 0 0,-5 6 0,-5 9 0,3 2 0,-2 0 0,0-1 0,-2 0 0,0-1 0,-1-1 0,-1 0 0,0-1 0,-1-1 0,-1 0 0,-35 25 0,51-40 0,0-1 0,1 1 0,-1-1 0,0 1 0,1-1 0,-1 1 0,0-1 0,0 1 0,1-1 0,-1 0 0,0 1 0,0-1 0,0 0 0,0 0 0,1 0 0,-1 1 0,0-1 0,0 0 0,0 0 0,0 0 0,0 0 0,1-1 0,-1 1 0,0 0 0,0 0 0,-1-1 0,1 0 0,0 0 0,1 0 0,-1 0 0,1 0 0,-1 0 0,1 0 0,-1 0 0,1 0 0,0-1 0,0 1 0,-1 0 0,1 0 0,0 0 0,0 0 0,0-1 0,0 1 0,1-1 0,12-63 0,-9 51 0,-3 11 0,-1-1 0,1 0 0,-1 0 0,1 0 0,-1 1 0,0-1 0,0 0 0,-1 0 0,1 0 0,-1 0 0,0 1 0,0-1 0,0 0 0,-1 1 0,-2-8 0,2 10 0,1-1 0,-1 1 0,1 0 0,-1-1 0,0 1 0,1 0 0,-1 0 0,0 0 0,0 0 0,0 0 0,0 0 0,0 1 0,0-1 0,0 1 0,0-1 0,0 1 0,0 0 0,0 0 0,0 0 0,0 0 0,0 0 0,0 0 0,-1 1 0,1-1 0,0 0 0,0 1 0,0 0 0,1 0 0,-1-1 0,-3 3 0,-8 3 0,-1 1 0,0 0 0,1 1 0,1 0 0,-1 1 0,1 1 0,1 0 0,0 1 0,0 0 0,1 0 0,-9 14 0,17-22 0,0 0 0,0 1 0,0-1 0,0 0 0,0 1 0,1-1 0,-1 1 0,1 0 0,0-1 0,0 1 0,1 0 0,-1 0 0,1-1 0,0 1 0,0 0 0,0 0 0,0 0 0,1 0 0,-1-1 0,1 1 0,0 0 0,0 0 0,1-1 0,-1 1 0,1-1 0,0 1 0,-1-1 0,2 0 0,-1 0 0,0 0 0,1 0 0,-1 0 0,1 0 0,0-1 0,6 5 0,-1 0 0,1-1 0,0-1 0,1 0 0,-1 0 0,1-1 0,0 0 0,0 0 0,0-1 0,1-1 0,-1 0 0,20 2 0,-24-4 0,0 1 0,0 0 0,0-1 0,1 0 0,-1 0 0,0-1 0,1 0 0,-1 0 0,0 0 0,0-1 0,0 1 0,0-1 0,0-1 0,8-4 0,-14 7 0,0 0 0,1 0 0,-1-1 0,1 1 0,-1 0 0,0-1 0,1 1 0,-1 0 0,0 0 0,0-1 0,1 1 0,-1-1 0,0 1 0,0 0 0,1-1 0,-1 1 0,0-1 0,0 1 0,0 0 0,0-1 0,0 1 0,0-1 0,1 1 0,-1-1 0,0 1 0,0-1 0,0 1 0,0 0 0,-1-1 0,1 1 0,0-1 0,0 1 0,0-1 0,0 1 0,0 0 0,-1-1 0,1 1 0,0-1 0,-1 0 0,-19-8 0,-28 4 0,11 11 0,1 2 0,-65 23 0,85-24 0,-1 1 0,2 0 0,-1 1 0,1 0 0,0 2 0,1-1 0,1 2 0,-14 13 0,10-6 0,1 2 0,1 0 0,0 1 0,2 0 0,-12 27 0,-46 125 0,17-36 0,43-109 0,2 0 0,-12 55 0,20-83 1,1-1 0,0 1 0,0-1 0,-1 1 0,1-1 0,0 1-1,0-1 1,-1 1 0,1-1 0,0 1 0,0-1 0,0 1 0,0 0 0,0-1-1,0 1 1,0-1 0,0 1 0,0-1 0,0 1 0,0 0 0,0-1 0,1 1-1,-1-1 1,0 1 0,0-1 0,0 1 0,1-1 0,-1 1 0,0-1 0,1 1-1,-1-1 1,1 1 0,-1-1 0,0 0 0,1 1 0,-1-1 0,1 1 0,-1-1-1,1 0 1,-1 0 0,1 1 0,-1-1 0,1 0 0,-1 0 0,1 0 0,0 1-1,-1-1 1,1 0 0,-1 0 0,1 0 0,-1 0 0,1 0 0,0 0 0,-1 0-1,1 0 1,0-1 0,37-16-282,-24 10-853,3 0-5692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10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 24575,'0'4'0,"5"-3"0,4-1 0,7-1 0,3 0 0,4-5 0,1 0 0,1 0 0,1 1 0,0 2 0,-1 1 0,1-3 0,-1-1 0,-5 1-8191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29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1 226 24575,'21'-2'0,"1"-1"0,-1-1 0,0-1 0,39-14 0,-14 4 0,26-4-112,-27 7 232,66-25 0,-98 31-269,0 0-1,-1 0 1,0-1 0,0-1-1,-1 0 1,0-1 0,0 0 0,-1 0-1,14-17 1,-13 11-6677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29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75 24575,'0'-4'0,"4"-2"0,6 1 0,5-3 0,5-1 0,2 2 0,2 1 0,2-1 0,-1-1 0,1 2 0,0 2 0,-1 1 0,-4 1-8191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30.3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546 40 24575,'12'-23'0,"-4"7"0,-7 16 0,-1 0 0,0 1 0,1-1 0,-1 0 0,1 1 0,-1-1 0,0 0 0,1 1 0,-1-1 0,0 1 0,0-1 0,1 0 0,-1 1 0,0-1 0,0 1 0,1-1 0,-1 1 0,0-1 0,0 1 0,0-1 0,0 1 0,0-1 0,0 1 0,0-1 0,0 1 0,0-1 0,0 1 0,0-1 0,0 1 0,0-1 0,0 1 0,-1-1 0,1 1 0,0 0 0,2 108 0,-3 0 0,-6 0 0,-33 175 0,37-270-151,1 0-1,-2 0 0,0 0 0,-1-1 1,0 0-1,-1 0 0,0 0 1,-8 11-1,4-13-6674</inkml:trace>
  <inkml:trace contextRef="#ctx0" brushRef="#br0" timeOffset="1">422 729 24575,'-6'12'0,"0"0"0,-1 0 0,0-1 0,-14 17 0,5-6 0,-5 9 0,-1-1 0,-2 0 0,-1-2 0,-1-1 0,-1-2 0,-1 0 0,-1-1 0,-51 30 0,77-53-76,0 1 1,0-1-1,0 0 0,0 0 0,1 0 0,-1 0 0,-1 0 0,1-1 1,0 0-1,0 1 0,0-1 0,0 0 0,0 0 0,0-1 1,0 1-1,0-1 0,-6-1 0,-8-6-6750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30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 24575,'0'-4'0,"4"-6"0,-2 3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30.9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532 414 24575,'0'7'0,"-1"0"0,-1 0 0,1-1 0,-1 1 0,0 0 0,0-1 0,-1 0 0,0 1 0,0-1 0,-5 6 0,-1 2 0,-1 0 0,0-1 0,-13 12 0,12-16 0,0 0 0,0-1 0,-1 0 0,0-1 0,-1 0 0,0-1 0,0 0 0,0-1 0,0-1 0,-1 0 0,0-1 0,0 0 0,0-1 0,0 0 0,0-2 0,0 1 0,0-2 0,0 0 0,0 0 0,-16-5 0,26 5 0,0 0 0,0-1 0,0 1 0,0-1 0,1 0 0,-1 0 0,1 0 0,-1 0 0,1 0 0,0-1 0,0 0 0,0 1 0,0-1 0,0 0 0,1-1 0,-1 1 0,1 0 0,0-1 0,0 1 0,0-1 0,0 0 0,1 0 0,0 0 0,0 1 0,0-1 0,0 0 0,0 0 0,1-1 0,-1 1 0,1 0 0,0 0 0,1-5 0,2-13 0,1 0 0,1 0 0,1 1 0,16-38 0,-9 23 0,87-293 0,-91 312 0,-3 20 0,-4 30 0,-9-8 15,0 0 1,-1 0-1,-14 29 0,-3 6-1441,13-24-5400</inkml:trace>
  <inkml:trace contextRef="#ctx0" brushRef="#br0" timeOffset="1">14 957 24575,'0'4'0,"4"1"0,2 5 0,-1-5 0,0-6 0,-6-4 0,-3-4 0,-1-6 0,-3 0 0,0-1 0,0 1-8191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31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1 24575,'-6'109'0,"-29"163"0,34-268 0,-11 65 0,-21 70 0,27-120 0,-1 0 0,0 0 0,-2-1 0,0 0 0,0-1 0,-2 0 0,0 0 0,-21 23 0,31-38 0,-1 0 0,0 0 0,1-1 0,-1 1 0,0 0 0,0 0 0,1-1 0,-1 1 0,0-1 0,-1 0 0,1 0 0,0 0 0,0 0 0,-1 0 0,1 0 0,0 0 0,-1-1 0,1 1 0,-1-1 0,1 0 0,0 1 0,-1-1 0,1 0 0,-1-1 0,1 1 0,-1 0 0,1-1 0,-1 1 0,1-1 0,0 0 0,-1 0 0,1 0 0,0 0 0,0 0 0,0 0 0,0-1 0,0 1 0,0-1 0,-3-2 0,-1-3 0,0 0 0,0-1 0,1 0 0,0 0 0,1 0 0,0 0 0,0-1 0,1 1 0,-3-12 0,0-2 0,2-2 0,0 1 0,2 0 0,0 0 0,2-1 0,4-37 0,2 13 0,3-1 0,15-52 0,-18 82 0,-1-1 0,2 1 0,1 0 0,0 0 0,17-27 0,-20 41 65,-8 10-1495,-3 4-5396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31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399 0 24575,'-1'12'0,"-2"0"0,0 0 0,0 0 0,-9 20 0,8-21 0,2-6 0,0 0 0,0 0 0,-1-1 0,1 1 0,-1 0 0,0-1 0,0 0 0,-1 0 0,0 0 0,1 0 0,-1 0 0,0-1 0,-1 0 0,1 1 0,0-2 0,-1 1 0,0 0 0,0-1 0,0 0 0,0 0 0,-8 2 0,-3-2 0,0 0 0,0 0 0,0-2 0,0 0 0,0-1 0,-17-3 0,-9-6 0,34 7 0,0 1 0,0 0 0,0 0 0,0 1 0,0 0 0,-11 0 0,17 2 0,0-1 0,0 0 0,0 1 0,0 0 0,0-1 0,0 1 0,1 0 0,-1 0 0,0 0 0,0 0 0,1 0 0,-1 0 0,1 0 0,-1 1 0,1-1 0,0 1 0,-1-1 0,1 1 0,0-1 0,0 1 0,0 0 0,0-1 0,0 1 0,0 0 0,1 0 0,-1 0 0,1 0 0,-1 0 0,1-1 0,-1 1 0,1 2 0,-3 43-1365,3-25-5461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32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24575,'4'0'0,"2"4"0,3 1 0,1 5 0,3 0 0,-6-2 0,-7-6 0,-9-8 0,-6-2 0,-1-1-8191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32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324 423 24575,'0'11'0,"-1"0"0,0 0 0,0-1 0,-1 1 0,0-1 0,-1 1 0,0-1 0,-1 0 0,0 0 0,-1 0 0,0 0 0,0-1 0,-1 0 0,-11 13 0,12-16 0,0-1 0,-1-1 0,1 1 0,-1-1 0,0 0 0,0 0 0,0 0 0,0-1 0,-1 0 0,1-1 0,-1 1 0,0-1 0,0 0 0,1-1 0,-1 0 0,-1 0 0,1 0 0,0-1 0,0 0 0,0 0 0,0-1 0,0 0 0,-8-2 0,10 2 0,0-1 0,-1 1 0,1-1 0,1 0 0,-1 0 0,0 0 0,0-1 0,1 1 0,-1-1 0,1 0 0,0-1 0,0 1 0,0-1 0,0 0 0,1 0 0,0 0 0,-1 0 0,-3-7 0,4 4 0,1 0 0,-1 0 0,1 0 0,0 0 0,1-1 0,0 1 0,0 0 0,0-1 0,1 1 0,0 0 0,1-1 0,2-13 0,62-374 0,-64 389 0,0 0 0,-1 0 0,2 0 0,-1 0 0,0 0 0,1 1 0,0-1 0,1 1 0,-1-1 0,7-9 0,-9 15-22,1 0 0,-1 0 0,0 0-1,0 0 1,1-1 0,-1 1 0,0 0-1,0 0 1,1 0 0,-1 0 0,0 1-1,0-1 1,1 0 0,-1 0 0,0 0-1,0 0 1,1 0 0,-1 0 0,0 0-1,0 0 1,1 0 0,-1 1 0,0-1-1,0 0 1,0 0 0,0 0 0,1 0-1,-1 1 1,0-1 0,0 0 0,0 0-1,0 0 1,0 1 0,1-1 0,-1 0-1,0 0 1,0 1 0,0-1 0,0 0-1,0 0 1,0 1 0,0-1 0,0 0-1,0 0 1,0 1 0,0-1 0,0 0-1,0 0 1,0 1 0,0-1 0,0 1-209,2 10-6595</inkml:trace>
  <inkml:trace contextRef="#ctx0" brushRef="#br0" timeOffset="1">28 1138 24575,'0'2'0,"0"0"0,1 0 0,0 0 0,-1 0 0,1 0 0,0 0 0,0 0 0,0-1 0,0 1 0,0 0 0,1 0 0,-1-1 0,0 1 0,1-1 0,-1 0 0,1 1 0,0-1 0,-1 0 0,1 0 0,0 0 0,0 0 0,0 0 0,-1 0 0,1 0 0,0-1 0,3 1 0,2 2 0,1-1 0,0 0 0,-1-1 0,1 0 0,12 0 0,-9-2 0,-1 0 0,0-1 0,0-1 0,0 0 0,0 0 0,0-1 0,-1 0 0,1-1 0,-1 0 0,0 0 0,-1-1 0,1 0 0,-1 0 0,0-1 0,-1 0 0,0-1 0,0 0 0,0 0 0,-1 0 0,8-14 0,-6 8 0,1 0 0,-2-1 0,0 0 0,-1 0 0,0 0 0,-1-1 0,-1 0 0,-1 0 0,0 0 0,-1-1 0,-1 1 0,0-23 0,-1 37-57,0 0 0,-1 0 1,1-1-1,-1 1 0,1 0 0,-1 0 0,0 0 0,1 0 0,-1 0 0,0 0 0,-1 0 1,1 0-1,0 0 0,0 0 0,-1 1 0,1-1 0,-1 0 0,0 1 0,1-1 1,-1 1-1,0 0 0,0 0 0,-3-2 0,-10-3-6769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33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1421 0 24575,'-4'6'0,"0"-1"0,0 1 0,0 0 0,1 0 0,0 0 0,0 1 0,0-1 0,1 1 0,-2 8 0,-10 62 0,13-58 0,1-8 0,-1-1 0,0 0 0,-1 0 0,-3 15 0,5-24 0,-1 0 0,1 1 0,-1-1 0,1 1 0,-1-1 0,0 0 0,1 0 0,-1 1 0,0-1 0,0 0 0,0 0 0,0 0 0,0 0 0,0 0 0,0 0 0,0 0 0,0 0 0,0 0 0,-1-1 0,1 1 0,0 0 0,-1-1 0,1 1 0,0-1 0,-1 1 0,1-1 0,-1 0 0,1 0 0,-1 0 0,1 0 0,0 0 0,-1 0 0,1 0 0,-1 0 0,1 0 0,-1 0 0,-1-1 0,-24-8 0,-22-4 0,46 13 0,0 0 0,0 0 0,0 0 0,0 1 0,0-1 0,1 1 0,-1-1 0,0 1 0,1 0 0,-1 0 0,0 0 0,1 1 0,-1-1 0,1 1 0,-1-1 0,-2 4 0,-7 3 0,0 1 0,0-1 0,0-1 0,-1 0 0,0-1 0,-1 0 0,-24 6 0,-4-2 0,-57 7 0,65-17 0,34 0 0,-1 1 0,1-1 0,-1 0 0,0 0 0,1 0 0,-1 0 0,0-1 0,1 1 0,-1 0 0,1 0 0,-1 0 0,0 0 0,1-1 0,-1 1 0,1 0 0,-1 0 0,1-1 0,-1 1 0,1-1 0,-1 1 0,1 0 0,-1-1 0,1 1 0,-1-1 0,1 1 0,0-1 0,-1 1 0,1-1 0,0 1 0,-1-1 0,1 0 0,0 1 0,0-1 0,0 1 0,0-1 0,-1 0 0,1 1 0,0-1 0,0 1 0,0-1 0,0 0 0,0 1 0,0-1 0,1 0 0,-1 1 0,0-1 0,0 1 0,1-2 0,-1 1 0,0 1 0,0-1 0,1 0 0,-1 0 0,1 0 0,-1 1 0,1-1 0,-1 0 0,1 0 0,-1 1 0,1-1 0,0 1 0,-1-1 0,1 0 0,0 1 0,-1-1 0,1 1 0,0-1 0,0 1 0,0 0 0,-1-1 0,1 1 0,0 0 0,0 0 0,0 0 0,0-1 0,0 1 0,1 0 0,0 1 0,0-1 0,0 1 0,1-1 0,-1 1 0,0 0 0,0 0 0,0 0 0,0 0 0,0 0 0,0 0 0,1 3 0,3 1 0,0 0 0,0 1 0,-1-1 0,0 1 0,8 13 0,-7-6 0,0 1 0,0-1 0,-1 1 0,-1 1 0,-1-1 0,0 1 0,-1-1 0,0 1 0,-1 29 0,-4 2 0,-17 85 0,19-128 0,-3 12 0,0-1 0,-1 1 0,0-1 0,-2-1 0,1 1 0,-2-1 0,0 0 0,0-1 0,-1 0 0,-1 0 0,0-1 0,0 0 0,-1-1 0,-1 0 0,1 0 0,-2-2 0,1 1 0,-20 8 0,3-2 0,0-2 0,-1-1 0,0-1 0,0-2 0,-1-1 0,-1-2 0,-54 5 0,66-9 0,-103 3 0,106-5 0,0-1 0,1 0 0,-1-1 0,0-1 0,-17-6 0,24 5 0,0-1 0,0-1 0,0 1 0,1-1 0,0-1 0,0 0 0,1 0 0,0-1 0,0 0 0,1 0 0,-11-15 0,-7-14 0,-31-62 0,37 64 0,16 29 0,0 0 0,1 0 0,-1-1 0,1 1 0,0-1 0,1 1 0,0-1 0,0 0 0,0 1 0,1-1 0,0 0 0,0 0 0,1 0 0,0 1 0,0-1 0,0 0 0,1 1 0,0-1 0,0 1 0,6-10 0,5-8 0,1 0 0,2 2 0,35-41 0,16-24 0,-54 66 0,-1 0 0,11-30 0,-20 46 0,-1-1 0,0 0 0,-1 0 0,1 0 0,-1 0 0,0 0 0,0 0 0,-1 0 0,0 0 0,0 0 0,0 0 0,-1 0 0,0 0 0,-3-10 0,-5 1-1365,-3 4-5461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10.5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 24575,'4'0'0,"6"0"0,5 0 0,4-4 0,4-2 0,1 1 0,1-3 0,1-1 0,0 2 0,-1 2 0,1 1 0,-1 2 0,-5 2-8191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33.7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24575,'5'0'0,"4"0"0,7 0 0,3 0 0,-1 4 0,1 6 0,1 1 0,1 2 0,-2 0-8191</inkml:trace>
  <inkml:trace contextRef="#ctx0" brushRef="#br0" timeOffset="1">1233 518 24575,'0'4'0,"-4"2"0,-5-1 0,-6 4 0,-5-1 0,-2 0 0,2-3-8191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34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0 203 24575,'30'-3'0,"0"-1"0,-1-1 0,1-1 0,-1-2 0,42-17 0,14-4 0,23-2-682,105-47-1,-183 65-6143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34.5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1 262 24575,'0'-1'-10,"0"0"-1,0 0 1,0 1-1,1-1 1,-1 0-1,0 0 0,0 0 1,1 1-1,-1-1 1,0 0-1,1 1 1,-1-1-1,1 0 1,-1 1-1,1-1 1,-1 1-1,1-1 0,0 0 1,-1 1-1,1 0 1,0-1-1,-1 1 1,1-1-1,0 1 1,-1 0-1,1-1 0,0 1 1,0 0-1,-1 0 1,1 0-1,0-1 1,0 1-1,0 0 1,-1 0-1,1 0 1,0 0-1,0 0 0,0 1 1,-1-1-1,1 0 1,0 0-1,0 0 1,-1 1-1,1-1 1,0 0-1,-1 1 1,2 0-1,36 18 217,-31-12-198,-1 0 1,1 0 0,-1 1-1,-1-1 1,1 1 0,-1 1-1,-1-1 1,0 1 0,0 0-1,0 0 1,-1 0 0,2 13-1,2 15 69,4 71 0,-4-31-43,-7-74-34,1 0 0,-1 0 0,0 0 0,0 0 0,0 0 0,-1 0 0,1 0 0,-1 0 0,1 0 0,-1 0 0,0 0 0,0-1 0,-1 1 0,1 0 0,0 0 0,-1-1 0,0 1 0,0-1 0,1 1 0,-1-1 0,-1 0 0,-2 3 0,3-3 0,-1-1 0,1 0 0,0 0 0,0 0 0,-1 0 0,1 0 0,0-1 0,-1 1 0,1-1 0,-1 1 0,1-1 0,-1 0 0,1 0 0,-1 0 0,1 0 0,-1-1 0,1 1 0,0 0 0,-1-1 0,1 0 0,-1 0 0,1 0 0,0 0 0,0 0 0,-1 0 0,1 0 0,0-1 0,-2-1 0,1 0 0,1 0 0,-1 0 0,0 0 0,1 0 0,0-1 0,0 1 0,0 0 0,0-1 0,1 0 0,-1 1 0,1-1 0,0 0 0,0 0 0,0 0 0,1 0 0,-1 0 0,1 0 0,0 0 0,0 0 0,0 0 0,1 0 0,0 0 0,-1 0 0,3-5 0,3-14 0,1 0 0,17-39 0,-19 51 0,23-56-227,3 3-1,2 0 1,4 2-1,2 2 1,51-61-1,-76 106-6598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34.9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24575,'-6'8'0,"0"0"0,0 1 0,1 0 0,0 0 0,0 0 0,1 1 0,0-1 0,-3 14 0,-1 6 0,-6 46 0,13-65 0,0 0 0,1 0 0,0 0 0,0 1 0,1-1 0,1 0 0,0 0 0,0 0 0,5 14 0,-6-22 0,0 1 0,1 0 0,-1 0 0,0 0 0,1-1 0,0 1 0,-1-1 0,1 1 0,0-1 0,0 0 0,1 0 0,-1 0 0,0 0 0,1 0 0,-1 0 0,1-1 0,-1 1 0,1-1 0,0 1 0,0-1 0,0 0 0,0 0 0,0-1 0,0 1 0,0-1 0,0 1 0,0-1 0,0 0 0,0 0 0,0 0 0,0 0 0,0-1 0,0 1 0,0-1 0,3-1 0,4-1 0,0-1 0,-1-1 0,1 0 0,-1 0 0,0 0 0,0-1 0,0-1 0,-1 1 0,0-1 0,-1-1 0,1 0 0,-1 0 0,-1 0 0,0 0 0,0-1 0,0 0 0,-1-1 0,-1 1 0,0-1 0,0 0 0,0 0 0,-2 0 0,1-1 0,-1 1 0,-1-1 0,0 1 0,0-13 0,-1 11 0,1 8 0,-1-1 0,1 1 0,-1 0 0,0-1 0,-1 1 0,1 0 0,-1 0 0,0-1 0,0 1 0,0 0 0,0 0 0,-1 0 0,0 0 0,-2-4 0,4 8 0,0 0 0,0 0 0,-1 0 0,1 0 0,0 0 0,0-1 0,0 1 0,0 0 0,-1 0 0,1 0 0,0 0 0,0 0 0,0 0 0,0 0 0,-1 0 0,1 0 0,0 0 0,0 0 0,0 0 0,-1 0 0,1 0 0,0 0 0,0 0 0,0 0 0,0 0 0,-1 1 0,1-1 0,0 0 0,0 0 0,0 0 0,0 0 0,0 0 0,-1 0 0,1 0 0,0 1 0,0-1 0,0 0 0,0 0 0,0 0 0,0 0 0,0 0 0,-1 1 0,1-1 0,0 0 0,0 0 0,0 0 0,0 1 0,-5 14 0,1 14 0,2-2 0,2-1 0,0 0 0,2 0 0,1 1 0,1-1 0,1-1 0,1 1 0,1-1 0,2 0 0,0 0 0,2-1 0,0-1 0,2 1 0,18 25 0,-29-46 5,1-1 0,-1 1 0,0-1 0,1 1 0,-1-1 0,1 0 0,0 0 0,0 0 0,0 0 0,0-1 0,0 1 0,0-1 0,0 1 0,1-1 0,-1 0 0,0-1 0,1 1 0,-1 0 0,1-1 0,-1 0 0,0 0 0,1 0 0,3-1 0,-1 0-129,0 0 0,0-1 1,0 0-1,0-1 0,0 1 0,-1-1 1,1 0-1,-1 0 0,1-1 0,-1 0 1,8-8-1,3-3-6702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35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24575,'2'0'0,"0"1"0,1 0 0,-1-1 0,0 1 0,0 0 0,0 0 0,0 0 0,0 1 0,0-1 0,0 0 0,-1 1 0,1-1 0,0 1 0,-1 0 0,1-1 0,-1 1 0,1 0 0,-1 0 0,0 0 0,0 0 0,0 0 0,0 0 0,0 0 0,0 0 0,-1 1 0,1-1 0,-1 0 0,1 5 0,7 67 0,-8-73 0,-2 121 0,1-109 0,0-1 0,-1 0 0,-1 1 0,0-1 0,-1 0 0,0-1 0,-9 19 0,115-200 0,-77 134 0,1 0 0,56-57 0,-81 91 0,1 1 0,-1 0 0,0-1 0,0 1 0,0 0 0,1 0 0,-1 0 0,1 0 0,-1 0 0,1 0 0,-1 1 0,1-1 0,-1 0 0,1 1 0,0-1 0,-1 1 0,1 0 0,0-1 0,0 1 0,-1 0 0,1 0 0,3 0 0,-4 1 0,1 0 0,-1 0 0,0 0 0,1 0 0,-1 0 0,0 0 0,1 0 0,-1 1 0,0-1 0,0 0 0,0 1 0,0-1 0,0 1 0,-1-1 0,1 1 0,0-1 0,-1 1 0,2 2 0,1 7 0,-1 1 0,1 0 0,-2 0 0,1 24 0,-1-11 67,9 48 0,1 6-1566,-10-58-5327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35.9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512 89 24575,'0'9'0,"3"49"0,-3-56 0,0 0 0,0 0 0,1 0 0,-1 0 0,1 0 0,-1 0 0,1 0 0,0-1 0,0 1 0,-1 0 0,1 0 0,1-1 0,-1 1 0,0 0 0,0-1 0,1 1 0,-1-1 0,0 1 0,1-1 0,0 0 0,-1 0 0,1 0 0,2 1 0,-3-2 0,-1 0 0,1 0 0,0 0 0,0 0 0,-1 0 0,1-1 0,0 1 0,0 0 0,-1-1 0,1 1 0,0 0 0,-1-1 0,1 1 0,-1-1 0,1 1 0,0-1 0,-1 1 0,1-1 0,-1 0 0,1 1 0,-1-1 0,1 0 0,-1 1 0,0-1 0,1 0 0,-1 1 0,0-1 0,0 0 0,0 0 0,1 1 0,-1-1 0,0 0 0,0 0 0,0 0 0,0 0 0,3-30 0,-3 28 0,0 1 0,0-1 0,-1 1 0,1 0 0,0-1 0,-1 1 0,0 0 0,0-1 0,0 1 0,0 0 0,0 0 0,0 0 0,0 0 0,-1 0 0,1 0 0,-1 0 0,1 0 0,-1 0 0,0 1 0,0-1 0,0 1 0,0-1 0,0 1 0,0 0 0,0 0 0,0 0 0,0 0 0,-1 0 0,1 0 0,0 1 0,-1-1 0,1 1 0,0-1 0,-1 1 0,1 0 0,-1 0 0,1 0 0,0 0 0,-1 1 0,-3 0 0,-5 0 0,1 1 0,-1 0 0,1 1 0,-1 0 0,1 0 0,0 1 0,0 1 0,-9 5 0,-10 7 0,1 1 0,1 2 0,1 1 0,1 1 0,1 1 0,-36 43 0,58-64 0,1 0 0,-1-1 0,1 1 0,-1 0 0,1 0 0,0 1 0,0-1 0,0 0 0,0 0 0,0 1 0,0-1 0,1 0 0,-1 1 0,1-1 0,0 0 0,-1 1 0,1-1 0,0 1 0,1-1 0,-1 1 0,0-1 0,1 0 0,-1 1 0,1-1 0,0 0 0,-1 1 0,1-1 0,0 0 0,3 4 0,-1-3 0,1 0 0,-1 0 0,1 0 0,-1-1 0,1 0 0,0 0 0,0 0 0,0 0 0,1 0 0,-1-1 0,0 1 0,1-1 0,-1-1 0,0 1 0,8 0 0,15-1 0,-21 0 0,-1-1 0,1 1 0,-1 0 0,1 1 0,-1-1 0,1 1 0,-1 0 0,1 0 0,-1 1 0,1 0 0,-1 0 0,8 4 0,-13-6 0,0 1 0,0-1 0,0 1 0,1-1 0,-1 1 0,0 0 0,0-1 0,0 1 0,0-1 0,0 1 0,0-1 0,0 1 0,0-1 0,-1 1 0,1-1 0,0 1 0,0-1 0,0 1 0,-1-1 0,1 1 0,0-1 0,0 1 0,-1-1 0,1 1 0,0-1 0,-1 1 0,1-1 0,-1 0 0,1 1 0,0-1 0,-1 0 0,1 1 0,-1-1 0,1 0 0,-1 0 0,1 0 0,-1 1 0,1-1 0,-1 0 0,1 0 0,-2 0 0,-27 13 0,26-12 0,-22 10 0,-1-2 0,0-2 0,0 0 0,-1-1 0,1-2 0,-48 2 0,71-5 0,1-1 0,-1 0 0,1 0 0,-1 0 0,1-1 0,-1 1 0,1 0 0,-1-1 0,1 0 0,-1 0 0,1 1 0,0-1 0,-1-1 0,1 1 0,0 0 0,0 0 0,0-1 0,0 1 0,0-1 0,0 0 0,0 0 0,1 0 0,-1 1 0,0-2 0,1 1 0,0 0 0,-1 0 0,1 0 0,0-1 0,0 1 0,1 0 0,-1-1 0,0 1 0,1-1 0,-1 1 0,1-1 0,0 1 0,0-6 0,2-7 0,0 0 0,1 0 0,0 0 0,2 0 0,8-20 0,-1-1 0,-3 7 0,-2 0 0,-2-1 0,0 0 0,-2 0 0,-2 0 0,-3-55 0,-2 64-1365,-2 5-5461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36.3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746 0 24575,'0'23'-411,"-2"-1"0,-1 0 1,0 1-1,-2-1 0,-14 41 0,10-39 587,-2 1 0,-1-1 0,0-1 0,-2 0 0,-1-1 0,0 0 1,-2-1-1,0-1 0,-2-1 0,0 0 0,-1-1 0,0-1 0,-44 26 0,51-36-176,1-1 0,-1-1 0,0 0 0,-1-1 0,1 0 0,-1-1 0,0 0 0,0-2 0,-21 2 0,14-4 0,0-1 0,0 0 0,0-2 0,1 0 0,-33-11 0,49 13 0,0 1 0,1 0 0,-1 0 0,0 0 0,0 0 0,0 1 0,0 0 0,0-1 0,0 1 0,0 1 0,0-1 0,0 0 0,0 1 0,1 0 0,-1 0 0,0 0 0,0 1 0,1-1 0,-6 3 0,5-1 0,1 1 0,-1-1 0,1 0 0,-1 1 0,1 0 0,0 0 0,1 0 0,-1 0 0,1 0 0,-1 1 0,1-1 0,1 1 0,-3 7 0,-1 8 0,1 1 0,1 0 0,1 0 0,1 1 0,3 39 0,-1-56 0,-1 6 0,1 0 0,0-1 0,1 1 0,0 0 0,6 15 0,-8-24 0,1 0 0,0 0 0,1 0 0,-1 1 0,0-1 0,1-1 0,-1 1 0,1 0 0,-1 0 0,1 0 0,0-1 0,0 1 0,0-1 0,0 1 0,0-1 0,0 0 0,0 0 0,0 0 0,0 0 0,1 0 0,-1-1 0,0 1 0,1-1 0,-1 1 0,1-1 0,-1 0 0,0 0 0,1 0 0,-1 0 0,5-1 0,4-1-151,-1-1-1,1 0 0,-1 0 1,14-7-1,-18 7-455,16-6-6219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36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68 24575,'0'-4'0,"0"-6"0,0-5 0,0-4 0,0 5 0,0 9 0,0 10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25.6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29 781 24575,'5'-1'0,"0"-1"0,0 0 0,0 0 0,-1 0 0,1 0 0,-1-1 0,1 0 0,-1 0 0,0 0 0,0-1 0,-1 1 0,5-6 0,2-1 0,10-6 0,-2-2 0,29-35 0,-41 44 0,0 0 0,0 0 0,-1-1 0,-1 1 0,0-1 0,0 0 0,-1 0 0,0-1 0,2-13 0,0 1 0,0 0 0,2 1 0,1 0 0,18-38 0,51-77 0,-76 137 0,-1-1 0,1 0 0,-1 0 0,1 0 0,-1 1 0,1-1 0,0 0 0,-1 1 0,1-1 0,0 0 0,-1 1 0,1-1 0,0 1 0,0-1 0,0 1 0,0-1 0,-1 1 0,1 0 0,0 0 0,0-1 0,0 1 0,0 0 0,0 0 0,0 0 0,0 0 0,0 0 0,0 0 0,0 0 0,0 0 0,0 0 0,0 1 0,-1-1 0,1 0 0,0 1 0,0-1 0,0 0 0,0 1 0,0-1 0,-1 1 0,1-1 0,0 1 0,0 0 0,-1-1 0,1 1 0,0 0 0,0 1 0,35 44 0,-26-30 0,-6-12 0,21 28 0,39 38 0,-55-61 0,1-1 0,0 0 0,0 0 0,1-1 0,0-1 0,0 1 0,1-2 0,18 7 0,-29-12 0,0 0 0,0 0 0,0 0 0,0 1 0,0-1 0,0 0 0,0 1 0,0-1 0,0 1 0,0-1 0,0 1 0,0-1 0,0 1 0,0 0 0,0-1 0,0 1 0,-1 0 0,1 0 0,0 0 0,-1-1 0,1 1 0,0 0 0,-1 0 0,1 0 0,0 1 0,-2-1 0,1 1 0,-1-1 0,1 0 0,-1 0 0,0 0 0,1 0 0,-1-1 0,0 1 0,1 0 0,-1 0 0,0 0 0,0 0 0,0-1 0,0 1 0,0 0 0,0-1 0,0 1 0,0-1 0,-1 1 0,-69 24 0,63-23 0,-42 15 0,0-4 0,-1-1 0,-1-2 0,0-3 0,-70 1 0,93-8 0,16 1 0,1-1 0,0 0 0,-1-1 0,-14-3 0,23 3 0,1 0 0,-1-1 0,1 1 0,0 0 0,-1-1 0,1 0 0,0 0 0,0 0 0,0 0 0,0 0 0,0-1 0,0 1 0,1-1 0,-1 0 0,1 0 0,0 0 0,0 0 0,-3-5 0,-1-7 0,0-1 0,0 1 0,1-1 0,1 0 0,1-1 0,0 1 0,0-20 0,4-122 0,2 66 0,-4 54 0,-1 26 0,2 1 0,-1-1 0,2 1 0,-1-1 0,2 0 0,-1 1 0,4-12 0,-4 21 0,-1 1 0,1 0 0,-1 0 0,1 0 0,-1 0 0,1 0 0,0 0 0,0 0 0,-1 0 0,1 0 0,0 0 0,0 0 0,0 0 0,0 1 0,0-1 0,0 0 0,0 1 0,0-1 0,1 0 0,-1 1 0,0 0 0,0-1 0,0 1 0,1 0 0,-1-1 0,0 1 0,0 0 0,1 0 0,-1 0 0,0 0 0,0 0 0,1 0 0,-1 1 0,0-1 0,0 0 0,0 1 0,1-1 0,-1 1 0,0-1 0,0 1 0,0-1 0,0 1 0,0 0 0,1 0 0,9 6 0,-1 1 0,0 0 0,16 15 0,-7-5 0,35 26-1365,-38-31-5461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26.0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24575,'2'1'0,"0"-1"0,1 1 0,-1 0 0,0 0 0,0 0 0,0 0 0,0 0 0,0 0 0,0 0 0,0 0 0,0 1 0,-1-1 0,1 1 0,0 0 0,-1-1 0,1 1 0,-1 0 0,0 0 0,2 2 0,25 47 0,-19-32 0,-7-15 0,1 0 0,1 0 0,-1 0 0,0 0 0,1 0 0,0-1 0,0 0 0,0 0 0,0 0 0,0 0 0,0 0 0,1-1 0,0 0 0,-1 0 0,1 0 0,0-1 0,0 1 0,0-1 0,0 0 0,0-1 0,0 1 0,0-1 0,0 0 0,0 0 0,1-1 0,-1 1 0,0-1 0,0 0 0,8-3 0,-3 1 0,0 0 0,0-1 0,0 0 0,-1 0 0,1-1 0,-1-1 0,0 1 0,-1-1 0,1-1 0,-1 0 0,-1 0 0,1 0 0,11-16 0,-18 22 0,-1 0 0,1 0 0,-1 0 0,1 0 0,-1 0 0,1-1 0,-1 1 0,0 0 0,1 0 0,-1 0 0,0 0 0,0 0 0,0-1 0,0 1 0,0 0 0,0 0 0,-1 0 0,1 0 0,0 0 0,0-1 0,-1 1 0,1 0 0,-1 0 0,1 0 0,-1 0 0,1 0 0,-1 0 0,0 0 0,0 0 0,1 1 0,-1-1 0,0 0 0,0 0 0,0 1 0,0-1 0,0 0 0,0 1 0,0-1 0,0 1 0,0-1 0,0 1 0,0-1 0,0 1 0,0 0 0,-2-1 0,-3-1 0,0 0 0,0 1 0,0-1 0,0 1 0,0 0 0,0 1 0,-8 0 0,-11 3-1365,2 2-5461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10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0 109 24575,'27'-2'0,"-1"-1"0,1-1 0,39-11 0,31-6 0,-37 12-455,0-2 0,73-25 0,-113 29-6371</inkml:trace>
  <inkml:trace contextRef="#ctx0" brushRef="#br0" timeOffset="1">1061 60 24575,'-4'0'0,"2"0"0,7 0 0,5 0 0,7-4 0,-1-2-8191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26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952 56 24575,'-3'-2'0,"-1"0"0,1 0 0,-1-1 0,1 0 0,0 0 0,0 0 0,0 0 0,1 0 0,-1 0 0,-3-8 0,-5-6 0,20 27 0,8 12 0,1 0 0,1 0 0,1-2 0,1-1 0,36 27 0,-57-46 0,1 0 0,-1 0 0,0 0 0,1 0 0,-1 0 0,0 0 0,1 1 0,-1-1 0,0 0 0,0 0 0,1 0 0,-1 1 0,0-1 0,1 0 0,-1 0 0,0 1 0,0-1 0,0 0 0,1 0 0,-1 1 0,0-1 0,0 0 0,0 1 0,0-1 0,1 0 0,-1 1 0,0-1 0,0 0 0,0 1 0,0-1 0,0 1 0,0-1 0,0 0 0,0 1 0,0-1 0,0 0 0,0 1 0,0-1 0,0 0 0,-1 1 0,1-1 0,0 0 0,0 1 0,0-1 0,-1 1 0,-20 5 0,-39-6 0,54 0 0,-38 2 0,-70 10 0,33-2 0,-91 11 0,69-8 0,-129 2 0,188-14 0,20 1 0,-1-2 0,-30-3 0,50 2 0,0 1 0,0-1 0,0 0 0,1 0 0,-1-1 0,0 0 0,1 1 0,-1-1 0,1-1 0,0 1 0,0-1 0,0 0 0,0 0 0,0 0 0,0 0 0,1 0 0,-4-5 0,6 5 0,-1-1 0,1 1 0,0 0 0,0-1 0,1 1 0,-1 0 0,1-1 0,0 1 0,0-1 0,0 1 0,0 0 0,0-1 0,1 1 0,-1-1 0,1 1 0,0 0 0,2-5 0,24-53 0,-24 56-114,0 0 1,1-1-1,0 2 0,0-1 0,0 0 1,0 1-1,1 0 0,0 0 0,0 0 1,0 0-1,8-3 0,4-3-6712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26.9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1 127 24575,'1'3'0,"-1"0"0,1 0 0,0-1 0,0 1 0,1 0 0,-1 0 0,0-1 0,1 1 0,0-1 0,0 1 0,-1-1 0,1 0 0,3 3 0,34 30 0,-34-31 0,3 2 0,1 0 0,-1-1 0,1 0 0,0-1 0,0 0 0,0 0 0,1-1 0,-1 0 0,1 0 0,0-1 0,0-1 0,0 0 0,0 0 0,0-1 0,0 0 0,0-1 0,0 0 0,0 0 0,-1-1 0,1 0 0,0-1 0,-1 0 0,1-1 0,-1 0 0,0 0 0,0-1 0,-1 0 0,1-1 0,-1 0 0,0 0 0,-1-1 0,0 0 0,0 0 0,0 0 0,11-17 0,-17 21 0,1 1 0,0-1 0,-1 0 0,0 0 0,0 0 0,0 0 0,0 0 0,0 0 0,0 0 0,-1 0 0,1 0 0,-1 0 0,0 0 0,0 0 0,0 0 0,0-1 0,-1 1 0,1 0 0,-3-6 0,1 5 0,0 1 0,0-1 0,0 1 0,-1-1 0,1 1 0,-1 0 0,0 0 0,0 0 0,0 0 0,-1 1 0,1-1 0,-1 1 0,-4-2 0,-5-3 0,0 1 0,0 1 0,-1 1 0,0 0 0,0 0 0,0 2 0,-24-3 0,-29 4-1365,38 2-5461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27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0 167 24575,'3'-5'0,"0"1"0,0-1 0,0 0 0,-1 0 0,0 0 0,0-1 0,0 1 0,-1 0 0,0-1 0,0 1 0,0-1 0,-1 1 0,1-1 0,-2-5 0,1 5 0,0 0 0,1 0 0,-1 0 0,1 1 0,0-1 0,0 0 0,1 1 0,0-1 0,0 1 0,0-1 0,1 1 0,2-5 0,-4 9 0,0 1 0,0-1 0,0 1 0,-1-1 0,1 1 0,0-1 0,0 1 0,0 0 0,0 0 0,0-1 0,0 1 0,0 0 0,0 0 0,0 0 0,0 0 0,-1 0 0,1 0 0,0 0 0,0 1 0,0-1 0,0 0 0,0 0 0,0 1 0,0-1 0,0 0 0,-1 1 0,1-1 0,0 1 0,0-1 0,0 1 0,-1 0 0,1-1 0,0 1 0,-1 0 0,1-1 0,-1 1 0,1 0 0,0 0 0,-1 0 0,1 1 0,24 34 0,0 14 0,-2 1 0,-2 1 0,-2 1 0,-3 1 0,-2 0 0,8 67 0,-18-89-227,-2 0-1,0-1 1,-3 1-1,0 0 1,-11 60-1,6-71-6598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28.2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987 264 24575,'-13'-1'0,"12"0"0,0 1 0,0 0 0,0 0 0,0 0 0,0 0 0,0 0 0,0 0 0,0 0 0,0 0 0,0 0 0,1 0 0,-1 0 0,0 1 0,0-1 0,0 0 0,0 1 0,0-1 0,0 0 0,1 1 0,-1-1 0,0 1 0,0 0 0,1-1 0,-1 1 0,0 0 0,1-1 0,-1 1 0,1 0 0,-1 0 0,1-1 0,-1 1 0,0 1 0,-2 3 0,-1 0 0,1 0 0,0 0 0,0 0 0,1 1 0,0-1 0,0 1 0,0 0 0,1 0 0,-1-1 0,0 11 0,2-13 0,1-1 0,-1 1 0,0 0 0,1-1 0,-1 1 0,1 0 0,0-1 0,0 1 0,0-1 0,0 0 0,0 1 0,1-1 0,-1 0 0,1 1 0,-1-1 0,1 0 0,0 0 0,0-1 0,0 1 0,0 0 0,0 0 0,0-1 0,0 1 0,1-1 0,-1 0 0,0 0 0,1 0 0,2 1 0,13 3 0,0 0 0,1-1 0,-1-1 0,27 1 0,-25-2 0,1 0 0,-1 1 0,23 7 0,-40-9 0,1 0 0,-1 0 0,1 0 0,-1 0 0,0 1 0,0-1 0,1 1 0,-1 0 0,0 0 0,0 0 0,-1 0 0,1 1 0,0-1 0,-1 1 0,0 0 0,1-1 0,-1 1 0,0 0 0,-1 0 0,1 1 0,2 3 0,-4-3 0,0-1 0,0 1 0,0-1 0,0 1 0,-1 0 0,1-1 0,-1 1 0,0-1 0,0 1 0,0-1 0,0 0 0,-1 0 0,1 1 0,-1-1 0,0 0 0,0 0 0,0 0 0,0-1 0,-1 1 0,1 0 0,-4 2 0,-2 2 0,0-1 0,0 1 0,-1-1 0,0-1 0,0 0 0,-1 0 0,1-1 0,-1 0 0,0-1 0,0 0 0,0 0 0,-1-1 0,1 0 0,-12 0 0,-18 0 0,0-2 0,-52-5 0,78 3 0,0 0 0,1-1 0,-1 0 0,1-1 0,-22-10 0,28 11 0,-1-1 0,1 1 0,0-2 0,0 1 0,1-1 0,-1 0 0,1-1 0,0 0 0,0 0 0,-8-12 0,13 18 0,0-1 0,0 0 0,1 0 0,-1 0 0,1 0 0,-1-1 0,1 1 0,-1 0 0,1 0 0,0 0 0,-1 0 0,1 0 0,0-1 0,0 1 0,0 0 0,0 0 0,0 0 0,0-1 0,0 1 0,0 0 0,0 0 0,1 0 0,-1 0 0,0-1 0,1 1 0,-1 0 0,2-1 0,-1 0 0,1 0 0,0 1 0,0-1 0,0 0 0,0 1 0,0 0 0,0 0 0,1 0 0,-1 0 0,0 0 0,0 0 0,5-1 0,6-1 0,1 1 0,-1 1 0,22-1 0,-27 3 0,0-1 0,0 1 0,0 1 0,0 0 0,0 0 0,0 0 0,-1 1 0,1 0 0,7 5 0,-13-7 0,0-1 0,-1 1 0,1 0 0,-1 0 0,1 0 0,-1 0 0,1 0 0,-1 0 0,0 1 0,1-1 0,-1 0 0,0 1 0,0-1 0,0 1 0,0-1 0,0 1 0,-1 0 0,1-1 0,0 1 0,-1 0 0,1-1 0,-1 1 0,0 0 0,1 0 0,-1-1 0,0 1 0,0 0 0,0 0 0,0 0 0,-1-1 0,1 1 0,0 0 0,-1 0 0,1-1 0,-1 1 0,1 0 0,-1-1 0,0 1 0,0-1 0,0 1 0,0-1 0,0 1 0,0-1 0,0 1 0,-1-1 0,-1 2 0,-8 8 0,-1-1 0,0 0 0,-1 0 0,0-1 0,0-1 0,-1 0 0,0-1 0,-18 6 0,-13 4 0,-64 13 0,103-28 0,-1-1 0,1 0 0,0 0 0,0 0 0,-1-1 0,1 0 0,0-1 0,0 1 0,-1-1 0,1 0 0,0-1 0,0 1 0,0-1 0,0-1 0,-6-2 0,5 0 0,-1 1 0,1-2 0,0 1 0,1-1 0,-1 0 0,1 0 0,0-1 0,1 0 0,-9-12 0,-2-12 0,0-1 0,2 0 0,1-1 0,-10-46 0,13 48 0,-19-59 0,6 22 0,-25-128 0,48 194 0,-1-1 0,1 1 0,0-1 0,-1 1 0,1-1 0,1 0 0,-1 1 0,0-1 0,1 1 0,-1-1 0,1 1 0,1-3 0,7 2 0,8 18 0,4 15 0,-2 1 0,-1 1 0,-1 1 0,-2 0 0,14 45 0,24 50 0,-41-104 0,-3-7 0,0 0 0,-1 0 0,-2 1 0,1 0 0,5 32 0,-12-49 0,1 1 0,-1-1 0,0 1 0,0 0 0,0-1 0,-1 1 0,1-1 0,0 1 0,0 0 0,-1-1 0,1 1 0,-1-1 0,0 1 0,1-1 0,-1 0 0,0 1 0,0-1 0,0 1 0,0-1 0,0 0 0,0 0 0,0 0 0,0 0 0,-3 2 0,1-1 0,0-1 0,-1 1 0,1-1 0,0 0 0,-1 0 0,1 0 0,-1-1 0,0 1 0,1-1 0,-7 0 0,-3-1 0,0 0 0,0 0 0,0-2 0,0 0 0,-14-5 0,11 1 0,13 5 0,-1 0 0,1 1 0,0-1 0,0 1 0,-1 0 0,1-1 0,-1 2 0,1-1 0,-1 0 0,1 1 0,-1-1 0,0 1 0,1 0 0,-5 1 0,7-1 0,1 1 0,0 0 0,-1 0 0,1 0 0,0-1 0,-1 1 0,1 0 0,0 0 0,0 0 0,0-1 0,0 1 0,0 0 0,0 0 0,0 0 0,0 0 0,0 0 0,0-1 0,0 1 0,0 0 0,1 0 0,-1 0 0,0-1 0,1 1 0,-1 0 0,0 0 0,1-1 0,-1 1 0,1 0 0,0 1 0,16 24 0,-17-26 0,4 6 0,0-1 0,-1 1 0,1 0 0,-1 0 0,0 0 0,-1 0 0,0 0 0,0 1 0,0-1 0,-1 1 0,0-1 0,0 1 0,0 0 0,-1-1 0,0 1 0,0 0 0,-2 9 0,-1-7 0,0 0 0,-1 0 0,0 0 0,0 0 0,-1-1 0,0 1 0,0-1 0,-1-1 0,0 1 0,-1-1 0,-11 11 0,-4 1-170,0-1-1,-2-1 0,1 0 1,-2-2-1,0-1 0,-1-1 1,-42 14-1,33-14-6655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29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57 24575,'-3'-15'0,"-2"-21"0,8 31 0,7 18 0,11 32 0,-2 1 0,27 94 0,-14-36 0,2 9 0,15 42 0,-43-140-120,15 41 373,-20-54-332,0 0 0,0 0 1,-1 1-1,1-1 0,-1 1 0,1-1 0,-1 0 0,0 1 0,0-1 1,0 1-1,-1-1 0,1 1 0,0-1 0,-1 0 0,0 1 1,1-1-1,-1 0 0,-2 4 0,-6 2-6747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29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265 269 24575,'0'-1'0,"0"0"0,1 1 0,-1-1 0,0 0 0,1 0 0,-1 0 0,0 0 0,1 0 0,-1 1 0,1-1 0,-1 0 0,1 0 0,0 1 0,-1-1 0,1 0 0,0 1 0,-1-1 0,1 0 0,0 1 0,0-1 0,-1 1 0,1 0 0,0-1 0,0 1 0,0 0 0,0-1 0,0 1 0,0 0 0,-1 0 0,1 0 0,0 0 0,0 0 0,0 0 0,0 0 0,2 0 0,0 0 0,-1 0 0,1 0 0,0 1 0,0-1 0,-1 1 0,1-1 0,0 1 0,-1 0 0,1 0 0,0 0 0,1 2 0,-2-2 0,0 1 0,0 0 0,-1-1 0,1 1 0,-1 0 0,0 0 0,0 0 0,1 0 0,-1 0 0,-1 1 0,1-1 0,0 0 0,0 0 0,-1 1 0,1-1 0,-1 0 0,0 1 0,0-1 0,0 0 0,0 1 0,0-1 0,0 0 0,-1 1 0,1-1 0,-1 0 0,1 1 0,-1-1 0,0 0 0,0 0 0,0 0 0,0 0 0,-1 0 0,1 0 0,-2 3 0,0-1 0,0 1 0,-1-1 0,1 0 0,-1 0 0,0 0 0,0 0 0,0-1 0,-1 1 0,1-1 0,-1 0 0,0-1 0,0 1 0,-10 3 0,6-4 0,1 0 0,-1 0 0,0-1 0,0 0 0,0-1 0,0 0 0,0 0 0,0-1 0,1 0 0,-1-1 0,0 1 0,0-2 0,1 1 0,0-1 0,-1-1 0,1 0 0,0 0 0,1 0 0,-1-1 0,1 0 0,0 0 0,0-1 0,0 0 0,1 0 0,0-1 0,0 0 0,1 0 0,-1 0 0,2-1 0,-1 1 0,-5-16 0,6 11 4,0-1-1,2 0 0,-1 0 0,2 0 1,0 0-1,0-1 0,1 1 1,1 0-1,0 0 0,1 0 1,4-14-1,3-51-1408,-8 56-5421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30.0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1 194 24575,'0'-5'0,"1"0"0,-1-1 0,1 1 0,1-1 0,-1 1 0,1 0 0,0 0 0,0 0 0,0 0 0,1 0 0,0 0 0,0 1 0,0-1 0,0 1 0,1 0 0,0 0 0,0 0 0,0 1 0,0-1 0,1 1 0,-1 0 0,1 0 0,-1 0 0,1 1 0,0 0 0,10-3 0,14-5 0,0 1 0,1 2 0,51-6 0,-41 8 0,175-25-1365,-190 26-5461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30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87 24575,'-7'-7'0,"1"0"0,0 0 0,0-1 0,1 0 0,0 0 0,0 0 0,1 0 0,-5-14 0,9 22 0,1 0 0,-1-1 0,0 1 0,0 0 0,0 0 0,0-1 0,0 1 0,1 0 0,-1 0 0,0 0 0,0 0 0,0-1 0,0 1 0,1 0 0,-1 0 0,0 0 0,0 0 0,1 0 0,-1-1 0,0 1 0,0 0 0,1 0 0,-1 0 0,0 0 0,0 0 0,1 0 0,-1 0 0,0 0 0,0 0 0,1 0 0,-1 0 0,0 0 0,0 0 0,1 0 0,-1 0 0,0 1 0,0-1 0,1 0 0,-1 0 0,0 0 0,0 0 0,0 0 0,1 0 0,-1 1 0,0-1 0,0 0 0,0 0 0,1 0 0,-1 1 0,0-1 0,0 0 0,0 0 0,0 0 0,0 1 0,0-1 0,1 0 0,-1 1 0,15 10 0,1 6 0,-1 1 0,-1 0 0,0 1 0,-1 1 0,-2 0 0,17 36 0,41 135 0,-6 96-1365,-60-269-5461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30.7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43 24575,'4'0'0,"6"4"0,5 2 0,5-1 0,2 0 0,2-2 0,2-1 0,-5-6 0,-1-1 0,-4-4 0,-4-6 0,-9 1 0,-10 2 0,-2 4-8191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31.1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1 137 24575,'20'0'0,"0"0"0,1-2 0,33-7 0,-48 8 0,-1 0 0,0-1 0,0 1 0,0-2 0,0 1 0,0 0 0,0-1 0,0 0 0,-1 0 0,1 0 0,-1-1 0,0 1 0,0-1 0,0 0 0,-1 0 0,1-1 0,-1 1 0,5-10 0,-8 13 3,1-1 0,0 1 0,-1 0 1,0-1-1,1 1 0,-1-1 0,0 1 0,1-1 0,-1 1 0,0-1 0,0 1 0,0-1 0,-1 1 0,1-1 0,0 1 0,0-1 0,-1 1 1,1 0-1,-1-1 0,0 1 0,1 0 0,-1-1 0,0 1 0,1 0 0,-1 0 0,0-1 0,0 1 0,0 0 0,0 0 0,0 0 0,-1 0 0,1 0 1,0 1-1,0-1 0,-1 0 0,1 0 0,0 1 0,-3-1 0,-1-2-152,0 1 1,0 1-1,0-1 1,-1 1-1,1 0 1,0 0-1,-1 1 1,1 0-1,-8 0 1,-7 3-6678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2:55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128 268 24575,'6'-1'0,"0"-1"0,0 0 0,0-1 0,0 1 0,0-1 0,-1 0 0,0-1 0,0 1 0,0-1 0,8-7 0,4-2 0,33-17 0,28-20 0,-74 46 0,1 1 0,-1-1 0,0 0 0,0 0 0,-1 0 0,1 0 0,-1-1 0,0 0 0,0 1 0,0-1 0,-1 0 0,0 0 0,2-6 0,-3 9 0,0 0 0,-1 0 0,1 0 0,-1 0 0,0-1 0,0 1 0,1 0 0,-1 0 0,-1 0 0,1 0 0,0 0 0,0 0 0,-1-1 0,1 1 0,-1 0 0,0 0 0,0 0 0,0 0 0,1 0 0,-2 1 0,1-1 0,0 0 0,0 0 0,-1 1 0,1-1 0,-1 0 0,1 1 0,-1 0 0,0-1 0,1 1 0,-1 0 0,0 0 0,0 0 0,0 0 0,0 0 0,0 0 0,0 1 0,0-1 0,0 1 0,-4-1 0,-2 0 0,0 0 0,0 1 0,0 0 0,0 0 0,0 1 0,0 0 0,0 0 0,0 1 0,-14 5 0,2 1 0,0 2 0,0 1 0,1 0 0,0 1 0,-24 21 0,32-24 0,0 2 0,1-1 0,0 1 0,0 1 0,1 0 0,1 0 0,0 0 0,0 1 0,-5 15 0,9-18 0,1 1 0,1-1 0,0 1 0,1-1 0,-1 1 0,2-1 0,0 1 0,0 0 0,1-1 0,3 19 0,5 9 0,22 60 0,-2-6 0,-13-28 0,-2 1 0,-4 1 0,-2-1 0,-2 69 0,-4-3 0,-5 109 0,3-239 0,0 0 0,0 0 0,0 0 0,0 0 0,0 0 0,0 0 0,0 0 0,0 0 0,0 0 0,0 1 0,0-1 0,-1 0 0,1 0 0,-1 0 0,1 0 0,0 0 0,-1 0 0,0-1 0,1 1 0,-1 0 0,0 0 0,1 0 0,-1 0 0,0-1 0,0 1 0,1 0 0,-1-1 0,0 1 0,0-1 0,0 1 0,0-1 0,0 1 0,0-1 0,-1 1 0,0-2 0,0 1 0,1-1 0,-1 0 0,0 0 0,1 0 0,0 0 0,-1-1 0,1 1 0,0 0 0,-1 0 0,1-1 0,0 1 0,0-1 0,0 1 0,0-1 0,0 1 0,0-1 0,1 0 0,-2-3 0,-6-12-1365,0 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11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12 24575,'-4'0'0,"-2"-4"0,5-2 0,3 5 0,4 2 0,6 2 0,5-1 0,4 0 0,3 0 0,-4-1-8191</inkml:trace>
  <inkml:trace contextRef="#ctx0" brushRef="#br0" timeOffset="1">726 406 24575,'5'0'0,"4"0"0,7 0 0,-1-4 0,2-1 0,2 0 0,2-4 0,1 0 0,2 2 0,5-2 0,1-5 0,1-3 0,2 1 0,-3 4-8191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31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148 491 24575,'15'-4'0,"1"0"0,-15 4 0,-1 1 0,0-1 0,1 1 0,-1-1 0,0 0 0,1 1 0,-1-1 0,0 1 0,1 0 0,-1-1 0,0 1 0,0-1 0,0 1 0,0-1 0,0 1 0,0-1 0,0 1 0,0 0 0,0-1 0,0 1 0,0-1 0,0 1 0,0-1 0,0 1 0,0-1 0,0 1 0,-1 0 0,1-1 0,0 1 0,0-1 0,-1 1 0,1 0 0,-1 0 0,1 0 0,0 0 0,0 0 0,-1 0 0,1 0 0,0 0 0,-1-1 0,1 1 0,-1 0 0,1 0 0,-1 0 0,1 0 0,-1 0 0,0-1 0,1 1 0,-1 0 0,0-1 0,0 1 0,0 0 0,1-1 0,-1 1 0,0-1 0,0 1 0,0-1 0,0 0 0,0 1 0,0-1 0,0 0 0,0 0 0,0 1 0,0-1 0,0 0 0,0 0 0,0 0 0,0 0 0,0 0 0,0-1 0,0 1 0,0 0 0,0 0 0,0-1 0,0 1 0,0-1 0,0 1 0,0 0 0,1-1 0,-1 0 0,0 1 0,0-1 0,0 0 0,1 1 0,-1-1 0,-1-1 0,-3-2 0,0 0 0,1-1 0,-1 0 0,1 0 0,-1 0 0,-5-12 0,-7-23 0,3 0 0,1-2 0,2 1 0,-11-86 0,8 47 0,12 69 0,0 5 0,1-1 0,0 0 0,0 0 0,0 0 0,1 0 0,0 0 0,0 0 0,0 0 0,3-11 0,2 12-1365</inkml:trace>
  <inkml:trace contextRef="#ctx0" brushRef="#br0" timeOffset="1">148 985 24575,'0'4'0,"5"6"0,4 1 0,2 2 0,3 0 0,3-2 0,3-4 0,-1-3-8191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32.5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1058 246 24575,'-27'11'0,"25"-9"0,0-1 0,0 0 0,0 1 0,0-1 0,0 0 0,0 0 0,0-1 0,0 1 0,0 0 0,0-1 0,0 1 0,-1-1 0,1 0 0,0 0 0,0 0 0,-5 0 0,44-21 0,-35 19 0,1 1 0,-1-1 0,1 1 0,-1 0 0,1 0 0,0 0 0,-1 0 0,1 0 0,0 1 0,0-1 0,-1 1 0,1 0 0,0 0 0,0 0 0,0 0 0,0 0 0,-1 1 0,1-1 0,0 1 0,0 0 0,-1-1 0,1 1 0,-1 1 0,1-1 0,0 0 0,-1 1 0,0-1 0,1 1 0,-1-1 0,0 1 0,0 0 0,0 0 0,0 0 0,0 1 0,2 2 0,-3-2 0,1 0 0,-1 0 0,0 0 0,0 0 0,0 0 0,0 1 0,-1-1 0,1 0 0,-1 0 0,1 0 0,-1 1 0,0-1 0,-1 0 0,1 0 0,-1 1 0,1-1 0,-1 0 0,0 0 0,0 0 0,0 0 0,0 0 0,-1 0 0,0 0 0,1 0 0,-1-1 0,0 1 0,0 0 0,0-1 0,0 0 0,-1 1 0,-2 1 0,-13 11 0,-1-1 0,0-1 0,-1 0 0,0-2 0,-1 0 0,-1-2 0,0 0 0,0-1 0,0-1 0,-1-1 0,0-2 0,0 0 0,-44 2 0,58-7 0,0 1 0,0-2 0,0 1 0,0-1 0,0 0 0,0-1 0,0 0 0,1-1 0,-1 0 0,1 0 0,0 0 0,0-1 0,-12-11 0,11 8 0,1-1 0,0 0 0,0 0 0,1-1 0,1 0 0,-1 0 0,2-1 0,-1 0 0,-4-16 0,0-6 0,1-1 0,2 0 0,2-1 0,1 1 0,1-1 0,3-42 0,6 37 0,-6 40 0,0 0 0,0 0 0,0 0 0,0-1 0,0 1 0,0 0 0,0 0 0,0-1 0,0 1 0,0 0 0,1 0 0,-1 0 0,0-1 0,0 1 0,0 0 0,0 0 0,0 0 0,0-1 0,0 1 0,1 0 0,-1 0 0,0 0 0,0 0 0,0 0 0,0-1 0,1 1 0,-1 0 0,0 0 0,0 0 0,0 0 0,1 0 0,-1 0 0,0 0 0,0 0 0,0 0 0,1 0 0,-1 0 0,0 0 0,0 0 0,1 0 0,-1 0 0,0 0 0,0 0 0,8 21 0,-1 12 0,19 126 0,-25-141 0,0-1 0,-1 1 0,0-1 0,-2 1 0,0-1 0,-9 35 0,8-45 0,0 0 0,0 0 0,-1-1 0,0 1 0,0-1 0,-1 0 0,1 0 0,-1 0 0,-1 0 0,1-1 0,-1 0 0,0 0 0,0-1 0,0 0 0,-1 0 0,0 0 0,0-1 0,0 0 0,0 0 0,0 0 0,-12 1 0,-1 1 0,-1-1 0,-1-1 0,1-1 0,0-1 0,-1-1 0,-31-4 0,46 3 0,0-1 0,1 1 0,-1-1 0,1 0 0,0 0 0,-1-1 0,1 0 0,0 0 0,1 0 0,-7-5 0,11 7 0,0 1 0,0-1 0,0 0 0,1 0 0,-1 1 0,0-1 0,1 0 0,-1 0 0,0 0 0,1 0 0,-1 0 0,1 0 0,-1 0 0,1 0 0,0 0 0,-1 0 0,1 0 0,0 0 0,0 0 0,0 0 0,0 0 0,0 0 0,0 0 0,0-2 0,1 0 0,1 1 0,-1 1 0,0-1 0,1 0 0,-1 0 0,1 0 0,-1 1 0,1-1 0,0 1 0,0-1 0,0 1 0,0 0 0,0-1 0,0 1 0,0 0 0,4-1 0,5-2 0,1 0 0,-1 0 0,24-3 0,-32 7 0,0-1 0,-1 0 0,1 1 0,0 0 0,0 0 0,0 0 0,0 0 0,0 0 0,0 0 0,-1 1 0,1-1 0,0 1 0,0 0 0,0 0 0,-1 0 0,1 0 0,-1 0 0,1 1 0,-1-1 0,1 1 0,3 3 0,-5-3 0,0 1 0,0-1 0,-1 0 0,1 0 0,-1 1 0,1-1 0,-1 1 0,0-1 0,0 0 0,0 1 0,0-1 0,0 1 0,-1-1 0,1 0 0,-1 1 0,1-1 0,-1 0 0,-1 3 0,-22 45 0,18-39 0,-16 24-18,-2-1-1,-2-2 0,-1 0 0,-1-2 1,-48 41-1,7-5-1234,48-45-5573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32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99 24575,'0'-4'0,"5"-1"0,0-5 0,0-4 0,-1-4 0,-5 1 0,-2-1 0,-2 7 0,2 10 0,-5 4 0,1 7 0,-4 1 0,-4-2 0,-3 3 0,-3-1 0,2-2-8191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33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375 436 24575,'-4'-5'0,"1"0"0,-1 1 0,1-1 0,0-1 0,0 1 0,1 0 0,0-1 0,-1 1 0,2-1 0,-1 0 0,1 1 0,0-1 0,0 0 0,0 0 0,1 0 0,0 0 0,0 0 0,1 0 0,-1 0 0,1 0 0,1 1 0,-1-1 0,1 0 0,0 1 0,0-1 0,1 1 0,-1-1 0,1 1 0,0 0 0,5-6 0,-5 6 0,1 0 0,-1 0 0,1 1 0,0-1 0,0 1 0,1-1 0,-1 1 0,1 0 0,0 1 0,0-1 0,0 1 0,1 0 0,-1 1 0,1-1 0,-1 1 0,1 0 0,0 0 0,0 1 0,0 0 0,0 0 0,0 0 0,0 1 0,0-1 0,0 2 0,0-1 0,0 1 0,0-1 0,0 2 0,9 2 0,24 12 0,-11-3 0,2-2 0,56 15 0,-75-24 0,0 1 0,0 0 0,0 1 0,11 4 0,-21-7 0,0-1 0,0 0 0,0 1 0,0-1 0,0 1 0,0-1 0,0 1 0,-1-1 0,1 1 0,0 0 0,0 0 0,0-1 0,-1 1 0,1 0 0,0 0 0,-1 0 0,1 0 0,0-1 0,-1 1 0,0 0 0,1 0 0,-1 0 0,1 0 0,-1 0 0,0 0 0,0 1 0,0-1 0,1 0 0,-1 0 0,0 0 0,0 0 0,-1 0 0,1 0 0,0 0 0,0 0 0,0 0 0,-1 0 0,1 0 0,0 0 0,-1 0 0,1 0 0,-1 0 0,1 0 0,-1 0 0,0 0 0,1-1 0,-1 1 0,0 0 0,0 0 0,0-1 0,1 1 0,-1 0 0,0-1 0,0 1 0,0-1 0,-2 1 0,-20 17 0,0-2 0,-2-1 0,0-1 0,-50 20 0,-114 29 0,124-44 0,52-14 0,-14 5 0,-1-1 0,-1-2 0,0 0 0,0-2 0,0-1 0,0-2 0,-43-1 0,69-1 0,0 0 0,0-1 0,-1 0 0,1 0 0,0 0 0,0 0 0,0 0 0,0 0 0,0-1 0,1 1 0,-1-1 0,0 0 0,1 0 0,-1 0 0,1 0 0,-1-1 0,1 1 0,0-1 0,-2-3 0,0 0 0,2 0 0,-1 0 0,1 0 0,-1 0 0,2-1 0,-1 1 0,1-1 0,0 1 0,0-8 0,0-12 0,2 0 0,1 1 0,9-46 0,-3 10 0,-2-1 0,-4-99 0,-2 138 0,9 56-1365,-3-13-5461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33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0 239 24575,'73'21'0,"-60"-22"0,-1 0 0,0-1 0,0 0 0,0-1 0,0 0 0,0-1 0,-1-1 0,1 1 0,-1-2 0,0 0 0,18-13 0,-22 15 0,0-1 0,-1-1 0,1 1 0,-1-1 0,0 0 0,-1 0 0,1-1 0,-1 1 0,0-1 0,-1 0 0,0-1 0,0 1 0,-1-1 0,0 0 0,0 0 0,0 0 0,-1 0 0,1-10 0,-3 15-91,0-1 0,0 1 0,0-1 0,-1 0 0,1 1 0,-1-1 0,0 1 0,0-1 0,-1 1 0,1 0 0,-1-1 0,1 1 0,-1 0 0,-2-3 0,-7-6-6735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34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 36 24575,'4'-4'0,"-1"1"0,1 0 0,-1 0 0,1 0 0,0 1 0,0-1 0,0 1 0,1 0 0,-1 0 0,1 0 0,-1 1 0,1-1 0,-1 1 0,1 0 0,9 0 0,-12 1 0,0 0 0,0 1 0,0-1 0,0 0 0,1 1 0,-1 0 0,0-1 0,0 1 0,0 0 0,-1 0 0,1 0 0,0 0 0,0 1 0,0-1 0,-1 0 0,1 1 0,-1-1 0,1 1 0,-1 0 0,0-1 0,1 1 0,-1 0 0,0 0 0,0 0 0,0 0 0,0 0 0,-1 0 0,1 0 0,0 0 0,-1 0 0,0 0 0,1 0 0,-1 0 0,0 0 0,0 1 0,0 2 0,-1 1 0,0 0 0,0 0 0,0 0 0,-1-1 0,1 1 0,-2 0 0,1 0 0,0-1 0,-1 0 0,0 1 0,0-1 0,-1 0 0,-4 5 0,-56 58 0,47-53-341,-2 0 0,1-2-1,-26 14 1,22-14-6485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34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1710 20 24575,'1'-1'0,"-1"0"0,0 0 0,1 0 0,-1 0 0,1 0 0,-1 0 0,1 0 0,-1 0 0,1 0 0,0 0 0,-1 0 0,1 1 0,0-1 0,0 0 0,0 1 0,-1-1 0,1 0 0,0 1 0,0-1 0,0 1 0,0-1 0,0 1 0,0 0 0,0-1 0,0 1 0,0 0 0,0 0 0,0 0 0,0 0 0,0 0 0,1 0 0,-1 0 0,0 0 0,1 0 0,39 5 0,-27 0 0,-1 0 0,1 1 0,-1 0 0,0 1 0,-1 1 0,0 0 0,19 16 0,-8-4 0,-1 2 0,33 39 0,-49-53 0,0 0 0,0 0 0,-1 0 0,0 1 0,5 13 0,-9-20 0,-1-1 0,1 0 0,-1 1 0,1-1 0,-1 1 0,0-1 0,1 1 0,-1-1 0,0 1 0,0 0 0,0-1 0,0 1 0,-1-1 0,1 1 0,0-1 0,-1 1 0,1-1 0,-1 0 0,1 1 0,-1-1 0,0 1 0,1-1 0,-1 0 0,0 0 0,0 1 0,0-1 0,0 0 0,0 0 0,0 0 0,-1 0 0,1 0 0,0 0 0,0 0 0,-1-1 0,1 1 0,0 0 0,-1-1 0,1 1 0,-1-1 0,1 1 0,-1-1 0,1 0 0,-1 0 0,-2 1 0,-151 25-1666,-62 14-4387,146-19 7554,1 4 3587,-203 104-3865,155-70-1269,-225 79-1,287-124 47,-1-1 0,-1-4 0,-111 5 0,133-14 0,1-1 0,0-2 0,-44-9 0,62 8 0,0 0 0,0-1 0,1 0 0,-1-2 0,1 0 0,1-1 0,-1 0 0,-21-17 0,31 19 5,0 0 0,0 0 0,0 0 0,1-1 0,0 0 0,0 0 0,1 0 0,0-1 0,0 0 0,1 0 0,0 0 0,0 0 0,1 0 0,0 0 0,0-1 0,1 1 0,0 0 0,1-1 0,0 0 0,0 1 0,1-1 0,0 1 0,3-15 0,1 3-170,1 0 0,0 1 0,2-1 0,0 1 0,1 0 0,0 1 0,2 0 0,21-27 0,-20 31-6661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34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1579 173 24575,'8'-4'0,"7"-1"0,6-5 0,6 1 0,4-4 0,1-3 0,-1 1 0,2-1 0,0 2 0,-1-1 0,-2 3 0,-2 3 0,-6-2 0,-11 2 0,-11 2 0,-10 2 0,-3 3-8191</inkml:trace>
  <inkml:trace contextRef="#ctx0" brushRef="#br0" timeOffset="1">0 420 24575,'4'0'0,"2"-4"0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35.1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24575,'0'5'0,"5"0"0,0 5 0,5 0 0,-4-2 0,-3-6 0,-2-8 0,-6-2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38.6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52 24575,'1'-2'0,"0"0"0,-1 0 0,1-1 0,0 1 0,0 0 0,0 0 0,0 0 0,0 0 0,0 0 0,1 1 0,-1-1 0,1 0 0,-1 0 0,1 1 0,0-1 0,0 1 0,-1 0 0,1-1 0,0 1 0,0 0 0,0 0 0,0 0 0,1 1 0,-1-1 0,0 0 0,0 1 0,0-1 0,4 1 0,66-9 0,395 8 0,-216 4 0,-94-5 0,173 4 0,-216 11 0,28 0 0,-82-9 0,104 19 0,-91-10 0,-71-13 0,829 150 0,-655-108 0,227 42 0,-294-70 0,169 0 0,-248-16 0,50-9 0,-50 6 0,53-2 0,481 8 0,-525-4 0,-1-2 0,1-1 0,57-18 0,-62 16 0,-3 0 0,175-37 0,-181 42 0,355-65 0,-310 48 0,-46 12 0,1 1 0,0 1 0,52-6 0,43-4 0,-67 7 0,52-15 0,2-1 0,-142 26-341,0-1 0,-1-2-1,-39-6 1,43 2-6485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11.5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54 24575,'4'0'0,"6"0"0,5 0 0,0-4 0,2-2 0,-2 1-8191</inkml:trace>
  <inkml:trace contextRef="#ctx0" brushRef="#br0" timeOffset="1">519 29 24575,'4'4'0,"6"2"0,5-1 0,4 0 0,4-2 0,1-6 0,1-1 0,-3-6 0,-2 1 0,-4-4 0,-4 1-8191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56.4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1138 66 24575,'1'-3'0,"0"1"0,0-1 0,0 0 0,0 0 0,0 1 0,1-1 0,0 1 0,-1-1 0,1 1 0,0 0 0,0 0 0,0 0 0,0 0 0,1 0 0,-1 0 0,0 0 0,1 1 0,5-3 0,-4 1 0,1 0 0,0 1 0,0-1 0,0 1 0,1 1 0,-1-1 0,1 0 0,9 0 0,-18 7 0,-17 6 0,-28 8 0,-63 4 0,-51 9 0,125-24 0,2 1 0,-1 2 0,1 1 0,1 2 0,-52 29 0,12-7 0,-11-2 0,59-25 0,2 0 0,-1 2 0,2 1 0,-33 21 0,25-10 0,1 1 0,2 1 0,0 1 0,-30 38 0,42-44 0,2 1 0,1 0 0,0 0 0,2 2 0,0-1 0,1 1 0,-9 39 0,16-52 0,-6 24 0,-7 45 0,15-67 0,0 0 0,1 0 0,0 0 0,1 0 0,0 1 0,1-2 0,5 20 0,-5-23 0,58 165 0,-52-153 0,1-1 0,1 0 0,0-1 0,2 0 0,0-1 0,23 26 0,-4-16 0,1-2 0,60 38 0,-21-16 0,-41-27 0,0-1 0,1-2 0,58 23 0,104 21 0,-164-55 0,0-1 0,0-1 0,53 0 0,-5-1 0,-2 9 0,-52-8 0,0 0 0,28 0 0,-3-5 0,-1-2 0,62-13 0,-75 11 0,21-4 0,-1-2 0,63-22 0,44-11 0,-108 31 0,64-23 0,-100 29 0,0-1 0,0 0 0,0-1 0,-1-1 0,-1-1 0,0 0 0,21-20 0,-15 9 0,-1-1 0,-1-1 0,-1 0 0,-2-1 0,15-28 0,-26 39 0,0 1 0,-1-1 0,-1 0 0,4-28 0,0-1 0,-2 14 0,-2 0 0,0-45 0,-3 47 0,1 0 0,1 0 0,8-33 0,-7 45 0,0 0 0,0 0 0,-2 0 0,0-1 0,0 1 0,-2 0 0,0-1 0,0 1 0,-2 0 0,0 0 0,0 0 0,-2 0 0,0 1 0,0 0 0,-1 0 0,-1 0 0,-10-15 0,1 7 0,0 0 0,-2 2 0,0 0 0,-1 0 0,-1 2 0,-1 1 0,0 0 0,-2 2 0,1 0 0,-2 2 0,0 0 0,-51-17 0,33 15 0,-1 2 0,0 2 0,-74-8 0,-9-4 0,25 8 0,32 4 0,15 1 0,46 8 0,0-1 0,0 2 0,0-1 0,-1 1 0,1 0 0,0 1 0,-1 0 0,1 0 0,-1 1 0,1 0 0,0 0 0,-1 1 0,1 0 0,0 1 0,-14 6 0,-59 33-1365,65-36-5461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58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934 124 24575,'1'-5'0,"0"1"0,1 0 0,-1-1 0,1 1 0,0 0 0,0 0 0,1 0 0,3-6 0,6-10 0,-6 8 0,-4 6 0,0 1 0,1-1 0,-1 1 0,1 0 0,0 0 0,1 0 0,4-5 0,-2 11 0,-4 12 0,-3 12 0,-1-18 0,1 0 0,-1 0 0,-1-1 0,1 1 0,-1 0 0,0-1 0,-1 0 0,0 0 0,0 0 0,0 0 0,-1 0 0,1-1 0,-1 0 0,-1 0 0,1 0 0,-1 0 0,1-1 0,-1 0 0,-1 0 0,1-1 0,0 0 0,-1 0 0,0 0 0,0-1 0,0 0 0,0-1 0,0 1 0,0-1 0,0 0 0,-14-1 0,10 0 0,0 0 0,0 1 0,1 1 0,-1-1 0,-13 5 0,19-4 0,0 0 0,1 1 0,-1 0 0,1-1 0,0 2 0,0-1 0,0 0 0,0 1 0,0 0 0,1-1 0,0 2 0,0-1 0,-3 5 0,4-6 0,0 0 0,0 0 0,0 0 0,0 0 0,0-1 0,-1 1 0,1-1 0,-1 1 0,0-1 0,1 0 0,-1 0 0,0 0 0,0 0 0,-1-1 0,1 1 0,0-1 0,0 0 0,-1 0 0,1 0 0,-1 0 0,1-1 0,-1 1 0,-5-1 0,1-1 0,1-1 0,-1 0 0,1 0 0,0-1 0,0 0 0,0 0 0,0-1 0,0 0 0,-10-8 0,13 10 0,0-1 0,-1 0 0,1 1 0,-1 0 0,0 0 0,0 0 0,0 1 0,0-1 0,0 1 0,0 1 0,0-1 0,0 1 0,0-1 0,-1 2 0,1-1 0,0 0 0,0 1 0,0 0 0,0 0 0,0 1 0,0-1 0,0 1 0,0 0 0,1 0 0,-1 1 0,1 0 0,-1-1 0,1 1 0,-7 7 0,-9 9 0,1 0 0,1 2 0,1 0 0,-23 35 0,22-29 0,-4 8 0,2 0 0,-20 47 0,27-53 0,0 0 0,-2-1 0,-1-1 0,-35 45 0,48-69-114,-1 1 1,1-1-1,0 0 0,-1-1 0,0 1 1,0-1-1,1 1 0,-2-1 0,1 0 1,0-1-1,-8 3 0,-6 0-6712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58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1 214 24575,'12'0'0,"0"-1"0,1 0 0,-1-1 0,0 0 0,0-1 0,0 0 0,0-1 0,-1 0 0,19-9 0,-24 9 0,-1 1 0,1-1 0,-1 0 0,1-1 0,-1 1 0,0-1 0,-1 0 0,1 0 0,-1 0 0,0-1 0,-1 1 0,1-1 0,-1 0 0,0 0 0,0-1 0,-1 1 0,0 0 0,0-1 0,1-7 0,-3 11 0,1 0 0,-1 1 0,1-1 0,-1 0 0,0 0 0,0 1 0,0-1 0,0 0 0,-1 0 0,1 1 0,-1-1 0,1 0 0,-1 0 0,0 1 0,0-1 0,0 1 0,-1-1 0,-1-2 0,2 4 0,-1 0 0,1-1 0,-1 1 0,0 0 0,1 0 0,-1 0 0,0 0 0,0 0 0,0 1 0,0-1 0,0 0 0,0 1 0,0 0 0,1-1 0,-1 1 0,0 0 0,-1 0 0,1 0 0,-2 0 0,-4 1 0,0 1 0,0 0 0,0 0 0,0 1 0,0 0 0,1 0 0,-1 1 0,1-1 0,0 2 0,-10 6 0,-34 35-1365,29-24-5461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58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96 154 24575,'1'-1'0,"0"1"0,0 0 0,-1 0 0,1-1 0,0 1 0,0-1 0,0 1 0,-1-1 0,1 1 0,0-1 0,0 0 0,-1 1 0,1-1 0,0 0 0,-1 1 0,1-1 0,-1 0 0,1 0 0,-1 0 0,1 0 0,-1 1 0,0-1 0,1 0 0,-1-2 0,8-30 0,-4 17 0,3-10 0,-7 21 0,1 0 0,0 0 0,0 0 0,1 1 0,-1-1 0,1 0 0,0 1 0,0-1 0,1 1 0,-1 0 0,5-6 0,-7 10 0,0 0 0,0 0 0,0 0 0,0 0 0,1 0 0,-1 0 0,0 0 0,0 0 0,0 0 0,0 0 0,0 0 0,0 0 0,1 0 0,-1 0 0,0 0 0,0 0 0,0 0 0,0 0 0,0 0 0,0 0 0,1 0 0,-1 1 0,0-1 0,0 0 0,0 0 0,0 0 0,0 0 0,0 0 0,0 0 0,0 0 0,0 0 0,0 0 0,1 0 0,-1 1 0,0-1 0,0 0 0,0 0 0,0 0 0,0 0 0,0 0 0,0 0 0,0 0 0,0 1 0,0-1 0,0 0 0,0 0 0,0 0 0,0 0 0,0 0 0,0 0 0,0 1 0,0-1 0,0 0 0,0 0 0,0 0 0,0 0 0,0 0 0,0 0 0,0 0 0,-1 1 0,1-1 0,-2 17 0,-7 15 0,3-13-124,-1 1 0,-1-1 0,-1 0 0,-1-1 0,0 0 0,-1 0-1,-1-2 1,-1 1 0,0-1 0,-17 14 0,13-15-6702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5:59.3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163 32 24575,'1'-1'0,"-1"-1"0,0 1 0,0 0 0,0 0 0,0 0 0,0 0 0,0-1 0,0 1 0,-1 0 0,1 0 0,0 0 0,-1 0 0,1 0 0,-1 0 0,1-1 0,-1 1 0,1 0 0,-1 0 0,0 1 0,1-1 0,-1 0 0,0 0 0,0 0 0,0 0 0,0 1 0,0-1 0,0 0 0,0 1 0,-1-2 0,-1 2 0,1 0 0,-1 0 0,1 0 0,0 0 0,-1 0 0,1 0 0,-1 1 0,1-1 0,0 1 0,-1 0 0,1 0 0,0 0 0,-3 1 0,-7 5 0,1-1 0,1 1 0,0 1 0,-15 13 0,20-17 0,1 1 0,0-1 0,0 1 0,1 0 0,-1 0 0,1 1 0,0-1 0,0 1 0,1-1 0,-1 1 0,-2 12 0,5-16 0,0 1 0,0 0 0,0-1 0,0 1 0,0-1 0,1 1 0,-1-1 0,1 1 0,0-1 0,0 1 0,0-1 0,0 1 0,0-1 0,0 0 0,0 0 0,1 0 0,-1 1 0,1-1 0,0-1 0,0 1 0,-1 0 0,1 0 0,0-1 0,1 1 0,-1-1 0,0 1 0,0-1 0,0 0 0,1 0 0,-1 0 0,5 1 0,0 0 0,0 0 0,0 0 0,1 0 0,-1-1 0,0 0 0,1-1 0,10 0 0,-15 0 0,0 0 0,0 0 0,0 0 0,0-1 0,0 0 0,0 1 0,0-1 0,0 0 0,-1 0 0,1 0 0,0-1 0,0 1 0,-1-1 0,1 1 0,-1-1 0,0 0 0,1 0 0,-1 0 0,0 0 0,3-5 0,-5 7 0,0 0 0,0 0 0,0 0 0,0 1 0,-1-1 0,1 0 0,0 0 0,0 0 0,0 0 0,0 0 0,0 0 0,0 0 0,0 0 0,0 0 0,0 0 0,0 0 0,-1 0 0,1-1 0,0 1 0,0 0 0,0 0 0,0 0 0,0 0 0,0 0 0,0 0 0,0 0 0,0 0 0,0 0 0,0 0 0,0 0 0,0 0 0,0 0 0,-1 0 0,1 0 0,0 0 0,0 0 0,0-1 0,0 1 0,0 0 0,0 0 0,0 0 0,0 0 0,0 0 0,0 0 0,0 0 0,0 0 0,0 0 0,0 0 0,0 0 0,0-1 0,0 1 0,0 0 0,0 0 0,0 0 0,0 0 0,0 0 0,0 0 0,0 0 0,0 0 0,0 0 0,1 0 0,-1 0 0,0 0 0,0-1 0,-12 7 0,-11 10 0,12-3 0,0 0 0,1 1 0,1 0 0,1 1 0,0 0 0,0 0 0,2 1 0,0 0 0,0 0 0,2 0 0,0 1 0,-3 29 0,4-11 0,1 0 0,2 0 0,1 0 0,2 1 0,8 40 0,-5-45 0,2-1 0,1 0 0,1 0 0,1-1 0,2 0 0,1-1 0,32 47 0,-32-56 0,2 0 0,-1-1 0,2-1 0,0-1 0,2 0 0,-1-1 0,2-1 0,0-1 0,0-1 0,42 18 0,-36-19-195,1-2 0,1-2 0,-1 0 0,1-1 0,0-2 0,47 1 0,-45-5-6631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42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0 24575,'1'0'0,"-1"0"0,0 0 0,1 1 0,-1-1 0,0 0 0,1 0 0,-1 0 0,0 1 0,1-1 0,-1 0 0,0 0 0,1 1 0,-1-1 0,0 0 0,0 1 0,1-1 0,-1 0 0,0 1 0,0-1 0,0 0 0,0 1 0,1-1 0,-1 0 0,0 1 0,0-1 0,0 0 0,0 1 0,0-1 0,0 1 0,0-1 0,0 0 0,0 1 0,0-1 0,0 1 0,-3 24 0,-10 25 0,8-28 0,1 0 0,0 1 0,2-1 0,1 44 0,2-38 0,-2-1 0,-8 49 0,4-44 0,-2 65 0,3-30 0,-7 1 0,-2 12 0,11-49 120,0-19-321,1-19-1083,1-3-5542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42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65 24575,'16'-19'0,"-12"13"0,1 1 0,-1 0 0,1 0 0,0 0 0,0 1 0,11-8 0,-14 11 0,0 1 0,-1-1 0,1 0 0,0 1 0,-1 0 0,1-1 0,0 1 0,-1 0 0,1 0 0,0 0 0,0 0 0,-1 1 0,1-1 0,0 0 0,-1 1 0,1-1 0,0 1 0,-1-1 0,1 1 0,-1 0 0,1 0 0,-1-1 0,1 1 0,-1 0 0,1 1 0,-1-1 0,0 0 0,0 0 0,0 0 0,1 1 0,-1-1 0,0 1 0,0 1 0,16 21 0,-2 1 0,0 0 0,-2 1 0,12 33 0,25 48 0,-42-90 0,-7-13 0,1 0 0,0 0 0,0 0 0,1-1 0,-1 1 0,1-1 0,4 5 0,-6-7 0,0 0 0,0-1 0,0 1 0,0-1 0,0 1 0,0-1 0,0 0 0,0 1 0,0-1 0,1 0 0,-1 0 0,0 0 0,0 0 0,0 0 0,0 0 0,1 0 0,-1 0 0,0 0 0,0-1 0,0 1 0,0 0 0,0-1 0,0 1 0,1-1 0,-1 1 0,0-1 0,0 0 0,0 1 0,-1-1 0,1 0 0,0 0 0,0 1 0,1-2 0,27-25 0,30-33 0,17-16 0,-6 9 0,37-31 0,-106 98-30,-1 0 0,0-1-1,0 1 1,0 0 0,1-1-1,-1 1 1,0 0 0,0-1-1,1 1 1,-1 0 0,0 0-1,1 0 1,-1-1 0,0 1-1,1 0 1,-1 0-1,0 0 1,1 0 0,-1-1-1,1 1 1,-1 0 0,0 0-1,1 0 1,-1 0 0,0 0-1,1 0 1,-1 0 0,1 0-1,-1 0 1,0 0 0,1 0-1,-1 1 1,0-1 0,1 0-1,-1 0 1,0 0 0,1 0-1,-1 1 1,0-1 0,1 0-1,-1 0 1,0 0 0,1 1-1,-1-1 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48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4455 223 24575,'4'-2'0,"-13"-5"0,-14-3 0,-11 6 0,0 2 0,0 1 0,0 1 0,0 2 0,-48 9 0,30-4 0,-62 0 0,-551-8 0,637 3 0,-56 9 0,55-5 0,-52 1 0,44-8 0,-62-11 0,62 6 0,-62-2 0,50 9 0,14 0 0,-1-1 0,1-2 0,-66-11 0,-160-38 0,224 46 0,-62-2 0,62 6 0,-62-10 0,-98-14 0,-85-17 0,193 31 0,-209-21 0,189 21 0,-71-2 0,-465 14 0,626 1 0,1-1 0,-33 9 0,-33 2 0,61-12 0,16-1 0,0 1 0,-1 0 0,1 0 0,0 1 0,0 0 0,0 0 0,-9 3 0,25 40 0,13 205 0,33 142 0,-49-311 0,-7 131 0,0-184 0,1-40 0,0 12 0,0 0 0,-1 0 0,1 0 0,0 0 0,0-1 0,0 1 0,0 0 0,0 0 0,0 0 0,0 0 0,1 0 0,-1 0 0,0 0 0,1 0 0,-1 0 0,0 0 0,1 0 0,-1 0 0,1 0 0,0 1 0,-1-1 0,1 0 0,0 0 0,-1 0 0,1 1 0,0-1 0,0 0 0,0 1 0,-1-1 0,1 1 0,0-1 0,0 1 0,0-1 0,0 1 0,0-1 0,0 1 0,0 0 0,0 0 0,0 0 0,0 0 0,0-1 0,1 1 0,-1 0 0,1 1 0,38-6 0,0 2 0,0 2 0,49 4 0,7 1 0,1045-4 0,-912 13 0,-4 0 0,-68-12 0,282-4 0,-284-9 0,71-1 0,-66 2 0,-118 6 0,1 1 0,-1 3 0,80 7 0,-43 2 0,114-2 0,-34-3 0,-35 9 0,41 1 0,267-14 0,-413 2 0,0 1 0,31 7 0,34 4 0,-64-13 0,182-2 0,-200 2 0,-1 0 0,1 0 0,0 0 0,0-1 0,0 1 0,0-1 0,-1 1 0,1-1 0,0 0 0,-1 1 0,1-1 0,0 0 0,2-2 0,-4 2 0,1 1 0,-1-1 0,0 1 0,1-1 0,-1 0 0,0 1 0,1-1 0,-1 0 0,0 1 0,0-1 0,1 0 0,-1 0 0,0 1 0,0-1 0,0 0 0,0 0 0,0 1 0,0-1 0,0 0 0,0 0 0,-1 1 0,1-1 0,0-1 0,-3-4 0,-1-1 0,1 1 0,-1 0 0,0 0 0,-10-9 0,-7-14 0,8-1 0,1 0 0,2-1 0,1-1 0,-9-54 0,12 51 0,4 17 0,0 0 0,2-1 0,0 1 0,1 0 0,1-1 0,5-21 0,3-56 0,-8 71 0,9-48 0,-7 54 0,0-1 0,-2 0 0,0 1 0,-2-26 0,0 42 0,0 1 0,-1 0 0,1-1 0,0 1 0,-1 0 0,0 0 0,0 0 0,1-1 0,-1 1 0,0 0 0,-1 0 0,1 0 0,0 0 0,-1 1 0,1-1 0,-1 0 0,1 0 0,-1 1 0,0-1 0,0 1 0,0 0 0,1-1 0,-1 1 0,-1 0 0,1 0 0,0 0 0,0 0 0,0 1 0,0-1 0,-1 1 0,1-1 0,0 1 0,-1 0 0,1 0 0,-3 0 0,-11 0 0,0 1 0,0 1 0,1 1 0,-22 6 0,-8 0 0,-205 11-1365,203-16-5461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08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1295 216 24575,'-21'-1'0,"0"-1"0,-30-7 0,29 4 0,-1 1 0,-22 0 0,-27-1 0,-113-24 0,80 11 0,-420-86 0,334 72 0,190 32 0,0-1 0,0 1 0,0 0 0,0 0 0,0-1 0,0 1 0,0 0 0,0 0 0,0 0 0,-1 0 0,1 0 0,0 0 0,0 0 0,0 1 0,0-1 0,0 0 0,0 0 0,0 1 0,0-1 0,0 1 0,0-1 0,0 1 0,0 0 0,0-1 0,0 1 0,0 0 0,1-1 0,-1 1 0,0 0 0,0 0 0,1 0 0,-1 0 0,1 0 0,-1 0 0,0 1 0,2-1 0,-1 0 0,1 1 0,-1-1 0,1 0 0,0 0 0,0 1 0,-1-1 0,1 0 0,0 0 0,0 0 0,0 0 0,0 0 0,0 0 0,0 0 0,1-1 0,-1 1 0,0 0 0,0-1 0,1 1 0,-1 0 0,0-1 0,1 0 0,-1 1 0,1-1 0,-1 0 0,0 0 0,3 1 0,18 2-1365,0-1-5461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08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1 24575,'-2'5'0,"0"0"0,0 0 0,-1 0 0,0 0 0,0 0 0,0 0 0,-1-1 0,0 1 0,0-1 0,0 0 0,0 0 0,-9 6 0,-2 3 0,5-3 0,-1 0 0,0 0 0,1 1 0,0 1 0,1 0 0,0 0 0,-7 14 0,14-22 0,0 0 0,1 0 0,0 0 0,0 0 0,0 1 0,0-1 0,1 0 0,-1 0 0,1 1 0,0-1 0,1 0 0,-1 1 0,1-1 0,0 0 0,0 0 0,0 0 0,0 1 0,1-1 0,-1 0 0,1-1 0,0 1 0,1 0 0,-1-1 0,1 1 0,-1-1 0,4 4 0,11 12 0,0 0 0,21 18 0,-32-32 0,0 0 0,1 0 0,0 0 0,-1-1 0,1 0 0,1 0 0,-1-1 0,1 0 0,-1 0 0,14 3 0,-19-6-76,0 0 1,-1 0-1,1 0 0,0 0 0,-1 0 0,1 0 0,0 0 0,-1-1 1,1 1-1,-1-1 0,1 1 0,-1-1 0,1 1 0,-1-1 1,1 0-1,-1 0 0,3-2 0,6-7-6750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18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521 37 24575,'0'-1'0,"0"-1"0,0 1 0,1 0 0,-1-1 0,-1 1 0,1-1 0,0 1 0,0 0 0,-1-1 0,1 1 0,0-1 0,-1 1 0,1 0 0,-1 0 0,0-1 0,1 1 0,-1 0 0,0 0 0,0 0 0,0-1 0,0 1 0,0 0 0,0 0 0,0 1 0,0-1 0,0 0 0,-1 0 0,-1 0 0,0 0 0,1 1 0,-1-1 0,0 1 0,0 0 0,0 0 0,0 0 0,0 1 0,0-1 0,0 1 0,0-1 0,0 1 0,-5 3 0,-8 3 0,0 1 0,1 0 0,-21 16 0,-7 11 0,2 2 0,1 1 0,-65 83 0,81-92 0,2 1 0,-34 60 0,49-75 0,0 0 0,1 0 0,1 1 0,0 0 0,1-1 0,0 2 0,2-1 0,-2 31 0,4-31 0,-1-2 0,1 0 0,1 0 0,0 0 0,1 1 0,7 25 0,-8-37 0,0 0 0,0-1 0,0 1 0,1 0 0,-1-1 0,1 1 0,0-1 0,0 0 0,0 1 0,0-1 0,0 0 0,0 0 0,1 0 0,-1-1 0,1 1 0,-1 0 0,1-1 0,0 0 0,-1 0 0,1 0 0,0 0 0,0 0 0,0 0 0,0-1 0,0 1 0,0-1 0,0 0 0,0 0 0,0 0 0,0 0 0,0 0 0,0-1 0,0 0 0,3 0 0,10-3 0,0-1 0,0 0 0,0-1 0,0-1 0,-1-1 0,-1 0 0,1 0 0,-1-2 0,0 0 0,-1 0 0,18-19 0,-11 8 0,-1 0 0,-1-1 0,-1-1 0,-1 0 0,-1-1 0,12-28 0,14-68 0,-37 184 0,-5-58 0,1 0 0,1 0 0,-1 0 0,1 0 0,0 0 0,0 0 0,1 0 0,-1 0 0,1 0 0,1-1 0,-1 1 0,1-1 0,0 0 0,0 1 0,1-2 0,-1 1 0,5 5 0,-4-7 0,0 0 0,1 0 0,-1-1 0,0 1 0,1-1 0,0 0 0,-1 0 0,1 0 0,0-1 0,0 1 0,0-1 0,0 0 0,0-1 0,0 1 0,0-1 0,0 0 0,1-1 0,-1 1 0,0-1 0,8-2 0,3-1 0,1-2 0,-1 1 0,0-2 0,-1-1 0,0 0 0,0 0 0,0-2 0,-1 0 0,-1 0 0,18-18 0,-8 5 0,-1-1 0,-1-1 0,-1 0 0,26-45 0,-32 43 0,-1-2 0,-1 1 0,8-32 0,12-32 0,-31 89-113,-5 10 243,-13 25-181,5-11-1280,0 1-5495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3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247 73 24575,'1'-3'0,"-1"0"0,0 0 0,0 0 0,-1 0 0,1 0 0,-1 0 0,1 0 0,-1 0 0,0 0 0,0 0 0,0 1 0,-1-1 0,1 0 0,0 1 0,-1-1 0,0 1 0,0-1 0,0 1 0,0 0 0,0 0 0,0 0 0,0 0 0,-6-3 0,5 4 0,0-1 0,-1 1 0,1 0 0,-1 1 0,1-1 0,-1 1 0,0-1 0,1 1 0,-1 0 0,0 0 0,1 1 0,-1-1 0,1 1 0,-1 0 0,1 0 0,-1 0 0,1 0 0,-7 3 0,8-3 0,0 0 0,-1 0 0,1 0 0,0 0 0,-1 1 0,1-1 0,0 1 0,0-1 0,0 1 0,0-1 0,0 1 0,1 0 0,-1 0 0,1 0 0,-1 0 0,1 0 0,-1 1 0,1-1 0,0 0 0,0 1 0,0-1 0,1 0 0,-1 1 0,0-1 0,1 1 0,0-1 0,-1 1 0,1-1 0,0 1 0,1 4 0,-2 13 0,-22 136 0,12-92 0,-4 98 0,2-33 0,1-3 0,0-6 0,6-80 0,-1 55 0,7-92-114,1 27 362,-1-30-286,0 1-1,-1-1 1,1 1-1,0 0 1,0-1-1,0 1 1,0-1-1,0 1 1,0-1 0,0 1-1,0-1 1,1 1-1,-1-1 1,0 1-1,0-1 1,0 1 0,0-1-1,1 1 1,-1-1-1,0 1 1,0-1-1,1 0 1,-1 1 0,1-1-1,-1 1 1,0-1-1,1 0 1,-1 1-1,1-1 1,-1 0-1,0 1 1,1-1 0,-1 0-1,1 0 1,-1 0-1,1 1 1,-1-1-1,2 0 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57.9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1 112 24575,'-1'-1'0,"1"0"0,0 0 0,0 0 0,0-1 0,0 1 0,0 0 0,0 0 0,0 0 0,1-1 0,-1 1 0,0 0 0,1 0 0,-1 0 0,1 0 0,-1 0 0,1 0 0,-1 0 0,1 0 0,0 0 0,-1 0 0,1 0 0,0 0 0,0 0 0,0 0 0,0 1 0,0-1 0,0 0 0,0 1 0,2-2 0,-1 2 0,1 0 0,-1 0 0,1 0 0,-1 0 0,1 0 0,-1 1 0,0-1 0,1 1 0,-1-1 0,1 1 0,-1 0 0,0 0 0,4 2 0,6 4 0,-1 0 0,1 0 0,-1 2 0,13 11 0,-17-12 0,1 0 0,-1 0 0,-1 1 0,0 0 0,0 0 0,0 1 0,-1 0 0,-1 0 0,0 0 0,0 0 0,3 14 0,-4-6 0,0-1 0,-2 1 0,0 0 0,0 0 0,-2 0 0,-3 20 0,4-36 0,0-1 0,0 1 0,0 0 0,-1-1 0,1 1 0,0 0 0,-1-1 0,1 1 0,-1-1 0,0 1 0,0-1 0,1 1 0,-1-1 0,-2 3 0,2-4 0,1 0 0,0 0 0,-1 1 0,1-1 0,-1 0 0,1 0 0,-1 0 0,1 0 0,-1 0 0,1 0 0,-1 0 0,1 0 0,0 0 0,-1 0 0,1 0 0,-1 0 0,1 0 0,-1-1 0,1 1 0,-1 0 0,1 0 0,0 0 0,-1-1 0,1 1 0,-1 0 0,1 0 0,0-1 0,-1 1 0,1 0 0,0-1 0,-1 0 0,-2-2 0,1-1 0,-1 0 0,1 0 0,-1 0 0,1 0 0,1 0 0,-1 0 0,1 0 0,-2-6 0,1-3 0,1 0 0,0 0 0,1 0 0,1 0 0,0 0 0,0 0 0,2 1 0,-1-1 0,2 1 0,0-1 0,0 1 0,1 0 0,0 0 0,1 1 0,1 0 0,9-13 0,-4 7 0,0 1 0,2 0 0,0 1 0,1 1 0,0 0 0,1 1 0,1 0 0,0 2 0,28-16 0,-44 27 0,1-1 0,-1 0 0,0 0 0,1 0 0,-1 1 0,1-1 0,-1 1 0,1-1 0,-1 1 0,1 0 0,0-1 0,-1 1 0,1 0 0,-1 0 0,1 0 0,0 0 0,-1 1 0,1-1 0,-1 0 0,1 1 0,-1-1 0,1 1 0,-1-1 0,1 1 0,2 1 0,-3 0 0,1 0 0,-1 0 0,1 0 0,-1 0 0,0 0 0,0 0 0,0 1 0,0-1 0,0 0 0,-1 0 0,1 1 0,-1-1 0,1 1 0,-1 4 0,0 6 0,0-1 0,-1 1 0,0 0 0,-1 0 0,-4 13 0,-27 66 0,21-64 0,2 0 0,-11 50 0,20-75 0,0-1 0,1 1 0,-1 0 0,1 0 0,0 0 0,0-1 0,0 1 0,0 0 0,0 0 0,1 0 0,-1-1 0,1 1 0,0 0 0,0-1 0,0 1 0,0 0 0,0-1 0,1 1 0,-1-1 0,1 0 0,-1 1 0,1-1 0,0 0 0,0 0 0,0 0 0,0 0 0,1 0 0,-1-1 0,0 1 0,1-1 0,-1 1 0,1-1 0,-1 0 0,1 0 0,0 0 0,-1 0 0,1-1 0,0 1 0,0-1 0,-1 0 0,6 1 0,3-1 0,0 0 0,0 0 0,0-1 0,0-1 0,0 1 0,0-2 0,-1 0 0,1 0 0,15-7 0,-5 0-455,1-2 0,30-20 0,-36 19-6371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58.3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9 24575,'-18'-5'0,"17"4"0,1 1 0,-1 0 0,0-1 0,1 1 0,-1 0 0,0-1 0,1 1 0,-1 0 0,0 0 0,1 0 0,-1 0 0,0 0 0,0 0 0,1 0 0,-1 0 0,0 0 0,0 0 0,1 0 0,-1 0 0,0 0 0,1 0 0,-1 1 0,0-1 0,1 0 0,-1 1 0,0-1 0,1 0 0,-1 1 0,1-1 0,-1 1 0,1-1 0,-1 1 0,1-1 0,-1 1 0,1-1 0,-1 1 0,1 0 0,-1-1 0,1 1 0,0 0 0,0-1 0,-1 1 0,1 0 0,0-1 0,0 1 0,0 0 0,0 0 0,-12 26 0,2-1 0,1 2 0,2-1 0,-6 36 0,11-52 0,0-1 0,1 1 0,1 0 0,1 19 0,-1-28 0,0-1 0,0 1 0,0-1 0,1 1 0,-1 0 0,1-1 0,-1 1 0,1-1 0,-1 1 0,1-1 0,0 1 0,0-1 0,0 0 0,0 1 0,0-1 0,0 0 0,0 0 0,0 0 0,0 1 0,1-1 0,-1 0 0,0-1 0,1 1 0,-1 0 0,1 0 0,-1-1 0,1 1 0,-1-1 0,1 1 0,-1-1 0,1 1 0,0-1 0,-1 0 0,1 0 0,0 0 0,-1 0 0,1 0 0,-1 0 0,1 0 0,2-1 0,8-2 0,0 0 0,-1-1 0,0 0 0,1-1 0,-2 0 0,1-1 0,0 0 0,-1 0 0,0-1 0,15-14 0,5-9 0,46-56 0,-49 53 0,-14 9 0,-12 21 0,-3 15 0,1-5-195,0 0 0,0 0 0,1 0 0,-1 0 0,2 0 0,0 10 0,3 0-6631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58.9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24575,'-1'0'0,"-17"3"0,13 20 0,3 11 0,-1 0 0,-2 0 0,-2 0 0,-16 51 0,39-125 0,2 1 0,43-71 0,-61 109 0,1 0 0,-1 0 0,1 0 0,-1 0 0,1 0 0,-1 0 0,1 0 0,0 0 0,0 0 0,-1 1 0,1-1 0,0 0 0,0 0 0,0 1 0,0-1 0,0 0 0,0 1 0,0-1 0,0 1 0,0-1 0,0 1 0,0 0 0,0-1 0,0 1 0,0 0 0,0 0 0,0 0 0,0 0 0,1 0 0,-1 0 0,0 0 0,0 0 0,0 0 0,0 0 0,0 1 0,2 0 0,0 1 0,0 1 0,-1 0 0,1 0 0,0 0 0,-1 1 0,0-1 0,0 1 0,2 4 0,3 4 0,-7-11 0,1-1 0,-1 1 0,1-1 0,-1 1 0,1-1 0,-1 1 0,1-1 0,-1 1 0,1-1 0,-1 1 0,1-1 0,0 0 0,-1 1 0,1-1 0,0 0 0,-1 0 0,1 0 0,0 1 0,0-1 0,-1 0 0,1 0 0,0 0 0,-1 0 0,1 0 0,0 0 0,0 0 0,-1-1 0,1 1 0,0 0 0,-1 0 0,1 0 0,0-1 0,-1 1 0,1 0 0,0-1 0,-1 1 0,1 0 0,-1-1 0,1 1 0,-1-1 0,2 0 0,28-28 0,-16 15 0,-13 13 0,1 0 0,0-1 0,0 1 0,0 0 0,0 0 0,0 0 0,0 0 0,0 0 0,0 0 0,0 1 0,3-1 0,-4 0 0,0 1 0,-1 0 0,1 1 0,0-1 0,0 0 0,-1 0 0,1 0 0,0 0 0,-1 1 0,1-1 0,0 0 0,0 1 0,-1-1 0,1 0 0,-1 1 0,1-1 0,0 1 0,-1-1 0,1 1 0,-1-1 0,1 1 0,0 1 0,1 3 0,1 0 0,-1 1 0,0 0 0,-1-1 0,1 1 0,-1 0 0,0 7 0,8 30 0,-8-41 0,-1-1 0,0 0 0,1 1 0,0-1 0,-1 0 0,1 0 0,0 1 0,-1-1 0,1 0 0,0 0 0,0 0 0,0 0 0,0 0 0,0 0 0,0 0 0,0 0 0,0 0 0,1-1 0,-1 1 0,0 0 0,2 0 0,1-1-97,-1 1-1,1-2 1,-1 1-1,1 0 1,-1-1-1,1 1 1,-1-1-1,1 0 1,-1 0-1,0 0 1,1-1-1,-1 1 0,6-4 1,7-4-6729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59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24575,'47'-1'0,"-30"-1"0,0 2 0,0 0 0,0 1 0,34 6 0,-50-7 0,0 0 0,0 0 0,-1 0 0,1 1 0,0-1 0,0 0 0,-1 1 0,1-1 0,0 0 0,0 1 0,-1-1 0,1 1 0,0-1 0,-1 1 0,1-1 0,-1 1 0,1 0 0,-1-1 0,1 1 0,-1 0 0,1-1 0,-1 1 0,0 0 0,1 0 0,-1-1 0,0 1 0,0 0 0,0 0 0,1 0 0,-1-1 0,0 1 0,0 0 0,0 0 0,0 0 0,0 0 0,0-1 0,-1 1 0,1 0 0,0 0 0,0 0 0,-1-1 0,1 1 0,0 0 0,-1-1 0,1 1 0,0 0 0,-1 0 0,1-1 0,-1 1 0,0-1 0,1 1 0,-1 0 0,1-1 0,-1 1 0,-1 0 0,-40 38 0,35-34 0,-8 7 0,-4 3 0,1 1 0,-17 19 0,31-32 0,1 0 0,0 1 0,0-1 0,1 1 0,-1 0 0,1 0 0,0 0 0,0 0 0,0 0 0,1 1 0,-1-1 0,1 0 0,0 1 0,0-1 0,1 1 0,-1 0 0,1 6 0,0-10-3,0 0 1,1 0-1,-1 0 0,0 0 0,1 0 0,-1 0 0,1 0 0,-1 0 0,1 0 1,-1 0-1,1 0 0,-1-1 0,1 1 0,0 0 0,0 0 0,-1-1 0,1 1 1,0 0-1,0-1 0,0 1 0,0-1 0,0 1 0,0-1 0,0 1 0,0-1 1,0 0-1,1 1 0,37-2 203,34-22-1685,-56 16-5341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6:59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57 24575,'0'-51'0,"0"45"0,0 33 0,0 611 0,0-638 1,0-1 0,0 1 0,0 0 0,0 0 0,0 0 0,0 0 0,0 0 0,0 0 0,-1 0 0,1 0 0,0 0 0,0 0 0,0 0-1,0 0 1,0 0 0,0 0 0,0 0 0,-1 0 0,1 0 0,0 0 0,0 0 0,0 0 0,0 0 0,0 0 0,0 0 0,-1 0 0,1 0 0,0 0 0,0 0 0,0 0 0,0 0 0,0 0-1,0 0 1,0 0 0,0 0 0,-1 0 0,1 0 0,0 0 0,0 0 0,0 1 0,-5-14-1405,-1-3-5422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02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 24575,'3'-33'0,"2"27"0,2 23 0,11 46 0,-3 1 0,13 128 0,-23-135 0,4 33 0,-4 0 0,-4 0 0,-12 109 0,6-152 0,2 56 0,0 12 0,-3-92 0,6-23 0,0 1 0,0-1 0,0 0 0,0 0 0,0 0 0,-1 0 0,1 0 0,0 0 0,0 0 0,0 0 0,0 1 0,-1-1 0,1 0 0,0 0 0,0 0 0,0 0 0,-1 0 0,1 0 0,0 0 0,0 0 0,0 0 0,0 0 0,-1 0 0,1 0 0,0 0 0,0 0 0,0 0 0,-1-1 0,1 1 0,0 0 0,0 0 0,0 0 0,0 0 0,0 0 0,-1 0 0,1 0 0,0-1 0,0 1 0,0 0 0,0 0 0,0 0 0,0 0 0,-1 0 0,1-1 0,0 1 0,0 0 0,0 0 0,0 0 0,0 0 0,0-1 0,-2-3 0,0 0 0,1 0 0,-1-1 0,1 1 0,0 0 0,0-1 0,0-6 0,0 0-195,1 0 0,0 0 0,1 0 0,0 0 0,1-1 0,4-14 0,-1 8-6631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02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0 101 24575,'9'16'0,"2"15"0,10 105 0,-20-130 0,1 3 0,0 0 0,0 0 0,1 0 0,0 0 0,0 0 0,1-1 0,5 9 0,-8-15 0,1 0 0,0-1 0,0 1 0,-1 0 0,1-1 0,0 1 0,0-1 0,1 0 0,-1 0 0,0 0 0,0 0 0,1 0 0,-1 0 0,0 0 0,1-1 0,-1 1 0,1-1 0,-1 0 0,0 0 0,1 0 0,-1 0 0,1 0 0,-1 0 0,1-1 0,-1 1 0,0-1 0,1 1 0,-1-1 0,0 0 0,1 0 0,-1 0 0,3-2 0,11-6 0,0-1 0,0 0 0,-1-1 0,-1 0 0,1-1 0,12-15 0,15-13 0,22-14 0,-3-4 0,66-80 0,-184 196-1365,44-42-5461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04.6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2028 1 24575,'-11'0'0,"0"1"0,0 1 0,0-1 0,-1 2 0,2-1 0,-1 2 0,0-1 0,1 2 0,0-1 0,-1 1 0,2 1 0,-1 0 0,1 0 0,-14 13 0,-321 251 0,307-244 0,-78 40 0,75-45 0,-295 147 0,-56 10 0,255-118 0,-89 44 0,190-85 0,1 1 0,0 2 0,2 2 0,-35 32 0,64-53 0,0-1 0,0 1 0,0 0 0,0 0 0,0 0 0,1 0 0,0 0 0,-1 1 0,1-1 0,0 1 0,-1 3 0,33-17 0,242-133-1365,-224 121-5461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05.7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 24575,'0'-1'0,"0"0"0,1 0 0,-1 0 0,0 0 0,1 0 0,-1 0 0,0 0 0,1 0 0,-1 1 0,1-1 0,0 0 0,-1 0 0,1 1 0,-1-1 0,1 0 0,0 0 0,0 1 0,0-1 0,-1 1 0,1-1 0,0 1 0,0-1 0,0 1 0,0 0 0,0-1 0,0 1 0,0 0 0,0-1 0,0 1 0,0 0 0,0 0 0,0 0 0,0 0 0,0 0 0,0 0 0,0 1 0,1-1 0,43 7 0,-39-6 0,184 28 0,15 2 0,165 67 0,728 182 0,-932-244 0,95 20 0,323 75 0,-532-115 0,0 3 0,-1 2 0,-1 2 0,-1 3 0,49 33 0,-90-55 0,1 0 0,-1 0 0,1-1 0,0 0 0,10 2 0,-16-4 0,-75-40-1365,55 33-5461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19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 26 24575,'0'-1'0,"-1"0"0,1-1 0,0 1 0,0-1 0,0 1 0,1-1 0,-1 1 0,0-1 0,1 1 0,-1-1 0,0 1 0,1 0 0,0-1 0,-1 1 0,1 0 0,1-2 0,-2 3 0,1 0 0,-1 0 0,1 0 0,-1-1 0,0 1 0,1 0 0,-1 0 0,1 0 0,-1 0 0,1 0 0,-1 0 0,1 0 0,-1 0 0,1 1 0,-1-1 0,1 0 0,-1 0 0,1 0 0,-1 0 0,1 1 0,-1-1 0,0 0 0,1 0 0,-1 1 0,1-1 0,-1 0 0,0 1 0,1-1 0,-1 1 0,5 4 0,-1 0 0,0 0 0,-1 0 0,1 1 0,4 10 0,-1 4 0,0 0 0,-2 1 0,0 0 0,-1 0 0,-1 0 0,-1 0 0,-1 0 0,-3 36 0,-29 171 0,29-221 0,-26 116 0,-71 188 0,39-135 0,57-167 0,1-1 0,-1 1 0,1-1 0,-1 0 0,-1 0 0,0 0 0,0 0 0,0-1 0,-1 0 0,-8 9 0,13-16 0,0 1 0,0-1 0,0 0 0,0 0 0,0 0 0,0 0 0,-1 0 0,1 0 0,0 0 0,0 0 0,0 1 0,0-1 0,-1 0 0,1 0 0,0 0 0,0 0 0,0 0 0,0 0 0,-1 0 0,1 0 0,0 0 0,0 0 0,0 0 0,0 0 0,-1 0 0,1 0 0,0 0 0,0 0 0,0-1 0,0 1 0,0 0 0,-1 0 0,1 0 0,0 0 0,0 0 0,0 0 0,0 0 0,0 0 0,-1-1 0,1 1 0,0 0 0,0 0 0,0 0 0,0 0 0,0 0 0,0-1 0,0 1 0,0 0 0,0 0 0,0 0 0,-3-15 0,5-13 0,10-28 0,2 2 0,3-1 0,27-59 0,-27 77 0,1 1 0,2 1 0,2 1 0,1 1 0,33-38 0,-42 56 0,0 1 0,1 0 0,0 0 0,1 2 0,1 0 0,0 0 0,0 2 0,1 0 0,28-10 0,-43 19 0,1 0 0,0 0 0,0 0 0,-1 1 0,1 0 0,0-1 0,0 2 0,0-1 0,0 0 0,-1 1 0,1-1 0,0 1 0,0 0 0,-1 0 0,1 1 0,-1-1 0,1 1 0,-1 0 0,1 0 0,-1 0 0,0 0 0,0 1 0,0-1 0,0 1 0,-1-1 0,1 1 0,-1 0 0,1 0 0,2 6 0,-1-3 0,0 1 0,-1-1 0,1 1 0,-2 0 0,1 0 0,-1 0 0,0 0 0,0 1 0,-1-1 0,0 0 0,-1 1 0,1-1 0,-1 1 0,-2 9 0,-3 3 0,-1-1 0,0 0 0,-2 0 0,0-1 0,-16 25 0,14-26 0,1 0 0,0 1 0,1 0 0,1 1 0,-6 26 0,13-40 5,-1 0-1,1 0 1,1 0-1,-1 0 0,1 0 1,0 0-1,0 0 1,0-1-1,0 1 1,1 0-1,0-1 0,0 1 1,0-1-1,1 1 1,0-1-1,-1 0 1,1 0-1,1-1 0,-1 1 1,1 0-1,-1-1 1,1 0-1,0 0 1,0 0-1,0 0 1,8 3-1,-5-2-103,1 0 0,-1 0 0,1-1 0,0 0 0,0-1 0,1 1 0,-1-2 0,0 1 0,1-1 0,-1 0 0,1-1 0,-1 0 0,1 0 0,14-3 0,-7-2-6727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06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3020 45 24575,'2'0'0,"-1"0"0,1 0 0,-1-1 0,0 1 0,1 0 0,-1-1 0,0 1 0,1-1 0,-1 0 0,0 1 0,0-1 0,0 0 0,0 0 0,1 0 0,-1 1 0,0-1 0,0-1 0,-1 1 0,1 0 0,0 0 0,0 0 0,0 0 0,-1 0 0,1-1 0,-1 1 0,1-2 0,0 2 0,-1 0 0,0 1 0,0-1 0,0 0 0,0 0 0,0 1 0,0-1 0,0 0 0,0 0 0,0 1 0,0-1 0,-1 0 0,1 1 0,0-1 0,0 0 0,-1 1 0,1-1 0,0 0 0,-1 1 0,1-1 0,-1 1 0,1-1 0,-1 0 0,1 1 0,-1-1 0,1 1 0,-1 0 0,1-1 0,-1 1 0,0-1 0,1 1 0,-1 0 0,0-1 0,1 1 0,-1 0 0,0 0 0,0 0 0,1 0 0,-1-1 0,0 1 0,1 0 0,-1 0 0,0 0 0,0 0 0,1 1 0,-1-1 0,0 0 0,0 0 0,1 0 0,-1 1 0,0-1 0,-11 3 0,1 0 0,0 0 0,0 1 0,1 0 0,-1 1 0,1 0 0,-16 12 0,14-9 0,-1-1 0,0 0 0,0-1 0,-22 7 0,-51 1 0,65-12 0,0 0 0,-40 12 0,-145 59 501,104-37-1352,-1 0-4452,-44 11 4945,-160 57 5951,157-41-3691,5 13-3386,-105 65 1484,-42 5 0,21-12 0,-231 113 0,484-239 0,6-2 0,0 0 0,0 0 0,-1-2 0,1 1 0,-1-2 0,0 1 0,0-2 0,-25 2 0,37-4 2,0 0 0,0 0 0,0 0 0,1-1 0,-1 1 0,0 0 0,0 0 0,0-1 0,1 1 0,-1-1 0,0 1 0,1-1 0,-1 1-1,0-1 1,1 1 0,-1-1 0,1 1 0,-1-1 0,1 0 0,-1 1 0,1-1 0,-1 0 0,1 0 0,0 1 0,-1-1 0,1 0 0,0 0 0,0 1 0,-1-1 0,1 0 0,0 0 0,0 0-1,0-1 1,3-31-455,-1 23-525,0-10-5848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07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48 24575,'0'-1'0,"0"0"0,1 0 0,0 0 0,-1 0 0,1 0 0,0 0 0,0 0 0,-1 0 0,1 0 0,0 0 0,0 0 0,0 1 0,0-1 0,0 0 0,0 1 0,0-1 0,0 0 0,1 1 0,1-1 0,30-12 0,-24 10 0,3-1 0,0 1 0,0 0 0,0 1 0,0 1 0,0 0 0,0 0 0,0 2 0,1-1 0,-1 1 0,0 1 0,0 0 0,0 1 0,21 8 0,11 6 0,0 2 0,48 29 0,-74-38 0,253 141 0,196 104 0,-376-206 0,-4 5 0,130 103 0,-104-78 0,16 13 0,-111-77 0,-1 1 0,0 1 0,-1 0 0,23 31 0,-38-46-37,-1-1 0,1 1 1,0-1-1,0 1 0,0-1 0,0 0 0,0 0 0,0 1 0,0-1 0,0 0 0,1 0 0,-1 0 1,0 0-1,1 0 0,-1 0 0,1-1 0,-1 1 0,1 0 0,-1-1 0,1 1 0,-1-1 0,1 0 1,0 1-1,-1-1 0,1 0 0,-1 0 0,1 0 0,0 0 0,-1 0 0,1 0 0,0-1 0,-1 1 1,1-1-1,-1 1 0,1-1 0,1 0 0,12-6-6789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12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84 24575,'0'0'0,"-1"0"0,1-1 0,0 1 0,0 0 0,0-1 0,0 1 0,-1 0 0,1 0 0,0-1 0,0 1 0,-1 0 0,1 0 0,0-1 0,-1 1 0,1 0 0,0 0 0,0 0 0,-1-1 0,1 1 0,-1 0 0,1 0 0,0 0 0,-1 0 0,1 0 0,0 0 0,-1 0 0,1 0 0,0 0 0,-1 0 0,1 0 0,0 0 0,-1 0 0,1 0 0,-1 0 0,1 0 0,0 0 0,-1 1 0,1-1 0,0 0 0,0 0 0,-1 1 0,-2 17 0,8 22 0,21 113 0,-22-135 0,-1 1 0,-1 0 0,0 31 0,-2-41 0,-1 0 0,0 1 0,0-1 0,-1 0 0,0 0 0,-1-1 0,0 1 0,0 0 0,-7 11 0,10-18 0,-1-1 0,1 0 0,-1 1 0,0-1 0,1 0 0,-1 0 0,0 0 0,0 1 0,0-1 0,0 0 0,0 0 0,0 0 0,0-1 0,-1 1 0,1 0 0,0 0 0,0 0 0,-1-1 0,1 1 0,0-1 0,-1 1 0,1-1 0,0 0 0,-1 1 0,1-1 0,-1 0 0,1 0 0,-1 0 0,1 0 0,0 0 0,-1 0 0,1-1 0,-1 1 0,1 0 0,0-1 0,-1 1 0,1-1 0,0 1 0,-1-1 0,1 0 0,0 1 0,0-1 0,-1 0 0,1 0 0,0 0 0,0 0 0,0 0 0,0 0 0,0 0 0,1-1 0,-2 0 0,-3-4 0,1 0 0,0-1 0,0 1 0,0-1 0,1 0 0,0 0 0,0 0 0,-3-11 0,5 6 0,0-1 0,1 1 0,0 0 0,1 0 0,1-1 0,-1 1 0,2 0 0,0 0 0,0 0 0,1 1 0,1-1 0,0 1 0,0 0 0,1 0 0,13-17 0,4-4 0,2 0 0,2 1 0,43-38 0,-24 30 0,-43 36 0,1 0 0,0 0 0,0 1 0,0 0 0,0-1 0,1 1 0,-1 1 0,0-1 0,1 1 0,5-2 0,-9 4 0,0-1 0,0 0 0,0 0 0,0 1 0,0-1 0,-1 1 0,1-1 0,0 1 0,0-1 0,0 1 0,0-1 0,0 1 0,-1 0 0,1-1 0,0 1 0,-1 0 0,1 0 0,0 0 0,-1 0 0,1-1 0,-1 1 0,1 0 0,-1 0 0,0 0 0,1 0 0,-1 0 0,0 0 0,0 0 0,0 0 0,0 0 0,1 0 0,-1 0 0,-1 0 0,1 0 0,0 0 0,0 0 0,0 0 0,0 0 0,-1 2 0,-9 42 0,10-45 0,-21 64 0,12-40 0,1 1 0,1-1 0,1 1 0,1 0 0,-2 42 0,6-56 0,1 1 0,0-1 0,1 0 0,0 1 0,1-1 0,1 0 0,6 20 0,-7-27 0,0 0 0,1 0 0,-1 0 0,1 0 0,0-1 0,0 1 0,0-1 0,1 0 0,-1 0 0,1 0 0,0 0 0,0-1 0,0 1 0,0-1 0,0 0 0,0 0 0,0-1 0,1 1 0,-1-1 0,1 0 0,-1 0 0,6 0 0,-4 0-105,1-1 0,-1 1 0,0-1 0,0-1 0,0 1 0,1-1 0,-1 0 0,0-1 0,0 1 0,0-1 0,-1 0 0,12-6 0,-1-2-6721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12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28 102 24575,'-22'95'0,"18"-53"0,3-1 0,4 53 0,-3-92 0,0 0 0,0 0 0,0 0 0,0-1 0,0 1 0,1 0 0,-1 0 0,1 0 0,-1-1 0,1 1 0,0 0 0,0-1 0,0 1 0,0-1 0,0 1 0,0-1 0,0 1 0,0-1 0,0 0 0,1 1 0,-1-1 0,1 0 0,2 2 0,-2-3 0,1 1 0,-1-1 0,0 0 0,1 0 0,-1 0 0,1 0 0,-1 0 0,0 0 0,1 0 0,-1-1 0,0 1 0,0-1 0,1 0 0,-1 0 0,4-2 0,5-3 0,0 0 0,0-2 0,-1 1 0,0-1 0,14-14 0,-8 2 0,0 0 0,-1 0 0,0-2 0,-2 0 0,-1 0 0,-1-1 0,-1-1 0,0 0 0,-2 0 0,-1-1 0,-1 0 0,3-28 0,-10 27 0,-9 39 0,-10 43 0,14-28 0,2 1 0,2-1 0,0 1 0,2 0 0,3 34 0,-2-60-124,-1-1 0,0 1 0,1 0 0,-1-1 0,1 1 0,0-1-1,0 1 1,0-1 0,0 0 0,2 4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13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24575,'10'106'0,"-6"-67"0,-3-17 0,-2 0 0,0 0 0,-2-1 0,0 1 0,-2-1 0,-7 24 0,5-29 0,3-19 0,4-27 0,5 0 0,0 3 0,13-44 0,-16 64 0,1 1 0,-1 0 0,1 0 0,0 0 0,0 0 0,1 1 0,0-1 0,0 1 0,0 0 0,0 0 0,1 0 0,7-5 0,-11 9 0,0 0 0,0 1 0,0-1 0,0 0 0,0 1 0,0-1 0,0 1 0,0 0 0,0-1 0,0 1 0,0 0 0,0 0 0,0-1 0,0 1 0,0 0 0,1 0 0,-1 0 0,0 0 0,0 1 0,0-1 0,0 0 0,0 0 0,0 1 0,0-1 0,0 1 0,2 0 0,-1 0 0,0 1 0,0 0 0,0 0 0,-1 0 0,1-1 0,-1 2 0,1-1 0,-1 0 0,0 0 0,0 0 0,2 4 0,-1 0 0,0 1 0,0-1 0,0 1 0,-1-1 0,0 1 0,0-1 0,-1 1 0,0 10 0,-4-4 0,-1 7 0,13-29 0,9-21 0,-8 12 0,1 0 0,1 1 0,0 0 0,1 1 0,1 0 0,27-24 0,-39 39 0,0 0 0,0 0 0,0 0 0,0 0 0,0 0 0,0 0 0,0 1 0,0-1 0,1 0 0,-1 1 0,0-1 0,0 1 0,1 0 0,-1-1 0,0 1 0,1 0 0,-1 0 0,1 0 0,-1 0 0,0 0 0,1 0 0,-1 0 0,0 0 0,1 1 0,-1-1 0,2 1 0,-2 0 0,1 1 0,-1-1 0,0 0 0,0 1 0,0-1 0,0 1 0,0 0 0,0-1 0,0 1 0,0 0 0,-1 0 0,1-1 0,-1 1 0,1 0 0,-1 0 0,1 2 0,0 8 0,-1-1 0,0 1 0,0-1 0,-1 0 0,-3 13 0,-2 2 0,-1 0 0,-1-1 0,-1 1 0,-24 45 0,33-71 1,0-1 1,0 1-1,0 0 0,0 0 0,0 0 0,0 0 1,0 0-1,0 0 0,0 0 0,0 0 1,0-1-1,0 1 0,0 0 0,0 0 0,0 0 1,0 0-1,0 0 0,0 0 0,0 0 0,0 0 1,0-1-1,0 1 0,0 0 0,0 0 0,0 0 1,0 0-1,-1 0 0,1 0 0,0 0 0,0 0 1,0 0-1,0 0 0,0 0 0,0 0 0,0 0 1,0 0-1,0 0 0,-1 0 0,1 0 1,0 0-1,0 0 0,0 0 0,0 0 0,0 0 1,0 0-1,0 0 0,-1 0 0,1 0 0,2-12-1425,3 1-5402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13.5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24575,'1'0'0,"0"1"0,0-1 0,0 1 0,0-1 0,0 0 0,0 1 0,0 0 0,-1-1 0,1 1 0,0 0 0,0-1 0,0 1 0,-1 0 0,1 0 0,0-1 0,-1 1 0,1 0 0,-1 0 0,1 0 0,-1 0 0,1 0 0,-1 0 0,0 0 0,0 0 0,1 1 0,7 35 0,-5-23 0,5 29-52,-1 1 0,-2-1 0,-3 1 0,-3 64 0,0-41-1053,1-46-5721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13.8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45 24575,'4'0'0,"2"-4"0,-1-6 0,0-5 0,-2 0-8191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14.3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0 120 24575,'55'-21'0,"27"9"-341,0-4 0,0-3-1,83-32 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14.7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24575,'0'4'0,"4"5"0,5 2 0,6-1 0,5-3 0,2-2 0,3-2 0,0-2 0,1-1 0,-1 0 0,-3-4 0,-3-2 0,1 0 0,1 2 0,0 0 0,-2-2 0,-9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16.5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24575,'0'0'0,"0"-1"0,0 1 0,0-1 0,0 1 0,0 0 0,0-1 0,0 1 0,0 0 0,0-1 0,0 1 0,0-1 0,0 1 0,0 0 0,0-1 0,0 1 0,1 0 0,-1-1 0,0 1 0,0 0 0,0-1 0,0 1 0,1 0 0,-1-1 0,0 1 0,0 0 0,1-1 0,-1 1 0,0 0 0,1 0 0,-1 0 0,0-1 0,1 1 0,-1 0 0,0 0 0,1 0 0,-1 0 0,0-1 0,1 1 0,14 8 0,11 19 0,-18-13 0,-1 1 0,0 1 0,-1 0 0,-1 0 0,0 0 0,-1 0 0,-1 1 0,0-1 0,0 30 0,8 41 0,-9-77 0,1 1 0,-1-1 0,0 1 0,0 0 0,-1 0 0,-1 0 0,0 0 0,-2 20 0,2-31 2,0 1-1,0-1 1,0 0-1,0 1 1,0-1-1,0 0 1,0 1-1,0-1 1,0 0-1,0 1 1,0-1-1,0 0 1,0 1-1,0-1 1,-1 0-1,1 1 1,0-1-1,0 0 1,0 1-1,0-1 1,-1 0-1,1 0 1,0 1-1,0-1 1,-1 0-1,1 0 1,0 1-1,0-1 1,-1 0-1,1 0 1,0 0-1,-1 1 1,1-1-1,0 0 1,-1 0-1,1 0 1,0 0-1,-1 0 1,1 0-1,0 0 1,-1 0-1,1 0 1,0 0-1,-1 0 1,1 0-1,0 0 1,-1 0-1,1 0 1,0 0-1,-1 0 1,1 0-1,0 0 1,-1-1-1,1 1 1,0 0-1,-1 0 1,1 0-1,0-1 1,0 1-1,-1 0 1,1 0-1,0-1 1,0 1-1,-1-1 1,-12-20-1465,5 3-5363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19.6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 24575,'0'14'0,"-2"1"0,0-1 0,-6 21 0,-4 35 0,2 18 0,-32 137 0,21-128 0,19-91 56,2-11-1477,-1-4-5405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16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50 24575,'4'0'0,"6"0"0,0 4 0,0-3 0,1-1 0,0-5 0,-3-6 0,2-1 0,-5 1 0,-8 3 0,-7 3 0,2 2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17.2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13 24575,'5'0'0,"4"0"0,2 4 0,3 2 0,-1-5 0,-7-7 0,-9-2 0,-7 0 0,-3 6 0,-3 3 0,1 6 0,-1 6 0,2 4 0,4 0-8191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20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 24575,'12'-4'0,"-1"-1"0,0 0 0,0 0 0,12-9 0,-20 12 0,-1 0 0,1 1 0,0-1 0,-1 1 0,1 0 0,0-1 0,0 1 0,0 0 0,0 1 0,0-1 0,0 1 0,0-1 0,0 1 0,0 0 0,0 0 0,0 0 0,0 0 0,0 1 0,0-1 0,0 1 0,5 2 0,-3-1 0,-1 1 0,1 0 0,0 0 0,-1 0 0,0 1 0,0-1 0,0 1 0,0 0 0,-1 0 0,1 0 0,3 8 0,0-1 0,-1 0 0,0 1 0,-1-1 0,0 1 0,-1 0 0,0 1 0,-1-1 0,-1 1 0,3 23 0,-11 38 0,-2 0 0,-22 89 0,24-137 0,-14 69 0,-24 140 0,41-199 0,-3 0 0,0 0 0,-3-1 0,0 0 0,-3-1 0,-22 48 0,33-80 0,0 0 0,0-1 0,0 1 0,-1-1 0,1 1 0,0-1 0,-1 0 0,0 1 0,1-1 0,-1 0 0,-3 2 0,-2-5 0,10-13 0,20-37-1365,-11 25-5461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22.7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0 148 24575,'0'0'0,"0"-1"0,0 0 0,0 0 0,1 0 0,-1 1 0,0-1 0,0 0 0,0 0 0,1 1 0,-1-1 0,0 0 0,1 1 0,-1-1 0,1 0 0,-1 1 0,1-1 0,-1 1 0,1-1 0,-1 1 0,1-1 0,0 1 0,-1-1 0,1 1 0,0-1 0,-1 1 0,2-1 0,26-5 0,0-1 0,-4-2 0,0 0 0,1 2 0,0 1 0,0 1 0,37-2 0,12-4 0,244-22 0,-122 17 0,230 2 0,-334 14 0,-81 0 0,0 1 0,-1-1 0,1 2 0,-1 0 0,1 0 0,12 5 0,-92 19 0,15-14-1365,28-5-5461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25.1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1 958 24575,'0'0'0,"0"0"0,0 1 0,0-1 0,0 0 0,0 1 0,0-1 0,0 1 0,0-1 0,0 0 0,0 1 0,0-1 0,0 0 0,0 1 0,1-1 0,-1 0 0,0 1 0,0-1 0,0 0 0,1 1 0,-1-1 0,0 0 0,0 1 0,1-1 0,-1 0 0,0 0 0,0 1 0,1-1 0,-1 0 0,0 0 0,1 0 0,-1 0 0,0 1 0,1-1 0,-1 0 0,1 0 0,15-5 0,13-15 0,-18 5 0,0 0 0,-1-1 0,0 0 0,-2-1 0,0 0 0,0 0 0,8-31 0,17-39 0,-1 18 0,42-79 0,-62 126 0,2 1 0,0 1 0,1 0 0,28-27 0,-42 45 0,0 1 0,0 0 0,1 0 0,-1 0 0,0 0 0,1 0 0,-1 0 0,1 0 0,-1 1 0,1-1 0,-1 0 0,1 1 0,-1-1 0,1 1 0,0 0 0,-1-1 0,1 1 0,-1 0 0,1 0 0,0 0 0,-1 0 0,1 0 0,0 1 0,-1-1 0,3 1 0,0 1 0,-1-1 0,0 1 0,0 1 0,0-1 0,0 0 0,0 1 0,0-1 0,-1 1 0,1 0 0,-1 0 0,3 3 0,6 13 0,0 0 0,-1 0 0,8 26 0,-14-36 0,12 34 0,-9-23 0,0 0 0,1-1 0,1-1 0,0 1 0,2-1 0,21 28 0,-32-45 0,1 0 0,0-1 0,0 1 0,0 0 0,0 0 0,0 0 0,0-1 0,0 1 0,0 0 0,0-1 0,0 1 0,1-1 0,-1 1 0,0-1 0,0 0 0,0 0 0,1 1 0,-1-1 0,0 0 0,0 0 0,1 0 0,-1 0 0,0 0 0,0-1 0,1 1 0,1-1 0,0 0 0,0-1 0,-1 0 0,1 1 0,-1-1 0,1 0 0,-1 0 0,1-1 0,-1 1 0,0 0 0,3-5 0,4-8 0,0-1 0,-1 0 0,7-17 0,-13 27 0,207-445 0,-155 339 0,-43 96-78,-6 20 273,-2 28-1677,-3-11-5344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25.8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0 671 24575,'35'5'0,"-29"-4"0,1 0 0,-1 0 0,1-1 0,-1 0 0,10 0 0,14-5 0,0-1 0,-1-1 0,1-1 0,-2-2 0,1-1 0,-2-1 0,1-1 0,-2-2 0,0 0 0,-1-2 0,30-25 0,-45 32 0,-1-1 0,0 0 0,0-1 0,-1 1 0,-1-2 0,0 1 0,-1-1 0,0 0 0,-1 0 0,0-1 0,-1 1 0,-1-1 0,0 0 0,-1 0 0,0 0 0,-1-1 0,-1 1 0,0 0 0,-1 0 0,0-1 0,-2 1 0,1 0 0,-2 0 0,0 1 0,0-1 0,-1 1 0,-1 0 0,0 0 0,-1 0 0,-1 1 0,1 0 0,-2 1 0,0 0 0,0 0 0,-1 1 0,-17-15 0,22 22 0,0-1 0,0 1 0,0 0 0,0 0 0,-1 1 0,1-1 0,-1 1 0,0 0 0,0 1 0,0 0 0,0 0 0,0 0 0,0 0 0,0 1 0,0 0 0,-8 1 0,6 1 0,1 0 0,-1 0 0,1 0 0,-1 1 0,1 1 0,0-1 0,0 1 0,1 0 0,-1 1 0,1-1 0,-7 8 0,-1 2 0,0 1 0,1 0 0,1 1 0,1 0 0,0 1 0,1 0 0,1 0 0,1 1 0,-7 20 0,0 8-341,1 0 0,3 1-1,-7 59 1,16-85-6485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2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 68 24575,'-1'-4'0,"0"0"0,-1 0 0,1 0 0,-1 0 0,0 0 0,0 0 0,-1 0 0,1 0 0,-1 1 0,0-1 0,0 1 0,-4-4 0,6 7 0,1 0 0,-1 0 0,1 1 0,-1-1 0,1 0 0,-1 0 0,1 1 0,0-1 0,-1 0 0,1 1 0,-1-1 0,1 0 0,0 1 0,-1-1 0,1 0 0,0 1 0,-1-1 0,1 1 0,0-1 0,0 1 0,-1-1 0,1 1 0,0-1 0,0 1 0,0-1 0,0 1 0,0-1 0,-1 1 0,1-1 0,0 1 0,0-1 0,0 1 0,1 0 0,-1-1 0,0 1 0,0-1 0,0 1 0,0-1 0,0 1 0,1-1 0,-1 1 0,1 0 0,4 28 0,-1-11 0,2 0 0,0-1 0,1 1 0,0-1 0,2-1 0,0 0 0,1 0 0,0 0 0,21 21 0,-26-31 0,0 0 0,1-1 0,-1 0 0,1 0 0,1-1 0,-1 0 0,1 0 0,-1 0 0,1-1 0,0 0 0,0 0 0,1 0 0,-1-1 0,0-1 0,1 1 0,0-1 0,-1 0 0,1-1 0,0 0 0,-1 0 0,1 0 0,-1-1 0,1 0 0,0-1 0,11-4 0,-7 3 0,-1-2 0,0 0 0,-1 0 0,1-1 0,-1 0 0,0-1 0,0 0 0,-1 0 0,0-1 0,0 0 0,-1-1 0,0 0 0,10-15 0,-11 12 0,-1 0 0,0 0 0,-1-1 0,0 1 0,-1-1 0,-1 0 0,0 0 0,-1-1 0,0 1 0,-1-1 0,0-22 0,-5 19 0,-3 20 0,-5 29 0,5 26 0,2 0 0,7 113 0,1-55 0,-2-101 0,-1 97 0,-18 150 0,14-230 0,-2 0 0,-1 0 0,-1-1 0,-2 0 0,-1-1 0,-2 0 0,0 0 0,-2-1 0,-27 38 0,30-52 0,-1 0 0,0-1 0,-1 0 0,0-1 0,-1-1 0,-1 0 0,0-1 0,-22 12 0,28-18 0,1-1 0,-1 0 0,0 0 0,1-1 0,-2 0 0,1-1 0,0 0 0,-1-1 0,1 0 0,0 0 0,-1-1 0,1 0 0,-1-1 0,1 0 0,-1-1 0,-19-6 0,25 6 0,1 0 0,-1 0 0,0-1 0,1 1 0,-1-1 0,1 0 0,0-1 0,0 1 0,0-1 0,1 1 0,-1-1 0,1 0 0,0-1 0,0 1 0,-4-7 0,3 2 0,1 0 0,0 1 0,0-1 0,1 0 0,0-1 0,0 1 0,1 0 0,0-12 0,1 2 0,1-1 0,1 0 0,1 1 0,1 0 0,0 0 0,1 0 0,14-33 0,-5 25-195,2 0 0,0 1 0,2 0 0,1 1 0,0 1 0,24-21 0,-21 23-6631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27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0 24575,'-4'5'0,"-1"4"0,-1 7 0,-2 3 0,-1 4 0,2 1 0,2 1 0,1 1 0,2-1 0,1 1 0,1-1 0,0 0 0,1 0 0,3-4 0,2-2 0,4 0 0,0-3-8191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27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1 24575,'-6'0'0,"1"1"0,-1 1 0,1-1 0,-1 1 0,1 0 0,-1 0 0,1 0 0,0 1 0,-8 5 0,-41 32 0,47-35 0,0 1 0,0 1 0,1-1 0,0 1 0,0 0 0,1 0 0,-9 16 0,13-21 0,0 0 0,0 1 0,0-1 0,0 1 0,1-1 0,-1 1 0,1-1 0,0 1 0,-1-1 0,1 1 0,0-1 0,1 1 0,-1-1 0,0 1 0,1-1 0,-1 1 0,1-1 0,0 0 0,0 1 0,0-1 0,0 0 0,0 1 0,1-1 0,-1 0 0,1 0 0,-1 0 0,1 0 0,0 0 0,-1-1 0,1 1 0,0 0 0,4 1 0,2 3 0,0 0 0,0 1 0,-1-1 0,1 1 0,-2 1 0,1-1 0,8 15 0,-13-18 0,0 0 0,0 0 0,-1 0 0,0 0 0,1 0 0,-2 1 0,1-1 0,0 0 0,-1 1 0,0-1 0,0 1 0,0-1 0,-1 0 0,1 1 0,-1-1 0,0 0 0,0 0 0,0 1 0,-1-1 0,-2 4 0,-4 9-227,-2 0-1,0 0 1,0-1-1,-2-1 1,-25 28-1,16-22-6598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28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1 24575,'-2'6'0,"0"-1"0,0 1 0,-1-1 0,1 1 0,-1-1 0,-1 0 0,1 0 0,-8 9 0,1-2 0,-7 12 0,1 0 0,1 2 0,2-1 0,0 2 0,-11 35 0,23-56 0,0-1 0,0 1 0,1 0 0,0-1 0,0 1 0,1-1 0,-1 1 0,1 0 0,0-1 0,1 0 0,0 1 0,-1-1 0,2 0 0,-1 1 0,0-1 0,1-1 0,0 1 0,4 5 0,8 10 0,1-1 0,29 29 0,-40-43-105,1-1 0,-1 0 0,1 0 0,0 0 0,0 0 0,0-1 0,0 0 0,1 0 0,-1-1 0,1 0 0,-1 0 0,9 1 0,6 0-6721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19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40 24575,'0'-4'0,"0"-6"0,0-5 0,0 4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30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374 174 24575,'-3'0'0,"1"0"0,-1 0 0,0 1 0,1-1 0,-1 1 0,1-1 0,-1 1 0,0 0 0,1 0 0,-1 0 0,1 0 0,-3 1 0,4-1 0,1-1 0,-1 1 0,0 0 0,1-1 0,-1 1 0,0 0 0,1 0 0,-1-1 0,1 1 0,-1 0 0,1 0 0,-1 0 0,1 0 0,0 0 0,-1-1 0,1 1 0,0 0 0,0 0 0,-1 0 0,1 0 0,0 0 0,0 2 0,1-1 0,0 0 0,0 0 0,0 1 0,0-1 0,0 0 0,0 0 0,0 0 0,1 0 0,-1 0 0,1-1 0,0 1 0,-1 0 0,1-1 0,0 1 0,0-1 0,0 0 0,0 1 0,0-1 0,0 0 0,0 0 0,1-1 0,-1 1 0,0 0 0,0-1 0,3 1 0,4 1 0,0-2 0,0 1 0,0-1 0,0 0 0,0-1 0,0 0 0,0 0 0,0-1 0,-1 0 0,1-1 0,-1 0 0,1 0 0,-1-1 0,0 0 0,0 0 0,-1-1 0,1 0 0,11-10 0,0-1 0,-1 0 0,-1-2 0,-1 1 0,-1-2 0,25-38 0,-39 56 0,0 0 0,0 0 0,-1 0 0,1 0 0,0-1 0,0 1 0,-1 0 0,1 0 0,-1-1 0,1 1 0,-1 0 0,1-1 0,-1 1 0,0 0 0,0-1 0,0 1 0,0-1 0,0 1 0,0 0 0,0-1 0,0 1 0,0 0 0,-1-1 0,1 1 0,-1-1 0,1 1 0,-1 0 0,0-2 0,-1 2 0,0 0 0,1-1 0,-1 1 0,0 0 0,0 0 0,0 1 0,-1-1 0,1 0 0,0 1 0,0-1 0,0 1 0,0-1 0,-1 1 0,1 0 0,-4 0 0,-9 1 0,0 1 0,0 0 0,0 1 0,-15 4 0,3 3 0,1 1 0,0 1 0,1 2 0,1 0 0,0 1 0,0 2 0,-28 26 0,-138 150 0,150-149 0,27-30 0,1 0 0,0 1 0,1 1 0,-14 26 0,22-36 0,0-1 0,1 1 0,0-1 0,0 1 0,0 0 0,1-1 0,0 1 0,0 0 0,0 0 0,1 0 0,0 0 0,0 0 0,1 0 0,-1 0 0,1 0 0,0-1 0,1 1 0,3 10 0,-3-13-45,1 0-1,-1 0 1,1 0-1,0 0 1,-1 0-1,1 0 1,0-1-1,1 1 1,-1-1-1,0 0 1,1 0-1,-1 0 1,1-1-1,0 1 1,0-1-1,-1 0 1,1 0-1,0 0 1,0 0-1,0-1 1,0 1-1,0-1 1,0 0-1,0-1 0,0 1 1,0-1-1,0 1 1,0-1-1,4-2 1,8-4-6781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39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5192 52 24575,'1'-11'0,"0"11"0,-1 0 0,0-1 0,0 1 0,0-1 0,0 1 0,0-1 0,0 1 0,0-1 0,0 1 0,0 0 0,0-1 0,0 1 0,0-1 0,-1 1 0,1-1 0,0 1 0,0 0 0,0-1 0,-1 1 0,1-1 0,0 1 0,0 0 0,-1-1 0,1 1 0,0 0 0,0-1 0,-1 1 0,1 0 0,-1 0 0,1-1 0,0 1 0,-1 0 0,1 0 0,0 0 0,-1-1 0,1 1 0,-1 0 0,1 0 0,-1 0 0,1 0 0,0 0 0,-1 0 0,1 0 0,-1 0 0,1 0 0,-1 0 0,0 0 0,-27-7 0,0 0 0,0 2 0,0 1 0,-1 1 0,1 2 0,-1 0 0,0 2 0,1 2 0,-53 10 0,38-7 0,0-2 0,-46-1 0,44-3 0,-78 12 0,80-7 0,-61 2 0,61-6 0,-65 10 0,68-5 0,-1-2 0,-45-2 0,41-2 0,-58 8 0,-42 8 0,92-13 0,-1 4 0,-91 22 0,77-8 0,5-1 0,-129 23 0,131-33 0,30-4 0,-51 2 0,57-6 0,-45 9 0,46-7 0,-1 0 0,-27 0 0,28-3 0,-22-2 0,-1 3 0,-59 10 0,-66 14 0,-26-2 0,127-7 0,-128 47 0,75-21 0,17-8 0,-205 38 0,275-66 0,28-5 0,1 0 0,-1-1 0,0 0 0,0 0 0,0-1 0,0 0 0,1-1 0,-18-2 0,-140-25 0,145 25 0,-7 0 0,-1 1 0,1 1 0,0 1 0,-1 1 0,-42 8 0,69-9 0,0 0 0,0 0 0,0-1 0,-1 1 0,1-1 0,0 1 0,0-1 0,0 0 0,0 0 0,0 0 0,0 0 0,0 0 0,0-1 0,0 1 0,1-1 0,-1 1 0,0-1 0,1 1 0,0-1 0,-1 0 0,1 0 0,0 0 0,0 0 0,0 0 0,0 0 0,-1-3 0,0 1 0,0 1 0,0 0 0,0 0 0,0-1 0,-1 1 0,1 1 0,-1-1 0,0 0 0,0 1 0,0-1 0,0 1 0,0 0 0,-5-2 0,-2 1 0,-1 0 0,0 1 0,-20-1 0,27 2 0,1 1 0,-1 0 0,0 0 0,1 0 0,-1 1 0,0-1 0,1 1 0,-1 0 0,1 0 0,-1 0 0,1 0 0,-1 0 0,1 1 0,0 0 0,-4 2 0,4 0 0,1 1 0,0 0 0,1-1 0,-1 1 0,1 0 0,0 0 0,0 0 0,0 0 0,1 9 0,-5 17 0,-3-8 0,-1-1 0,-1 1 0,0-2 0,-26 38 0,-66 74 0,29-41 0,-22 46 0,-56 69 0,21-39 0,125-165-80,13-19 279,16-19-1683,-12 17-5342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40.3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1126 12 24575,'0'0'0,"1"0"0,-1-1 0,0 1 0,0 0 0,0-1 0,0 1 0,0-1 0,0 1 0,0 0 0,0-1 0,0 1 0,0-1 0,-1 1 0,1 0 0,0-1 0,0 1 0,0-1 0,0 1 0,0 0 0,-1-1 0,1 1 0,0 0 0,0-1 0,-1 1 0,1 0 0,0 0 0,0-1 0,-1 1 0,1 0 0,0 0 0,-1-1 0,1 1 0,0 0 0,-1 0 0,1 0 0,-1 0 0,1-1 0,-16 9 0,-9 19 0,14-9 0,1 2 0,0-1 0,-13 40 0,1-2 0,2-14 0,-3 0 0,-49 69 0,-73 73 0,53-71 0,7-2 0,5 4 0,4 4 0,-67 145 0,121-222 0,-3 0 0,-1-2 0,-3-2 0,-1 0 0,-56 55 0,77-84 0,1 0 0,0 0 0,0 1 0,-7 14 0,15-25 0,0 0 0,0 0 0,0 0 0,0 0 0,0 0 0,0 0 0,0 0 0,0 1 0,0-1 0,0 0 0,0 0 0,0 0 0,0 0 0,0 0 0,0 1 0,0-1 0,0 0 0,0 0 0,0 0 0,0 0 0,0 0 0,0 0 0,0 1 0,0-1 0,0 0 0,0 0 0,0 0 0,0 0 0,0 0 0,0 0 0,0 0 0,0 1 0,0-1 0,0 0 0,1 0 0,-1 0 0,0 0 0,0 0 0,0 0 0,0 0 0,0 0 0,0 0 0,1 0 0,-1 0 0,0 0 0,0 1 0,0-1 0,0 0 0,0 0 0,0 0 0,1 0 0,-1 0 0,0 0 0,0 0 0,0 0 0,0 0 0,0-1 0,0 1 0,1 0 0,-1 0 0,0 0 0,0 0 0,0 0 0,0 0 0,0 0 0,0 0 0,1 0 0,-1 0 0,0-1 0,19-6 0,17-12 0,9-13-1365,-27 17-5461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52.8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4361 648 24575,'-1'-3'0,"1"1"0,-1-1 0,0 1 0,0-1 0,-1 1 0,1 0 0,0-1 0,-1 1 0,1 0 0,-1 0 0,0 0 0,0 0 0,0 1 0,0-1 0,0 0 0,0 1 0,0-1 0,-3 0 0,-45-23 0,25 20 0,0 0 0,-1 2 0,1 1 0,-1 1 0,0 1 0,-31 4 0,-23-1 0,-17-5 0,-101 5 0,125 8 0,50-6 0,1-1 0,-32 0 0,53-4 0,-59 1 0,0-2 0,-91-14 0,126 11 0,1 2 0,-1 1 0,1 1 0,-1 1 0,1 1 0,-35 8 0,43-8 0,-28 3 0,-52-1 0,57-3 0,-78 10 0,-105 14 0,182-18 0,6-1 0,1 1 0,-48 17 0,-15 12 0,-137 33 0,60-45 0,-47 1 0,153-14 0,25-6 0,1 2 0,0 2 0,0 2 0,-70 29 0,-11 11 0,-220 60 0,333-108 0,-59 17 0,-1 2 0,-115 19 0,101-21 0,63-13 0,1-2 0,-36 5 0,43-10 0,-1 0 0,1-1 0,0-1 0,-20-4 0,-29-4 0,37 10 0,13 0 0,0 0 0,-1 0 0,1-2 0,-1 1 0,-16-5 0,26 5 0,0 0 0,1 1 0,-1-1 0,0 0 0,0 0 0,0 0 0,1-1 0,-1 1 0,0 0 0,1-1 0,-1 1 0,1-1 0,-1 1 0,1-1 0,0 0 0,0 1 0,0-1 0,0 0 0,0 0 0,0 0 0,0 0 0,1 0 0,-1 0 0,1 0 0,-1 0 0,1 0 0,0 0 0,0 0 0,0 0 0,0 0 0,0 0 0,0-1 0,1 1 0,-1 0 0,1 0 0,0-2 0,11-33 0,2 1 0,1 0 0,1 1 0,27-40 0,-26 44 0,3-5 0,-2 0 0,-1-1 0,23-74 0,-37 97 0,22-97 0,-22 91 0,1-1 0,1 1 0,1-1 0,1 2 0,1-1 0,1 1 0,0 0 0,1 1 0,1 0 0,1 0 0,1 2 0,19-22 0,-20 21 0,0-1 0,-1 0 0,0-1 0,-2 0 0,0-1 0,-2 0 0,0 0 0,-1-1 0,-1 0 0,4-29 0,-9 38-1365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54.4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157 0 24575,'-2'25'0,"-2"-1"0,0 1 0,-1-1 0,-17 46 0,-7 35 0,-6 142 0,30-207 0,-1 0 0,-16 51 0,22-89-105,-1 0 0,1 0 0,-1 0 0,0-1 0,1 1 0,-1 0 0,0 0 0,0 0 0,-1-1 0,1 1 0,0 0 0,-3 2 0,-4 1-6721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54.9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 24575,'6'0'0,"0"0"0,0 0 0,0 0 0,0 1 0,0 0 0,0 0 0,0 0 0,0 1 0,-1 0 0,1 0 0,0 1 0,-1-1 0,0 1 0,1 0 0,-1 0 0,0 1 0,-1 0 0,1 0 0,-1 0 0,0 0 0,0 1 0,0 0 0,0-1 0,-1 1 0,0 1 0,0-1 0,0 0 0,-1 1 0,1-1 0,-1 1 0,-1 0 0,1 0 0,-1 0 0,0 0 0,0 0 0,-1 0 0,0 10 0,0-14 0,1 27 0,-1 0 0,-1 0 0,-1-1 0,-11 49 0,12-72 0,-1 1 0,1-1 0,-1 0 0,0 0 0,0 0 0,0 0 0,-1 0 0,1-1 0,-1 1 0,-1-1 0,1 1 0,-1-1 0,1 0 0,-1 0 0,0-1 0,0 1 0,-1-1 0,1 0 0,-1 0 0,0-1 0,0 1 0,1-1 0,-2 0 0,1 0 0,0 0 0,0-1 0,0 0 0,-1 0 0,1-1 0,-1 1 0,1-1 0,-7 0 0,-8-4-1365,4-1-5461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55.3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28 140 24575,'2'0'0,"0"0"0,-1 1 0,1-1 0,0 1 0,-1-1 0,1 1 0,0 0 0,-1-1 0,1 1 0,-1 0 0,1 0 0,-1 0 0,1 0 0,-1 0 0,0 1 0,0-1 0,1 0 0,-1 1 0,0-1 0,0 1 0,0-1 0,0 1 0,-1-1 0,2 4 0,14 47 0,-13-35 0,1 0 0,-1 0 0,0 0 0,-2 1 0,0-1 0,-1 1 0,-1-1 0,0 1 0,-1-1 0,-8 27 0,10-42 0,0 0 0,-1 0 0,1 0 0,-1 0 0,1 0 0,-1 0 0,0 0 0,0 0 0,0 0 0,0 0 0,0-1 0,0 1 0,-1 0 0,1-1 0,-1 1 0,1-1 0,-1 1 0,1-1 0,-1 0 0,0 0 0,1 0 0,-1 0 0,0 0 0,0 0 0,0 0 0,-4 1 0,4-2 0,1-1 0,-1 1 0,0 0 0,1-1 0,-1 1 0,0-1 0,1 1 0,-1-1 0,1 0 0,-1 0 0,1 1 0,-1-1 0,1 0 0,0 0 0,-1-1 0,1 1 0,0 0 0,0 0 0,0-1 0,0 1 0,0-1 0,0 1 0,0-1 0,0 1 0,1-1 0,-1 1 0,0-1 0,1 0 0,-1 1 0,1-1 0,0 0 0,0-2 0,-3-12 8,2 1-1,0 0 1,1 0-1,0-1 1,2 1-1,-1 0 1,2 0-1,0 0 1,1 0-1,0 0 1,1 1-1,1 0 1,0 0-1,1 0 1,10-15-1,-5 11-142,1 0 0,0 1 0,1 1 0,1 0 0,0 0 0,1 2 0,1 0 0,0 1 0,1 1 0,23-13 0,-20 15-6691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55.7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24575,'0'4'0,"4"1"0,1 5 0,1 4 0,-2 4 0,-1 3 0,-1 3 0,-1 1 0,-1 0 0,0 1 0,0-1 0,0 0 0,-1 1 0,-3-1 0,-1-5-8191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56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56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1 179 24575,'2'8'0,"0"-1"0,0 1 0,1-1 0,-1 0 0,6 9 0,0 0 0,-7-13 0,1 0 0,-1 0 0,0 0 0,0 0 0,0 1 0,0-1 0,-1 0 0,1 0 0,-1 0 0,0 1 0,0-1 0,0 0 0,0 1 0,-1-1 0,-1 5 0,0-32 0,10-14 0,0 0 0,3 1 0,1 1 0,26-55 0,-36 87 0,0 1 0,0 0 0,1-1 0,-1 1 0,0 0 0,1 0 0,0 1 0,0-1 0,0 0 0,6-3 0,-8 5 0,-1 1 0,1 0 0,0 0 0,-1-1 0,1 1 0,0 0 0,-1 0 0,1 0 0,0-1 0,0 1 0,-1 0 0,1 0 0,0 0 0,0 0 0,-1 1 0,1-1 0,0 0 0,-1 0 0,1 0 0,0 1 0,0-1 0,-1 0 0,2 1 0,-1 0 0,0 0 0,0 1 0,0-1 0,0 0 0,0 1 0,0-1 0,0 1 0,0-1 0,-1 1 0,1-1 0,-1 1 0,1 0 0,-1-1 0,1 4 0,21 190 0,-17-139 0,-1-35-1365,1-6-5461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20.3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1 24575,'0'55'0,"3"0"0,9 58 0,-5-55 0,0 74 0,-2-17 0,-3-53 0,-8 82 0,0-16 0,3-67 60,-19 96-1,12-98-801,-5 102 0,15-151-6084</inkml:trace>
  <inkml:trace contextRef="#ctx0" brushRef="#br0" timeOffset="1">273 888 24575,'1'2'0,"-1"0"0,1 0 0,-1 1 0,1-1 0,0 0 0,-1 0 0,1-1 0,0 1 0,0 0 0,1 0 0,-1 0 0,0-1 0,1 1 0,-1 0 0,1-1 0,-1 0 0,1 1 0,0-1 0,-1 0 0,1 0 0,0 0 0,0 0 0,0 0 0,0 0 0,0 0 0,0-1 0,0 1 0,0-1 0,0 1 0,0-1 0,4 0 0,1 1 0,1 0 0,0 0 0,-1-1 0,1 0 0,0-1 0,-1 0 0,11-2 0,-8-1 9,-1 1-1,1-2 1,-1 1-1,0-1 1,0-1 0,-1 1-1,0-2 1,0 1-1,0-1 1,-1 0-1,0-1 1,0 1-1,7-12 1,-7 8-158,0-1 1,0 1-1,-2-1 1,1 0-1,-1 0 1,-1-1-1,0 0 1,-1 0-1,3-23 1,-5 15-6678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56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24575,'0'312'-2865,"0"197"6804,0-291-5013,16-18 1074,-5-103 0,-2-62 0,-9-35 0,1 1 0,-1-1 0,0 0 0,0 0 0,0 1 0,0-1 0,1 0 0,-1 0 0,0 1 0,0-1 0,0 0 0,1 0 0,-1 1 0,0-1 0,1 0 0,-1 0 0,0 0 0,0 0 0,1 0 0,-1 1 0,0-1 0,1 0 0,-1 0 0,0 0 0,1 0 0,-1 0 0,0 0 0,1 0 0,-1 0 0,0 0 0,1 0 0,-1 0 0,12-18 0,-7 3-227,-1-2-1,-1 1 1,0 0-1,-2-1 1,1-20-1,-1 5-6598</inkml:trace>
  <inkml:trace contextRef="#ctx0" brushRef="#br0" timeOffset="1">75 864 24575,'5'0'0,"0"-5"0,5 0 0,-1-5 0,4 0 0,-1-2 0,1 0 0,3 2 0,-1-1 0,1 2 0,-2-3 0,-4 2-8191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5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247 1 24575,'-7'10'0,"0"0"0,1 1 0,0 0 0,0 0 0,1 1 0,1 0 0,-5 15 0,1-2 0,-40 100 0,-48 147 0,84-230 0,2 1 0,1 0 0,3 1 0,-2 65 0,9-92 0,0-1 0,1 1 0,1-1 0,0 1 0,1-1 0,1 0 0,0-1 0,2 1 0,-1-1 0,2 0 0,0-1 0,1 0 0,19 24 0,-23-32 0,0 0 0,1 0 0,0-1 0,0 0 0,0 0 0,0-1 0,1 1 0,0-1 0,0-1 0,0 1 0,0-1 0,1-1 0,-1 1 0,1-1 0,0-1 0,-1 1 0,1-1 0,0-1 0,0 1 0,0-1 0,0-1 0,0 1 0,-1-1 0,1-1 0,0 1 0,0-1 0,-1-1 0,1 1 0,-1-2 0,12-5 0,30-24-1365,-28 15-5461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57.5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56 24575,'9'57'0,"-7"-49"0,-1 0 0,1-1 0,-1 1 0,0 0 0,-1 0 0,0 0 0,0 0 0,-2 9 0,-3 11 0,3-13 0,0 0 0,-1 0 0,-1-1 0,0 0 0,-1 0 0,0 0 0,-13 23 0,36-117 0,-12 58 0,1 0 0,1 1 0,1 1 0,1-1 0,1 1 0,0 1 0,2 0 0,0 1 0,1 0 0,1 1 0,23-21 0,-36 35 0,0 1 0,1 0 0,-1 0 0,0 1 0,1-1 0,-1 0 0,1 1 0,0 0 0,-1-1 0,1 1 0,0 0 0,0 0 0,0 1 0,0-1 0,-1 0 0,1 1 0,6 0 0,-8 0 0,0 0 0,0 1 0,0-1 0,0 0 0,0 1 0,0-1 0,-1 1 0,1-1 0,0 1 0,0 0 0,0-1 0,-1 1 0,1 0 0,0-1 0,-1 1 0,1 0 0,-1 0 0,1 0 0,-1 0 0,1 1 0,0 1 0,0 0 0,0 0 0,0 1 0,-1-1 0,0 0 0,1 0 0,-1 1 0,-1-1 0,1 4 0,-5 22 0,-1 1 0,-18 54 0,-2 2 0,16-49 0,6-28 0,1 0 0,0 0 0,1 1 0,0-1 0,0 0 0,1 1 0,0 0 0,1-1 0,0 1 0,0-1 0,4 18 0,-4-26-3,1 1 0,-1-1 0,1 0 0,-1 0 0,1 1 0,0-1 0,-1 0 0,1 0 0,0 0 0,0 0 0,0 0 0,-1 0 1,1 0-1,0 0 0,1-1 0,-1 1 0,0 0 0,0 0 0,0-1 0,0 1 0,0-1 0,1 1 0,-1-1 0,0 1 0,1-1 0,0 0 0,1 0 19,0 0 1,0-1 0,0 1 0,-1-1-1,1 1 1,0-1 0,-1 0-1,1 0 1,0 0 0,-1-1-1,4-2 1,6-4-388,-1 0-1,0-2 1,15-16 0,-7 6-6455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57.8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41 24575,'-19'52'0,"14"-16"0,1 0 0,3 0 0,1 0 0,4 40 0,-4-74 0,0-1 0,0 1 0,1 0 0,-1-1 0,0 1 0,0-1 0,1 1 0,-1-1 0,1 1 0,-1-1 0,1 1 0,0-1 0,0 0 0,-1 1 0,1-1 0,0 0 0,0 1 0,0-1 0,0 0 0,1 0 0,-1 0 0,2 2 0,-1-3 0,0 0 0,-1 1 0,1-1 0,-1 0 0,1 0 0,0 0 0,-1 0 0,1 0 0,0-1 0,-1 1 0,1 0 0,-1-1 0,1 1 0,-1-1 0,1 1 0,-1-1 0,4-2 0,1-1 0,1-1 0,-1 1 0,0-2 0,0 1 0,0-1 0,-1 1 0,9-13 0,-1-3 0,0-1 0,-2-1 0,0 1 0,-2-2 0,0 1 0,-2-2 0,0 1 0,-2 0 0,-1-1 0,1-29 0,-11 108 0,3-42 0,0-1 0,2 1 0,-1 0 0,1-1 0,1 1 0,0 0 0,1 0 0,0-1 0,1 1 0,0 0 0,5 13 0,-7-24-24,1 0 0,-1 0 0,0 0 0,1 0 1,-1-1-1,1 1 0,-1 0 0,1 0 0,-1-1 0,1 1 0,-1 0 0,1-1 0,0 1 0,0-1 0,-1 1 0,1-1 0,0 1 0,0-1 0,-1 1 0,1-1 0,0 0 0,0 1 0,0-1 0,0 0 0,-1 0 1,1 0-1,0 0 0,0 0 0,0 0 0,0 0 0,0 0 0,0 0 0,0 0 0,-1 0 0,1 0 0,0-1 0,0 1 0,0 0 0,0-1 0,-1 1 0,1 0 0,0-1 0,0 1 0,-1-1 0,1 0 0,0 1 1,-1-1-1,1 1 0,0-1 0,-1 0 0,1 0 0,-1 1 0,1-1 0,-1 0 0,0 0 0,1-1 0,6-11-6802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58.3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67 24575,'12'51'0,"-1"-7"0,-8-11 0,-2 0 0,-3 53 0,-1-66 0,2-35 0,2-35 0,1 21 0,1 0 0,2 1 0,7-29 0,-10 60 0,6 20 0,-7-23 0,-1 1 0,1-1 0,-1 1 0,1-1 0,-1 0 0,1 1 0,0-1 0,-1 0 0,1 1 0,-1-1 0,1 0 0,0 0 0,-1 0 0,1 1 0,0-1 0,-1 0 0,1 0 0,0 0 0,-1 0 0,1 0 0,0 0 0,-1 0 0,1-1 0,0 1 0,-1 0 0,1 0 0,-1 0 0,1-1 0,0 1 0,-1 0 0,1 0 0,-1-1 0,1 1 0,-1-1 0,1 1 0,-1-1 0,1 1 0,-1-1 0,1 1 0,-1-1 0,1 1 0,-1-1 0,1 0 0,5-7 0,1-1 0,-1 1 0,0-1 0,-1-1 0,4-9 0,-6 12 0,0 1 0,0-1 0,1 1 0,0-1 0,0 1 0,0 0 0,1 1 0,0-1 0,0 1 0,0 0 0,0 0 0,9-6 0,-13 11 0,0 0 0,0-1 0,0 1 0,-1-1 0,1 1 0,0 0 0,0 0 0,0-1 0,0 1 0,-1 0 0,1 0 0,0 0 0,0 0 0,0 0 0,0 0 0,0 0 0,-1 1 0,1-1 0,0 0 0,0 0 0,0 1 0,0-1 0,-1 0 0,1 1 0,0-1 0,0 1 0,-1-1 0,1 1 0,0-1 0,-1 1 0,2 1 0,0 0 0,-1 1 0,1-1 0,-1 1 0,0 0 0,0 0 0,0 0 0,0 0 0,0 0 0,0 4 0,1 7 0,-1 0 0,-1 0 0,-1 16 0,-11 26 120,12-53-191,-1-1 1,0 0-1,0 0 0,0 1 0,0-1 1,0 0-1,-1 0 0,1 0 1,-1 0-1,1 0 0,-1-1 0,0 1 1,0 0-1,1-1 0,-1 1 1,0-1-1,-1 0 0,1 0 0,0 0 1,-4 2-1,-7-2-6755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58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39 24575,'0'-2'0,"0"1"0,0-1 0,1 0 0,-1 1 0,0-1 0,1 0 0,-1 1 0,1-1 0,0 1 0,0-1 0,-1 1 0,1-1 0,0 1 0,0-1 0,0 1 0,0 0 0,0 0 0,1-1 0,-1 1 0,0 0 0,1 0 0,-1 0 0,0 0 0,1 0 0,0 1 0,-1-1 0,1 0 0,-1 1 0,1-1 0,0 1 0,-1 0 0,1-1 0,0 1 0,-1 0 0,1 0 0,0 0 0,-1 0 0,1 0 0,2 1 0,1-1 0,-1 1 0,1-1 0,0 1 0,0 0 0,-1 0 0,1 1 0,-1 0 0,1-1 0,-1 2 0,1-1 0,-1 0 0,6 6 0,-2 0 0,-1 1 0,-1 1 0,0-1 0,0 1 0,-1 0 0,0 1 0,-1-1 0,0 1 0,0 0 0,-1 0 0,-1 0 0,0 0 0,0 1 0,-1 21 0,-1 12 0,-2 0 0,-10 61 0,-22 66 0,-107 317 0,117-413 0,17-49 0,6-21 0,0-1 0,0 1 0,-1 0 0,1-1 0,-1 0 0,0 1 0,-1-1 0,0 0 0,-5 9 0,7-15 4,0 1-1,1-1 0,-1 1 1,1-1-1,-1 1 0,1-1 0,-1 1 1,1-1-1,0 0 0,-1 1 1,1-1-1,0 1 0,-1-1 1,1 0-1,0 0 0,0 1 1,-1-1-1,1 0 0,0 1 1,0-1-1,0 0 0,0 0 1,0 1-1,0-1 0,0 0 0,1-1 1,-4-24-1459,3 6-5371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7:59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24575,'1'16'0,"1"0"0,1-1 0,3 17 0,6 39 0,-9 30 0,10 111 0,-5-109 0,-5 129 0,-4-126 0,26-144 0,-18 25 0,15-18-1365,-13 17-5461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07.9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0 421 24575,'1'-1'0,"-1"0"0,0 0 0,1 0 0,0 0 0,-1 0 0,1 0 0,-1 0 0,1 0 0,0 0 0,0 0 0,0 0 0,-1 0 0,1 1 0,0-1 0,0 0 0,0 1 0,0-1 0,0 1 0,0-1 0,0 1 0,1-1 0,-1 1 0,0 0 0,0-1 0,0 1 0,0 0 0,2 0 0,38-5 0,-37 5 0,171-25 0,-123 15 0,0 3 0,58-2 0,61-3 0,5-1 0,-137 13 0,0 2 0,65 12 0,-87-12 0,0 0 0,0-2 0,0 0 0,0-1 0,0 0 0,20-6 0,39-2 0,76-3 0,73-2 0,-156 15 0,-11 0 0,0-1 0,101-16 0,46-9 0,-24 5 0,219 6 0,-48-1 0,-50-10 0,261-10 0,-371 23 0,-9 0 0,176-3 0,220-39 0,-492 48 0,71-8 0,153-15 0,-266 25 0,72 2 0,-121 2 0,-1 0 0,1 0 0,-1 0 0,1 1 0,-1-1 0,1 1 0,-1 0 0,1 1 0,0-1 0,-1 1 0,1 0 0,0 0 0,0 0 0,1 1 0,-1-1 0,0 1 0,1 0 0,-1 0 0,1 0 0,0 0 0,0 1 0,0-1 0,1 1 0,-1 0 0,1 0 0,0 0 0,0 0 0,-3 7 0,-17 67 0,3 1 0,4 0 0,-9 134 0,3 7 0,14-135 0,6-55 0,-2-1 0,-7 35 0,5-28 0,1 1 0,1-1 0,4 69 0,1-33 0,-1-61 0,0 0 0,1 0 0,5 18 0,3 26 0,-10-54 0,-1 0 0,1-1 0,-1 1 0,1 0 0,-1 0 0,1 0 0,-1-1 0,0 1 0,1 0 0,-1 0 0,0-1 0,0 1 0,0-1 0,0 1 0,1-1 0,-1 1 0,0-1 0,0 1 0,0-1 0,0 0 0,0 0 0,0 1 0,0-1 0,0 0 0,0 0 0,0 0 0,0 0 0,0 0 0,0 0 0,0 0 0,0-1 0,-1 1 0,-36-4 0,-21-9 0,42 8 0,-1 1 0,0 1 0,-23-1 0,12 4 0,0 2 0,-41 8 0,-33 3 0,-22-9 0,-126 7 0,-150 15 0,-325-14 0,440-15 0,192 3 0,-461 15 0,259-5 0,-42 4 0,-222-1 0,343-16 0,-5 16 0,-4 0 0,80-3 0,107-6 0,0-1 0,-1-1 0,-64-7 0,-90-8 0,88 9 0,-75-20 0,178 24 0,0 0 0,0 0 0,1-1 0,-1 1 0,0-1 0,0 0 0,0 0 0,0 0 0,1 0 0,-1 0 0,1-1 0,-1 1 0,1-1 0,-1 0 0,1 1 0,0-1 0,0 0 0,-1-1 0,2 1 0,-1 0 0,0 0 0,0-1 0,1 1 0,-2-5 0,2 3 0,0-1 0,0 1 0,1-1 0,-1 1 0,1-1 0,1 0 0,-1 1 0,0-1 0,1 1 0,0-1 0,0 1 0,1-1 0,-1 1 0,1 0 0,2-5 0,3-8 0,-1 0 0,-1 0 0,-1-1 0,0 0 0,2-35 0,-7-95 0,-1 66 0,1 48 0,-9-42 0,7 56 0,0-1 0,1 0 0,0-1 0,2 1 0,1 0 0,4-24 0,12-23-1365,-10 53-5461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09.8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24575,'19'-5'0,"-18"4"0,0 0 0,0 1 0,0-1 0,0 1 0,0-1 0,0 1 0,0 0 0,0-1 0,0 1 0,0 0 0,0 0 0,1 0 0,-1 0 0,0 0 0,0 0 0,0 0 0,0 0 0,0 0 0,0 1 0,1-1 0,-1 0 0,0 1 0,0-1 0,0 1 0,0-1 0,0 1 0,0-1 0,0 1 0,-1 0 0,3 1 0,4 5 0,-1 1 0,0 0 0,0 0 0,0 0 0,-1 1 0,0 0 0,-1 0 0,0 0 0,0 0 0,-1 1 0,0 0 0,2 14 0,-1-3 0,-2 1 0,0-1 0,-1 1 0,-3 38 0,-23 54 0,36-168 0,3 1 0,21-53 0,-26 81 0,2 1 0,20-33 0,-28 51 0,1 1 0,0-1 0,0 1 0,0 0 0,0 0 0,1 0 0,0 0 0,0 1 0,0 0 0,0 0 0,1 0 0,0 1 0,0-1 0,11-3 0,-15 6 0,-1 1 0,1 0 0,-1-1 0,1 1 0,-1 0 0,1 0 0,-1 0 0,1 0 0,0 0 0,-1 0 0,1 1 0,-1-1 0,1 0 0,-1 1 0,1-1 0,-1 1 0,0 0 0,1-1 0,-1 1 0,0 0 0,1 0 0,-1 0 0,1 1 0,0 1 0,0-1 0,0 1 0,0 0 0,-1-1 0,1 1 0,-1 0 0,0 0 0,0 0 0,0 0 0,1 6 0,0 8 0,-1 0 0,0 0 0,-2 25 0,0-29 0,-1 3 0,0-1 0,-1 1 0,-1 0 0,0-1 0,-7 17 0,-11 40 0,21-70-5,1 1 0,-1-1 0,1 1 0,0 0 0,-1-1 0,1 1 0,1 0 0,-1-1 0,0 1 0,1 0 0,-1-1 0,1 1 0,0 0 0,-1-1 0,3 4 0,-2-5 15,0 0 1,0 1-1,0-1 1,0 0-1,0 0 1,1 0 0,-1 1-1,0-1 1,1-1-1,-1 1 1,1 0-1,-1 0 1,1 0-1,-1-1 1,1 1-1,0-1 1,-1 0-1,3 1 1,2-1-117,-1 0 0,0 0 0,1 0 0,-1-1 0,0 0 0,1 0-1,-1 0 1,0-1 0,0 1 0,0-1 0,0-1 0,-1 1 0,9-6 0,1-1-6720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10.2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71 24575,'1'-1'0,"-1"0"0,0 0 0,0 0 0,1 0 0,-1 1 0,0-1 0,0 0 0,0 0 0,0 0 0,0 0 0,0 0 0,-1 0 0,1 0 0,0 1 0,0-1 0,-1 0 0,1 0 0,0 0 0,-1 0 0,1 1 0,-1-1 0,1 0 0,-1 0 0,1 1 0,-1-1 0,0 0 0,1 1 0,-1-1 0,-1 0 0,1 2 0,0-1 0,0 1 0,0 0 0,0 0 0,0 0 0,0 0 0,0 0 0,0 0 0,1 0 0,-1 1 0,0-1 0,1 0 0,-1 0 0,1 0 0,-1 1 0,1-1 0,0 0 0,-1 1 0,1 1 0,-8 26 0,2 0 0,1 0 0,1 1 0,1-1 0,3 49 0,-1-77 0,1 0 0,0 1 0,0-1 0,1 1 0,-1-1 0,0 1 0,0-1 0,1 0 0,-1 1 0,1-1 0,-1 0 0,1 1 0,-1-1 0,1 0 0,0 1 0,0-1 0,0 0 0,-1 0 0,1 0 0,0 0 0,1 0 0,-1 0 0,0 0 0,0 0 0,0-1 0,0 1 0,3 1 0,-1-2 0,-1 0 0,0 0 0,1 0 0,-1 0 0,1-1 0,-1 1 0,1-1 0,-1 1 0,0-1 0,1 0 0,-1 0 0,0 0 0,0 0 0,4-3 0,5-4 0,0 0 0,-1-1 0,1 0 0,15-19 0,-12 10 0,-2 0 0,1-2 0,15-34 0,-23 43 0,0-1 0,-1 1 0,-1-1 0,0 0 0,0 0 0,-1 0 0,-1 0 0,1-17 0,-2 28 0,0 0 0,0 0 0,1 1 0,-1-1 0,0 0 0,0 0 0,0 1 0,0-1 0,-1 0 0,1 0 0,0 1 0,0-1 0,0 0 0,-1 0 0,1 1 0,0-1 0,0 0 0,-1 0 0,1 1 0,-1-1 0,1 1 0,-1-1 0,1 0 0,-1 1 0,1-1 0,-1 1 0,0-1 0,1 1 0,-1-1 0,1 1 0,-2-1 0,0 2 0,1-1 0,0 0 0,-1 1 0,1-1 0,0 1 0,-1 0 0,1 0 0,0-1 0,0 1 0,0 0 0,0 0 0,-1 0 0,2 0 0,-1 0 0,-1 2 0,-31 46 0,24-28 0,0 0 0,-7 36 0,14-49 0,0 1 0,0-1 0,2 1 0,-1 0 0,1-1 0,0 1 0,0 0 0,1-1 0,4 17 0,-5-24 2,1 0 0,-1-1-1,0 1 1,0 0-1,0 0 1,1-1 0,-1 1-1,0 0 1,1-1 0,-1 1-1,1 0 1,-1-1 0,1 1-1,-1 0 1,1-1-1,-1 1 1,1-1 0,-1 1-1,1-1 1,0 1 0,-1-1-1,1 0 1,0 1 0,0-1-1,-1 0 1,1 1-1,0-1 1,0 0 0,-1 0-1,1 0 1,0 0 0,0 0-1,0 0 1,-1 0 0,1 0-1,0 0 1,0 0 0,-1 0-1,1 0 1,0-1-1,0 1 1,-1 0 0,1 0-1,0-1 1,0 1 0,-1-1-1,1 1 1,0-1 0,-1 1-1,1-1 1,-1 1-1,1-1 1,-1 1 0,1-1-1,-1 0 1,1 0 0,33-41-828,-31 37 193,7-9-6193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20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9 24575,'-23'-5'0,"21"5"0,-1-1 0,1 0 0,-1 0 0,0 1 0,1 0 0,-1-1 0,0 1 0,1 0 0,-1 1 0,0-1 0,-4 1 0,-13 7 0,0 0 0,1 2 0,0 0 0,0 2 0,1 0 0,0 0 0,1 2 0,-21 21 0,-12 8 0,39-33 0,0 1 0,0 0 0,2 0 0,-1 1 0,1 0 0,1 1 0,0 0 0,1 0 0,0 1 0,1 0 0,1 0 0,-6 24 0,6-17 0,1 1 0,1 0 0,1 0 0,1 0 0,0 0 0,2 0 0,1 0 0,5 24 0,-5-35 0,1 0 0,1-1 0,0 0 0,1 0 0,0 0 0,0 0 0,1-1 0,0 1 0,1-2 0,0 1 0,0-1 0,1 0 0,0 0 0,0-1 0,1 0 0,0-1 0,0 0 0,0 0 0,1-1 0,0 0 0,0-1 0,1 0 0,-1 0 0,1-1 0,-1-1 0,1 1 0,0-2 0,0 0 0,0 0 0,0-1 0,0 0 0,0-1 0,0 0 0,0-1 0,15-4 0,-6 0-170,-1 0-1,0-1 0,-1-1 1,1-1-1,-2 0 0,1-2 1,24-19-1,-21 11-6655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10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24575,'1'0'0,"0"1"0,0-1 0,1 0 0,-1 1 0,0 0 0,0-1 0,-1 1 0,1 0 0,0-1 0,0 1 0,0 0 0,0 0 0,-1 0 0,1 0 0,0 0 0,-1 0 0,1 0 0,0 0 0,-1 0 0,0 0 0,1 0 0,-1 0 0,1 0 0,-1 0 0,0 1 0,0-1 0,0 2 0,5 37 0,-5-35 0,1 186 0,19-247 0,-20 55 0,2-10 0,0 1 0,1-1 0,0 1 0,1 0 0,1 0 0,-1 0 0,1 0 0,1 1 0,8-12 0,-13 20 0,-1 1 0,0 0 0,1-1 0,-1 1 0,1-1 0,-1 1 0,0 0 0,1 0 0,-1-1 0,1 1 0,-1 0 0,1 0 0,-1-1 0,1 1 0,-1 0 0,1 0 0,-1 0 0,1 0 0,-1 0 0,1 0 0,-1 0 0,1 0 0,-1 0 0,1 0 0,-1 0 0,1 0 0,-1 0 0,1 0 0,-1 0 0,1 1 0,-1-1 0,1 0 0,-1 0 0,1 0 0,-1 1 0,1-1 0,-1 0 0,1 1 0,12 21 0,3 1 0,-15-22 0,0-1 0,-1 0 0,1-1 0,0 1 0,0 0 0,0 0 0,0 0 0,0 0 0,0-1 0,0 1 0,0 0 0,0-1 0,-1 1 0,1-1 0,0 1 0,0-1 0,0 1 0,-1-1 0,1 0 0,0 1 0,-1-1 0,1 0 0,-1 0 0,1 1 0,-1-1 0,1 0 0,-1 0 0,1 0 0,-1 0 0,0 0 0,1 1 0,-1-3 0,13-27 0,-11 25 0,-1 1 0,1-1 0,0 0 0,0 1 0,0-1 0,1 1 0,-1 0 0,1-1 0,0 1 0,1 1 0,-1-1 0,1 0 0,3-3 0,-6 7 0,0 0 0,-1 0 0,1 0 0,-1 0 0,1-1 0,0 1 0,-1 0 0,1 0 0,0 0 0,-1 0 0,1 0 0,0 0 0,-1 1 0,1-1 0,-1 0 0,1 0 0,0 0 0,-1 1 0,1-1 0,-1 0 0,1 1 0,0-1 0,-1 0 0,1 1 0,-1-1 0,1 1 0,-1-1 0,0 1 0,1-1 0,-1 1 0,1-1 0,-1 1 0,0-1 0,0 1 0,1-1 0,-1 1 0,0 0 0,0-1 0,1 1 0,-1-1 0,0 1 0,0 0 0,0-1 0,0 1 0,0 0 0,0-1 0,0 1 0,0 0 0,0-1 0,-1 1 0,1 0 0,0 0 0,-6 45 0,4-39 0,-6 107 0,9-114 1,-1 0 0,0 0-1,0 0 1,0 1 0,0-1 0,0 0-1,0 0 1,0 0 0,1 0 0,-1 1-1,0-1 1,0 0 0,0 0 0,0 0-1,1 0 1,-1 0 0,0 1 0,0-1-1,0 0 1,1 0 0,-1 0 0,0 0-1,0 0 1,0 0 0,1 0 0,-1 0-1,0 0 1,0 0 0,0 0 0,1 0-1,-1 0 1,0 0 0,0 0-1,1 0 1,-1 0 0,0 0 0,0 0-1,0 0 1,1-1 0,-1 1 0,0 0-1,0 0 1,0 0 0,0 0 0,1 0-1,-1 0 1,0-1 0,0 1 0,0 0-1,0 0 1,0 0 0,1 0 0,-1-1-1,0 1 1,0 0 0,0 0 0,0 0-1,0-1 1,0 1 0,0 0 0,0 0-1,0-1 1,18-17-317,-12 12-780,8-8-5730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11.4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0 218 24575,'1'-1'0,"-1"0"0,0 0 0,1 0 0,-1 1 0,1-1 0,-1 0 0,1 0 0,-1 0 0,1 0 0,-1 0 0,1 1 0,0-1 0,0 0 0,-1 1 0,1-1 0,0 0 0,0 1 0,0-1 0,0 1 0,0-1 0,0 1 0,0 0 0,0-1 0,0 1 0,0 0 0,0 0 0,1-1 0,37-4 0,-28 4 0,88-19 0,147-50 0,-85 21 0,-130 42 0,-17 4 0,-1 0 0,0-1 0,0 0 0,0-1 0,21-12 0,-30 9 0,-15 4 0,-17 4 0,2 5-118,-15 2-505,-47 3-1,66-9-6202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11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24575,'24'122'0,"-21"-88"0,1 1 0,2-2 0,1 1 0,15 40 0,-22-72 0,1 0 0,0 1 0,-1-1 0,1 0 0,0 0 0,0 1 0,0-1 0,1 0 0,-1 0 0,0 0 0,1 0 0,-1-1 0,1 1 0,0 0 0,0-1 0,-1 1 0,1-1 0,0 1 0,0-1 0,1 0 0,-1 0 0,0 0 0,0 0 0,0 0 0,1-1 0,-1 1 0,0-1 0,4 1 0,1-2 0,0 0 0,0 0 0,0-1 0,0 0 0,0 0 0,0-1 0,-1 0 0,9-5 0,10-3-1365,-2 1-5461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12.1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72 24575,'0'-1'0,"1"0"0,-1 0 0,1 0 0,-1 0 0,1 1 0,-1-1 0,1 0 0,-1 0 0,1 0 0,0 0 0,0 1 0,-1-1 0,1 0 0,0 1 0,0-1 0,0 0 0,0 1 0,0-1 0,-1 1 0,1 0 0,0-1 0,0 1 0,0 0 0,0-1 0,2 1 0,34-8 0,-23 5 0,168-38 0,-181 40 0,1 1 0,-1 0 0,1-1 0,-1 1 0,1 0 0,0 0 0,-1 0 0,1 0 0,-1 0 0,1 0 0,-1 0 0,1 0 0,-1 1 0,1-1 0,-1 0 0,1 1 0,-1 0 0,1-1 0,-1 1 0,3 1 0,-4-1 0,0 0 0,1 0 0,-1 0 0,0 0 0,0 0 0,0 0 0,0 0 0,0 0 0,0 0 0,0 0 0,0 0 0,0 0 0,0 0 0,-1 0 0,1 0 0,0 0 0,-1 0 0,1 0 0,0 0 0,-1 0 0,0 0 0,1-1 0,-1 2 0,-8 10 0,-1 0 0,0 0 0,-11 10 0,17-18 0,-16 16 0,5-7 0,2 0 0,0 2 0,0-1 0,1 2 0,-16 26 0,28-41-2,-1 0 0,1-1-1,-1 1 1,1-1 0,-1 1-1,1 0 1,0 0 0,-1-1 0,1 1-1,0 0 1,0 0 0,-1-1-1,1 1 1,0 0 0,0 0-1,0-1 1,0 1 0,0 0 0,0 0-1,0 0 1,0-1 0,0 1-1,0 0 1,1 0 0,-1 0-1,0-1 1,1 1 0,-1 0 0,0-1-1,1 1 1,-1 0 0,1-1-1,-1 1 1,1 1 0,1-2 16,0 0 0,0 1 1,0-1-1,0 0 0,0 0 1,0 0-1,0 0 0,0-1 1,0 1-1,-1 0 0,1-1 0,0 0 1,2 0-1,58-29-1499,-44 19-5341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12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0 24575,'-14'238'0,"-16"-30"0,28-198 0,1-6 0,0 0 0,0 1 0,0-1 0,1 1 0,0-1 0,-1 1 0,2-1 0,-1 0 0,0 1 0,1-1 0,0 1 0,1 5 0,-1-10 2,-1 0-1,0 0 0,1 0 0,-1 0 1,0 0-1,1 0 0,-1 0 1,0 0-1,1 0 0,-1 0 0,0 0 1,1 0-1,-1 0 0,0 0 0,1 0 1,-1 0-1,0 0 0,1 0 1,-1-1-1,0 1 0,0 0 0,1 0 1,-1 0-1,0 0 0,0-1 1,1 1-1,-1 0 0,0 0 0,0-1 1,0 1-1,1 0 0,-1 0 1,0-1-1,0 1 0,0 0 0,0-1 1,0 1-1,1 0 0,-1-1 1,0 1-1,0 0 0,0-1 0,0 1 1,0-1-1,5-14-1424,-2-2-5403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19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6111 10044 24575,'1'-1'0,"-1"1"0,0-1 0,0 1 0,0-1 0,0 0 0,0 1 0,1-1 0,-1 1 0,0-1 0,0 0 0,0 1 0,0-1 0,-1 1 0,1-1 0,0 0 0,0 1 0,0-1 0,0 1 0,-1-1 0,1 0 0,0 1 0,-1-1 0,1 1 0,0-1 0,-1 1 0,1-1 0,0 1 0,-1 0 0,1-1 0,-1 1 0,1-1 0,-1 1 0,1 0 0,-1-1 0,1 1 0,-1 0 0,0 0 0,1 0 0,-1-1 0,1 1 0,-1 0 0,0 0 0,1 0 0,-1 0 0,1 0 0,-1 0 0,0 0 0,1 0 0,-1 0 0,0 0 0,0 1 0,-1-1 0,0 1 0,1 0 0,-1 0 0,1 1 0,-1-1 0,1 0 0,-1 0 0,1 1 0,0-1 0,0 1 0,-1-1 0,1 1 0,0 0 0,1-1 0,-1 1 0,-1 3 0,1 1 0,0 0 0,0 0 0,0 0 0,1 0 0,0 0 0,0 0 0,1 0 0,0 0 0,2 8 0,-2-6 0,1-1 0,-1 0 0,-1 1 0,1-1 0,-1 1 0,-2 11 0,0-8 0,0 1 0,0-1 0,-1 0 0,-1 0 0,0 0 0,-7 13 0,8-21 0,1 1 0,-1-1 0,0 0 0,0 0 0,-1 0 0,1 0 0,0-1 0,-1 1 0,0-1 0,1 0 0,-1 0 0,0 0 0,0 0 0,0-1 0,-1 0 0,1 0 0,0 0 0,0 0 0,-1 0 0,-3-1 0,-63 4 0,-86-7 0,35 0 0,-297 3 0,401 1 0,0 1 0,-34 8 0,32-6 0,0 0 0,-24 1 0,7-4 0,8-1 0,0 1 0,0 2 0,-30 6 0,16-2 0,-1-2 0,0-2 0,0-2 0,-45-5 0,-12 2 0,11 3 0,-109 17 0,113-10 0,-153-8 0,102-2 0,89 2 0,-326 14 0,318-10 0,1-3 0,-102-10 0,-25-2 0,164 10 0,0 0 0,1-2 0,-19-4 0,-47-6 0,80 13 0,-44-1 0,-76-12 0,76 7 0,1 2 0,-67 2 0,67 3 0,0-2 0,-75-12 0,-101-12 0,207 24 0,0 0 0,0 1 0,0 1 0,0 0 0,-25 5 0,-32 3 0,-244-8 0,156-2 0,117-1 0,-49-8 0,49 4 0,-54-1 0,74 7 0,1-1 0,0-1 0,-43-9 0,24 4 0,-1 2 0,0 2 0,0 1 0,-52 6 0,-5-1 0,34-3 0,-102 15 0,149-12 0,-1-2 0,0 0 0,0-1 0,1-1 0,-1 0 0,0-2 0,1 0 0,-23-7 0,40 10 0,1 0 0,-1 0 0,0 0 0,0-1 0,1 1 0,-1 0 0,0 0 0,0-1 0,1 1 0,-1-1 0,0 1 0,1-1 0,-1 1 0,1-1 0,-1 1 0,0-1 0,1 1 0,-1-1 0,1 0 0,0 1 0,-1-1 0,1 0 0,-1 1 0,1-1 0,0 0 0,0 0 0,-1 1 0,1-2 0,9-23 0,34-24 0,-34 40 0,81-86 0,106-123 0,-90 99 0,-63 73 0,70-95 0,-102 126 0,-2-2 0,1 1 0,-2-1 0,0-1 0,-2 0 0,1 0 0,-2 0 0,-1 0 0,0-1 0,2-29 0,4-25 0,-8 59 0,1 1 0,-1 0 0,-1-1 0,-1 1 0,1 0 0,-2-1 0,-3-17 0,-21-109 0,15 75 0,-3 1 0,-28-87 0,33 123 0,1 0 0,1 0 0,2 0 0,-2-42 0,-4-29 0,3 26 0,4-142 0,4 118 0,0 71 0,2-1 0,8-34 0,-1 3 0,-4 21 0,2-19 0,3-98 0,-13 46 0,4-153 0,10 194 0,-8 50 0,0-1 0,1-28 0,4-44 0,-6 71 0,0 0 0,-1 1 0,-1-1 0,-1 0 0,-1 0 0,-6-35 0,4 36 0,2 0 0,0 0 0,0 0 0,2 0 0,0 0 0,7-33 0,3-51 0,-11 79 0,1 0 0,1 0 0,9-42 0,4-40 0,-5 23 0,34-227 0,-34 225 0,5-14 0,4 1 0,42-129 0,-29 147 0,-21 55 0,-1 1 0,11-47 0,-13 32 0,1 2 0,-3 0 0,0 0 0,-1-41 0,-3 39 0,8-48 0,-4 46 0,0-42 0,-4-38 0,-5-269 0,-22 113 0,-24-33 0,4 45 0,38 138 0,7-127 0,3 86 0,-1 126 0,9-50 0,-5 49 0,1-46 0,-6 60 0,10-49 0,1-21 0,-8 59 0,1 0 0,2 1 0,16-52 0,11-58 0,5-42 0,-6 41 0,-23 90 0,-1-1 0,0-90 0,-9 147 0,-2-28 0,2 0 0,1 0 0,2 0 0,1 1 0,15-61 0,-5 45 0,-2-2 0,-2 1 0,4-56 0,-4 24 0,-4 39 0,2-63 0,-11-23 0,6-142 0,-3 266 0,0-1 0,1 1 0,-1-1 0,1 1 0,0-1 0,0 1 0,0 0 0,0-1 0,0 1 0,0 0 0,1 0 0,-1 0 0,1 0 0,0 0 0,-1 0 0,1 1 0,0-1 0,0 0 0,0 1 0,0-1 0,0 1 0,1 0 0,-1 0 0,0 0 0,0 0 0,1 0 0,-1 0 0,1 1 0,-1-1 0,4 1 0,9-2 0,0 1 0,0 0 0,0 2 0,16 1 0,-4 0 0,-7 0 0,0 1 0,25 6 0,-26-4 0,1-2 0,30 3 0,114-6 0,-81-2 0,-1 4 0,83 12 0,-75-2 0,-36-5 0,74 18 0,-69-12 0,118 10 0,-21-4 0,-118-14 0,1-3 0,-1-1 0,0-1 0,1-3 0,67-12 0,420-80 0,-486 88 0,27-4 0,1 2 0,69 1 0,-53 10 0,128-3 0,-125-11 0,-49 6 0,59-1 0,-76 6 0,-1-1 0,39-10 0,-12 3 0,-3 1 0,-10 2 0,1 1 0,49-1 0,-59 6 0,-14 1 0,1 0 0,-1-1 0,1-1 0,0 0 0,18-4 0,-28 5 0,0-1 0,0 0 0,0 0 0,-1 1 0,1-1 0,0 0 0,-1 0 0,1-1 0,0 1 0,-1 0 0,1-1 0,-1 1 0,0 0 0,0-1 0,1 0 0,-1 1 0,0-1 0,0 0 0,0 1 0,-1-1 0,1 0 0,0 0 0,-1 0 0,1 0 0,-1 0 0,0 0 0,1 0 0,-1 1 0,0-1 0,0 0 0,0 0 0,0 0 0,-1 0 0,1 0 0,-1 0 0,1 0 0,-1 0 0,1 0 0,-3-2 0,2-1 0,-2-1 0,1 1 0,-1 0 0,1 0 0,-2 0 0,1 0 0,0 1 0,-1 0 0,0-1 0,0 1 0,-7-5 0,-58-37 0,10 7 0,39 28 0,19 11 0,1 0 0,0 0 0,0 0 0,-1 0 0,1 0 0,0 0 0,-1 0 0,1 0 0,0 0 0,0 0 0,-1 0 0,1 0 0,0 0 0,0 0 0,-1 1 0,1-1 0,0 0 0,0 0 0,-1 0 0,1 0 0,0 0 0,0 1 0,-1-1 0,1 0 0,0 0 0,0 1 0,0-1 0,0 0 0,-1 0 0,1 0 0,0 1 0,0-1 0,0 0 0,0 1 0,0-1 0,0 0 0,0 1 0,0 1 0,0 0 0,0 0 0,1 0 0,-1 0 0,1 0 0,-1 0 0,1 0 0,0 0 0,0 0 0,0 0 0,0 0 0,0-1 0,0 1 0,0 0 0,1-1 0,2 3 0,9 8 0,1-2 0,0 0 0,29 16 0,-23-15 0,-1 1 0,27 21 0,-42-30 0,0 1 0,-1-1 0,1 1 0,-1 0 0,0 0 0,0 0 0,0 1 0,0-1 0,-1 1 0,0-1 0,0 1 0,0 0 0,0 0 0,-1 0 0,2 9 0,-3-7 0,-1 0 0,1 0 0,-1 0 0,0 0 0,-1-1 0,0 1 0,0 0 0,0-1 0,-1 1 0,-5 9 0,-43 64 0,34-55 0,11-17 0,2-2 0,0 0 0,0 1 0,0-1 0,1 1 0,-1 0 0,-3 13 0,8-19-35,-1 1-1,0-1 1,1 0-1,0 1 1,-1-1 0,1 0-1,0 0 1,-1 0-1,1 0 1,0 0-1,0 0 1,0 0 0,0 0-1,0 0 1,0 0-1,0 0 1,1 0-1,-1-1 1,0 1-1,0 0 1,1-1 0,-1 1-1,0-1 1,1 0-1,0 1 1,0 0-409,15 5-6382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21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 24575,'0'-2'0,"1"1"0,-1-1 0,0 1 0,0-1 0,1 1 0,-1-1 0,0 1 0,1 0 0,0-1 0,-1 1 0,1-1 0,0 1 0,0 0 0,-1 0 0,1-1 0,0 1 0,0 0 0,0 0 0,1 0 0,-1 0 0,0 0 0,0 0 0,1 0 0,-1 1 0,0-1 0,1 0 0,-1 1 0,0-1 0,1 1 0,-1 0 0,1-1 0,-1 1 0,1 0 0,2 0 0,6-1 0,-1 1 0,1 0 0,-1 1 0,13 2 0,-15-2 0,78 7 0,126-5 0,-124-5 0,120 14 0,-87-1 0,197-9 0,-146-5 0,22 1 0,205 5 0,-283 9 0,28 1 0,-118-11 0,46 8 0,-47-5 0,0-2 0,26 1 0,-32-4 0,0-1 0,35-7 0,-52 8 0,0-1 0,1 1 0,-1 0 0,1 0 0,-1 0 0,0 0 0,1 0 0,-1 1 0,0-1 0,1 0 0,-1 1 0,0-1 0,1 0 0,-1 1 0,0 0 0,1-1 0,-1 1 0,0 0 0,0 0 0,0-1 0,0 1 0,0 0 0,2 2 0,-1 0 0,0 1 0,1-1 0,-1 1 0,0 0 0,-1-1 0,1 1 0,-1 0 0,2 5 0,0 7 0,0 0 0,-1 0 0,0 18 0,-3 363 0,-2-362 0,0 0 0,-3-1 0,-11 43 0,-3 13 0,12-46 0,-125 578 0,113-555 0,-18 113 0,28-119 0,4-30 0,-2 49 0,5-46 0,-10 53 0,4-36 0,7-35 0,-1-1 0,0 1 0,-12 29 0,15-45 0,-1 1 0,0-1 0,1 1 0,-1-1 0,0 0 0,1 1 0,-1-1 0,0 0 0,1 1 0,-1-1 0,0 0 0,0 0 0,1 0 0,-1 0 0,0 0 0,0 0 0,1 0 0,-1 0 0,0 0 0,0 0 0,1 0 0,-1 0 0,0 0 0,0-1 0,1 1 0,-1 0 0,-1-1 0,-24-11 0,22 10 0,-41-16-1365,23 11-5461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22.4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1 291 24575,'31'-46'0,"-28"39"0,2-1 0,-1 1 0,1 1 0,-1-1 0,11-10 0,-13 16 0,0 0 0,-1-1 0,1 1 0,0 0 0,-1 0 0,1 0 0,0 1 0,0-1 0,0 0 0,0 1 0,0-1 0,0 1 0,0 0 0,0 0 0,0-1 0,0 1 0,0 1 0,0-1 0,0 0 0,0 0 0,0 1 0,0-1 0,0 1 0,0 0 0,0-1 0,0 1 0,2 2 0,65 38 0,-56-32 0,0 0 0,0-1 0,1-1 0,0 0 0,0-1 0,1-1 0,20 6 0,-13-7 0,1 0 0,31 0 0,-45-4 0,0 0 0,0-1 0,0-1 0,-1 1 0,1-1 0,0-1 0,-1 0 0,1 0 0,9-5 0,47-31 0,-1-1 0,-2-4 0,111-101 0,-173 145 3,1 0 0,-1 0 0,0-1 0,1 1 0,-1 0 0,0 0 0,1 0 0,-1-1 0,1 1 0,-1 0 0,0-1 0,0 1 0,1 0 0,-1-1 0,0 1 0,0 0 0,1-1 0,-1 1 0,0 0 0,0-1 0,0 1 0,1-1 0,-1 1 0,0 0 0,0-1 0,0 1 0,0-1 0,0 1 0,0-1 0,0 1 0,0 0 0,0-1 0,0 1 0,0-1 0,-15 7-1473,4 4-5356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29.1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2680 347 24575,'7'-38'0,"-6"36"0,-1 0 0,1-1 0,0 1 0,-1 0 0,1-1 0,-1 1 0,1 0 0,-1-1 0,0 1 0,0-1 0,0 1 0,-1 0 0,1-1 0,0 1 0,-1 0 0,0-1 0,1 1 0,-1 0 0,0 0 0,0-1 0,0 1 0,0 0 0,-1 0 0,1 0 0,-1 0 0,1 1 0,-1-1 0,0 0 0,1 0 0,-1 1 0,-3-2 0,-11-8 0,0 2 0,0 0 0,-1 1 0,0 0 0,-30-8 0,-28-12 0,48 17 0,1 2 0,-50-11 0,4 2 0,-19-4 0,-140-17 0,221 38 0,-94-13 0,-126-2 0,162 17-525,-87 9-6280,59 0 7351,11 2 5097,45-5-4775,-41 12 0,62-13-934,-1 1 0,1 1 0,1 0 0,0 1 0,0 2 0,0-1-1,1 2 1,-18 16 0,-40 37 66,10-10 0,-81 89 0,-36 69 0,80-88 0,-101 120 0,190-232 0,2 1 0,0 1 0,0 0 0,2 0 0,0 1 0,0 0 0,2 1 0,0-1 0,1 1 0,0 1 0,2-1 0,0 1 0,1 0 0,0 0 0,2 0 0,0 0 0,1 1 0,1-1 0,1 0 0,0 0 0,1 0 0,1 0 0,1-1 0,13 32 0,-2-19 0,1 0 0,1-1 0,1-2 0,45 50 0,-19-30 0,84 66 0,188 114 0,-290-211 0,2-2 0,0 0 0,0-2 0,2-2 0,-1 0 0,1-2 0,0-1 0,43 3 0,34-2 0,121-7 0,-107-3 0,-66 2 0,0 2 0,0-4 0,91-13 0,25-10 0,-107 12 0,0-3 0,-2-3 0,0-2 0,-1-3 0,-2-3 0,89-53 0,-127 65 0,-1-1 0,0-1 0,-2 0 0,0-2 0,-1 0 0,-1-1 0,0-1 0,-2 0 0,-1-1 0,21-42 0,-5 8 0,-3-1 0,25-79 0,-43 106 0,-1-1 0,-2 0 0,-1 0 0,-2-1 0,0-61 0,-2 68 0,1-1 0,9-40 0,-1 11 0,-5 18 0,4-19 0,2-98 0,-10 33 0,-4-103 0,3 219 0,0 0 0,-1 1 0,0-1 0,0 0 0,0 0 0,0 1 0,-1-1 0,0 1 0,1-1 0,-2 1 0,1 0 0,-1 0 0,1 0 0,-1 0 0,0 0 0,0 1 0,-4-4 0,4 5 0,0 1 0,0-1 0,0 1 0,0 0 0,0 0 0,0 0 0,0 0 0,-1 0 0,1 1 0,0-1 0,-1 1 0,1 0 0,0 0 0,0 0 0,-1 1 0,1-1 0,0 1 0,0 0 0,-1 0 0,1 0 0,0 0 0,0 0 0,0 1 0,0-1 0,-4 4 0,-9 5-1365,1-2-5461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29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296 294 24575,'14'-13'0,"-16"17"0,-21 24 0,19-22 0,-8 7 0,0-1 0,-1 0 0,0 0 0,-1-1 0,-26 16 0,31-22 0,0 0 0,0-1 0,0 1 0,-1-2 0,0 1 0,0-1 0,0-1 0,0 0 0,0 0 0,0-1 0,-11 0 0,18-1 0,1-1 0,0 1 0,0 0 0,0-1 0,0 1 0,0-1 0,0 0 0,0 1 0,0-1 0,0 0 0,0 0 0,0-1 0,0 1 0,0 0 0,1-1 0,-1 1 0,0-1 0,1 1 0,0-1 0,-1 0 0,1 1 0,0-1 0,0 0 0,0 0 0,0 0 0,0 0 0,0 0 0,0 0 0,1 0 0,-1 0 0,1-1 0,0 1 0,-1 0 0,1 0 0,0 0 0,1-4 0,-1-9 0,2-1 0,0 1 0,0-1 0,7-17 0,-4 11 0,48-176 0,-50 184 0,0 0 0,1 1 0,7-16 0,-11 29-20,0 0 1,0 0-1,0 0 0,0 1 0,0-1 1,0 0-1,0 0 0,0 0 0,0 0 1,0 0-1,0 0 0,0 1 0,0-1 1,0 0-1,0 0 0,0 0 0,0 0 1,0 0-1,0 1 0,0-1 0,0 0 1,0 0-1,0 0 0,0 0 0,0 0 1,0 0-1,1 0 0,-1 1 0,0-1 0,0 0 1,0 0-1,0 0 0,0 0 0,0 0 1,0 0-1,1 0 0,-1 0 0,0 0 1,0 0-1,0 0 0,0 0 0,0 0 1,0 0-1,1 0 0,-1 0 0,0 0 1,0 0-1,0 0 0,0 0 0,0 0 1,0 0-1,1 0 0,-1 0 0,0 0 0,0 0 1,0 0-1,0 0 0,0 0 0,1 0 1,-1 0-161,0 10-6646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21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1255 1 24575,'14'146'0,"-13"-137"0,0 1 0,-1-1 0,0 1 0,-1 0 0,0-1 0,-1 1 0,0-1 0,0 1 0,-1-1 0,0 0 0,-5 11 0,6-16 0,0-1 0,0 0 0,0 0 0,-1 0 0,1 0 0,-1 0 0,1 0 0,-1-1 0,0 1 0,0-1 0,0 0 0,0 0 0,0 0 0,-1 0 0,1-1 0,-1 1 0,1-1 0,-1 0 0,1 0 0,-1 0 0,0 0 0,0-1 0,1 0 0,-1 1 0,0-1 0,0-1 0,1 1 0,-1 0 0,0-1 0,-7-2 0,-51-23 0,53 21 0,0 1 0,-1-1 0,0 2 0,0-1 0,0 1 0,-11-1 0,17 4 0,0 0 0,0 1 0,0 0 0,0 0 0,1 0 0,-1 0 0,0 0 0,0 1 0,1 0 0,-1 0 0,1 0 0,-1 0 0,-3 3 0,-46 40 0,40-33 0,4-3 0,-2 0 0,1-1 0,-1 0 0,0-1 0,-1 0 0,1-1 0,-15 6 0,24-12 0,1 1 0,-1-1 0,0 0 0,1 0 0,-1-1 0,0 1 0,1 0 0,-1 0 0,0-1 0,1 1 0,-1-1 0,1 0 0,-1 1 0,1-1 0,-1 0 0,1 0 0,-1 0 0,1 0 0,0 0 0,-3-2 0,-21-33 0,23 32 0,1 1 0,-1 0 0,0-1 0,0 1 0,0 0 0,0 0 0,0 0 0,-1 1 0,0-1 0,1 0 0,-1 1 0,0 0 0,0-1 0,0 1 0,0 0 0,-1 1 0,1-1 0,-1 0 0,-4 0 0,5 2 0,-1 0 0,0 1 0,0-1 0,1 1 0,-1 0 0,0 0 0,1 0 0,-1 1 0,0-1 0,1 1 0,0 0 0,-1 0 0,1 0 0,-4 4 0,-43 42 0,35-32 0,-213 237 0,204-221 0,-2-1 0,-1-2 0,-1 0 0,-1-2 0,-56 40 0,76-62-227,1-1-1,-1 0 1,0 0-1,0-1 1,-18 4-1,6-4-6598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30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219 226 24575,'0'0'0,"0"1"0,0-1 0,0 1 0,0-1 0,0 0 0,0 1 0,0-1 0,0 1 0,0-1 0,0 1 0,0-1 0,1 0 0,-1 1 0,0-1 0,0 0 0,0 1 0,1-1 0,-1 0 0,0 1 0,1-1 0,-1 0 0,0 1 0,1-1 0,-1 0 0,0 0 0,1 1 0,-1-1 0,0 0 0,1 0 0,-1 0 0,1 1 0,-1-1 0,1 0 0,18-3 0,15-15 0,-28 11 0,0 0 0,0 0 0,0-1 0,-1 1 0,0-1 0,-1 0 0,0-1 0,0 1 0,0-1 0,-1 0 0,-1 0 0,4-17 0,-6 23 0,1-1 0,-1 1 0,1 0 0,-1 0 0,0 0 0,0-1 0,-1 1 0,1 0 0,-1 0 0,1 0 0,-1-1 0,0 1 0,0 0 0,-1 0 0,1 0 0,0 1 0,-1-1 0,0 0 0,0 0 0,0 1 0,0-1 0,0 1 0,0 0 0,-1-1 0,1 1 0,-1 0 0,1 1 0,-1-1 0,0 0 0,0 1 0,0-1 0,0 1 0,0 0 0,0 0 0,0 0 0,0 0 0,0 1 0,0-1 0,-4 1 0,-17-1 0,-1 1 0,1 1 0,0 1 0,0 1 0,-25 6 0,13-2 0,-7-2-1365,23-4-5461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30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261 260 24575,'-3'1'0,"0"0"0,0 0 0,0 0 0,0 0 0,0 1 0,0 0 0,0-1 0,0 1 0,-3 3 0,-12 7 0,1-4 0,-1 1 0,-1-1 0,1 0 0,-22 4 0,37-11 0,-1 1 0,0-2 0,1 1 0,-1 0 0,0-1 0,0 0 0,1 0 0,-1 0 0,0 0 0,0-1 0,1 1 0,-1-1 0,0 0 0,1 0 0,-1 0 0,1-1 0,-1 1 0,1-1 0,0 0 0,0 0 0,-1 0 0,1 0 0,-3-3 0,5 3 0,0 0 0,0 0 0,0-1 0,0 1 0,0 0 0,0-1 0,0 1 0,1 0 0,-1-1 0,1 1 0,0-1 0,0 1 0,0-1 0,0 1 0,0 0 0,0-1 0,0 1 0,1-1 0,0 1 0,-1 0 0,3-5 0,25-53 0,-21 48 0,83-148 0,-89 158 5,-1 1-1,1-1 1,0 1 0,-1-1-1,1 1 1,0-1-1,0 1 1,0 0 0,0-1-1,0 1 1,0 0 0,0 0-1,1 0 1,-1 0-1,0 0 1,0 0 0,1 0-1,-1 0 1,1 1-1,-1-1 1,1 0 0,-1 1-1,1-1 1,-1 1-1,3-1 1,-2 2-60,-1-1 0,0 1 0,1 0 0,-1-1 0,0 1 0,0 0 0,1 0 0,-1 0 0,0 0 0,0 0 0,0 0 0,0 0 0,0 1 0,0-1 0,-1 0 0,1 0 0,0 1 0,0-1 0,-1 1 0,1-1 0,-1 0 0,0 1 0,1-1 0,-1 1 0,0-1 0,0 4 0,3 13-6771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30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1 104 24575,'83'2'0,"142"-7"0,-203 2 0,0 0 0,0-1 0,0-1 0,-1-1 0,1-1 0,-2-1 0,37-19 0,-54 25-136,0 0-1,0 0 1,0 0-1,0 0 1,-1 0-1,1 0 1,-1-1-1,1 1 0,1-4 1,2-6-6690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31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527 10 24575,'0'0'0,"1"0"0,-1 0 0,0-1 0,0 1 0,0 0 0,0 0 0,0-1 0,0 1 0,0 0 0,0 0 0,0-1 0,0 1 0,0 0 0,0 0 0,0-1 0,0 1 0,0 0 0,0 0 0,0-1 0,0 1 0,0 0 0,0 0 0,0-1 0,0 1 0,0 0 0,-1 0 0,1-1 0,0 1 0,0 0 0,0 0 0,0 0 0,-1-1 0,1 1 0,0 0 0,0 0 0,0 0 0,-1 0 0,1-1 0,0 1 0,0 0 0,-1 0 0,1 0 0,0 0 0,0 0 0,-1 0 0,1 0 0,0 0 0,0 0 0,-1 0 0,1 0 0,0 0 0,-1 0 0,1 0 0,0 0 0,0 0 0,-1 0 0,1 0 0,0 0 0,0 0 0,-1 0 0,1 1 0,0-1 0,-11 16 0,7 8 0,1 1 0,1 0 0,2 0 0,0 0 0,2 0 0,0 0 0,8 30 0,5 75 0,-12-72 0,-1-31 0,-1 0 0,-1 0 0,-1 0 0,-6 32 0,6-51 0,-1 0 0,-1-1 0,1 1 0,-1-1 0,0 1 0,-1-1 0,0 0 0,0-1 0,0 1 0,-1-1 0,0 0 0,0 0 0,-1 0 0,0-1 0,0 0 0,0 0 0,0 0 0,-1-1 0,-7 4 0,0-1 0,-1 0 0,0-2 0,-1 1 0,1-2 0,-1 0 0,0-1 0,0-1 0,0 0 0,0-1 0,0-1 0,-25-3 0,29 2 0,1-1 0,0 0 0,0-1 0,0 0 0,0 0 0,0-2 0,0 1 0,1-1 0,0-1 0,0 0 0,1 0 0,-1-1 0,1 0 0,1-1 0,-1 0 0,2 0 0,-8-10 0,10 11 0,1-1 0,0 0 0,1 0 0,-1 0 0,2-1 0,-1 1 0,1-1 0,1 0 0,-1 0 0,2 1 0,-1-1 0,1 0 0,1-14 0,1 3 0,1 0 0,1 0 0,1 1 0,13-37 0,-12 42 0,1-1 0,1 1 0,0 0 0,1 0 0,1 1 0,0 1 0,13-14 0,-20 22 0,1 0 0,0 1 0,0-1 0,0 1 0,0 0 0,1 0 0,-1 0 0,1 0 0,0 1 0,0 0 0,0 0 0,0 0 0,0 0 0,0 1 0,0 0 0,0 0 0,1 0 0,-1 1 0,0 0 0,1 0 0,-1 0 0,0 1 0,1-1 0,-1 1 0,6 2 0,-7 0 0,0-1 0,0 1 0,0 0 0,0 1 0,0-1 0,-1 0 0,1 1 0,-1 0 0,0 0 0,0 0 0,0 0 0,-1 1 0,1-1 0,-1 1 0,0-1 0,-1 1 0,1 0 0,-1 0 0,0-1 0,0 1 0,0 8 0,1 2 0,0 0 0,-2 0 0,0 0 0,-1 0 0,-5 29 0,-6-6 120,11-36-170,1-1 1,-1 0-1,0 0 1,1 0-1,-1 0 1,0 0-1,1 0 1,-1 0-1,0 0 1,0-1-1,0 1 1,0 0-1,0 0 1,0-1-1,0 1 1,0-1-1,0 1 1,0-1-1,-1 1 1,1-1-1,0 1 1,0-1-1,0 0 1,-1 0-1,1 0 1,0 0-1,0 0 1,0 0-1,-3 0 1,-8-5-6777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39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606 888 24575,'-1'-3'0,"1"0"0,-1 1 0,-1-1 0,1 0 0,0 0 0,-1 1 0,1-1 0,-1 1 0,0-1 0,0 1 0,-3-3 0,-11-19 0,14 20 0,1-1 0,-1 0 0,1 1 0,1-1 0,-1 0 0,1 1 0,0-1 0,0 0 0,0 0 0,0 1 0,1-1 0,0 0 0,0 1 0,0-1 0,1 1 0,-1-1 0,1 1 0,0-1 0,0 1 0,1 0 0,4-6 0,7-8 0,0 1 0,2 0 0,25-21 0,13-15 0,-22 16 0,55-69 0,-76 90 0,0 0 0,-1 0 0,-1-1 0,13-35 0,-20 47 0,-1-1 0,0 0 0,0 1 0,-1-1 0,1 0 0,-1 1 0,-1-1 0,1 0 0,-1 1 0,0-1 0,0 0 0,-1 1 0,1-1 0,-1 1 0,0 0 0,-1 0 0,1 0 0,-1 0 0,0 0 0,-1 0 0,1 1 0,-1-1 0,0 1 0,0 0 0,-6-5 0,-13-10 0,-1 1 0,-1 1 0,-45-24 0,31 18 0,23 14 0,-1 0 0,0 1 0,0 0 0,-1 1 0,1 1 0,-36-6 0,45 10 0,-1 1 0,1 1 0,0-1 0,-1 2 0,1-1 0,0 1 0,-1 0 0,1 1 0,0-1 0,0 2 0,0-1 0,0 1 0,0 1 0,1-1 0,0 1 0,-1 0 0,-10 9 0,-3 5 0,-1-3 0,2 2 0,0 0 0,1 1 0,1 1 0,0 1 0,1 0 0,2 1 0,-16 28 0,20-25 0,9-18 0,0 0 0,-1 0 0,1-1 0,-1 1 0,-1-1 0,1 1 0,-1-1 0,0 0 0,0 0 0,0 0 0,-1-1 0,0 0 0,0 0 0,-6 4 0,-17 4 0,23-10 0,0-1 0,0 1 0,0 0 0,0 0 0,0 0 0,1 1 0,-1-1 0,1 1 0,0 0 0,0 1 0,0-1 0,0 1 0,-6 7 0,10-9 0,-1 0 0,1-1 0,1 1 0,-1 0 0,0 0 0,0-1 0,1 1 0,-1 0 0,1-1 0,-1 1 0,1-1 0,0 1 0,-1 0 0,1-1 0,0 1 0,0-1 0,0 0 0,0 1 0,2 1 0,30 31 0,-18-20 0,-10-9 0,-1 0 0,1 0 0,-1 0 0,0 1 0,0 0 0,-1 0 0,1 0 0,-1 0 0,-1 0 0,1 1 0,-1 0 0,0-1 0,-1 1 0,1 0 0,-2 0 0,1 0 0,-1-1 0,1 1 0,-2 0 0,1 0 0,-1 0 0,0 0 0,-1 0 0,-3 9 0,3-4 0,-1 0 0,2 0 0,-1 0 0,2 0 0,-1 0 0,2 0 0,0 1 0,2 11 0,0-15 0,-1-1 0,1 0 0,1 0 0,-1 0 0,2 0 0,-1 0 0,1-1 0,0 0 0,0 0 0,1 0 0,11 10 0,-4-5 0,1 2 0,1 0 0,27 19 0,-38-31 0,0 1 0,0-1 0,0 0 0,0 0 0,0 0 0,0-1 0,0 1 0,1-1 0,-1 0 0,1 0 0,-1-1 0,0 1 0,1-1 0,0 0 0,-1 0 0,1-1 0,6 0 0,-7-1-170,1 1-1,0 0 0,0 1 1,0-1-1,0 1 0,1 0 1,8 1-1,0 2-6655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43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30 415 24575,'-2'0'0,"1"0"0,0-1 0,0 1 0,-1 0 0,1 0 0,0-1 0,-1 1 0,1-1 0,0 1 0,0-1 0,0 1 0,0-1 0,0 0 0,0 0 0,0 1 0,0-1 0,0 0 0,0 0 0,0 0 0,0 0 0,0 0 0,1 0 0,-1 0 0,0-1 0,1 1 0,-1 0 0,1 0 0,-1 0 0,1-1 0,0 1 0,0 0 0,-1-1 0,1 1 0,0 0 0,0 0 0,0-1 0,0 1 0,0 0 0,1-1 0,-1 1 0,0 0 0,1 0 0,-1-1 0,1 1 0,-1 0 0,1 0 0,-1 0 0,1 0 0,0 0 0,-1-1 0,1 1 0,0 0 0,0 1 0,0-1 0,0 0 0,0 0 0,0 0 0,0 1 0,0-1 0,0 0 0,2 0 0,1 0 0,-1-1 0,1 1 0,0 0 0,0 0 0,0 0 0,0 0 0,0 1 0,0 0 0,0-1 0,0 2 0,0-1 0,0 0 0,0 1 0,0 0 0,0 0 0,0 0 0,0 0 0,7 4 0,10 5 0,0 0 0,21 15 0,-23-14 0,9 8 0,-22-14 0,0 0 0,1-1 0,-1 1 0,1-1 0,0-1 0,0 1 0,1-1 0,11 3 0,-17-6 0,0-1 0,-1 1 0,1-1 0,0 1 0,0-1 0,-1 0 0,1 0 0,-1 1 0,1-1 0,-1 0 0,1 0 0,-1-1 0,1 1 0,-1 0 0,0 0 0,0-1 0,0 1 0,0-1 0,2-1 0,21-38 0,-16 25 0,227-365 0,-221 367-97,-8 25 281,-5 33-902,-1-38-16,-1 16-6092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44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92 24575,'2'-10'0,"2"-1"0,-1 1 0,1 1 0,1-1 0,0 0 0,0 1 0,9-12 0,-13 20 0,0 2 0,-1 0 0,1-1 0,0 1 0,-1 0 0,1 0 0,-1 0 0,1 0 0,-1 0 0,0 0 0,1 0 0,-1 0 0,0 0 0,0 0 0,0 0 0,1 0 0,-1 0 0,0 0 0,0 0 0,-1 0 0,1 0 0,0 2 0,2 34 0,-4 2 0,-10 49 0,6-49 0,-2 55 0,8-78 0,0 14 0,-1 1 0,-1-1 0,-9 41 0,8-52-61,3-15-48,-1 0 0,1 0 1,-1 0-1,0-1 1,0 1-1,0 0 0,0-1 1,-1 1-1,0-1 0,1 1 1,-5 4-1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4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458 0 24575,'-4'4'0,"-6"2"0,-9 4 0,-6 0 0,-7 2 0,-2 0 0,0 1 0,-2-1 0,0 2 0,3-2 0,2 1 0,3-1 0,1-3 0,2 1 0,0-1 0,1-2 0,4 2 0,6 0-8191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47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24575,'0'4'0,"0"6"0,0 5 0,4 4 0,2 4 0,-1 1 0,-1 1 0,0 1 0,2 0 0,0-1 0,4 1 0,0-5-8191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47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0 24575,'-1'7'0,"1"-1"0,-2 0 0,1 0 0,0 0 0,-1 0 0,0 0 0,-1 0 0,1-1 0,-1 1 0,0-1 0,-1 0 0,1 1 0,-1-2 0,0 1 0,0 0 0,0-1 0,-1 1 0,0-1 0,0-1 0,-5 4 0,2-1 0,1-2 0,-1 1 0,0-1 0,-1 0 0,1-1 0,-1 0 0,1 0 0,-1-1 0,0 0 0,0-1 0,0 1 0,0-2 0,-10 0 0,14 0 0,-1-1 0,1 0 0,0 0 0,0-1 0,0 0 0,-8-3 0,11 4 0,1 0 0,-1 0 0,1 1 0,-1-1 0,1 0 0,-1 0 0,1-1 0,0 1 0,0 0 0,-1 0 0,1-1 0,0 1 0,0-1 0,0 1 0,0-1 0,1 1 0,-1-1 0,0 1 0,1-1 0,-1 0 0,1 1 0,-1-4 0,1 5 0,1 0 0,-1 0 0,1-1 0,-1 1 0,0 0 0,1 0 0,-1 0 0,1 0 0,-1 0 0,1 0 0,-1 0 0,1 0 0,-1 0 0,1 0 0,-1 0 0,0 0 0,1 0 0,-1 0 0,1 0 0,-1 1 0,1-1 0,-1 0 0,0 0 0,1 0 0,-1 1 0,1-1 0,-1 0 0,0 0 0,1 1 0,-1-1 0,0 0 0,1 1 0,-1-1 0,0 1 0,0-1 0,1 0 0,-1 1 0,0-1 0,0 1 0,18 15 0,-4 3-151,0 0-1,-2 0 0,0 2 0,-1-1 1,-1 2-1,-1-1 0,-1 1 1,8 37-1,-13-41-6674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22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0 346 24575,'1'2'0,"0"0"0,0-1 0,0 1 0,0-1 0,0 1 0,0-1 0,0 1 0,0-1 0,1 0 0,-1 1 0,0-1 0,1 0 0,-1 0 0,1 0 0,0 0 0,-1 0 0,1-1 0,0 1 0,-1 0 0,4 0 0,36 13 0,-28-12 0,0 0 0,1 0 0,-1-1 0,1-1 0,-1 0 0,0-1 0,1-1 0,-1 0 0,0-1 0,0 0 0,0 0 0,0-2 0,18-8 0,-21 8 0,0 1 0,-1-2 0,1 0 0,-1 0 0,0 0 0,-1-1 0,0 0 0,0-1 0,0 0 0,-1 0 0,0-1 0,-1 0 0,0 0 0,0-1 0,-1 1 0,8-20 0,-11 22 0,-1-1 0,0 1 0,0 0 0,-1 0 0,0-1 0,0 1 0,-1 0 0,1 0 0,-2-1 0,1 1 0,-1 0 0,0 0 0,0 0 0,-1 0 0,0 1 0,0-1 0,-1 1 0,0 0 0,0 0 0,0 0 0,-1 0 0,0 1 0,-6-6 0,7 6 0,-1 1 0,0-1 0,0 1 0,-1 1 0,1-1 0,-1 1 0,0 0 0,0 0 0,0 0 0,0 1 0,0 0 0,-1 0 0,1 1 0,-1-1 0,1 2 0,-1-1 0,1 1 0,-1 0 0,1 0 0,-1 0 0,0 1 0,1 0 0,-1 1 0,1-1 0,-9 4 0,-30 22-1365,30-13-5461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51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45 169 24575,'-5'-4'0,"0"-6"0,-5-5 0,0-5 0,2-2 0,2-3 0,6 0 0,3-1 0,1 5-8191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51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5 24575,'-3'3'0,"-1"-1"0,0 1 0,0-1 0,0 0 0,-1-1 0,1 1 0,0-1 0,-1 0 0,1 0 0,-1 0 0,1 0 0,-1-1 0,0 0 0,1 0 0,-1 0 0,1 0 0,-1-1 0,1 0 0,-1 0 0,1 0 0,-1-1 0,1 1 0,0-1 0,0 0 0,0 0 0,0 0 0,-6-5 0,12 4 0,9 5 0,11 6 0,-11-1 0,-2-1 0,1 2 0,-1-1 0,0 1 0,0 0 0,-1 1 0,0 0 0,-1 0 0,0 1 0,0 0 0,8 18 0,5 14 0,23 74 0,-29-76 0,-4-13 0,1 2 0,-2 0 0,11 51 0,-21-71-60,-3-13 210,-4-16-1605,4 3-5371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52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45 195 24575,'1'-17'0,"0"13"0,-1 1 0,0-1 0,0 1 0,0-1 0,0 1 0,0-1 0,-1 1 0,-1-6 0,-11-29 0,-17-64 0,30 102 0,0 0 0,0 0 0,0 0 0,0 0 0,0 0 0,0 0 0,0 0 0,0 0 0,0 0 0,0 0 0,1 0 0,-1 0 0,0 0 0,0 0 0,0 0 0,0 0 0,0 0 0,0 0 0,0 0 0,0 0 0,0 0 0,0 0 0,0 0 0,0 0 0,0 0 0,0 0 0,0-1 0,0 1 0,0 0 0,0 0 0,0 0 0,0 0 0,0 0 0,0 0 0,7 12 0,5 19 0,-1 12 0,-2 0 0,3 47 0,-3-22 0,19 138 0,-9-97-1365,-23-120-5461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53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24575,'0'-4'0,"4"-1"0,6-5 0,5 0 0,5 2 0,2 2 0,7-3 0,2 2 0,0 0 0,-1-1 0,3-1 0,-1 2 0,0-2 0,-3 1 0,-1 1 0,-2 2 0,-4 2-8191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53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24575,'4'0'0,"5"-4"0,6-2 0,5-3 0,2-1 0,3-3 0,4 1 0,3-1 0,-1-4 0,2 2 0,1 0 0,-1 1 0,-3 4 0,-6-1 0,-3 1 0,-1 3 0,-4 2-8191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54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24575,'5'0'0,"0"4"0,1 6 0,-2 0-8191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54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28 24575,'-1'-1'0,"1"0"0,0-1 0,0 1 0,0 0 0,0 0 0,0 0 0,0-1 0,0 1 0,0 0 0,1 0 0,-1 0 0,0 0 0,1-1 0,-1 1 0,1 0 0,-1 0 0,1 0 0,0 0 0,-1 0 0,1 0 0,0 0 0,1-1 0,-1 2 0,0 0 0,0 0 0,0 0 0,0 0 0,0 0 0,0 0 0,0 1 0,-1-1 0,1 0 0,0 1 0,0-1 0,0 0 0,0 1 0,-1-1 0,1 1 0,0 0 0,0-1 0,-1 1 0,1 0 0,0-1 0,0 2 0,35 46 0,-11 0 0,-3 0 0,-1 2 0,-3 0 0,12 56 0,-3-16 0,-16-57-341,-2 1 0,-2 0-1,6 60 1,-12-73-6485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55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12 24575,'4'0'0,"2"-4"0,-5-2 0,-2 5 0,-6 2 0,-1 6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55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24575,'4'0'0,"2"4"0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8:57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31 584 24575,'-2'-6'0,"1"-1"0,-1 1 0,0-1 0,-1 1 0,1 0 0,-1 0 0,-1 0 0,-5-9 0,7 11 0,9 13 0,0 0 0,-1 0 0,0 0 0,5 13 0,21 30 0,-31-51 0,0 0 0,0-1 0,0 1 0,0 0 0,0-1 0,0 1 0,0-1 0,0 1 0,0-1 0,0 1 0,0-1 0,0 0 0,1 0 0,-1 1 0,0-1 0,0 0 0,0 0 0,0 0 0,0 0 0,1-1 0,-1 1 0,0 0 0,0 0 0,0-1 0,0 1 0,0 0 0,0-1 0,0 1 0,0-1 0,0 0 0,0 1 0,0-1 0,0 0 0,0 1 0,0-1 0,0 0 0,0-1 0,36-39 0,-29 32 0,38-48 0,62-101 0,-86 119 0,-1 0 0,-2-2 0,27-83 0,-42 108 0,-1-1 0,-1 1 0,0-1 0,-2-30 0,0 51-80,0 1 0,1-1-1,-1 1 1,1-1 0,0 0-1,0 1 1,1-1 0,-1 0-1,1 1 1,0-1 0,0 0 0,0 0-1,0-1 1,1 1 0,0 0-1,5 5 1,6 0-6746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2:55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0 177 24575,'17'-2'0,"0"-1"0,-1-1 0,0 0 0,0-1 0,0-1 0,0-1 0,18-10 0,-24 11-105,-1 0 0,1 0 0,-1-1 0,-1 0 0,1-1 0,-1 0 0,-1 0 0,1-1 0,-2 1 0,1-2 0,-1 1 0,6-14 0,-4 9-6721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22.8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83 694 24575,'1'-13'0,"1"-1"0,0 1 0,1 0 0,0 0 0,1 0 0,1 0 0,0 1 0,1 0 0,11-19 0,-6 13 0,1 0 0,0 1 0,2 0 0,0 1 0,22-19 0,-29 29 0,1 0 0,0 1 0,0-1 0,0 2 0,0-1 0,1 1 0,0 1 0,0-1 0,0 2 0,0-1 0,12-1 0,-18 4 0,0 0 0,1 0 0,-1 0 0,0 0 0,0 0 0,1 1 0,-1-1 0,0 1 0,0 0 0,0 0 0,0 0 0,0 0 0,0 1 0,0-1 0,0 1 0,-1 0 0,1 0 0,0 0 0,-1 0 0,0 0 0,1 1 0,-1-1 0,0 1 0,0-1 0,0 1 0,-1 0 0,1-1 0,-1 1 0,1 0 0,-1 0 0,0 0 0,0 1 0,0-1 0,-1 0 0,1 5 0,0 0 0,0 0 0,-1 0 0,0 0 0,-1 0 0,0 0 0,0 0 0,-1 0 0,0 0 0,0 0 0,-1 0 0,0-1 0,0 1 0,-1-1 0,0 0 0,0 0 0,-1 0 0,1-1 0,-8 7 0,-5 7 0,-1-1 0,0-1 0,-2-1 0,-29 20 0,35-27 0,0-1 0,-1-1 0,0 0 0,-1-1 0,1-1 0,-1 0 0,-22 4 0,35-9 0,-1 0 0,1 0 0,-1-1 0,1 1 0,-1-1 0,1 0 0,-1 0 0,1 0 0,-1 0 0,1-1 0,-1 1 0,1-1 0,0 0 0,-1 0 0,1-1 0,0 1 0,0 0 0,-1-1 0,1 0 0,1 0 0,-1 0 0,0 0 0,0 0 0,1-1 0,-1 1 0,1-1 0,0 1 0,-1-1 0,1 0 0,1 0 0,-1 0 0,0 0 0,1 0 0,0-1 0,-1 1 0,1 0 0,0-1 0,1 1 0,-1 0 0,1-1 0,-1-3 0,0-26 0,1 0 0,1 0 0,2 0 0,1 1 0,13-47 0,6-62 0,-18-140 0,-6 253 0,2 113-114,-7 258 362,1-257-998,-34 167 1,30-218-6077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9:01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0 407 24575,'9'-30'0,"-7"28"0,-1-1 0,0 0 0,0 1 0,0-1 0,0 0 0,0 0 0,-1 0 0,1 0 0,-1 0 0,0 0 0,0-5 0,-4-19 0,1 1 0,1-42 0,3 56 0,1 1 0,0-1 0,0 1 0,2-1 0,-1 1 0,1 0 0,1 0 0,8-15 0,-8 16 0,1 0 0,1 0 0,0 0 0,0 1 0,1-1 0,0 2 0,12-11 0,-18 18 0,0-1 0,0 1 0,0-1 0,0 1 0,1 0 0,-1 0 0,0 0 0,1 0 0,-1 1 0,1-1 0,-1 1 0,1-1 0,-1 1 0,1 0 0,-1 0 0,4 0 0,-3 1 0,0 0 0,0 0 0,0 0 0,0 1 0,-1-1 0,1 1 0,0-1 0,-1 1 0,1 0 0,-1 0 0,0 0 0,0 0 0,0 1 0,0-1 0,0 1 0,0-1 0,1 4 0,2 3 0,-1 0 0,0 1 0,-1-1 0,0 1 0,0 0 0,-1 0 0,0 0 0,-1 0 0,0 0 0,0 11 0,-9 105 0,8-122 0,-6 28 0,-2 0 0,-1-1 0,-1 0 0,-2-1 0,-1 0 0,-29 46 0,-21 55 0,45-97 0,14-29 0,1 0 0,0 1 0,0-1 0,1 1 0,-1 0 0,1 0 0,0 0 0,1 0 0,-1 6 0,1-11 0,1 0 0,0 0 0,0 0 0,0 0 0,1 0 0,-1 0 0,0 0 0,0 0 0,1 0 0,-1 0 0,0 0 0,1 0 0,-1 0 0,1 0 0,-1-1 0,1 1 0,-1 0 0,1 0 0,0 0 0,-1-1 0,1 1 0,0 0 0,0-1 0,-1 1 0,1-1 0,2 2 0,-1-2 0,0 1 0,1 0 0,-1-1 0,0 0 0,1 0 0,-1 1 0,1-1 0,-1 0 0,0-1 0,5 0 0,4-1 0,-1-1 0,0 0 0,19-10 0,223-120 0,-224 118 0,65-33 0,-84 44 0,0 1 0,0 0 0,0 0 0,0 1 0,0 0 0,1 1 0,-1 0 0,13 0 0,-22 1-42,1 0-1,0 0 0,-1 0 1,1 0-1,0 0 0,-1 0 1,1 0-1,-1 0 0,1 0 1,0 0-1,-1 1 0,1-1 1,-1 0-1,1 0 0,-1 1 1,1-1-1,0 0 0,-1 1 1,1-1-1,-1 1 0,0-1 1,1 1-1,-1-1 0,1 1 1,-1-1-1,0 1 0,1-1 1,-1 1-1,0-1 0,0 1 1,1 0-1,0 8-6783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9:02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147 246 24575,'-10'-1'0,"-1"0"0,0-1 0,1 0 0,0-1 0,-1 0 0,1-1 0,0 0 0,1-1 0,-1 0 0,-14-10 0,22 13 0,0 0 0,0 0 0,0-1 0,0 1 0,1 0 0,-1-1 0,1 1 0,0-1 0,0 0 0,0 1 0,0-1 0,0 0 0,1 1 0,-1-1 0,1 0 0,-1 0 0,1 0 0,0 0 0,1-3 0,-1 0 0,1 1 0,1-1 0,-1 0 0,1 0 0,0 0 0,1 1 0,-1-1 0,7-9 0,-5 8 0,1 0 0,-1 1 0,1 0 0,0 0 0,1 0 0,0 1 0,0 0 0,0 0 0,0 0 0,1 1 0,-1 0 0,1 0 0,1 0 0,9-3 0,-11 6 0,-1 0 0,1 0 0,-1 1 0,1 0 0,-1 0 0,1 0 0,-1 0 0,1 1 0,-1 0 0,1 0 0,-1 1 0,1-1 0,-1 1 0,0 0 0,0 1 0,0-1 0,0 1 0,0 0 0,-1 0 0,1 1 0,-1-1 0,7 8 0,-8-7 0,-1 0 0,1 0 0,-1 0 0,1 0 0,-1 0 0,-1 1 0,1-1 0,-1 1 0,1 0 0,-1-1 0,0 1 0,-1 0 0,1 0 0,-1-1 0,0 1 0,-1 0 0,1 0 0,-1 0 0,1-1 0,-2 1 0,1 0 0,0-1 0,-1 1 0,0-1 0,0 1 0,-3 4 0,-5 7 0,-1-1 0,0 0 0,-1-1 0,0 0 0,-1-1 0,-1 0 0,0-1 0,-1-1 0,0 0 0,-19 10 0,33-21 0,0 1 0,0 0 0,0-1 0,0 1 0,0 0 0,0-1 0,0 1 0,0-1 0,0 0 0,0 1 0,0-1 0,0 0 0,-1 0 0,1 0 0,0 1 0,0-1 0,0-1 0,0 1 0,-1 0 0,1 0 0,-2-1 0,3 0 0,0 0 0,0 1 0,0-1 0,0 0 0,0 0 0,0 0 0,0 0 0,1 0 0,-1 0 0,0 0 0,0 0 0,1 1 0,-1-1 0,1 0 0,-1 0 0,1 0 0,-1 1 0,1-1 0,0-1 0,39-43 0,-37 44 0,0-1 0,-1 1 0,1 0 0,0 0 0,0 0 0,0 0 0,0 0 0,1 0 0,-1 1 0,0 0 0,0-1 0,0 1 0,0 1 0,1-1 0,-1 0 0,0 1 0,0-1 0,0 1 0,0 0 0,0 0 0,0 0 0,0 1 0,0-1 0,-1 1 0,1-1 0,0 1 0,-1 0 0,1 0 0,-1 0 0,0 0 0,3 3 0,10 11 0,0 0 0,-1 1 0,17 27 0,-17-25 0,-9-12 0,0 0 0,0 1 0,0 0 0,-1 0 0,0 0 0,-1 1 0,0-1 0,0 1 0,0-1 0,1 14 0,-4-16 0,0 0 0,0 0 0,-1 1 0,0-1 0,0 0 0,0 0 0,-1 0 0,0 0 0,0-1 0,0 1 0,-1 0 0,0-1 0,0 0 0,0 1 0,-1-1 0,-5 6 0,-1 0 0,-1-1 0,0 0 0,0 0 0,-1-1 0,-21 12 0,-71 33 0,65-34 0,21-13-113,15-9 251,23-19-231,-5 6-1204,0-3-5529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9:07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88 24575,'-4'-1'0,"0"0"0,0 0 0,0-1 0,0 1 0,0-1 0,0 0 0,1 0 0,-1 0 0,1-1 0,-1 1 0,1-1 0,0 0 0,-6-6 0,1 1 0,1 0 0,0-1 0,0 0 0,-6-10 0,48 54 0,-27-24 0,-1 1 0,-1 0 0,0 0 0,-1 1 0,0 0 0,0 0 0,4 24 0,-3 4 0,1 51 0,-5-47 0,4 6 0,16 70 0,-22-118 10,1 1 0,-1-1 0,1 0 0,0 1 0,1-1 0,-1 0 0,0 0 0,1 0 0,0 0 0,-1 0 0,4 4 0,-4-7-18,-1 0-1,1 1 1,0-1-1,-1 0 1,1 1 0,-1-1-1,1 0 1,-1 0 0,1 0-1,0 0 1,-1 1-1,1-1 1,-1 0 0,1 0-1,0 0 1,-1 0 0,1-1-1,-1 1 1,1 0-1,0 0 1,-1 0 0,1 0-1,0-1 1,21-16-1276,-8 0-5542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9:08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32 24575,'0'4'0,"0"-3"0,4-1 0,2-5 0,-1-6 0,-5-1 0,-3 5 0,-4 5 0,-2 6 0,-3 3 0,0 4 0,-1 1 0,0 1 0,8 0 0,8-7 0,8-5 0,2-2-8191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9:08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24575,'0'4'0,"5"2"0,0-5 0,5-3 0,4 0 0,0-4 0,2-2 0,2-3 0,-2-4 0,-8 1 0,-9 6 0,-9 5 0,-7 7 0,-4 3 0,0 5 0,9-1 0,6-5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39:19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24575,'1'-3'0,"0"0"0,0 0 0,0 0 0,0 1 0,1-1 0,-1 1 0,1-1 0,0 1 0,-1-1 0,1 1 0,0 0 0,1 0 0,-1 0 0,0 0 0,0 0 0,1 1 0,-1-1 0,6-2 0,-3 1 0,0 0 0,0 1 0,0 0 0,0-1 0,0 1 0,1 1 0,-1-1 0,1 1 0,5 0 0,0 3 0,0 1 0,-1 0 0,1 1 0,-1 0 0,0 1 0,0 0 0,0 0 0,-1 1 0,0 0 0,10 10 0,21 11 0,-15-12 0,0 0 0,1-2 0,0-1 0,1-1 0,0-1 0,38 8 0,-64-18-42,0 0-1,0 0 0,1 1 1,-1-1-1,0 0 0,1-1 1,-1 1-1,0 0 0,1 0 1,-1 0-1,0-1 0,1 1 1,-1-1-1,0 1 0,0-1 1,0 1-1,1-1 0,-1 0 1,0 0-1,0 1 0,0-1 1,0 0-1,0 0 0,0 0 1,0 0-1,-1 0 0,1 0 1,0 0-1,-1-1 0,1 1 1,0-2-1,5-11-6783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00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565 9 24575,'0'0'0,"0"0"0,0 0 0,0-1 0,0 1 0,0 0 0,0-1 0,0 1 0,0 0 0,0 0 0,0-1 0,0 1 0,0 0 0,0 0 0,0-1 0,0 1 0,0 0 0,0-1 0,0 1 0,0 0 0,0 0 0,0 0 0,-1-1 0,1 1 0,0 0 0,0 0 0,0-1 0,0 1 0,-1 0 0,1 0 0,0 0 0,0 0 0,-1-1 0,1 1 0,0 0 0,0 0 0,0 0 0,-1 0 0,1 0 0,0 0 0,-1 0 0,1-1 0,0 1 0,0 0 0,-1 0 0,1 0 0,0 0 0,0 0 0,-1 0 0,1 0 0,0 1 0,0-1 0,-1 0 0,1 0 0,-1 0 0,1 1 0,-1-1 0,0 1 0,1-1 0,0 1 0,-1-1 0,1 1 0,-1-1 0,1 1 0,-1 0 0,1-1 0,0 1 0,0 0 0,-1-1 0,1 1 0,0 0 0,0-1 0,0 1 0,0 0 0,0 0 0,0-1 0,0 1 0,0 1 0,7 52 0,-4-41 0,0 0 0,-2 0 0,0 1 0,0-1 0,-1 0 0,0 1 0,-5 23 0,5-36 0,-1 0 0,1 0 0,0-1 0,0 1 0,-1 0 0,1-1 0,0 1 0,-1-1 0,1 1 0,-1 0 0,1-1 0,-1 1 0,1-1 0,-1 1 0,0-1 0,1 1 0,-1-1 0,1 0 0,-1 1 0,0-1 0,1 0 0,-1 1 0,0-1 0,0 0 0,1 0 0,-1 0 0,0 0 0,0 1 0,1-1 0,-1 0 0,0 0 0,0-1 0,1 1 0,-2 0 0,-32-12 0,-1 1 0,-1 15 0,1 1 0,0 1 0,-57 19 0,37-10 0,37-11 0,1 0 0,-1-1 0,-21 0 0,34-3 0,0 1 0,-1-1 0,1-1 0,0 1 0,-1-1 0,1 0 0,0 0 0,0 0 0,0-1 0,0 0 0,0 0 0,0 0 0,0 0 0,-7-7 0,11 9 0,0-1 0,0 0 0,0 0 0,1 0 0,-1 0 0,0 0 0,1 0 0,-1 0 0,1 0 0,-1 0 0,1 0 0,-1 0 0,1-1 0,0 1 0,0 0 0,-1 0 0,1 0 0,0 0 0,0-1 0,0 1 0,0 0 0,1 0 0,-1 0 0,0 0 0,0-1 0,1 1 0,-1 0 0,1 0 0,-1 0 0,1 0 0,-1 0 0,1 0 0,0 0 0,-1 0 0,1 0 0,0 0 0,0 0 0,0 1 0,0-1 0,-1 0 0,1 0 0,0 1 0,0-1 0,2 0 0,52-30 0,-47 27 0,-4 2 0,1 0 0,-1 0 0,1 0 0,-1 1 0,1 0 0,0 0 0,0 0 0,-1 0 0,10 1 0,-13 0 0,0 0 0,0 0 0,0 0 0,0 0 0,0 0 0,-1 1 0,1-1 0,0 0 0,0 1 0,0-1 0,-1 1 0,1-1 0,0 1 0,0-1 0,-1 1 0,1 0 0,0-1 0,-1 1 0,1 0 0,-1-1 0,1 1 0,0 1 0,-1 0 0,1 0 0,-1-1 0,0 1 0,1 0 0,-1 0 0,0 0 0,0 0 0,0 0 0,-1 0 0,1 0 0,0 0 0,-1 0 0,1-1 0,-2 4 0,-5 12-105,-1-1 0,0 0 0,-1 0 0,-1-1 0,0 0 0,-1-1 0,-1 0 0,0 0 0,-1-2 0,0 1 0,-1-2 0,-24 16 0,20-18-6721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00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0 24575,'-2'1'0,"0"-1"0,0 1 0,0 0 0,0 0 0,0-1 0,0 1 0,1 0 0,-1 1 0,0-1 0,1 0 0,-1 0 0,0 1 0,1-1 0,0 1 0,-1-1 0,1 1 0,0 0 0,0-1 0,0 1 0,-2 4 0,3-6 0,-1 1 0,1 0 0,-1 0 0,1-1 0,0 1 0,-1 0 0,1 0 0,0 0 0,-1-1 0,1 1 0,0 0 0,0 0 0,0 0 0,0 0 0,0 0 0,0 0 0,0-1 0,0 1 0,0 0 0,0 0 0,1 0 0,-1 0 0,0 0 0,0-1 0,1 1 0,-1 0 0,1 0 0,-1-1 0,1 1 0,-1 0 0,1 0 0,-1-1 0,1 1 0,0-1 0,-1 1 0,1 0 0,0-1 0,-1 1 0,1-1 0,0 0 0,0 1 0,0-1 0,-1 0 0,1 1 0,0-1 0,0 0 0,0 0 0,1 1 0,4-1 0,-1 0 0,1 0 0,0-1 0,-1 0 0,1 1 0,10-5 0,14-1 0,-36 14 0,0-1 0,-1 0 0,1-1 0,-1 1 0,-13 7 0,-5 4-1365,2-3-5461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01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83 24575,'0'-4'0,"4"-6"0,6-5 0,1-5 0,2 2 0,0 8 0,-7 5 0,-4 8 0,-3 8 0,-5 6 0,-2 4 0,-3 3 0,-1 2 0,-1 4 0,0-2-8191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01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791 1 24575,'0'0'0,"1"0"0,0 0 0,0 0 0,0 1 0,-1-1 0,1 0 0,0 1 0,0-1 0,-1 1 0,1-1 0,0 1 0,-1-1 0,1 1 0,-1-1 0,1 1 0,-1-1 0,1 1 0,-1 0 0,1-1 0,-1 1 0,1 0 0,-1 0 0,0-1 0,1 1 0,-1 0 0,0 0 0,0 0 0,1-1 0,-1 1 0,0 0 0,0 0 0,0 0 0,0 0 0,0-1 0,0 1 0,-1 1 0,-4 37 0,4-31 0,-68 473 0,53-381 0,-4-1 0,-5 0 0,-4-2 0,-50 113 0,73-195 0,-1-1 0,-1 0 0,0 0 0,-1-1 0,0 0 0,-18 18 0,20-24 0,0-1 0,-1 0 0,0 0 0,0 0 0,0-1 0,-1 0 0,1-1 0,-1 0 0,0-1 0,0 1 0,-20 3 0,10-4 0,0 0 0,-1-1 0,1-1 0,-1-1 0,1-1 0,-1-1 0,1 0 0,-1-1 0,-21-7 0,32 7 0,1 0 0,0 0 0,0-1 0,0 0 0,0-1 0,0 0 0,1 0 0,0 0 0,0-1 0,0 0 0,1 0 0,0-1 0,0 1 0,1-2 0,-1 1 0,2 0 0,-1-1 0,1 0 0,0 0 0,1 0 0,0-1 0,-3-9 0,3 1 0,0-1 0,1 1 0,1-1 0,0 1 0,1-1 0,1 0 0,1 1 0,1-1 0,0 1 0,1 0 0,1 0 0,0 0 0,2 1 0,12-25 0,-3 13 0,1 0 0,1 1 0,1 0 0,2 2 0,0 1 0,49-43 0,25-20-1365,-66 60-5461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23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6 24575,'-4'0'0,"-1"-5"0,0 4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05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421 1 24575,'-158'13'0,"105"-7"0,-58 1 0,98-7 0,0 0 0,1 1 0,-1 0 0,0 1 0,-21 7 0,79-20-1365,-25 9-5461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05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520 20 24575,'0'-1'0,"0"0"0,-1 0 0,1 0 0,0 0 0,-1 0 0,1 0 0,-1 0 0,1 0 0,-1 0 0,0 0 0,1 0 0,-1 1 0,0-1 0,0 0 0,0 0 0,1 1 0,-1-1 0,0 1 0,0-1 0,0 1 0,0-1 0,0 1 0,0-1 0,0 1 0,0 0 0,0 0 0,0-1 0,0 1 0,0 0 0,0 0 0,0 0 0,0 0 0,0 0 0,-2 1 0,-38 4 0,21 0 0,2 2 0,-1 1 0,1 0 0,0 1 0,1 1 0,-19 13 0,-91 81 0,73-57 0,40-35 0,1 0 0,0 1 0,1 1 0,0 0 0,1 1 0,1 0 0,-13 24 0,21-36 0,0 1 0,0 0 0,0 0 0,1 0 0,-1 1 0,1-1 0,0 0 0,0 0 0,1 1 0,-1-1 0,1 1 0,0-1 0,0 0 0,1 1 0,-1-1 0,1 1 0,0-1 0,0 0 0,0 0 0,1 1 0,-1-1 0,1 0 0,0 0 0,0-1 0,1 1 0,-1 0 0,1-1 0,0 1 0,0-1 0,0 0 0,0 0 0,0 0 0,1 0 0,-1-1 0,1 1 0,6 2 0,122 58-1365,-116-54-5461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07.1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243 422 24575,'1'-7'0,"0"-1"0,0 1 0,0 0 0,1 0 0,0 0 0,0 0 0,1 0 0,0 0 0,0 1 0,1-1 0,0 1 0,0 0 0,0 0 0,1 0 0,9-9 0,-12 13 0,1-1 0,-1 1 0,1 0 0,0 0 0,0 0 0,-1 0 0,2 0 0,-1 0 0,0 1 0,0 0 0,0 0 0,1 0 0,-1 0 0,0 0 0,1 1 0,-1-1 0,1 1 0,-1 0 0,1 0 0,-1 0 0,1 0 0,-1 1 0,1 0 0,-1-1 0,0 1 0,1 0 0,-1 1 0,0-1 0,0 1 0,0-1 0,0 1 0,0 0 0,0 0 0,3 3 0,30 28 0,-26-23 0,0 0 0,1-1 0,0 0 0,1-1 0,-1 0 0,17 7 0,-9-6 0,-2 0 0,0-2 0,29 9 0,-43-15 0,1 0 0,-1 0 0,0 0 0,1-1 0,-1 0 0,1 1 0,-1-1 0,0 0 0,1-1 0,-1 1 0,1-1 0,-1 1 0,0-1 0,1 0 0,-1 0 0,0 0 0,0-1 0,0 1 0,0-1 0,5-3 0,-7 5 0,-1 0 0,0-1 0,0 1 0,1 0 0,-1 0 0,0 0 0,0 0 0,1-1 0,-1 1 0,0 0 0,0 0 0,1 0 0,-1-1 0,0 1 0,0 0 0,0 0 0,0-1 0,0 1 0,1 0 0,-1-1 0,0 1 0,0 0 0,0 0 0,0-1 0,0 1 0,0 0 0,0-1 0,0 1 0,0 0 0,0 0 0,0-1 0,0 1 0,0 0 0,0-1 0,0 1 0,0 0 0,0-1 0,-1 1 0,1 0 0,0 0 0,0-1 0,-15-2 0,-19 6 0,2 7 0,-60 27 0,61-23 0,-1-1 0,-34 9 0,33-14 0,-1-1 0,0-1 0,-62 1 0,41 1 0,40-5 0,-1-1 0,1 0 0,0-1 0,-1 0 0,-16-2 0,29 1 0,1-1 0,-1 1 0,1-1 0,0 1 0,-1-1 0,1 0 0,0 0 0,0 0 0,-1 0 0,1 0 0,0-1 0,0 1 0,0-1 0,0 1 0,1-1 0,-1 0 0,0 1 0,1-1 0,-1 0 0,1 0 0,0 0 0,-1 0 0,1-1 0,0 1 0,0 0 0,0 0 0,1-1 0,-1 1 0,1 0 0,-1-1 0,1 1 0,0-1 0,0 1 0,0-1 0,0 1 0,0-1 0,1-2 0,8-84 0,2-44 0,-12 79 0,-1 32 0,1 1 0,1 0 0,1 0 0,1 0 0,1 0 0,1 0 0,12-41 0,-16 62-35,0-1 0,0 1 0,1 0 0,-1-1 0,0 1 0,0 0 0,0-1 0,0 1 0,1 0 0,-1-1 0,0 1 0,0 0 0,1-1 0,-1 1 0,0 0 0,1 0 0,-1-1 0,0 1 0,1 0 0,-1 0 0,0 0 0,1-1 0,-1 1 0,0 0 0,1 0 0,-1 0 0,0 0 0,1 0 0,-1 0 0,1 0 0,-1 0 0,0 0 0,1 0 0,-1 0 0,1 0 0,-1 0 0,0 0 0,1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07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0 264 24575,'1'1'0,"-1"0"0,1 0 0,-1 0 0,1 0 0,-1 0 0,1 0 0,0 0 0,-1 0 0,1 0 0,0 0 0,0 0 0,0-1 0,0 1 0,-1 0 0,1 0 0,0-1 0,0 1 0,0-1 0,1 1 0,-1-1 0,0 1 0,0-1 0,0 0 0,0 0 0,0 1 0,0-1 0,2 0 0,38 4 0,-37-3 0,8-1 0,-1 0 0,0-1 0,0 0 0,0-1 0,0 0 0,0-1 0,0 0 0,0-1 0,-1 0 0,0 0 0,0-1 0,0-1 0,0 1 0,14-13 0,-17 12 0,-1 1 0,1-1 0,-1 0 0,-1-1 0,1 1 0,-1-1 0,-1 0 0,1-1 0,-1 1 0,0-1 0,-1 0 0,1 0 0,-2 0 0,1 0 0,-1 0 0,-1-1 0,1 1 0,-1-1 0,-1-16 0,0 22 5,0 1-1,0-1 0,0 0 0,-1 1 1,1-1-1,-1 1 0,0-1 0,0 1 1,0-1-1,0 1 0,0-1 1,0 1-1,-1 0 0,1 0 0,-1-1 1,0 1-1,0 0 0,0 1 1,1-1-1,-2 0 0,1 0 0,0 1 1,0-1-1,0 1 0,-1 0 0,1 0 1,-5-2-1,0 1-169,0 1 0,0 0 0,0 0 0,0 0 0,0 1 0,-1 0 0,1 1 0,-14 2 0,-1 1-6661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08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994 1 24575,'20'51'0,"-8"-30"0,-1-1 0,-12-19 0,1 0 0,0-1 0,0 1 0,-1-1 0,1 1 0,0 0 0,-1-1 0,1 1 0,-1-1 0,1 1 0,-1-1 0,1 0 0,-1 1 0,1-1 0,-1 1 0,1-1 0,-1 0 0,1 1 0,-1-1 0,0 0 0,1 0 0,-1 0 0,0 1 0,1-1 0,-1 0 0,0 0 0,1 0 0,-1 0 0,0 0 0,1 0 0,-1 0 0,0 0 0,1-1 0,-2 1 0,-96 1 0,67-3 0,0 2 0,0 1 0,0 1 0,0 2 0,1 1 0,-1 1 0,-50 18 0,24 0 0,-36 17 0,-135 38 0,208-74 0,1-2 0,-1 0 0,0-1 0,-22-1 0,35-1 0,-1 0 0,1 0 0,0-1 0,0 0 0,-1 0 0,1-1 0,0 0 0,0 0 0,1-1 0,-1 0 0,0 0 0,1-1 0,0 1 0,-8-7 0,13 9 0,-1-1 0,1 1 0,0 0 0,1-1 0,-1 1 0,0-1 0,0 1 0,0-1 0,1 1 0,-1-1 0,1 1 0,0-1 0,-1 0 0,1 1 0,0-1 0,0 0 0,0 0 0,0 1 0,0-1 0,0-1 0,1-2 0,1 0 0,-1 0 0,1 0 0,0 1 0,0-1 0,4-7 0,5-5 0,1 1 0,20-21 0,-30 34 0,8-9-227,1 1-1,0 0 1,1 0-1,0 1 1,18-11-1,-13 12-6598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08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0 273 24575,'3'2'0,"-1"-1"0,1 1 0,0 0 0,-1-1 0,1 1 0,0-1 0,0 0 0,0 0 0,0 0 0,0-1 0,0 1 0,0 0 0,0-1 0,0 0 0,5 0 0,54-8 0,-28 3 0,-20 3 0,1-1 0,-1 0 0,0-1 0,0 0 0,0-2 0,0 1 0,-1-2 0,23-13 0,-29 15 0,0 0 0,0 0 0,0 0 0,0-1 0,-1 0 0,0 0 0,0-1 0,0 0 0,-1 0 0,0 0 0,-1-1 0,0 1 0,0-1 0,0 0 0,4-16 0,-7 21 0,-1 0 0,0 0 0,1 1 0,-1-1 0,0 0 0,-1 0 0,1 1 0,0-1 0,-1 0 0,0 1 0,1-1 0,-1 0 0,0 1 0,0-1 0,-1 1 0,1-1 0,0 1 0,-1 0 0,0-1 0,1 1 0,-1 0 0,0 0 0,0 0 0,0 1 0,0-1 0,-1 0 0,1 1 0,0-1 0,-1 1 0,1 0 0,-1 0 0,1 0 0,-4-1 0,-10-3 0,0 1 0,0 0 0,-1 1 0,-22-1 0,24 2 0,-35-1-1365,28 2-5461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09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540 60 24575,'4'-1'0,"-1"0"0,1-1 0,-1 0 0,1 1 0,-1-1 0,0 0 0,0-1 0,0 1 0,0-1 0,0 1 0,0-1 0,-1 0 0,1 0 0,-1 0 0,0 0 0,0-1 0,0 1 0,2-4 0,-4 6 0,0 1 0,0-1 0,0 1 0,0-1 0,-1 1 0,1 0 0,0-1 0,0 1 0,0-1 0,0 1 0,-1 0 0,1-1 0,0 1 0,0 0 0,-1-1 0,1 1 0,0 0 0,0 0 0,-1-1 0,1 1 0,-1 0 0,1 0 0,0-1 0,-1 1 0,1 0 0,0 0 0,-1 0 0,1 0 0,-1-1 0,1 1 0,0 0 0,-1 0 0,1 0 0,-1 0 0,1 0 0,-1 0 0,1 0 0,0 0 0,-1 0 0,1 1 0,-1-1 0,1 0 0,0 0 0,-1 0 0,1 0 0,-1 0 0,1 1 0,0-1 0,-1 0 0,1 0 0,0 1 0,-1 0 0,-23 9 0,10-2 0,1 1 0,1 0 0,0 0 0,0 2 0,-18 19 0,26-26 0,1 0 0,-1 0 0,1 0 0,0 1 0,0-1 0,0 1 0,0 0 0,1-1 0,0 1 0,0 1 0,1-1 0,-1 0 0,1 0 0,0 0 0,0 1 0,1-1 0,-1 0 0,1 1 0,2 9 0,-2-12 0,1 0 0,0 0 0,0-1 0,0 1 0,0 0 0,0-1 0,1 1 0,-1-1 0,1 0 0,0 0 0,0 1 0,-1-1 0,1 0 0,1 0 0,-1-1 0,0 1 0,0 0 0,1-1 0,-1 1 0,1-1 0,-1 0 0,1 0 0,-1 0 0,1 0 0,0 0 0,0 0 0,-1-1 0,1 0 0,4 1 0,7-2 0,-1 0 0,0 0 0,0-1 0,0-1 0,15-5 0,23-3 0,-50 11 0,-1-1 0,0 1 0,1 0 0,-1 0 0,1 0 0,-1 0 0,1 0 0,-1 0 0,0 0 0,1 0 0,-1 0 0,1 0 0,-1 1 0,0-1 0,1 0 0,-1 0 0,1 0 0,-1 0 0,0 1 0,1-1 0,-1 0 0,0 0 0,1 1 0,-1-1 0,0 0 0,1 0 0,-1 1 0,0-1 0,0 0 0,1 1 0,-1-1 0,0 1 0,0-1 0,0 0 0,0 1 0,1-1 0,-1 1 0,0-1 0,0 0 0,0 1 0,0-1 0,0 1 0,-8 24 0,-21 21 0,18-31 0,-1-1 0,-1 0 0,0-1 0,0 0 0,-2-1 0,-22 15 0,35-25 0,-1 0 0,-1 0 0,1 0 0,0-1 0,0 1 0,-1-1 0,1 1 0,-1-1 0,1 0 0,-1-1 0,0 1 0,1 0 0,-1-1 0,0 0 0,1 0 0,-1 0 0,0 0 0,1-1 0,-1 0 0,0 1 0,1-1 0,-1 0 0,1-1 0,-1 1 0,1-1 0,0 1 0,0-1 0,0 0 0,0 0 0,0-1 0,0 1 0,0 0 0,0-1 0,1 0 0,0 0 0,-1 0 0,1 0 0,0 0 0,-2-4 0,1-1 0,0 1 0,0-1 0,0 0 0,1 0 0,0 0 0,1 0 0,-1-11 0,1 12 0,1 0 0,-1 0 0,-1 0 0,1 1 0,-1-1 0,0 0 0,-1 0 0,0 1 0,-4-9 0,6 15 0,0-1 0,0 1 0,1-1 0,-1 1 0,0-1 0,0 1 0,0 0 0,1-1 0,-1 1 0,0 0 0,0 0 0,0-1 0,0 1 0,0 0 0,0 0 0,0 0 0,0 0 0,1 0 0,-1 0 0,0 1 0,0-1 0,0 0 0,0 0 0,0 1 0,0-1 0,1 0 0,-1 1 0,0-1 0,0 1 0,0-1 0,1 1 0,-1-1 0,0 1 0,1 0 0,-1-1 0,0 2 0,-31 29 0,25-24 0,-49 52-74,35-35-141,-1-2 0,0 0 0,-2-1-1,-1-1 1,-38 23 0,42-32-6611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10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269 1 24575,'2'0'0,"-1"1"0,0 0 0,0-1 0,0 1 0,0 0 0,0 0 0,1 0 0,-1-1 0,-1 1 0,1 0 0,0 0 0,0 1 0,0-1 0,0 0 0,-1 0 0,1 0 0,-1 0 0,1 1 0,-1-1 0,1 0 0,0 2 0,11 36 0,-10-30 0,20 56 0,-13-43 0,-1 0 0,-2 1 0,0 0 0,-1 0 0,-1 1 0,-1-1 0,0 26 0,-4-45 0,0 0 0,0 0 0,0 0 0,0 0 0,-1 0 0,1 0 0,-1 0 0,0 0 0,0-1 0,-1 1 0,1-1 0,-1 1 0,0-1 0,1 0 0,-2 0 0,1 0 0,0-1 0,0 1 0,-1-1 0,0 1 0,-6 2 0,-9 4 0,0-1 0,-1-1 0,-25 6 0,7-2 0,14-3-118,-11 4-506,-54 11 1,67-19-6203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10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473 101 24575,'13'-1'0,"1"2"0,-1-1 0,0 2 0,0 0 0,0 0 0,16 6 0,-21-4 0,0-1 0,0 1 0,-1 1 0,0 0 0,0 0 0,0 0 0,-1 1 0,1-1 0,-1 2 0,9 11 0,1 4 0,-1 0 0,25 47 0,-35-58 0,0 0 0,-1 0 0,0 0 0,0 1 0,-1-1 0,-1 1 0,0 0 0,1 24 0,-3-34 0,0 0 0,-1 0 0,1 0 0,-1 0 0,1 0 0,-1 0 0,1 0 0,-1 0 0,0 0 0,0 0 0,0 0 0,0-1 0,0 1 0,-1 0 0,1-1 0,-1 1 0,1-1 0,-1 1 0,-2 1 0,0 0 0,0-1 0,0 0 0,0-1 0,0 1 0,0 0 0,-1-1 0,1 0 0,-9 1 0,-6-1 0,0-1 0,0 0 0,-26-4 0,41 3 0,-21-3 0,0-1 0,0-1 0,1-2 0,0 0 0,0-2 0,0 0 0,2-2 0,-1 0 0,-24-19 0,45 30 0,0-1 0,0 0 0,-1 1 0,1-1 0,0 0 0,0 0 0,1 0 0,-1 0 0,0 0 0,1-1 0,-1 1 0,1 0 0,0-1 0,0 1 0,0-1 0,0 0 0,0 1 0,0-1 0,1 0 0,-1 1 0,1-1 0,0 0 0,0 0 0,0 1 0,0-1 0,0 0 0,1 0 0,-1 1 0,1-1 0,0 0 0,0 1 0,0-1 0,0 1 0,0-1 0,0 1 0,1 0 0,-1-1 0,1 1 0,0 0 0,-1 0 0,1 0 0,4-3 0,-3 1 0,1 1 0,0-1 0,0 1 0,1 0 0,-1 0 0,1 0 0,0 0 0,-1 1 0,1 0 0,0 0 0,0 0 0,1 1 0,-1 0 0,0 0 0,0 0 0,1 0 0,-1 1 0,0 0 0,1 0 0,-1 1 0,8 1 0,-11-2 0,0 1 0,0-1 0,0 1 0,0 0 0,-1 0 0,1 0 0,0 0 0,-1 0 0,1 0 0,-1 1 0,1-1 0,-1 1 0,1-1 0,-1 1 0,0-1 0,0 1 0,0-1 0,0 1 0,0 0 0,0 0 0,0 0 0,0 1 0,0 1 0,-1 0 0,1 0 0,-1 0 0,0 0 0,0 0 0,0 0 0,-1 0 0,0 0 0,1 0 0,-3 6 0,-1 2 0,-1 0 0,0-1 0,-1 0 0,0 0 0,-1 0 0,-7 10 0,-1-5 0,0 0 0,0-1 0,-1-1 0,-1 0 0,-1-2 0,0 0 0,0 0 0,-1-2 0,-1 0 0,1-2 0,-1 0 0,-1-1 0,-21 4 0,38-9 0,0-1 0,1 0 0,-1 0 0,0-1 0,1 1 0,-1-1 0,0 0 0,0 0 0,1 0 0,-1 0 0,0-1 0,1 1 0,-1-1 0,0 0 0,1 0 0,-1-1 0,1 1 0,-1-1 0,1 1 0,0-1 0,-1 0 0,1 0 0,0-1 0,1 1 0,-1-1 0,0 1 0,1-1 0,-1 0 0,1 0 0,0 0 0,0 0 0,0 0 0,0-1 0,1 1 0,-1-1 0,1 1 0,0-1 0,-2-6 0,-1-14 0,1 0 0,1 1 0,0-1 0,2 0 0,3-25 0,-1 11 0,-1-226 0,-4 243 120,3 21-160,0-1 0,-1 1 0,1 0-1,0 0 1,-1-1 0,1 1 0,-1 0 0,1 0 0,-1-1 0,1 1-1,0 0 1,-1 0 0,1 0 0,-1 0 0,1 0 0,-1 0 0,1 0 0,-1 0-1,1 0 1,-1 0 0,1 0 0,0 0 0,-1 0 0,1 0 0,-1 0-1,1 0 1,-1 0 0,1 1 0,-1-1 0,1 0 0,0 0 0,-1 0 0,1 1-1,0-1 1,-1 0 0,0 1 0,-9 5-6786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11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528 59 24575,'-3'1'0,"1"-1"0,-1 1 0,1 0 0,-1 0 0,1 0 0,-1 0 0,1 0 0,0 0 0,0 1 0,0-1 0,0 1 0,0-1 0,0 1 0,0 0 0,0 0 0,-1 2 0,-27 38 0,25-35 0,1-1 0,1 0 0,-1-1 0,1 2 0,1-1 0,-1 0 0,1 0 0,0 1 0,0-1 0,1 1 0,-1 0 0,2 0 0,-1-1 0,1 1 0,0 0 0,0 0 0,1 0 0,0-1 0,2 8 0,3 4 0,1 0 0,0-1 0,2 0 0,20 31 0,18 36 0,-44-76 0,0 0 0,0 0 0,-1 0 0,1 0 0,-2 0 0,1 1 0,-2-1 0,1 17 0,-2-21 0,1 0 0,-1 0 0,-1 0 0,1 0 0,-1 0 0,1 0 0,-1 0 0,0 0 0,-1-1 0,1 1 0,0-1 0,-1 1 0,0-1 0,0 0 0,0 0 0,0 0 0,-1-1 0,1 1 0,-1-1 0,1 0 0,-1 0 0,0 0 0,0 0 0,0-1 0,0 1 0,-7 1 0,-7 1 0,0 0 0,1-1 0,-2 0 0,-33-1 0,30-1 0,0-1 0,0-1 0,0-1 0,0-1 0,0-1 0,0-1 0,1-1 0,0-1 0,0-1 0,1 0 0,0-2 0,-30-18 0,46 24 0,0 0 0,0-1 0,0 1 0,1-1 0,0 0 0,0 0 0,0 0 0,0 0 0,1 0 0,0 0 0,0-1 0,1 1 0,-1-1 0,1 0 0,0 1 0,1-1 0,-1 0 0,1 0 0,0 0 0,1 1 0,1-10 0,1-11 0,2 0 0,1 0 0,11-32 0,3 7-341,3 1 0,2 1-1,54-79 1,-58 95-6485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23.6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24575,'0'4'0,"0"6"0,4 1 0,2-6 0,-5-3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12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1 24575,'1'0'0,"0"0"0,0 0 0,0 1 0,0-1 0,0 0 0,0 1 0,0-1 0,0 1 0,0-1 0,-1 1 0,1-1 0,0 1 0,0-1 0,-1 1 0,1 0 0,0 0 0,-1-1 0,1 1 0,-1 0 0,1 0 0,-1 0 0,1 0 0,-1 0 0,1-1 0,-1 1 0,0 0 0,0 0 0,1 0 0,-1 0 0,0 0 0,0 0 0,0 0 0,0 0 0,0 0 0,0 0 0,0 0 0,-1 2 0,-6 42 0,6-39 0,-6 21 0,0 0 0,-2-1 0,-1 0 0,-1-1 0,-1 0 0,-1 0 0,-1-2 0,-2 1 0,0-2 0,-1 0 0,-29 27 0,33-37-151,-1-2-1,-1 0 0,1-1 0,-1 0 1,-1-1-1,0 0 0,0-2 1,-18 6-1,13-7-6674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12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24575,'5'0'0,"0"-4"0,5-2 0,-1 5 0,-4 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13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376 170 24575,'1'-4'0,"0"1"0,0 0 0,0-1 0,0 1 0,0 0 0,1 0 0,-1 0 0,1 0 0,0 0 0,0 0 0,0 1 0,0-1 0,1 1 0,3-4 0,38-31 0,-25 25 0,0 0 0,1 2 0,0 0 0,0 1 0,1 1 0,0 0 0,26-4 0,-45 11 0,1 1 0,-1-1 0,0 0 0,1 1 0,0 0 0,-1-1 0,1 1 0,-1 0 0,1 0 0,-1 1 0,1-1 0,-1 0 0,1 1 0,-1 0 0,1-1 0,-1 1 0,0 0 0,1 0 0,-1 1 0,0-1 0,0 0 0,0 1 0,0-1 0,0 1 0,0 0 0,0-1 0,0 1 0,-1 0 0,3 4 0,-3-3 0,0 0 0,0-1 0,-1 1 0,1 0 0,-1-1 0,0 1 0,1 0 0,-1 0 0,-1 0 0,1-1 0,0 1 0,-1 0 0,1-1 0,-1 1 0,0 0 0,0-1 0,0 1 0,0-1 0,-1 1 0,1-1 0,-1 1 0,1-1 0,-1 0 0,0 0 0,0 0 0,0 0 0,-4 3 0,-129 111 0,77-69 0,2 3 0,-77 87 0,125-127 0,-38 45 0,2 2 0,-61 108 0,96-146-119,2-5-59,0-1 0,0 1 0,-2-1 0,1-1 0,-2 1 0,-19 19 0,18-22-6648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13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401 368 24575,'27'-32'-895,"8"-22"-8477,-11 16 5171,-8 15 5553,11-13-316,-1 0 2571,35-35 1,-53 62-3121,0 1-1,1 0 1,0 1-1,0 0 1,1 0-1,0 1 1,0 0-1,1 1 1,14-6-1,-23 10-486,1 1 0,0-1 0,0 0 0,-1 1 0,1 0 0,0-1 0,0 1 0,-1 0 0,1 1 0,0-1 0,0 0 0,0 1 0,-1-1 0,1 1 0,0 0 0,-1 0 0,1 0 0,-1 0 0,1 1 0,-1-1 0,3 3 0,-1-1 0,-1 0 0,0 1 0,0-1 0,0 1 0,0 0 0,0 0 0,-1 0 0,0 0 0,0 0 0,0 1 0,0-1 0,0 6 0,0-4 0,0 0 0,-1 0 0,0 1 0,0-1 0,0 0 0,-1 1 0,0-1 0,-1 0 0,1 1 0,-1-1 0,0 1 0,-1-1 0,1 0 0,-1 0 0,0 0 0,-1 0 0,0 0 0,0-1 0,-5 9 0,1-9 0,0 0 0,-1-1 0,0 1 0,0-1 0,0-1 0,0 1 0,0-2 0,-1 1 0,1-1 0,-16 2 0,-26 9 0,14 1 0,1 2 0,1 2 0,0 0 0,2 3 0,0 0 0,-40 37 0,16-6 0,3 2 0,-59 76 0,92-105 0,1 2 0,2 0 0,1 1 0,1 0 0,1 2 0,-15 47 0,23-59 0,2 0 0,0 0 0,0 1 0,2-1 0,0 1 0,2 0 0,0 0 0,1 0 0,1-1 0,0 1 0,1 0 0,10 28 0,-9-39 0,-1 0 0,2 0 0,-1-1 0,1 0 0,0 0 0,0 0 0,1 0 0,0-1 0,0 0 0,1 0 0,-1-1 0,1 0 0,1 0 0,-1 0 0,1-1 0,-1 0 0,1-1 0,0 0 0,0 0 0,1 0 0,15 2 0,14 1 0,0-1 0,1-2 0,57-3 0,-82 0 0,-1 0-273,0 0 0,0-1 0,-1-1 0,25-5 0,-21 1-6553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13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95 24575,'5'0'0,"4"0"0,2-5 0,-1-5 0,1 0 0,0-4 0,1-3 0,0-3 0,-4 2-8191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14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813 1 24575,'3'0'0,"-1"1"0,1 0 0,-1 0 0,0 0 0,1 0 0,-1 0 0,0 1 0,0-1 0,0 1 0,0-1 0,0 1 0,0 0 0,0 0 0,-1 0 0,1 0 0,-1 0 0,1 0 0,-1 0 0,0 0 0,0 1 0,2 2 0,19 52 0,-16-30 0,5 55 0,-2-14 0,-7-53 0,1-1 0,-2 1 0,0-1 0,-1 1 0,0-1 0,-1 0 0,-1 1 0,-6 26 0,6-34 0,-1-1 0,0 0 0,0 1 0,0-1 0,-1 0 0,0-1 0,0 1 0,0-1 0,-1 1 0,0-1 0,0-1 0,0 1 0,-1-1 0,1 0 0,-1 0 0,0 0 0,0-1 0,0 0 0,-1 0 0,-10 3 0,1-2 0,0 0 0,0-1 0,0-1 0,-1-1 0,1 0 0,-1-1 0,1 0 0,-1-1 0,1-1 0,-21-6 0,35 8 0,0 0 0,0-1 0,0 1 0,1-1 0,-1 1 0,0-1 0,1 0 0,-1 0 0,0 0 0,1 0 0,-1 0 0,1 0 0,-1 0 0,1 0 0,0-1 0,-1 1 0,1 0 0,0-1 0,0 1 0,0-1 0,0 1 0,0-1 0,1 0 0,-1 1 0,0-1 0,1 0 0,-1 0 0,1 1 0,-1-1 0,1 0 0,0 0 0,0 0 0,0 0 0,0 1 0,0-1 0,0 0 0,1 0 0,-1 0 0,1-1 0,1-1 0,0 0 0,0 0 0,0 1 0,0-1 0,1 1 0,-1 0 0,1 0 0,0 0 0,0 0 0,0 0 0,0 0 0,1 1 0,-1 0 0,1 0 0,-1 0 0,7-3 0,-1 2 0,0 1 0,0-1 0,0 2 0,0-1 0,0 1 0,16 1 0,-24-1 0,0 1 0,1 0 0,-1 0 0,0 0 0,1 0 0,-1 0 0,1 0 0,-1 0 0,0 1 0,1-1 0,-1 0 0,0 1 0,1-1 0,-1 1 0,0 0 0,0-1 0,1 1 0,-1 0 0,0 0 0,0-1 0,0 1 0,0 0 0,0 0 0,0 0 0,0 1 0,0-1 0,-1 0 0,1 0 0,0 0 0,-1 1 0,1-1 0,-1 0 0,1 0 0,-1 1 0,1-1 0,-1 1 0,0-1 0,0 0 0,0 1 0,0-1 0,0 1 0,0-1 0,0 0 0,0 1 0,0-1 0,-1 0 0,1 1 0,-1-1 0,1 0 0,-1 1 0,0 1 0,-2 3 0,-1 0 0,1 0 0,-1-1 0,0 1 0,0-1 0,0 1 0,-1-2 0,0 1 0,0 0 0,-8 4 0,-63 40 0,42-30 0,-200 114 0,90-54 0,-12-4-1365,133-63-5461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14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1203 1 24575,'-7'1'-308,"0"0"0,1 1 0,0 0 0,-1 0-1,1 0 1,-12 7 0,-7 1-5975,-38 17 6431,-117 69 0,52-25 1212,-353 169 4093,274-144-5487,146-69-6792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15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1645 572 24575,'0'-17'0,"1"-1"0,0 1 0,2-1 0,0 1 0,1 0 0,11-31 0,-12 40 0,0 0 0,1 0 0,0 1 0,1 0 0,-1 0 0,2 0 0,-1 1 0,1-1 0,0 1 0,0 1 0,0-1 0,1 1 0,0 0 0,0 0 0,0 1 0,12-5 0,-14 7 0,1 0 0,-1 1 0,0 0 0,1 0 0,-1 1 0,1 0 0,-1 0 0,1 0 0,-1 0 0,1 1 0,-1 0 0,1 0 0,-1 0 0,0 1 0,0 0 0,0 0 0,0 0 0,0 0 0,0 1 0,8 6 0,8 6 0,0 2 0,-2 0 0,21 23 0,-15-15 0,-17-16 0,27 23 0,-34-31 0,0-1 0,-1 1 0,1 0 0,0-1 0,0 1 0,0 0 0,0-1 0,0 1 0,0-1 0,0 0 0,0 1 0,0-1 0,1 0 0,-1 0 0,0 0 0,0 1 0,0-1 0,0 0 0,0 0 0,0-1 0,0 1 0,1 0 0,-1 0 0,0-1 0,0 1 0,0 0 0,0-1 0,0 1 0,0-1 0,0 1 0,0-1 0,0 0 0,0 0 0,0 1 0,-1-1 0,1 1 0,-1 0 0,0-1 0,0 1 0,1 0 0,-1-1 0,0 1 0,0-1 0,1 1 0,-1 0 0,0-1 0,0 1 0,0-1 0,0 1 0,0-1 0,1 1 0,-1-1 0,0 1 0,0 0 0,0-1 0,0 1 0,-1-1 0,1 1 0,0-1 0,0 1 0,0-1 0,0 1 0,0 0 0,0-1 0,-1 1 0,1-1 0,0 1 0,-1-1 0,-16-9 0,-22 0 0,4 10 0,0 0 0,1 3 0,-1 0 0,1 3 0,0 0 0,-52 19 0,-19 2 0,69-18 0,21-5 0,1 0 0,-1-1 0,0 0 0,-1-1 0,-23-1 0,36-1 0,-1 0 0,1-1 0,0 1 0,-1-1 0,1 0 0,0 0 0,0 0 0,0-1 0,0 1 0,0-1 0,0 0 0,0 1 0,0-1 0,1-1 0,-1 1 0,1 0 0,-1-1 0,1 1 0,0-1 0,0 1 0,0-1 0,1 0 0,-1 0 0,0 0 0,1 0 0,0 0 0,0 0 0,0-1 0,0 1 0,0-6 0,-13-102 0,11 73 0,-8-42 0,-36-140 0,47 218 0,0 0 0,0 0 0,-1 0 0,1 0 0,-1 1 0,1-1 0,-1 0 0,1 0 0,-1 1 0,0-1 0,0 0 0,0 1 0,-2-3 0,3 4 0,-1 0 0,1 0 0,-1 1 0,1-1 0,-1 0 0,1 1 0,-1-1 0,1 0 0,-1 1 0,1-1 0,0 1 0,-1-1 0,1 0 0,0 1 0,-1-1 0,1 1 0,0-1 0,0 1 0,-1-1 0,1 1 0,0-1 0,0 1 0,0 0 0,0-1 0,0 1 0,0-1 0,0 1 0,-8 58 0,10 45 0,0-70 0,-1-1 0,-1 1 0,-2-1 0,-1 1 0,-12 47 0,13-75 0,-1 0 0,0 0 0,0 0 0,-1 0 0,1-1 0,-1 1 0,-1-1 0,1 0 0,-1-1 0,1 1 0,-1-1 0,-1 0 0,1 0 0,-1 0 0,1-1 0,-1 1 0,0-2 0,0 1 0,0-1 0,-1 1 0,1-2 0,-1 1 0,1-1 0,-1 0 0,1 0 0,-1-1 0,0 0 0,1 0 0,-1 0 0,1-1 0,-1 0 0,1-1 0,-1 1 0,-6-3 0,-12-18 0,8 8 0,16 14 0,0 0 0,0 1 0,0-1 0,0 0 0,0 0 0,1 1 0,-1-1 0,0 1 0,0-1 0,0 1 0,0-1 0,0 1 0,1-1 0,-1 1 0,0 0 0,0-1 0,1 1 0,-1 0 0,0 0 0,1 0 0,-1 0 0,1-1 0,-1 1 0,1 0 0,-1 1 0,-25 48 0,19-36 0,0 0 0,0-1 0,-1 0 0,-1-1 0,-14 17 0,22-28 0,0 0 0,-1 0 0,1 1 0,-1-1 0,1 0 0,-1 0 0,0 0 0,1-1 0,-1 1 0,0 0 0,1-1 0,-1 1 0,0-1 0,0 1 0,0-1 0,1 0 0,-1 0 0,0 0 0,0 0 0,0 0 0,0 0 0,0-1 0,1 1 0,-1 0 0,0-1 0,0 1 0,1-1 0,-1 0 0,0 0 0,1 0 0,-1 0 0,1 0 0,-3-2 0,-6-5 0,0-1 0,1 0 0,0 0 0,-8-14 0,-22-19 0,35 41 0,1 0 0,0 0 0,-1 0 0,1 0 0,0 1 0,-1-1 0,1 1 0,-1 0 0,1 0 0,-1 0 0,1 0 0,-1 1 0,1-1 0,-1 1 0,1 0 0,0 0 0,-1 0 0,1 1 0,0-1 0,0 1 0,0-1 0,0 1 0,0 0 0,-3 4 0,-12 6 0,2 2 0,-25 25 0,36-34 0,-90 91 0,-13 16 0,-184 145 0,187-179-1365,60-46-5461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16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87 303 24575,'9'-6'0,"-1"0"0,1 1 0,0 1 0,1 0 0,-1 0 0,1 0 0,-1 1 0,1 1 0,15-3 0,14-4 0,8-4 0,-18 6 0,-1-1 0,-1-1 0,1-2 0,-1 0 0,-1-2 0,26-17 0,-50 29 0,0 0 0,0-1 0,0 1 0,0 0 0,0-1 0,0 0 0,0 1 0,-1-1 0,1 0 0,0 0 0,-1 0 0,0 0 0,1-1 0,-1 1 0,0 0 0,0 0 0,0-1 0,-1 1 0,1 0 0,0-1 0,-1 1 0,0-1 0,1 1 0,-1-1 0,0 1 0,0-1 0,-1 1 0,1-1 0,0 1 0,-1-1 0,0 1 0,1 0 0,-1-1 0,0 1 0,-2-4 0,-1 1 0,1 1 0,-1-1 0,0 1 0,0 0 0,0 1 0,0-1 0,-1 1 0,1-1 0,-1 1 0,0 1 0,0-1 0,0 1 0,-1 0 0,-10-3 0,-21-2 0,-1 3 0,-1 0 0,1 3 0,-57 5 0,14-2 0,-2 3-1365,50 1-5461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16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 24575,'-8'4'0,"-12"6"0,-10 5 0,-9 4 0,2-1-8191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24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24575,'-5'0'0,"-4"0"0,-2 0-8191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17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95 24575,'0'-4'0,"4"-1"0,6-1 0,5 2 0,0-3 0,2-1 0,2 2 0,2 1 0,2 2 0,1-3 0,0 0 0,1 1 0,0 1 0,-4-3 0,-1-1 0,-1 2 0,-2 2-8191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17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1206 16 24575,'-23'-7'0,"21"6"0,0 0 0,-1 0 0,1 0 0,0 0 0,-1 0 0,1 0 0,-1 1 0,1 0 0,-1-1 0,-2 1 0,-17 2 0,1 2 0,-1 0 0,1 1 0,1 1 0,-1 1 0,1 1 0,-24 13 0,-133 87 0,65-36 0,-62 26 0,-210 135 0,344-207 0,23-16 0,0 1 0,-20 18 0,37-29 0,0 0 0,0 0 0,-1 0 0,1 0 0,0 0 0,0 0 0,0 1 0,-1-1 0,1 0 0,0 0 0,0 0 0,0 0 0,0 0 0,-1 0 0,1 1 0,0-1 0,0 0 0,0 0 0,0 0 0,-1 0 0,1 1 0,0-1 0,0 0 0,0 0 0,0 0 0,0 1 0,0-1 0,0 0 0,0 0 0,0 0 0,0 1 0,0-1 0,0 0 0,0 0 0,0 0 0,0 1 0,0-1 0,0 0 0,0 0 0,0 1 0,0-1 0,0 0 0,0 0 0,0 0 0,0 1 0,0-1 0,0 0 0,1 0 0,-1 1 0,14-3 0,19-9 0,6-13-1365,-23 11-5461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18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21 24575,'1'-2'0,"1"1"0,-1-1 0,1 0 0,-1 1 0,1 0 0,0-1 0,-1 1 0,1 0 0,0 0 0,0 0 0,0 0 0,0 0 0,0 0 0,0 0 0,0 1 0,1-1 0,-1 1 0,0 0 0,0-1 0,0 1 0,0 0 0,3 1 0,-3-1 0,0 1 0,-1 0 0,1 1 0,0-1 0,-1 0 0,1 0 0,-1 1 0,0-1 0,1 1 0,-1-1 0,0 1 0,0-1 0,0 1 0,0 0 0,0 0 0,0 0 0,0-1 0,0 1 0,-1 0 0,1 0 0,-1 0 0,0 0 0,1 0 0,-1 4 0,5 52 0,-3-1 0,-5 64 0,-1-8 0,-3 76 0,4-165 0,-1 0 0,0 0 0,-2-1 0,-1 1 0,-16 38 0,11-42-1365,0-4-5461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18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587 0 24575,'-2'1'0,"1"-1"0,0 1 0,0-1 0,0 1 0,0-1 0,0 1 0,0 0 0,0 0 0,0-1 0,0 1 0,0 0 0,0 0 0,1 0 0,-1 0 0,0 0 0,1 0 0,-1 0 0,1 1 0,-1-1 0,0 1 0,-12 32 0,10-26 0,-3 7 0,-1-1 0,-1-1 0,0 1 0,-1-1 0,-1-1 0,0 1 0,0-2 0,-1 1 0,-1-2 0,0 0 0,-16 12 0,-20 9 0,-90 44 0,104-57 0,1-2-341,0-1 0,-1-2-1,-39 10 1,46-17-6485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18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 24575,'0'-4'0,"5"-2"0,0-3 0,5-1 0,0-3 0,-2-3 0,-2 1-8191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19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741 30 24575,'-1'0'0,"1"-1"0,0 0 0,0 1 0,0-1 0,0 1 0,0-1 0,0 0 0,-1 1 0,1-1 0,1 0 0,-1 1 0,0-1 0,0 1 0,0-1 0,0 0 0,0 1 0,0-1 0,1 1 0,-1-1 0,0 0 0,1 1 0,-1-1 0,0 1 0,1-1 0,-1 1 0,1-1 0,-1 1 0,0-1 0,1 1 0,-1 0 0,1-1 0,0 1 0,-1 0 0,1-1 0,-1 1 0,1 0 0,-1 0 0,1-1 0,0 1 0,-1 0 0,1 0 0,0 0 0,0 0 0,0 0 0,1 1 0,-1 0 0,0-1 0,0 1 0,0 0 0,1 0 0,-1 0 0,0 0 0,0 0 0,-1 0 0,1 0 0,0 0 0,0 0 0,0 0 0,-1 0 0,1 1 0,0-1 0,-1 0 0,1 3 0,-4 2 0,-10-8 0,-14-8 0,25 9 0,-14-5 0,-1 1 0,0 1 0,0 0 0,-1 2 0,1 0 0,-21 0 0,-106 9 0,98 1 0,43-7 0,1-1 0,0 1 0,0 0 0,-1-1 0,1 1 0,0 0 0,0 0 0,0 0 0,0 1 0,0-1 0,0 0 0,1 1 0,-1-1 0,0 1 0,1 0 0,-3 3 0,4-5 0,0 1 0,0 0 0,0-1 0,0 1 0,0-1 0,0 1 0,1 0 0,-1-1 0,0 1 0,0-1 0,1 1 0,-1-1 0,0 1 0,1-1 0,-1 1 0,0-1 0,1 0 0,-1 1 0,1-1 0,-1 1 0,1-1 0,-1 0 0,1 1 0,-1-1 0,1 0 0,-1 0 0,1 1 0,-1-1 0,1 0 0,0 0 0,-1 0 0,1 0 0,-1 0 0,1 0 0,0 0 0,29 5 0,-23-4 0,-3-1 0,0 1 0,0-1 0,0 1 0,0 1 0,-1-1 0,1 0 0,0 1 0,0 0 0,-1 0 0,1 0 0,-1 0 0,0 0 0,1 1 0,-1 0 0,0-1 0,-1 1 0,1 0 0,0 1 0,-1-1 0,0 0 0,3 5 0,-3-2 0,0 0 0,0 0 0,-1 1 0,0-1 0,0 0 0,0 1 0,-1-1 0,0 1 0,0-1 0,0 0 0,-1 1 0,-3 11 0,-17 65 0,-4-2 0,-3 0 0,-61 122 0,103-222 0,1 1 0,0 0 0,1 1 0,1 1 0,33-24 0,-45 37 0,-1 0 0,0 0 0,1 1 0,-1 0 0,1 0 0,0 0 0,0 1 0,-1-1 0,1 1 0,0 0 0,0 0 0,0 1 0,0 0 0,1 0 0,-1 0 0,0 0 0,0 1 0,0 0 0,0 0 0,0 0 0,-1 1 0,1-1 0,0 1 0,-1 0 0,1 1 0,8 5 0,-8-5 0,0 1 0,-1 0 0,1 0 0,-1 1 0,0-1 0,0 1 0,-1 0 0,1 0 0,-1 0 0,0 1 0,0-1 0,-1 1 0,1 0 0,-1-1 0,-1 1 0,1 0 0,-1 0 0,0 0 0,0 0 0,-1 1 0,0 10 0,-4 11 8,0-1-1,-2 0 1,-1 1-1,-1-2 1,-2 1-1,0-1 1,-2-1-1,-1 0 1,-1-1-1,0 0 1,-2-1-1,-1-1 1,-1 0-1,-1-2 1,-25 23-1,7-11-193,-2-1 1,-1-3-1,-1-1 0,-1-2 1,-2-1-1,0-3 1,-86 28-1,108-42-6640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20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24 275 24575,'1'1'0,"-1"1"0,1-1 0,-1 0 0,1 0 0,0 0 0,-1 0 0,1 0 0,0 0 0,0 0 0,0 0 0,0 0 0,0 0 0,0 0 0,0-1 0,0 1 0,0 0 0,1-1 0,-1 1 0,0-1 0,0 1 0,0-1 0,1 0 0,-1 1 0,0-1 0,1 0 0,-1 0 0,2 0 0,38 3 0,-29-4 0,0-1 0,0 0 0,-1-1 0,1 0 0,0-1 0,-1 0 0,0-1 0,0 0 0,0-1 0,-1 0 0,0 0 0,0-1 0,0-1 0,11-12 0,-16 16 0,0-1 0,0 0 0,-1 0 0,0 0 0,0 0 0,0-1 0,-1 0 0,1 1 0,-2-1 0,1-1 0,0 1 0,-1 0 0,-1-1 0,1 1 0,-1-1 0,0 1 0,0-1 0,-1 0 0,1 1 0,-2-1 0,1 0 0,-1 1 0,0-1 0,0 1 0,-1-1 0,0 1 0,-4-9 0,5 12 0,0 1 0,0 0 0,-1-1 0,1 1 0,-1 0 0,0 0 0,1 0 0,-1 0 0,0 1 0,0-1 0,0 0 0,-1 1 0,1-1 0,0 1 0,-1 0 0,1 0 0,-1 0 0,1 0 0,-5-1 0,2 1 0,-1 0 0,0 1 0,0 0 0,1 0 0,-1 0 0,0 1 0,0 0 0,-9 2 0,1 2 0,0 0 0,0 0 0,1 1 0,0 1 0,0 0 0,-17 13 0,21-13-124,0 1 0,0 0 0,1 0 0,0 1 0,0 0 0,1 0-1,1 1 1,-1-1 0,1 2 0,-8 18 0,8-10-6702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20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1 290 24575,'52'20'0,"-37"-18"0,0 0 0,0-1 0,0 0 0,1-2 0,-1 0 0,0 0 0,0-1 0,0-1 0,26-8 0,-20 2 0,1 0 0,-1-1 0,0-1 0,-1-1 0,31-24 0,-46 32 0,0-1 0,0 1 0,-1-2 0,1 1 0,-1 0 0,-1-1 0,1 0 0,-1 1 0,0-2 0,0 1 0,-1 0 0,1 0 0,-2-1 0,1 1 0,-1-1 0,0 0 0,0 1 0,0-1 0,-1-9 0,0 13 0,-1-1 0,1 1 0,-1-1 0,1 0 0,-1 1 0,0-1 0,-1 1 0,1 0 0,0-1 0,-1 1 0,0 0 0,0 0 0,0 0 0,0 0 0,0 0 0,0 0 0,-1 1 0,0-1 0,1 1 0,-1-1 0,0 1 0,0 0 0,0 0 0,0 1 0,-1-1 0,1 1 0,0-1 0,-1 1 0,1 0 0,-1 0 0,0 1 0,1-1 0,-1 1 0,1-1 0,-1 1 0,-5 1 0,-8 0-97,0 1-1,1 1 1,-1 0-1,1 1 1,0 1-1,0 0 1,0 2-1,1-1 1,0 2-1,0 0 1,1 1-1,0 0 0,-23 21 1,20-13-6729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31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1422 126 24575,'-1'-1'0,"-1"1"0,1-1 0,0 0 0,0 0 0,0 1 0,0-1 0,-1 0 0,1 0 0,1 0 0,-1 0 0,0 0 0,0 0 0,0-1 0,0 1 0,1 0 0,-1-2 0,-19-19 0,-15 9 0,-1 0 0,0 3 0,-48-9 0,-43-1 0,102 16 0,1 1 0,-1 0 0,0 2 0,1 1 0,-1 1 0,-47 8 0,34-1 0,0 2 0,0 1 0,-58 26 0,74-25 0,0 0 0,-31 24 0,31-20 0,-45 24 0,39-25 0,1 0 0,1 2 0,0 0 0,1 2 0,1 1 0,1 1 0,1 1 0,1 1 0,1 1 0,-27 39 0,-67 163 0,98-189 0,8-16 0,2 2 0,1-1 0,0 1 0,-2 43 0,7-39 0,1 1 0,1 0 0,2 0 0,1-1 0,1 1 0,1-2 0,18 45 0,-14-44 0,2 0 0,1 0 0,1-2 0,1 0 0,1 0 0,1-2 0,23 23 0,-25-33 0,2 0 0,-1-1 0,2-1 0,-1 0 0,2-2 0,-1 0 0,22 6 0,8 5 0,-9-5 0,0-1 0,1-2 0,0-2 0,43 4 0,63 11 0,-81-14 0,-42-6 0,1-1 0,33 1 0,-30-6 0,0-2 0,0 0 0,0-2 0,47-14 0,-15-1 0,58-29 0,-81 30 0,-1-1 0,-1-2 0,-1-2 0,-1 0 0,-2-3 0,0 0 0,-2-2 0,-1-1 0,48-67 0,-62 75 0,-1-1 0,-1 0 0,-1 0 0,10-30 0,25-103 0,-44 148 0,3-20 0,-1-1 0,-1 0 0,-2 0 0,-4-50 0,1 11 0,2 54 0,-1-1 0,-1 1 0,-1 0 0,0 0 0,0 1 0,-1-1 0,-1 0 0,-1 1 0,0 0 0,0 1 0,-16-23 0,11 20 0,-1 0 0,-1 0 0,0 1 0,-1 1 0,-1 0 0,0 1 0,-1 1 0,-20-12 0,-8-1 0,-50-21 0,75 38 0,1 1 0,-1 0 0,0 1 0,-1 1 0,-35-2 0,-19-4-1365,53 5-5461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32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735 1 24575,'-1'0'0,"0"1"0,0-1 0,0 1 0,0-1 0,-1 1 0,1 0 0,0-1 0,1 1 0,-1 0 0,0 0 0,0 0 0,0 0 0,0 0 0,1 0 0,-1 0 0,0 0 0,1 0 0,-1 0 0,1 0 0,-1 2 0,-12 31 0,10-26 0,-9 26 0,5-14 0,0-1 0,-16 30 0,20-44 0,-1 1 0,1-1 0,-1-1 0,0 1 0,0 0 0,-1-1 0,1 0 0,-1 0 0,0 0 0,0-1 0,0 1 0,0-1 0,-8 3 0,-21 11 0,27-13 0,0 0 0,1-1 0,-1 0 0,-1 0 0,-9 2 0,15-5 0,-1 0 0,0 1 0,1-1 0,-1 0 0,0-1 0,1 1 0,-1 0 0,0-1 0,1 1 0,-1-1 0,0 0 0,1 0 0,-1 0 0,1 0 0,0-1 0,-1 1 0,1-1 0,0 1 0,-3-3 0,-28-30 0,27 27 0,-1-1 0,0 2 0,0-1 0,-1 0 0,-12-7 0,18 12 0,-1 1 0,0 0 0,1 0 0,-1 0 0,0 0 0,1 1 0,-1-1 0,0 1 0,0 0 0,0-1 0,0 1 0,1 1 0,-1-1 0,0 0 0,0 1 0,0-1 0,1 1 0,-1 0 0,0 0 0,1 0 0,-1 0 0,1 0 0,-6 4 0,-13 11 0,0 2 0,1 1 0,0 1 0,2 0 0,1 1 0,0 1 0,-21 37 0,6 12 12,28-62-127,1 1 1,-1 0-1,0-1 0,-1 0 0,0 0 1,0 0-1,-1 0 0,0-1 0,-1 0 0,0 0 1,-10 8-1,9-11-6711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24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0 24575,'-4'4'0,"2"2"0,2 3 0,1 5 0,1 0-8191</inkml:trace>
  <inkml:trace contextRef="#ctx0" brushRef="#br0" timeOffset="1">11 814 24575,'0'4'0,"0"6"0,0 5 0,0 4 0,0 3 0,0 3 0,-4 0 0,-2 1 0,5 0 0,3-5-8191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32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61 145 24575,'0'1'0,"0"0"0,1 0 0,-1 0 0,0 0 0,1 0 0,-1 0 0,1 0 0,-1 0 0,1 0 0,0-1 0,-1 1 0,1 0 0,0 0 0,-1 0 0,1-1 0,0 1 0,0 0 0,0-1 0,0 1 0,-1-1 0,1 1 0,0-1 0,0 0 0,0 1 0,0-1 0,0 0 0,0 1 0,0-1 0,0 0 0,0 0 0,1 0 0,-1 0 0,0 0 0,0 0 0,0 0 0,0-1 0,0 1 0,0 0 0,1-1 0,41-11 0,-35 6 0,-1 1 0,0-1 0,-1-1 0,1 1 0,-1-1 0,-1 0 0,1-1 0,6-12 0,-10 18 0,0-1 0,-1 0 0,0 0 0,0 0 0,0-1 0,0 1 0,0 0 0,-1 0 0,1 0 0,-1-1 0,0 1 0,0-4 0,0 5 0,-1 1 0,1-1 0,-1 0 0,1 1 0,-1-1 0,0 1 0,0-1 0,0 0 0,0 1 0,0 0 0,0-1 0,0 1 0,0 0 0,0 0 0,-1-1 0,1 1 0,-1 0 0,1 0 0,-1 0 0,1 1 0,-1-1 0,1 0 0,-1 0 0,-1 0 0,-1 1 0,1-1 0,-1 0 0,1 1 0,-1-1 0,1 1 0,-1 0 0,0 1 0,1-1 0,-1 0 0,1 1 0,-1 0 0,1 0 0,0 0 0,-1 0 0,1 0 0,0 1 0,-5 2 0,-54 40 0,39-25 0,6-6-1365,4-1-5461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33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21 24575,'0'-1'0,"0"0"0,0 0 0,0 0 0,1 0 0,-1 0 0,0 0 0,1 0 0,-1 1 0,1-1 0,-1 0 0,1 0 0,-1 0 0,1 1 0,-1-1 0,1 0 0,0 1 0,-1-1 0,1 0 0,0 1 0,0-1 0,0 1 0,-1-1 0,1 1 0,0 0 0,0-1 0,0 1 0,0 0 0,0-1 0,0 1 0,0 0 0,0 0 0,0 0 0,0 0 0,-1 0 0,1 0 0,0 0 0,0 0 0,0 0 0,0 1 0,1-1 0,0 1 0,0-1 0,0 0 0,0 1 0,0-1 0,0 1 0,0-1 0,-1 1 0,1 0 0,0 0 0,-1 0 0,1 0 0,0 0 0,-1 0 0,1 0 0,-1 1 0,0-1 0,1 0 0,-1 1 0,0-1 0,2 4 0,-2-1 5,0 0-1,0 1 1,-1-1-1,1 0 0,-1 1 1,0-1-1,-1 0 1,1 0-1,-1 1 1,0-1-1,0 0 0,0 0 1,0 0-1,-1 0 1,1 0-1,-1 0 1,0 0-1,0 0 1,-1-1-1,1 1 0,-1-1 1,0 0-1,0 1 1,0-1-1,0-1 1,-4 4-1,-8 5-301,1 0 0,-1-1 0,-1-1 0,-29 13 0,27-14-6529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33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372 7 24575,'0'0'0,"0"0"0,0 0 0,0 0 0,0 0 0,0 0 0,-1 0 0,1 0 0,0 0 0,0 0 0,0 0 0,0-1 0,0 1 0,0 0 0,0 0 0,-1 0 0,1 0 0,0 0 0,0 0 0,0 0 0,0-1 0,0 1 0,0 0 0,0 0 0,0 0 0,0 0 0,0 0 0,0-1 0,0 1 0,0 0 0,0 0 0,0 0 0,0 0 0,0 0 0,0-1 0,0 1 0,0 0 0,0 0 0,0 0 0,0 0 0,0 0 0,0 0 0,0-1 0,0 1 0,1 0 0,-1 0 0,0 0 0,0 0 0,0 0 0,0 0 0,0 0 0,0-1 0,0 1 0,0 0 0,1 0 0,-1 0 0,0 0 0,0 0 0,0 0 0,0 0 0,0 0 0,1 0 0,-1 0 0,0 0 0,0 0 0,-17 4 0,-21 11 0,23-6 0,0 1 0,0 1 0,1 0 0,1 1 0,0 0 0,0 1 0,2 1 0,-1 0 0,-9 17 0,20-30 0,0 0 0,0 0 0,0 0 0,1 0 0,-1 1 0,0-1 0,1 0 0,-1 1 0,1-1 0,-1 0 0,1 1 0,0-1 0,0 1 0,-1-1 0,1 1 0,0-1 0,0 0 0,1 1 0,-1-1 0,0 1 0,0-1 0,1 1 0,-1-1 0,1 0 0,0 2 0,0-2 0,0 0 0,1 1 0,-1-1 0,1 0 0,-1 0 0,1-1 0,-1 1 0,1 0 0,0 0 0,-1-1 0,1 1 0,0-1 0,0 0 0,-1 1 0,1-1 0,0 0 0,1 0 0,7 0 0,-1 0 0,1-1 0,-1 0 0,1-1 0,-1 0 0,13-4 0,-21 5 0,1 1 0,-1-1 0,0 1 0,1-1 0,-1 0 0,1 1 0,-1-1 0,0 0 0,0 0 0,1 0 0,-1 0 0,0 0 0,0 0 0,0 0 0,0 0 0,1-2 0,-3 2 0,0 1 0,0 0 0,1 0 0,-1 0 0,0-1 0,0 1 0,0 0 0,0 0 0,0 0 0,1 0 0,-1 0 0,0 0 0,0 1 0,0-1 0,0 0 0,1 0 0,-1 0 0,0 1 0,0-1 0,0 1 0,1-1 0,-1 0 0,0 1 0,1-1 0,-1 1 0,0 0 0,0 0 0,-16 9 0,2 1 0,-1 0 0,1 1 0,1 1 0,0 0 0,1 0 0,1 2 0,0 0 0,1 0 0,-11 18 0,-4 16 0,1 1 0,-21 60 0,42-100 0,0 1 0,1-1 0,0 1 0,1 0 0,0 0 0,1 0 0,0 0 0,1 0 0,0 0 0,1 0 0,0 1 0,0-1 0,1-1 0,1 1 0,0 0 0,1-1 0,-1 1 0,8 12 0,-4-11 0,1-1 0,0 0 0,1 0 0,0 0 0,0-1 0,1-1 0,1 0 0,-1 0 0,1-1 0,1 0 0,0-1 0,0 0 0,0-1 0,17 6 0,30 8 0,0-3 0,96 15 0,-153-32-97,1 0-1,-1 1 1,0-1-1,0 0 1,1 0-1,-1 0 1,0 0-1,0-1 1,1 1-1,-1-1 1,0 1-1,0-1 0,4-1 1,5-6-6729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34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 24575,'2'-3'0,"1"10"0,1 17 0,-9 149 0,0-3 0,-2-142-1,6-25-84,0 0 0,-1 0-1,1 0 1,1 0 0,-1 0 0,0 0-1,1 0 1,-1 1 0,1-1 0,0 0-1,0 0 1,1 0 0,-1 1-1,0-1 1,2 4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34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550 1 24575,'-55'74'0,"26"-32"0,-37 41 0,55-72 0,-33 39 0,-3-3 0,-2-1 0,-95 67 0,140-110-80,-1 0 0,1-1-1,0 0 1,-1 0 0,0 0-1,0 0 1,0-1 0,1 1-1,-1-1 1,0 0 0,0-1 0,-1 1-1,1-1 1,0 0 0,0-1-1,-6 0 1,-5-3-6746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35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24575,'0'-4'0,"4"-2"0,1 5 0,1 6 0,-2 7 0,3 6 0,1 3 0,2 3 0,0 2 0,3 0 0,-1-1 0,-3 1 0,1-5 0,0-5-8191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36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3349 48 24575,'-6'1'0,"1"0"0,-1 0 0,0 0 0,1-1 0,-1 0 0,0 0 0,0 0 0,-7-2 0,1 1 0,-832-3 0,440 7 0,178 9 0,-2 1 0,61 0 0,-1-1 0,93-12 0,-113-16 0,-81-34 0,223 43 0,0 2 0,0 2 0,-83 6 0,27 0 0,90-3 0,0 0 0,0 0 0,0-1 0,0-1 0,1 0 0,-1-1 0,1 0 0,-14-5 0,27 7 0,1 0 0,-1 1 0,1-1 0,-1 1 0,1 0 0,0-1 0,-1 1 0,1 1 0,-1-1 0,1 0 0,4 1 0,-5 1 0,-1-1 0,1 0 0,0 0 0,-1 1 0,1-1 0,-1 1 0,0-1 0,1 1 0,-1 0 0,0-1 0,0 1 0,0 0 0,0 0 0,0 0 0,0 0 0,-1 0 0,1 0 0,-1 0 0,1 3 0,4 49 0,-4-27 0,0-9 0,-1 0 0,0 0 0,-2 0 0,-5 28 0,-3 37 0,7-50 0,0 1 0,-2-1 0,-2-1 0,-1 1 0,-17 44 0,-78 150 0,90-202 0,-16 34 0,-37 104 0,65-161 7,1 1 0,-1 0 0,0 0 0,1 0 0,-1 0 1,1 0-1,0 0 0,0 0 0,0 0 0,0 0 0,1 0 0,-1 0 0,1 0 0,0 0 0,0 0 0,1 2 0,-1-3-57,0-1 1,0 0-1,0 0 1,1 1-1,-1-1 1,0 0-1,1 0 1,-1 0-1,0 0 1,1-1-1,-1 1 1,1 0-1,-1-1 1,1 1-1,0-1 1,-1 1-1,1-1 1,0 0-1,-1 1 1,1-1-1,0 0 1,-1 0-1,1 0 1,0-1-1,-1 1 1,1 0-1,0-1 1,-1 1-1,3-2 1,12-2-6777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37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0 836 24575,'58'3'0,"111"21"0,-31-2 0,1018 179 0,-1121-194 0,17 3 0,587 110 0,-468-94 0,258 32 0,-330-48 0,84 3 0,-125-12 0,-18 0 0,1-2 0,-1-1 0,66-12 0,-30 2 0,-61 11 0,1-1 0,-1-1 0,1 0 0,-1 0 0,0-2 0,0 0 0,0-1 0,19-10 0,-32 14 0,1 0 0,-1 0 0,1-1 0,-1 1 0,0-1 0,0 1 0,0-1 0,-1 0 0,1 0 0,0 0 0,-1 0 0,0 0 0,0 0 0,0 0 0,0 0 0,0-1 0,-1 1 0,0 0 0,1 0 0,-1-1 0,0 1 0,0 0 0,-1-1 0,0-4 0,-3-9 0,0 0 0,-1-1 0,-10-23 0,3 11 0,-4-22 0,3-1 0,2 0 0,2 0 0,2-1 0,3 0 0,2 0 0,6-58 0,22-95 0,-15 141 0,-6 42 0,-2-1 0,2-31 0,-4 22 0,0-45 0,-1 74 0,-1 0 0,1 0 0,-1 0 0,0 1 0,-1-1 0,1 0 0,-1 1 0,0-1 0,0 1 0,0-1 0,0 1 0,-5-6 0,5 8 0,-1 1 0,1-1 0,-1 1 0,1-1 0,-1 1 0,0 0 0,1 0 0,-1 0 0,0 0 0,0 0 0,0 1 0,1-1 0,-1 1 0,0 0 0,0 0 0,0 0 0,0 0 0,0 1 0,0-1 0,-3 1 0,-66 19 0,53-14 0,-9 1-170,-1-1-1,0-2 0,0-1 1,0-1-1,0-2 0,0-1 1,-40-5-1,36 0-6655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38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1 24575,'1'0'0,"0"0"0,0 0 0,0 1 0,0-1 0,0 0 0,0 1 0,0-1 0,0 1 0,0-1 0,-1 1 0,1 0 0,0-1 0,0 1 0,-1 0 0,1-1 0,0 1 0,-1 0 0,1 0 0,-1 0 0,1-1 0,-1 1 0,1 0 0,-1 0 0,0 0 0,1 0 0,-1 0 0,0 0 0,0 0 0,0 0 0,1 0 0,-1 0 0,0 0 0,0 0 0,-1 0 0,1 0 0,0 0 0,0 1 0,-7 44 0,6-41 0,-10 41 0,-3-1 0,-1 0 0,-22 45 0,37-88 0,-1 0 0,0-1 0,0 1 0,0 0 0,0-1 0,0 1 0,0-1 0,0 1 0,0-1 0,0 0 0,-1 0 0,1 1 0,-1-1 0,1 0 0,-1 0 0,1 0 0,-1 0 0,1-1 0,-1 1 0,0 0 0,-3 0 0,5-1 0,-1 0 0,1 0 0,0 0 0,-1 0 0,1 0 0,0 0 0,-1 0 0,1-1 0,-1 1 0,1 0 0,0 0 0,-1 0 0,1-1 0,0 1 0,-1 0 0,1 0 0,0-1 0,0 1 0,-1 0 0,1 0 0,0-1 0,0 1 0,-1 0 0,1-1 0,0 1 0,0 0 0,0-1 0,-1 1 0,1-1 0,0 1 0,0 0 0,0-1 0,5-24 0,4 9 0,1 0 0,0 1 0,1 0 0,1 1 0,0 0 0,1 1 0,0 0 0,1 1 0,1 0 0,0 2 0,0-1 0,1 2 0,0 0 0,1 1 0,0 1 0,0 0 0,0 1 0,32-6 0,-47 12 0,-1-1 0,1 1 0,-1 0 0,1-1 0,-1 1 0,1 0 0,-1 0 0,1 0 0,-1 0 0,1 0 0,0 0 0,-1 1 0,1-1 0,-1 1 0,0-1 0,1 1 0,-1-1 0,1 1 0,-1-1 0,0 1 0,1 0 0,-1 0 0,2 1 0,-3 0 0,1-1 0,-1 0 0,1 1 0,-1-1 0,0 1 0,0-1 0,0 1 0,0-1 0,0 0 0,0 1 0,0-1 0,0 1 0,0-1 0,-1 1 0,1-1 0,-1 0 0,1 1 0,-1-1 0,0 2 0,-7 11 0,1-1 0,-2 0 0,-13 17 0,18-26 0,-11 15 0,2 1 0,-18 32 0,28-47 0,0 0 0,1 0 0,0 0 0,0 0 0,0 1 0,0-1 0,1 0 0,0 1 0,0-1 0,1 1 0,-1 0 0,1-1 0,1 1 0,-1-1 0,1 1 0,2 10 0,-2-14 4,1 0-1,-1 0 1,1 0 0,0 1-1,-1-1 1,1-1-1,0 1 1,0 0-1,0 0 1,1-1 0,-1 1-1,0-1 1,1 0-1,-1 0 1,0 0-1,1 0 1,-1 0 0,1 0-1,0-1 1,-1 1-1,1-1 1,0 0 0,-1 1-1,1-1 1,0 0-1,-1-1 1,1 1-1,3-1 1,11-2-262,0 0 0,0-1 0,18-7 0,-27 8-179,13-4-6389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39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25 24575,'-1'0'0,"0"0"0,0 0 0,0 1 0,0-1 0,0 0 0,-1 0 0,1 1 0,0-1 0,0 0 0,0 1 0,0-1 0,0 1 0,0 0 0,0-1 0,0 1 0,0 0 0,1-1 0,-1 1 0,0 0 0,0 0 0,1 0 0,-2 1 0,-28 27 0,20-17 0,0 1 0,1 1 0,1 0 0,-8 15 0,13-24 0,1 0 0,0 1 0,0-1 0,0 1 0,0 0 0,1-1 0,0 1 0,0 0 0,1 0 0,0 0 0,0 0 0,0-1 0,0 1 0,3 8 0,-3-12 0,0-1 0,1 1 0,0-1 0,-1 1 0,1-1 0,0 1 0,0-1 0,0 1 0,0-1 0,0 0 0,0 0 0,0 1 0,0-1 0,0 0 0,1 0 0,-1 0 0,0 0 0,1 0 0,-1-1 0,1 1 0,-1 0 0,1-1 0,-1 1 0,3 0 0,-1-1 0,1 0 0,-1 0 0,1 0 0,-1 0 0,0-1 0,1 1 0,-1-1 0,1 0 0,-1 0 0,0 0 0,4-2 0,4-2 0,0-1 0,-1-1 0,1 0 0,-1 0 0,13-13 0,-7 2 0,0-2 0,-1 0 0,-1 0 0,-1-2 0,11-24 0,6-8 0,-30 54-2,0-1 0,0 1 0,0-1 0,0 1 0,0-1 0,0 1-1,0 0 1,0-1 0,1 1 0,-1-1 0,0 1 0,0 0 0,0-1 0,1 1 0,-1 0 0,0-1-1,0 1 1,1 0 0,-1-1 0,0 1 0,1 0 0,-1-1 0,0 1 0,1 0 0,-1 0-1,1 0 1,-1-1 0,0 1 0,1 0 0,-1 0 0,1 0 0,-1 0 0,1 0 0,-1 0-1,0 0 1,1 0 0,0 0 0,-1 19 202,-8 28-1685,3-25-5341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24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24575,'0'4'0,"0"6"0,0 5 0,0 0-8191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39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 24575,'9'-10'0,"-8"8"0,1-1 0,0 1 0,0 0 0,0-1 0,0 1 0,1 0 0,-1 0 0,1 0 0,-1 1 0,1-1 0,0 0 0,-1 1 0,1 0 0,0 0 0,0 0 0,5-1 0,-7 2 0,0 1 0,-1 0 0,1 0 0,0 0 0,-1 0 0,1 0 0,-1 0 0,1 0 0,-1 0 0,1 0 0,-1 0 0,0 0 0,1 0 0,-1 0 0,0 0 0,0 0 0,0 0 0,0 0 0,0 0 0,0 0 0,0 0 0,0 1 0,0-1 0,-1 0 0,1 1 0,-6 30 0,2-14 0,-1 0 0,-1 0 0,-1 0 0,-18 31 0,22-48 0,5-14 0,7-17 0,-3 18 0,0 0 0,1 1 0,0-1 0,0 2 0,19-20 0,-25 28 0,1 0 0,-1 1 0,1 0 0,-1-1 0,1 1 0,0 0 0,0 0 0,0 0 0,0 0 0,-1 0 0,1 0 0,1 0 0,-1 1 0,0-1 0,0 1 0,0 0 0,0-1 0,0 1 0,0 0 0,0 0 0,1 1 0,-1-1 0,0 0 0,0 1 0,0-1 0,0 1 0,0-1 0,0 1 0,0 0 0,0 0 0,0 0 0,0 0 0,-1 0 0,1 1 0,0-1 0,-1 0 0,1 1 0,-1-1 0,1 1 0,-1 0 0,0-1 0,0 1 0,1 0 0,0 2 0,-1-2 0,0 0 0,0 0 0,1 0 0,-1 0 0,1-1 0,-1 1 0,1-1 0,0 1 0,-1-1 0,1 1 0,0-1 0,0 0 0,0 0 0,0 0 0,0 0 0,1 0 0,-1 0 0,0-1 0,0 1 0,1-1 0,-1 1 0,0-1 0,5 0 0,-2-1 0,0-1 0,0 0 0,0 0 0,0 0 0,0 0 0,-1-1 0,1 0 0,-1 0 0,8-7 0,66-63 0,-78 72 0,0 1 0,1-1 0,-1 1 0,1 0 0,-1-1 0,1 1 0,-1-1 0,1 1 0,-1 0 0,1 0 0,-1-1 0,1 1 0,-1 0 0,1 0 0,-1 0 0,1-1 0,0 1 0,-1 0 0,1 0 0,-1 0 0,1 0 0,0 0 0,-1 0 0,1 0 0,-1 0 0,1 1 0,-1-1 0,1 0 0,0 0 0,-1 0 0,1 1 0,-1-1 0,1 0 0,-1 0 0,1 1 0,0 0 0,2 22 0,-14 29 0,1-28 0,-1-1 0,-17 24 0,-13 31 0,38-64-93,10-11 267,17-12-862,-19 6-70,13-5-6068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40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6 24575,'-4'0'0,"-1"-4"0,3 2 0,8 2 0,6 1 0,1 5 0,3 1 0,2-1 0,3-1 0,2-1 0,1-2 0,1-1 0,0-1 0,-4 0-8191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40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24575,'4'0'0,"6"0"0,5 0 0,4 0 0,4 0 0,1 0 0,2 0 0,-1 0 0,-3 0-8191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42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162 259 24575,'-27'8'0,"25"-7"0,1 0 0,0 0 0,-1 0 0,1-1 0,-1 1 0,1-1 0,-1 1 0,0-1 0,1 1 0,-1-1 0,0 0 0,1 0 0,-1 0 0,0 0 0,1 0 0,-1 0 0,1 0 0,-1-1 0,0 1 0,1 0 0,-1-1 0,1 0 0,-1 1 0,1-1 0,-1 0 0,1 0 0,-1 1 0,1-1 0,-3-2 0,3 2 0,1 0 0,-1 0 0,0 0 0,0 0 0,0 0 0,0 0 0,1 0 0,-1 0 0,0 0 0,1 0 0,-1 0 0,1 0 0,-1-1 0,1 1 0,-1 0 0,1 0 0,0 0 0,0-1 0,0 1 0,0 0 0,0-1 0,0 1 0,0-2 0,1 0 0,0 0 0,0 1 0,0-1 0,0 0 0,0 1 0,1-1 0,0 0 0,-1 1 0,5-5 0,5-4 0,1 0 0,0 0 0,15-9 0,-17 13 0,30-24 0,1 2 0,2 1 0,45-21 0,-86 48 0,-1 0 0,1 0 0,-1 1 0,0-1 0,1 1 0,-1-1 0,1 1 0,-1-1 0,1 1 0,-1 0 0,1 0 0,-1 0 0,1 0 0,0 0 0,-1 0 0,1 0 0,-1 0 0,1 1 0,-1-1 0,1 0 0,-1 1 0,1 0 0,1 0 0,-2 0 0,0 1 0,0-1 0,0 0 0,0 1 0,-1-1 0,1 1 0,0-1 0,-1 1 0,1-1 0,-1 1 0,1-1 0,-1 1 0,0-1 0,0 1 0,0 0 0,1-1 0,-2 1 0,1 1 0,-1 7 0,0 0 0,-1 0 0,0 0 0,-1-1 0,-6 18 0,1-12 0,0-1 0,0 1 0,-1-1 0,-1-1 0,-1 0 0,0 0 0,0-1 0,-19 15 0,-10 4 0,-63 37 0,-20 14 0,120-79 0,0-1 0,1 0 0,-1 0 0,1 1 0,-1 0 0,1-1 0,0 1 0,0 0 0,0 0 0,0 0 0,0 0 0,1 1 0,-2 5 0,2-8 0,1 0 0,0 0 0,0 0 0,0 0 0,0 0 0,0 0 0,1 0 0,-1-1 0,0 1 0,0 0 0,1 0 0,-1 0 0,0 0 0,1 0 0,-1 0 0,1 0 0,-1-1 0,1 1 0,-1 0 0,2 1 0,0-1 0,0 1 0,0-1 0,0 0 0,0 0 0,0 0 0,0 0 0,0 0 0,0 0 0,1 0 0,-1-1 0,4 1 0,21 5 0,0-2 0,1-1 0,-1-1 0,1-1 0,47-5 0,187-27 0,-253 30-120,32-4 373,-40 5-304,0 0-1,0 0 0,1 0 1,-1 0-1,0 0 0,0 0 1,0 0-1,0 0 0,0 0 1,0 1-1,0-1 0,0 0 1,0 1-1,0-1 0,0 1 1,0-1-1,0 1 0,0-1 1,0 1-1,0 0 0,-1 0 1,1-1-1,0 1 0,0 0 1,-1 0-1,1 0 0,-1 0 1,2 1-1,-1 9-6774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43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1 24575,'-3'2'0,"0"0"0,0 0 0,0 0 0,0 1 0,1 0 0,-1-1 0,1 1 0,-1 0 0,1 0 0,0 0 0,-3 7 0,-4 4 0,-2 3 0,0 1 0,2 0 0,0 1 0,1 0 0,1 0 0,1 1 0,-4 24 0,-3 1 0,-5 30 0,-13 112 0,19-97 0,-16 177 0,23-217 0,3 89 0,3-93 0,19-109-1365,-17 43-5461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43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24575,'2'-4'0,"5"13"0,3 14 0,11 106 0,-13-90 0,-6-24 0,0 0 0,1 0 0,1 0 0,1 0 0,0-1 0,0 0 0,2 0 0,11 20 0,-16-32 0,1 0 0,-1 1 0,0-1 0,1 0 0,0 0 0,-1-1 0,1 1 0,0 0 0,0-1 0,0 0 0,0 0 0,0 0 0,0 0 0,0 0 0,1 0 0,-1-1 0,0 0 0,0 0 0,1 1 0,-1-2 0,0 1 0,0 0 0,1-1 0,-1 1 0,0-1 0,0 0 0,0 0 0,0-1 0,0 1 0,5-3 0,11-7 0,0 1 0,-1-2 0,27-22 0,-21 15 0,139-94 0,-141 95-1365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51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1523 0 24575,'0'2'0,"0"0"0,-1 0 0,1 0 0,-1 0 0,0 0 0,0-1 0,0 1 0,0 0 0,0-1 0,0 1 0,0 0 0,0-1 0,0 1 0,-1-1 0,1 0 0,-1 1 0,-1 0 0,-34 24 0,16-13 0,-6 6 0,-1-2 0,-1-1 0,-1-1 0,-40 14 0,32-14 0,1 2 0,-42 26 0,-102 57 0,111-64 0,-285 174 0,218-124 0,-52 36 0,150-92 0,26-18 0,-1-1 0,-1 0 0,1-1 0,-1-1 0,-1-1 0,-24 10 0,30-18 0,21-10 0,21-11 0,-4 5-1365,-1 0-5461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52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24575,'0'17'0,"0"0"0,1-1 0,1 1 0,1-1 0,0 0 0,1 1 0,1-1 0,0-1 0,1 1 0,1-1 0,0 0 0,1-1 0,1 1 0,0-2 0,21 25 0,4-2 0,3-1 0,1-1 0,67 45 0,-7-15 0,2-4 0,3-4 0,129 50 0,-196-92 0,307 135 0,-291-122 0,-2 2 0,-1 2 0,-1 2 0,61 55 0,-74-52 0,35 46 0,19 20 0,-53-70 0,2 0 0,1-3 0,69 40 0,32 22 0,-110-63 0,-29-28 0,-1 0 0,0 1 0,0-1 0,1 0 0,-1 1 0,0-1 0,0 0 0,0 1 0,1-1 0,-1 0 0,0 1 0,0-1 0,0 1 0,0-1 0,0 0 0,0 1 0,0-1 0,0 1 0,0-1 0,0 0 0,0 1 0,0-1 0,0 1 0,0-1 0,0 0 0,0 1 0,-1-1 0,1 0 0,0 2 0,-21 1 0,-2-7-18,2-1-1,-1-1 0,1-1 0,0-1 1,0-1-1,-30-18 0,2 3-1215,19 10-5592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53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0 24575,'-1'11'0,"0"-1"0,-1 1 0,0-1 0,-4 12 0,-6 36 0,4 29 0,-3 0 0,-24 87 0,34-172 0,-12 40 0,12-41 0,1 1 0,-1-1 0,1 1 0,-1-1 0,0 0 0,0 1 0,0-1 0,1 0 0,-1 0 0,0 0 0,0 0 0,-1 0 0,1 0 0,0 0 0,0 0 0,0 0 0,-1 0 0,1-1 0,-1 1 0,1 0 0,0-1 0,-1 1 0,1-1 0,-3 1 0,3-2 0,1 1 0,-1 0 0,0-1 0,1 1 0,-1-1 0,0 1 0,1-1 0,-1 1 0,1-1 0,-1 0 0,1 1 0,-1-1 0,1 0 0,-1 1 0,1-1 0,-1 0 0,1 1 0,0-1 0,0 0 0,-1 0 0,1 0 0,0 1 0,0-1 0,0 0 0,0 0 0,0 0 0,0 0 0,0 1 0,0-1 0,0 0 0,0 0 0,0 0 0,1 1 0,-1-1 0,0 0 0,0 0 0,1 0 0,10-34 0,-3 16 0,1 1 0,1 0 0,0 0 0,2 1 0,0 1 0,18-20 0,93-83 0,-112 110 0,0 0 0,1 1 0,0 0 0,22-10 0,-29 15 0,0 1 0,1 0 0,-1 0 0,1 0 0,-1 1 0,1-1 0,0 2 0,-1-1 0,1 0 0,0 1 0,0 0 0,-1 1 0,1-1 0,7 2 0,-11-1 0,0 0 0,0 0 0,0 0 0,-1 0 0,1 0 0,-1 0 0,1 1 0,-1-1 0,1 0 0,-1 1 0,1-1 0,-1 1 0,0-1 0,0 1 0,0 0 0,0 0 0,0-1 0,0 1 0,-1 0 0,1 0 0,0 0 0,-1 0 0,0 0 0,1 0 0,-1 0 0,0 0 0,0 0 0,0 0 0,0 0 0,0 0 0,-1 0 0,1 0 0,-1 0 0,1 0 0,-2 3 0,-4 11 0,1 0 0,-2 0 0,-11 20 0,7-14 0,-6 17 0,0-5 0,2 1 0,2 1 0,-18 73 0,30-106 3,0 0-1,0 0 1,1 0 0,0 0-1,-1 0 1,1 0 0,0 0-1,0 0 1,1 0-1,-1 0 1,1 0 0,-1 0-1,1 0 1,0-1-1,0 1 1,0 0 0,1 0-1,-1-1 1,1 1-1,-1-1 1,1 1 0,0-1-1,0 0 1,0 1 0,0-1-1,0 0 1,0 0-1,1-1 1,-1 1 0,1 0-1,-1-1 1,1 1-1,0-1 1,-1 0 0,4 1-1,9 1-141,-1 0-1,1-1 1,0-1-1,0-1 0,26-1 1,-20 0-483,6 0-6204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54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1 24575,'-6'1'0,"1"0"0,-1 0 0,1 1 0,-1 0 0,1 0 0,0 0 0,0 1 0,0 0 0,0 0 0,0 0 0,0 0 0,1 1 0,0 0 0,0 0 0,0 0 0,0 0 0,0 1 0,1 0 0,-6 9 0,-6 12 0,0 0 0,-14 38 0,28-62 0,-1 2 0,1 0 0,-1 1 0,0-1 0,1 1 0,0 0 0,0-1 0,0 1 0,1 0 0,-1-1 0,1 1 0,1 0 0,-1 0 0,0-1 0,1 1 0,0 0 0,0-1 0,1 1 0,-1-1 0,1 1 0,0-1 0,2 5 0,-1-6 0,0 0 0,-1-1 0,1 1 0,0-1 0,0 1 0,0-1 0,0 0 0,1 0 0,-1-1 0,0 1 0,1 0 0,0-1 0,-1 0 0,1 0 0,0 0 0,-1-1 0,1 1 0,0-1 0,0 0 0,0 0 0,-1 0 0,1 0 0,0-1 0,0 1 0,-1-1 0,7-2 0,0 0 0,0 0 0,-1 0 0,0-1 0,1 0 0,-1-1 0,-1 0 0,1 0 0,-1-1 0,0 0 0,0-1 0,-1 1 0,0-2 0,11-12 0,-1-4 0,-2-1 0,0 0 0,14-36 0,19-34 0,-43 89 0,-4 11 0,-8 23 0,-16 42 0,11-45 0,8-17 0,0 0 0,0 0 0,1 0 0,0 0 0,0 1 0,0-1 0,2 1 0,-1 0 0,0 12 0,2-19-41,1-1 0,-1 0-1,1 0 1,-1 1-1,1-1 1,0 0 0,0 0-1,0 0 1,0 0 0,-1 0-1,1 0 1,1 0-1,-1 0 1,0-1 0,0 1-1,0 0 1,0-1 0,0 1-1,1 0 1,-1-1-1,0 0 1,1 1 0,-1-1-1,0 0 1,1 1 0,-1-1-1,0 0 1,1 0-1,-1 0 1,0 0 0,1-1-1,1 1 1,16-3-6785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25.3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0 24575,'0'4'0,"-4"2"0,-2 3 0,1 5 0,-4 0 0,1-2-8191</inkml:trace>
  <inkml:trace contextRef="#ctx0" brushRef="#br0" timeOffset="1">70 468 24575,'0'4'0,"0"6"0,-4 1 0,-1 3 0,-1 3 0,-2 3 0,-1 3 0,2 0 0,-3-2 0,2-1 0,0 0 0,3-4-8191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54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0 24575,'-1'18'0,"-1"-1"0,0 0 0,-2 0 0,0 0 0,-1 0 0,0 0 0,-2-1 0,0 0 0,-1 0 0,-12 18 0,17-28 0,1 1 0,6-8 0,20-17 0,43-44 0,-52 48 0,-1-1 0,-11 11 0,0 0 0,0 0 0,1 1 0,-1 0 0,1-1 0,-1 1 0,1 0 0,0 1 0,0-1 0,1 1 0,8-4 0,-12 6 0,0 1 0,0-1 0,0 0 0,-1 1 0,1-1 0,0 1 0,0-1 0,0 1 0,0 0 0,-1-1 0,1 1 0,0 0 0,0-1 0,-1 1 0,1 0 0,0 0 0,-1 0 0,1 0 0,-1 0 0,0-1 0,1 1 0,-1 0 0,0 0 0,1 0 0,-1 0 0,0 0 0,0 0 0,0 0 0,0 2 0,3 39 0,-3-30 0,9 20 0,-9-32 0,0 1 0,1-1 0,-1 1 0,0-1 0,1 0 0,-1 1 0,0-1 0,1 0 0,-1 1 0,1-1 0,-1 0 0,1 1 0,-1-1 0,1 0 0,-1 0 0,1 0 0,-1 1 0,1-1 0,-1 0 0,1 0 0,-1 0 0,1 0 0,-1 0 0,1 0 0,-1 0 0,1 0 0,-1 0 0,1 0 0,0-1 0,4-1 0,0-1 0,-1 0 0,1 0 0,-1-1 0,0 1 0,0-1 0,6-7 0,-8 8 0,1 0 0,-1 0 0,1 0 0,-1 0 0,1 0 0,0 1 0,0-1 0,1 1 0,-1 0 0,0 0 0,1 0 0,-1 1 0,1-1 0,6-1 0,-10 3 0,1 1 0,0-1 0,-1 1 0,1-1 0,-1 0 0,1 1 0,-1-1 0,1 1 0,-1-1 0,1 1 0,-1 0 0,1-1 0,-1 1 0,0-1 0,1 1 0,-1 0 0,0-1 0,1 1 0,-1 0 0,0 0 0,0-1 0,0 1 0,0 0 0,0-1 0,0 1 0,0 0 0,0 0 0,0-1 0,0 1 0,0 0 0,0-1 0,0 1 0,-1 1 0,-6 29 0,5-25 0,-20 46 0,17-43 0,1-1 0,0 1 0,1 0 0,-1 0 0,-1 12 0,5-21-27,0 1 0,0-1-1,0 0 1,0 1 0,0-1-1,0 0 1,0 1 0,0-1-1,0 1 1,0-1 0,0 0 0,0 1-1,0-1 1,0 0 0,1 0-1,-1 1 1,0-1 0,0 0-1,0 1 1,1-1 0,-1 0 0,0 0-1,0 1 1,1-1 0,-1 0-1,0 0 1,0 0 0,1 1-1,-1-1 1,0 0 0,1 0-1,-1 0 1,0 0 0,1 0 0,-1 0-1,0 1 1,1-1 0,-1 0-1,0 0 1,1 0 0,-1 0-1,0 0 1,1 0 0,-1 0-1,0-1 1,1 1 0,-1 0 0,0 0-1,1 0 1,11-3-6799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55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331 0 24575,'-2'8'0,"-1"-1"0,1 0 0,-2 0 0,1 0 0,-1 0 0,0-1 0,0 1 0,-1-1 0,-5 6 0,8-9 0,-51 60 0,-72 68 0,15-31 0,114-102 0,0 0 0,1 0 0,-1 0 0,0 1 0,0-1 0,1 1 0,-1 0 0,0 0 0,1 1 0,-1 0 0,1-1 0,-1 1 0,1 1 0,-1-1 0,1 1 0,-1-1 0,1 1 0,-1 1 0,0-1 0,1 1 0,3 1 0,-1 0 0,0 0 0,-1 1 0,1-1 0,-1 1 0,0 1 0,0-1 0,0 1 0,0 0 0,-1 0 0,0 1 0,0-1 0,0 1 0,-1 0 0,6 11 0,21 54 0,-3 1 0,26 102 0,-43-150-80,-11-24 86,1 0 0,-1 0-1,0 1 1,1-1 0,-1 0 0,0 0 0,1 0 0,-1 0 0,0 1 0,1-1 0,-1 0-1,0 0 1,1 0 0,-1 0 0,0 0 0,1 0 0,-1 0 0,1 0 0,-1 0 0,0 0-1,1 0 1,-1 0 0,0-1 0,1 1 0,-1 0 0,1 0 0,-1 0 0,0 0 0,0-1-1,1 1 1,-1 0 0,0 0 0,1-1 0,2-2-155,-1 0 1,0 0-1,0-1 1,0 1-1,0-1 1,0 1-1,-1-1 1,0 0-1,2-5 1,2-12-6678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55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24575,'0'-4'0,"4"-1"0,2 3 0,4 4 0,4 0 0,4 0 0,3 0 0,3 0 0,0 3 0,2 1 0,-1-1 0,1 0 0,-1-2 0,0-2 0,0 0 0,-4 4 0,-11 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55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24575,'5'0'0,"4"0"0,7 0 0,3 0 0,4 0 0,1 0 0,1 0 0,1 0 0,0 0 0,-1 0 0,0 0 0,1 0 0,-2 0 0,1 0 0,-4-4 0,-6-2-8191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56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581 0 24575,'-96'40'0,"52"-32"0,30-6 0,0 1 0,0 1 0,-16 5 0,35-6 0,4 0 0,0 1 0,0 1 0,-1-1 0,0 1 0,1 1 0,8 7 0,-12-3 0,0 0 0,-1 1 0,-1-1 0,0 1 0,0-1 0,-1 1 0,1 12 0,1 3 0,7 20 0,-4-19 0,5 45 0,-11-66 0,-1 0 0,1 0 0,-1 1 0,-1-1 0,1 0 0,-1 0 0,0 0 0,-1 0 0,1 0 0,-1-1 0,0 1 0,-1 0 0,-3 5 0,6-9 0,-1-1 0,0 0 0,0 0 0,1 0 0,-1 0 0,0 0 0,0 0 0,0 0 0,0 0 0,-1 0 0,1-1 0,0 1 0,0 0 0,0-1 0,0 1 0,-1-1 0,1 1 0,0-1 0,-1 1 0,1-1 0,0 0 0,-1 0 0,1 0 0,0 0 0,-4 0 0,5 0 0,-1-1 0,0 1 0,0-1 0,1 1 0,-1-1 0,0 0 0,1 1 0,-1-1 0,1 1 0,-1-1 0,1 0 0,-1 0 0,1 1 0,-1-1 0,1 0 0,-1 0 0,1 0 0,0 1 0,0-1 0,-1 0 0,1 0 0,0 0 0,0 0 0,0 0 0,0 0 0,0 1 0,0-1 0,0 0 0,0 0 0,1 0 0,-1 0 0,0 0 0,0 1 0,1-1 0,-1 0 0,0 0 0,1 0 0,-1 1 0,1-1 0,0 0 0,2-5 0,0 0 0,1 0 0,-1 1 0,1-1 0,0 1 0,1 0 0,-1 0 0,1 1 0,0-1 0,0 1 0,12-7 0,-14 9 0,1 0 0,0 0 0,0 0 0,0 0 0,1 1 0,-1-1 0,0 1 0,0 0 0,1 0 0,-1 1 0,1 0 0,-1-1 0,1 1 0,-1 1 0,1-1 0,-1 1 0,0-1 0,8 4 0,-10-4 0,0 1 0,0 0 0,-1 0 0,1 0 0,0 0 0,0 0 0,-1 1 0,1-1 0,-1 0 0,1 1 0,-1-1 0,0 1 0,1-1 0,-1 1 0,0 0 0,0 0 0,0-1 0,0 1 0,-1 0 0,2 3 0,-1-1 0,-1 0 0,1 1 0,-1-1 0,0 1 0,0-1 0,0 0 0,0 1 0,-1-1 0,-1 5 0,-2 5 0,-1 0 0,0 0 0,-1 0 0,-12 21 0,2-12 0,0 0 0,-1-1 0,-1-1 0,-1 0 0,-1-1 0,-1-2 0,0 0 0,-2-1 0,-43 25 0,45-30 0,0-2 0,0 0 0,-1-1 0,0-2 0,-1 0 0,0-1 0,0-1 0,0-2 0,-1 0 0,1-1 0,-48-3 0,50-3-1365,5-2-5461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56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0 103 24575,'8'1'0,"-1"1"0,1 1 0,-1-1 0,0 1 0,9 5 0,0 0 0,-3-4 0,0 0 0,0-1 0,0 0 0,1-1 0,-1 0 0,1-2 0,-1 1 0,1-1 0,23-4 0,-29 3 0,0-1 0,-1 0 0,1 0 0,-1-1 0,0 0 0,0 0 0,0 0 0,9-7 0,-13 8 0,1-1 0,-1 0 0,0 0 0,0 0 0,0 0 0,-1 0 0,1-1 0,-1 1 0,1-1 0,-1 0 0,0 1 0,-1-1 0,1 0 0,-1 0 0,2-8 0,-2 10 0,-1 1 0,0-1 0,1 1 0,-1-1 0,0 0 0,0 1 0,0-1 0,0 1 0,-1-1 0,1 0 0,0 1 0,-1-1 0,1 1 0,-1-1 0,1 1 0,-1-1 0,0 1 0,0-1 0,0 1 0,1 0 0,-1-1 0,0 1 0,-3-2 0,2 1 0,-1 0 0,0 1 0,0-1 0,0 1 0,0 0 0,0-1 0,0 1 0,0 1 0,0-1 0,-1 0 0,-3 1 0,-4-1 0,0 1 0,0 0 0,0 1 0,0 1 0,0-1 0,-13 5 0,-2 4-1365,4 1-5461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56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96 101 24575,'37'0'0,"77"-1"0,-102 0 0,0-1 0,0 0 0,0-1 0,0 0 0,-1 0 0,1-1 0,17-10 0,-27 13 0,0 0 0,0 0 0,0 0 0,0-1 0,0 1 0,-1-1 0,1 1 0,0-1 0,-1 0 0,1 0 0,-1 1 0,0-1 0,2-3 0,-3 4 0,0 1 0,1-1 0,-1 0 0,0 0 0,0 0 0,0 0 0,0 1 0,0-1 0,0 0 0,0 0 0,0 0 0,0 0 0,0 0 0,-1 1 0,1-1 0,0 0 0,-1 0 0,1 0 0,0 1 0,-1-1 0,1 0 0,-1 1 0,0-2 0,-2-1 0,0 1 0,0 0 0,0-1 0,-1 2 0,1-1 0,0 0 0,-1 1 0,1-1 0,-1 1 0,0 0 0,1 0 0,-1 1 0,0-1 0,-4 0 0,-27 1 0,-1 0 0,1 3 0,-52 9 0,51-6 0,-37 0-1365,51-6-5461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57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1078 1 24575,'-6'2'0,"1"0"0,0 1 0,-1 0 0,1-1 0,0 2 0,1-1 0,-1 1 0,1-1 0,-1 1 0,-4 7 0,-10 6 0,-115 101 0,29-22 0,-158 147 0,-13 10 0,60-57 0,210-191-1365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58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24575,'7'6'0,"1"0"0,0-1 0,1 1 0,-1-2 0,1 0 0,0 0 0,10 3 0,18 9 0,383 172 0,-120-85 0,-23-8 0,-20-7 0,-214-77 0,0-2 0,0-2 0,1-1 0,51-1 0,24-5 0,160-4 0,-181-4 0,-1-4 0,1-5 0,116-36 0,-141 30-1365,-52 18-5461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1:59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2401 1 24575,'-1'17'0,"1"-14"0,-1 0 0,1 0 0,0-1 0,0 1 0,0 0 0,1 0 0,-1-1 0,1 1 0,-1 0 0,1 0 0,0-1 0,0 1 0,0-1 0,0 1 0,2 2 0,9 14 0,1-1 0,1-1 0,0 0 0,1-1 0,1-1 0,18 14 0,109 69 0,-31-25 0,-60-34 0,-32-21 0,2-2 0,0 0 0,2-1 0,-1-1 0,1-2 0,1 0 0,48 15 0,-61-25 0,-9-1 0,0-1 0,1 1 0,-1-1 0,0 1 0,0 0 0,0 0 0,0 1 0,0-1 0,0 1 0,0-1 0,0 1 0,3 2 0,-6-3 0,0-1 0,-1 1 0,1-1 0,0 1 0,0-1 0,0 1 0,0-1 0,0 0 0,-1 1 0,1-1 0,0 1 0,0-1 0,-1 1 0,1-1 0,0 0 0,-1 1 0,1-1 0,-1 0 0,1 1 0,0-1 0,-1 0 0,1 0 0,-1 1 0,1-1 0,-1 0 0,1 0 0,0 0 0,-1 1 0,1-1 0,-1 0 0,1 0 0,-1 0 0,1 0 0,-1 0 0,1 0 0,-2 0 0,-26 7 0,22-6 0,-71 18 0,0 3 0,-104 46 0,-282 196 0,196-102 0,128-76 0,77-45 0,-102 49 0,140-79 0,-239 101 0,206-92 0,-1-2 0,-103 18 0,-246 55 0,76 16 0,251-74 0,2 5 0,-78 49 0,134-74 0,21-13 2,1-1 0,-1 1 0,1 0 0,0 0 0,-1-1 0,1 1 0,0 0 0,-1 0 0,1-1 0,0 1 0,0 0 0,-1-1 0,1 1 0,0 0 1,0-1-1,0 1 0,-1 0 0,1-1 0,0 1 0,0-1 0,0 1 0,0 0 0,0-1 0,0 1 0,0-1 0,0 1 0,0 0 0,0-1 0,0 1 0,0-1 0,0 1 0,0 0 0,0-1 0,0 1 0,0-1 0,1 0 0,0-22-1001,-1 22 558,2-17-6385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25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0 24575,'-4'4'0,"-2"6"0,-3 1 0,-1 3 0,6 3 0,3 3 0,6-2 0,3-4-8191</inkml:trace>
  <inkml:trace contextRef="#ctx0" brushRef="#br0" timeOffset="1">232 517 24575,'-4'0'0,"-2"-4"0,1-5 0,0-2-8191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00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2352 1235 24575,'-1'-2'0,"0"1"0,1-1 0,-1 1 0,0-1 0,-1 0 0,1 1 0,0 0 0,0-1 0,-1 1 0,1 0 0,-1 0 0,1 0 0,-1 0 0,1 0 0,-1 0 0,1 0 0,-1 0 0,0 0 0,-3 0 0,-36-13 0,-106-22 0,-101-31 0,-103-63 0,2-10 0,275 105 0,-110-71 0,153 82 0,1-1 0,1-1 0,-37-46 0,22 24 0,5 1 0,33 38 0,-1 0 0,0 0 0,0 1 0,-1 0 0,0 0 0,-1 1 0,1 0 0,-1 1 0,-10-6 0,-3 3 0,1 0 0,-1 2 0,0 0 0,-25-3 0,-38-11 0,79 19 0,0 0 0,1-1 0,-1 1 0,1-1 0,-1 0 0,1-1 0,0 1 0,1-1 0,-1 0 0,1 0 0,-1 0 0,1-1 0,0 0 0,-3-5 0,-1-4 0,1 0 0,1 0 0,-10-29 0,14 33 0,-1 0 0,0 1 0,-1-1 0,0 1 0,0 0 0,-1 0 0,-1 0 0,1 0 0,-1 1 0,-1 0 0,1 1 0,-1-1 0,-12-8 0,14 13 6,0 0 0,-1 0 0,0 1 0,0 0 0,1 0 0,-1 1-1,0 0 1,0 0 0,-1 0 0,1 1 0,0-1 0,0 2 0,0-1 0,0 1 0,0 0-1,-11 2 1,7-1-372,-1 0 0,0-1-1,-20-1 1,18-2-6460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01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16 24575,'-16'-10'0,"8"4"0,7 25 0,6 17 0,17 61 0,-4-19 0,2 9 0,12 81 0,-32-167-39,1 16 203,-1-17-194,0 1-1,0-1 1,0 0-1,0 0 1,0 1 0,0-1-1,0 0 1,0 0-1,0 1 1,0-1-1,0 0 1,0 1 0,0-1-1,0 0 1,0 0-1,-1 1 1,1-1 0,0 0-1,0 0 1,0 1-1,0-1 1,0 0 0,-1 0-1,1 0 1,0 1-1,0-1 1,0 0 0,-1 0-1,1 0 1,0 1-1,0-1 1,0 0 0,-1 0-1,1 0 1,0 0-1,0 0 1,-1 0-1,1 0 1,0 0 0,-1 1-1,1-1 1,0 0-1,0 0 1,-1 0 0,1 0-1,0 0 1,0 0-1,-1-1 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02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27 24575,'-3'0'0,"0"0"0,0 1 0,0 0 0,0 0 0,0 0 0,1 0 0,-1 0 0,0 0 0,0 1 0,1 0 0,-1-1 0,1 1 0,-1 0 0,1 0 0,0 0 0,0 0 0,0 1 0,0-1 0,0 1 0,0-1 0,1 1 0,-1 0 0,1-1 0,0 1 0,0 0 0,0 0 0,0 0 0,0 0 0,1 0 0,-1 5 0,-1 0 0,1 0 0,0-1 0,1 1 0,0 0 0,0 0 0,0 0 0,1 0 0,0 0 0,1-1 0,5 16 0,-6-19 0,1-1 0,0 1 0,0-1 0,1 1 0,-1-1 0,0 0 0,1 0 0,0 0 0,0 0 0,0 0 0,0-1 0,1 1 0,-1-1 0,0 0 0,1 0 0,0 0 0,-1-1 0,7 2 0,-3-1 0,1-1 0,-1 0 0,1 0 0,-1-1 0,1 1 0,0-2 0,-1 1 0,1-1 0,10-3 0,-1-1 0,1 0 0,-1-1 0,0-1 0,0-1 0,-1-1 0,0 0 0,24-18 0,-33 22 0,-1 0 0,0 0 0,0-1 0,-1 1 0,0-1 0,0 0 0,0-1 0,-1 1 0,0-1 0,0 0 0,-1 0 0,1 0 0,-2-1 0,1 1 0,-1-1 0,0 1 0,0-1 0,-1 0 0,0 0 0,-1 0 0,0-11 0,0 19 0,0-1 0,0 1 0,0 0 0,0-1 0,0 1 0,0 0 0,0-1 0,0 1 0,0-1 0,0 1 0,0 0 0,0-1 0,0 1 0,0 0 0,0-1 0,-1 1 0,1 0 0,0-1 0,0 1 0,0 0 0,-1 0 0,1-1 0,0 1 0,0 0 0,-1 0 0,1-1 0,0 1 0,0 0 0,-1 0 0,1 0 0,0-1 0,-1 1 0,1 0 0,0 0 0,-1 0 0,0 0 0,-8 11 0,-5 22 0,14-32 0,-12 42 0,2 1 0,2 1 0,-3 52 0,9-77 0,-2 16 0,-29 223 0,23-206 0,-2-1 0,-33 92 0,43-138 0,-1 1 0,0-1 0,0 0 0,-1 0 0,0-1 0,0 1 0,0-1 0,0 0 0,-1 0 0,0 0 0,0 0 0,0-1 0,-1 0 0,1 0 0,-1-1 0,0 1 0,0-1 0,0 0 0,-1-1 0,1 0 0,-1 0 0,1 0 0,-1-1 0,0 1 0,1-2 0,-1 1 0,0-1 0,0 0 0,0 0 0,1-1 0,-1 0 0,0 0 0,0-1 0,1 0 0,-1 0 0,1 0 0,0-1 0,0 0 0,0 0 0,0-1 0,-11-8 0,13 10 0,1-1 0,-1 0 0,1 0 0,-1 0 0,1 0 0,0-1 0,0 1 0,1-1 0,-1 0 0,1 0 0,0 0 0,0 0 0,0 0 0,0 0 0,1 0 0,-1-1 0,1 1 0,0-1 0,1 1 0,-1-1 0,1 1 0,0-1 0,0 1 0,0-1 0,0 1 0,1-1 0,0 1 0,0-1 0,3-6 0,0 2 0,0 0 0,1-1 0,0 2 0,1-1 0,0 1 0,1 0 0,-1 0 0,1 0 0,1 1 0,0 0 0,0 1 0,9-6 0,177-111 0,-160 98-1365,-22 14-5461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02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63 24575,'4'0'0,"1"-4"0,5-2 0,4 1 0,0-3 0,1-1 0,4-2 0,1 0 0,-2 2-8191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03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315 0 24575,'-27'6'-437,"12"2"-2902,0 0 0,-22 16 0,20-12 4746,-6 3-401,1 1-1,1 1 0,1 1 0,-19 21 1,30-29-641,0 1 1,1-1-1,0 1 1,1 0-1,1 1 1,-1 0-1,2 0 1,0 0-1,0 1 1,-3 15-1,7-25-369,1 0 0,0-1 0,0 1 0,0 0 0,0-1 0,0 1 0,0 0 0,1 0 0,-1-1 0,1 1 0,0-1 0,0 1 0,0-1 0,0 1 0,0-1 0,0 1 0,1-1 0,-1 0 0,4 3 0,-1 0 26,1-1 0,-1 0 1,1 0-1,0-1 0,0 1 0,1-1 1,-1 0-1,8 3 0,3-1-270,0 1 1,0-2-1,1 0 1,-1-1-1,25 1 1,-19-3-6579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03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298 9 24575,'-2'-2'0,"0"1"0,0 0 0,0 0 0,-1 0 0,1 1 0,0-1 0,-1 0 0,1 1 0,0 0 0,-1-1 0,1 1 0,0 0 0,-1 0 0,1 1 0,-1-1 0,1 0 0,0 1 0,-3 0 0,-44 13 0,49-14 0,-76 31 0,71-29 0,1 0 0,0 1 0,0-1 0,0 1 0,0 0 0,1 0 0,-1 0 0,1 0 0,-1 1 0,1-1 0,0 1 0,1 0 0,-1 0 0,-3 8 0,5-11 0,1 1 0,0-1 0,-1 1 0,1-1 0,0 1 0,0-1 0,0 1 0,0-1 0,1 1 0,-1-1 0,0 1 0,1-1 0,-1 0 0,0 1 0,1-1 0,0 1 0,-1-1 0,1 0 0,0 1 0,0-1 0,0 0 0,0 0 0,0 0 0,0 0 0,0 0 0,0 0 0,0 0 0,0 0 0,1 0 0,-1 0 0,0-1 0,1 1 0,-1-1 0,0 1 0,3 0 0,7 3 0,0-1 0,0 0 0,19 2 0,-16-3 0,61 6 0,-44-6 0,45 9 0,-69-9 0,-1-1 0,1 1 0,-1 0 0,0 1 0,0-1 0,0 1 0,0 0 0,0 1 0,-1-1 0,1 1 0,-1 0 0,7 8 0,-10-10 0,0 1 0,-1 0 0,1-1 0,-1 1 0,0 0 0,0 0 0,0 0 0,0-1 0,0 1 0,-1 0 0,0 0 0,1 0 0,-1 0 0,0 1 0,0-1 0,0 0 0,-1 0 0,1 0 0,-1 0 0,0 0 0,0-1 0,0 1 0,0 0 0,0 0 0,-1 0 0,-2 3 0,-5 10 0,-2 0 0,0-2 0,-16 19 0,10-14 0,-16 23 0,12-14 0,-1 0 0,-1-2 0,-1-1 0,-1-1 0,-42 31 0,55-47 0,5-2 0,1-1 0,-1 0 0,0-1 0,0 0 0,0 0 0,-1 0 0,1-1 0,-1 0 0,0-1 0,0 0 0,0 0 0,-11 1 0,18-3-62,0 0 0,-1-1 0,1 1 0,0-1 0,-1 1 0,1-1 0,0 1 0,0-1 0,-1 0 0,1 1 0,0-1 0,0 0-1,0 0 1,0 0 0,0 0 0,0 0 0,0 0 0,0 0 0,1 0 0,-1 0 0,-1-3 0,-4-10-6764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05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330 1 24575,'-13'-1'0,"0"2"0,0-1 0,1 1 0,-1 1 0,1 0 0,-1 1 0,1 1 0,0-1 0,0 2 0,0 0 0,-15 9 0,26-13 0,-1 1 0,1-1 0,-1 1 0,1 0 0,0 0 0,0 0 0,0 0 0,0 0 0,0 0 0,1 0 0,-1 0 0,0 0 0,1 0 0,0 0 0,-1 0 0,1 1 0,0 2 0,2 45 0,0-32 0,-5 68 0,-3-1 0,-3 1 0,-26 98 0,7-29 0,-38 217 0,62-355-116,3-13 147,0 0 0,0 0-1,1 0 1,-1 0 0,1 0-1,0 0 1,1 6 0,-1-9-72,1 0 1,-1 0 0,1 0-1,-1 0 1,1 0-1,-1 0 1,1-1 0,0 1-1,-1 0 1,1 0-1,0-1 1,0 1 0,-1-1-1,1 1 1,0 0-1,0-1 1,0 0 0,0 1-1,0-1 1,0 1-1,0-1 1,0 0 0,0 0-1,0 0 1,0 1-1,0-1 1,0 0 0,0 0-1,0 0 1,0-1-1,0 1 1,0 0 0,0 0-1,0 0 1,0-1-1,1 0 1,15-3-6786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05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489 19 24575,'0'-1'0,"0"0"0,0 1 0,0-1 0,1 0 0,-1 0 0,0 1 0,0-1 0,0 0 0,-1 0 0,1 1 0,0-1 0,0 0 0,0 1 0,0-1 0,-1 0 0,1 0 0,0 1 0,-1-1 0,1 0 0,-1 1 0,1-1 0,0 1 0,-1-1 0,0 0 0,-12 12 0,-17 46 0,20-38 0,-17 25 0,-2-2 0,-2-1 0,-2-1 0,-43 40 0,74-78 0,0 1 0,0-1 0,-1 0 0,1 0 0,-1 0 0,0 0 0,0-1 0,1 1 0,-1-1 0,0 1 0,0-1 0,-1 0 0,1 0 0,0-1 0,0 1 0,0-1 0,-1 1 0,1-1 0,0 0 0,0 0 0,-4-1 0,2 0 0,0-1 0,0 0 0,1 0 0,-1 0 0,1 0 0,-1-1 0,1 0 0,0 0 0,0 0 0,0 0 0,0-1 0,-3-4 0,-8-10 0,0-2 0,2 0 0,0 0 0,-14-32 0,24 45 0,0 3 0,0-1 0,0 0 0,1 0 0,0 0 0,0 0 0,0 0 0,1-1 0,0 1 0,0 0 0,0-1 0,0-6 0,3 13 0,-1 1 0,1-1 0,-1 1 0,1-1 0,-1 1 0,1-1 0,-1 1 0,0 0 0,0 0 0,0 0 0,1 3 0,14 28 40,2-2 0,22 32 0,-32-51-205,1-1 0,0 0 0,1-1 0,0 0 0,0-1 0,1 0 0,1 0 0,16 8 0,-11-8-6661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06.2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3943 100 24575,'5'-17'0,"-4"17"0,-1-1 0,1 1 0,-1-1 0,0 1 0,1-1 0,-1 0 0,0 1 0,1-1 0,-1 0 0,0 1 0,0-1 0,0 0 0,0 1 0,0-1 0,0 0 0,0 1 0,0-1 0,0 0 0,0 1 0,0-1 0,0 0 0,0 1 0,0-1 0,-1 0 0,1 1 0,0-1 0,0 0 0,-1 1 0,1-1 0,-1 1 0,1-1 0,0 1 0,-1-1 0,1 1 0,-1-1 0,1 1 0,-1-1 0,1 1 0,-1-1 0,0 1 0,1 0 0,-1-1 0,0 1 0,1 0 0,-1 0 0,1-1 0,-1 1 0,0 0 0,0 0 0,1 0 0,-2 0 0,-17-4 0,-1 0 0,1 2 0,-1 0 0,0 1 0,1 1 0,-31 4 0,-14-1 0,-157 6 0,-108-2 0,-243-29 0,155 9 0,-240 9 0,50 2 0,424-8 0,71 2 0,-185 10 0,293-1 0,-302 16 0,332-19 44,-1 0 0,25-7 0,44-4-1541,-72 12-5329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06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509 0 24575,'-3'1'0,"0"-1"0,0 1 0,1 0 0,-1 0 0,0 1 0,0-1 0,1 1 0,-1-1 0,1 1 0,-1 0 0,1 0 0,0 0 0,-3 3 0,-30 33 0,30-33 0,-9 16 0,0 0 0,1 0 0,1 1 0,1 1 0,-12 35 0,-12 25 0,-91 155 0,97-191 0,-2-1 0,-67 76 0,84-107-1365,4-1-5461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32.9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312 395 24575,'0'10'0,"1"9"0,-1-1 0,-1 1 0,-1-1 0,-1 0 0,-6 25 0,8-39 0,0-1 0,0 0 0,-1 0 0,1 0 0,-1 0 0,1 0 0,-1 0 0,0-1 0,0 1 0,0-1 0,-1 1 0,1-1 0,0 0 0,-1 0 0,0 0 0,1 0 0,-1 0 0,0 0 0,0-1 0,0 1 0,0-1 0,0 0 0,-1 0 0,1 0 0,0-1 0,0 1 0,-1-1 0,1 1 0,0-1 0,-1 0 0,1-1 0,0 1 0,0 0 0,-1-1 0,1 0 0,0 0 0,-4-1 0,-11-3 0,1-1 0,-1 0 0,1-1 0,0-1 0,1-1 0,0 0 0,1-1 0,-22-18 0,34 24 0,0-1 0,0 1 0,1-1 0,0 1 0,0-1 0,0 0 0,0 0 0,1 0 0,0 0 0,0 0 0,0 0 0,0-1 0,1 1 0,0 0 0,0 0 0,1 0 0,0-6 0,3-17 0,13-49 0,-15 67 0,54-246 0,-51 236-1365,-2 2-5461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08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5135 1 24575,'-3'0'0,"0"1"0,0 0 0,1 0 0,-1 0 0,0 1 0,1-1 0,-1 0 0,1 1 0,0 0 0,-1 0 0,1-1 0,0 1 0,-3 4 0,-25 29 0,9-1 0,0 1 0,3 1 0,1 1 0,-13 39 0,12-28 0,-45 82 0,-16-9 0,-16 27 0,-56 89 0,69-114 0,72-108 0,-2 0 0,0 0 0,-21 19 0,34-34 0,-1 0 0,1 0 0,-1-1 0,0 1 0,1 0 0,-1 0 0,0-1 0,1 1 0,-1 0 0,1-1 0,-1 1 0,0-1 0,0 1 0,1 0 0,-1-1 0,0 1 0,0-1 0,0 1 0,1-1 0,-1 1 0,0 0 0,0-1 0,0 1 0,0-1 0,0 1 0,0-1 0,0 1 0,0-1 0,0 1 0,0-1 0,0 1 0,0-1 0,0 1 0,0-1 0,-1 1 0,1 0 0,0-1 0,0 1 0,0-1 0,-1 1 0,1-1 0,0 1 0,-1 0 0,1-1 0,0 1 0,-1-1 0,-31-8 0,-61 8 0,79 1 0,-749-14 0,-207-22 0,714 25 0,-52-1 0,-12-1 0,-35 0 0,-58 34 0,270-15 0,87-5 0,-83 12 0,116-9 0,-1-1 0,1-1 0,-1-1 0,0-1 0,0-1 0,1-1 0,-44-10 0,-37-3 0,22 4 0,80 11 0,-10-3 0,0 1 0,1 0 0,-1 1 0,0 0 0,0 1 0,0 0 0,-22 4 0,34-4 0,0 0 0,-1 0 0,1 0 0,0 0 0,-1 0 0,1 0 0,0 0 0,-1 0 0,1 0 0,0 0 0,0 0 0,-1 0 0,1 0 0,0 0 0,-1 0 0,1 1 0,0-1 0,0 0 0,-1 0 0,1 0 0,0 1 0,0-1 0,-1 0 0,1 0 0,0 0 0,0 1 0,0-1 0,-1 0 0,1 1 0,0-1 0,0 0 0,0 0 0,0 1 0,0-1 0,0 0 0,0 1 0,-1-1 0,1 0 0,0 1 0,0-1 0,0 0 0,0 1 0,0-1 0,1 0 0,-1 1 0,0-1 0,0 0 0,0 0 0,0 1 0,0-1 0,0 1 0,20 12 0,31 3 0,-39-16-196,0 0 0,1-1-1,22-4 1,-29 3-384,17-2-6246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08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10 24575,'0'0'0,"0"0"0,0-1 0,0 1 0,0 0 0,0 0 0,1-1 0,-1 1 0,0 0 0,0-1 0,0 1 0,0 0 0,-1-1 0,1 1 0,0 0 0,0-1 0,0 1 0,0 0 0,0-1 0,0 1 0,0 0 0,-1 0 0,1-1 0,0 1 0,0 0 0,0 0 0,0-1 0,-1 1 0,1 0 0,0 0 0,0 0 0,-1-1 0,1 1 0,0 0 0,-1 0 0,1 0 0,0 0 0,0-1 0,-1 1 0,1 0 0,0 0 0,-1 0 0,-12 9 0,-10 17 0,9 2 0,2-1 0,0 1 0,2 1 0,-11 53 0,0-4 0,10-38-60,5-21-267,1 1 1,-2-1 0,-11 22 0,10-25-6500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09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20 24575,'0'-1'0,"0"0"0,0 0 0,1 0 0,-1 0 0,1 0 0,-1 0 0,0 0 0,1 1 0,-1-1 0,1 0 0,0 0 0,-1 0 0,1 1 0,0-1 0,-1 0 0,1 1 0,0-1 0,0 1 0,0-1 0,-1 1 0,1-1 0,0 1 0,0-1 0,0 1 0,0 0 0,0 0 0,0-1 0,0 1 0,0 0 0,0 0 0,0 0 0,0 0 0,0 0 0,0 0 0,0 0 0,1 1 0,2-1 0,0 0 0,-1 1 0,1-1 0,-1 1 0,1 0 0,0 0 0,-1 0 0,6 3 0,-6-2 0,0 1 0,0-1 0,0 1 0,0 0 0,-1 0 0,1 0 0,-1 0 0,0 1 0,0-1 0,0 1 0,0-1 0,-1 1 0,1 0 0,-1 0 0,0 0 0,0-1 0,-1 1 0,1 0 0,-1 0 0,1 0 0,-1 0 0,-1 0 0,1 0 0,0 0 0,-1 0 0,0 0 0,0 0 0,0 0 0,0-1 0,-1 1 0,-2 4 0,-1 4 0,0-1 0,-1 0 0,0 0 0,-1 0 0,-1-1 0,1 0 0,-2 0 0,-15 14 0,7-11-195,-1-2 0,0 0 0,-1-1 0,0-1 0,-1 0 0,-35 9 0,36-11-6631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09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71 24575,'2'1'0,"-1"-1"0,1 1 0,0-1 0,-1 1 0,1 0 0,-1 0 0,1 0 0,-1 0 0,1 0 0,-1 0 0,0 0 0,1 0 0,-1 1 0,0-1 0,0 1 0,0-1 0,0 0 0,0 1 0,0 0 0,-1-1 0,1 1 0,1 2 0,11 38 0,-10-31 0,-1 1 0,0-1 0,-1 1 0,0 0 0,-1-1 0,0 1 0,-1-1 0,-3 18 0,-3-17 0,5-24 0,5-24 0,0 22-68,2 1 0,-1 0-1,1 0 1,1 0 0,1 1 0,-1-1-1,2 2 1,0-1 0,0 1 0,1 0-1,0 1 1,1 0 0,0 0 0,1 1-1,0 0 1,0 1 0,1 1-1,0-1 1,15-5 0,-8 7-6758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09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0 24575,'-2'19'0,"-1"-1"0,0 0 0,-2 0 0,0-1 0,0 1 0,-10 17 0,-5 20 0,16-44 0,1 1 0,0 0 0,-1-1 0,0 0 0,-1 0 0,0 0 0,-1 0 0,-1-1 0,-14 19 0,11-23-1365,2-5-5461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10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24575,'0'-4'0,"4"-2"0,2 5 0,-1 7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10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45 469 24575,'-1'10'0,"0"-1"0,-1 0 0,0 0 0,-5 15 0,-4 13 0,-10 53 0,21-90 0,1 0 0,-1-1 0,0 1 0,0 0 0,0 0 0,0 0 0,0 0 0,0 0 0,1 0 0,-1 0 0,0 0 0,0 0 0,0 0 0,0 0 0,0 0 0,1 0 0,-1 0 0,0 0 0,0 0 0,0 0 0,0 0 0,0 0 0,1 0 0,-1 0 0,0 0 0,0 0 0,0 0 0,0 0 0,0 0 0,1 0 0,-1 0 0,0 0 0,0 0 0,0 0 0,0 1 0,0-1 0,0 0 0,1 0 0,-1 0 0,0 0 0,0 0 0,0 0 0,0 0 0,0 1 0,0-1 0,0 0 0,0 0 0,0 0 0,0 0 0,0 0 0,0 1 0,0-1 0,0 0 0,0 0 0,0 0 0,0 0 0,0 1 0,0-1 0,0 0 0,0 0 0,0 0 0,0 0 0,0 0 0,0 1 0,0-1 0,0 0 0,0 0 0,0 0 0,14-15 0,13-22 0,-16 16 0,-9 14 0,2 0 0,-1 1 0,1-1 0,0 1 0,0-1 0,0 1 0,1 0 0,0 1 0,11-10 0,-16 15 0,0 1 0,1-1 0,-1 0 0,0 0 0,1 1 0,-1-1 0,0 0 0,1 0 0,-1 1 0,0-1 0,0 0 0,1 1 0,-1-1 0,0 0 0,0 1 0,0-1 0,0 1 0,1-1 0,-1 0 0,0 1 0,0-1 0,0 1 0,0-1 0,0 0 0,0 1 0,0-1 0,0 1 0,0-1 0,0 0 0,0 1 0,0-1 0,-1 1 0,1-1 0,0 0 0,0 1 0,0-1 0,0 1 0,-1-1 0,1 1 0,-5 26 0,4-23 0,-11 36-33,9-33-78,1-1 0,-1 1 0,1 0 0,1 0 0,-1 0 0,1 0 0,0 0 0,1 0 0,-1 0 0,2 0 0,0 12 0</inkml:trace>
  <inkml:trace contextRef="#ctx0" brushRef="#br0" timeOffset="1">415 0 24575,'1'6'0,"0"0"0,0 0 0,0-1 0,-1 1 0,0 0 0,0 0 0,-1 0 0,-1 7 0,2-1 0,-4 26 0,-1 1 0,-15 53 0,2-7 0,-1 19 0,-56 183 0,66-267-1365,0-5-5461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10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65 24575,'4'-5'0,"6"0"0,5-1 0,4-2 0,4-1 0,1-2 0,1 0 0,-3 2-8191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12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 24575,'-1'27'0,"-2"0"0,-1 1 0,-1-1 0,-1-1 0,-17 45 0,10-35 0,7-17 0,-1 0 0,0-1 0,-17 28 0,12-37 0,7-19 0,7-22 0,10 2 0,0 0 0,27-48 0,-33 68 0,1 0 0,-1 0 0,2 1 0,-1-1 0,1 1 0,1 1 0,0 0 0,0 0 0,0 1 0,18-11 0,-25 17 0,0 0 0,1-1 0,-1 1 0,0 0 0,1 0 0,-1 0 0,1 1 0,-1-1 0,1 1 0,-1-1 0,1 1 0,-1 0 0,1 0 0,-1 0 0,1 0 0,-1 0 0,1 1 0,-1-1 0,1 1 0,-1-1 0,1 1 0,-1 0 0,0 0 0,1 0 0,-1 1 0,0-1 0,0 0 0,3 3 0,-3-1 0,0 0 0,0 0 0,0 0 0,0 1 0,-1-1 0,1 0 0,-1 1 0,0-1 0,0 1 0,0-1 0,-1 1 0,1 0 0,-1-1 0,0 1 0,0 0 0,0-1 0,0 1 0,-1-1 0,-1 6 0,-6 24 0,-1-1 0,-3 0 0,0 0 0,-29 52 0,26-56 0,15-28-3,-5 14 126,5-14-152,0 0 0,-1 1 0,1-1 0,0 0 0,0 0 0,0 1 0,0-1-1,0 0 1,0 0 0,0 0 0,0 1 0,0-1 0,0 0 0,0 0 0,0 1-1,0-1 1,0 0 0,0 0 0,0 1 0,0-1 0,0 0 0,0 0 0,0 1-1,0-1 1,1 0 0,-1 0 0,0 0 0,0 1 0,0-1 0,0 0-1,0 0 1,1 0 0,-1 0 0,0 1 0,0-1 0,0 0 0,1 0 0,-1 0-1,0 0 1,0 0 0,0 0 0,1 0 0,-1 0 0,0 1 0,0-1 0,1 0-1,-1 0 1,0 0 0,0 0 0,1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13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0 24575,'-3'2'0,"0"1"0,0-1 0,1 0 0,-1 1 0,0 0 0,1-1 0,0 1 0,-1 0 0,1 0 0,0 1 0,1-1 0,-1 0 0,0 1 0,-1 5 0,0-2 0,-6 9 0,0 0 0,2 0 0,0 1 0,1 0 0,0 1 0,1-1 0,-4 34 0,9-49 0,0 0 0,0 0 0,0 0 0,0-1 0,0 1 0,0 0 0,1 0 0,-1 0 0,1-1 0,-1 1 0,1 0 0,0 0 0,-1-1 0,1 1 0,0 0 0,0-1 0,0 1 0,0-1 0,0 0 0,1 1 0,-1-1 0,0 0 0,1 0 0,-1 1 0,1-1 0,1 1 0,0-1 0,1 0 0,-1-1 0,1 1 0,-1-1 0,0 0 0,1 1 0,-1-1 0,1-1 0,-1 1 0,0 0 0,1-1 0,-1 0 0,4-1 0,6-2 0,-1-1 0,1 0 0,-1-1 0,0 0 0,-1-1 0,13-9 0,-1-5 0,-1-1 0,-2 0 0,0-2 0,-1 0 0,-1-1 0,24-48 0,-59 86 0,-11 16 0,14-9 0,0-1 0,-10 23 0,21-37 0,1 0 0,-1 0 0,1 0 0,0 1 0,0-1 0,0 0 0,1 1 0,0-1 0,0 1 0,0 0 0,1-1 0,0 1 0,0 0 0,1 6 0,0-11 3,-1 0 0,0 0 0,0-1-1,1 1 1,-1 0 0,0-1 0,1 1-1,-1 0 1,1-1 0,-1 1 0,1 0-1,-1-1 1,1 1 0,-1-1 0,1 1-1,-1-1 1,1 1 0,0-1 0,-1 0-1,1 1 1,0-1 0,0 0 0,-1 1-1,1-1 1,0 0 0,0 0 0,-1 0-1,1 0 1,0 0 0,0 0 0,0 0-1,-1 0 1,1 0 0,0 0 0,0 0 0,-1 0-1,2-1 1,26-13-1473,-10 1-5356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33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24575,'5'0'0,"4"0"0,7 0 0,3 0 0,3 0 0,3 0 0,0 0 0,1 0 0,-1 0 0,1 0 0,-1 0 0,0 0 0,0 0 0,0 0 0,0 5 0,-1 0 0,1-4 0,-5-2-8191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13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 24575,'-1'9'0,"0"1"0,-1 0 0,-1-1 0,1 1 0,-1-1 0,-8 17 0,-11 37 0,21-55 0,0-4 0,-1 1 0,1 0 0,1 0 0,-1-1 0,1 1 0,-1 0 0,1 0 0,1 0 0,-1 0 0,1-1 0,0 1 0,1 6 0,-1-11 0,-1 0 0,1 0 0,-1 1 0,1-1 0,0 0 0,-1 0 0,1 0 0,-1 0 0,1 0 0,0 0 0,-1 0 0,1 0 0,-1 0 0,1 0 0,0 0 0,-1 0 0,1 0 0,-1 0 0,1-1 0,-1 1 0,1 0 0,-1 0 0,1-1 0,-1 1 0,1 0 0,-1-1 0,1 1 0,-1-1 0,1 1 0,-1 0 0,1-1 0,-1 1 0,0-1 0,1 1 0,-1-1 0,0 0 0,15-20 0,-14 20 0,90-157 0,-83 149 0,-2 11 0,-1 22 0,1 5 0,-6-29 0,0 1 0,0 0 0,0-1 0,0 1 0,1-1 0,-1 1 0,0-1 0,0 1 0,1-1 0,-1 1 0,0-1 0,1 1 0,-1-1 0,1 1 0,-1-1 0,1 1 0,-1-1 0,1 0 0,-1 1 0,1-1 0,-1 0 0,1 1 0,-1-1 0,1 0 0,-1 0 0,1 0 0,-1 1 0,1-1 0,0 0 0,-1 0 0,1 0 0,0 0 0,0 0 0,0 0 0,-1 0 0,1 0 0,0 0 0,0 0 0,-1 0 0,1 0 0,0 0 0,0 0 0,-1 0 0,1 1 0,0-1 0,-1 0 0,1 1 0,0-1 0,-1 0 0,1 1 0,-1-1 0,1 1 0,-1-1 0,1 1 0,0-1 0,-1 1 0,0-1 0,1 1 0,-1 0 0,1-1 0,-1 1 0,0 0 0,1-1 0,-1 1 0,0 0 0,0-1 0,0 1 0,1 0 0,-1-1 0,0 1 0,0 0 0,0 0 0,0-1 0,0 1 0,0 0 0,-1 0 0,-4 42 0,3-31 0,-14 54-1365,9-49-5461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15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0 24575,'-1'46'0,"-1"-1"0,-10 62 0,-14 28 0,25-133 0,1 0 0,-1 1 0,1-1 0,0 0 0,0 1 0,-1-1 0,1 1 0,1-1 0,-1 1 0,0-1 0,1 0 0,-1 1 0,1-1 0,0 0 0,0 1 0,2 3 0,-3-6 0,1 1 0,-1-1 0,1 1 0,-1-1 0,0 1 0,1-1 0,0 1 0,-1-1 0,1 0 0,-1 1 0,1-1 0,-1 0 0,1 0 0,0 1 0,-1-1 0,1 0 0,0 0 0,-1 0 0,1 0 0,0 0 0,-1 0 0,1 0 0,1 0 0,20-14 0,5-17-1365,-16 15-5461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15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24575,'-1'0'0,"1"0"0,-1 1 0,0-1 0,1 1 0,-1-1 0,0 0 0,1 1 0,-1-1 0,1 1 0,-1-1 0,1 1 0,-1 0 0,1-1 0,0 1 0,-1-1 0,1 1 0,0 0 0,-1-1 0,1 1 0,0 0 0,0 0 0,-1-1 0,1 1 0,0 0 0,0 0 0,0-1 0,0 1 0,0 0 0,0-1 0,0 1 0,0 0 0,1 0 0,-1 0 0,5 38 0,-3-26 0,-1 19 0,-2-21 0,1 0 0,1 0 0,0 0 0,0 0 0,6 19 0,-6-28 0,-1 0 0,1-1 0,0 1 0,0 0 0,0-1 0,0 1 0,0-1 0,0 0 0,1 1 0,-1-1 0,0 0 0,1 1 0,-1-1 0,1 0 0,-1 0 0,1 0 0,-1 0 0,1-1 0,0 1 0,-1 0 0,1-1 0,0 1 0,0-1 0,0 1 0,-1-1 0,1 0 0,0 0 0,0 0 0,0 0 0,0 0 0,0 0 0,-1-1 0,1 1 0,0-1 0,0 1 0,-1-1 0,1 1 0,0-1 0,-1 0 0,3-1 0,13-6 0,-1-1 0,0 0 0,0-2 0,-1 1 0,23-23 0,-11 10 0,-17 12 120,-10 11-161,0 0-1,0 0 1,0 0 0,0 0 0,0 0-1,0 0 1,0 0 0,-1 0 0,1 0-1,0 0 1,0 0 0,0 0 0,0 0-1,0 0 1,0 0 0,0 0 0,0 0-1,-1 0 1,1 0 0,0 0 0,0 0-1,0 0 1,0 0 0,0 0 0,0-1-1,0 1 1,0 0 0,0 0 0,0 0-1,0 0 1,0 0 0,0 0 0,-1 0-1,1 0 1,0-1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18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5602 298 24575,'-356'2'0,"-424"-5"0,286-23 0,156 4 0,-149-4 0,295 11 0,99 6 0,-214-26 0,-76-5 0,23 0 0,128 11 0,-137-1 0,244 19 0,-71-3 0,-421 15 0,599 0 0,1 1 0,-35 8 0,32-5 0,1-2 0,-26 2 0,24-5 0,17 0 0,0-1 0,0 1 0,0 0 0,0 1 0,0-1 0,0 1 0,0 0 0,0 0 0,-4 1 0,7 0 0,-1-1 0,1 0 0,0 0 0,0 1 0,-1-1 0,1 1 0,0-1 0,0 1 0,1-1 0,-1 1 0,0-1 0,0 1 0,1 0 0,-1 0 0,1-1 0,-1 1 0,1 0 0,0 0 0,0-1 0,0 1 0,0 0 0,0 0 0,0 0 0,1 2 0,25 245 0,-18-169 0,-5-1 0,-9 122 0,1-154 0,-14 53 0,10-63 0,2 1 0,-3 71 0,8-59 0,2 56 0,0-99 0,1 1 0,0 0 0,1 0 0,-1-1 0,1 1 0,1-1 0,-1 1 0,2-1 0,-1 0 0,5 7 0,-7-13 0,0 0 0,0 0 0,0 0 0,0 0 0,0 0 0,0 0 0,1 0 0,-1-1 0,0 1 0,1 0 0,-1-1 0,0 1 0,1-1 0,-1 0 0,1 1 0,-1-1 0,0 0 0,1 0 0,-1 0 0,1 0 0,-1 0 0,1 0 0,-1 0 0,3-1 0,39-14 0,-23 7 0,17 1 0,0 1 0,0 2 0,1 1 0,-1 2 0,49 6 0,9-3 0,2218-2 0,-2059 13 0,-19 0 0,237 12 0,31 0 0,-260-13 0,-3 0 0,188 2 0,-38 16 0,256 19 0,-548-42 0,106 10 0,99 19 0,-13 3 0,-127-15 0,-87-11 0,150 5 0,-221-18 0,0 0 0,1 0 0,-1-1 0,1 1 0,-1-1 0,1-1 0,-1 1 0,0-1 0,0 0 0,8-4 0,-11 5 0,-1 0 0,1-1 0,-1 1 0,0-1 0,1 1 0,-1-1 0,0 1 0,0-1 0,0 0 0,0 0 0,0 0 0,0 1 0,0-1 0,-1 0 0,1 0 0,-1 0 0,1 0 0,-1 0 0,0 0 0,0 0 0,0 0 0,0 0 0,0 0 0,0 0 0,-1 0 0,1 0 0,-1 0 0,1 0 0,-1 0 0,-1-3 0,-10-25 0,-1 1 0,-1 0 0,-19-27 0,22 39 0,0-1 0,1 0 0,0 0 0,2-1 0,0-1 0,1 1 0,1-1 0,1 0 0,-4-38 0,8 31 0,2 0 0,1 0 0,2 0 0,12-50 0,46-99 0,-61 173 0,9-20 0,12-48 0,-21 67 0,0-1 0,0 1 0,0-1 0,0 1 0,-1-1 0,0 1 0,0-1 0,0 1 0,0-1 0,-1 0 0,0 1 0,0 0 0,0-1 0,0 1 0,-1-1 0,0 1 0,0 0 0,-3-6 0,-1 6 0,1 1 0,0 0 0,-1 0 0,0 0 0,0 0 0,0 1 0,0 0 0,0 0 0,0 1 0,-1 0 0,1 0 0,-1 0 0,1 1 0,-11 1 0,-45-10 0,4-15 0,47 19 0,1 0 0,-1 0 0,0 1 0,0 0 0,-1 1 0,1 1 0,-18-3 0,-134 3 0,88 3 0,-116-14 0,85 3 0,-207 7 0,151 6 0,-101-19 0,137 6 0,23-1 0,51 4 0,-54 1 0,13 8 0,-103-4 0,191 2-124,1-1 0,-1 0 0,1 0 0,-1 0 0,1 0 0,0-1-1,-1 1 1,1-1 0,0 0 0,-6-4 0,-2-4-6702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21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5 24575,'5'20'0,"-3"-12"0,0-1 0,-1 0 0,0 1 0,0-1 0,0 1 0,-1 12 0,-10 75 0,9-68 0,-2 0 0,0 0 0,-14 48 0,32-111 0,2 1 0,0 0 0,3 1 0,1 2 0,1 0 0,2 1 0,42-43 0,-62 71 0,0-1 0,0 1 0,0 0 0,1 1 0,0-1 0,0 1 0,-1-1 0,1 2 0,1-1 0,-1 0 0,0 1 0,0 0 0,0 0 0,1 1 0,-1-1 0,10 2 0,-12-1 0,-1 0 0,0 0 0,0 1 0,1-1 0,-1 1 0,0 0 0,0 0 0,0 0 0,0 0 0,0 0 0,0 0 0,0 0 0,0 1 0,0-1 0,-1 1 0,1-1 0,-1 1 0,1 0 0,-1-1 0,1 1 0,-1 0 0,0 0 0,0 0 0,0 0 0,0 0 0,0 0 0,-1 1 0,1-1 0,0 0 0,-1 0 0,0 0 0,1 1 0,-1-1 0,0 0 0,0 1 0,-1-1 0,1 0 0,0 0 0,-1 1 0,-1 3 0,-2 11 0,-2 0 0,0 0 0,-1-1 0,0 0 0,-1 0 0,-1-1 0,-14 18 0,13-17 0,-1-1 0,2 2 0,0-1 0,1 1 0,-10 33 0,17-48-3,0 1-1,0-1 1,1 0-1,-1 1 1,1-1-1,0 0 1,0 1-1,0-1 1,0 1-1,0-1 1,0 0-1,0 1 1,1-1-1,0 1 1,-1-1-1,1 0 1,0 0-1,0 1 1,0-1-1,0 0 1,0 0-1,2 2 1,0-2 14,-1-1 0,0 1 0,0-1 0,0 0 0,1 0 1,-1 0-1,1 0 0,-1 0 0,1-1 0,-1 1 0,1-1 0,-1 1 0,1-1 1,-1 0-1,1 0 0,-1 0 0,4-1 0,5-1-176,0 0 0,1-1 0,-2 0 0,1 0 0,0-1 0,-1-1 0,1 0 0,10-7 0,-8 2-6661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21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 24575,'-2'6'0,"0"1"0,0-1 0,0 0 0,-1 0 0,1 0 0,-8 10 0,0 4 0,-13 22 0,-14 34 0,35-71 0,1-1 0,-1 0 0,1 1 0,0 0 0,0-1 0,1 1 0,-1-1 0,1 1 0,0 0 0,1-1 0,-1 1 0,1 0 0,0-1 0,2 8 0,-3-11 0,1 0 0,-1 0 0,1 1 0,-1-1 0,1 0 0,0 0 0,0 0 0,0 0 0,0 0 0,0 0 0,0 0 0,0 0 0,0 0 0,0 0 0,0-1 0,0 1 0,1 0 0,-1-1 0,0 1 0,0-1 0,1 1 0,-1-1 0,2 1 0,1-1 0,-1 0 0,1 0 0,0 0 0,-1-1 0,1 1 0,-1-1 0,1 0 0,6-2 0,3-2 0,1-2 0,-1 0 0,16-11 0,-10 2 0,-2 0 0,0-1 0,-1-1 0,0 0 0,-2-1 0,0-1 0,-1 0 0,-2-1 0,0 0 0,11-28 0,-23 49 0,1 0 0,0 0 0,0 0 0,0 0 0,0 0 0,0 0 0,0 0 0,-1 0 0,1 0 0,0 0 0,0 0 0,0 0 0,0 0 0,0 0 0,0 0 0,0 0 0,0 0 0,-1 0 0,1 0 0,0-1 0,0 1 0,0 0 0,0 0 0,0 0 0,0 0 0,0 0 0,0 0 0,0 0 0,0 0 0,0 0 0,-1-1 0,1 1 0,0 0 0,0 0 0,0 0 0,0 0 0,0 0 0,0 0 0,0 0 0,0-1 0,0 1 0,0 0 0,0 0 0,0 0 0,0 0 0,0 0 0,0 0 0,0-1 0,0 1 0,0 0 0,1 0 0,-1 0 0,-16 13 0,-16 23 0,21-21-93,6-9-66,1-1 0,0 1 0,0 0 0,0 0 0,1 1 0,0-1 0,-2 8 0,3-2-6667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22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32 24575,'-1'8'0,"0"1"0,-1-1 0,0 0 0,-1 0 0,1-1 0,-7 11 0,-2 12 0,-41 137 0,50-156 0,5-11 0,14-20 0,16-34 0,-15 18 0,-13 24 0,0 0 0,2 0 0,-1 1 0,1 0 0,1 0 0,12-14 0,-19 24 0,-1 1 0,1-1 0,-1 1 0,0-1 0,1 1 0,-1 0 0,1-1 0,-1 1 0,1 0 0,-1-1 0,1 1 0,-1 0 0,1-1 0,-1 1 0,1 0 0,-1 0 0,1 0 0,0 0 0,-1 0 0,1-1 0,-1 1 0,1 0 0,0 0 0,-1 1 0,1-1 0,-1 0 0,1 0 0,0 0 0,-1 0 0,1 0 0,-1 1 0,1-1 0,0 0 0,8 21 0,-5 32 0,-4-50 0,-11 81 0,11-84 0,0 0 0,0 1 0,0-1 0,0 0 0,0 0 0,0 0 0,0 0 0,0 1 0,0-1 0,0 0 0,0 0 0,0 0 0,0 0 0,1 0 0,-1 0 0,0 1 0,0-1 0,0 0 0,0 0 0,0 0 0,1 0 0,-1 0 0,0 0 0,0 0 0,0 0 0,0 0 0,0 0 0,1 0 0,-1 0 0,0 0 0,0 0 0,0 0 0,0 0 0,1 0 0,-1 0 0,0 0 0,0 0 0,0 0 0,0 0 0,1 0 0,-1 0 0,0 0 0,0 0 0,0 0 0,0 0 0,0 0 0,1 0 0,-1 0 0,0-1 0,0 1 0,0 0 0,0 0 0,0 0 0,0 0 0,1 0 0,-1 0 0,0-1 0,0 1 0,0 0 0,17-14 0,16-19 0,29-45 0,-47 58 0,0 1 0,1 0 0,1 1 0,33-28 0,-49 45 0,0 0 0,1-1 0,-1 1 0,0 0 0,1 1 0,-1-1 0,1 0 0,0 0 0,-1 1 0,1-1 0,0 0 0,-1 1 0,1 0 0,0-1 0,0 1 0,-1 0 0,1 0 0,3 0 0,-5 1 0,1-1 0,0 1 0,0-1 0,0 1 0,-1 0 0,1-1 0,0 1 0,-1 0 0,1 0 0,0-1 0,-1 1 0,1 0 0,-1 0 0,1 0 0,-1 0 0,0-1 0,1 1 0,-1 0 0,0 0 0,0 0 0,0 0 0,1 0 0,-1 1 0,0 7 0,0 0 0,-1 0 0,1-1 0,-2 1 0,-2 13 0,-5 8 0,-1 0 0,-1 0 0,-1-1 0,-27 45 0,38-74-10,-11 17 141,12-17-162,0 0-1,0 0 0,-1 1 1,1-1-1,0 0 1,0 1-1,-1-1 0,1 0 1,0 0-1,-1 1 0,1-1 1,0 0-1,-1 0 1,1 0-1,0 0 0,-1 1 1,1-1-1,0 0 0,-1 0 1,1 0-1,-1 0 1,1 0-1,0 0 0,-1 0 1,1 0-1,0 0 0,-1 0 1,1 0-1,-1 0 1,1 0-1,0-1 0,-1 1 1,1 0-1,0 0 0,-1 0 1,1 0-1,0-1 1,-1 1-1,1 0 0,0 0 1,0-1-1,-1 1 0,1 0 1,0 0-1,0-1 1,-1 1-1,-3-10-6794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26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39 24575,'-1'-1'0,"1"0"0,0 0 0,-1 0 0,0 0 0,1 0 0,-1 0 0,0 0 0,1 0 0,-1 1 0,0-1 0,0 0 0,1 0 0,-1 1 0,0-1 0,0 0 0,-1 0 0,-3-1 0,11 5 0,11 7 0,1-1 0,0 0 0,0-2 0,1 0 0,0-1 0,0-1 0,0-1 0,1-1 0,-1 0 0,1-1 0,0-2 0,0 0 0,0-1 0,-1 0 0,30-8 0,20 0 0,-53 7 0,1 0 0,-1 0 0,27-9 0,-42 11 2,-1 0-1,1 0 1,-1 0 0,1-1-1,-1 1 1,0 0 0,1 0-1,-1 0 1,1-1-1,-1 1 1,1 0 0,-1-1-1,0 1 1,1 0-1,-1-1 1,0 1 0,1 0-1,-1-1 1,0 1-1,1-1 1,-1 1 0,0 0-1,0-1 1,0 1-1,1-1 1,-1 1 0,0-1-1,0 1 1,0-1 0,0 1-1,0-1 1,0 1-1,0-1 1,0 1 0,0-1-1,0 1 1,0-1-1,0 1 1,0-1 0,-1 1-1,1-1 1,0 1-1,0-1 1,0 1 0,-1-1-1,1 1 1,0 0-1,-1-1 1,1 1 0,0-1-1,-1 1 1,1 0 0,0-1-1,-1 1 1,1 0-1,-1 0 1,1-1 0,-1 1-1,1 0 1,0 0-1,-1 0 1,1-1 0,-2 1-1,-33-20-1032,33 19 594,-17-8-6389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26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1 24575,'-4'6'0,"-1"1"0,1 0 0,0 0 0,0 0 0,1 0 0,0 1 0,-2 9 0,-6 12 0,0-3 0,1 1 0,1 1 0,1-1 0,2 2 0,1-1 0,1 0 0,1 1 0,2 50 0,1-50 0,2 30 0,-2-59 1,0 0 0,0 1 0,1-1 0,-1 0 0,0 1 0,0-1-1,0 0 1,0 0 0,1 0 0,-1 1 0,0-1 0,0 0 0,0 0 0,1 0 0,-1 1 0,0-1-1,0 0 1,1 0 0,-1 0 0,0 0 0,1 0 0,-1 1 0,0-1 0,0 0 0,1 0-1,-1 0 1,0 0 0,1 0 0,-1 0 0,0 0 0,1 0 0,-1 0 0,0 0 0,0 0-1,1 0 1,-1-1 0,0 1 0,1 0 0,-1 0 0,0 0 0,0 0 0,1 0 0,-1-1-1,0 1 1,0 0 0,1 0 0,-1 0 0,0-1 0,0 1 0,0 0 0,1-1 0,14-12-957,-14 12 500,14-15-6370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27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13 151 24575,'5'-2'0,"-1"0"0,1-1 0,0 1 0,-1-1 0,1 0 0,-1 0 0,0 0 0,0-1 0,0 1 0,-1-1 0,7-8 0,0 2 0,4-5 0,2 1 0,-1 1 0,2 1 0,18-11 0,-32 20 0,0 1 0,1 0 0,-1 0 0,1 0 0,-1 1 0,1-1 0,0 1 0,0 0 0,0 0 0,-1 0 0,1 0 0,0 1 0,0 0 0,0 0 0,0 0 0,0 0 0,0 0 0,0 1 0,0 0 0,0 0 0,0 0 0,0 0 0,-1 0 0,1 1 0,0 0 0,-1 0 0,0 0 0,5 3 0,-5-1 0,0-1 0,-1 1 0,1 0 0,-1 0 0,1 0 0,-1 1 0,-1-1 0,1 0 0,-1 1 0,1-1 0,-1 1 0,0 0 0,-1-1 0,1 1 0,-1 0 0,0-1 0,0 1 0,-2 9 0,1-7 0,0-1 0,0 1 0,-1 0 0,0-1 0,0 1 0,-1-1 0,1 1 0,-1-1 0,-1 0 0,1 0 0,-1 0 0,-6 7 0,-27 21 0,-1-2 0,-75 50 0,106-78 0,-3 2 0,-1 1 0,1 0 0,1 1 0,0 0 0,0 0 0,-9 11 0,18-19 0,-1 1 0,1-1 0,-1 1 0,1-1 0,0 1 0,-1-1 0,1 1 0,0 0 0,-1-1 0,1 1 0,0-1 0,0 1 0,0 0 0,0-1 0,-1 1 0,1 0 0,0-1 0,0 1 0,0 0 0,0-1 0,0 1 0,0-1 0,1 1 0,-1 0 0,0-1 0,0 1 0,0 0 0,1-1 0,-1 1 0,0-1 0,1 2 0,19 4 0,29-10 0,0-5 0,0 2 0,1 3 0,0 1 0,77 6 0,-16 0 0,-48-4 0,-57-3-1365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2:56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1325 2 24575,'0'0'0,"0"0"0,0 0 0,0 0 0,0 0 0,1 0 0,-1 0 0,0 0 0,0 0 0,0 1 0,0-1 0,0 0 0,0 0 0,0 0 0,0 0 0,0 0 0,0 0 0,0 0 0,0 0 0,1 0 0,-1 0 0,0 0 0,0 0 0,0 0 0,0 0 0,0 0 0,0 0 0,0 0 0,0 0 0,0 0 0,1 0 0,-1 0 0,0 0 0,0 0 0,0 0 0,0 0 0,0 0 0,0 0 0,0 0 0,0 0 0,0 0 0,1 0 0,-1 0 0,0 0 0,0 0 0,0 0 0,0 0 0,0 0 0,0 0 0,0 0 0,0-1 0,0 1 0,0 0 0,0 0 0,0 0 0,0 0 0,0 0 0,1 0 0,-1 0 0,0 0 0,0 0 0,0-1 0,0 1 0,0 0 0,0 0 0,0 0 0,0 0 0,0 0 0,10 11 0,8 17 0,-8-12 0,0 1 0,-1 0 0,-1 0 0,12 34 0,-20-50 0,0 0 0,1 0 0,-1 0 0,0 1 0,0-1 0,0 0 0,0 0 0,0 1 0,0-1 0,-1 0 0,1 0 0,0 1 0,0-1 0,-1 0 0,1 0 0,-1 0 0,1 0 0,-1 1 0,0-1 0,1 0 0,-1 0 0,0 0 0,0 0 0,0-1 0,1 1 0,-3 2 0,-1-1 0,1-1 0,0 1 0,-1-1 0,1 1 0,-1-1 0,1 0 0,-1 0 0,0 0 0,-4-1 0,-9 2 0,0-2 0,0-1 0,-17-2 0,-8-6 0,38 7 0,0 0 0,0 1 0,-1 0 0,1-1 0,0 2 0,-1-1 0,1 0 0,-1 1 0,1 0 0,-1 0 0,1 0 0,-1 1 0,1 0 0,-1-1 0,1 2 0,0-1 0,-1 0 0,-7 5 0,-53 37 0,40-24 0,-2-2 0,0 0 0,-1-2 0,-29 12 0,22-19 0,28-7 0,1 0 0,0 1 0,-1 0 0,1 0 0,-8 4 0,12-5 0,0 0 0,0 0 0,1 0 0,-1 0 0,0-1 0,0 1 0,0 0 0,0-1 0,0 1 0,0-1 0,0 0 0,0 0 0,0 0 0,1 0 0,-1 0 0,0 0 0,0 0 0,0-1 0,0 1 0,0-1 0,0 1 0,0-1 0,0 0 0,0 0 0,1 0 0,-3-1 0,-1-2 0,1-1 0,0 1 0,1-1 0,-1 0 0,1 0 0,0 0 0,-3-6 0,-14-22 0,19 32 0,-1 0 0,1 0 0,-1 0 0,1 0 0,0 0 0,-1 0 0,1 1 0,-1-1 0,0 0 0,1 1 0,-1-1 0,0 1 0,1 0 0,-1-1 0,0 1 0,1 0 0,-1 0 0,0 0 0,1 0 0,-1 1 0,0-1 0,1 0 0,-1 1 0,0-1 0,1 1 0,-1-1 0,1 1 0,-1 0 0,1 0 0,-1 0 0,1 0 0,-1 0 0,-1 2 0,-4 2 0,1 0 0,0 0 0,0 1 0,0 0 0,-8 11 0,-53 74 0,-4-2 0,-84 79 0,127-141-170,-1-1-1,-2-2 0,0-1 1,-2-1-1,0-2 0,-1-1 1,-59 23-1,68-33-6655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33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367 0 24575,'1'1'0,"0"-1"0,0 1 0,0-1 0,1 1 0,-1-1 0,0 1 0,0 0 0,0-1 0,-1 1 0,1 0 0,0 0 0,0 0 0,0 0 0,0 0 0,-1 0 0,1 0 0,-1 0 0,1 0 0,0 0 0,-1 0 0,0 0 0,1 0 0,-1 1 0,0-1 0,0 0 0,1 0 0,-1 0 0,0 1 0,0-1 0,0 1 0,-1 39 0,0-33 0,-1-1 0,-1 0 0,1 0 0,-1 0 0,-1 0 0,1-1 0,-1 1 0,0-1 0,0 0 0,-1 0 0,0-1 0,0 1 0,0-1 0,-1 0 0,0 0 0,0-1 0,0 0 0,0 0 0,-10 5 0,-15 6 0,0-2 0,-63 19 0,80-28 0,-3 1-341,0-1 0,-1-1-1,-29 1 1,26-3-6485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28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24575,'-1'-1'0,"0"1"0,0 0 0,0 0 0,1 0 0,-1 0 0,0 0 0,0 1 0,0-1 0,1 0 0,-1 0 0,0 0 0,0 1 0,1-1 0,-1 0 0,0 1 0,0-1 0,1 1 0,-1-1 0,0 1 0,1-1 0,-1 1 0,1-1 0,-1 1 0,1 0 0,-1-1 0,1 1 0,-1 0 0,1-1 0,-1 1 0,1 0 0,0 0 0,0-1 0,-1 1 0,1 0 0,0 1 0,0-1 0,0 0 0,0 0 0,1 0 0,-1 0 0,0-1 0,1 1 0,-1 0 0,1 0 0,-1 0 0,1 0 0,-1-1 0,1 1 0,-1 0 0,1-1 0,0 1 0,-1 0 0,1-1 0,0 1 0,0-1 0,-1 1 0,1-1 0,0 1 0,0-1 0,0 0 0,0 1 0,0-1 0,0 0 0,-1 0 0,1 0 0,0 1 0,0-1 0,2 0 0,31 0 0,60-5 0,0-1 0,-21 5 0,100 3 0,-169-1 0,0-1 0,1 1 0,-1-1 0,1 1 0,-1 0 0,0 1 0,0-1 0,0 1 0,7 3 0,-11-4 0,0-1 0,-1 1 0,1-1 0,0 1 0,0-1 0,-1 0 0,1 1 0,0-1 0,-1 1 0,1-1 0,-1 0 0,1 0 0,0 1 0,-1-1 0,1 0 0,-1 0 0,1 1 0,-1-1 0,1 0 0,-1 0 0,1 0 0,-1 0 0,1 1 0,-1-1 0,1 0 0,-1 0 0,1 0 0,-1 0 0,1 0 0,-1-1 0,1 1 0,-1 0 0,-26 4 0,24-4 0,-125 22-1365,106-20-5461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28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801 2 24575,'1'0'0,"-1"0"0,0-1 0,0 1 0,0 0 0,1 0 0,-1 0 0,0 0 0,0 0 0,1 0 0,-1 0 0,0 0 0,0 0 0,1 0 0,-1 0 0,0 0 0,1 0 0,-1 0 0,0 0 0,0 0 0,1 0 0,-1 0 0,0 0 0,0 0 0,1 0 0,-1 0 0,0 1 0,0-1 0,0 0 0,1 0 0,-1 0 0,0 0 0,0 1 0,0-1 0,1 0 0,-1 0 0,0 0 0,0 1 0,0-1 0,0 0 0,0 0 0,0 1 0,1-1 0,-1 0 0,0 0 0,0 1 0,0-1 0,0 0 0,0 0 0,0 1 0,0-1 0,0 0 0,0 0 0,0 1 0,0-1 0,0 0 0,0 0 0,0 1 0,-1-1 0,1 0 0,0 0 0,0 1 0,0-1 0,0 0 0,-16 11 0,-17-6 0,0-1 0,-1-2 0,1-1 0,-44-5 0,-7 1 0,-113 16 0,23-1 0,163-13 0,1 1 0,0 1 0,-1 0 0,1 0 0,0 1 0,0 0 0,0 0 0,0 2 0,0-1 0,-10 6 0,20-9 0,0 0 0,-1 0 0,1 0 0,0 0 0,-1 0 0,1 0 0,0 1 0,-1-1 0,1 0 0,0 0 0,-1 0 0,1 1 0,0-1 0,0 0 0,-1 0 0,1 0 0,0 1 0,0-1 0,-1 0 0,1 1 0,0-1 0,0 0 0,0 1 0,0-1 0,0 0 0,-1 1 0,1-1 0,0 0 0,0 1 0,0-1 0,0 0 0,0 1 0,0-1 0,0 0 0,0 1 0,0-1 0,0 0 0,0 1 0,1 0 0,14 2 0,24-6 0,90-25 62,-90 18-538,1 2 1,65-6-1,-78 13-6350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29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47 24575,'-17'-3'0,"33"-5"0,32-4 0,-34 9 0,8-3 0,0 1 0,0 1 0,1 2 0,-1 0 0,0 1 0,1 1 0,-1 1 0,1 1 0,22 6 0,-18-2 0,-18-5 0,1 0 0,-1 2 0,0-1 0,0 1 0,0 0 0,0 1 0,0 0 0,-1 0 0,0 1 0,0 0 0,10 8 0,-17-12 0,0 1 0,0-1 0,0 1 0,-1-1 0,1 0 0,0 1 0,-1 0 0,0-1 0,1 1 0,-1-1 0,0 1 0,1-1 0,-1 1 0,0 0 0,0-1 0,0 1 0,-1 0 0,1-1 0,0 1 0,-1-1 0,1 1 0,-1-1 0,1 1 0,-1-1 0,0 1 0,1-1 0,-1 1 0,0-1 0,0 0 0,0 0 0,0 1 0,-2 0 0,-39 38 0,38-37 0,-24 17 0,-53 29 0,58-36 0,0 0 0,1 1 0,0 1 0,-27 26 0,48-40 0,0 0 0,-1 0 0,1 0 0,0 0 0,0 1 0,0-1 0,0 0 0,0 1 0,0-1 0,0 1 0,1-1 0,-1 1 0,0-1 0,1 1 0,-1 0 0,1-1 0,0 1 0,0 0 0,-1-1 0,1 1 0,0 0 0,0-1 0,1 1 0,-1 3 0,2-3 0,-1 0 0,0 1 0,1-1 0,-1 0 0,1 0 0,-1-1 0,1 1 0,0 0 0,0 0 0,0-1 0,0 1 0,0-1 0,0 0 0,5 2 0,4 2 0,0-1 0,0 0 0,1-1 0,-1 0 0,24 3 0,347-4 0,-184-5 0,-189 3 0,-6 1 0,1-1 0,-1 0 0,0 0 0,1 0 0,-1 0 0,0-1 0,1 1 0,-1-1 0,0 0 0,1 0 0,-1 0 0,0 0 0,6-4 0,-9 5 0,0-1 0,0 1 0,0-1 0,0 1 0,0-1 0,0 1 0,0-1 0,0 1 0,-1 0 0,1-1 0,0 1 0,0-1 0,0 1 0,0-1 0,-1 1 0,1-1 0,0 1 0,-1 0 0,1-1 0,0 1 0,0-1 0,-1 1 0,1 0 0,-1-1 0,1 1 0,0 0 0,-1 0 0,1-1 0,-1 1 0,1 0 0,-1 0 0,1 0 0,-1 0 0,0-1 0,-18-8 0,-14-1-455,0 2 0,-49-7 0,40 10-6371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33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1678 8911 24575,'-1'-3'0,"1"0"0,-2-1 0,1 1 0,0 0 0,-1 0 0,1 0 0,-1 0 0,0 0 0,0 0 0,0 1 0,0-1 0,0 1 0,-1-1 0,1 1 0,-1 0 0,0 0 0,1 0 0,-7-3 0,-3-3 0,-2 1 0,-27-12 0,29 15 0,0 0 0,-1 1 0,1 1 0,-1 0 0,0 1 0,0 0 0,-16 1 0,-92 16 0,83-9 0,-47 1 0,-68-9 0,-64 2 0,158 9 0,47-8 0,0 1 0,0-1 0,-1-1 0,1 0 0,0-1 0,-1-1 0,-15-1 0,21 1 0,0 0 0,-1-1 0,1 0 0,0 0 0,0 0 0,0-1 0,0 0 0,0 0 0,1-1 0,-1 1 0,1-1 0,0-1 0,0 0 0,0 1 0,1-2 0,0 1 0,0-1 0,0 1 0,1-1 0,0-1 0,-6-10 0,-11-31 0,3 0 0,2-1 0,2 0 0,-12-79 0,-1 1 0,3-20 0,0-41 0,-59-182 0,71 322 0,-2 1 0,-29-66 0,-9-28 0,22 45 0,-33-124 0,20-55 0,33 203 0,6 23 0,3 0 0,1 0 0,3 0 0,13-75 0,31-147 0,-37 215 0,45-184 0,-6 44 0,2-3 0,-21 95 0,37-103 0,-4 50 0,65-166 0,24-57 0,-8 22 0,-74 173 0,136-401 0,-168 450 0,48-138 0,-75 245 0,1 1 0,2 0 0,1 1 0,26-37 0,10-6 0,-2-2 0,74-150 0,-72 106 0,51-167 0,107-375 0,-123 338 0,-60 210 0,4 1 0,52-125 0,-71 206 0,-7 18 0,0 0 0,0 0 0,1 0 0,10-13 0,-13 20 0,0 1 0,1-1 0,-1 0 0,1 1 0,0 0 0,0-1 0,0 1 0,0 0 0,0 1 0,1-1 0,-1 0 0,0 1 0,1 0 0,-1 0 0,1 0 0,-1 0 0,6 0 0,75-3 0,-53 3 0,52-6 0,-41 0 0,-1 3 0,1 2 0,0 1 0,80 10 0,162 45 0,4-9 0,-83-16 0,-120-13 0,19 3 0,173 11 0,59-50 0,-334 20 0,435-8 0,-258 10 0,593-2 0,-754-1 0,0-1 0,-1-1 0,0 0 0,1-1 0,17-8 0,-18 6 0,1 1 0,0 0 0,0 2 0,31-3 0,20 7 0,135 19 0,-202-20 0,31 4 0,-27-5 0,-22-6 0,-83-15 0,72 18 0,0-2 0,-37-12 0,-264-111 0,315 124 0,5 3 0,0-1 0,0-1 0,1 1 0,-1-1 0,1-1 0,0 1 0,-10-9 0,84 62 0,-24-20 0,74 34 0,-85-48 0,-1 1 0,0 1 0,-1 2 0,-2 1 0,49 43 0,-74-60 0,0 0 0,0 0 0,0 0 0,0 1 0,0-1 0,-1 1 0,1 0 0,-1 0 0,0 0 0,0 0 0,-1 0 0,3 8 0,-4-9 0,0 0 0,-1-1 0,1 1 0,-1 0 0,0-1 0,0 1 0,0-1 0,0 1 0,0-1 0,0 1 0,-1-1 0,1 0 0,-1 0 0,0 0 0,1 0 0,-1 0 0,0 0 0,0 0 0,0 0 0,-1-1 0,1 1 0,-3 1 0,-19 12 19,0-1 0,-1 0 0,-36 12 0,40-18-199,2 0 0,-1 1 0,1 1-1,1 1 1,0 0 0,0 2 0,-21 19 0,28-19-6646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34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35 24575,'-55'-2'0,"36"1"0,1 0 0,-1 1 0,1 0 0,-1 2 0,-25 5 0,32 1 0,24-2 0,25 0 0,104-3 0,0-6 0,242-37 0,-358 37 0,-19 3 0,0 0 0,0-1 0,0 0 0,0 0 0,0 0 0,-1-1 0,1 0 0,0 0 0,7-4 0,-19 8 0,1-1 0,-1 0 0,0 0 0,0 0 0,0-1 0,-7 0 0,-14 1 0,-26 11-1365,30-6-5461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35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191 108 24575,'-3'2'0,"0"0"0,1 0 0,-1 0 0,0 1 0,1-1 0,-1 1 0,1 0 0,0 0 0,0 0 0,0 0 0,0 0 0,0 0 0,1 1 0,-3 5 0,1-1 0,-26 50 0,3 2 0,-19 63 0,41-112 0,2-2 0,-1 0 0,0 1 0,-1-1 0,0 0 0,0-1 0,-11 16 0,15-24 0,0-1 0,1 1 0,-1 0 0,0-1 0,-1 1 0,1 0 0,0-1 0,0 1 0,0 0 0,0-1 0,0 1 0,0 0 0,0 0 0,0-1 0,0 1 0,-1 0 0,1 0 0,0-1 0,0 1 0,0 0 0,0 0 0,-1-1 0,1 1 0,0 0 0,0 0 0,-1 0 0,1-1 0,0 1 0,0 0 0,-1 0 0,1 0 0,0 0 0,-1 0 0,1 0 0,0 0 0,-1-1 0,1 1 0,0 0 0,0 0 0,-1 0 0,1 0 0,0 0 0,-1 1 0,1-1 0,0 0 0,-1 0 0,1 0 0,0 0 0,0 0 0,-1 0 0,1 0 0,0 0 0,-1 1 0,1-1 0,0 0 0,0 0 0,0 0 0,-1 1 0,1-1 0,0 0 0,3-28 0,6 2 0,1 0 0,1 1 0,1 0 0,1 1 0,18-24 0,89-111 0,-104 138 0,2-3 0,-12 15 0,0 0 0,0 1 0,1 0 0,0 0 0,1 0 0,-1 1 0,1 0 0,13-8 0,-20 15 0,0 0 0,0 0 0,0 0 0,-1 0 0,1 0 0,0 0 0,0 0 0,0 0 0,-1 1 0,1-1 0,0 0 0,0 1 0,0-1 0,-1 0 0,1 1 0,0-1 0,-1 1 0,1-1 0,0 1 0,-1-1 0,1 1 0,-1 0 0,1-1 0,-1 1 0,1 0 0,-1-1 0,1 1 0,-1 0 0,0 0 0,1-1 0,-1 1 0,0 0 0,0 0 0,1 0 0,-1-1 0,0 1 0,0 0 0,0 0 0,0 0 0,0 0 0,0-1 0,-1 2 0,3 44 0,-2-42 0,-3 97 0,0-34 0,6 69 0,-3-134 0,0 1 0,0-1 0,0 0 0,1 0 0,-1 0 0,0 0 0,1 0 0,0 0 0,-1 0 0,1 0 0,0-1 0,0 1 0,0 0 0,0 0 0,0 0 0,1-1 0,-1 1 0,0-1 0,1 1 0,2 1 0,-2-2 0,-1 0 0,1-1 0,0 0 0,0 1 0,-1-1 0,1 0 0,0 0 0,0 0 0,-1 0 0,1 0 0,0-1 0,-1 1 0,1 0 0,0-1 0,-1 1 0,1-1 0,0 0 0,-1 1 0,2-2 0,7-4 0,-1 0 0,0 0 0,0-1 0,-1-1 0,0 1 0,8-10 0,9-13 0,-1-1 0,-2-1 0,-1-1 0,-1-1 0,-2-1 0,-2 0 0,21-64 0,-36 74-96,-1 24 102,0 1-1,0 0 1,-1-1 0,1 1 0,0 0 0,0-1-1,-1 1 1,1 0 0,0 0 0,-1-1 0,1 1-1,0 0 1,-1 0 0,1-1 0,0 1 0,-1 0-1,1 0 1,0 0 0,-1 0 0,1 0 0,-1 0-1,1-1 1,0 1 0,-1 0 0,1 0 0,-1 0-1,1 0 1,0 0 0,-1 1 0,1-1 0,-1 0 0,-37 20-763,30-15 59,-12 8-6128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35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1 202 24575,'1'2'0,"-1"1"0,1-1 0,0 0 0,0 1 0,0-1 0,1 0 0,-1 1 0,0-1 0,1 0 0,-1 0 0,1 0 0,0 0 0,0-1 0,0 1 0,0 0 0,0-1 0,0 1 0,0-1 0,0 0 0,1 0 0,2 2 0,53 19 0,-48-21 0,1 0 0,-1 0 0,0-1 0,1 0 0,-1-1 0,1 0 0,-1-1 0,0 0 0,0 0 0,0-1 0,0-1 0,0 1 0,-1-2 0,1 1 0,-1-1 0,15-12 0,-18 13 0,0 0 0,-1-1 0,0 0 0,0 0 0,0 0 0,0-1 0,-1 0 0,0 0 0,0 0 0,-1 0 0,5-9 0,-7 11 0,0-1 0,1 0 0,-2 1 0,1-1 0,0 0 0,-1 1 0,0-1 0,0 0 0,0 0 0,-1 1 0,0-1 0,1 0 0,-2 1 0,1-1 0,0 1 0,-1-1 0,0 1 0,-3-6 0,3 6 0,-1 1 0,1-1 0,-1 0 0,0 1 0,0 0 0,0-1 0,0 1 0,0 0 0,-1 1 0,1-1 0,-1 0 0,0 1 0,0 0 0,0 0 0,0 0 0,0 1 0,0-1 0,-1 1 0,1 0 0,0 0 0,-1 1 0,1-1 0,-1 1 0,1 0 0,-1 0 0,1 0 0,-1 1 0,-8 1 0,6 0 0,0 0 0,1 0 0,-1 1 0,0 0 0,1 0 0,-1 0 0,1 1 0,0 0 0,0 0 0,0 1 0,1-1 0,0 1 0,0 1 0,0-1 0,0 1 0,1 0 0,-5 8 0,3-3-170,1 1-1,1 0 0,0 0 1,0 0-1,1 0 0,1 1 1,-2 19-1,3-10-6655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36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24575,'1233'0'0,"-1176"-3"0,1-2 0,0-3 0,84-24 0,-145 34 0,0 0 0,0 0 0,0 0 0,0 0 0,1 0 0,-1 1 0,1-1 0,0 1 0,-1 0 0,1 0 0,0 0 0,-2 4 0,-29 53 0,20-36 0,-266 582 0,182-329 0,42-106 0,33-115 0,9-22 0,-16 60 0,29-92 0,-1-1 0,1 1 0,-1-1 0,1 1 0,0-1 0,0 1 0,0-1 0,0 1 0,0-1 0,0 1 0,0-1 0,0 1 0,1-1 0,-1 1 0,0-1 0,1 1 0,0-1 0,-1 1 0,1-1 0,0 0 0,-1 1 0,1-1 0,0 0 0,0 0 0,0 0 0,0 0 0,0 1 0,1-2 0,-1 1 0,0 0 0,0 0 0,1 0 0,-1 0 0,0-1 0,1 1 0,-1-1 0,1 1 0,-1-1 0,1 1 0,-1-1 0,1 0 0,-1 0 0,1 0 0,2 0 0,10 0 0,-1-1 0,1 0 0,0-1 0,17-4 0,2 0 0,2 5-1365,-4 4-5461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37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1422 53 24575,'-1'-2'0,"1"0"0,-1 0 0,1 0 0,-1 0 0,0 0 0,1 0 0,-1 0 0,0 1 0,0-1 0,-1 0 0,1 1 0,0-1 0,0 1 0,-1-1 0,1 1 0,-1-1 0,1 1 0,-1 0 0,0 0 0,0 0 0,1 0 0,-1 0 0,0 0 0,0 1 0,0-1 0,-3 0 0,-54-10 0,-271 9 0,161 4 0,143 0 0,1 0 0,-36 9 0,3 0 0,28-6 0,0 3 0,0 0 0,1 2 0,-31 14 0,-107 63 0,146-74 0,1 1 0,0 0 0,1 2 0,1 0 0,0 1 0,1 1 0,1 1 0,0 0 0,2 1 0,0 1 0,2 0 0,0 0 0,1 2 0,1-1 0,-13 45 0,11-22 0,1 1 0,2 0 0,2 0 0,2 0 0,2 1 0,2 0 0,2-1 0,14 89 0,-5-74 0,2 0 0,4-1 0,1 0 0,42 90 0,-43-117 0,1-1 0,2 0 0,2-1 0,0-2 0,2 0 0,1-1 0,2-1 0,0-1 0,33 24 0,-5-13 0,1-2 0,1-3 0,2-2 0,2-3 0,73 24 0,321 73 0,41-29 0,-297-60 0,-190-34 0,1 0 0,0 0 0,-1-1 0,1 0 0,0-1 0,0 0 0,-1 0 0,1-1 0,-1 0 0,1 0 0,-1-1 0,0 0 0,0-1 0,0 1 0,-1-2 0,1 1 0,12-11 0,4-5 0,-2-2 0,0-1 0,31-41 0,8-9 0,38-29 0,-9 10 0,132-174 0,-207 243 0,-2-1 0,-1-1 0,-1 1 0,-1-2 0,-1 1 0,-1-2 0,-1 1 0,-2-1 0,3-34 0,-2-18 0,-9-151 0,-4 148 0,-4 1 0,-3-1 0,-44-140 0,54 208 0,-1 0 0,-1 1 0,0 0 0,0 0 0,-1 1 0,-1 0 0,-1 0 0,-10-12 0,12 16 0,-1 1 0,0 1 0,0-1 0,-1 2 0,0-1 0,0 1 0,0 0 0,-1 1 0,1 0 0,-1 0 0,-19-3 0,-53-8 0,-139-5 0,108 13 0,59 3-1365,7 1-5461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37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223 281 24575,'-2'1'0,"-1"-1"0,1 1 0,0 0 0,0 0 0,0 0 0,0 0 0,0 0 0,0 0 0,0 0 0,0 1 0,0-1 0,1 1 0,-1-1 0,1 1 0,-1 0 0,1 0 0,-3 3 0,-23 39 0,20-33 0,3-2 0,-1 0 0,-1 0 0,0-1 0,0 0 0,-1 0 0,1-1 0,-2 0 0,1 0 0,-1-1 0,0 0 0,0 0 0,-1 0 0,-14 6 0,22-12 0,0 0 0,0 1 0,0-1 0,0 0 0,0 1 0,-1-1 0,1 0 0,0 0 0,0 0 0,0 0 0,-1 0 0,1 0 0,0 0 0,0-1 0,0 1 0,0 0 0,-1-1 0,1 1 0,0 0 0,0-1 0,0 0 0,0 1 0,0-1 0,0 0 0,0 1 0,-1-2 0,1 0 0,0 0 0,-1 0 0,1-1 0,0 1 0,0 0 0,0 0 0,1-1 0,-1 1 0,1-1 0,-1 1 0,1 0 0,0-3 0,-1-7 0,2 0 0,-1 0 0,2 1 0,2-15 0,8-14 0,28-69 0,-15 46 0,-21 53 0,3-11 0,1 1 0,1-1 0,1 2 0,18-29 0,-21 40 120,-7 9-146,0-1 0,0 0 0,0 0 0,0 0-1,0 0 1,0 0 0,0 0 0,0 0 0,0 0 0,0 1 0,0-1 0,0 0 0,0 0 0,0 0 0,0 0 0,0 0 0,0 0 0,0 0 0,0 0 0,0 0 0,0 1 0,0-1 0,0 0 0,0 0 0,0 0-1,0 0 1,0 0 0,0 0 0,0 0 0,0 0 0,0 0 0,1 0 0,-1 0 0,0 0 0,0 1 0,0-1 0,0 0 0,0 0 0,0 0 0,0 0 0,0 0 0,0 0 0,1 0 0,-1 0 0,0 0 0,0 0-1,0 0 1,0 0 0,0 0 0,0 0 0,0 0 0,0 0 0,0 0 0,1 0 0,-1 0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33.9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24575,'4'0'0,"2"-4"0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38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46 24575,'0'19'0,"-1"-5"0,1 1 0,0-1 0,1 1 0,3 16 0,-3-29 0,-1 0 0,0-1 0,0 1 0,1 0 0,-1-1 0,1 1 0,0-1 0,-1 1 0,1-1 0,0 1 0,0-1 0,0 1 0,0-1 0,0 0 0,0 1 0,0-1 0,0 0 0,1 0 0,-1 0 0,0 0 0,1 0 0,-1 0 0,1 0 0,-1 0 0,1-1 0,-1 1 0,1-1 0,0 1 0,-1-1 0,1 1 0,0-1 0,-1 0 0,1 0 0,0 0 0,-1 0 0,1 0 0,0 0 0,-1-1 0,1 1 0,0 0 0,-1-1 0,1 1 0,2-2 0,0 0 6,-1 0 0,1 0-1,0 0 1,-1-1 0,0 1-1,0-1 1,1 0 0,-2 0 0,1 0-1,0 0 1,0 0 0,-1-1-1,0 1 1,0-1 0,0 1-1,0-1 1,0 0 0,-1 0 0,0 0-1,2-6 1,0-5-377,0-1-1,-1 0 1,-1-30 0,-1 24-6455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38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199 232 24575,'-5'2'0,"1"0"0,-1 0 0,0 1 0,1-1 0,0 1 0,-1 0 0,1 1 0,1-1 0,-1 1 0,0-1 0,-5 9 0,-1-1 0,0-1 0,-35 32 0,42-40 0,0 1 0,0-1 0,-1 0 0,1 0 0,0 0 0,-1 0 0,1-1 0,-1 0 0,1 1 0,-1-1 0,0 0 0,-5 0 0,8-1 0,-1-1 0,1 0 0,-1 1 0,1-1 0,-1 0 0,1 0 0,0 0 0,-1 0 0,1 0 0,0 0 0,-1 0 0,1 0 0,0-1 0,0 1 0,0 0 0,0-1 0,1 1 0,-1-1 0,0 1 0,0-1 0,1 1 0,-1-1 0,1 0 0,0 1 0,-1-1 0,1 0 0,0 1 0,0-1 0,0 0 0,0-1 0,0-55 0,3 33 0,1 1 0,2-1 0,0 1 0,1 0 0,2 1 0,1-1 0,0 2 0,20-31 0,-30 52-39,0 0 0,1 0 0,-1 0 0,1 0 0,-1 0 0,1 0 0,-1 1 0,1-1 0,0 0 0,-1 0 0,1 1 0,0-1 0,0 0 0,-1 1 0,1-1 0,0 1 0,0-1 0,0 1 0,0-1 0,0 1 0,0 0 0,-1-1 0,1 1 0,0 0 0,0 0 0,0 0 0,0 0 0,0 0 0,0 0 0,0 0 0,0 0 0,0 0 0,0 0 0,2 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39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0 105 24575,'4'0'0,"6"0"0,5 0 0,5 0 0,2-4 0,2-2 0,2 1 0,-1-4 0,1 1 0,0-4 0,-1 1 0,0-2 0,0 2 0,-4-3 0,-6 2-8191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42:39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716 0 24575,'-19'53'0,"-92"232"0,77-208 0,26-59 0,-76 166 0,69-156 0,-2 0 0,0-1 0,-2-1 0,-28 30 0,42-51 0,0 0 0,0 0 0,-1-1 0,0 0 0,0 0 0,0 0 0,0-1 0,0 0 0,-1 0 0,0 0 0,1-1 0,-1 0 0,0-1 0,0 1 0,0-2 0,0 1 0,-1 0 0,1-1 0,0-1 0,0 1 0,0-1 0,0 0 0,0-1 0,0 0 0,-9-3 0,5 1 0,0-1 0,1 0 0,0-1 0,0 0 0,1 0 0,-1-1 0,2 0 0,-1-1 0,1 0 0,0 0 0,0-1 0,1 0 0,0-1 0,1 1 0,-7-15 0,9 14 0,0 0 0,1 0 0,0 0 0,1 0 0,0 0 0,1-1 0,0 1 0,0-1 0,1 1 0,1-1 0,0 1 0,0-1 0,1 1 0,0 0 0,1 0 0,0 0 0,1 0 0,0 0 0,0 1 0,1-1 0,0 1 0,1 0 0,13-15 0,-11 14 0,0 0 0,1 1 0,0 0 0,1 0 0,0 1 0,0 0 0,0 1 0,1 1 0,0-1 0,1 2 0,-1-1 0,1 2 0,0-1 0,1 2 0,-1 0 0,0 0 0,1 1 0,0 0 0,20 1 0,-30 1 0,0 0 0,0 0 0,0 1 0,0-1 0,0 1 0,0-1 0,0 1 0,0 0 0,0 0 0,0 1 0,0-1 0,0 1 0,0-1 0,-1 1 0,1 0 0,-1 0 0,1 0 0,-1 0 0,0 0 0,0 1 0,0-1 0,0 1 0,0-1 0,-1 1 0,1 0 0,-1 0 0,1 0 0,-1 0 0,0-1 0,0 2 0,-1-1 0,1 0 0,-1 0 0,1 0 0,-1 0 0,0 6 0,-1 11 0,-1 0 0,-1 0 0,-1-1 0,-11 36 0,4-18 0,11-36 5,-1 1-1,1-1 1,-1 0 0,1 0-1,0 0 1,-1 0-1,1 0 1,0 1 0,0-1-1,0 0 1,0 0-1,0 0 1,0 0 0,0 1-1,0-1 1,1 0-1,-1 0 1,0 0 0,1 0-1,-1 0 1,1 0-1,-1 1 1,1-1 0,-1 0-1,2 1 1,0-2-98,0 0 0,-1 1 0,1-1 1,0 0-1,0 0 0,0-1 0,-1 1 0,1 0 1,0-1-1,-1 1 0,1-1 0,0 1 0,-1-1 1,1 0-1,3-1 0,12-6-6733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2:56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1 109 24575,'1'-2'0,"1"0"0,-1 1 0,1-1 0,-1 0 0,0 1 0,1-1 0,-1 0 0,0 0 0,0 0 0,0 0 0,0 0 0,-1 0 0,2-4 0,6-12 0,-5 13 0,1 0 0,0 0 0,0 1 0,0 0 0,1 0 0,-1 0 0,1 0 0,0 1 0,0 0 0,0 0 0,1 0 0,-1 0 0,1 1 0,0 0 0,-1 0 0,1 1 0,0 0 0,0 0 0,0 0 0,7 0 0,-10 1 0,1 1 0,0-1 0,-1 0 0,1 1 0,-1 0 0,1 0 0,-1 0 0,1 0 0,-1 1 0,1-1 0,-1 1 0,0 0 0,0 0 0,0 0 0,0 1 0,0-1 0,-1 0 0,1 1 0,-1 0 0,1 0 0,-1 0 0,0 0 0,0 0 0,0 0 0,-1 0 0,1 1 0,-1-1 0,0 0 0,0 1 0,0-1 0,0 1 0,-1 0 0,1 6 0,1 4 0,-1 0 0,0 0 0,-1 0 0,-1 1 0,0-1 0,-1 0 0,-1 0 0,-4 14 0,5-21 0,-1 0 0,-1 0 0,1 0 0,-1 0 0,0 0 0,-1-1 0,1 0 0,-1 0 0,-1 0 0,1 0 0,-1-1 0,0 0 0,0 0 0,-1 0 0,-12 6 0,17-10 0,-31 17 0,28-15 0,23-10 0,-2-1 0,1 2 0,0 0 0,1 1 0,-1 1 0,1 0 0,0 2 0,-1 0 0,1 0 0,21 3 0,-34-1 0,5-1 0,1 2 0,-1-1 0,1 2 0,-1-1 0,12 4 0,-20-4 0,0-1 0,0 1 0,0 0 0,0 0 0,0 0 0,-1 0 0,1 0 0,0 0 0,0 0 0,-1 1 0,1-1 0,-1 1 0,1-1 0,-1 1 0,0 0 0,1-1 0,-1 1 0,0 0 0,0 0 0,0 0 0,-1 0 0,1 0 0,0 0 0,-1 0 0,1 0 0,-1 0 0,0 0 0,1 0 0,-1 0 0,0 0 0,0 0 0,-1 3 0,-1 5 0,0 1 0,0-1 0,-1 0 0,-1 0 0,0 0 0,0 0 0,-1-1 0,0 0 0,0 0 0,-1 0 0,0-1 0,-1 1 0,0-1 0,0-1 0,-15 12 0,-10 6 0,-1-1 0,-63 32 0,58-34 0,34-20 0,-1 0 0,1-1 0,-1 1 0,0-1 0,1 0 0,-1 0 0,0 0 0,0-1 0,-7 0 0,10 0 0,-1 0 0,1 0 0,-1 0 0,1 0 0,-1-1 0,1 1 0,-1-1 0,1 0 0,-1 0 0,1 0 0,0 0 0,-1 0 0,1 0 0,0 0 0,0-1 0,0 1 0,0-1 0,0 0 0,-3-2 0,5 2-37,0 1 0,-1 0 0,1 0-1,0-1 1,-1 1 0,1 0 0,0-1 0,0 1-1,0 0 1,1-1 0,-1 1 0,0 0 0,0-1-1,1 1 1,-1 0 0,0 0 0,1-1-1,0 1 1,-1 0 0,1 0 0,0 0 0,-1 0-1,3-2 1,-2 1-435,6-10-6354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2:56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59 24575,'5'-1'0,"-1"0"0,1 0 0,-1 0 0,1-1 0,-1 1 0,1-1 0,-1 0 0,0-1 0,0 1 0,0-1 0,0 0 0,-1 1 0,6-6 0,-5 4 0,1 0 0,0 0 0,0 1 0,0 0 0,10-5 0,-14 8 0,-1 0 0,0 0 0,0 0 0,0 0 0,1 0 0,-1 0 0,0 0 0,0 0 0,0 0 0,1 0 0,-1 0 0,0 0 0,0 0 0,0 0 0,1 0 0,-1 0 0,0 0 0,0 0 0,0 0 0,0 1 0,1-1 0,-1 0 0,0 0 0,0 0 0,0 0 0,0 0 0,0 0 0,1 1 0,-1-1 0,0 0 0,0 0 0,0 0 0,0 1 0,0-1 0,0 0 0,0 0 0,0 0 0,0 0 0,0 1 0,0-1 0,0 0 0,0 0 0,0 0 0,0 1 0,0-1 0,0 0 0,-1 17 0,-7 16 0,-7 9 0,-1 1 0,-2-2 0,-2-1 0,-2 0 0,-1-2 0,-3 0 0,0-2 0,-3 0 0,-54 52 0,18-5 0,64-83 2,1 1 0,0-1 0,-1 0 0,1 1 0,-1-1 0,1 0 0,-1 1 0,1-1 0,-1 0 0,1 1-1,-1-1 1,1 0 0,-1 0 0,1 0 0,-1 1 0,1-1 0,-1 0 0,1 0 0,-1 0 0,0 0 0,1 0 0,-1 0 0,1 0 0,-1 0-1,1 0 1,-1-1 0,0 1 0,1 0 0,-1 0 0,1 0 0,-1-1 0,1 1 0,-1 0 0,1 0 0,-1-1 0,1 1 0,-1 0 0,1-1-1,0 1 1,-1-1 0,1 1 0,0-1 0,-1 1 0,1-1 0,0 1 0,-1-1 0,1 1 0,0-1 0,0 1 0,0-1 0,-1 1-1,1-1 1,0 1 0,0-1 0,0 0 0,0 0 0,-5-36-1238,5 36 997,-1-20-6587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2:57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 24575,'0'-15'0,"0"12"0,-1-1 0,1 1 0,0-1 0,1 0 0,-1 1 0,0-1 0,1 1 0,0-1 0,2-5 0,-2 7 0,0 1 0,1 0 0,-1-1 0,1 1 0,-1 0 0,1 0 0,-1-1 0,1 1 0,0 1 0,0-1 0,-1 0 0,1 0 0,0 1 0,0-1 0,0 0 0,0 1 0,0 0 0,0 0 0,0-1 0,0 1 0,0 0 0,2 1 0,2-1 0,-1 1 0,0 0 0,1 0 0,-1 0 0,0 1 0,0 0 0,0 0 0,0 0 0,0 0 0,0 1 0,-1 0 0,1 0 0,-1 0 0,8 7 0,6 8 0,30 37 0,-33-36 0,24 27-104,-4-2-316,1-2-1,49 42 1,-70-72-6406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2:57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35 24575,'19'-28'0,"-22"21"0,-15 12 0,-303 145 0,292-140 0,15-6 0,16-3 0,1-2 0,0 1 0,0 0 0,0-1 0,0 1 0,0 0 0,0 1 0,0-1 0,0 1 0,0-1 0,0 1 0,-1 0 0,1 0 0,0 0 0,0 0 0,-1 0 0,1 1 0,-1-1 0,1 1 0,2 2 0,-2-1 0,0 1 0,0-1 0,0 1 0,-1 0 0,0 0 0,1 0 0,-1 0 0,-1 0 0,1 0 0,0 1 0,0 5 0,2 10 0,-1 1 0,-2 1 0,0-1 0,-2 26 0,1-35 0,-3 27 0,2-21 0,0 1 0,1-1 0,3 27 0,-3-45 0,1 0 0,-1 0 0,0 0 0,1 0 0,-1 1 0,0-1 0,1 0 0,-1 0 0,1 0 0,-1 0 0,0 0 0,1 0 0,-1 0 0,0 0 0,1 0 0,-1 0 0,1 0 0,-1 0 0,0 0 0,1 0 0,-1 0 0,0-1 0,1 1 0,-1 0 0,0 0 0,1 0 0,-1 0 0,0-1 0,1 1 0,-1 0 0,0 0 0,0-1 0,1 1 0,-1 0 0,0-1 0,0 1 0,1 0 0,-1-1 0,0 1 0,0 0 0,0-1 0,0 1 0,0 0 0,1-1 0,19-23 0,-13 16 0,3-4 0,1 1 0,1 0 0,-1 1 0,2 0 0,-1 1 0,25-13 0,-33 20 0,0 0 0,-1 1 0,1-1 0,0 1 0,0 0 0,0 1 0,0-1 0,0 0 0,0 1 0,0 0 0,0 0 0,0 1 0,0-1 0,0 1 0,0-1 0,0 1 0,0 0 0,-1 1 0,1-1 0,0 1 0,-1 0 0,1 0 0,-1 0 0,1 0 0,-1 0 0,0 1 0,0-1 0,0 1 0,0 0 0,-1 0 0,4 4 0,0 1 0,-1 1 0,0 0 0,0-1 0,0 2 0,-1-1 0,-1 0 0,0 1 0,0 0 0,0 0 0,-2 0 0,1 0 0,-1 0 0,0 0 0,-1 0 0,-1 0 0,1 0 0,-2 0 0,1 0 0,-5 16 0,0-7 0,0-1 0,0 0 0,-2 0 0,0-1 0,-1 0 0,-1-1 0,0 0 0,-2 0 0,-18 21 0,7-13 0,0-2 0,-1 0 0,-2-1 0,0-1 0,-1-2 0,-1 0 0,0-2 0,-1-1 0,-34 11 0,49-23-115,11-6 152,18-15 158,31-20-1677,-18 20-5344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2:58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470 24 24575,'9'-19'0,"-4"14"0,-6 15 0,-12 43 0,-2-1 0,-3-1 0,-2-1 0,-2-1 0,-2 0 0,-2-2 0,-41 57 0,58-93 0,0-1 0,-1 0 0,0-1 0,0 0 0,-1 0 0,0-1 0,0-1 0,-22 11 0,29-16 0,1 0 0,0-1 0,-1 0 0,1 1 0,-1-1 0,0-1 0,1 1 0,-1 0 0,0-1 0,1 0 0,-1 0 0,0 0 0,0 0 0,1-1 0,-1 1 0,0-1 0,1 0 0,-1 0 0,1 0 0,-1 0 0,1-1 0,0 0 0,-1 1 0,1-1 0,0 0 0,0-1 0,0 1 0,0-1 0,1 1 0,-1-1 0,1 0 0,0 0 0,-1 0 0,1 0 0,0 0 0,-2-5 0,-3-7 0,0 0 0,1-1 0,1 1 0,0-1 0,1 0 0,1 0 0,1-1 0,0 1 0,1-30 0,1 42 0,0-1 0,0 0 0,1 1 0,-1-1 0,1 1 0,0-1 0,1 1 0,-1-1 0,1 1 0,0 0 0,0-1 0,0 1 0,1 0 0,-1 1 0,1-1 0,0 0 0,0 1 0,0-1 0,1 1 0,-1 0 0,1 0 0,-1 0 0,1 1 0,0 0 0,0-1 0,1 1 0,-1 0 0,0 1 0,1-1 0,-1 1 0,1 0 0,-1 0 0,1 0 0,-1 1 0,1-1 0,0 1 0,-1 1 0,7 0 0,-2 0 0,1 0 0,0 1 0,-1 0 0,1 1 0,-1 0 0,0 0 0,0 1 0,0 1 0,0-1 0,-1 1 0,13 10 0,8 8 0,45 48 0,-41-38 0,-18-16 0,-1-1 0,-1 2 0,-1-1 0,0 2 0,-1 0 0,-1 0 0,11 32 0,-13-34 0,11 16-1365,-9-21-5461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2:58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1 360 24575,'0'-32'0,"2"-1"0,1 1 0,10-45 0,-9 61 0,0 0 0,2 0 0,0 0 0,1 1 0,0 0 0,1 0 0,1 1 0,14-19 0,-21 30 0,0 1 0,-1 0 0,1 0 0,0 0 0,0 0 0,0 0 0,1 0 0,-1 1 0,0-1 0,1 1 0,-1-1 0,1 1 0,-1 0 0,1 0 0,-1 0 0,1 0 0,0 1 0,0-1 0,-1 1 0,1 0 0,0-1 0,0 1 0,0 0 0,4 1 0,-2 1 0,0 0 0,0 0 0,-1 0 0,1 1 0,-1-1 0,0 1 0,0 0 0,0 0 0,0 0 0,0 1 0,-1 0 0,1-1 0,2 6 0,4 4 0,1 0 0,1 0 0,0-1 0,0-1 0,1 0 0,27 18 0,-35-27 0,-1 1 0,1-1 0,0 0 0,0 0 0,0-1 0,0 0 0,0 0 0,0 0 0,0 0 0,0-1 0,1 0 0,-1 0 0,0 0 0,0 0 0,0-1 0,0 0 0,0 0 0,0-1 0,0 1 0,0-1 0,0 0 0,0 0 0,-1-1 0,1 0 0,-1 1 0,7-7 0,-5 5 0,0-1 0,-1 0 0,1 0 0,-1 0 0,0-1 0,-1 0 0,0 0 0,1 0 0,-2 0 0,1 0 0,-1-1 0,0 0 0,0 0 0,-1 0 0,0 0 0,2-11 0,-4 18 0,0-1 0,0 1 0,0-1 0,0 1 0,0-1 0,0 1 0,0-1 0,0 0 0,0 1 0,0-1 0,0 1 0,0-1 0,0 1 0,-1-1 0,1 1 0,0-1 0,0 1 0,0-1 0,-1 1 0,1-1 0,0 1 0,-1-1 0,1 1 0,0-1 0,-1 1 0,1 0 0,-1-1 0,1 1 0,-1 0 0,1-1 0,-1 1 0,1 0 0,-1 0 0,1-1 0,-2 1 0,-19 9 0,-18 25 0,21-12 0,2 1 0,1 0 0,-24 47 0,-26 85 0,37-86 0,-86 227 0,92-226 0,3 1 0,-14 96 0,30-142 0,0 2 0,-1 0 0,-15 50 0,19-76 0,0-1 0,0 1 0,-1-1 0,1 1 0,0-1 0,0 1 0,0-1 0,0 1 0,-1-1 0,1 1 0,0-1 0,-1 1 0,1-1 0,0 1 0,-1-1 0,1 0 0,0 1 0,-1-1 0,1 1 0,-1-1 0,1 0 0,-1 0 0,1 1 0,-1-1 0,1 0 0,-1 0 0,1 0 0,-1 1 0,1-1 0,-1 0 0,0 0 0,-11-12 0,-4-27 0,-6-65-1365,18 82-5461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34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233 580 24575,'17'0'0,"0"-1"0,1 0 0,-1-1 0,0-1 0,0-1 0,0 0 0,-1-2 0,1 1 0,-1-2 0,26-14 0,-41 20 0,0 1 0,1-1 0,-1 0 0,0 0 0,0 0 0,0 0 0,0 1 0,0-1 0,-1 0 0,1 0 0,0-1 0,0 1 0,-1 0 0,1 0 0,0-2 0,0 2 0,-1 1 0,0-1 0,0 0 0,0 1 0,0-1 0,0 1 0,-1-1 0,1 0 0,0 1 0,0-1 0,0 1 0,0-1 0,-1 1 0,1-1 0,0 1 0,-1-1 0,1 1 0,0-1 0,-1 1 0,1-1 0,0 1 0,-1-1 0,0 0 0,-1 0 0,0 0 0,0-1 0,0 1 0,-1 0 0,1 1 0,0-1 0,0 0 0,-1 1 0,1-1 0,0 1 0,-1-1 0,1 1 0,-1 0 0,1 0 0,-4 1 0,-64 9 0,-117 1 0,155-11 0,23 1 0,-1 0 0,0-1 0,0 0 0,0-1 0,1 0 0,-1-1 0,0 0 0,-17-6 0,26 7 0,-1 0 0,0-1 0,1 1 0,-1-1 0,1 1 0,0-1 0,0 0 0,0 1 0,-1-1 0,1 0 0,1 0 0,-1 0 0,0 0 0,0 0 0,1 0 0,-1 0 0,1 0 0,0 0 0,0 0 0,-1 0 0,1 0 0,1 0 0,-1 0 0,0 0 0,0 0 0,1-1 0,-1 1 0,2-2 0,21-65 0,-19 58 0,63-191 0,-65 194 0,0 4 0,3-13 0,0 1 0,-1-1 0,0-1 0,-2 1 0,1-25 0,-3 41 2,0 0-1,0 1 0,0-1 1,0 0-1,0 0 1,0 1-1,0-1 0,-1 0 1,1 1-1,0-1 0,-1 0 1,1 1-1,0-1 1,-1 0-1,1 1 0,-1-1 1,1 1-1,-1-1 0,1 1 1,-1-1-1,1 1 1,-1-1-1,0 1 0,1 0 1,-1-1-1,0 1 0,1 0 1,-1-1-1,0 1 1,1 0-1,-1 0 0,0 0 1,0 0-1,1 0 1,-1 0-1,0 0 0,1 0 1,-1 0-1,0 0 0,0 0 1,1 0-1,-1 0 1,-1 1-1,-35 14-386,26-9-656,-6 0-5785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2:59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2 272 24575,'-1'-38'0,"0"24"0,1-1 0,0 0 0,1 0 0,6-28 0,-6 39 0,0 0 0,1 0 0,-1 0 0,1 0 0,0 0 0,0 0 0,1 1 0,-1-1 0,1 1 0,0 0 0,0-1 0,0 1 0,0 1 0,0-1 0,1 0 0,0 1 0,-1-1 0,1 1 0,0 0 0,0 1 0,6-3 0,44-12-341,0 2 0,1 2-1,80-6 1,-114 16-6485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2:59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78 24575,'0'-5'0,"0"-4"0,0-6 0,4 0 0,1-2 0,-4 6 0,-6 6 0</inkml:trace>
  <inkml:trace contextRef="#ctx0" brushRef="#br0" timeOffset="1">1 201 24575,'0'3'0,"0"0"0,0 0 0,0 1 0,0-1 0,1 0 0,-1 0 0,1 0 0,0 0 0,0 0 0,0 0 0,0 0 0,0 0 0,1 0 0,0 0 0,-1-1 0,1 1 0,0 0 0,3 2 0,-2-3 0,0-1 0,-1 1 0,1-1 0,0 0 0,0 0 0,0 0 0,0 0 0,0 0 0,0-1 0,0 1 0,0-1 0,0 0 0,0 0 0,0 0 0,0 0 0,0-1 0,0 1 0,0-1 0,5-1 0,17-4-117,65-19 368,-82 22-418,0-1 1,-1 0-1,1 0 1,-1 0-1,0-1 1,0 0-1,-1 0 1,12-12-1,-7 4-6659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2:59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40 24575,'-1'0'0,"0"-1"0,0 1 0,0-1 0,-1 0 0,1 0 0,0 1 0,0-1 0,0 0 0,0 0 0,1 0 0,-1 0 0,0 0 0,0 0 0,1 0 0,-1-1 0,0 1 0,1 0 0,-1 0 0,1 0 0,-1-1 0,1 1 0,0 0 0,0-1 0,0 1 0,-1 0 0,1-2 0,2-7 0,5 26 0,-1 20 0,-1 1 0,-1-1 0,-2 0 0,-6 70 0,1-16 0,2-6 0,4 126 0,-1-184 0,1 0 0,2 0 0,0 0 0,2-1 0,19 46 0,-25-68-124,0 0 0,0-1 0,1 1 0,-1-1 0,1 0 0,-1 1-1,1-1 1,0 0 0,0 0 0,3 3 0,5 0-6702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3:00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88 273 24575,'40'0'0,"-1"-2"0,66-11 0,-94 11 0,0 0 0,0-1 0,0 0 0,0-1 0,0-1 0,-1 1 0,1-2 0,-1 1 0,0-2 0,-1 1 0,0-1 0,0-1 0,14-14 0,-20 19 0,-1 0 0,0 0 0,0 0 0,0 0 0,-1 0 0,1 0 0,-1-1 0,1 1 0,-1 0 0,0-1 0,0 1 0,-1-1 0,1 1 0,-1-1 0,0 0 0,1 1 0,-2-1 0,1 1 0,0-1 0,-1 1 0,0-1 0,1 1 0,-1-1 0,-1 1 0,1-1 0,0 1 0,-1 0 0,0 0 0,0 0 0,0 0 0,0 0 0,0 0 0,0 0 0,-1 1 0,0-1 0,-4-3 0,0 1 0,0-1 0,0 1 0,-1 0 0,0 1 0,0-1 0,0 2 0,0-1 0,-1 1 0,1 0 0,-1 1 0,0 0 0,0 0 0,-16 0 0,5 3 0,1 1 0,0 1 0,1 1 0,-1 0 0,0 2 0,1 0 0,0 0 0,1 2 0,0 1 0,-19 11 0,29-15 0,0 1 0,1 0 0,0 0 0,1 0 0,-1 1 0,-5 9 0,8-13 0,1 1 0,0-1 0,0 1 0,1-1 0,-1 1 0,1 0 0,0-1 0,0 1 0,0 0 0,0 0 0,1 0 0,-1 0 0,1 0 0,0 0 0,1 5 0,-1-8-52,0 0-1,1 0 1,-1 0-1,0 0 1,1 0-1,-1 0 1,1-1-1,-1 1 1,1 0-1,-1 0 1,1 0-1,0-1 1,-1 1-1,1 0 1,0-1-1,0 1 1,0-1-1,-1 1 1,1-1-1,0 1 1,0-1-1,0 1 0,0-1 1,0 0-1,1 1 1,12 1-6774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3:00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417 123 24575,'0'-7'0,"0"-1"0,-1 1 0,1-1 0,-2 1 0,1 0 0,-1-1 0,0 1 0,0 0 0,-1 0 0,-4-7 0,5 12 0,1-1 0,-1 0 0,0 1 0,0 0 0,0-1 0,-1 1 0,1 0 0,-1 0 0,1 0 0,-1 1 0,1-1 0,-1 0 0,0 1 0,0 0 0,0 0 0,0 0 0,0 0 0,0 0 0,0 0 0,0 1 0,0 0 0,0-1 0,-1 1 0,1 0 0,0 1 0,-4 0 0,-11 1 0,0 2 0,0 0 0,0 1 0,0 0 0,1 2 0,0 0 0,0 1 0,-27 18 0,42-25 0,0 1 0,0 0 0,0-1 0,1 1 0,-1 0 0,1 0 0,-1 0 0,1 0 0,0 0 0,0 0 0,0 0 0,0 0 0,0 1 0,0-1 0,1 0 0,-1 1 0,1-1 0,-1 0 0,1 1 0,0-1 0,0 1 0,0-1 0,0 0 0,1 1 0,0 3 0,2 6 0,1-1 0,0 1 0,1-1 0,6 12 0,10 26 0,-17-32 0,-1 1 0,-1-1 0,-1 1 0,0-1 0,-2 1 0,0 0 0,-3 20 0,-5 10 0,-20 62 0,-14 7 0,43-117 0,0 1 0,-1 0 0,1-1 0,-1 1 0,1 0 0,0-1 0,0 1 0,-1 0 0,1 0 0,0-1 0,0 1 0,0 0 0,0 0 0,0-1 0,0 1 0,0 0 0,0 0 0,0-1 0,0 1 0,1 0 0,-1 0 0,0-1 0,0 1 0,1 0 0,-1-1 0,0 1 0,1 0 0,-1-1 0,1 1 0,-1-1 0,1 1 0,-1 0 0,1-1 0,0 1 0,1-1 0,0 0 0,-1 0 0,1 0 0,0 0 0,0 0 0,-1 0 0,1-1 0,0 1 0,0-1 0,-1 1 0,1-1 0,-1 0 0,3-1 0,48-32 0,-27 15 0,1-3 0,55-33 0,-75 51 0,0 0 0,1 1 0,-1 0 0,1 0 0,0 1 0,0 0 0,0 0 0,0 1 0,0-1 0,0 1 0,0 1 0,0 0 0,1 0 0,-1 0 0,7 2 0,-9-1 0,0 0 0,0 1 0,-1 0 0,1 0 0,-1 0 0,1 1 0,-1-1 0,0 1 0,0 0 0,0 0 0,0 1 0,-1-1 0,1 1 0,-1 0 0,5 6 0,-4-2 0,0 0 0,0 0 0,-1 0 0,1 0 0,-2 1 0,1-1 0,-1 1 0,1 10 0,-1 9 0,-2-1 0,0 1 0,-2-1 0,-8 47 0,1-31 0,-1-1 0,-3 1 0,-1-2 0,-2 0 0,-2-1 0,-1-1 0,-3 0 0,0-2 0,-50 61 0,57-81-105,-1-1 0,-1 0 0,-1-1 0,0-1 0,-1 0 0,-1-2 0,0 0 0,0-1 0,-1-2 0,0 0 0,-1-1 0,-23 6 0,24-9-6721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3:01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7154 273 24575,'-99'-8'-8976,"2"-9"9117,-49-6 8694,-138-6-8835,169 19 0,-69-3 0,-1 1 0,8-1 0,-154-13 0,92 3 0,110 13 0,-124-5 0,-6 3 0,-18 0 0,106 12 0,-443-14 0,100 5 0,125 7 0,213-10 0,-66-1 0,-207 33 0,222-12 0,-58 5 0,-46-4 0,100-7 0,121 9 0,84-6 0,0-2 0,0 0 0,0-2 0,-1-1 0,1-1 0,-38-7 0,8-2 0,-56-4 0,10 3 0,-37 4 0,139 7-32,0 0-1,-1 0 1,1 0-1,0 0 1,-1 0-1,1 0 1,0 0-1,-1 0 1,1 0-1,0 0 1,-1 0-1,1 0 1,0 0-1,-1 0 1,1 0-1,0-1 1,-1 1-1,1 0 1,0 0-1,0 0 1,-1-1-1,1 1 1,0 0-1,0 0 1,-1-1-1,1 1 1,0 0-1,0 0 1,0-1-1,-1 1 1,1 0-1,0-1 1,0 1-1,0 0 1,0-1-1,0 1 1,0 0-1,0-1 0,0 1 1,0 0-1,0-1 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3:59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0 326 24575,'2'-6'0,"0"1"0,0-1 0,1 1 0,0-1 0,-1 1 0,2 0 0,-1 0 0,8-9 0,-2 2 0,6-8 0,0 1 0,1 0 0,2 1 0,-1 1 0,2 1 0,0 0 0,1 2 0,1 0 0,0 1 0,0 1 0,2 1 0,-1 1 0,34-10 0,-30 11 0,1 1 0,-1 1 0,51-6 0,-69 13 0,0-1 0,0 1 0,0 1 0,0 0 0,0 0 0,0 0 0,15 6 0,-19-6 0,-1 1 0,1 0 0,0 0 0,-1 0 0,1 0 0,-1 1 0,0-1 0,0 1 0,0 0 0,0 0 0,0 0 0,-1 0 0,1 1 0,-1-1 0,0 1 0,3 5 0,-3-4 0,-1 1 0,0-1 0,0 1 0,0 0 0,0-1 0,-1 1 0,0 0 0,0-1 0,0 1 0,-1 0 0,0-1 0,0 1 0,-1 0 0,1-1 0,-1 0 0,-5 11 0,-5 8 0,-1-1 0,-20 29 0,24-39 0,-150 205 0,124-171 0,16-23 0,-28 38 0,45-58 0,-1-1 0,1 1 0,0 0 0,0 1 0,0-1 0,1 0 0,-1 1 0,1-1 0,0 1 0,1-1 0,-1 1 0,0 7 0,2-11 0,0 0 0,-1 0 0,1 0 0,-1 0 0,1 0 0,0 0 0,0 0 0,0 0 0,0 0 0,0 0 0,0 0 0,0 0 0,0-1 0,0 1 0,0 0 0,0-1 0,0 1 0,0-1 0,1 1 0,-1-1 0,0 0 0,0 1 0,1-1 0,-1 0 0,0 0 0,0 0 0,1 0 0,-1 0 0,0 0 0,0 0 0,1-1 0,-1 1 0,2-1 0,45-9 0,11-7 0,151-52 0,-153 50 0,-42 15 0,-1 0 0,0-1 0,0-1 0,18-10 0,-32 16 1,0 0 0,0 0-1,-1 0 1,1 0 0,0 0-1,0-1 1,0 1 0,0 0-1,-1 0 1,1 0 0,0 0 0,0 0-1,0 0 1,0 0 0,0 0-1,-1 0 1,1 0 0,0-1-1,0 1 1,0 0 0,0 0 0,0 0-1,0 0 1,0 0 0,0-1-1,-1 1 1,1 0 0,0 0-1,0 0 1,0 0 0,0 0-1,0-1 1,0 1 0,0 0 0,0 0-1,0 0 1,0-1 0,0 1-1,0 0 1,0 0 0,0 0-1,0 0 1,0 0 0,0-1-1,1 1 1,-1 0 0,0 0 0,-27 2-165,16 0-1071,-6-3-5591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00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134 101 24575,'1'0'0,"-1"0"0,0 0 0,1 0 0,-1 0 0,0 0 0,1 0 0,-1 0 0,0 0 0,1 0 0,-1 0 0,0 0 0,1 0 0,-1-1 0,0 1 0,1 0 0,-1 0 0,0 0 0,0 0 0,1-1 0,-1 1 0,0 0 0,0 0 0,1-1 0,-1 1 0,0 0 0,0 0 0,0-1 0,1 1 0,-1 0 0,0-1 0,0 1 0,0 0 0,0 0 0,0-1 0,0 1 0,0 0 0,1-1 0,-1 1 0,0 0 0,0-1 0,0 1 0,-1 0 0,1-1 0,-6-21 0,5 21 0,0-1 0,0 1 0,1-1 0,-1 0 0,0 1 0,1-1 0,0 0 0,-1 0 0,1 1 0,0-1 0,0 0 0,0 0 0,0 0 0,0 1 0,0-1 0,1-3 0,3 2 0,-1-1 0,1 1 0,1-1 0,-1 1 0,0 0 0,1 1 0,0-1 0,0 1 0,-1 0 0,1 0 0,0 0 0,1 1 0,-1 0 0,0 0 0,0 0 0,1 0 0,-1 1 0,8 1 0,-9-2 0,0 1 0,0 0 0,0 1 0,0-1 0,0 1 0,0 0 0,-1 0 0,1 0 0,0 0 0,0 0 0,-1 1 0,1 0 0,-1 0 0,0 0 0,1 0 0,-1 0 0,0 1 0,0 0 0,0-1 0,-1 1 0,1 0 0,-1 0 0,0 0 0,1 1 0,1 4 0,-2-1 0,-1 1 0,0 0 0,0-1 0,0 1 0,-1 0 0,-1 0 0,1-1 0,-1 1 0,0 0 0,-1 0 0,0-1 0,-4 11 0,-5 13 0,-24 43 0,11-32 26,-3-1-1,-1-2 1,-49 53-1,-17 24-1492,79-95-5359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00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247 86 24575,'1'-6'0,"1"0"0,0 1 0,1-1 0,-1 1 0,1 0 0,0 0 0,1 0 0,5-7 0,3-6 0,-4 6 0,-4 12 0,-4 22 0,-13 38 0,-101 300 0,30-99 0,74-223 0,8-28 0,0 0 0,-1 0 0,0 0 0,-1 0 0,0 0 0,-9 15 0,13-25 0,0 1 0,0-1 0,-1 0 0,1 1 0,0-1 0,0 1 0,-1-1 0,1 0 0,0 1 0,-1-1 0,1 0 0,0 0 0,-1 1 0,1-1 0,-1 0 0,1 0 0,0 1 0,-1-1 0,1 0 0,-1 0 0,1 0 0,-1 0 0,1 0 0,-1 0 0,1 0 0,-1 0 0,1 0 0,-1 0 0,1 0 0,0 0 0,-1 0 0,1 0 0,-1 0 0,0-1 0,-11-14 0,-1-24 0,8 10-1365,1 1-5461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01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398 38 24575,'1'-1'0,"0"1"0,0 0 0,-1 0 0,1-1 0,0 1 0,0-1 0,-1 1 0,1 0 0,0-1 0,-1 1 0,1-1 0,-1 0 0,1 1 0,-1-1 0,1 1 0,-1-1 0,1 0 0,-1 1 0,1-1 0,-1 0 0,0 0 0,1 1 0,-1-1 0,0 0 0,0 0 0,1 0 0,-1 1 0,0-1 0,0 0 0,0 0 0,0 0 0,0 1 0,0-1 0,0 0 0,-1 0 0,1 0 0,0 1 0,0-1 0,-1 0 0,1 0 0,0 1 0,-1-1 0,1 0 0,-1 1 0,1-1 0,-1 0 0,1 1 0,-1-1 0,1 0 0,-1 1 0,0-1 0,1 1 0,-1 0 0,0-1 0,1 1 0,-1-1 0,0 1 0,0 0 0,1-1 0,-1 1 0,0 0 0,0 0 0,1 0 0,-1 0 0,0 0 0,-1 0 0,-6 0 0,1 0 0,0 1 0,-1 0 0,1 0 0,0 1 0,0 0 0,-1 0 0,-12 7 0,-59 33 0,35-17 0,27-16 0,1 0 0,1 1 0,0 1 0,0 0 0,1 1 0,0 1 0,-18 22 0,26-28 0,0 1 0,0 0 0,1 1 0,0-1 0,1 1 0,0 0 0,1 0 0,0 0 0,0 1 0,0-1 0,1 1 0,1-1 0,0 1 0,0 0 0,1-1 0,1 11 0,0-15 0,0 0 0,1 0 0,-1 0 0,1 0 0,0 0 0,0-1 0,1 1 0,0-1 0,-1 1 0,1-1 0,1 0 0,-1 0 0,1 0 0,-1-1 0,1 1 0,0-1 0,1 0 0,-1 0 0,0 0 0,1-1 0,0 1 0,-1-1 0,1 0 0,0-1 0,0 1 0,9 1 0,3 1 0,1-1 0,-1-1 0,1 0 0,0-1 0,-1-1 0,29-3 0,-23 0-119,4 1-192,1-2-1,-1-2 1,40-12-1,-46 9-6514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35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421 0 24575,'-3'1'0,"0"0"0,1-1 0,-1 1 0,0 0 0,1 0 0,-1 1 0,1-1 0,-1 0 0,1 1 0,0 0 0,0-1 0,0 1 0,0 0 0,0 0 0,0 0 0,0 0 0,-2 4 0,0-1 0,1 0 0,-1 1 0,1-1 0,0 1 0,0 0 0,-2 9 0,3-9 0,1 1 0,-1 0 0,2 0 0,-1 0 0,1-1 0,0 1 0,0 0 0,1 0 0,0 0 0,0 0 0,0 0 0,1-1 0,0 1 0,1-1 0,-1 1 0,1-1 0,6 10 0,4 1 0,0-1 0,1 0 0,1-1 0,23 19 0,-13-12 0,-20-15 0,0-1 0,-1 1 0,0 0 0,0 1 0,0-1 0,-1 0 0,0 1 0,0 0 0,-1 0 0,0 0 0,-1 0 0,1 0 0,-1 0 0,-1 0 0,0 14 0,-1-20 0,0 0 0,0 0 0,0 0 0,0 0 0,0 0 0,-1 0 0,1 0 0,-1-1 0,1 1 0,-1 0 0,0-1 0,1 1 0,-1-1 0,0 0 0,0 1 0,0-1 0,0 0 0,0 0 0,0 0 0,0-1 0,-1 1 0,1 0 0,-4 0 0,-64 10 0,50-9 0,-83 24 0,70-17 0,-51 9 0,75-17 0,-1 0 0,0 0 0,0-1 0,0-1 0,1 1 0,-1-2 0,0 1 0,1-1 0,-17-6 0,22 6 0,0 0 0,0 0 0,0 0 0,0-1 0,1 1 0,-1-1 0,1 0 0,0 0 0,-1 0 0,1 0 0,1-1 0,-1 1 0,0-1 0,1 0 0,0 1 0,0-1 0,0 0 0,0 0 0,1-1 0,0 1 0,-1 0 0,1-1 0,1 1 0,-1 0 0,1-1 0,0 1 0,0-1 0,0 1 0,2-8 0,1-12 0,2 0 0,1 1 0,0 0 0,13-28 0,-10 28 0,11-32-682,43-79-1,-56 120-6143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01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38 24575,'8'-2'0,"-1"0"0,1 0 0,-1-1 0,0 1 0,9-6 0,-1 1 0,-12 5 0,0 0 0,0 1 0,1 0 0,-1 0 0,0 0 0,1 0 0,-1 0 0,1 0 0,-1 1 0,1 0 0,-1 0 0,1 0 0,-1 0 0,0 0 0,1 1 0,-1-1 0,1 1 0,-1 0 0,0 0 0,1 0 0,-1 1 0,0-1 0,0 1 0,0-1 0,0 1 0,0 0 0,0 1 0,-1-1 0,1 0 0,-1 1 0,1-1 0,-1 1 0,0 0 0,0 0 0,0 0 0,0 0 0,1 3 0,0 3 0,1 0 0,-2 0 0,1 0 0,-1 1 0,0-1 0,-1 1 0,0 0 0,-1-1 0,0 1 0,-1 0 0,1-1 0,-5 15 0,-1 1-91,-2-1 0,0 1 0,-2-2 0,0 1 0,-2-1 0,-1-1 0,0 0 0,-2-1 0,0-1 0,-2 0 0,0-1 0,-1-1 0,-1 0 0,-29 20 0,31-25-6735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02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38 292 24575,'52'-20'0,"139"0"0,-183 18 0,127-27 0,-119 25 0,0-2 0,0 0 0,0-1 0,-1-1 0,0 0 0,14-11 0,-26 18 0,-1-1 0,1 0 0,-1 1 0,0-1 0,1 0 0,-1 0 0,0 0 0,-1-1 0,1 1 0,0 0 0,0-1 0,-1 1 0,0-1 0,1 0 0,-1 1 0,0-1 0,0 0 0,-1 0 0,1 0 0,-1 1 0,1-1 0,-1 0 0,0 0 0,0 0 0,0 0 0,0 0 0,-1 0 0,1 0 0,-1 1 0,-1-6 0,0 4 0,-1-1 0,0 0 0,0 1 0,0-1 0,0 1 0,-1 0 0,1 0 0,-1 1 0,0-1 0,-1 1 0,1-1 0,-1 1 0,1 1 0,-1-1 0,-7-2 0,0 0 0,-1 2 0,1-1 0,-1 2 0,0 0 0,0 0 0,0 1 0,0 1 0,0 0 0,-16 3 0,-19 3 0,-49 14 0,64-12 0,-53 19 0,78-24 0,0 0 0,0 1 0,1 0 0,-1 0 0,1 1 0,0-1 0,0 2 0,0-1 0,1 1 0,0 0 0,0 0 0,-6 9 0,11-12 0,0 0 0,0 0 0,0-1 0,1 1 0,-1 0 0,1 0 0,-1 0 0,1 0 0,0 0 0,0 0 0,1-1 0,-1 1 0,0 0 0,1 0 0,0 0 0,0 0 0,0-1 0,0 1 0,0 0 0,0-1 0,1 1 0,-1-1 0,1 1 0,0-1 0,0 0 0,3 3 0,4 6 0,0-2 0,1 1 0,0-2 0,15 11 0,59 37 0,-28-20 0,81 68 0,-95-68 0,-20-18 0,32 34 0,-47-44 0,-1 0 0,0 0 0,0 1 0,-1 0 0,0 0 0,-1 0 0,0 0 0,4 14 0,-3-5 0,0 0 0,-2 1 0,0-1 0,-1 1 0,0-1 0,-2 1 0,0 0 0,-1-1 0,-5 24 0,4-34 0,0 1 0,-1-1 0,0 0 0,0 0 0,-1-1 0,0 1 0,0-1 0,-1 0 0,0 0 0,0 0 0,0-1 0,-1 1 0,0-1 0,0-1 0,-1 1 0,0-1 0,0 0 0,0-1 0,0 0 0,-1 0 0,0 0 0,-13 4 0,6-4 0,-1 0 0,0 0 0,1-2 0,-1 0 0,0-1 0,0 0 0,0-1 0,0-1 0,0-1 0,-30-6 0,40 6 0,0 1 0,0-1 0,-1 0 0,1-1 0,0 1 0,1-1 0,-1 0 0,0-1 0,1 1 0,0-1 0,0 0 0,0-1 0,0 1 0,1-1 0,-1 0 0,1 0 0,1 0 0,-1-1 0,1 1 0,0-1 0,0 0 0,0 0 0,1 0 0,0 0 0,0 0 0,1-1 0,-1 1 0,0-12 0,3 2 11,0 0 0,1 0 0,0 0 0,1 0 0,1 0 0,1 0-1,0 1 1,1 0 0,1 0 0,10-18 0,-6 13-223,2 0 0,0 1 0,1 1-1,1 0 1,1 1 0,28-25 0,-25 28-6614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02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 24575,'0'0'0,"0"0"0,0 0 0,1 0 0,-1 0 0,0 0 0,0 0 0,0 0 0,0 0 0,0 0 0,1 0 0,-1 0 0,0 0 0,0 0 0,0 0 0,0 0 0,1 0 0,-1 0 0,0 0 0,0 0 0,0 0 0,0 0 0,1 0 0,-1 0 0,0 0 0,0 0 0,0 0 0,0 0 0,0 0 0,1 0 0,-1 0 0,0 0 0,0-1 0,0 1 0,0 0 0,0 0 0,0 0 0,1 0 0,-1 0 0,0 0 0,0-1 0,0 1 0,0 0 0,0 0 0,0 0 0,0 0 0,0 0 0,0-1 0,0 1 0,0 0 0,0 0 0,0 0 0,0 0 0,0-1 0,0 1 0,0 0 0,0 0 0,0 0 0,0 0 0,0-1 0,0 1 0,0 0 0,0 0 0,0 0 0,0 0 0,0 0 0,-1-1 0,1 1 0,0 0 0,22 5 0,505-2 0,-274-5 0,-205 1 0,0-2 0,0-1 0,-1-3 0,83-22 0,-215 23 0,59 2-1365,2-1-5461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03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24575,'10'1'0,"-1"1"0,0 0 0,0 1 0,0 0 0,0 0 0,-1 1 0,1 0 0,-1 0 0,10 8 0,30 13 0,6-3 0,0-3 0,1-2 0,0-2 0,1-2 0,1-3 0,0-3 0,72 1 0,-107-10 0,28 1 0,-48 0 0,1 2 0,-1-1 0,1 0 0,-1 0 0,0 1 0,1-1 0,-1 1 0,1 0 0,-1 0 0,0 0 0,0 0 0,1 0 0,-1 0 0,3 3 0,-5-3 0,0-1 0,1 1 0,-1 0 0,0 0 0,1 0 0,-1-1 0,0 1 0,0 0 0,0 0 0,0 0 0,0 0 0,0 0 0,0 0 0,0-1 0,0 1 0,0 0 0,0 0 0,-1 0 0,1 0 0,0-1 0,-1 1 0,1 0 0,0 0 0,-1-1 0,1 1 0,-1 0 0,1 0 0,-1-1 0,0 1 0,1-1 0,-1 1 0,0 0 0,1-1 0,-1 1 0,-1 0 0,-31 23 0,26-20 0,-39 28 0,13-11 0,1 2 0,1 1 0,-54 54 0,83-75-91,-23 21 314,24-23-256,1-1 1,-1 1-1,1-1 1,-1 1-1,1-1 1,-1 0-1,1 1 0,-1-1 1,1 0-1,-1 0 1,1 1-1,-1-1 1,0 0-1,1 0 1,-1 0-1,1 0 1,-1 0-1,0 0 1,1 0-1,-1 0 0,0 0 1,1 0-1,-1 0 1,1 0-1,-1 0 1,0 0-1,1 0 1,-1-1-1,1 1 1,-1 0-1,1-1 1,-1 1-1,0 0 0,1-1 1,-1 1-1,1 0 1,0-1-1,-1 1 1,1-1-1,-1 1 1,1-1-1,0 1 1,-1-1-1,1 1 1,-1-2-1,-3-10-6793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09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1 402 24575,'6'-33'0,"1"29"0,2 20 0,1 24 0,-2 1 0,-2 0 0,-2 0 0,-1 1 0,-6 79 0,2-31 0,1-88 0,0-1 0,0 0 0,0 1 0,0-1 0,0 0 0,1 1 0,-1-1 0,0 0 0,1 0 0,-1 1 0,1-1 0,-1 0 0,1 0 0,0 0 0,-1 0 0,1 0 0,0 1 0,0-1 0,0-1 0,0 1 0,0 0 0,0 0 0,0 0 0,0 0 0,0-1 0,0 1 0,1 0 0,-1-1 0,0 1 0,0-1 0,1 0 0,-1 1 0,0-1 0,0 0 0,1 0 0,-1 0 0,0 0 0,1 0 0,-1 0 0,2 0 0,8-1 0,1-1 0,-1 0 0,0 0 0,12-5 0,4 0 0,244-37 0,88-16 0,-157 16 0,222-38 0,-403 80 0,-3 0 0,-35 1 0,3 2 0,2-1 0,0 1 0,0-2 0,0 0 0,1 0 0,-19-5 0,27 5 0,0 0 0,0 0 0,0 0 0,1-1 0,-1 1 0,0-1 0,1 0 0,-1 1 0,1-1 0,0-1 0,-1 1 0,1 0 0,0 0 0,0-1 0,1 1 0,-1-1 0,0 0 0,1 0 0,0 1 0,0-1 0,-1 0 0,2 0 0,-1 0 0,0 0 0,1 0 0,-1-5 0,-86-488 0,82 490 0,1 18 0,-4 42 0,1-6 0,4-32 24,-1 0 0,-1-1 0,0 1 0,-9 19 0,11-31-107,1 1 1,-1-1-1,0 1 1,-1-1-1,1 0 1,-1 0-1,1 0 1,-1-1-1,0 1 1,-1-1-1,1 0 1,-1 0-1,1 0 1,-1-1-1,0 0 1,0 0-1,-6 2 1,-9 1-6744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09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515 0 24575,'-9'10'0,"1"1"0,1 0 0,0 0 0,0 0 0,-6 16 0,-9 13 0,-28 35 0,-86 97 0,133-169 0,-13 15 0,-1 0 0,0-1 0,-1-1 0,-1-1 0,-1-1 0,-41 23 0,54-34-195,0-1 0,-1 1 0,1-1 0,-1-1 0,1 1 0,-13-1 0,0 0-6631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10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24575,'2'5'0,"0"0"0,0 0 0,1 0 0,-1 0 0,1 0 0,0-1 0,0 0 0,1 1 0,-1-1 0,1 0 0,5 4 0,7 10 0,90 101 0,-75-89 0,-2 2 0,-1 1 0,42 66 0,-70-98 4,1-1 0,-1 1 0,1-1 0,-1 1-1,0 0 1,1-1 0,-1 1 0,1 0 0,-1 0 0,0-1-1,0 1 1,1 0 0,-1 0 0,0-1 0,0 1 0,0 0 0,0 0-1,0-1 1,0 1 0,0 0 0,0 0 0,0 0 0,0-1-1,-1 1 1,1 0 0,0 0 0,0-1 0,-1 1 0,0 1-1,0-2-90,0 1 0,-1-1 0,1 1 0,0-1 0,-1 0 0,1 1 0,0-1 0,-1 0 0,1 0 0,0 0-1,-1 0 1,1 0 0,0-1 0,-1 1 0,1 0 0,-2-1 0,-14-4-6739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10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493 0 24575,'-5'5'0,"1"1"0,0 0 0,1-1 0,-1 1 0,1 0 0,1 1 0,-1-1 0,-1 7 0,1-5 0,0 0 0,0-1 0,0 1 0,-1-1 0,-7 11 0,-12 9 0,0 0 0,-2-2 0,-42 34 0,50-47 0,0-1 0,0 0 0,-1-1 0,0-1 0,0-1 0,-1 0 0,-32 7 0,47-13 0,0-1 0,0 0 0,0 0 0,-1-1 0,1 1 0,0-1 0,0 0 0,0 0 0,0-1 0,0 1 0,-1-1 0,1 0 0,0 0 0,0 0 0,0 0 0,1-1 0,-1 0 0,0 1 0,0-2 0,1 1 0,-1 0 0,1-1 0,0 1 0,0-1 0,-5-6 0,5 5 0,1 0 0,0 0 0,1 0 0,-1 0 0,1-1 0,-1 1 0,1-1 0,0 0 0,1 1 0,-1-1 0,1 1 0,0-1 0,0 0 0,1 1 0,-1-1 0,1 1 0,0-1 0,0 0 0,1 1 0,-1 0 0,1-1 0,0 1 0,3-4 0,1-4 0,2-1 0,-1 2 0,2-1 0,-1 1 0,2 1 0,-1 0 0,1 0 0,1 1 0,0 0 0,0 1 0,1 0 0,0 0 0,0 2 0,1-1 0,0 2 0,19-7 0,-21 9 0,1 0 0,0 0 0,0 1 0,0 1 0,0 0 0,0 0 0,0 1 0,0 1 0,0 0 0,0 1 0,0 0 0,0 1 0,0 0 0,-1 1 0,0 0 0,1 1 0,-2 0 0,1 0 0,12 10 0,-2 2 10,-1 0 0,24 27 0,-34-31-149,1-2-1,0 1 1,1-2-1,0 1 1,1-2-1,0 1 1,0-2-1,1 0 1,27 11-1,-20-12-6686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11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1227 1990 24575,'5'-2'0,"-1"0"0,1 1 0,0-2 0,0 1 0,-1 0 0,1-1 0,-1 0 0,0 0 0,0 0 0,0-1 0,0 1 0,4-6 0,2-1 0,35-30 0,-1-2 0,-3-2 0,-1-1 0,42-64 0,-69 90 0,-1-2 0,-2 1 0,0-1 0,-1 0 0,0-1 0,-2 0 0,-1-1 0,-1 1 0,-1-1 0,-1 0 0,0 0 0,-2 0 0,-1 0 0,-3-28 0,-5 4 0,-2 1 0,-2 1 0,-2 0 0,-2 1 0,-41-82 0,-137-195 0,169 283 0,-62-94 0,-201-232 0,277 351 0,-1 1 0,0 1 0,-1 0 0,0 0 0,-22-13 0,32 23 0,0-1 0,0 0 0,-1 1 0,1-1 0,0 1 0,-1 0 0,1 0 0,-1 1 0,0-1 0,1 1 0,-1 0 0,0 0 0,1 0 0,-1 0 0,1 0 0,-1 1 0,0 0 0,1-1 0,-1 1 0,1 1 0,0-1 0,-1 0 0,1 1 0,0 0 0,0 0 0,0 0 0,0 0 0,0 0 0,0 1 0,-4 4 0,-13 13 0,-2-2 0,0 0 0,-1-1 0,-1-1 0,0-1 0,-1-2 0,-1 0 0,0-2 0,0 0 0,-1-2 0,-37 7 0,0-2 0,44-11 0,1 1 0,0 0 0,0 2 0,1 0 0,-1 1 0,-26 14 0,39-15 0,-1 0 0,1 1 0,0-1 0,1 1 0,-1 0 0,2 1 0,-1-1 0,1 1 0,-5 11 0,3-7 0,0-1 0,0 0 0,-1-1 0,-9 11 0,8-10 0,0-1 0,0 1 0,1 1 0,1-1 0,0 1 0,0 0 0,2 1 0,-1-1 0,1 1 0,1 0 0,0 0 0,1 0 0,1 0 0,0 1 0,0-1 0,1 0 0,1 1 0,0-1 0,1 0 0,1 0 0,5 17 0,13 47 0,-2 1 0,-4 0 0,-4 1 0,2 105 0,4 217 0,8-139 0,-21-238 0,-1-1 0,-1 1 0,-2 0 0,-3 43 0,3-68-21,-1 1 0,1 0-1,0-1 1,0 1 0,0 0-1,0-1 1,0 1 0,-1 0-1,1 0 1,0-1 0,0 1-1,0 0 1,-1 0 0,1-1-1,0 1 1,-1 0 0,1 0-1,0 0 1,0 0 0,-1-1-1,1 1 1,0 0 0,-1 0-1,1 0 1,0 0 0,-1 0-1,1 0 1,0 0 0,-1 0-1,1 0 1,0 0 0,-1 0-1,1 0 1,0 0 0,-1 0-1,1 0 1,0 0 0,-1 0-1,1 0 1,0 1 0,0-1-1,-1 0 1,1 0 0,0 0-1,-1 0 1,1 1 0,0-1-1,0 0 1,-1 0 0,1 1-1,0-1 1,0 0 0,0 0-1,0 1 1,-1-1 0,1 0-1,0 1 1,0-1 0,0 0-1,0 1 1,0-1 0,0 0-1,0 1 1,-5-12-6805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14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1 495 24575,'0'-2'0,"1"0"0,-1 0 0,1 0 0,0 0 0,-1 0 0,1 0 0,0 1 0,0-1 0,1 0 0,-1 0 0,0 1 0,0-1 0,1 1 0,-1-1 0,1 1 0,0-1 0,-1 1 0,1 0 0,0 0 0,0 0 0,0 0 0,-1 0 0,4 0 0,50-19 0,-47 18 0,154-29 0,-119 25 0,0 1 0,1 2 0,86 6 0,-32-1 0,588-25 0,149-25 0,40-5 0,-225-68 0,-649 121 0,263-54 0,3 12 0,276-8 0,-51 46 0,-265 5 0,-210 0 0,0 1 0,-1 1 0,20 5 0,12 2 0,-110-9-1365,35-1-5461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35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15 24575,'4'0'0,"1"-4"0,-4-2 0,-6 1 0,-7 5 0,-1 3-8191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25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368 16 24575,'0'0'0,"-1"0"0,1 0 0,0 0 0,0 0 0,-1 0 0,1 0 0,0 0 0,0 0 0,-1 0 0,1 0 0,0 0 0,-1 0 0,1 0 0,0 0 0,0 0 0,-1 0 0,1 0 0,0 0 0,0-1 0,-1 1 0,1 0 0,0 0 0,0 0 0,-1 0 0,1 0 0,0-1 0,0 1 0,0 0 0,0 0 0,-1 0 0,1-1 0,0 1 0,0 0 0,0 0 0,0-1 0,0 1 0,-1 0 0,1 0 0,0-1 0,0 1 0,0 0 0,0 0 0,0-1 0,0 1 0,0 0 0,0 0 0,0-1 0,0 1 0,0 0 0,0-1 0,0 1 0,0 0 0,1 0 0,-1-1 0,0 1 0,0 0 0,1-1 0,-1 1 0,1-1 0,-1 1 0,1-1 0,-1 1 0,1-1 0,0 1 0,-1-1 0,1 1 0,0 0 0,-1-1 0,1 1 0,0 0 0,-1 0 0,1 0 0,0-1 0,0 1 0,-1 0 0,1 0 0,0 0 0,0 0 0,-1 0 0,1 0 0,0 1 0,-1-1 0,2 0 0,0 1 0,0 0 0,-1-1 0,1 1 0,0 0 0,-1 0 0,1 0 0,0 1 0,-1-1 0,0 0 0,1 1 0,-1-1 0,0 1 0,1-1 0,-1 1 0,0-1 0,0 1 0,0 0 0,-1 0 0,1-1 0,0 1 0,-1 0 0,1 0 0,-1 0 0,1 0 0,-1 0 0,0 0 0,0 0 0,0 0 0,0 3 0,-1 9 0,0 1 0,-1-1 0,-3 16 0,0-6 0,-172 886 0,172-889 0,-15 54 0,18-70 0,0 1 0,0-1 0,0 0 0,-1 0 0,0 0 0,0 0 0,0-1 0,0 1 0,-1-1 0,-5 5 0,7-8 0,0 0 0,1 0 0,-1 0 0,0-1 0,0 1 0,0-1 0,0 1 0,0-1 0,0 0 0,0 0 0,0 0 0,0 0 0,0 0 0,0 0 0,0-1 0,0 1 0,0-1 0,0 1 0,0-1 0,0 0 0,0 1 0,0-1 0,0 0 0,1 0 0,-1-1 0,0 1 0,1 0 0,-1 0 0,1-1 0,0 1 0,-1-1 0,1 0 0,-1-1 0,-9-9 0,2 0 0,-17-26 0,25 35 0,-7-11-227,1-1-1,1-1 1,0 1-1,1-1 1,-6-27-1,7 18-6598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26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244 69 24575,'0'-3'0,"1"0"0,0 0 0,0 1 0,0-1 0,0 0 0,0 1 0,1-1 0,-1 1 0,1-1 0,-1 1 0,1 0 0,0 0 0,0 0 0,0 0 0,3-3 0,36-22 0,-41 27 0,0 0 0,0 0 0,0 0 0,0 0 0,0 1 0,0-1 0,0 0 0,-1 0 0,1 0 0,0 0 0,0 0 0,0 0 0,0 0 0,0 0 0,0 0 0,0 0 0,0 0 0,0 1 0,0-1 0,0 0 0,0 0 0,0 0 0,0 0 0,0 0 0,0 0 0,0 0 0,0 0 0,0 0 0,0 1 0,0-1 0,0 0 0,0 0 0,0 0 0,0 0 0,0 0 0,0 0 0,0 0 0,0 0 0,0 0 0,0 1 0,0-1 0,1 0 0,-1 0 0,0 0 0,0 0 0,0 0 0,0 0 0,0 0 0,0 0 0,0 0 0,0 0 0,0 0 0,0 0 0,0 0 0,1 0 0,-1 0 0,0 0 0,0 0 0,0 0 0,0 0 0,0 0 0,0 0 0,-9 14 0,-15 14 0,-29 10 0,8-7 0,-67 62 0,105-85 0,0 0 0,0 1 0,1 0 0,1 0 0,-1 0 0,1 1 0,1-1 0,0 1 0,0 0 0,1 1 0,0-1 0,1 0 0,0 1 0,0 0 0,1-1 0,1 1 0,0 0 0,1 0 0,-1-1 0,2 1 0,0 0 0,4 13 0,-4-16 0,1 1 0,0 0 0,0 0 0,1-1 0,0 0 0,1 0 0,0 0 0,0 0 0,0-1 0,1 0 0,0 0 0,1 0 0,0-1 0,0 0 0,0-1 0,0 1 0,1-1 0,0 0 0,0-1 0,1 0 0,-1-1 0,1 1 0,-1-1 0,1-1 0,0 0 0,12 1 0,19-2 0,0-3 0,1-1 0,-1-2 0,-1-1 0,46-15 0,21-2 0,124-19 0,-227 41-136,-1 1-1,1 0 1,0-1-1,-1 0 1,1 0-1,-1 1 1,1-1-1,-1-1 0,4-1 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26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38 24575,'-17'3'0,"22"4"0,29 5 0,45-7 0,96-6 0,-65-1 0,128-10 0,6-1 0,89 14 0,-381-30-1365,31 20-5461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27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24575,'6'2'0,"0"1"0,-1-1 0,1 2 0,-1-1 0,0 1 0,0-1 0,0 1 0,0 1 0,-1-1 0,8 10 0,-3-5 0,32 33 0,-2 1 0,57 82 0,-82-105 0,-2 1 0,0 0 0,-1 1 0,-1 0 0,-2 0 0,0 1 0,-1 1 0,-1-1 0,3 31 0,-8-48 0,-1 0 0,0-1 0,0 1 0,0 0 0,0 0 0,-1-1 0,0 1 0,-1-1 0,1 1 0,-1-1 0,0 1 0,0-1 0,-1 0 0,1 0 0,-1 0 0,0 0 0,0 0 0,-1-1 0,-4 5 0,3-4 0,-1-1 0,0 0 0,0 0 0,0-1 0,0 0 0,-1 0 0,1 0 0,-1-1 0,0 1 0,0-2 0,0 1 0,0-1 0,0 0 0,-14 0 0,-59-3-1365,53 2-5461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15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12 249 24575,'0'0'0,"-1"0"0,1 0 0,0 0 0,-1 0 0,1 0 0,-1 0 0,1 0 0,0 0 0,-1 0 0,1 0 0,0 0 0,-1 0 0,1 0 0,-1 0 0,1 0 0,0 0 0,-1-1 0,1 1 0,0 0 0,-1 0 0,1 0 0,0-1 0,-1 1 0,1 0 0,0 0 0,0-1 0,-1 1 0,1 0 0,0 0 0,0-1 0,-1 1 0,1 0 0,0-1 0,0 1 0,0 0 0,0-1 0,0 1 0,-1-1 0,9-14 0,19-11 0,17-4 0,1 3 0,2 1 0,1 2 0,1 3 0,0 1 0,92-22 0,-127 39 0,0 0 0,0 1 0,0 0 0,0 2 0,1-1 0,-1 2 0,21 3 0,-32-4 0,0 1 0,0-1 0,0 1 0,0 0 0,0 0 0,0 0 0,0 1 0,0-1 0,-1 1 0,1 0 0,0-1 0,-1 1 0,0 0 0,1 1 0,-1-1 0,0 0 0,0 1 0,0-1 0,0 1 0,0-1 0,-1 1 0,1 0 0,-1 0 0,0 0 0,0 0 0,0 0 0,0 0 0,0 0 0,-1 0 0,1 0 0,-1 1 0,0-1 0,0 0 0,0 0 0,-1 0 0,1 0 0,-1 0 0,0 5 0,-3 5 0,0 0 0,0 0 0,-1 0 0,-1-1 0,0 1 0,0-1 0,-2-1 0,1 1 0,-17 17 0,-8 7 0,-50 42 0,78-74 0,-1 1 0,-1 1 0,0-1 0,0 0 0,0 0 0,-1-1 0,0 0 0,1 0 0,-2 0 0,1-1 0,-12 4 0,19-8 0,0 1 0,1 0 0,-1 0 0,0 0 0,0 0 0,0 0 0,1-1 0,-1 1 0,0 0 0,0 0 0,0 0 0,0-1 0,0 1 0,0 0 0,1 0 0,-1 0 0,0-1 0,0 1 0,0 0 0,0 0 0,0-1 0,0 1 0,0 0 0,0 0 0,0 0 0,0-1 0,0 1 0,0 0 0,0 0 0,0-1 0,0 1 0,0 0 0,0 0 0,0-1 0,-1 1 0,1 0 0,0 0 0,0 0 0,0-1 0,0 1 0,0 0 0,-1 0 0,1 0 0,0 0 0,0-1 0,0 1 0,0 0 0,-1 0 0,1 0 0,0 0 0,0 0 0,0 0 0,-1 0 0,1 0 0,0-1 0,0 1 0,-1 0 0,1 0 0,0 0 0,0 0 0,-1 0 0,1 0 0,0 0 0,0 0 0,0 0 0,-1 1 0,16-15 0,-2 8 0,0 1 0,0 0 0,1 1 0,0 0 0,-1 1 0,1 1 0,0 0 0,0 1 0,19 1 0,-28 0 0,-1 0 0,1 1 0,0-1 0,0 1 0,-1 0 0,1 1 0,-1-1 0,1 1 0,-1 0 0,0 0 0,0 0 0,1 0 0,-2 1 0,1 0 0,0 0 0,0 0 0,-1 0 0,0 0 0,1 1 0,-1 0 0,-1-1 0,1 1 0,0 0 0,-1 1 0,0-1 0,0 0 0,0 1 0,-1-1 0,1 1 0,-1-1 0,1 7 0,1 8 0,-1 0 0,-1-1 0,-1 1 0,0 0 0,-5 28 0,4-37 0,-1-1 0,-1 1 0,1-1 0,-2 1 0,1-1 0,-1 0 0,-1 0 0,0-1 0,0 1 0,0-1 0,-1 0 0,-8 8 0,-3-1 0,0 0 0,-1-1 0,0-1 0,-1-1 0,-1-1 0,-40 18 0,9-10 0,-91 22 0,120-40-108,22-2 113,0 1 0,0 0 0,-1-1-1,1 1 1,0 0 0,0-1 0,0 1 0,0 0 0,0-1 0,0 1-1,0 0 1,0-1 0,0 1 0,0 0 0,0-1 0,0 1-1,0-1 1,0 1 0,0 0 0,0-1 0,0 1 0,0 0-1,0-1 1,1 1 0,-1 0 0,0-1 0,0 1 0,0 0-1,1-1 1,-1 1 0,0 0 0,1-1 0,34-35-302,-22 24-823,-3-1-5706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16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402 45 24575,'28'-31'0,"-16"18"0,-23 32 0,-265 380 0,237-346 0,4 1 0,-40 78 0,70-123 74,5-18-1513,1-4-5387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16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24575,'0'-5'0,"3"-9"0,-2 13 0,0 1 0,0 0 0,-1-1 0,1 1 0,0 0 0,0 0 0,0-1 0,0 1 0,0 0 0,0 0 0,0 0 0,0 0 0,0 0 0,0 0 0,0 1 0,0-1 0,0 0 0,0 0 0,1 1 0,12 4 0,-1 0 0,1 0 0,-1 1 0,0 1 0,-1 0 0,1 1 0,19 17 0,77 77 0,-72-65 0,-11-9-195,-2 1 0,0 0 0,-2 2 0,-1 1 0,-2 0 0,18 40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16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323 0 24575,'-1'6'0,"-1"0"0,1 0 0,-1 0 0,0 0 0,-1 0 0,1-1 0,-7 10 0,-33 53 0,25-41 0,-21 35 0,3 2 0,4 1 0,-42 122 0,56-133 0,3 1 0,3 0 0,2 1 0,2 0 0,1 80 0,6-128 0,0 0 0,1-1 0,0 1 0,1 0 0,-1-1 0,1 1 0,1-1 0,-1 1 0,2-1 0,-1 0 0,1 0 0,0-1 0,0 1 0,0-1 0,9 9 0,-9-11 0,1 1 0,0-1 0,0-1 0,1 1 0,-1-1 0,1 0 0,0 0 0,0 0 0,0-1 0,0 0 0,0 0 0,0-1 0,1 0 0,-1 0 0,0 0 0,1-1 0,-1 0 0,1 0 0,8-1 0,12-3 0,1-1 0,-1-1 0,0-2 0,0 0 0,-1-2 0,32-16 0,-41 17 0,0-1 0,-1 0 0,0-2 0,-1 1 0,0-2 0,-1 0 0,0-1 0,-1 0 0,22-32 0,-30 38 0,-1 0 0,0 0 0,-1-1 0,1 1 0,-1-1 0,-1 0 0,0 0 0,0 0 0,-1 0 0,0 0 0,0 0 0,-1 0 0,-1-1 0,1 1 0,-2 0 0,1 0 0,-1 0 0,0 0 0,-1 0 0,0 1 0,0-1 0,-1 1 0,-6-11 0,6 13 0,0 0 0,-1 0 0,1 0 0,-1 0 0,0 1 0,0 0 0,-1 0 0,0 1 0,0-1 0,0 1 0,0 0 0,-1 1 0,1 0 0,-1 0 0,0 0 0,0 1 0,0 0 0,0 0 0,0 0 0,0 1 0,-1 1 0,1-1 0,0 1 0,-1 0 0,1 1 0,0-1 0,-1 1 0,1 1 0,-10 3 0,-24 9 0,0 2 0,2 2 0,0 2 0,2 1 0,0 2 0,-34 28 0,67-48-91,0 0 0,0 0 0,0 0 0,0 0 0,1 1 0,-1 0 0,1-1 0,0 1 0,0 1 0,0-1 0,1 0 0,-1 1 0,1-1 0,-2 6 0,2 10-6735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17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 24575,'6'0'0,"-1"0"0,1 0 0,-1 1 0,1 0 0,-1 0 0,1 0 0,-1 0 0,1 1 0,-1 0 0,0 0 0,0 1 0,0-1 0,0 1 0,0 0 0,-1 1 0,8 6 0,-7-5 0,-1 1 0,0-1 0,0 1 0,0 0 0,-1 1 0,0-1 0,0 0 0,0 1 0,-1 0 0,0 0 0,2 12 0,-2 1 0,-1 0 0,-1 1 0,0-1 0,-1 0 0,-2 1 0,0-1 0,-1 0 0,-9 26 0,5-20-105,-2 0 0,-1 0 0,-1-1 0,-1-1 0,-1 0 0,-1 0 0,-1-2 0,-1 0 0,-1-1 0,-1 0 0,-1-2 0,-26 20 0,19-20-6721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29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22 24575,'2'-1'0,"0"1"0,0-1 0,0 1 0,-1-1 0,1 0 0,0 1 0,0-1 0,0 0 0,-1 0 0,1-1 0,-1 1 0,3-2 0,12-6 0,-15 10 0,0 0 0,-1-1 0,1 1 0,0 0 0,-1-1 0,1 1 0,0 0 0,-1 0 0,1 0 0,-1 0 0,0 0 0,1-1 0,-1 1 0,0 0 0,1 0 0,-1 0 0,0 0 0,0 0 0,0 0 0,0 0 0,0 0 0,0 0 0,0 0 0,0 1 0,0 18 0,0 0 0,-1 0 0,-2 0 0,-5 25 0,-4 42 0,-17 152 0,7-82 0,11-91 0,-30 108 0,93-367-1365,-43 166-5461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35.7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367 0 24575,'2'1'0,"-1"0"0,1-1 0,-1 1 0,1 0 0,-1 0 0,1 0 0,-1 0 0,0 0 0,1 0 0,-1 1 0,0-1 0,0 0 0,0 1 0,0-1 0,0 1 0,0-1 0,1 3 0,13 30 0,-14-32 0,4 11 0,-1 0 0,-1 0 0,0 1 0,1 16 0,-4-28 0,1-1 0,-1 0 0,0 1 0,0-1 0,0 1 0,0-1 0,0 1 0,0-1 0,0 1 0,0-1 0,-1 1 0,1-1 0,-1 0 0,1 1 0,-1-1 0,1 0 0,-1 1 0,0-1 0,0 0 0,1 0 0,-1 0 0,0 1 0,0-1 0,0 0 0,0 0 0,-1 0 0,1-1 0,0 1 0,0 0 0,0 0 0,-1-1 0,1 1 0,0 0 0,-1-1 0,1 0 0,-1 1 0,1-1 0,-1 0 0,1 1 0,0-1 0,-1 0 0,1 0 0,-1 0 0,1-1 0,-1 1 0,1 0 0,-1 0 0,1-1 0,0 1 0,-1-1 0,1 1 0,0-1 0,-2 0 0,-21-7 0,12 4 0,0 0 0,0 1 0,0 0 0,-25-2 0,32 5 0,0 1 0,0-1 0,1 1 0,-1 0 0,0 0 0,1 0 0,-1 1 0,1 0 0,-1 0 0,1 0 0,0 0 0,0 1 0,0-1 0,0 1 0,0 0 0,-6 7 0,-38 42-37,35-37-153,0 0 0,-1-1 1,-1-1-1,0 0 0,0-1 1,-20 12-1,17-15-6636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29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24575,'2'0'0,"0"0"0,0 1 0,-1-1 0,1 1 0,0-1 0,-1 1 0,1-1 0,0 1 0,-1 0 0,1 0 0,-1 0 0,1 0 0,-1 0 0,0 0 0,1 1 0,-1-1 0,0 0 0,0 1 0,0-1 0,0 1 0,0-1 0,0 1 0,0-1 0,0 1 0,-1 0 0,2 2 0,11 56 0,-8-34 0,3 1 0,0 1 0,3-1 0,0 0 0,1-1 0,30 45 0,-19-38 0,0 1 0,20 38 0,-90-139-1365,32 48-5461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30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24575,'0'-1'0,"0"1"0,0-1 0,0 1 0,0-1 0,0 0 0,0 1 0,0-1 0,0 1 0,1-1 0,-1 1 0,0-1 0,0 1 0,0-1 0,1 1 0,-1-1 0,0 1 0,0-1 0,1 1 0,-1-1 0,0 1 0,1 0 0,-1-1 0,0 1 0,1 0 0,-1-1 0,1 1 0,-1 0 0,1-1 0,-1 1 0,1 0 0,-1 0 0,1-1 0,-1 1 0,1 0 0,-1 0 0,1 0 0,-1 0 0,1 0 0,-1 0 0,1 0 0,0 0 0,-1 0 0,1 0 0,-1 0 0,1 0 0,-1 0 0,1 0 0,-1 1 0,1-1 0,0 0 0,1 1 0,-1 0 0,1-1 0,-1 1 0,1 0 0,-1 0 0,1 0 0,-1 0 0,0 0 0,1 0 0,-1 0 0,0 0 0,0 1 0,0-1 0,0 1 0,2 2 0,7 27 0,12 64 0,-6-19 0,47 124 0,-41-139 0,-2 2 0,-3 0 0,-3 2 0,7 72 0,5 134 0,-13-182 0,-9-69 0,0 1 0,-1 1 0,-2-1 0,0 0 0,-4 41 0,3-61 0,0-1 0,0 0 0,0 0 0,0 1 0,0-1 0,0 0 0,0 0 0,0 1 0,0-1 0,0 0 0,0 0 0,0 1 0,0-1 0,0 0 0,0 1 0,0-1 0,0 0 0,0 0 0,-1 0 0,1 1 0,0-1 0,0 0 0,0 0 0,0 1 0,-1-1 0,1 0 0,0 0 0,0 0 0,0 0 0,-1 1 0,1-1 0,0 0 0,0 0 0,-1 0 0,1 0 0,0 0 0,0 0 0,-1 0 0,1 0 0,0 0 0,0 0 0,-1 0 0,1 0 0,-1 0 0,-9-11 0,-4-22 0,-3-11-1365,8 26-5461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32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88 225 24575,'0'-7'0,"0"0"0,1 0 0,0 0 0,0 0 0,1 1 0,0-1 0,0 0 0,0 1 0,1 0 0,0-1 0,1 1 0,-1 0 0,9-10 0,-5 7 0,1 1 0,1 0 0,0 1 0,0 0 0,0 0 0,0 0 0,20-8 0,-6 5 0,0 1 0,1 1 0,0 1 0,0 1 0,1 1 0,0 1 0,28-1 0,-48 5 0,0-1 0,-1 1 0,1 0 0,0 1 0,0-1 0,-1 1 0,1 0 0,0 0 0,-1 0 0,1 1 0,-1 0 0,1 0 0,-1 0 0,0 0 0,0 1 0,0-1 0,0 1 0,0 0 0,-1 0 0,1 1 0,3 4 0,-4-3 0,0 0 0,-1 0 0,0 0 0,0 0 0,0 0 0,-1 1 0,0-1 0,0 1 0,0-1 0,-1 0 0,1 1 0,-1-1 0,-1 1 0,1-1 0,-1 1 0,0-1 0,0 1 0,-3 6 0,-2 6 0,-1 0 0,0 0 0,-1-1 0,-2 0 0,-14 21 0,-65 77 0,55-73 0,3-6 0,-66 57 0,-15 16 0,73-69 0,29-31 0,0 1 0,1-1 0,0 1 0,1 1 0,0 0 0,0 0 0,-7 17 0,15-27 0,-1-1 0,1 1 0,0 0 0,-1 0 0,1-1 0,0 1 0,0 0 0,0 0 0,0 0 0,0-1 0,0 1 0,0 0 0,0 0 0,0 0 0,0-1 0,0 1 0,0 0 0,1 0 0,-1-1 0,0 1 0,0 0 0,1 0 0,-1-1 0,1 1 0,-1 0 0,1-1 0,-1 1 0,2 0 0,24 10 0,40-9 0,-57-2 0,25-3 0,1-2 0,-1-1 0,60-18 0,-52 12 0,69-11 0,-101 22 0,38-4 0,90-23 0,-134 27-85,0 0 0,0-1-1,0 0 1,0 0 0,0 0-1,-1-1 1,1 1 0,0-1-1,-1 0 1,0 0 0,0 0-1,0 0 1,0-1 0,0 1-1,3-7 1,3-7-6741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32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67 24575,'0'-8'0,"0"-28"0,0 35 0,0 0 0,0 0 0,0 0 0,0 0 0,0 1 0,0-1 0,0 0 0,0 0 0,0 0 0,1 0 0,-1 0 0,0 0 0,1 1 0,-1-1 0,0 0 0,1 0 0,-1 0 0,1 1 0,-1-1 0,1 0 0,0 1 0,-1-1 0,1 0 0,0 1 0,-1-1 0,2 0 0,-1 1 0,0 1 0,0 0 0,0-1 0,-1 1 0,1 0 0,0-1 0,0 1 0,-1 0 0,1 0 0,-1 0 0,1 0 0,-1 0 0,1 0 0,-1 0 0,1-1 0,-1 1 0,0 0 0,0 1 0,1-1 0,-1 0 0,0 0 0,0 0 0,0 1 0,3 31 0,-3-29 0,0 24 0,-1 0 0,-10 54 0,1-13 0,-6 94 0,-37 256 0,47-385 0,-2 0 0,-1-1 0,-2 0 0,-18 40 0,28-72 0,1 0 0,0 1 0,-1-1 0,0 1 0,1-1 0,-1 0 0,0 0 0,1 1 0,-1-1 0,0 0 0,0 0 0,0 0 0,0 0 0,0 0 0,0 0 0,-1 0 0,1 0 0,0 0 0,0-1 0,-1 1 0,1 0 0,0-1 0,-1 1 0,1-1 0,-1 0 0,1 1 0,0-1 0,-1 0 0,1 0 0,-1 0 0,1 0 0,-1 0 0,1 0 0,-3 0 0,2-2 0,0 1 0,0-1 0,0 0 0,0 1 0,1-1 0,-1 0 0,0 0 0,1 0 0,0 0 0,-1 0 0,1-1 0,0 1 0,0 0 0,0-1 0,0 1 0,1 0 0,-1-1 0,0 1 0,1-5 0,-3-14-273,2-1 0,0 1 0,1-1 0,7-41 0,-1 30-6553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33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533 104 24575,'9'-50'0,"0"14"0,-9 35 0,0 0 0,0 1 0,0-1 0,0 0 0,0 1 0,0-1 0,0 1 0,-1-1 0,1 0 0,0 1 0,0-1 0,0 0 0,-1 1 0,1-1 0,0 1 0,-1-1 0,1 1 0,-1-1 0,1 1 0,0-1 0,-1 1 0,1-1 0,-1 1 0,1 0 0,-1-1 0,1 1 0,-1 0 0,0-1 0,1 1 0,-1 0 0,1 0 0,-1-1 0,0 1 0,1 0 0,-1 0 0,1 0 0,-1 0 0,0 0 0,1 0 0,-1 0 0,0 0 0,1 0 0,-1 0 0,0 0 0,1 1 0,-1-1 0,1 0 0,-1 0 0,0 1 0,1-1 0,-1 1 0,-37 13 0,35-13 0,-167 91 0,48-24 0,110-62 0,-18 10 0,-51 33 0,75-45 0,1 0 0,-1 1 0,1-1 0,-1 1 0,1 1 0,1-1 0,-1 1 0,1-1 0,0 1 0,0 0 0,0 1 0,1-1 0,0 1 0,-4 12 0,7-15 0,-1-1 0,1 0 0,0 0 0,0 1 0,0-1 0,0 0 0,1 0 0,0 0 0,-1 1 0,1-1 0,0 0 0,0 0 0,0 0 0,1 0 0,-1 0 0,1-1 0,3 5 0,-1-2 0,1 0 0,0 0 0,-1-1 0,2 1 0,-1-1 0,0-1 0,1 1 0,7 3 0,8 2 0,0-1 0,0-1 0,44 8 0,-2-6-33,1-4-1,121-5 1,-96-2-1232,-98 2-5561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34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1434 0 24575,'-51'20'0,"-67"12"0,-2-4 0,-158 15 0,81-26 0,-247-10 0,243-30 0,178 18 120,21 0-321,13-1-1083,1 2-5542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36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24575,'0'-1'0,"-1"-25"0,4 14 0,-3 12 0,0 0 0,0 0 0,0 0 0,0 0 0,0-1 0,0 1 0,1 0 0,-1 0 0,0 0 0,0 0 0,0 0 0,0 0 0,0 0 0,1 0 0,-1 0 0,0 0 0,0-1 0,0 1 0,0 0 0,0 0 0,1 0 0,-1 0 0,0 0 0,0 0 0,0 0 0,0 0 0,1 0 0,-1 0 0,0 1 0,0-1 0,0 0 0,0 0 0,0 0 0,1 0 0,-1 0 0,0 0 0,0 0 0,0 0 0,0 0 0,0 0 0,0 0 0,1 1 0,-1-1 0,0 0 0,0 0 0,0 0 0,0 0 0,0 0 0,0 1 0,0-1 0,4 6 0,-1 0 0,0 1 0,0 0 0,-1-1 0,0 1 0,0 0 0,-1 0 0,0 0 0,1 11 0,3 12 0,67 224 0,-63-225 0,-7-20 0,0-1 0,1 1 0,0-1 0,0 0 0,8 11 0,-10-17 0,2 1 0,-1-1 0,0 1 0,0-1 0,1 0 0,-1 0 0,1 0 0,0 0 0,0 0 0,-1-1 0,1 1 0,0-1 0,0 0 0,1 0 0,-1 0 0,0 0 0,0-1 0,6 1 0,46 3 0,86-7 0,-36 0 0,1590 3 0,-819 66 0,-719-45 0,176 18 0,-279-34 0,-30-3 0,0 0 0,1-1 0,39-4 0,-16-1 0,52 1 0,21-1 0,-120 5 0,0-1 0,0 0 0,0 0 0,0 0 0,0 0 0,0 0 0,0 0 0,0 0 0,-1-1 0,1 1 0,0 0 0,0 0 0,0-1 0,0 1 0,0-1 0,0 1 0,-1 0 0,1-1 0,0 0 0,0 1 0,-1-1 0,1 1 0,0-1 0,-1 0 0,1 0 0,-1 1 0,1-1 0,-1 0 0,1 0 0,-1 0 0,1 1 0,-1-1 0,0 0 0,1 0 0,-1 0 0,0 0 0,0 0 0,0 0 0,0 0 0,0 0 0,0 0 0,0 0 0,0 0 0,0 1 0,0-1 0,0 0 0,-1 0 0,1 0 0,0 0 0,-1 0 0,1 0 0,-1-1 0,-4-7 0,-1 0 0,1 1 0,-2-1 0,-7-8 0,1 1 0,0-6 0,0 0 0,2-1 0,0 0 0,-14-48 0,-16-104 0,13 45 0,28 127 0,-1 1 0,0-1 0,1 1 0,-1-1 0,0 1 0,0 0 0,-1-1 0,1 1 0,0 0 0,-1 0 0,-2-2 0,4 3 0,-1 1 0,1-1 0,-1 1 0,0-1 0,1 1 0,-1 0 0,0-1 0,0 1 0,1 0 0,-1-1 0,0 1 0,0 0 0,0 0 0,1 0 0,-1 0 0,0 0 0,0 0 0,0 0 0,1 0 0,-1 0 0,0 0 0,0 1 0,-1-1 0,-4 4 0,0-1 0,1 1 0,-1 0 0,1 1 0,0-1 0,0 1 0,-4 6 0,5-6 0,-1-1 0,1 1 0,-1 0 0,0-1 0,0 0 0,-1 0 0,-11 5 0,-7-4 0,-1-1 0,0-2 0,0 0 0,1-2 0,-42-5 0,-13 2 0,-70 6 0,-146-7 0,280 3 0,0 0 0,0-1 0,0-1 0,1-1 0,-1 0 0,1-1 0,0 0 0,0-1 0,-12-8 0,15-4-1365,8 6-5461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58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21 24575,'0'-1'0,"0"0"0,0 1 0,0-1 0,0 0 0,0 0 0,0 0 0,0 1 0,0-1 0,0 0 0,1 0 0,-1 0 0,0 1 0,1-1 0,-1 0 0,1 0 0,-1 1 0,0-1 0,1 0 0,-1 1 0,1-1 0,0 1 0,-1-1 0,1 0 0,0 1 0,-1-1 0,1 1 0,0 0 0,-1-1 0,2 1 0,-1 0 0,-1 0 0,1 0 0,-1 1 0,1-1 0,-1 0 0,1 1 0,-1-1 0,1 0 0,-1 1 0,1-1 0,-1 1 0,1-1 0,-1 1 0,0-1 0,1 1 0,-1-1 0,0 1 0,1-1 0,-1 1 0,0-1 0,0 1 0,1 0 0,-1-1 0,0 1 0,0-1 0,0 1 0,0 0 0,0-1 0,0 1 0,0 0 0,0-1 0,0 1 0,0-1 0,0 1 0,-1 0 0,1-1 0,0 1 0,0-1 0,-1 1 0,1 0 0,-1 0 0,-7 29 0,-1-1 0,-2 0 0,0 0 0,-31 51 0,-4 10 0,45-86 0,-1 0 0,1-1 0,0 1 0,1 0 0,-1 0 0,1 1 0,-1-1 0,1 0 0,0 0 0,1 0 0,-1 0 0,1 0 0,0 0 0,0 0 0,0 0 0,0 0 0,1 0 0,-1-1 0,1 1 0,0 0 0,0-1 0,0 1 0,1-1 0,-1 0 0,1 0 0,0 0 0,0 0 0,0 0 0,0-1 0,1 1 0,-1-1 0,0 0 0,1 0 0,0 0 0,0-1 0,-1 1 0,1-1 0,0 0 0,0 0 0,0 0 0,0 0 0,0-1 0,0 0 0,0 0 0,1 0 0,-1 0 0,0-1 0,0 1 0,0-1 0,0 0 0,5-2 0,-1 0 0,0 0 0,-1-1 0,1 0 0,-1 0 0,0-1 0,0 0 0,0 0 0,-1-1 0,1 0 0,-1 0 0,-1 0 0,8-11 0,-7 6 0,0 0 0,0-1 0,-1 1 0,-1-1 0,0 0 0,-1-1 0,3-19 0,5-12 0,-9 36 0,1 0 0,-1 0 0,0 0 0,-1 0 0,0-1 0,0 1 0,-1-1 0,0 1 0,-1 0 0,-1-11 0,-4 9 0,2 13 0,0 20 0,6-1 0,1 1 0,1-1 0,1 0 0,1 0 0,1 0 0,17 37 0,-23-56 0,1-1 0,0 1 0,-1-1 0,1 1 0,0-1 0,0 0 0,0 0 0,1 0 0,-1 0 0,0 0 0,1 0 0,-1-1 0,1 1 0,0-1 0,-1 0 0,1 0 0,0 0 0,0 0 0,0 0 0,3 0 0,0 0 0,0-1 0,0-1 0,-1 1 0,1-1 0,0 0 0,-1 0 0,1 0 0,-1-1 0,1 0 0,4-2 0,8-5 0,-1-1 0,0 0 0,-1-1 0,-1-1 0,18-16 0,-7 1 0,-1 0 0,-1-2 0,-1 0 0,25-45 0,-34 41 120,-17 21-321,-15 15-1083,5 2-5542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4:59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24575,'0'-1'0,"0"0"0,0 1 0,-1-1 0,1 0 0,0 0 0,0 0 0,0 1 0,0-1 0,0 0 0,0 0 0,0 1 0,0-1 0,1 0 0,-1 0 0,0 0 0,0 1 0,0-1 0,1 0 0,-1 0 0,1 1 0,-1-1 0,0 0 0,1 1 0,-1-1 0,1 1 0,-1-1 0,1 0 0,1 0 0,12 17 0,10 40 0,-3 117 0,-6-89 0,38 178 0,-43-228 0,0 3 0,9 54 0,-19-98 0,1-1 0,-1 0 0,1 1 0,0-1 0,1 1 0,0-1 0,0 1 0,6-12 0,35-71 0,-19 42 0,40-74 0,-56 109 0,1-1 0,1 2 0,0-1 0,0 1 0,2 1 0,18-16 0,-28 25 0,-1 1 0,0 0 0,1 0 0,0 0 0,-1 0 0,1 0 0,0 0 0,-1 0 0,1 1 0,0-1 0,0 1 0,-1-1 0,1 1 0,0 0 0,0-1 0,0 1 0,0 0 0,0 0 0,2 1 0,-3-1 0,0 1 0,0 0 0,0-1 0,0 1 0,0 0 0,0 0 0,0 0 0,0-1 0,0 1 0,-1 0 0,1 0 0,0 0 0,-1 0 0,1 1 0,-1-1 0,1 0 0,-1 0 0,1 0 0,-1 0 0,0 0 0,1 3 0,0 2 0,-1 1 0,1 0 0,-1 0 0,-1 0 0,1 0 0,-1 0 0,0 0 0,-4 12 0,-10 21 0,3-9 0,2 0 0,-12 55 0,21-78 0,0 1 0,0-1 0,1 1 0,-1 0 0,2-1 0,-1 1 0,2-1 0,-1 1 0,1-1 0,0 1 0,1-1 0,-1 0 0,2 0 0,-1 0 0,7 9 0,-7-14 6,0 1-1,0-1 1,0 0-1,0 0 0,1 0 1,-1-1-1,1 1 1,0-1-1,0 0 1,0 0-1,0 0 1,0 0-1,0-1 0,1 0 1,-1 0-1,0 0 1,1 0-1,-1-1 1,1 1-1,-1-1 1,6-1-1,2 0-217,0 0 0,0 0 0,-1-2-1,1 1 1,-1-1 0,21-9 0,-10 1-6614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24575,'2'40'0,"10"55"0,-7-56 0,3 59 0,-7-75-78,0-17-39,0 1 0,-1-1 0,0 0 0,0 0 0,0 0 0,-1 0 0,1 0 0,-1 0 0,-1 0 0,-3 10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36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1062 0 24575,'-5'2'0,"0"0"0,0-1 0,1 2 0,-1-1 0,0 0 0,1 1 0,0 0 0,0 0 0,0 0 0,-6 6 0,-8 6 0,-524 301 132,150-93-1629,337-190-5329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0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24575,'4'0'0,"2"-4"0,3-2 0,1 1-8191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0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24575,'1'10'0,"0"0"0,1 0 0,0 1 0,4 11 0,7 37 0,-3 81 0,5 133 0,-11-200 0,17 106 0,-10-105 0,3 102 0,-15-170 0,1-1 0,0 1 0,1 0 0,-1 0 0,1 0 0,0 0 0,0-1 0,1 1 0,0 0 0,0-1 0,3 7 0,-3-15 0,0-1 0,-1 1 0,0 0 0,0-1 0,0 1 0,0-1 0,0 0 0,-1 1 0,1-1 0,-1-4 0,0 6 0,9-48-1365,-3 27-5461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0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0 157 24575,'52'9'0,"-43"-10"0,1 0 0,-1-1 0,0-1 0,0 1 0,0-2 0,-1 1 0,1-1 0,-1 0 0,0-1 0,8-5 0,-10 6 0,-1 0 0,-1 0 0,1 0 0,0-1 0,-1 0 0,0 0 0,0 0 0,-1 0 0,1 0 0,-1-1 0,0 0 0,0 1 0,-1-1 0,0 0 0,2-10 0,-3 15 0,-1-1 0,1 1 0,-1 0 0,0-1 0,0 1 0,0 0 0,0-1 0,0 1 0,0-1 0,0 1 0,0 0 0,-1-1 0,1 1 0,0 0 0,-1-1 0,1 1 0,-1 0 0,1-1 0,-1 1 0,0 0 0,-1-2 0,1 3 0,0-1 0,0 1 0,0-1 0,0 1 0,0-1 0,0 1 0,0 0 0,0-1 0,-1 1 0,1 0 0,0 0 0,0 0 0,0 0 0,-1 0 0,1 0 0,0 0 0,0 0 0,0 0 0,-2 1 0,-3 1 0,0 0 0,-1 1 0,1-1 0,1 1 0,-1 1 0,0-1 0,-7 7 0,4-2 0,1 1 0,0 0 0,0 1 0,1 0 0,0 0 0,0 0 0,1 1 0,1 0 0,-6 15 0,5-8 0,0 1 0,1 0 0,1 0 0,1 0 0,-1 23 0,4-25 0,1 1 0,1-1 0,0 0 0,1 0 0,1 0 0,1-1 0,0 1 0,1-1 0,1 0 0,0-1 0,1 1 0,1-2 0,12 16 0,-11-19 0,2-1 0,-1-1 0,1 0 0,1 0 0,0-1 0,0-1 0,0 0 0,1-1 0,0 0 0,0-1 0,1-1 0,0 0 0,-1-1 0,1 0 0,0-2 0,0 1 0,0-2 0,1 0 0,-1-1 0,0-1 0,0 0 0,18-5 0,-29 6-105,1-1 0,0 0 0,-1 0 0,0 0 0,1-1 0,-1 0 0,0 1 0,0-1 0,0-1 0,-1 1 0,1-1 0,5-7 0,1-6-6721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1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710 1 24575,'1'0'0,"0"0"0,0 0 0,-1 1 0,1-1 0,0 0 0,0 0 0,-1 1 0,1-1 0,0 1 0,-1-1 0,1 1 0,0-1 0,-1 1 0,1-1 0,-1 1 0,1-1 0,-1 1 0,1 0 0,-1-1 0,1 1 0,-1 0 0,1-1 0,-1 1 0,0 0 0,0 0 0,1-1 0,-1 1 0,0 0 0,0 0 0,0-1 0,0 1 0,0 0 0,0 0 0,0 0 0,0-1 0,0 1 0,-1 1 0,-5 39 0,4-29 0,-3 31 0,4-29 0,0 0 0,-1 0 0,0 0 0,-1 0 0,-1 0 0,0-1 0,-1 1 0,-9 18 0,11-30 0,1 1 0,0-1 0,-1 0 0,0 1 0,1-1 0,-1 0 0,0-1 0,0 1 0,0 0 0,-4 0 0,-20 15 0,21-11 0,0 1 0,1 0 0,0 0 0,-6 11 0,7-11 0,0-1 0,0 1 0,-1-1 0,0 0 0,-8 8 0,12-13 0,1-1 0,-1 1 0,0-1 0,0 1 0,0-1 0,0 0 0,0 1 0,0-1 0,0 0 0,0 0 0,0 0 0,0 1 0,0-1 0,0 0 0,0 0 0,0-1 0,0 1 0,0 0 0,0 0 0,0 0 0,0-1 0,0 1 0,0 0 0,0-1 0,0 1 0,0-1 0,0 1 0,0-1 0,0 0 0,-1-1 0,-28-28 0,13 13 0,14 14 0,0 1 0,0-1 0,0 1 0,-1 0 0,1 1 0,0-1 0,-1 0 0,0 1 0,1 0 0,-1 0 0,0 0 0,0 0 0,0 1 0,1-1 0,-1 1 0,0 0 0,0 0 0,-6 1 0,4 1 0,0 0 0,0 0 0,1 0 0,-1 1 0,1 0 0,0 0 0,0 0 0,0 0 0,0 1 0,-8 8 0,-4 6 0,2 1 0,0 1 0,1 0 0,-19 36 0,6-2 0,-22 63 0,8-16 0,37-89-114,-1-1 1,0 1-1,-1-1 0,-1-1 0,1 1 1,-1-1-1,-1 0 0,0-1 0,-1 0 1,1 0-1,-16 11 0,5-10-6712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2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0 265 24575,'1'1'0,"-1"0"0,0 0 0,1 0 0,-1 0 0,0 0 0,1 0 0,-1 0 0,1 0 0,0-1 0,-1 1 0,1 0 0,0 0 0,-1 0 0,1-1 0,0 1 0,0 0 0,-1-1 0,1 1 0,0-1 0,0 1 0,0-1 0,0 1 0,0-1 0,0 0 0,0 1 0,0-1 0,0 0 0,0 0 0,0 0 0,0 0 0,0 0 0,0 0 0,0 0 0,2 0 0,38-4 0,-40 4 0,23-4 0,-1-1 0,0-1 0,0-1 0,-1 0 0,42-22 0,-57 25 0,-1 1 0,0-1 0,-1 0 0,1 0 0,-1-1 0,1 0 0,-1 0 0,-1 0 0,1-1 0,-1 1 0,0-1 0,0 0 0,-1 0 0,1-1 0,-2 1 0,1-1 0,-1 1 0,1-1 0,-2 0 0,1 0 0,-1 0 0,0 0 0,-1 0 0,1-10 0,-1 14 0,0 0 0,0 0 0,0 0 0,-1 0 0,1 1 0,-1-1 0,1 0 0,-1 0 0,0 1 0,0-1 0,0 0 0,-1 1 0,1-1 0,0 1 0,-1 0 0,0-1 0,0 1 0,1 0 0,-1 0 0,0 0 0,-1 0 0,1 0 0,0 1 0,0-1 0,-1 1 0,1-1 0,-5-1 0,3 2 0,0 1 0,0 0 0,0-1 0,0 1 0,0 0 0,0 1 0,1-1 0,-1 1 0,0 0 0,0 0 0,0 0 0,0 0 0,1 1 0,-1-1 0,0 1 0,1 0 0,0 0 0,-1 0 0,-3 5 0,-59 48-1365,50-39-5461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2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140 499 24575,'1'-10'0,"0"1"0,1 0 0,0 0 0,1 0 0,0 0 0,0 0 0,1 1 0,0-1 0,10-14 0,0 2 0,1 0 0,24-26 0,-38 46 0,0-1 0,1 0 0,-1 1 0,0-1 0,1 1 0,-1 0 0,1-1 0,0 1 0,-1 0 0,1 0 0,0 0 0,0 0 0,0 0 0,0 1 0,-1-1 0,1 0 0,0 1 0,0-1 0,0 1 0,0 0 0,1 0 0,-1 0 0,0 0 0,0 0 0,0 0 0,0 1 0,0-1 0,0 0 0,0 1 0,0 0 0,-1 0 0,1-1 0,0 1 0,0 0 0,3 3 0,-3-2 0,1 0 0,-1 1 0,0 0 0,0-1 0,0 1 0,-1 0 0,1 0 0,-1 0 0,1 0 0,-1 0 0,0 0 0,0 0 0,-1 1 0,1-1 0,-1 0 0,1 1 0,-1-1 0,0 0 0,0 1 0,0-1 0,-2 6 0,-1 2 0,0 0 0,0 1 0,-2-2 0,1 1 0,-1 0 0,-1-1 0,0 0 0,0 0 0,-1-1 0,-11 12 0,16-18 0,-1 0 0,1-1 0,-1 1 0,1-1 0,-1 0 0,0 0 0,0 0 0,0 0 0,0-1 0,0 1 0,0-1 0,0 1 0,-1-1 0,1 0 0,0-1 0,-1 1 0,1 0 0,-1-1 0,1 0 0,-1 0 0,1 0 0,-1 0 0,1-1 0,-1 1 0,1-1 0,0 0 0,-1 0 0,1 0 0,0 0 0,0-1 0,0 1 0,-1-1 0,2 0 0,-1 0 0,0 0 0,0 0 0,1 0 0,-4-4 0,-1-1 0,1-1 0,0 0 0,0 1 0,0-2 0,1 1 0,1-1 0,0 0 0,0 1 0,-4-14 0,-1-14 0,-7-43 0,-4-15 0,11 65 0,-3-9 0,-11-61 0,24 74 0,-1 24 0,1 1 0,-1 0 0,0 0 0,1 0 0,-1 0 0,0 0 0,1 0 0,-1 0 0,0 0 0,1 0 0,-1 0 0,0 0 0,1 0 0,-1 0 0,0 0 0,1 0 0,-1 0 0,0 0 0,1 1 0,-1-1 0,0 0 0,1 0 0,-1 0 0,0 1 0,1-1 0,-1 0 0,0 0 0,0 0 0,1 1 0,-1-1 0,0 0 0,0 1 0,0-1 0,1 0 0,-1 1 0,25 40 0,-18-23 0,-2 1 0,0 1 0,-1-1 0,-1 1 0,0 0 0,-2-1 0,-2 38 0,3 31 0,7-49-1365,-4-23-5461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3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24575,'0'4'0,"-5"2"0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3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24575,'4'0'0,"2"4"0,4 6 0,-1 5 0,0-4 0,-3-8 0,-6-9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3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0 685 24575,'5'0'0,"1"-1"0,-1 0 0,0 0 0,0 0 0,0-1 0,0 1 0,-1-1 0,1-1 0,0 1 0,5-4 0,47-36 0,-17 12 0,29-11 0,1 3 0,134-52 0,161-28 0,314-26 0,-367 102 0,-28 5 0,-249 33 0,-22 3 0,0-1 0,0 0 0,-1 0 0,1-1 0,0-1 0,-1 0 0,17-9 0,-29 13 0,1 0 0,-1 0 0,1 0 0,-1 0 0,1 0 0,-1-1 0,1 1 0,-1 0 0,1 0 0,-1-1 0,0 1 0,1 0 0,-1-1 0,1 1 0,-1 0 0,0-1 0,1 1 0,-1-1 0,0 1 0,0-1 0,1 1 0,-1 0 0,0-1 0,0 1 0,0-1 0,1 1 0,-1-1 0,0 1 0,0-1 0,0 0 0,0 1 0,0-1 0,0 1 0,0-1 0,0 1 0,0-1 0,0 1 0,-1-2 0,-20-7 0,-33 4 0,21 4-682,-65-11-1,76 8-6143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4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24575,'4'0'0,"6"0"0,5 5 0,4 0 0,4 5 0,-3 4 0,0 4 0,-4 3 0,-9 3 0,-5 0 0,-7 2 0,-8-5 0,-1-1 0,-2-4 0,-3-1 0,-2-2 0,2 0 0,5-2-8191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36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1454 0 24575,'-1'1'0,"-1"-1"0,0 1 0,0 0 0,1 0 0,-1 0 0,0 0 0,1 1 0,-1-1 0,1 0 0,-1 0 0,1 1 0,0-1 0,0 1 0,0 0 0,0-1 0,0 1 0,0 0 0,0-1 0,0 1 0,0 3 0,-16 39 0,17-43 0,-2 8 0,-1 0 0,0 0 0,0 0 0,-1-1 0,0 1 0,-1-1 0,0 0 0,0 0 0,0-1 0,-1 0 0,0 0 0,-1 0 0,0 0 0,0-1 0,0 0 0,-1-1 0,1 0 0,-1 0 0,-1 0 0,1-1 0,-14 5 0,9-3 0,0 0 0,0 1 0,1 1 0,-19 15 0,6-5 0,23-16 0,0-1 0,0 1 0,-1-1 0,1 0 0,0 1 0,-1-1 0,0 0 0,1 0 0,-1-1 0,0 1 0,1 0 0,-1-1 0,0 0 0,0 0 0,1 0 0,-1 0 0,0 0 0,0 0 0,-4-2 0,0 0 0,0-1 0,1 0 0,-1-1 0,1 0 0,-11-8 0,14 9 0,0 0 0,-1 0 0,0 0 0,0 1 0,0-1 0,0 1 0,0 0 0,0 0 0,-1 0 0,1 1 0,0 0 0,-1-1 0,0 1 0,1 1 0,-1-1 0,1 1 0,-1 0 0,0 0 0,-9 1 0,-2 6 0,1 1 0,-1 0 0,1 1 0,1 0 0,0 1 0,0 1 0,-20 19 0,-1 1 0,-4-1 0,1 2 0,2 1 0,1 2 0,2 2 0,1 1 0,-28 45 0,31-38 0,-2-1 0,-1-2 0,-50 50 0,59-72-136,-2-1-1,0-1 1,0-1-1,-2-1 1,0-2-1,0-1 1,-2-1-1,1-1 0,-55 13 1,61-19-6690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4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710 1 24575,'-1'1'0,"1"1"0,-1-1 0,0 1 0,0-1 0,0 1 0,0-1 0,0 0 0,0 1 0,0-1 0,0 0 0,-1 0 0,1 0 0,0 0 0,-1 0 0,1 0 0,-1 0 0,-2 1 0,-29 13 0,-17-1 0,-1-3 0,-56 6 0,-8 1 0,-215 31 0,345-55-29,-1 0 1,1-1-1,19-13 0,-10 6-1221,-6 4-5576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4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24575,'19'52'0,"37"122"0,-27-94 0,-4 2 0,19 115 0,-34-147-52,-8-40-67,1 0-1,-1 0 1,0 0 0,-1 0-1,0 0 1,-1 1 0,0-1-1,-1 0 1,0 0-1,-3 11 1,-1-5-6707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5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0 155 24575,'0'-2'0,"1"0"0,-1 0 0,0 1 0,1-1 0,0 0 0,-1 0 0,1 1 0,0-1 0,0 1 0,0-1 0,0 0 0,0 1 0,0 0 0,0-1 0,0 1 0,0 0 0,1-1 0,-1 1 0,1 0 0,-1 0 0,1 0 0,-1 0 0,1 1 0,0-1 0,-1 0 0,1 1 0,0-1 0,-1 1 0,1-1 0,3 1 0,-1-1 0,0 0 0,0 0 0,1 1 0,-1 0 0,0 0 0,1 0 0,-1 1 0,0-1 0,0 1 0,1 0 0,5 2 0,-4 1 0,-1-1 0,0 1 0,0 0 0,0 0 0,0 0 0,-1 0 0,0 1 0,0 0 0,0 0 0,0 0 0,-1 1 0,0-1 0,0 1 0,0 0 0,-1-1 0,0 1 0,0 0 0,0 1 0,1 11 0,1 10 0,-2 1 0,-1 0 0,-2 30 0,0-33 0,0 7 0,-1-1 0,-2 0 0,0 1 0,-14 44 0,84-192 0,-12 19 0,4 2 0,4 3 0,80-90 0,-125 149-1365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5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44 24575,'-1'1'0,"0"-1"0,-1 1 0,1-1 0,0 1 0,0-1 0,0 1 0,0 0 0,0 0 0,0 0 0,1-1 0,-1 1 0,0 0 0,0 0 0,0 0 0,1 0 0,-1 0 0,1 0 0,-1 1 0,1-1 0,-1 1 0,-12 31 0,10-24 0,-2 6 0,0 1 0,1-1 0,1 1 0,1 0 0,0 0 0,1 0 0,1 0 0,2 26 0,-1-33 0,0-1 0,0 0 0,1 0 0,0 0 0,0 0 0,1-1 0,0 1 0,0 0 0,1-1 0,0 0 0,1 0 0,-1 0 0,1-1 0,0 1 0,1-1 0,0 0 0,0-1 0,8 8 0,-9-11 0,0 1 0,1 0 0,-1-1 0,0 0 0,0 0 0,1-1 0,-1 0 0,1 0 0,0 0 0,-1 0 0,1-1 0,0 0 0,-1 0 0,8-1 0,-3-1 0,0 0 0,-1-1 0,1 0 0,0-1 0,-1 0 0,0 0 0,14-9 0,-8 3 0,-1 0 0,1-2 0,-2 1 0,0-2 0,0 0 0,-1 0 0,-1-1 0,17-27 0,-21 27 0,-1-1 0,0 0 0,-1-1 0,-1 1 0,0-1 0,-1 0 0,-1 0 0,0 0 0,-1 0 0,-1-1 0,-4-29 0,4 43 0,0 1 0,0-1 0,-1 1 0,1-1 0,-1 1 0,1 0 0,-1-1 0,0 1 0,0 0 0,0 0 0,0-1 0,0 1 0,-1 0 0,1 0 0,-3-2 0,3 4 0,1-1 0,-1 0 0,0 1 0,0-1 0,0 1 0,0 0 0,0-1 0,0 1 0,0 0 0,0 0 0,0-1 0,0 1 0,0 0 0,0 0 0,0 0 0,0 0 0,-1 0 0,1 1 0,0-1 0,0 0 0,0 0 0,0 1 0,0-1 0,-1 1 0,-2 1 0,0 1 0,1 0 0,-1-1 0,0 1 0,1 0 0,0 1 0,0-1 0,0 1 0,0-1 0,0 1 0,1 0 0,0 0 0,-1 0 0,-1 7 0,-1 3 0,2 1 0,-1 0 0,2 0 0,0 0 0,1 0 0,0 0 0,1 0 0,1 0 0,4 24 0,-4-28 0,2 0 0,-1 0 0,1 0 0,1 0 0,0-1 0,0 0 0,1 0 0,1 0 0,0 0 0,0-1 0,0 0 0,1 0 0,13 12 0,-16-18-50,-1-1-1,1 1 1,0-1-1,0 0 0,0 0 1,0 0-1,0-1 1,0 1-1,1-1 1,-1 0-1,0 0 0,1-1 1,-1 1-1,0-1 1,1 0-1,-1 0 1,1 0-1,-1-1 0,1 1 1,-1-1-1,0 0 1,0-1-1,1 1 1,-1-1-1,0 0 1,6-4-1,12-4-6775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5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6 24575,'-2'0'0,"0"0"0,1 0 0,-1 1 0,0-1 0,0 1 0,1-1 0,-1 1 0,0 0 0,1 0 0,-1 0 0,0 0 0,1 0 0,-1 0 0,1 0 0,0 0 0,-1 0 0,1 1 0,0-1 0,0 1 0,0-1 0,0 1 0,0-1 0,0 1 0,0 0 0,0-1 0,1 1 0,-1 0 0,1-1 0,-1 1 0,1 0 0,-1 3 0,1 0 0,-1-1 0,1 0 0,0 0 0,0 1 0,0-1 0,0 0 0,1 1 0,0-1 0,0 0 0,0 0 0,0 0 0,3 6 0,0-4 0,-1-1 0,1 0 0,0 0 0,0 0 0,0-1 0,1 1 0,0-1 0,0 0 0,0 0 0,0-1 0,0 0 0,1 0 0,-1 0 0,11 3 0,-7-3 0,1-1 0,-1 0 0,1-1 0,-1 0 0,1 0 0,0-1 0,0 0 0,17-3 0,-8-1 0,-1 0 0,1-1 0,-1-1 0,0-1 0,0-1 0,-1 0 0,0-1 0,-1-1 0,18-13 0,-29 18 0,-1 1 0,1-1 0,-1 0 0,0 0 0,-1 0 0,1 0 0,3-8 0,-6 12 0,-1 0 0,1 0 0,0 0 0,-1 0 0,1 0 0,-1 0 0,1-1 0,-1 1 0,1 0 0,-1 0 0,0-1 0,0 1 0,0 0 0,1 0 0,-1-1 0,0 1 0,-1 0 0,1 0 0,0-1 0,0 1 0,-1 0 0,1 0 0,0-1 0,-1 1 0,1 0 0,-1 0 0,0 0 0,1 0 0,-1 0 0,0 0 0,0 0 0,1 0 0,-1 0 0,0 0 0,0 0 0,0 0 0,0 0 0,0 1 0,0-1 0,-1 0 0,-1 0 0,0 0 0,1 1 0,-1 0 0,1-1 0,-1 1 0,0 0 0,1 0 0,-1 0 0,0 1 0,1-1 0,-1 1 0,1-1 0,-1 1 0,0 0 0,1 0 0,0 0 0,-1 0 0,1 1 0,0-1 0,-1 1 0,1-1 0,0 1 0,0 0 0,0-1 0,1 1 0,-1 0 0,0 1 0,1-1 0,-1 0 0,1 0 0,0 1 0,-2 2 0,-2 4 0,1 0 0,0 0 0,1 0 0,-1 0 0,2 0 0,-1 1 0,0 12 0,1 1 20,1 0 0,1-1 0,1 1 0,1 0 0,6 27 0,-6-44-38,-1 0-1,1 0 1,0 0 0,1-1 0,-1 1-1,1-1 1,0 1 0,1-1 0,-1 0-1,9 8 1,-9-11-43,-1 1 0,1-1 0,0-1-1,0 1 1,0 0 0,0-1 0,1 1 0,-1-1 0,0 0 0,0 0-1,1 0 1,-1-1 0,1 1 0,-1-1 0,1 0 0,-1 0 0,1 0-1,-1 0 1,1-1 0,4 0 0,9-4-6765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6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24575,'4'0'0,"2"5"0,-1 4 0,-1 7 0,-1 3 0,-1-1-8191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6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24575,'4'0'0,"1"5"0,1 4 0,2 2 0,-4-1 0,-2 1 0,-2 4 0,-5-1 0,-2-3-8191</inkml:trace>
  <inkml:trace contextRef="#ctx0" brushRef="#br0" timeOffset="1">28 543 24575,'0'4'0,"0"6"0,4 1 0,2 3 0,-5-1 0,-2 1 0,-6-1 0,-1 1 0,-3-2 0,-1-3-8191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7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24575,'0'4'0,"0"6"0,0 5 0,0 4 0,4 4 0,2 1 0,-1 2 0,-1-5-8191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7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24575,'0'5'0,"0"4"0,0 6 0,4 0 0,2 2 0,-1 2 0,-5-2 0,-3-8 0,-4-10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8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0 124 24575,'52'-18'0,"-8"9"0,109-15 0,264-22 0,-351 40 0,287-14 0,-327 20 0,32 0 0,-54 0 0,-35 1 0,-18-2-1365,26 1-5461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36.9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1 362 24575,'7'-5'0,"0"0"0,0 0 0,1 1 0,0 0 0,-1 0 0,10-2 0,17-10 0,-7 1 0,0-1 0,-1-1 0,36-32 0,-54 42 0,-1 0 0,0-1 0,0 1 0,-1-2 0,0 1 0,0-1 0,-1 1 0,0-2 0,-1 1 0,0 0 0,0-1 0,-1 0 0,0 0 0,2-17 0,-4 24 0,-1 1 0,0 0 0,1-1 0,-1 1 0,0-1 0,0 1 0,-1 0 0,1-1 0,0 1 0,-1 0 0,1 0 0,-1-1 0,0 1 0,0 0 0,0 0 0,0 0 0,0 0 0,0 0 0,-1 0 0,1 0 0,-1 0 0,1 0 0,-1 1 0,0-1 0,1 0 0,-1 1 0,0 0 0,0-1 0,0 1 0,0 0 0,0 0 0,-1 0 0,1 0 0,0 1 0,0-1 0,-1 0 0,1 1 0,0 0 0,-1-1 0,1 1 0,0 0 0,-1 0 0,-2 1 0,-4 0 0,-1 0 0,0 0 0,1 1 0,0 0 0,-1 1 0,1 0 0,0 0 0,0 1 0,-10 6 0,-1 3-1365,3-3-5461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8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24575,'12'-1'0,"-1"0"0,0-1 0,20-5 0,-22 4 0,0 1 0,0 0 0,0 1 0,0 0 0,0 0 0,0 1 0,10 1 0,76 10 0,129-2 0,-122-7 0,96-5 0,-139-12-1365,-43 11-5461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8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90 24575,'9'-5'0,"0"0"0,0 0 0,0 1 0,1 1 0,-1-1 0,1 1 0,0 1 0,18-3 0,-10 1 0,39-7 0,-1 1 0,1 4 0,0 1 0,0 4 0,1 1 0,93 14 0,-17 1 0,-118-14 0,-1-1 0,1 0 0,-1-1 0,0-1 0,1-1 0,22-6 0,-38 8 3,1 1 0,-1 0 0,1 0 1,-1 0-1,1 0 0,-1 0 0,1 0 0,-1 0 0,1-1 0,-1 1 0,0 0 0,1 0 0,-1-1 0,1 1 0,-1 0 0,0-1 1,1 1-1,-1 0 0,0-1 0,1 1 0,-1 0 0,0-1 0,0 1 0,1-1 0,-1 1 0,0-1 0,0 1 0,0 0 0,0-1 0,0 1 1,1-1-1,-1 1 0,0-1 0,0 1 0,0-1 0,-13-12-1479,2 7-5350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9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24575,'0'2'0,"1"0"0,-1 0 0,1 0 0,0 1 0,0-1 0,0 0 0,0 0 0,0 0 0,0 0 0,1-1 0,-1 1 0,0 0 0,1-1 0,0 1 0,-1 0 0,1-1 0,0 0 0,0 1 0,-1-1 0,1 0 0,0 0 0,1 0 0,-1 0 0,0-1 0,0 1 0,0 0 0,0-1 0,0 0 0,3 1 0,10 2 0,-1-1 0,29 1 0,-43-3 0,216-3 0,90 5 0,-254 6 0,-41-6 0,1 0 0,0 0 0,0-1 0,0-1 0,0 0 0,13-2 0,-7 0-119,2-1-297,0-1 1,35-11 0,-39 9-6411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09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 24575,'52'18'0,"0"-11"0,0-4 0,100-4 0,-44-2 0,-58 0 0,64-11 0,-50 5 0,-58 8-80,1 0 0,-1-1-1,1 0 1,-1 0 0,0 0-1,0-1 1,0 0 0,0 0-1,0-1 1,-1 1 0,0-1 0,1-1-1,-2 1 1,1-1 0,0 0-1,5-8 1,1-1-6746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11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20 24575,'-3'-16'0,"-2"13"0,-13 22 0,-13 43 0,31-61 0,-8 16 0,1 2 0,2-1 0,0 1 0,0 0 0,2 0 0,0 0 0,2 0 0,0 0 0,2 21 0,0-30 0,1-1 0,0 0 0,1 0 0,0 0 0,0 0 0,1 0 0,0-1 0,0 0 0,1 0 0,0 0 0,1 0 0,0-1 0,0 0 0,11 10 0,-12-12 0,1-1 0,1 0 0,-1 0 0,0-1 0,1 1 0,0-1 0,0-1 0,0 1 0,0-1 0,0-1 0,0 1 0,1-1 0,-1 0 0,1-1 0,-1 0 0,0 0 0,1 0 0,-1-1 0,8-2 0,3 0 0,0-1 0,-1-1 0,1 0 0,-1-2 0,0 0 0,-1-1 0,0 0 0,0-2 0,0 1 0,-1-2 0,-1 0 0,0-1 0,-1-1 0,0 0 0,0 0 0,10-17 0,-16 21 0,-1-1 0,0 0 0,0-1 0,-1 1 0,0-1 0,6-22 0,-10 28 0,0-1 0,0 1 0,0 0 0,-1-1 0,0 1 0,0-1 0,-1 1 0,1 0 0,-1-1 0,0 1 0,0 0 0,-1 0 0,0-1 0,0 1 0,0 0 0,0 1 0,-4-7 0,5 10 0,1 0 0,-1 0 0,1 0 0,-1 0 0,0 0 0,1 0 0,-1 0 0,0 0 0,0 1 0,0-1 0,0 0 0,0 0 0,0 1 0,0-1 0,0 0 0,0 1 0,0-1 0,0 1 0,0-1 0,0 1 0,0 0 0,0 0 0,0-1 0,-1 1 0,0 0 0,1 1 0,-1-1 0,1 1 0,0-1 0,0 1 0,0 0 0,0 0 0,0 0 0,0 0 0,0 0 0,0 0 0,0 0 0,0 0 0,0 0 0,0 0 0,1 0 0,-1 0 0,0 3 0,-3 4 0,2 0 0,-1 0 0,1 1 0,0-1 0,-1 13 0,1-7 0,2 0 0,-1 0 0,2 0 0,0 0 0,0 0 0,1 0 0,1-1 0,0 1 0,1 0 0,10 21 0,-13-33-50,0-1-1,-1 1 1,1-1-1,1 0 0,-1 0 1,0 1-1,0-1 1,0 0-1,1 0 1,-1 0-1,0 0 0,1 0 1,-1 0-1,1-1 1,-1 1-1,1 0 1,-1-1-1,1 1 0,0-1 1,-1 0-1,1 1 1,-1-1-1,1 0 1,0 0-1,-1 0 1,4 0-1,8-3-6775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12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104 350 24575,'0'-1'0,"0"0"0,0 0 0,0 1 0,0-1 0,-1 0 0,1 1 0,1-1 0,-1 0 0,0 1 0,0-1 0,0 0 0,0 1 0,0-1 0,1 0 0,-1 1 0,0-1 0,0 0 0,1 1 0,-1-1 0,1 1 0,-1-1 0,0 0 0,1 1 0,-1-1 0,1 1 0,-1-1 0,1 1 0,0 0 0,-1-1 0,1 1 0,-1 0 0,1-1 0,0 1 0,1-1 0,-2 2 0,1-1 0,0 0 0,0 1 0,0-1 0,-1 1 0,1-1 0,0 1 0,-1 0 0,1-1 0,0 1 0,-1-1 0,1 1 0,-1 0 0,1 0 0,-1-1 0,1 1 0,-1 0 0,0 0 0,1 0 0,-1 0 0,0-1 0,1 1 0,-1 0 0,0 0 0,0 0 0,0 0 0,0 0 0,0 1 0,1 79 0,-3 0 0,-4-1 0,-24 126 0,22-155 0,3-22 0,-1 11 0,-1 0 0,-15 42 0,22-80 0,-1 0 0,0 0 0,0 0 0,0 0 0,0 0 0,0 0 0,0 0 0,0-1 0,0 1 0,-1 0 0,1-1 0,-1 1 0,1-1 0,-4 3 0,-5-7 0,3-18 0,2-32 0,3-1 0,7-73 0,-4 105 0,3-83 0,6 1 0,43-200 0,-48 286 0,1-1 0,1 1 0,0 1 0,1 0 0,1 0 0,1 0 0,0 1 0,2 0 0,-1 1 0,18-17 0,-20 25 0,0-1 0,0 1 0,0 0 0,1 1 0,0 0 0,1 1 0,-1 0 0,1 0 0,0 1 0,0 1 0,0 0 0,0 0 0,1 1 0,-1 1 0,1 0 0,0 0 0,-1 1 0,14 2 0,-19-2 0,0 1 0,0 1 0,0-1 0,0 1 0,0 0 0,0 1 0,0-1 0,-1 1 0,1 0 0,-1 0 0,0 1 0,0 0 0,0 0 0,-1 0 0,1 0 0,-1 1 0,0 0 0,0 0 0,0 0 0,-1 0 0,0 0 0,0 1 0,0 0 0,-1-1 0,3 10 0,-1-1 0,0 0 0,-1 0 0,-1 1 0,0-1 0,-1 1 0,0 0 0,-1-1 0,-1 1 0,-5 25 0,0-14 0,-1-2 0,-1 1 0,-2-1 0,-17 33 0,-59 86 0,75-126 0,0-2 0,9-12 0,-1 0 0,1 0 0,0-1 0,0 1 0,0 1 0,0-1 0,0 0 0,1 0 0,-1 1 0,1-1 0,-1 5 0,2-8 2,1 1-1,-1-1 0,0 0 1,0 1-1,1-1 0,-1 0 1,0 0-1,1 1 0,-1-1 1,0 0-1,1 0 1,-1 1-1,0-1 0,1 0 1,-1 0-1,0 0 0,1 0 1,-1 0-1,1 1 0,-1-1 1,1 0-1,-1 0 0,0 0 1,1 0-1,-1 0 1,1 0-1,-1 0 0,0 0 1,1-1-1,-1 1 0,1 0 1,-1 0-1,0 0 0,1 0 1,0-1-1,15-4-1415,0-2-5412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13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424 791 24575,'1'-1'0,"0"1"0,0-1 0,0 1 0,0-1 0,0 1 0,0-1 0,0 0 0,0 1 0,0-1 0,0 0 0,-1 0 0,1 0 0,0 1 0,0-1 0,-1 0 0,1 0 0,0 0 0,-1 0 0,1 0 0,-1 0 0,1-1 0,-1 1 0,0 0 0,0 0 0,1 0 0,-1 0 0,0 0 0,0-1 0,0-1 0,0-36 0,0 35 0,-1 0 0,0 0 0,0 0 0,0 0 0,0 0 0,-1 0 0,1 0 0,-1 1 0,0-1 0,0 0 0,0 1 0,-1 0 0,1-1 0,-7-4 0,7 6 0,-1 1 0,1 0 0,-1 0 0,0 0 0,0 0 0,0 0 0,1 1 0,-1-1 0,0 1 0,0 0 0,0 0 0,0 0 0,0 0 0,0 0 0,0 1 0,0-1 0,1 1 0,-1 0 0,0 0 0,0 0 0,-4 3 0,-16 6 0,1 1 0,0 1 0,1 1 0,1 1 0,0 1 0,-35 34 0,30-23 0,1 1 0,1 1 0,2 1 0,-22 39 0,38-59 0,1 0 0,0 1 0,1-1 0,0 1 0,1 0 0,0 0 0,0 0 0,1 0 0,0 0 0,1 0 0,1 15 0,-1-21 0,0 1 0,1-1 0,-1 0 0,1-1 0,0 1 0,0 0 0,1 0 0,-1 0 0,1 0 0,0-1 0,0 1 0,0-1 0,0 1 0,0-1 0,1 0 0,0 0 0,-1 0 0,1 0 0,0-1 0,1 1 0,-1-1 0,0 0 0,1 0 0,-1 0 0,1 0 0,0 0 0,0-1 0,-1 1 0,1-1 0,6 1 0,4-2 0,-1 0 0,0 0 0,0-1 0,0-1 0,0 0 0,0-1 0,0 0 0,0-1 0,-1 0 0,0-1 0,0-1 0,0 0 0,0 0 0,-1-2 0,0 1 0,11-11 0,4-4 0,0-1 0,-2-2 0,0-1 0,38-56 0,-38 44 0,-1-2 0,-3 0 0,-1-1 0,-2-1 0,20-74 0,-15 22 0,15-155 0,-35 203 0,-2 0 0,-2 0 0,-15-85 0,13 126 0,-1 13 0,-3 13 0,-18 192 0,14-85 0,-14 159 0,25-248 0,2 1 0,1 0 0,3-1 0,1 0 0,13 48 0,-17-81 0,0-1 0,0 0 0,0 0 0,0 0 0,1 0 0,0 0 0,0 0 0,0-1 0,1 1 0,-1-1 0,1 0 0,0 0 0,0 0 0,1-1 0,-1 0 0,1 0 0,0 0 0,0 0 0,0 0 0,0-1 0,0 0 0,0 0 0,8 1 0,-5-2 0,0 0 0,1 0 0,-1-1 0,0 0 0,1 0 0,-1-1 0,0 0 0,1-1 0,-1 0 0,0 0 0,0 0 0,0-1 0,-1-1 0,1 1 0,8-6 0,-4 1 0,0 0 0,0-1 0,-1 0 0,-1-1 0,0 0 0,0 0 0,0-1 0,-2 0 0,1-1 0,-2 0 0,14-26 0,-18 30 0,0 0 0,-1 0 0,1 0 0,-1 0 0,-1 0 0,0-1 0,0 1 0,0-1 0,-1 1 0,0 0 0,-1-1 0,0 1 0,0-1 0,-1 1 0,0 0 0,-1 0 0,0 0 0,0 0 0,0 0 0,-1 1 0,-8-13 0,11 18 0,0-1 0,-1 1 0,1 0 0,-1 0 0,0 0 0,1 0 0,-1 0 0,0 0 0,0 0 0,0 1 0,0-1 0,-1 0 0,1 1 0,0 0 0,-1 0 0,1 0 0,0 0 0,-1 0 0,0 0 0,1 0 0,-1 1 0,1-1 0,-1 1 0,0 0 0,1 0 0,-1 0 0,0 0 0,1 0 0,-1 1 0,0-1 0,1 1 0,-1 0 0,1 0 0,-1 0 0,1 0 0,-1 0 0,1 0 0,0 1 0,-4 2 0,-1 1 0,0 1 0,0 1 0,1-1 0,0 1 0,0 0 0,0 1 0,1-1 0,0 1 0,1 0 0,-5 12 0,4-8 0,2-1 0,-1 1 0,2 0 0,0 0 0,0 0 0,1 0 0,0 0 0,1 0 0,0 1 0,1-1 0,1 0 0,5 23 0,-5-30 0,-1-1 0,1 0 0,-1 1 0,1-1 0,0 0 0,1 0 0,-1 0 0,1-1 0,0 1 0,0 0 0,0-1 0,0 0 0,1 0 0,-1 0 0,1 0 0,-1 0 0,1-1 0,0 0 0,0 1 0,1-2 0,-1 1 0,0 0 0,1-1 0,-1 0 0,1 0 0,-1 0 0,1 0 0,-1-1 0,1 0 0,-1 0 0,1 0 0,0 0 0,-1-1 0,1 0 0,-1 0 0,7-2 0,1-1 0,1 0 0,-2 0 0,1-2 0,0 1 0,-1-1 0,0-1 0,-1 0 0,1 0 0,-1-1 0,-1-1 0,0 1 0,11-15 0,1-2 0,-2-1 0,-2-1 0,25-49 0,-43 93 0,1-1 0,1 0 0,0 0 0,5 19 0,-5-25 0,1 0 0,0 0 0,0 0 0,1 0 0,0-1 0,1 1 0,0-1 0,1 0 0,0 0 0,0 0 0,10 12 0,-13-20 0,0 1 0,0-1 0,0 1 0,0-1 0,0 0 0,0 0 0,1 0 0,-1 0 0,0 0 0,1-1 0,-1 1 0,0-1 0,1 1 0,-1-1 0,1 0 0,-1 0 0,1 0 0,3-1 0,-1 0 0,0 0 0,1-1 0,-1 0 0,0 0 0,-1 0 0,1 0 0,0-1 0,5-4 0,8-7 0,-2-1 0,0 0 0,18-22 0,-27 30 0,67-89-1365,-53 64-5461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13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348 141 24575,'2'-43'0,"-1"23"0,-1 0 0,-3-32 0,3 52 0,0-1 0,0 1 0,0 0 0,0 0 0,0 0 0,0 0 0,0 0 0,0-1 0,0 1 0,0 0 0,0 0 0,0 0 0,0 0 0,0-1 0,0 1 0,0 0 0,0 0 0,0 0 0,-1 0 0,1 0 0,0-1 0,0 1 0,0 0 0,0 0 0,0 0 0,0 0 0,0 0 0,0 0 0,-1 0 0,1 0 0,0-1 0,0 1 0,0 0 0,0 0 0,0 0 0,-1 0 0,1 0 0,0 0 0,0 0 0,0 0 0,0 0 0,-1 0 0,1 0 0,0 0 0,0 0 0,0 0 0,0 0 0,0 0 0,-1 0 0,1 0 0,0 0 0,0 0 0,0 0 0,0 0 0,-1 1 0,-8 10 0,-5 17 0,14-26 0,-262 931 0,243-847 0,4 1 0,-7 144 0,22-225 0,0 0 0,1 0 0,0 0 0,0 0 0,0 0 0,1 0 0,4 11 0,-6-16 0,1-1 0,-1 1 0,0-1 0,0 1 0,1 0 0,-1-1 0,1 1 0,-1-1 0,0 1 0,1-1 0,-1 1 0,1-1 0,-1 0 0,1 1 0,0-1 0,-1 1 0,1-1 0,-1 0 0,1 0 0,0 1 0,-1-1 0,1 0 0,0 0 0,-1 0 0,1 0 0,0 0 0,-1 0 0,2 0 0,-1 0 0,1-1 0,0 0 0,-1 0 0,1 0 0,-1 0 0,0-1 0,1 1 0,-1 0 0,0-1 0,0 1 0,1-1 0,-1 1 0,0-1 0,-1 1 0,1-1 0,1-1 0,3-9-151,-1 0-1,1 0 0,-2 0 0,0 0 1,0 0-1,-1 0 0,-1-1 1,0-13-1,0 4-6674</inkml:trace>
  <inkml:trace contextRef="#ctx0" brushRef="#br0" timeOffset="1">3 980 24575,'0'-4'0,"0"-6"0,4-1 0,6 2 0,5 1 0,4 3 0,4 2 0,1 2 0,1 1 0,1 0 0,0-4 0,-1-1 0,1-4 0,-6-1-8191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13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1 176 24575,'0'2'0,"1"1"0,0-1 0,0 1 0,0-1 0,0 1 0,0-1 0,0 0 0,1 1 0,-1-1 0,1 0 0,-1 0 0,1 0 0,0 0 0,0 0 0,0 0 0,0-1 0,0 1 0,1-1 0,-1 1 0,0-1 0,4 2 0,52 21 0,-37-18 0,0-1 0,0 0 0,0-2 0,0 0 0,1-2 0,40-1 0,-55-1 0,1 1 0,-1-1 0,0-1 0,1 1 0,-1-1 0,0-1 0,0 1 0,-1-1 0,1 0 0,0-1 0,-1 1 0,0-1 0,0-1 0,0 1 0,0-1 0,-1 0 0,0 0 0,0-1 0,0 1 0,-1-1 0,0 0 0,0 0 0,6-14 0,-8 16 0,0-1 0,0 1 0,-1-1 0,1 0 0,-1 0 0,0 0 0,-1 1 0,1-1 0,-1 0 0,0 0 0,0 0 0,0 0 0,-1 0 0,0 0 0,0 0 0,0 0 0,-1 1 0,1-1 0,-1 0 0,0 1 0,0 0 0,-1-1 0,0 1 0,1 0 0,-1 0 0,-1 0 0,-5-5 0,4 5 0,0 0 0,0 1 0,0 0 0,-1 0 0,1 0 0,-1 1 0,0 0 0,0 0 0,0 0 0,0 1 0,0 0 0,0 0 0,0 0 0,0 1 0,0 0 0,-1 0 0,1 1 0,0-1 0,0 1 0,0 1 0,-10 2 0,5 1 0,0 0 0,1 0 0,-1 1 0,1 0 0,1 0 0,-1 1 0,1 1 0,1-1 0,-1 2 0,1-1 0,1 1 0,-1 0 0,1 1 0,1-1 0,0 1 0,1 1 0,-1-1 0,2 1 0,0 0 0,0 0 0,1 0 0,0 1 0,-2 20 0,3-17 0,1 1 0,0 0 0,1-1 0,0 1 0,1-1 0,1 1 0,1-1 0,0 1 0,1-1 0,0 0 0,2-1 0,-1 1 0,2-1 0,0 0 0,1 0 0,0-1 0,16 19 0,-22-28 7,1-1-1,0 0 0,0-1 0,0 1 1,0 0-1,0-1 0,1 0 1,-1 0-1,1 0 0,0 0 1,-1 0-1,1-1 0,0 0 0,0 0 1,0 0-1,0 0 0,0 0 1,5-1-1,-4 0-112,0-1 0,0 0 0,1 0 0,-1-1 0,0 1 0,0-1-1,0 0 1,-1-1 0,1 1 0,0-1 0,-1 0 0,0 0 0,6-5 0,12-11-6720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14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314 3 24575,'8'-3'0,"-23"6"0,-30 14 0,2-1 0,-52 29 0,84-39 0,0 0 0,0 1 0,1 0 0,0 1 0,1 0 0,0 1 0,0 0 0,1 0 0,-13 18 0,20-25 0,-1 0 0,0 1 0,1-1 0,0 1 0,-1-1 0,1 1 0,0 0 0,0-1 0,0 1 0,1 0 0,-1 0 0,1-1 0,-1 1 0,1 0 0,0 0 0,0 0 0,0-1 0,1 1 0,-1 0 0,1 0 0,-1 0 0,1-1 0,0 1 0,0 0 0,0-1 0,0 1 0,1-1 0,-1 1 0,1-1 0,-1 1 0,1-1 0,0 0 0,0 0 0,0 0 0,0 0 0,0 0 0,1-1 0,-1 1 0,0-1 0,4 2 0,11 6 0,0-2 0,1 0 0,0-1 0,37 8 0,-27-7 0,2 0 0,-16-4 0,1 0 0,0 1 0,-1 1 0,0 1 0,22 11 0,-33-15 0,0 0 0,-1 0 0,1 0 0,-1 0 0,1 0 0,-1 0 0,0 1 0,0-1 0,0 1 0,-1 0 0,1 0 0,0-1 0,-1 1 0,0 0 0,0 0 0,0 0 0,0 1 0,0-1 0,-1 0 0,1 0 0,-1 0 0,0 1 0,0-1 0,0 0 0,0 0 0,0 0 0,-1 1 0,0-1 0,1 0 0,-1 0 0,-3 6 0,-5 10 0,0-1 0,-1 0 0,-1 0 0,-1-1 0,-1-1 0,0 0 0,-19 17 0,-27 37 0,47-53 0,8-10 0,-1 0 0,0 0 0,0-1 0,-1 1 0,1-1 0,-1 0 0,-10 7 0,15-13 1,1 0 0,0 0 0,0 0 0,0 0 0,-1 0 0,1 0 0,0 0 0,0 0 0,0 0 0,-1 0-1,1 0 1,0 0 0,0 0 0,0 0 0,-1 0 0,1-1 0,0 1 0,0 0 0,0 0 0,0 0 0,-1 0 0,1 0 0,0 0 0,0-1-1,0 1 1,0 0 0,0 0 0,0 0 0,-1 0 0,1-1 0,0 1 0,0 0 0,0 0 0,0 0 0,0 0 0,0-1 0,0 1 0,0 0 0,0 0-1,0 0 1,0-1 0,0 1 0,0 0 0,0 0 0,0 0 0,0-1 0,0 1 0,0 0 0,0 0 0,0 0 0,0-1 0,0 1 0,1 0-1,-1 0 1,0 0 0,0 0 0,0-1 0,0 1 0,0 0 0,0 0 0,1 0 0,5-19-557,-5 15-311,4-12-5959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37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 24575,'0'-1'0,"1"-1"0,0 0 0,-1 1 0,1-1 0,0 0 0,0 1 0,0-1 0,0 1 0,0-1 0,0 1 0,0 0 0,1 0 0,-1-1 0,0 1 0,1 0 0,-1 0 0,1 0 0,-1 0 0,1 0 0,0 1 0,-1-1 0,3 0 0,38-13 0,-39 13 0,0 0 0,0 0 0,0 0 0,0 1 0,0-1 0,0 1 0,0 0 0,0 0 0,0 0 0,0 0 0,0 0 0,0 1 0,0 0 0,0-1 0,0 1 0,0 0 0,0 0 0,0 1 0,-1-1 0,1 0 0,0 1 0,-1 0 0,1 0 0,-1-1 0,0 1 0,0 1 0,0-1 0,0 0 0,0 0 0,0 1 0,0-1 0,-1 1 0,1 0 0,-1-1 0,0 1 0,0 0 0,0 0 0,0 0 0,0 0 0,0 0 0,-1 0 0,1 5 0,-1 1 0,0 0 0,0 0 0,-1-1 0,0 1 0,0 0 0,-1 0 0,0-1 0,0 1 0,-1-1 0,0 0 0,-1 0 0,0 0 0,0 0 0,-6 7 0,7-11-136,0 0-1,0-1 1,0 1-1,-1-1 1,1 0-1,-1 0 1,0 0-1,0 0 0,-6 3 1,-5 0-6690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14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24575,'2'0'0,"0"1"0,0 0 0,1-1 0,-1 1 0,0 0 0,0 0 0,0 0 0,0 0 0,-1 0 0,1 1 0,0-1 0,0 1 0,-1-1 0,1 1 0,-1 0 0,1-1 0,-1 1 0,0 0 0,0 0 0,0 0 0,2 3 0,20 50 0,-20-46 0,12 40 93,-2 1 0,-2 0 0,6 64 0,-5 2-2812,-6-48-1718,0 12 4899,-7 132 0,-14-19 5398,-11-9-5860,26-174 0,4-11 0,11-22 0,15-38 0,-14 24 0,2 1 0,1 0 0,46-62 0,-48 76 0,0 2 0,2 0 0,0 1 0,1 0 0,1 2 0,41-27 0,-59 42 0,0 0 0,0 1 0,1-1 0,-1 1 0,0-1 0,1 1 0,-1 0 0,1 0 0,-1 1 0,1-1 0,-1 1 0,1-1 0,-1 1 0,1 0 0,0 1 0,-1-1 0,1 1 0,-1-1 0,1 1 0,-1 0 0,6 3 0,-5-2 0,-1 0 0,0 1 0,0-1 0,0 1 0,0 0 0,-1 0 0,1 0 0,-1 0 0,1 0 0,-1 0 0,0 1 0,-1-1 0,1 1 0,0 0 0,-1-1 0,0 1 0,0 0 0,0 0 0,0 7 0,1 15 0,-2-1 0,0 1 0,-2-1 0,-1 0 0,-7 29 0,5-27 0,1 0 0,0 0 0,3 1 0,1 35 0,0-61-35,0-1 0,0 1 0,0-1 0,0 1 0,0-1 0,0 1 0,1 0 0,-1-1 0,1 1 0,-1-1 0,1 0 0,-1 1 0,1-1 0,0 1 0,0-1 0,0 0 0,0 0 0,0 1 0,0-1 0,0 0 0,0 0 0,0 0 0,0 0 0,1 0 0,-1 0 0,0-1 0,1 1 0,-1 0 0,1-1 0,-1 1 0,1-1 0,-1 1 0,1-1 0,-1 0 0,1 1 0,-1-1 0,1 0 0,2 0 0,9-3-6791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15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344 182 24575,'11'-54'0,"-9"47"0,0-1 0,0 1 0,-1-1 0,0 1 0,0-1 0,0-12 0,-2 17 0,1 1 0,-1-1 0,0 1 0,1-1 0,-1 1 0,0 0 0,-1-1 0,1 1 0,0 0 0,-1 0 0,1 0 0,-1 0 0,0 0 0,1 0 0,-1 1 0,0-1 0,0 0 0,0 1 0,0-1 0,-1 1 0,1 0 0,0 0 0,-1 0 0,-4-1 0,-2-2 0,-1 1 0,0 1 0,1 0 0,-1 0 0,0 1 0,0 1 0,0-1 0,0 1 0,0 1 0,0 0 0,0 1 0,0-1 0,0 2 0,0 0 0,1 0 0,-1 0 0,1 1 0,0 1 0,0 0 0,1 0 0,-1 0 0,1 1 0,0 0 0,1 1 0,-10 10 0,9-9 0,2 0 0,-1 0 0,1 0 0,0 1 0,1 0 0,0 0 0,0 0 0,1 0 0,1 1 0,-1 0 0,1 0 0,1 0 0,0 0 0,0 0 0,1 1 0,1-1 0,0 0 0,0 1 0,1-1 0,0 0 0,0 1 0,1-1 0,1 0 0,5 14 0,-6-18 0,1 0 0,0 0 0,0-1 0,0 1 0,1-1 0,-1 0 0,2 0 0,-1 0 0,0 0 0,1-1 0,0 1 0,0-1 0,0 0 0,0-1 0,1 0 0,-1 1 0,1-2 0,0 1 0,0-1 0,0 0 0,0 0 0,1 0 0,10 0 0,-8-1 0,1-1 0,-1 0 0,0-1 0,1 0 0,-1-1 0,0 0 0,1 0 0,-1-1 0,0 0 0,-1-1 0,1 0 0,-1 0 0,1-1 0,-1 0 0,12-10 0,-1-1 0,-1 0 0,0-1 0,-2-1 0,0-1 0,14-21 0,-22 28 0,0 0 0,-2-1 0,1 0 0,-2 0 0,0 0 0,0-1 0,-1 1 0,-1-1 0,3-28 0,-27 99 0,20-35 0,0 0 0,1 0 0,1 0 0,2-1 0,0 1 0,8 28 0,-11-49 0,0 1 0,0 0 0,0-1 0,1 1 0,-1 0 0,1 0 0,-1 0 0,1 0 0,0 0 0,0 0 0,0-1 0,-1 1 0,2 0 0,-1-1 0,0 1 0,0-1 0,0 1 0,1-1 0,-1 0 0,1 1 0,2 0 0,-3-1 0,0-1 0,0 0 0,1 0 0,-1 0 0,0 0 0,1-1 0,-1 1 0,0 0 0,0 0 0,1-1 0,-1 1 0,0-1 0,0 1 0,0-1 0,0 0 0,0 1 0,1-1 0,-1 0 0,0 0 0,-1 0 0,1 1 0,1-3 0,6-6 0,0 0 0,-1-1 0,0 0 0,10-21 0,-4 4 0,-6 11 0,1-1 0,0 1 0,2 0 0,-1 1 0,2 0 0,0 0 0,0 1 0,26-23 0,-35 36 0,-1-1 0,1 1 0,-1 0 0,1-1 0,0 1 0,0 0 0,-1 0 0,1 0 0,0 0 0,0 1 0,0-1 0,0 1 0,0-1 0,0 1 0,0-1 0,0 1 0,0 0 0,0 0 0,0 0 0,0 0 0,0 1 0,1-1 0,-1 0 0,0 1 0,0 0 0,1 0 0,0 1 0,-1 0 0,0 0 0,0 1 0,0-1 0,0 0 0,-1 1 0,1-1 0,-1 1 0,1 0 0,-1 0 0,0-1 0,0 1 0,0 0 0,0 0 0,0 5 0,1 10 0,0 0 0,-1 1 0,-1-1 0,-3 29 0,-7-7 0,8-35 0,0 0 0,1 0 0,-1 1 0,1-1 0,0 0 0,1 1 0,-1-1 0,1 12 0,0-17 0,0 0 0,0 1 0,0-1 0,0 0 0,0 1 0,1-1 0,-1 0 0,0 0 0,0 1 0,0-1 0,0 0 0,0 1 0,0-1 0,0 0 0,1 0 0,-1 1 0,0-1 0,0 0 0,0 0 0,0 1 0,1-1 0,-1 0 0,0 0 0,0 0 0,1 0 0,-1 1 0,0-1 0,0 0 0,1 0 0,-1 0 0,0 0 0,1 0 0,-1 0 0,0 0 0,1 0 0,-1 1 0,0-1 0,0 0 0,1 0 0,-1 0 0,1-1 0,13-8 0,9-21 0,57-118-1365,-64 121-5461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15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40 24575,'12'-23'0,"-3"7"0,-8 16 0,-1 0 0,0 1 0,1-1 0,-1 0 0,1 1 0,-1-1 0,0 0 0,1 1 0,-1-1 0,0 1 0,1-1 0,-1 1 0,0-1 0,0 0 0,1 1 0,-1-1 0,0 1 0,0-1 0,0 1 0,0-1 0,0 1 0,0-1 0,0 1 0,0-1 0,0 1 0,0-1 0,0 1 0,0 0 0,0-1 0,0 1 0,0-1 0,0 1 0,-1-1 0,1 1 0,1 107 0,-20 167 0,-38 104 0,26-200 0,-14 320 0,32-325 0,3-68 0,9-127 0,0 0 0,-2-1 0,-1 2 0,-1-1 0,0 0 0,-10-23 0,6 19 0,1 1 0,2-1 0,0 0 0,-3-49 0,9 72-4,1-1 0,-1 1-1,1-1 1,-1 0 0,1 1-1,0-1 1,0 1 0,0-1-1,0 1 1,1 0 0,-1-1-1,1 1 1,-1 0 0,1 0-1,0 0 1,0 0 0,0 0-1,0 1 1,0-1-1,0 1 1,0-1 0,1 1-1,-1-1 1,0 1 0,5-1-1,14-10-1247,-6 0-5574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19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13955 8284 24575,'-44'0'0,"0"-2"0,-66-11 0,-22-1 0,16 3 0,-141-14 0,183 17 0,-138 4 0,-33-3 0,-428-11 0,431 21 0,152-3 0,-477-15 0,-438-79 0,82 35 0,423 34 0,-76 40 0,201 6 0,52 3 100,-11 0-825,111-4-5434,-92-1 6052,96-7 1345,-96 7 3882,-157 6-4312,-97 5-1083,-31-6 275,212-11 0,34-2 0,-362 14 0,493-15 0,0-9 0,0-11 0,-332-56 0,-216-115 0,707 164 0,-380-130 0,402 131 0,1-1 0,-54-33 0,82 42 0,1 0 0,0-1 0,1 0 0,0 0 0,0-1 0,1-1 0,1 0 0,0 0 0,0-1 0,1 0 0,-9-17 0,2-8 0,1-1 0,2 0 0,-11-59 0,-9-122 0,18 106 0,4 28 0,4 0 0,4 0 0,3-1 0,26-166 0,18 15 0,11-73 0,-50 252 0,-1-1 0,-4 0 0,-6-78 0,-32-263 0,35 298 0,13-139 0,2-8 0,0-96 0,-4 230 0,-6-1 0,-20-204 0,-8 48 0,17 192 0,3 0 0,9-106 0,8 88 0,-6 58 0,2-62 0,-8 71 0,0-59 0,-17-131 0,-8-48 0,-10-28 0,25 197 0,-4-76 0,16 98 0,4-1 0,3 1 0,4 1 0,41-140 0,28-10 0,-34 100 0,-26 61 0,-3 0 0,-3-1 0,12-103 0,-28 165 0,1 0 0,0 0 0,0 0 0,1 0 0,-1 0 0,1 0 0,0 0 0,0 0 0,1 0 0,-1 1 0,1-1 0,0 1 0,1 0 0,-1 0 0,0 0 0,1 0 0,0 1 0,0 0 0,0-1 0,1 1 0,-1 1 0,1-1 0,4-2 0,10-2 0,-1 1 0,1 1 0,0 1 0,37-4 0,-14 2 0,135-25 0,506-74 0,-587 94 0,998-101 0,-138 92 0,-753 31 0,120 3 0,-70-15 0,472 9 0,-1 53 0,-163 33 514,9 1-5350,3-36 2374,137-34 10035,-405-22-8362,1069-4 789,-1111 14 0,-38-1 0,77 0 0,113 1 0,-376-13 0,-1-2 0,57-11 0,552-105 0,-6 32 0,-256 42 0,-274 23 0,176-55 0,-232 60 0,3-2 0,1 2 0,1 4 0,0 2 0,69-3 0,-40 3 0,-69 6 0,-1 1 0,1 1 0,-1 1 0,1 1 0,30 3 0,-45-2 0,0 0 0,0 0 0,0 1 0,0 0 0,-1 0 0,1 0 0,0 0 0,-1 1 0,0 0 0,1 0 0,-1 0 0,0 0 0,0 1 0,-1 0 0,1 0 0,-1 0 0,0 0 0,0 0 0,0 1 0,-1-1 0,1 1 0,-1-1 0,0 1 0,0 0 0,1 8 0,-1-2 0,0 0 0,0 0 0,-2 0 0,1 0 0,-1 0 0,-1 0 0,0 0 0,0 0 0,-1 0 0,-1 0 0,0-1 0,-6 16 0,-7 13 0,-42 70 0,47-89 0,-492 936-658,366-640 658,14 7 0,-82 340 0,28 81 0,127-491 0,11 1 0,12 2 0,8 419 0,22-532 45,-2 609 568,-27-505-613,8-109 0,17-111 0,1 1 0,1-1 0,9 48 0,1 38 0,-11-99 0,0 0 0,1 0 0,1 0 0,0 0 0,7 26 0,-7-37 0,-1 1 0,1-1 0,0 1 0,0-1 0,0 0 0,0 0 0,1 0 0,-1 0 0,1 0 0,0 0 0,0-1 0,0 1 0,0-1 0,0 0 0,1 0 0,-1 0 0,1 0 0,-1-1 0,1 1 0,0-1 0,-1 0 0,1 0 0,0-1 0,0 1 0,0-1 0,5 1 0,9-3-1365,-4-2-5461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22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31 24575,'4'-4'0,"2"-6"0,-5-1 0,-2 6 0,-2 7 0,1 8 0,0 7 0,-4 4 0,0 3 0,0 1 0,2-3-8191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22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24575,'0'4'0,"4"6"0,6 0 0,5 4 0,4-1 0,4-3 0,1-3 0,1-2 0,1-3 0,0-1 0,-1-1 0,-3-5 0,-7-1-8191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23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83 128 24575,'0'-4'0,"0"-6"0,-4-1 0,-2-3 0,-3-3 0,-5-3 0,-5 2 0,2 0 0,3 3-8191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23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1 24575,'18'52'0,"-12"-14"0,-2 2 0,-2-1 0,-2 0 0,-7 57 0,-34 155 0,41-251 0,-12 62 0,-24 119 0,-22 318 0,57-478-112,0-9-97,0 0 0,1 0 0,1 0 1,0 0-1,4 16 0,1-13-6617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23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77 366 24575,'0'3'0,"0"0"0,0 0 0,1-1 0,-1 1 0,1 0 0,-1 0 0,1-1 0,0 1 0,0 0 0,0-1 0,0 1 0,1-1 0,-1 1 0,1-1 0,0 0 0,-1 1 0,1-1 0,4 3 0,-2-2 0,0 0 0,0 0 0,1-1 0,-1 0 0,1 0 0,0 0 0,-1 0 0,1-1 0,9 2 0,8-1 0,0 0 0,0-2 0,40-4 0,-55 4 0,3-1 0,1-1 0,-1 0 0,0 0 0,-1-1 0,1 0 0,0-1 0,-1 0 0,0-1 0,0 1 0,0-2 0,0 1 0,-1-1 0,0-1 0,0 1 0,-1-1 0,0-1 0,0 1 0,-1-1 0,10-15 0,-12 16 0,0-1 0,-1 1 0,1-1 0,-1 0 0,-1 0 0,0 0 0,0-1 0,-1 1 0,1 0 0,-2-1 0,1 1 0,-1-1 0,-1 1 0,0-1 0,0 1 0,0 0 0,-1 0 0,0-1 0,-1 1 0,0 0 0,0 1 0,-1-1 0,0 0 0,-5-7 0,2 5 0,1 1 0,-2 0 0,1 1 0,-1 0 0,0 0 0,-1 1 0,0 0 0,0 0 0,0 1 0,-1 0 0,0 1 0,0 0 0,-1 0 0,1 1 0,-1 1 0,0-1 0,0 2 0,0 0 0,0 0 0,-14 0 0,15 2 0,0 0 0,0 1 0,0 0 0,0 1 0,0 0 0,0 1 0,0 0 0,1 0 0,-1 1 0,1 0 0,0 0 0,0 1 0,1 1 0,-1-1 0,1 1 0,0 1 0,1 0 0,-1 0 0,2 0 0,-1 1 0,1 0 0,-11 17 0,10-12-195,1 0 0,0 0 0,1 1 0,0-1 0,1 1 0,-4 25 0,5-14-6631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24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24575,'6'6'0,"2"-1"0,-1 1 0,1-1 0,0-1 0,0 0 0,0 0 0,0-1 0,1 1 0,0-2 0,-1 1 0,1-1 0,0-1 0,14 1 0,8 0 0,1-1 0,46-5 0,-66 3-114,0-1 1,-1 0-1,0-1 0,1 0 0,-1-1 1,0 0-1,0 0 0,-1-1 0,0-1 1,0 0-1,16-12 0,-11 3-6712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2:57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1 293 24575,'2'0'0,"0"1"0,0-1 0,0 1 0,0-1 0,0 1 0,0 0 0,0 0 0,0 0 0,0 0 0,-1 0 0,1 0 0,0 1 0,-1-1 0,3 3 0,-2-2 0,0-1 0,0 1 0,-1-1 0,1 1 0,0-1 0,0 0 0,1 1 0,-1-1 0,0 0 0,0 0 0,0-1 0,1 1 0,-1 0 0,0-1 0,5 1 0,1-2 0,0 0 0,0-1 0,0 0 0,0-1 0,0 1 0,0-1 0,-1-1 0,1 1 0,-1-1 0,0-1 0,0 1 0,-1-1 0,12-11 0,-5 4 0,-1 0 0,0-1 0,-1-1 0,0 0 0,12-23 0,-17 25 0,0 0 0,-1-1 0,-1 1 0,0-1 0,3-15 0,-7 23 0,1 0 0,0 0 0,-1 0 0,0 1 0,0-1 0,-1 0 0,0 0 0,0-4 0,0 7 0,1 0 0,-1 0 0,0 1 0,0-1 0,0 0 0,1 1 0,-1-1 0,-1 1 0,1-1 0,0 1 0,0-1 0,0 1 0,-1 0 0,1 0 0,-1 0 0,1-1 0,-1 2 0,1-1 0,-1 0 0,-3-1 0,1 1 0,1 1 0,0-1 0,-1 1 0,1 0 0,-1 0 0,1 0 0,-1 1 0,1-1 0,-1 1 0,1 0 0,0 0 0,-1 0 0,1 0 0,0 1 0,0-1 0,0 1 0,0 0 0,0 0 0,-4 4 0,-9 6 0,1 2 0,-16 17 0,18-17 0,-37 36-1365,29-27-5461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37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0 621 24575,'4'-53'0,"1"1"0,3 0 0,25-88 0,-16 78 0,14-120 0,-30 173 0,-1 3 0,0-1 0,1 1 0,0 0 0,0 0 0,0 0 0,0 0 0,1 0 0,0 0 0,5-9 0,-6 15 0,-1 0 0,0 0 0,1 0 0,-1 0 0,0 0 0,1 0 0,-1 0 0,1 0 0,-1 0 0,0 0 0,1 0 0,-1 0 0,0 0 0,1 0 0,-1 1 0,0-1 0,1 0 0,-1 0 0,0 0 0,1 1 0,-1-1 0,0 0 0,1 1 0,-1-1 0,0 0 0,0 0 0,0 1 0,1-1 0,-1 0 0,0 1 0,0-1 0,0 0 0,0 1 0,0-1 0,1 1 0,-1-1 0,0 1 0,7 15 0,-2 3 0,0-1 0,-2 1 0,0-1 0,-1 1 0,-1 0 0,-1 0 0,-1 0 0,0 0 0,-6 28 0,0-12 0,-2-1 0,-1 0 0,-2 0 0,-19 38 0,18-48-1365,0-3-5461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24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24575,'1'4'0,"0"0"0,0 0 0,1 0 0,-1-1 0,1 1 0,0 0 0,0-1 0,0 1 0,4 4 0,11 24 0,-5 15 0,-2-1 0,-3 2 0,-1-1 0,-3 1 0,-5 88 0,-44 238 0,44-363 0,-55 261-575,48-236-215,4-13-6036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25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0 147 24575,'21'-17'0,"1"0"0,0 1 0,1 1 0,1 2 0,0 0 0,1 2 0,0 0 0,1 2 0,0 1 0,33-7 0,-50 15 0,0-1 0,0 1 0,0 0 0,0 1 0,0 0 0,0 0 0,0 1 0,-1 0 0,1 1 0,-1 0 0,1 0 0,-1 1 0,0 0 0,0 0 0,0 1 0,-1 0 0,0 1 0,0-1 0,12 14 0,-9-10 0,-2 1 0,1 0 0,-1 1 0,-1 0 0,0 0 0,0 0 0,-1 1 0,-1 0 0,0 0 0,0 0 0,-1 1 0,-1-1 0,3 17 0,-6-21 22,0 1-1,-1-1 0,0 0 1,0 0-1,-1 0 0,0 0 1,0 0-1,-1 0 0,0 0 1,0-1-1,0 1 0,-1-1 1,-1 0-1,1 0 0,-9 8 1,-5 6-449,0 0 0,-2-2 1,-27 21-1,11-11-6399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27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24575,'-1'0'0,"0"0"0,1 0 0,-1 0 0,0 0 0,0 1 0,1-1 0,-1 0 0,0 0 0,1 1 0,-1-1 0,0 0 0,1 1 0,-1-1 0,0 0 0,1 1 0,-1-1 0,1 1 0,-1 0 0,1-1 0,-1 1 0,1-1 0,-1 1 0,1 0 0,0-1 0,-1 1 0,1 0 0,0-1 0,-1 1 0,1 0 0,0-1 0,0 1 0,0 0 0,0 0 0,0-1 0,0 1 0,0 0 0,0 0 0,0-1 0,0 1 0,0 0 0,0 0 0,0-1 0,1 1 0,-1 0 0,0-1 0,1 1 0,-1 0 0,1 1 0,0 1 0,0-1 0,0 1 0,0 0 0,1 0 0,-1-1 0,1 1 0,0-1 0,0 1 0,0-1 0,0 0 0,3 4 0,18 3 0,0 0 0,1-1 0,0-2 0,0 0 0,0-2 0,0 0 0,33-1 0,-13 1 0,620 55 0,-538-48 0,110 2 0,-271-13-1365,14 0-5461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28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24575,'6'1'0,"-1"1"0,1 1 0,-1-1 0,0 1 0,0 0 0,0 0 0,0 0 0,0 1 0,4 4 0,4 1 0,43 31 0,100 93 0,-151-127 0,1 0 0,-1 0 0,0 0 0,-1 1 0,0 0 0,0 0 0,0 0 0,-1 0 0,0 0 0,0 1 0,-1-1 0,0 1 0,0 0 0,0 0 0,-1 0 0,-1 0 0,0 0 0,0 0 0,0 0 0,-1 0 0,0 0 0,0-1 0,-1 1 0,0 0 0,-1 0 0,1-1 0,-1 0 0,-1 1 0,0-1 0,0 0 0,0-1 0,-1 1 0,0-1 0,0 0 0,0 0 0,-7 6 0,-20 18-455,-2 0 0,-50 34 0,63-51-6371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28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468 374 24575,'3'-2'0,"5"10"0,9 17 0,-13-19 0,-1-3 0,-1 0 0,1 0 0,0 0 0,-1 0 0,1-1 0,0 0 0,1 1 0,-1-1 0,0 0 0,1 0 0,-1-1 0,1 1 0,-1-1 0,1 0 0,5 2 0,-1-2 0,0 0 0,0-1 0,0 1 0,0-2 0,0 1 0,0-1 0,9-2 0,5-3 0,0 0 0,-1-2 0,0 0 0,28-16 0,-42 20 0,0 1 0,0-2 0,-1 1 0,0-1 0,0 0 0,0 0 0,0-1 0,-1 0 0,0 0 0,0 0 0,-1 0 0,0-1 0,0 0 0,0 0 0,-1 0 0,0 0 0,3-11 0,-4 8 0,-1 1 0,0-1 0,0 0 0,-1 1 0,0-1 0,0 0 0,-1 0 0,-1 1 0,0-1 0,0 1 0,-1-1 0,0 1 0,-7-15 0,6 14 0,-1-1 0,-1 1 0,0 0 0,0 1 0,-1 0 0,0-1 0,-1 2 0,0-1 0,-9-6 0,13 11 0,-1 1 0,-1 0 0,1 0 0,0 0 0,-1 1 0,1 0 0,-1 0 0,0 0 0,1 1 0,-1-1 0,0 2 0,0-1 0,0 1 0,0-1 0,0 2 0,0-1 0,0 1 0,0 0 0,-7 2 0,3-1 0,1 2 0,-1-1 0,1 2 0,0-1 0,0 1 0,1 0 0,0 1 0,0 0 0,0 0 0,0 1 0,1 0 0,0 0 0,-9 14 0,-6 10 0,1 1 0,-20 44 0,19-35 0,-47 101 0,6 3 0,-64 222 0,76-173 0,15-53 0,-24 116 0,52-211 0,8-45 0,0 0 0,0 0 0,0-1 0,0 1 0,0 0 0,0-1 0,1 1 0,-1 0 0,0-1 0,0 1 0,0 0 0,1-1 0,-1 1 0,0 0 0,1-1 0,-1 1 0,0-1 0,1 1 0,-1-1 0,1 1 0,-1-1 0,1 1 0,0 0 0,0-1 0,0 0 0,0 0 0,0 0 0,0 0 0,0-1 0,0 1 0,0 0 0,0 0 0,0-1 0,0 1 0,0 0 0,0-1 0,0 1 0,0-1 0,0 1 0,0-1 0,-1 0 0,1 1 0,0-1 0,0-1 0,3-2-124,0 0 0,0 0 0,0 0 0,-1-1 0,0 1 0,0-1-1,0 0 1,0 0 0,-1 0 0,3-8 0,2-9-6702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29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1 154 24575,'0'-1'0,"0"-1"0,1 0 0,-1 0 0,1 1 0,-1-1 0,1 0 0,0 1 0,-1-1 0,1 0 0,0 1 0,0-1 0,0 1 0,0 0 0,0-1 0,1 1 0,-1 0 0,0 0 0,1 0 0,-1-1 0,1 2 0,-1-1 0,1 0 0,-1 0 0,4-1 0,47-13 0,-36 11 0,25-5 0,1 2 0,59-2 0,-54 6 0,75-15 0,-108 14-110,15-2-308,0-2-1,42-17 1,-49 15-6408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29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11 213 24575,'0'0'0,"-1"0"0,1 0 0,0 0 0,-1 0 0,1 0 0,-1 0 0,1 0 0,0 0 0,-1 0 0,1 0 0,0 0 0,-1 0 0,1 1 0,-1-1 0,1 0 0,0 0 0,-1 0 0,1 0 0,0 1 0,0-1 0,-1 0 0,1 0 0,0 1 0,0-1 0,-1 0 0,1 0 0,0 1 0,0-1 0,-1 0 0,1 1 0,0-1 0,0 0 0,0 1 0,0-1 0,0 1 0,4 15 0,17 13 0,-14-23 0,0-1 0,1 1 0,0-2 0,0 1 0,0-1 0,1 0 0,-1 0 0,1-1 0,0-1 0,0 1 0,0-1 0,0-1 0,16 1 0,10 0 0,0-2 0,44-6 0,-71 5-712,1-1 0,-1 1 0,0-2-1,0 1 1,0-1 0,-1 0 0,14-7 0,-15 6 548,0 0-1,-1 0 1,1 0 0,-1-1 0,0 1 0,0-1 0,0-1 0,7-10 0,-10 12 420,1-1 1,-1 0-1,0 1 0,0-1 0,0 0 0,-1 0 1,1 0-1,-1 0 0,-1 0 0,1-1 1,-1 1-1,0 0 0,0 0 0,0 0 0,-1-1 1,1 1-1,-2 0 0,1 0 0,0 0 0,-1 0 1,0 0-1,0 0 0,0 1 0,-1-1 1,1 1-1,-1-1 0,-7-7 0,4 5-256,-1-1 0,0 1 0,0 0 0,-1 0 0,1 1 0,-2 0 0,1 0 0,0 1 0,-1 0 0,0 1 0,0 0 0,-1 0 0,1 1 0,-1 0 0,0 1 0,0 0 0,1 0 0,-1 1 0,0 0 0,0 1 0,-1 0 0,1 1 0,-17 3 0,17-2 0,0 0 0,0 0 0,1 1 0,-1 1 0,1 0 0,-1 0 0,1 0 0,0 2 0,-14 10 0,19-13 0,1 1 0,-1 0 0,1-1 0,0 2 0,0-1 0,1 0 0,-1 0 0,1 1 0,0-1 0,0 1 0,1 0 0,-1 0 0,1-1 0,0 1 0,0 0 0,1 0 0,-1 0 0,1 0 0,0 0 0,1 0 0,-1 0 0,2 6 0,-1-5 5,0 1 0,1 0 0,0-1 0,0 1 0,1-1 0,-1 1 0,1-1 0,1 0 0,-1 0 0,1 0 0,0-1 0,1 1 0,-1-1 0,1 0 0,0 0 0,0-1 0,0 1 0,1-1 0,0-1 0,0 1 0,0-1 0,0 0 0,10 4 0,2-1-191,1-1 1,0-1-1,0 0 0,0-2 1,0 0-1,0-1 1,22-2-1,-20 0-6640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30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24575,'1'6'0,"0"-1"0,1 0 0,0 0 0,0 0 0,0 0 0,1 0 0,3 6 0,7 15 0,-1 14 0,10 57 0,-15-55 0,19 53 0,-20-76 0,6 13 0,10 49 0,-22-80 0,0 0 0,1 0 0,-1 0 0,0 0 0,0 0 0,0 0 0,0 0 0,0 1 0,0-1 0,0 0 0,-1 0 0,1 0 0,0 0 0,-1 0 0,1 0 0,-1 0 0,1 0 0,-1 0 0,1 0 0,-1 0 0,1 0 0,-1-1 0,0 1 0,0 0 0,1 0 0,-2 0 0,1-1 0,0 1 0,0-1 0,1 0 0,-1 0 0,0 0 0,0 0 0,1 0 0,-1 0 0,0 0 0,1 0 0,-1-1 0,0 1 0,0 0 0,1 0 0,-1-1 0,0 1 0,1 0 0,-1-1 0,0 1 0,1 0 0,-1-1 0,1 1 0,-1-1 0,1 1 0,-1-1 0,1 1 0,-1-1 0,1 0 0,-1 1 0,1-1 0,0 0 0,-1 1 0,1-1 0,0 0 0,0 1 0,-1-1 0,1 0 0,0-1 0,-2-5 0,1 1 0,0-1 0,1 0 0,-1 0 0,1 0 0,0 0 0,1 0 0,0 0 0,0 0 0,0 1 0,1-1 0,0 0 0,1 1 0,-1-1 0,1 1 0,0 0 0,1 0 0,4-7 0,8-12 0,2 1 0,36-40 0,49-29 84,-74 69-567,0-1 0,38-46 0,-56 58-6343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31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292 359 24575,'6'6'0,"0"-1"0,1 0 0,0 0 0,0-1 0,0 0 0,0 0 0,1-1 0,-1 0 0,1 0 0,0-1 0,0 1 0,0-2 0,0 1 0,0-1 0,0-1 0,1 1 0,-1-1 0,0-1 0,0 0 0,0 0 0,0 0 0,0-1 0,11-4 0,-1 1 0,-1-2 0,0 0 0,0-1 0,-1 0 0,0-1 0,0-1 0,-1-1 0,0 0 0,20-20 0,-29 25 0,0-1 0,-1 1 0,1-1 0,-1 0 0,-1 0 0,1 0 0,-1-1 0,-1 0 0,1 0 0,-1 0 0,-1 0 0,1 0 0,-1 0 0,-1-1 0,0 1 0,0-1 0,0 1 0,-1-1 0,-1 1 0,1-1 0,-1 1 0,-1-1 0,1 1 0,-2 0 0,1-1 0,-1 1 0,0 0 0,-1 1 0,1-1 0,-2 0 0,1 1 0,-1 0 0,-7-8 0,10 13 0,0 0 0,-1 0 0,1 1 0,0-1 0,-1 1 0,1 0 0,-1-1 0,1 1 0,-1 0 0,0 1 0,0-1 0,1 0 0,-1 1 0,0-1 0,0 1 0,0 0 0,1 0 0,-1 0 0,0 0 0,0 1 0,0-1 0,1 1 0,-1 0 0,0-1 0,1 1 0,-1 0 0,0 1 0,1-1 0,0 0 0,-1 1 0,-2 2 0,-13 7 0,2 1 0,-1 1 0,-17 19 0,17-17 0,0 1 0,0 1 0,1 0 0,1 2 0,1-1 0,1 2 0,0 0 0,-16 36 0,14-20 0,2 0 0,1 1 0,-13 71 0,-129 485 0,127-504 0,13-41 0,-61 185 0,71-317 0,3 64-218,-1 0 0,0 0 0,-6-19 0,6 32-275,-2-15-6333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32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1 140 24575,'25'-1'0,"-1"-2"0,29-6 0,42-3 0,-60 10 0,0-2 0,0-1 0,-1-1 0,0-2 0,65-25 0,-7-16-1365,-79 42-5461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38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654 0 24575,'-16'3'0,"0"1"0,-28 11 0,-11 2 0,25-9 0,-404 89 0,390-98-1365,29-3-5461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32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8 347 24575,'1'2'0,"-1"0"0,1 0 0,-1 0 0,1 0 0,0-1 0,-1 1 0,1 0 0,0 0 0,0 0 0,1-1 0,-1 1 0,0-1 0,0 1 0,1-1 0,-1 1 0,1-1 0,-1 0 0,1 0 0,0 1 0,0-1 0,-1 0 0,1-1 0,0 1 0,0 0 0,0-1 0,4 2 0,52 9 0,-41-11 0,0 0 0,-1-1 0,1-1 0,0 0 0,-1-1 0,1-1 0,-1-1 0,0 0 0,0-1 0,29-15 0,-37 16 0,-1 1 0,1-1 0,-1 0 0,0-1 0,0 1 0,0-1 0,-1-1 0,0 1 0,0-1 0,-1 0 0,0-1 0,0 1 0,0-1 0,-1 0 0,0 0 0,-1 0 0,0-1 0,0 1 0,-1-1 0,0 0 0,-1 1 0,2-13 0,-3 13 0,-1 0 0,0 0 0,0 1 0,0-1 0,-1 0 0,0 1 0,0-1 0,-1 1 0,0 0 0,0 0 0,-1 0 0,0 0 0,0 0 0,0 1 0,-1 0 0,0 0 0,-8-8 0,8 10 0,1 0 0,-1 1 0,0-1 0,-1 1 0,1 0 0,0 0 0,-1 1 0,0-1 0,0 1 0,1 1 0,-1-1 0,0 1 0,0 0 0,-1 0 0,1 1 0,0 0 0,0 0 0,0 0 0,0 1 0,0 0 0,0 0 0,-9 3 0,-4 2 0,1 1 0,0 2 0,0-1 0,1 2 0,0 0 0,0 1 0,1 1 0,-24 23 0,35-29 0,-1 0 0,1 0 0,1 0 0,-1 0 0,1 1 0,0 0 0,1 0 0,0 0 0,0 0 0,-4 15 0,6-16 0,1-1 0,-1 1 0,1 0 0,0-1 0,1 1 0,-1-1 0,1 1 0,0 0 0,1-1 0,-1 1 0,1-1 0,0 0 0,0 0 0,1 0 0,0 0 0,5 8 0,-6-10 7,0 0-1,0 0 0,0 0 0,0-1 1,1 1-1,-1-1 0,1 0 1,0 1-1,-1-1 0,1-1 1,0 1-1,0 0 0,0-1 0,1 1 1,-1-1-1,0 0 0,0 0 1,7 1-1,-5-2-112,-1 0 0,1 0 0,-1-1 0,0 0 0,1 0 0,-1 0-1,1 0 1,-1-1 0,0 1 0,0-1 0,0 0 0,0 0 0,7-6 0,2-1-6720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32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1 166 24575,'0'-1'-312,"0"-1"-1,0 0 1,0 0-1,0 0 0,0 1 1,1-1-1,-1 0 1,1 0-1,-1 1 1,1-1-1,0 0 1,-1 1-1,1-1 0,0 1 1,2-3-1,-3 4 327,1-1-1,0 1 0,-1-1 0,1 0 1,0 1-1,0-1 0,0 1 0,0 0 0,-1-1 1,1 1-1,0 0 0,0-1 0,0 1 1,0 0-1,0 0 0,0 0 0,0 0 0,0 0 1,0 0-1,0 0 0,1 0 0,0 1 179,1 0 0,-1 0 0,0 0 0,1 0 0,-1 0 0,0 0 0,0 1 0,0-1 0,0 1 0,0-1 0,0 1 0,0 0 0,0 0 0,-1 0-1,1 0 1,-1 0 0,1 0 0,-1 0 0,2 5 0,9 28 117,-1 1-1,6 43 1,13 43-364,-27-113 55,9 29 0,-11-37 0,-1 1 0,0-1 0,1 0 0,-1 0 0,1 1 0,0-1 0,-1 0 0,1 0 0,0 0 0,-1 0 0,1 0 0,0 0 0,0 0 0,0 0 0,0 0 0,0 0 0,0-1 0,1 1 0,-1 0 0,2 0 0,-2-1 0,0-1 0,1 1 0,-1-1 0,0 0 0,0 0 0,0 0 0,1 0 0,-1 0 0,0 0 0,0 0 0,-1 0 0,1 0 0,0 0 0,0 0 0,0-1 0,-1 1 0,1 0 0,-1 0 0,2-3 0,10-32 0,-11 32 0,14-44 0,2 0 0,2 2 0,39-71 0,-49 102 0,0 0 0,1 1 0,1 0 0,0 1 0,0 0 0,2 1 0,0 0 0,0 1 0,1 1 0,0 0 0,0 0 0,2 2 0,-1 0 0,18-7 0,-28 14-85,0-1 0,0 1-1,0 0 1,0 0 0,0 1-1,0-1 1,0 1 0,1 0-1,-1 1 1,0-1 0,0 1-1,0 0 1,0 0 0,0 1-1,10 3 1,1 5-6741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34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1597 96 24575,'1'0'0,"0"0"0,-1 0 0,1 0 0,-1 0 0,1 0 0,-1 0 0,1 0 0,-1 0 0,1-1 0,-1 1 0,1 0 0,-1 0 0,1 0 0,-1-1 0,1 1 0,-1 0 0,1 0 0,-1-1 0,1 1 0,-1 0 0,0-1 0,1 1 0,-1-1 0,1 1 0,-1-1 0,0 1 0,0 0 0,1-1 0,-1 1 0,0-1 0,0 1 0,1-1 0,-1 0 0,0 1 0,0-1 0,0 1 0,0-1 0,0 1 0,0-1 0,0 1 0,0-1 0,0 1 0,0-1 0,0 0 0,0 1 0,-1-1 0,1 1 0,0-1 0,0 1 0,0-1 0,-1 1 0,1-1 0,0 1 0,-1 0 0,1-1 0,0 1 0,-1-1 0,1 1 0,-1 0 0,1-1 0,0 1 0,-2-1 0,10 6 0,0 0 0,0 1 0,0-1 0,-1 2 0,0-1 0,0 1 0,11 15 0,40 62 0,-39-54 0,18 14 0,-30-37 0,0 1 0,-1-1 0,0 1 0,0 1 0,0-1 0,6 16 0,-12-24 0,0 0 0,1 0 0,-1 0 0,0 1 0,0-1 0,0 0 0,0 0 0,0 0 0,0 0 0,0 1 0,0-1 0,0 0 0,0 0 0,0 0 0,0 0 0,0 0 0,0 1 0,0-1 0,0 0 0,0 0 0,0 0 0,0 0 0,0 1 0,0-1 0,0 0 0,0 0 0,-1 0 0,1 0 0,0 0 0,0 1 0,0-1 0,0 0 0,0 0 0,0 0 0,0 0 0,-1 0 0,1 0 0,0 0 0,0 1 0,0-1 0,0 0 0,0 0 0,-1 0 0,1 0 0,0 0 0,0 0 0,0 0 0,0 0 0,-1 0 0,1 0 0,0 0 0,0 0 0,0 0 0,-1 0 0,-13-4 0,-13-11 0,14-3 0,0 1 0,1-2 0,1 0 0,1 0 0,1-1 0,-9-27 0,-13-24 0,-21-49 0,46 183 0,5-53 0,0 0 0,-2 0 0,1 0 0,-1-1 0,0 1 0,-1-1 0,0 1 0,-1-1 0,0 0 0,0-1 0,-1 1 0,0-1 0,-12 12 0,14-16 0,1-1 0,-1 1 0,0-1 0,-1 1 0,1-1 0,-1 0 0,1-1 0,-1 1 0,0-1 0,0 0 0,0 0 0,0 0 0,0-1 0,-1 0 0,1 0 0,0 0 0,-1-1 0,1 0 0,0 0 0,-1 0 0,1 0 0,0-1 0,-1 0 0,1 0 0,0-1 0,-10-3 0,10 2 0,1 0 0,0 0 0,0-1 0,0 0 0,0 0 0,0 0 0,1 0 0,0 0 0,0-1 0,0 1 0,0-1 0,1 0 0,-1 0 0,-2-10 0,0 4 0,5 10 0,-1 1 0,0 0 0,1 0 0,-1 0 0,1 0 0,-1 0 0,1 0 0,-1 0 0,1 1 0,-1-1 0,1 0 0,-1 0 0,1 0 0,-1 1 0,1-1 0,-1 0 0,1 0 0,-1 1 0,1-1 0,0 0 0,-1 1 0,1-1 0,-1 0 0,1 1 0,0-1 0,-1 1 0,1-1 0,0 1 0,0-1 0,-1 1 0,1-1 0,0 1 0,0 0 0,-19 25 0,15-20 0,-61 73 0,58-71 0,0-1 0,-1 0 0,0 0 0,0-1 0,0 0 0,-1 0 0,-17 8 0,25-14 0,0 1 0,0-1 0,0 1 0,0-1 0,0 1 0,0-1 0,0 0 0,0 0 0,0 1 0,0-1 0,0 0 0,0 0 0,-1 0 0,1 0 0,0 0 0,0 0 0,0-1 0,0 1 0,0 0 0,0 0 0,0-1 0,0 1 0,0-1 0,0 1 0,0-1 0,0 1 0,0-1 0,-1-1 0,1 1 0,0-1 0,1 0 0,-1 0 0,0 1 0,1-1 0,-1 0 0,1 0 0,0 0 0,0 0 0,0 0 0,0 0 0,0 0 0,0 0 0,1-3 0,2-10 0,1-1 0,11-28 0,-13 39 0,4-13 0,-1 0 0,6-31 0,-10 42 0,0 0 0,-1-1 0,1 1 0,-1 0 0,-1-1 0,1 1 0,-1 0 0,-1-1 0,-3-10 0,5 16 0,-1 0 0,0 0 0,0 0 0,0 1 0,0-1 0,0 0 0,-1 1 0,1-1 0,0 1 0,-1-1 0,1 1 0,-1 0 0,0-1 0,1 1 0,-1 0 0,0 0 0,0 0 0,1 1 0,-1-1 0,0 0 0,0 1 0,0-1 0,0 1 0,0-1 0,-2 1 0,0 0 0,0 0 0,-1 1 0,1-1 0,0 1 0,0 0 0,0 0 0,0 0 0,0 1 0,1-1 0,-1 1 0,0 0 0,-4 3 0,4-3 0,0 1 0,1 0 0,-1 0 0,1 0 0,0 1 0,0-1 0,0 1 0,0-1 0,0 1 0,1 0 0,-3 6 0,4-8 0,0 0 0,0 1 0,0-1 0,1 1 0,-1-1 0,1 1 0,0-1 0,0 1 0,0-1 0,0 1 0,0-1 0,0 1 0,1-1 0,-1 1 0,1-1 0,-1 0 0,1 1 0,0-1 0,0 0 0,0 1 0,3 2 0,1 0 0,0 1 0,0-2 0,1 1 0,0-1 0,0 0 0,6 4 0,-4-4 0,0 1 0,0 1 0,-1-1 0,1 2 0,8 9 0,-15-15 0,0 0 0,0 1 0,0-1 0,0 0 0,-1 1 0,1-1 0,0 1 0,-1-1 0,1 1 0,-1 0 0,0-1 0,1 1 0,-1 0 0,0-1 0,0 1 0,0-1 0,0 1 0,0 0 0,0-1 0,-1 1 0,1 0 0,-1-1 0,1 1 0,-1-1 0,1 1 0,-1-1 0,0 1 0,0-1 0,0 1 0,0-1 0,0 0 0,0 1 0,0-1 0,-2 2 0,-1 1 0,0 0 0,-1-1 0,1 1 0,-1-1 0,1 0 0,-1 0 0,0-1 0,0 1 0,0-1 0,0 0 0,-1-1 0,1 1 0,0-1 0,-1 0 0,1 0 0,-1-1 0,1 0 0,-1 0 0,0 0 0,1 0 0,-1-1 0,1 0 0,0 0 0,-1-1 0,1 1 0,0-1 0,-1 0 0,1-1 0,1 1 0,-11-7 0,14 7 0,-1 0 0,0 0 0,0 1 0,0-1 0,0 0 0,-1 1 0,1-1 0,0 1 0,-1 0 0,1 0 0,0 0 0,-1 0 0,-4-1 0,5 3 0,1-1 0,-1 0 0,0 1 0,1 0 0,0-1 0,-1 1 0,1 0 0,-1 0 0,1 0 0,0 0 0,-1 0 0,1 0 0,0 0 0,0 0 0,0 0 0,0 0 0,0 1 0,0-1 0,0 1 0,1-1 0,-1 0 0,0 1 0,1-1 0,-1 3 0,-29 65 0,20-43 0,-2 0 0,0-1 0,-1 0 0,-27 36 0,39-59 0,-1 0 0,1 1 0,-1-1 0,1 0 0,-1 0 0,0-1 0,0 1 0,0 0 0,0-1 0,0 1 0,0-1 0,0 1 0,0-1 0,-1 0 0,1 0 0,0 0 0,-1 0 0,1-1 0,-1 1 0,1-1 0,-1 1 0,1-1 0,-1 0 0,1 0 0,-1 0 0,1 0 0,-1 0 0,1-1 0,-1 1 0,1-1 0,-1 0 0,1 0 0,-1 1 0,1-2 0,-4-1 0,-5-5 0,1-1 0,0 0 0,1-1 0,0 0 0,-15-22 0,17 22 0,0 0 0,-1 1 0,0-1 0,-17-13 0,23 21 0,-1 1 0,1 0 0,-1-1 0,1 1 0,-1 0 0,1 0 0,-1 0 0,0 1 0,0-1 0,1 1 0,-1-1 0,0 1 0,0 0 0,1 0 0,-1 0 0,0 1 0,0-1 0,1 1 0,-6 1 0,2 0 0,1 1 0,0 0 0,-1 0 0,1 0 0,0 0 0,1 1 0,-1 0 0,-7 8 0,-4 7 0,1 1 0,1 0 0,-16 32 0,29-51 0,-172 273 0,99-162 0,63-94 0,-1-2 0,0 1 0,-1-1 0,-1-1 0,-29 25 0,43-40 3,-1 1 0,1 0-1,-1-1 1,0 1 0,1 0 0,-1-1-1,0 1 1,1-1 0,-1 1-1,0-1 1,0 1 0,1-1 0,-1 0-1,0 1 1,0-1 0,0 0 0,0 0-1,0 0 1,0 1 0,1-1-1,-1 0 1,0 0 0,0 0 0,0 0-1,0-1 1,0 1 0,0 0-1,1 0 1,-1 0 0,0-1 0,0 1-1,0 0 1,0-1 0,1 1-1,-1-1 1,0 1 0,0-1 0,1 1-1,-1-1 1,0 0 0,1 1 0,-1-1-1,0-1 1,0-1-127,0 0 0,0 0 1,1 0-1,-1 0 0,1 0 0,-1 0 1,1 0-1,0 0 0,1 0 0,-1 0 1,1-4-1,3-14-6702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35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1 101 24575,'5'-1'0,"0"0"0,1-1 0,-1 0 0,0 0 0,0 0 0,0 0 0,6-5 0,15-6 0,-15 9 0,35-13 0,0 2 0,91-16 0,-133 30 27,-9 1-1327,5 0 1208,-10 0-6734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35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395 50 24575,'-4'0'0,"3"0"0,5 0 0,7 0 0,1-4 0,3-1 0,3-1 0,3 2 0,-3-3 0,1-1 0,0 2 0,2 1 0,1 2 0,1 1 0,2 6 0,-5 5 0,-5 2-8191</inkml:trace>
  <inkml:trace contextRef="#ctx0" brushRef="#br0" timeOffset="1">1 1677 24575,'0'6'0,"-1"0"0,1-1 0,1 1 0,-1 0 0,1-1 0,0 1 0,0-1 0,1 1 0,-1-1 0,1 0 0,4 7 0,-4-9 0,1-1 0,0 1 0,-1-1 0,1 0 0,0 0 0,0 0 0,0 0 0,0 0 0,0-1 0,1 1 0,-1-1 0,1 0 0,-1 0 0,0 0 0,1-1 0,0 1 0,-1-1 0,8 0 0,78 3 0,0-4 0,1-4 0,-1-3 0,133-32 0,-150 20-1365,-44 10-5461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36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24575,'0'-4'0,"5"-2"0,0 5 0,5 2 0,-4 2 0,-3 3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36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24575,'22'95'0,"-7"-33"0,2 0 0,37 84 0,21 9-1365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36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24575,'2'13'0,"1"0"0,-1 0 0,2 0 0,0 0 0,1-1 0,9 19 0,1 7 0,57 211 0,-72-247 0,1 0 0,-1-1 0,0 1 0,1 0 0,-1 0 0,1-1 0,0 1 0,-1 0 0,1-1 0,0 1 0,0-1 0,0 1 0,0-1 0,0 0 0,0 1 0,1-1 0,-1 0 0,0 0 0,3 2 0,-3-3 0,1 1 0,-1-1 0,0 0 0,0 0 0,0 0 0,0-1 0,1 1 0,-1 0 0,0 0 0,0-1 0,0 1 0,0 0 0,0-1 0,0 1 0,0-1 0,0 1 0,0-1 0,0 0 0,0 1 0,0-1 0,0 0 0,1-1 0,6-7 0,1-1 0,-1 0 0,-1-1 0,7-12 0,-9 15 0,91-176 0,-12 21 0,-82 160 0,-1 0 0,0 1 0,1-1 0,0 1 0,0-1 0,0 1 0,0 0 0,0 0 0,0 0 0,0 0 0,1 0 0,-1 0 0,1 1 0,0-1 0,-1 1 0,1 0 0,0 0 0,0-1 0,-1 2 0,1-1 0,0 0 0,5 0 0,-5 2 0,0-1 0,0 1 0,0 0 0,0 0 0,-1 0 0,1 0 0,0 1 0,-1-1 0,1 1 0,-1-1 0,1 1 0,-1 0 0,0 0 0,0 0 0,0 0 0,0 0 0,0 1 0,0-1 0,-1 0 0,1 1 0,-1 0 0,0-1 0,2 6 0,75 197 0,-18-44 0,-16-39-1365,-35-101-5461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39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23 245 24575,'11'-22'0,"-2"6"0,-9 16 0,1 0 0,-1 0 0,1 1 0,-1-1 0,0 0 0,1 1 0,-1-1 0,0 0 0,1 1 0,-1-1 0,0 1 0,0-1 0,1 1 0,-1-1 0,0 0 0,0 1 0,0-1 0,1 1 0,-1-1 0,0 1 0,0-1 0,0 1 0,0-1 0,0 1 0,0-1 0,0 1 0,0-1 0,0 1 0,0-1 0,-1 1 0,1-1 0,0 1 0,0-1 0,-1 1 0,5 40 0,2-1 0,14 58 0,-10-56 0,-5-17 0,-1 0 0,-1 0 0,-1 0 0,-3 41 0,0-56 0,1 0 0,-2 0 0,1 0 0,-1 0 0,-1 0 0,0-1 0,0 1 0,-1-1 0,0 0 0,-1 0 0,0 0 0,0-1 0,-1 1 0,-8 9 0,13-18 0,1 1 0,-1 0 0,1-1 0,-1 1 0,0 0 0,1-1 0,-1 1 0,1-1 0,-1 1 0,0-1 0,0 0 0,1 1 0,-1-1 0,0 0 0,0 1 0,1-1 0,-1 0 0,0 0 0,0 0 0,0 1 0,1-1 0,-1 0 0,0 0 0,0 0 0,0 0 0,0-1 0,1 1 0,-1 0 0,0 0 0,0 0 0,0-1 0,1 1 0,-1 0 0,0-1 0,1 1 0,-1-1 0,0 1 0,1-1 0,-1 1 0,0-1 0,1 1 0,-1-1 0,1 0 0,-1 1 0,1-1 0,-1 0 0,1 1 0,-1-1 0,1 0 0,0 0 0,0 1 0,-1-1 0,1 0 0,0 0 0,0-1 0,-2-3 0,1 0 0,0 1 0,0-1 0,0 0 0,1 0 0,-1 0 0,1 0 0,1-6 0,5-17 0,2 0 0,0 1 0,2 0 0,17-34 0,63-100 0,-55 102 0,-16 26 0,1 1 0,1 1 0,2 1 0,1 0 0,1 2 0,2 1 0,56-44 0,-77 67 15,0 0 0,0 1 0,0 0 0,0 0 0,1 1 0,-1 0 0,9-2 0,-13 3-65,0 1 1,0 0-1,0-1 1,-1 1-1,1 0 1,0 0-1,0 0 1,0 1-1,0-1 1,0 0-1,0 1 1,0-1-1,-1 1 1,1-1-1,0 1 1,0 0-1,-1 0 1,1 0-1,0 0 1,-1 0-1,1 0 1,-1 0-1,0 1 1,1-1-1,-1 1 1,0-1-1,0 1 1,0-1-1,2 4 1,3 10-6777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40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0 250 24575,'0'3'0,"1"-1"0,0 0 0,-1 0 0,1 0 0,0 0 0,0 0 0,0 0 0,0 0 0,0 0 0,1 0 0,-1 0 0,1-1 0,-1 1 0,1 0 0,-1-1 0,1 1 0,0-1 0,0 0 0,0 0 0,0 0 0,0 0 0,0 0 0,0 0 0,0 0 0,0 0 0,0-1 0,0 1 0,4-1 0,2 2 0,-1 0 0,1-1 0,-1-1 0,1 1 0,0-1 0,-1 0 0,10-2 0,2-3 0,1-1 0,-1 0 0,-1-2 0,1 0 0,-1-1 0,0-1 0,28-21 0,-38 25 0,0 0 0,0 0 0,-1 0 0,0-1 0,0-1 0,-1 1 0,0-1 0,0 0 0,-1 0 0,0-1 0,0 0 0,-1 0 0,0 0 0,0 0 0,-1 0 0,-1-1 0,3-16 0,-5 24 0,1 0 0,-1 0 0,0 0 0,-1 0 0,1 0 0,0 0 0,0 0 0,-1 0 0,1 0 0,-1 0 0,0 0 0,0 0 0,0 0 0,0 0 0,0 0 0,0 1 0,0-1 0,0 0 0,-1 1 0,1-1 0,0 1 0,-1 0 0,0-1 0,1 1 0,-1 0 0,0 0 0,1 0 0,-1 0 0,0 0 0,0 0 0,0 1 0,0-1 0,0 0 0,0 1 0,0 0 0,0-1 0,0 1 0,0 0 0,0 0 0,0 0 0,0 1 0,-1-1 0,-2 1 0,-5 0 0,1 1 0,-1 0 0,0 0 0,0 1 0,1 1 0,0-1 0,-15 9 0,2 2 0,1 0 0,1 2 0,0 0 0,2 2 0,0 0 0,0 0 0,2 2 0,0 0 0,2 1 0,0 0 0,-12 27 0,25-46 0,0 0 0,0 0 0,0 0 0,0 0 0,0 1 0,1-1 0,-1 0 0,1 1 0,0-1 0,-1 0 0,1 1 0,0-1 0,0 1 0,1-1 0,-1 0 0,0 1 0,1-1 0,-1 0 0,1 1 0,0-1 0,2 4 0,-2-4 0,1 0 0,0-1 0,0 1 0,0 0 0,0-1 0,0 0 0,1 1 0,-1-1 0,0 0 0,1 0 0,-1 0 0,0 0 0,1-1 0,-1 1 0,1-1 0,4 1 0,7-1 0,-1 0 0,1 0 0,-1-2 0,0 1 0,1-2 0,15-4 0,6-4 0,0-1 0,-1-2 0,-1-1 0,42-26 0,-60 31 0,-1 0 0,1-1 0,-2 0 0,0-1 0,0-1 0,-1 0 0,-1-1 0,0 0 0,-1-1 0,16-29 0,-35 59 0,4-8 0,1 0 0,0 0 0,1 1 0,-1-1 0,-2 13 0,3-10 0,1 1 0,0-1 0,1 1 0,0 0 0,1 0 0,0-1 0,1 1 0,0 0 0,1-1 0,0 1 0,1-1 0,0 1 0,0-1 0,9 18 0,-7-21 0,0 0 0,0 0 0,0 0 0,1 0 0,0-1 0,0 0 0,1-1 0,0 1 0,0-1 0,0 0 0,0-1 0,1 0 0,0 0 0,0 0 0,0-1 0,0-1 0,0 1 0,17 2 0,-18-4 14,1 0-1,0 0 0,0-1 0,0 0 1,0 0-1,-1-1 0,1 0 1,11-3-1,-15 3-91,0 0 0,0-1 0,-1 1-1,1-1 1,0 0 0,-1 0 0,0 0 0,1-1 0,-1 1-1,0-1 1,0 0 0,-1 0 0,1 0 0,-1 0 0,1 0-1,-1 0 1,0-1 0,3-4 0,1-8-6748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39.1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0 24575,'-1'12'0,"-1"0"0,0-1 0,0 1 0,-2-1 0,-4 13 0,-6 21 0,-16 65 0,13-53 0,-17 116 0,33-167-114,1 0 1,0 0-1,0 0 0,0 0 0,1-1 1,0 1-1,0 0 0,1 0 0,-1-1 1,1 1-1,5 8 0,1-1-6712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41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0 317 24575,'2'1'0,"0"-1"0,0 1 0,-1 0 0,1-1 0,-1 1 0,1 0 0,-1 0 0,1 0 0,-1 0 0,1 0 0,-1 1 0,0-1 0,0 0 0,1 1 0,-1-1 0,0 1 0,0-1 0,0 1 0,-1-1 0,1 1 0,0 0 0,0 1 0,13 40 0,-2 77 0,-12-119 0,1 0 0,-1 0 0,0 0 0,1-1 0,-1 1 0,1 0 0,-1 0 0,1-1 0,-1 1 0,1 0 0,0 0 0,-1-1 0,1 1 0,0-1 0,-1 1 0,1-1 0,0 1 0,0-1 0,0 1 0,0-1 0,-1 0 0,1 1 0,0-1 0,0 0 0,0 0 0,0 0 0,0 1 0,0-1 0,0 0 0,0 0 0,0 0 0,0-1 0,0 1 0,-1 0 0,1 0 0,0 0 0,0-1 0,0 1 0,0 0 0,0-1 0,-1 1 0,1-1 0,0 1 0,0-1 0,-1 0 0,2 0 0,42-31 0,-38 27 0,20-16 0,48-29 0,-73 49 0,1 0 0,-1 1 0,0-1 0,0 1 0,1-1 0,-1 1 0,0 0 0,1 0 0,-1-1 0,0 1 0,1 0 0,-1 0 0,0 0 0,1 0 0,-1 0 0,0 1 0,1-1 0,-1 0 0,0 1 0,1-1 0,-1 1 0,0-1 0,0 1 0,0-1 0,1 1 0,-1 0 0,0 0 0,0 0 0,0 0 0,0-1 0,0 1 0,1 2 0,27 45 0,-9-13 0,-15-30 0,1 0 0,0-1 0,0 0 0,0 0 0,1 0 0,-1 0 0,1-1 0,0 0 0,0-1 0,0 0 0,0 0 0,1 0 0,-1-1 0,0 0 0,1 0 0,-1-1 0,1 0 0,-1 0 0,1-1 0,12-2 0,-3 0 0,0-1 0,-1-1 0,0 0 0,0-1 0,0 0 0,0-2 0,-1 0 0,15-10 0,-18 8 0,0 0 0,-1 0 0,0-1 0,0-1 0,-1 0 0,-1 0 0,0-1 0,-1 0 0,0-1 0,-1 0 0,0 0 0,-1 0 0,-1-1 0,0 0 0,-1 0 0,-1 0 0,0 0 0,-1-1 0,-1 1 0,-1-1 0,0 0 0,-3-24 0,3 38 0,0 0 0,0 0 0,0 0 0,0 0 0,-1 0 0,1 0 0,-1 0 0,1 0 0,-1 0 0,0 1 0,0-1 0,0 0 0,0 0 0,0 1 0,0-1 0,0 0 0,0 1 0,-1-1 0,1 1 0,-1 0 0,1-1 0,-1 1 0,0 0 0,1 0 0,-1 0 0,0 0 0,0 0 0,1 0 0,-1 1 0,0-1 0,0 1 0,-4-1 0,4 1 0,-1 0 0,1 1 0,-1-1 0,1 1 0,0 0 0,-1 0 0,1 0 0,0 0 0,0 0 0,-1 0 0,1 1 0,0-1 0,0 1 0,1 0 0,-1-1 0,0 1 0,0 0 0,1 0 0,-1 0 0,1 0 0,0 0 0,-1 0 0,1 1 0,0-1 0,0 0 0,0 3 0,-2 2 0,1 0 0,1-1 0,-1 1 0,1 0 0,0 0 0,1 0 0,-1 0 0,1 0 0,1 0 0,-1 0 0,1 0 0,1 0 0,-1-1 0,3 9 0,-2-13 0,-1 1 0,1 0 0,-1 0 0,1 0 0,0-1 0,0 1 0,0-1 0,0 1 0,0-1 0,0 0 0,1 0 0,-1 0 0,1 0 0,0 0 0,0-1 0,-1 1 0,1-1 0,0 0 0,0 1 0,0-1 0,0-1 0,1 1 0,-1 0 0,0-1 0,0 0 0,0 0 0,1 0 0,-1 0 0,0 0 0,0 0 0,0-1 0,4-1 0,15-3 0,-1-1 0,1-2 0,-1 0 0,-1-1 0,0-1 0,0-1 0,-1-1 0,0 0 0,-1-1 0,-1-2 0,0 1 0,-1-2 0,15-18 0,-22 23 0,-1 0 0,0-1 0,-1 1 0,-1-1 0,0-1 0,0 1 0,6-25 0,-12 37 0,0 0 0,0 0 0,0 0 0,0 0 0,0 0 0,0 0 0,0 1 0,0-1 0,0 0 0,0 0 0,0 0 0,0 0 0,0 0 0,-1 0 0,1 0 0,0 0 0,0 0 0,0 0 0,0 0 0,0 0 0,0 0 0,0 0 0,0 0 0,0 0 0,0 0 0,0 0 0,0 0 0,-1 0 0,1 0 0,0 0 0,0 0 0,0 0 0,0 0 0,0 0 0,0 0 0,0 0 0,0 0 0,0 0 0,0 0 0,0 0 0,0 0 0,0 0 0,-1 0 0,1 0 0,0-1 0,0 1 0,0 0 0,-9 14 0,-7 18 0,-63 321 0,66-285 0,-10 95 0,-3 191 0,23-311 0,2 1 0,-2 0 0,-2 0 0,-1-1 0,-3 0 0,-23 69 0,27-102 0,-1-1 0,0 0 0,0 0 0,-1 0 0,0-1 0,-1 0 0,0 0 0,0-1 0,0 0 0,-1 0 0,0-1 0,0 0 0,-1-1 0,0 0 0,0 0 0,0-1 0,0 0 0,-12 2 0,5-1 0,1-2 0,-1 1 0,0-2 0,0 0 0,-1-2 0,1 1 0,0-2 0,0 0 0,0-1 0,-32-9 0,45 11 4,1-1 0,0 0 0,0 0 0,0 0 0,0-1-1,0 1 1,0 0 0,1-1 0,-1 0 0,0 0 0,1 0 0,-1 0-1,1 0 1,0-1 0,-1 1 0,1 0 0,0-1 0,1 0 0,-1 0 0,0 1-1,1-1 1,0 0 0,-1 0 0,1 0 0,0 0 0,1-1 0,-1 1-1,0 0 1,1 0 0,0-4 0,1-1-139,0-1 0,1 1 0,0-1 0,0 1 0,1 0 0,0 0 0,0 0 0,1 1 0,0-1 0,7-9 0,7-10-6691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41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0 164 24575,'0'3'0,"0"1"0,0-1 0,1 0 0,-1 0 0,1 0 0,0 1 0,-1-1 0,1 0 0,1 0 0,-1 0 0,0 0 0,1 0 0,-1-1 0,1 1 0,0 0 0,0-1 0,0 1 0,0-1 0,4 3 0,-2-2 0,1 0 0,0 0 0,0-1 0,-1 1 0,1-1 0,1 0 0,-1-1 0,0 0 0,0 1 0,10 0 0,5-1 0,0-1 0,0-1 0,0-1 0,0 0 0,21-6 0,-10 1 0,0-1 0,0-1 0,35-17 0,-58 23 0,1-1 0,-1-1 0,-1 0 0,1 0 0,0 0 0,-1-1 0,0 0 0,-1 0 0,1-1 0,-1 0 0,-1 0 0,1 0 0,-1-1 0,0 0 0,7-15 0,-11 21 0,-1 0 0,1 0 0,0 0 0,-1 0 0,1 0 0,-1 0 0,0 0 0,1 0 0,-1 0 0,0 0 0,0 0 0,0 0 0,-1 0 0,1 0 0,0 0 0,-1 0 0,1 0 0,-1 0 0,0 0 0,0 0 0,0 0 0,0 0 0,0 0 0,0 1 0,0-1 0,0 0 0,-1 1 0,1-1 0,-1 1 0,1 0 0,-1-1 0,0 1 0,1 0 0,-1 0 0,0 0 0,0 0 0,0 0 0,0 0 0,0 1 0,0-1 0,0 1 0,0-1 0,-2 1 0,-7-2 0,1 0 0,-1 1 0,1 0 0,-1 1 0,0 0 0,-19 4 0,15-2 0,0 2 0,0 0 0,0 0 0,1 1 0,0 1 0,0 0 0,0 1 0,1 1 0,0 0 0,0 1 0,1 0 0,0 1 0,1 0 0,0 1 0,0 0 0,2 1 0,-1 0 0,1 1 0,1 0 0,0 0 0,1 0 0,1 1 0,0 0 0,0 1 0,2-1 0,-1 1 0,2 0 0,0 0 0,1 0 0,0 28 0,2-15 0,2 0 0,1-1 0,1 1 0,1-1 0,16 47 0,64 127 0,-77-186 0,0-1 0,1 1 0,1-2 0,0 1 0,1-2 0,1 1 0,0-1 0,0-1 0,19 13 0,-24-18 0,1-1 0,0 0 0,0 0 0,1-1 0,-1 0 0,1-1 0,0 0 0,0 0 0,0-1 0,0 0 0,0 0 0,0-1 0,1 0 0,-1-1 0,1 0 0,-1 0 0,0-1 0,12-3 0,-13 1-114,0 0 1,0-1-1,0 0 0,-1 0 0,1-1 1,-1 1-1,0-2 0,-1 1 0,1-1 1,-1 0-1,8-11 0,2-4-6712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42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63 24575,'0'-61'0,"0"61"0,0 0 0,0 1 0,0-1 0,0 0 0,0 0 0,0 0 0,0 0 0,0 0 0,0 0 0,0 0 0,0 0 0,0 0 0,0 0 0,-1 0 0,1 0 0,0 0 0,0 0 0,0 0 0,0 0 0,0 0 0,0 0 0,0 0 0,0 0 0,0 0 0,0 0 0,0 0 0,-1 0 0,1 0 0,0 0 0,0 0 0,0 0 0,0 0 0,0 0 0,0 0 0,0 0 0,0-1 0,0 1 0,0 0 0,0 0 0,0 0 0,0 0 0,0 0 0,-1 0 0,1 0 0,0 0 0,0 0 0,0 0 0,0 0 0,0 0 0,0 0 0,0-1 0,0 1 0,0 0 0,0 0 0,0 0 0,0 0 0,0 0 0,0 0 0,0 0 0,0 0 0,-7 11 0,-6 14 0,-5 30 0,1 0 0,-17 112 0,22-98 0,-50 351 0,58-367 0,3 0 0,2 0 0,2 0 0,3 0 0,24 101 0,-20-119 0,2-1 0,1 0 0,2-1 0,1-1 0,2 0 0,21 29 0,-27-44 0,1 0 0,1-2 0,0 1 0,1-2 0,1 0 0,0-1 0,1 0 0,0-1 0,1-1 0,0-1 0,34 14 0,-69-35 0,1 0 0,0-1 0,1-1 0,0-1 0,-14-16 0,-22-43-1365,38 51-5461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43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 24575,'-46'206'0,"28"-110"0,-3 7 0,4 1 0,-5 178 0,21-263-53,0 0 204,8-32-1614,-2-2-5363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44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 24575,'5'5'0,"0"-1"0,0 0 0,0 0 0,0 0 0,1-1 0,0 1 0,0-1 0,0-1 0,0 1 0,0-1 0,0 0 0,1-1 0,-1 1 0,0-1 0,1-1 0,-1 1 0,1-1 0,0 0 0,-1 0 0,1-1 0,-1 0 0,1 0 0,-1-1 0,0 0 0,0 0 0,1 0 0,-1-1 0,-1 1 0,1-2 0,0 1 0,-1 0 0,1-1 0,-1 0 0,0-1 0,-1 1 0,1-1 0,7-10 0,-11 14-3,0 0-1,0 0 1,0 0-1,0 0 1,-1-1-1,1 1 1,0 0-1,-1-1 1,1 1-1,-1 0 1,1-1-1,-1 1 1,1-1-1,-1 1 1,0-1-1,0 1 1,0 0-1,0-1 1,0 1-1,0-1 1,0 1-1,-1-2 1,0 2 11,1 0 0,-1 1 0,1-1 0,-1 0 0,1 1 0,-1-1 0,0 1 0,0-1 0,1 1 0,-1-1 0,0 1 0,0-1 0,1 1 0,-1 0 0,0-1 0,0 1 0,0 0 0,0 0 0,1 0 0,-1 0 0,0 0 0,0 0 0,0 0 0,-1 0 0,0 0-40,1 0-1,0 0 1,0 0 0,0 0 0,-1 0-1,1 1 1,0-1 0,0 0-1,0 1 1,0-1 0,-1 1 0,1-1-1,0 1 1,0-1 0,0 1-1,0 0 1,0 0 0,1-1 0,-1 1-1,0 0 1,0 0 0,0 0-1,1 0 1,-1 0 0,0 0 0,1 0-1,-1 0 1,1 0 0,-1 0 0,1 1-1,0-1 1,-1 0 0,1 0-1,0 0 1,0 0 0,0 1 0,0-1-1,0 0 1,0 0 0,0 1-1,0-1 1,1 0 0,-1 0 0,0 0-1,1 2 1,6 7-6794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44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46 24575,'0'0'0,"-1"0"0,1 0 0,-1 0 0,1 0 0,-1 0 0,1 0 0,0 0 0,-1 0 0,1 0 0,-1 0 0,1 0 0,0 0 0,-1 1 0,1-1 0,-1 0 0,1 0 0,0 0 0,-1 1 0,1-1 0,0 0 0,-1 0 0,1 1 0,0-1 0,0 0 0,-1 1 0,1-1 0,0 0 0,0 1 0,-1-1 0,1 1 0,0-1 0,0 0 0,0 1 0,0-1 0,0 1 0,-1-1 0,1 0 0,0 1 0,0-1 0,0 1 0,0-1 0,0 0 0,0 1 0,1-1 0,-1 1 0,0-1 0,0 1 0,0-1 0,0 0 0,0 1 0,0-1 0,1 0 0,-1 1 0,0-1 0,0 0 0,1 1 0,-1-1 0,1 1 0,17 19 0,-10-17 0,-1 0 0,1-1 0,0 0 0,0 0 0,0-1 0,0 0 0,0-1 0,0 1 0,0-1 0,1-1 0,-1 0 0,0 0 0,0-1 0,-1 0 0,1 0 0,0 0 0,0-1 0,-1-1 0,0 1 0,0-1 0,0 0 0,0-1 0,9-7 0,-15 11 0,0 0 0,0 1 0,0-1 0,0 0 0,0 0 0,-1 1 0,1-1 0,0 0 0,-1 0 0,1 0 0,-1 0 0,1 0 0,-1 0 0,1 0 0,-1 0 0,0 0 0,1 0 0,-1 0 0,0 0 0,0 0 0,0 0 0,0-1 0,0 1 0,0 0 0,0 0 0,0 0 0,0 0 0,0 0 0,-1 0 0,1 0 0,0 0 0,-1 0 0,1 0 0,-1 0 0,1 0 0,-1 0 0,0 0 0,1 0 0,-1 0 0,0 0 0,1 1 0,-1-1 0,0 0 0,0 0 0,0 1 0,0-1 0,0 1 0,0-1 0,0 1 0,0-1 0,0 1 0,0 0 0,0-1 0,0 1 0,-2 0 0,0-1 0,-1 0 0,0 0 0,0 0 0,1 1 0,-1 0 0,0 0 0,0 0 0,0 0 0,0 0 0,1 1 0,-1 0 0,0 0 0,0 0 0,1 0 0,-6 2 0,6 2-1365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44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29 24575,'2'-3'0,"0"1"0,0 0 0,0 0 0,0 0 0,0 0 0,1 0 0,-1 0 0,1 0 0,0 1 0,-1-1 0,1 1 0,0 0 0,0 0 0,0 0 0,0 0 0,0 1 0,0-1 0,0 1 0,0-1 0,0 1 0,4 0 0,-4 2 0,1-1 0,-1 1 0,0 0 0,0 0 0,-1 0 0,1 0 0,0 0 0,-1 0 0,1 1 0,-1 0 0,0-1 0,0 1 0,0 0 0,0 0 0,0 0 0,0 0 0,-1 0 0,2 5 0,21 45 0,-3 1 0,-2 0 0,21 100 0,-33-116 0,-2 1 0,-2-1 0,-2 1 0,-1 0 0,-2 0 0,-10 59 0,-46 148 0,-110 289 0,146-470 0,9-24 0,7-18 0,-1-1 0,-1 0 0,-1-1 0,-1 1 0,-1-2 0,-16 24 0,26-43 0,1-1 0,0 0 0,-1 1 0,1-1 0,0 0 0,-1 1 0,1-1 0,-1 0 0,1 1 0,-1-1 0,1 0 0,-1 0 0,1 0 0,-1 1 0,1-1 0,-1 0 0,1 0 0,-1 0 0,1 0 0,-1 0 0,1 0 0,-1 0 0,1 0 0,-1 0 0,1 0 0,-1 0 0,1-1 0,-1 1 0,1 0 0,-1 0 0,1 0 0,0-1 0,-1 1 0,1 0 0,-1 0 0,1-1 0,-1 1 0,1 0 0,0-1 0,-1 1 0,1-1 0,0 1 0,-1 0 0,1-1 0,0 1 0,0-1 0,0 1 0,-1-1 0,1 1 0,0-1 0,0 1 0,0-1 0,0 1 0,0-1 0,0 1 0,0-2 0,-13-39 0,11 30 0,-3-9-1365,0 2-5461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46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24575,'0'4'0,"5"2"0,5-1 0,5-1 0,0 3 0,-2 1-8191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46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24575,'0'4'0,"0"5"0,-4 7 0,-2 3 0,1 3 0,0-6 0,2-6-8191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47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24575,'4'0'0,"2"4"0,3 1 0,1 5 0,3 0 0,-1 2 0,1 4 0,-1 3 0,-2 3 0,-4-3-8191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39.5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1 231 24575,'9'10'0,"-1"0"0,-1 0 0,1 0 0,-2 1 0,1 0 0,-2 1 0,1-1 0,-1 1 0,4 19 0,-7-27 0,-1 1 0,1-1 0,-1 1 0,-1-1 0,1 1 0,-1-1 0,0 1 0,0 0 0,0-1 0,0 1 0,-1 0 0,0-1 0,0 1 0,0-1 0,0 1 0,-1-1 0,0 0 0,0 1 0,0-1 0,0 0 0,-1 0 0,1 0 0,-1-1 0,0 1 0,0-1 0,-1 0 0,1 1 0,-6 2 0,9-5 0,0-1 0,0 0 0,0 0 0,0 1 0,-1-1 0,1 0 0,0 0 0,0 0 0,0 0 0,0 1 0,-1-1 0,1 0 0,0 0 0,0 0 0,0 0 0,-1 1 0,1-1 0,0 0 0,0 0 0,0 0 0,-1 0 0,1 0 0,0 0 0,0 0 0,-1 0 0,1 0 0,0 0 0,0 0 0,-1 0 0,1 0 0,0 0 0,0 0 0,-1 0 0,1 0 0,0 0 0,0 0 0,-1 0 0,1 0 0,0 0 0,0-1 0,0 1 0,-1 0 0,1 0 0,0 0 0,0 0 0,0-1 0,-1 1 0,1 0 0,0 0 0,0 0 0,0-1 0,5-16 0,16-17 0,57-74 0,5 5 0,98-96 0,-169 187-1365,-3 1-5461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47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24575,'4'5'0,"2"4"0,4 2 0,-1 3 0,4 3 0,-1 4 0,2-3 0,2 0 0,3-3 0,-2 0 0,-7-2 0,-7-3-8191</inkml:trace>
  <inkml:trace contextRef="#ctx0" brushRef="#br0" timeOffset="1">99 642 24575,'0'4'0,"0"6"0,0 5 0,0 4 0,0 4 0,4-3 0,2 0 0,-1 0 0,0-3-8191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48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1 24575,'4'4'0,"2"6"0,-1 9 0,4 6 0,-1 2 0,-1 2 0,-1-1 0,-3 0 0,-5-1 0,-3-1 0,-4-1 0,-1 0 0,-3-5 0,-4-5 0,2-5-8191</inkml:trace>
  <inkml:trace contextRef="#ctx0" brushRef="#br0" timeOffset="1">19 839 24575,'0'4'0,"0"6"0,-4 1 0,-1-6 0,-1-7 0,2-9 0,5-1 0,3-3 0,0-4 0,0 2-8191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49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0 100 24575,'11'1'0,"-1"0"0,0 1 0,1 1 0,-1-1 0,0 2 0,14 5 0,-11-3 0,0-2 0,0 1 0,19 2 0,551 35 0,-409-35 0,498-15 0,-538 2 0,660-3-948,37-2 632,464-1 154,-795 14 124,527 36 38,24-1 0,149-97 1207,-763 30-950,609-7-257,3 37 0,-433 3 0,-227-16 0,6 0 0,-6 16 0,424-6 0,-406-24 0,-83 4 0,-170 13 0,180-4 0,212 45 0,-320-12 0,79 7 0,-201-12 0,-49-3 0,-104-14-682,-87-15-1,84 8-6143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51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416 360 24575,'0'1'0,"1"1"0,0-1 0,-1 0 0,1 0 0,0 0 0,0 0 0,0 0 0,-1 0 0,1 0 0,0 0 0,1 0 0,-1 0 0,0 0 0,0-1 0,0 1 0,0 0 0,1-1 0,-1 1 0,0-1 0,0 1 0,2-1 0,37 12 0,-32-10 0,16 3 0,-1-1 0,1-2 0,0 0 0,-1-2 0,1 0 0,0-2 0,-1-1 0,28-6 0,4 1 0,-36 6 0,-1-1 0,1 0 0,-1-2 0,0 0 0,0-1 0,24-13 0,-37 17 0,-1-1 0,1 0 0,0 0 0,-1 0 0,0 0 0,0-1 0,0 0 0,0 0 0,-1 0 0,1 0 0,-1 0 0,0-1 0,0 0 0,-1 1 0,1-1 0,-1 0 0,0 0 0,-1-1 0,1 1 0,-1 0 0,0 0 0,0-1 0,-1 1 0,1-1 0,-1 1 0,-1-10 0,-1 1 0,0 1 0,-1-1 0,0 1 0,-1 0 0,-1 0 0,-11-24 0,12 30 0,1 1 0,-1 0 0,0 0 0,-1 0 0,1 1 0,-1 0 0,0 0 0,-1 0 0,1 0 0,-1 1 0,0 0 0,0 0 0,0 0 0,-13-5 0,8 6 0,0 0 0,-1 0 0,1 1 0,-1 1 0,1 0 0,-1 0 0,1 1 0,-1 0 0,0 1 0,1 1 0,0 0 0,-1 0 0,1 1 0,0 1 0,-12 4 0,12-3 0,0 0 0,1 0 0,0 1 0,0 0 0,0 1 0,1 0 0,0 0 0,0 1 0,1 1 0,0-1 0,0 1 0,1 0 0,-10 17 0,-1 9 0,1 0 0,-22 67 0,24-61 0,-32 66 0,-13-3 0,25-46 0,2 1 0,3 2 0,-38 109 0,46-81 0,4 1 0,-12 168 0,30-236 0,-2-1 0,0 1 0,-2-1 0,0 0 0,-2 0 0,-15 39 0,21-59 0,0-1 0,-1 1 0,1 0 0,0-1 0,-1 1 0,1-1 0,0 1 0,-1-1 0,1 1 0,-1-1 0,1 1 0,-1-1 0,1 0 0,-1 1 0,1-1 0,-1 0 0,0 1 0,1-1 0,-1 0 0,0 0 0,1 1 0,-1-1 0,1 0 0,-1 0 0,0 0 0,1 0 0,-1 0 0,0 0 0,1 0 0,-1 0 0,0 0 0,0-1 0,-19-15 0,-8-32 0,21 30-1365,1 0-5461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51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2 145 24575,'0'-2'0,"0"1"0,-1 0 0,1 0 0,0 1 0,0-1 0,0 0 0,0 0 0,0 1 0,0-1 0,0 0 0,0 0 0,0 1 0,0-1 0,0 0 0,1 0 0,-1 1 0,0-1 0,1 0 0,-1 0 0,0 1 0,1-1 0,-1 0 0,1 1 0,-1-1 0,1 1 0,-1-1 0,1 1 0,-1-1 0,1 1 0,0-1 0,-1 1 0,1-1 0,0 1 0,-1 0 0,1-1 0,0 1 0,-1 0 0,1 0 0,0-1 0,1 1 0,5-3 0,16-6 0,44-12 0,8-2 0,58-18 41,-73 24-1447,-43 13-5420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52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92 399 24575,'3'1'0,"0"0"0,0 0 0,-1 0 0,1 1 0,0-1 0,-1 1 0,1-1 0,-1 1 0,0 0 0,3 2 0,16 12 0,-12-12 0,0-1 0,0 0 0,0-1 0,0 1 0,0-2 0,0 1 0,1-1 0,-1-1 0,0 0 0,1 0 0,-1-1 0,1 0 0,-1 0 0,0-1 0,0 0 0,0-1 0,0 0 0,0-1 0,-1 0 0,1 0 0,12-9 0,-12 7 0,0-1 0,-1-1 0,0 1 0,-1-1 0,0-1 0,0 1 0,0-1 0,-1 0 0,0-1 0,-1 1 0,0-1 0,-1 0 0,0-1 0,-1 1 0,1-1 0,-2 1 0,0-1 0,1-13 0,-2 11 0,0-1 0,-1 1 0,-1-1 0,0 1 0,-1-1 0,0 1 0,-1 0 0,-8-21 0,9 29 0,0 0 0,0 0 0,-1 0 0,0 1 0,0-1 0,0 1 0,0 0 0,-1-1 0,1 1 0,-1 1 0,0-1 0,-1 1 0,1-1 0,-1 1 0,1 0 0,-1 1 0,0-1 0,0 1 0,0 0 0,0 0 0,0 1 0,0-1 0,-1 1 0,-5 0 0,-11-1 0,0 1 0,0 1 0,-1 1 0,1 0 0,-30 8 0,42-7 0,0 0 0,0 1 0,1 0 0,-1 1 0,1 0 0,0 1 0,0 0 0,1 0 0,-1 1 0,1 0 0,0 0 0,1 1 0,0 0 0,-8 9 0,11-9 0,1-1 0,-1 1 0,1 0 0,0 0 0,1 0 0,0 0 0,0 1 0,-1 7 0,-5 64 0,7-71 0,0 0 10,1 1 0,-1-1 0,2 1 0,-1 0 0,1-1 0,1 1 0,-1-1 0,1 0 0,1 0 0,0 0 0,7 16 0,-6-19-109,0 1 0,0 0 0,1-1 0,0 0 0,0 0 0,0-1 0,0 1 0,1-1 0,0 0 0,-1 0 0,2-1 0,-1 0 0,0 0 0,12 3 0,3 1-6727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52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1 121 24575,'2'6'0,"0"-1"0,0 1 0,1 0 0,0-1 0,0 0 0,0 0 0,0 0 0,8 8 0,-1 0 0,-3-2 0,1 0 0,-2 0 0,0 1 0,0 0 0,-1 1 0,0-1 0,-1 1 0,-1 0 0,0 0 0,-1 0 0,0 0 0,-1 0 0,0 19 0,1-41 0,0 1 0,1 0 0,0 0 0,0 0 0,1 1 0,6-10 0,34-57 0,77-124 0,-108 174-1365,-4 3-5461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55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1497 127 24575,'7'-1'0,"-1"0"0,1 0 0,-1-1 0,0 0 0,1 0 0,-1 0 0,0-1 0,8-4 0,-7 3 0,0 0 0,0 1 0,0 0 0,1 0 0,11-1 0,-14 3 0,1 1 0,-1 0 0,0 1 0,1 0 0,-1-1 0,0 2 0,1-1 0,-1 1 0,0-1 0,0 1 0,0 1 0,0-1 0,0 1 0,-1 0 0,1 0 0,-1 0 0,7 7 0,7 7 0,-1 1 0,24 34 0,-17-21 0,24 38 0,-95-124 0,18 24 0,1-2 0,-44-70 0,59 68 0,12 30 0,-1 0 0,1 0 0,-1 0 0,0 0 0,-1 0 0,1 1 0,-7-9 0,9 12 0,-1 1 0,0 0 0,1-1 0,-1 1 0,0 0 0,1-1 0,-1 1 0,0 0 0,1 0 0,-1 0 0,0-1 0,0 1 0,1 0 0,-1 0 0,0 0 0,0 0 0,1 0 0,-1 1 0,0-1 0,0 0 0,1 0 0,-1 0 0,0 1 0,1-1 0,-1 0 0,0 1 0,1-1 0,-1 1 0,0-1 0,1 0 0,-1 1 0,1-1 0,-1 1 0,1 0 0,-1-1 0,1 1 0,-1-1 0,1 1 0,0 0 0,-1-1 0,1 2 0,-21 32 0,19-31 0,-46 94 0,36-67 0,-2 0 0,-1-2 0,-2 1 0,0-2 0,-2 0 0,-25 26 0,41-50 0,0 0 0,-1 0 0,0 0 0,1-1 0,-1 1 0,0-1 0,0 0 0,-1 0 0,1-1 0,0 1 0,0-1 0,-1 0 0,1 0 0,-1-1 0,1 1 0,-1-1 0,1 0 0,-1 0 0,1 0 0,-6-2 0,7 2 0,0-1 0,0 0 0,0 0 0,0 0 0,0 0 0,0-1 0,1 1 0,-1-1 0,1 0 0,-1 1 0,1-1 0,-1 0 0,1-1 0,0 1 0,0 0 0,0-1 0,1 1 0,-1-1 0,0 1 0,1-1 0,0 0 0,-1 0 0,1 1 0,0-1 0,0 0 0,1 0 0,-1 0 0,1 0 0,-1-6 0,1 3 0,-1 0 0,1 0 0,0 0 0,0 0 0,1 1 0,0-1 0,0 0 0,0 0 0,1 1 0,0-1 0,0 1 0,4-8 0,-21 54 0,7-29 0,-1 0 0,0-1 0,-19 18 0,25-27 0,0 1 0,0-1 0,0 0 0,0 1 0,-1-2 0,1 1 0,-1 0 0,-6 2 0,8-4 0,1 0 0,-1 0 0,1 1 0,-1-1 0,1 0 0,-1 0 0,1 0 0,-1-1 0,1 1 0,-1 0 0,1-1 0,0 1 0,-1 0 0,1-1 0,-1 0 0,1 1 0,0-1 0,-1 0 0,1 0 0,0 0 0,0 1 0,0-1 0,-1-2 0,0 1 0,1 0 0,-1 0 0,1 0 0,0 0 0,0 0 0,0-1 0,0 1 0,0 0 0,1-1 0,-1 1 0,1-1 0,0 1 0,-1-1 0,1 1 0,0-1 0,0 1 0,1-1 0,-1 1 0,0 0 0,2-5 0,20-55 0,-10 32 0,-9 20 0,0 1 0,0-1 0,0 0 0,-1-1 0,0 1 0,-1 0 0,1-11 0,-2 19 0,-1-1 0,1 1 0,0 0 0,-1 0 0,1 0 0,-1 0 0,0 0 0,0 0 0,1 0 0,-1 0 0,-1 0 0,1 0 0,0 0 0,0 1 0,-1-1 0,1 0 0,-1 1 0,1-1 0,-1 1 0,0 0 0,1 0 0,-1-1 0,0 1 0,0 0 0,0 0 0,0 1 0,0-1 0,0 0 0,0 1 0,0-1 0,-1 1 0,1-1 0,0 1 0,0 0 0,-3 0 0,-4 1 0,1-1 0,-1 2 0,1-1 0,0 1 0,0 0 0,-1 1 0,1-1 0,1 2 0,-1-1 0,0 1 0,1 0 0,0 1 0,0 0 0,-7 6 0,10-8 0,1 0 0,0 0 0,1-1 0,-1 2 0,1-1 0,-1 0 0,1 0 0,0 1 0,0-1 0,0 1 0,1 0 0,-1 0 0,-1 6 0,3-7 0,0-1 0,0 1 0,0 0 0,0-1 0,1 1 0,-1 0 0,1-1 0,0 1 0,-1 0 0,1-1 0,0 1 0,1-1 0,-1 1 0,0-1 0,1 0 0,-1 0 0,1 1 0,0-1 0,-1 0 0,1 0 0,0-1 0,3 3 0,46 27 0,-44-28 0,-1 0 0,0 0 0,0 0 0,0 1 0,-1 0 0,0 0 0,8 8 0,-11-10 0,-1 0 0,0 1 0,1-1 0,-1 0 0,0 1 0,-1-1 0,1 1 0,0 0 0,-1-1 0,1 1 0,-1-1 0,0 1 0,0 0 0,0-1 0,0 1 0,0-1 0,0 1 0,-1 0 0,0-1 0,1 1 0,-1-1 0,0 1 0,0-1 0,-2 4 0,-4 7 0,-1 0 0,0 0 0,-1 0 0,-1-1 0,0-1 0,-1 1 0,0-2 0,0 1 0,-1-2 0,-14 10 0,22-17 0,1 1 0,-1-1 0,0 0 0,-1 0 0,1-1 0,0 1 0,0-1 0,-1 0 0,1 0 0,-1 0 0,1-1 0,-1 0 0,1 1 0,-1-2 0,-6 0 0,1-1 0,1 0 0,0-1 0,0 0 0,0 0 0,0-1 0,-8-6 0,15 10 0,1-1 0,0 1 0,-1 0 0,1-1 0,0 1 0,-1 0 0,1 0 0,0 0 0,-1 0 0,1 0 0,0 0 0,0 0 0,-1 1 0,1-1 0,0 0 0,-1 1 0,1-1 0,0 1 0,0-1 0,0 1 0,-1 0 0,1-1 0,0 1 0,0 0 0,0 0 0,0 0 0,0 0 0,-1 1 0,-29 37 0,16-18 0,10-16 0,1 0 0,-1-1 0,1 1 0,-1-1 0,0 0 0,-11 6 0,14-9 0,0-1 0,0 1 0,0-1 0,0 1 0,0-1 0,0 0 0,0 0 0,0 1 0,0-2 0,0 1 0,0 0 0,0 0 0,0-1 0,0 1 0,0-1 0,0 1 0,0-1 0,0 0 0,1 0 0,-1 0 0,0 0 0,0 0 0,1 0 0,-1 0 0,-2-3 0,0 0 0,0 1 0,0 0 0,0 0 0,0 0 0,0 1 0,-1-1 0,1 1 0,-1 0 0,0 0 0,0 1 0,0-1 0,1 1 0,-1 0 0,-7 0 0,8 1 0,0 1 0,0 0 0,0-1 0,-1 2 0,1-1 0,1 0 0,-1 1 0,0 0 0,0 0 0,1 0 0,-1 0 0,1 0 0,-1 1 0,1 0 0,0-1 0,0 1 0,-5 7 0,-115 155 0,12-14 0,-166 200 0,308-393-1365,-19 27-5461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55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24575,'4'0'0,"6"0"0,5 0 0,0-4 0,2-2 0,2 1 0,2 0 0,2 2 0,1 1 0,0 1 0,1 1 0,0-4 0,-4-2-8191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55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24575,'0'4'0,"5"2"0,5-1 0,5-1 0,4-1 0,-1 4 0,1-1 0,1 0 0,-3 3 0,0-1 0,-3 3 0,-3 0-8191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39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 21 24575,'-2'0'0,"1"0"0,0 1 0,-1-1 0,1 1 0,0-1 0,-1 1 0,1 0 0,0 0 0,0-1 0,-1 1 0,1 0 0,0 0 0,0 0 0,0 0 0,0 1 0,0-1 0,0 0 0,1 0 0,-2 2 0,-16 32 0,12-22 0,2-4 0,0 0 0,1 1 0,0-1 0,1 1 0,0-1 0,0 1 0,1 0 0,0 0 0,0-1 0,2 1 0,-1 0 0,1 0 0,4 18 0,-4-24 0,0-1 0,-1 0 0,2 1 0,-1-1 0,0 0 0,1 0 0,-1 0 0,1 0 0,0 0 0,0 0 0,0 0 0,0-1 0,1 1 0,-1-1 0,1 1 0,0-1 0,-1 0 0,1 0 0,0 0 0,0-1 0,0 1 0,1-1 0,-1 1 0,0-1 0,0 0 0,1 0 0,-1-1 0,1 1 0,-1-1 0,0 1 0,1-1 0,-1 0 0,1-1 0,-1 1 0,1 0 0,-1-1 0,1 0 0,-1 0 0,0 0 0,0 0 0,6-3 0,5-2 0,-1 0 0,0-1 0,-1-1 0,1 0 0,-1 0 0,-1-1 0,0 0 0,0-1 0,-1-1 0,16-19 0,-14 13 0,0-1 0,-1 1 0,-1-2 0,-1 0 0,0 0 0,10-36 0,-18 35 0,-12 27 0,-15 27 0,16-15 0,2 1 0,0-1 0,2 1 0,0 1 0,-6 36 0,11-50 0,0 0 0,0 0 0,1 1 0,0-1 0,0 0 0,1 0 0,0 0 0,0 0 0,0 0 0,1 0 0,0 0 0,1 0 0,-1 0 0,1-1 0,1 1 0,-1-1 0,1 0 0,0 0 0,0 0 0,8 7 0,-9-10-151,0-1-1,0 0 0,0 0 0,1-1 1,-1 1-1,0 0 0,1-1 1,5 1-1,9 2-6674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56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40 24575,'-6'37'0,"4"-32"0,1 0 0,0 0 0,0 0 0,0 0 0,1 0 0,0 0 0,0 7 0,1-10 0,-1 0 0,1-1 0,-1 1 0,1 0 0,0-1 0,0 1 0,0 0 0,0-1 0,0 1 0,0-1 0,1 0 0,-1 1 0,0-1 0,1 0 0,-1 0 0,0 0 0,1 0 0,0 0 0,-1 0 0,1 0 0,0 0 0,-1-1 0,1 1 0,0 0 0,3-1 0,8 2 0,1-2 0,-1 0 0,1 0 0,0-1 0,-1-1 0,1 0 0,-1-1 0,0-1 0,14-5 0,-1 2 0,3-1-95,63-16-540,158-64 0,-229 79-6191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57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24575,'0'-4'0,"5"-1"0,0 4 0,5 2 0,-1 5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57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1 24575,'-1'17'0,"-1"1"0,-1-1 0,-1 1 0,-10 29 0,-7 33 0,-2 65 0,-7 254 0,27-359 120,3-39-149,0 0 1,0-1-1,0 1 1,0 0-1,0-1 1,0 1-1,-1 0 1,1 0-1,0-1 0,0 1 1,0 0-1,-1-1 1,1 1-1,0-1 1,-1 1-1,1 0 1,0-1-1,-1 1 0,1-1 1,-1 1-1,1-1 1,-1 1-1,1-1 1,-1 0-1,0 1 0,1-1 1,-1 1-1,1-1 1,-1 0-1,0 0 1,1 1-1,-1-1 1,0 0-1,1 0 0,-1 0 1,0 0-1,1 0 1,-1 0-1,0 0 1,1 0-1,-1 0 1,0 0-1,0 0 0,1 0 1,-1 0-1,0-1 1,1 1-1,-1 0 1,1 0-1,-1-1 1,-1 0-1,-6-6-6797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58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 24575,'2'1'0,"0"-1"0,0 0 0,-1 1 0,1-1 0,0 1 0,0-1 0,-1 1 0,1 0 0,-1 0 0,1 0 0,-1 0 0,1 0 0,-1 0 0,0 0 0,1 0 0,-1 1 0,0-1 0,0 0 0,0 1 0,0-1 0,0 1 0,0-1 0,0 1 0,1 3 0,13 47 0,-11-36 0,22 78 0,33 136 0,-46-162 0,-4 0 0,-2 1 0,-3 86 0,-1-204 0,3 1 0,17-74 0,38-106 0,-42 165 0,39-90 0,-50 137 0,0 0 0,1 0 0,0 0 0,2 1 0,-1 1 0,2 0 0,0 0 0,1 1 0,0 1 0,23-18 0,-31 28 0,-1-1 0,1 1 0,-1 0 0,1 0 0,0 0 0,0 0 0,0 1 0,0 0 0,0 0 0,0 1 0,0-1 0,0 1 0,0 0 0,1 0 0,-1 1 0,7 1 0,-10-2 0,1 1 0,-1 0 0,0 0 0,0 0 0,1 0 0,-1 1 0,0-1 0,0 0 0,0 1 0,0 0 0,0-1 0,-1 1 0,1 0 0,0 0 0,-1 0 0,1 0 0,-1 0 0,0 0 0,0 1 0,0-1 0,0 0 0,0 1 0,0-1 0,-1 0 0,1 1 0,-1-1 0,1 1 0,-1-1 0,0 1 0,0-1 0,0 1 0,-1-1 0,1 1 0,-1 3 0,-6 30 0,-2-1 0,-20 54 0,-8 32 0,31-95 0,-30 168 0,33-172 0,2-1 0,0 0 0,1 1 0,2-1 0,0 1 0,1-1 0,6 23 0,-6-38 0,-1 0 0,0 0 0,1-1 0,0 1 0,1-1 0,-1 0 0,1 0 0,0 0 0,0 0 0,1-1 0,-1 1 0,1-1 0,0 0 0,0-1 0,0 1 0,1-1 0,-1 0 0,1 0 0,0-1 0,0 1 0,0-2 0,0 1 0,0 0 0,12 0 0,11 1 0,1-1 0,-1-1 0,0-2 0,30-5 0,-54 6 0,10-2-170,-1 0-1,0 0 0,1-2 1,-2 1-1,1-2 0,0 0 1,16-9-1,-9 1-6655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59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24575,'2'-4'0,"4"13"0,4 13 0,55 380 0,-5-39 0,-56-267 0,-3-22 0,-1-72 5,0-1 0,0 0-1,0 0 1,0 1 0,1-1-1,-1 0 1,0 0 0,1 1-1,-1-1 1,1 0 0,-1 0 0,1 0-1,-1 1 1,1-1 0,0 0-1,-1 0 1,1 0 0,0 0-1,0 0 1,0 0 0,0-1 0,0 1-1,0 0 1,2 1 0,-2-2-83,1 0 0,-1 0-1,1 0 1,0 0 0,-1 0 0,1 0 0,0 0 0,-1 0 0,1 0 0,0-1 0,-1 1 0,1-1 0,-1 1 0,1-1 0,-1 0 0,1 1 0,-1-1 0,2-2 0,16-9-6748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5:59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24575,'-1'0'0,"0"0"0,-1 1 0,1-1 0,0 1 0,0 0 0,0-1 0,0 1 0,0 0 0,0 0 0,0-1 0,0 1 0,0 0 0,0 0 0,0 0 0,0 0 0,1 0 0,-1 1 0,0-1 0,1 0 0,-1 0 0,1 0 0,-1 1 0,1-1 0,0 0 0,-1 0 0,1 1 0,0-1 0,0 0 0,0 1 0,0-1 0,0 0 0,0 1 0,1 1 0,4 46 0,3-8 0,5 66 0,-10-72 0,1-1 0,2 1 0,11 39 0,-16-72-108,6 19 350,-3-15-524,-1-10-935,-2-7-5609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00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20 24575,'-4'-4'0,"2"-2"0,-2 1 0,4 1 0,2 5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00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265 1 24575,'-16'1'0,"1"0"0,-1 1 0,1 1 0,0 1 0,0 0 0,0 0 0,-19 11 0,25-12 0,0 2 0,1-1 0,-1 1 0,1 1 0,0-1 0,1 1 0,-1 1 0,1-1 0,1 1 0,-1 1 0,1-1 0,0 1 0,1 0 0,-6 11 0,10-17 0,0-1 0,0 1 0,1 0 0,-1 0 0,1-1 0,-1 1 0,1 0 0,0 0 0,-1 0 0,1-1 0,0 1 0,0 0 0,1 0 0,-1 0 0,0 0 0,0-1 0,1 1 0,-1 0 0,1 0 0,0-1 0,-1 1 0,1 0 0,0-1 0,2 4 0,0-2 0,0-1 0,0 1 0,0 0 0,1-1 0,-1 0 0,0 0 0,1 0 0,0 0 0,-1-1 0,9 3 0,4 0 0,1 0 0,-1-2 0,1 0 0,23 0 0,-16-3 0,-9 0 0,-1 1 0,0 0 0,1 1 0,-1 1 0,22 4 0,-33-5 0,-1 0 0,0-1 0,0 1 0,0 0 0,0 0 0,0 1 0,-1-1 0,1 0 0,0 0 0,0 1 0,-1-1 0,1 1 0,-1 0 0,1-1 0,-1 1 0,0 0 0,2 3 0,-2-2 0,-1 0 0,1 0 0,0 0 0,-1 0 0,0 0 0,0 0 0,0 0 0,0 0 0,0 0 0,-1 0 0,0 0 0,1 0 0,-1 0 0,0-1 0,0 1 0,-2 4 0,-11 18 0,-1 0 0,-1-1 0,-1-1 0,-1 0 0,-1-2 0,-30 28 0,5-3 0,25-26 0,-1 0 0,-1 0 0,-29 19 0,38-33-1365,3-5-5461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00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66 24575,'14'-28'0,"-13"25"0,-1 1 0,1 0 0,0 0 0,-1 0 0,1 0 0,0 0 0,0 0 0,0 0 0,1 0 0,-1 0 0,0 0 0,1 0 0,-1 1 0,1-1 0,0 0 0,-1 1 0,1 0 0,3-2 0,-5 3 0,1 1 0,0-1 0,0 1 0,-1 0 0,1-1 0,0 1 0,-1 0 0,1 0 0,-1-1 0,1 1 0,-1 0 0,1 0 0,-1 0 0,0 0 0,1 0 0,-1-1 0,0 1 0,0 0 0,1 0 0,-1 0 0,0 0 0,0 0 0,0 0 0,0 1 0,1 31 0,-1-29 0,0 456 0,-1-200 0,2-228 0,3-1 0,7 37 0,-3-23 0,-4-23 0,0 8 0,-8-33 0,-7-19 0,-3-8 0,-5-9 0,-23-71 0,41 108 0,0 0 0,1 0 0,-1 0 0,1 0 0,0 0 0,0 0 0,-1 0 0,1 0 0,0 0 0,1 0 0,-1 0 0,0 0 0,1 0 0,-1 0 0,1 0 0,-1 0 0,1 0 0,0 1 0,0-1 0,0 0 0,0 0 0,0 1 0,0-1 0,1 0 0,-1 1 0,0-1 0,1 1 0,-1 0 0,1-1 0,0 1 0,-1 0 0,1 0 0,0 0 0,0 0 0,0 1 0,3-2 0,8-2 0,-1 1 0,1 1 0,0 0 0,24-1 0,-1 1 0,44-16-1365,-53 10-5461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01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10 24575,'0'-1'0,"0"1"0,0 0 0,0 0 0,0-1 0,0 1 0,-1 0 0,1 0 0,0 0 0,0-1 0,0 1 0,0 0 0,0 0 0,0-1 0,0 1 0,0 0 0,0 0 0,0-1 0,0 1 0,0 0 0,0 0 0,0-1 0,1 1 0,-1 0 0,0 0 0,0-1 0,0 1 0,0 0 0,0 0 0,0-1 0,1 1 0,-1 0 0,0 0 0,0 0 0,0 0 0,1-1 0,-1 1 0,0 0 0,0 0 0,0 0 0,1 0 0,-1 0 0,0 0 0,0 0 0,1-1 0,-1 1 0,0 0 0,0 0 0,1 0 0,-1 0 0,0 0 0,0 0 0,1 0 0,-1 0 0,0 0 0,0 1 0,1-1 0,-1 0 0,0 0 0,0 0 0,1 0 0,-1 0 0,0 0 0,0 0 0,1 1 0,9 14 0,-8-1 0,0 0 0,-1 0 0,-1 0 0,0 0 0,-1 0 0,0 0 0,-2 0 0,1 0 0,-2 0 0,1-1 0,-2 0 0,0 0 0,-1 0 0,-10 18 0,-5 6 0,-3 0 0,-1-1 0,-40 44 0,43-57-682,-35 29-1,41-40-6143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40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29 24575,'0'1'0,"0"1"0,0 0 0,0 0 0,1 0 0,-1-1 0,1 1 0,-1 0 0,1 0 0,-1-1 0,1 1 0,0-1 0,0 1 0,0 0 0,0-1 0,0 0 0,0 1 0,0-1 0,1 0 0,-1 1 0,0-1 0,1 0 0,1 1 0,2 1 0,0-1 0,-1 0 0,1 0 0,0-1 0,0 1 0,0-1 0,10 1 0,5 0 0,1-2 0,40-3 0,-57 2 0,0 0 0,0 1 0,0-2 0,0 1 0,-1 0 0,1-1 0,0 0 0,-1 0 0,1 0 0,-1 0 0,0 0 0,0-1 0,0 0 0,5-5 0,-7 7 0,0 0 0,-1 1 0,1-1 0,-1 0 0,1 0 0,-1 0 0,1 0 0,-1 0 0,0 1 0,0-1 0,1 0 0,-1 0 0,0 0 0,0 0 0,0 0 0,0 0 0,0 0 0,0 0 0,0 0 0,0 0 0,0 0 0,-1 0 0,1 0 0,0-1 0,-2 1 0,1-1 0,0 1 0,-1 0 0,1-1 0,0 1 0,-1 0 0,0 0 0,1 0 0,-1 0 0,0 0 0,1 0 0,-1 1 0,0-1 0,0 0 0,0 1 0,0-1 0,-2 1 0,-4-2 0,0 1 0,0-1 0,0 2 0,0-1 0,0 1 0,0 1 0,0-1 0,0 1 0,0 1 0,0-1 0,0 1 0,1 1 0,-1 0 0,1 0 0,-1 0 0,1 1 0,0 0 0,0 0 0,1 1 0,-1-1 0,1 2 0,0-1 0,0 1 0,1 0 0,0 0 0,0 0 0,-6 10 0,4-4 0,1 0 0,0 0 0,1 0 0,0 1 0,1 0 0,0 0 0,1 0 0,0 0 0,1 0 0,1 1 0,0-1 0,1 1 0,0-1 0,1 1 0,5 21 0,0-16 10,0 0 0,2-1 0,0 1 0,1-2 0,1 1 0,0-2 0,1 1 0,1-1 0,1-1 0,0 0 0,27 23 0,-14-16-258,1 0 1,1-2-1,1-1 1,1-2-1,60 27 1,-44-27-6579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02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640 1 24575,'-27'0'0,"0"2"0,0 0 0,0 2 0,0 1 0,1 2 0,-40 14 0,-82 27 0,-93 37 0,217-71 0,24-14 0,0 0 0,0 0 0,0 1 0,1-1 0,-1 0 0,0 0 0,0 1 0,0-1 0,0 0 0,0 0 0,0 1 0,1-1 0,-1 0 0,0 0 0,0 0 0,0 0 0,1 1 0,-1-1 0,0 0 0,0 0 0,0 0 0,1 0 0,-1 0 0,0 0 0,0 0 0,1 1 0,-1-1 0,0 0 0,0 0 0,1 0 0,-1 0 0,0 0 0,0 0 0,1 0 0,-1 0 0,0 0 0,0 0 0,1-1 0,-1 1 0,0 0 0,0 0 0,1 0 0,-1 0 0,0 0 0,7-1 0,0 0 0,-1 0 0,1 0 0,-1-1 0,13-5 0,0-2 0,-9 3 0,1 1 0,0 0 0,0 0 0,0 1 0,1 1 0,15-3 0,-24 6 0,0-1 0,-1 2 0,1-1 0,0 0 0,-1 0 0,1 1 0,0 0 0,-1-1 0,1 1 0,-1 0 0,1 0 0,-1 0 0,0 1 0,1-1 0,-1 1 0,0-1 0,0 1 0,0 0 0,0 0 0,0-1 0,0 1 0,-1 1 0,1-1 0,-1 0 0,1 0 0,-1 1 0,0-1 0,0 0 0,0 1 0,0-1 0,0 1 0,-1 0 0,1-1 0,0 4 0,4 28 0,-1 1 0,-2 0 0,-1 0 0,-1 0 0,-7 44 0,3-54 0,-1 0 0,-2-1 0,0 0 0,-19 42 0,-9 31 0,35-96-3,-1 0-1,1-1 0,0 1 1,-1 0-1,1 0 0,0 1 1,0-1-1,0 0 0,0 0 1,0 0-1,0 0 0,0 0 1,0 0-1,0 0 0,0 0 1,1 0-1,-1 0 1,0 0-1,1 0 0,-1 0 1,1 1-1,0-1 13,0-1 1,0 0-1,-1 1 1,1-1 0,0 0-1,-1 0 1,1 1-1,0-1 1,0 0-1,0 0 1,-1 0-1,1 0 1,0 0-1,0 0 1,0 0-1,-1 0 1,1 0-1,0 0 1,0 0-1,1-1 1,39-20-1495,-23 6-5341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03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50 362 24575,'-5'6'-953,"0"1"0,0 1 0,1-1-1,0 1 1,0-1 0,1 1 0,0 0-1,0 1 1,-2 8 0,-2 21 3727,6-32-2546,1-1 0,-1 0 0,1 1 0,1-1 0,-1 1 0,0-1 0,1 0 0,0 1 0,1-1 0,-1 0 0,1 0 0,4 10 0,-4-14-113,-1 1 0,1 0 0,-1 0 0,1-1 0,0 1 0,0-1 0,0 1 0,0-1 0,0 0 0,0 0 0,0 0 0,0 0 0,0 0 0,0 0 0,1-1 0,-1 1 0,0-1 0,1 0 0,-1 1 0,0-1 0,1 0 0,-1 0 0,0-1 0,1 1 0,-1 0-1,0-1 1,0 1 0,1-1 0,-1 0 0,0 0 0,0 0 0,3-2 0,5-1-115,-1-1 0,0-1 0,0 0 0,-1 0 0,1 0 0,-1-1 0,-1-1 0,1 1 0,-2-1 0,1 0 0,-1-1 0,7-11 0,-6 8 0,0 0 0,-1-1 0,0 0 0,-1 0 0,0 0 0,-1-1 0,-1 1 0,3-23 0,-5 35 0,-1 0 0,0-1 0,0 1 0,0 0 0,0 0 0,0 0 0,0 0 0,0 0 0,0 0 0,0 0 0,0 0 0,-1 0 0,1 0 0,0 0 0,-1 0 0,1 0 0,-1 0 0,1 0 0,-2-1 0,2 2 0,-1 0 0,1 0 0,-1 0 0,1 0 0,-1 0 0,1 0 0,-1 0 0,1 0 0,-1 0 0,1 0 0,-1 1 0,1-1 0,-1 0 0,1 0 0,-1 1 0,1-1 0,-1 0 0,1 1 0,-1-1 0,1 0 0,0 1 0,-1-1 0,1 0 0,0 1 0,-1 0 0,-22 36 0,22-35 0,-9 25 0,-11 54 0,19-76 0,1 1 0,0 0 0,0 0 0,1 1 0,0-1 0,0 0 0,0 0 0,1 0 0,0 0 0,0 0 0,1 0 0,-1-1 0,1 1 0,1 0 0,-1-1 0,4 6 0,-3-8 0,0 0 0,0 0 0,1-1 0,-1 0 0,1 0 0,-1 0 0,1 0 0,0 0 0,0-1 0,0 1 0,0-1 0,0 0 0,0-1 0,0 1 0,0-1 0,0 1 0,0-1 0,1 0 0,-1-1 0,0 1 0,0-1 0,0 0 0,0 0 0,6-2 0,12-3 0,0-2 0,41-19 0,-47 20 0,-2-1 0,1 0 0,-1-1 0,0 0 0,-1-1 0,0-1 0,-1 0 0,0-1 0,-1 0 0,0-1 0,-1 0 0,-1-1 0,10-16 0,-43 89 0,3 1 0,2 0 0,-14 86 0,12-51 0,6-34 0,4 1 0,-5 76 0,27-232 0,4-45 0,-13 71 0,3 0 0,3 0 0,28-108 0,-26 139 0,2 1 0,1 0 0,2 0 0,1 2 0,2 0 0,2 1 0,0 1 0,27-30 0,-35 47 0,2 1 0,-1 0 0,2 2 0,0-1 0,27-16 0,-38 27 0,1-1 0,0 1 0,0 0 0,0 0 0,0 0 0,0 1 0,0 0 0,0 0 0,0 0 0,1 1 0,5 0 0,-8 0 0,0 0 0,0 1 0,0 0 0,0 0 0,1 0 0,-1 0 0,0 0 0,-1 1 0,1-1 0,0 1 0,0 0 0,-1 0 0,1 0 0,-1 0 0,1 0 0,-1 1 0,0-1 0,0 1 0,3 4 0,0 2 0,0 0 0,-1 0 0,0 1 0,-1 0 0,0 0 0,0 0 0,-1 0 0,0 0 0,-1 1 0,0-1 0,-1 0 0,0 1 0,0-1 0,-1 1 0,-1-1 0,1 0 0,-2 0 0,-4 13 0,-5 12 0,-1 0 0,-2-1 0,-36 58 0,6-31 0,-2 3 0,46-63-52,1 0-1,-1-1 1,1 1-1,-1 0 1,1 0-1,-1 0 1,1-1-1,0 1 1,-1 0-1,1 0 1,0 0-1,0 0 1,-1 0-1,1-1 1,0 1-1,0 0 1,0 0-1,0 0 1,0 0-1,1 0 1,-1 0-1,0 0 0,0-1 1,0 1-1,1 1 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03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24575,'0'-1'0,"1"0"0,-1 1 0,1-1 0,-1 0 0,0 1 0,1-1 0,-1 0 0,1 1 0,0-1 0,-1 1 0,1-1 0,-1 0 0,1 1 0,0 0 0,-1-1 0,1 1 0,0-1 0,0 1 0,-1 0 0,1-1 0,0 1 0,0 0 0,0 0 0,-1 0 0,1 0 0,0 0 0,0 0 0,0 0 0,1 0 0,2 29 0,-4-25 0,-1 33 0,-1 0 0,-8 37 0,4-33 0,-1 50 0,8 326 0,-1-412 10,0 0 0,0 0 0,1 0 0,0 1 0,-1-1 0,2 0 0,-1 0 0,1-1 0,-1 1 0,1 0 0,3 4 0,-3-6-93,0 0 1,0-1-1,1 1 1,-1-1-1,1 0 1,-1 1-1,1-1 1,0-1-1,0 1 1,0 0-1,0-1 1,0 1-1,0-1 1,0 0-1,0 0 1,1 0-1,5 0 1,11 2-6744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03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77 173 24575,'1'1'0,"0"-1"0,-1 1 0,1 0 0,-1-1 0,1 1 0,0-1 0,0 0 0,-1 1 0,1-1 0,0 0 0,0 1 0,-1-1 0,1 0 0,0 0 0,0 1 0,0-1 0,0 0 0,-1 0 0,1 0 0,0 0 0,0 0 0,0 0 0,0 0 0,-1-1 0,2 1 0,26-3 0,-9 0 0,0-1 0,0-1 0,0 0 0,26-12 0,-40 15 0,0 0 0,-1-1 0,1 1 0,-1-1 0,1 0 0,-1 0 0,0 0 0,0-1 0,0 0 0,-1 0 0,1 0 0,-1 0 0,0 0 0,0 0 0,-1-1 0,1 0 0,-1 1 0,0-1 0,0 0 0,0 0 0,1-7 0,-3 10 0,0 1 0,1-1 0,-1 0 0,0 0 0,0 1 0,0-1 0,0 0 0,0 1 0,-1-1 0,1 0 0,0 1 0,-1-1 0,1 0 0,-1 1 0,0-1 0,1 1 0,-1-1 0,0 1 0,0-1 0,0 1 0,0-1 0,0 1 0,0 0 0,-1 0 0,1 0 0,-3-2 0,1 1 0,-1 1 0,1 0 0,-1-1 0,1 2 0,-1-1 0,0 0 0,1 1 0,-1 0 0,0 0 0,1 0 0,-1 0 0,-3 1 0,-6 1 0,0 0 0,1 1 0,-1 1 0,1 0 0,0 1 0,-17 8 0,17-3 0,0-1 0,0 2 0,1-1 0,0 2 0,1 0 0,0 0 0,1 0 0,0 1 0,1 1 0,1-1 0,0 1 0,0 1 0,2-1 0,0 1 0,1 0 0,0 0 0,1 0 0,1 1 0,0-1 0,1 1 0,1-1 0,0 1 0,1 0 0,4 16 0,-3-25 7,0-1 0,0 1 0,1-1 0,0 0 0,0 0 1,1 0-1,0 0 0,0-1 0,0 1 0,1-1 0,0 0 0,0 0 0,0-1 0,0 0 0,1 0 0,11 7 0,-6-6-172,0 0 0,0-1 0,0 0 0,1 0 0,0-2 0,-1 1 0,1-1 0,21 0 0,-6-2-6661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04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38 24575,'1'-2'0,"-1"0"0,0 1 0,1-1 0,-1 0 0,1 1 0,0-1 0,-1 0 0,1 1 0,0-1 0,0 1 0,0-1 0,0 1 0,0-1 0,1 1 0,-1 0 0,0-1 0,0 1 0,1 0 0,-1 0 0,1 0 0,-1 0 0,1 0 0,0 1 0,-1-1 0,1 0 0,0 1 0,-1-1 0,1 1 0,0-1 0,0 1 0,0 0 0,-1 0 0,1 0 0,0 0 0,0 0 0,0 0 0,-1 1 0,1-1 0,0 1 0,0-1 0,-1 1 0,1-1 0,0 1 0,-1 0 0,1 0 0,-1 0 0,1 0 0,-1 0 0,1 0 0,-1 0 0,0 1 0,0-1 0,1 0 0,-1 1 0,0-1 0,0 1 0,0-1 0,-1 1 0,1-1 0,0 1 0,0 0 0,-1-1 0,1 1 0,-1 2 0,1 5 0,-1 0 0,-1 0 0,0 0 0,0 0 0,-1 0 0,0-1 0,0 1 0,-5 10 0,-33 70 0,30-68 0,2-6-338,-1 0-1,-18 22 1,24-34-12,-6 10-6476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04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30 24575,'0'-1'0,"0"0"0,0 0 0,0 0 0,0 0 0,0 0 0,0 0 0,0-1 0,0 1 0,0 0 0,0 0 0,-1 0 0,1 0 0,0 0 0,-1 0 0,1 0 0,-1 0 0,0 0 0,1 0 0,-1 0 0,0 0 0,1 1 0,-1-1 0,0 0 0,0 0 0,0 1 0,1-1 0,-1 0 0,0 1 0,0-1 0,-2 0 0,1 1 0,-1 0 0,1 0 0,-1 0 0,1 0 0,-1 0 0,1 1 0,-1-1 0,1 1 0,0-1 0,-1 1 0,1 0 0,0 0 0,-3 2 0,-7 4 0,-1 0 0,1 1 0,-19 17 0,28-22 0,-5 3 0,0 1 0,1 0 0,0 1 0,1 0 0,-11 15 0,17-22 0,-1 1 0,0 0 0,0-1 0,1 1 0,-1 0 0,1-1 0,-1 1 0,1 0 0,0 0 0,0 0 0,0-1 0,0 1 0,0 0 0,0 0 0,0 0 0,1 0 0,-1-1 0,1 1 0,-1 0 0,1-1 0,0 1 0,-1 0 0,1-1 0,0 1 0,0-1 0,0 1 0,0-1 0,1 1 0,-1-1 0,0 0 0,1 1 0,-1-1 0,0 0 0,1 0 0,-1 0 0,1 0 0,0-1 0,3 2 0,7 4 0,1-1 0,0-1 0,1 0 0,-1-1 0,1 0 0,20 1 0,-20-3 0,-1 1 0,1 1 0,-1 0 0,1 0 0,23 11 0,-33-12 0,0 1 0,1 0 0,-2 0 0,1 0 0,0 0 0,-1 0 0,1 1 0,-1 0 0,0-1 0,0 1 0,-1 0 0,1 1 0,-1-1 0,0 0 0,0 1 0,0-1 0,-1 1 0,1 0 0,-1 0 0,0-1 0,0 7 0,0 0 0,-1 0 0,-1 0 0,1 1 0,-2-1 0,0 0 0,0 0 0,-1 0 0,0 0 0,-1-1 0,0 1 0,-1-1 0,0 0 0,-8 12 0,-12 17 0,-55 64 0,73-95 0,4-4-116,-19 23 366,19-21-546,16-15-907,0-3-5623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04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20 24575,'1'0'0,"0"-1"0,-1 1 0,1 0 0,0 0 0,0-1 0,-1 1 0,1 0 0,-1-1 0,1 1 0,0-1 0,-1 1 0,1-1 0,-1 1 0,1-1 0,-1 1 0,1-1 0,-1 0 0,1 1 0,-1-1 0,0 1 0,1-1 0,-1 0 0,0 0 0,0 1 0,1-2 0,-1-3 0,-5 12 0,-8 21 0,2 1 0,1 0 0,-9 47 0,-10 98 0,18-95 0,-23 115 0,-16 120 0,48-302 0,-1 8 0,1-1 0,1 1 0,2 24 0,-1-39 0,1-1 0,0 0 0,0 0 0,0 1 0,0-1 0,1 0 0,-1 0 0,5 7 0,-5-9 0,0-1 0,1 1 0,-1-1 0,0 1 0,1-1 0,-1 0 0,1 0 0,-1 0 0,1 0 0,0 0 0,-1 0 0,1 0 0,0 0 0,0 0 0,-1-1 0,1 1 0,0-1 0,0 0 0,0 1 0,3-1 0,-3 0 6,0-1-1,1 1 1,-1-1-1,1 1 0,-1-1 1,0 0-1,0 0 1,1 0-1,-1 0 1,0 0-1,0 0 1,0-1-1,0 1 0,0-1 1,-1 0-1,1 1 1,0-1-1,-1 0 1,1 0-1,-1 0 1,2-3-1,0 1-154,-1-1 1,1 1-1,-1-1 1,0 0-1,-1 1 1,1-1-1,-1 0 1,0 0-1,1-8 1,-3-5-6678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05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1 243 24575,'0'-6'0,"-1"1"0,1 0 0,1-1 0,-1 1 0,1-1 0,0 1 0,0 0 0,0-1 0,1 1 0,0 0 0,0 0 0,0 0 0,0 0 0,1 1 0,0-1 0,0 1 0,0-1 0,1 1 0,-1 0 0,1 0 0,0 0 0,0 1 0,0 0 0,1-1 0,-1 2 0,1-1 0,0 0 0,0 1 0,0 0 0,5-2 0,258-100-1365,-252 99-5461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05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40 24575,'-1'44'0,"0"-24"0,0-1 0,5 34 0,-4-53 0,0 0 0,0 0 0,0 1 0,0-1 0,0 0 0,0 0 0,0 0 0,0 1 0,0-1 0,0 0 0,0 0 0,0 0 0,0 1 0,0-1 0,0 0 0,1 0 0,-1 0 0,0 0 0,0 1 0,0-1 0,0 0 0,0 0 0,1 0 0,-1 0 0,0 0 0,0 1 0,0-1 0,0 0 0,1 0 0,-1 0 0,0 0 0,0 0 0,0 0 0,1 0 0,-1 0 0,0 0 0,0 0 0,1 0 0,-1 0 0,0 0 0,0 0 0,1 0 0,10-7 0,8-16 0,-18 22 0,10-13-107,9-13-207,2 2-1,0 0 1,29-24-1,-38 39-6511</inkml:trace>
  <inkml:trace contextRef="#ctx0" brushRef="#br0" timeOffset="1">175 89 24575,'0'4'0,"0"6"0,0 5 0,4 0 0,6-2 0,5-8 0,5-5 0,2-6 0,2-2 0,2-5 0,-5 1-8191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05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 24575,'0'4'0,"0"5"0,-4 2 0,-2 3 0,-3 3 0,-1-1-8191</inkml:trace>
  <inkml:trace contextRef="#ctx0" brushRef="#br0" timeOffset="1">55 592 24575,'0'5'0,"0"4"0,4 6 0,1 5 0,1 2 0,2-2 0,1 0 0,-6-4 0,-4-9 0,-5-5 0,-6-3 0,-5-2 0,-4-4 0,1 0-8191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41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2554 0 24575,'1'0'0,"0"1"0,0-1 0,0 1 0,1-1 0,-1 1 0,0 0 0,0-1 0,0 1 0,-1 0 0,1 0 0,0 0 0,0 0 0,0-1 0,0 1 0,-1 0 0,1 0 0,-1 0 0,1 1 0,0-1 0,-1 0 0,0 0 0,1 0 0,-1 0 0,0 0 0,1 1 0,-1-1 0,0 0 0,0 0 0,0 0 0,0 2 0,-1 38 0,1-37 0,-14 66 0,13-65 0,0-1 0,-1 0 0,1 1 0,-1-1 0,0 0 0,0 0 0,0 0 0,-1-1 0,1 1 0,-1-1 0,0 1 0,0-1 0,-5 4 0,7-6 0,0-1 0,0 1 0,0-1 0,0 0 0,0 0 0,0 1 0,0-1 0,0 0 0,0 0 0,0 0 0,0 0 0,0 0 0,0 0 0,0 0 0,-1-1 0,1 1 0,0 0 0,0 0 0,0-1 0,0 1 0,0-1 0,0 1 0,0-1 0,1 1 0,-1-1 0,0 0 0,0 0 0,0 1 0,0-1 0,1 0 0,-1 0 0,0 0 0,1 0 0,-1 1 0,1-1 0,-1 0 0,1 0 0,-1-2 0,-23-49 0,17 34 0,4 11 0,-1-1 0,0 1 0,0 0 0,-1 1 0,0-1 0,0 1 0,-1 0 0,0 0 0,0 1 0,0 0 0,-1 0 0,1 0 0,-9-4 0,11 7 0,1 1 0,-1-1 0,0 1 0,0 0 0,0 0 0,0 1 0,0-1 0,0 1 0,0-1 0,0 1 0,0 1 0,0-1 0,0 0 0,0 1 0,0 0 0,0 0 0,0 0 0,0 1 0,0-1 0,0 1 0,1 0 0,-1 0 0,1 0 0,-1 0 0,1 1 0,0-1 0,0 1 0,-4 4 0,5-5 0,-1 1 0,0-1 0,1 1 0,0 0 0,-1 0 0,1 0 0,0 0 0,1 0 0,-1 0 0,0 1 0,1-1 0,0 1 0,0-1 0,0 1 0,0-1 0,0 1 0,1-1 0,0 1 0,-1 0 0,1-1 0,1 1 0,-1 0 0,1-1 0,-1 1 0,1 0 0,2 6 0,0-5 0,0 0 0,0 0 0,1 0 0,-1 0 0,1 0 0,0-1 0,1 1 0,-1-1 0,1 0 0,0 0 0,0-1 0,0 0 0,0 0 0,0 0 0,7 3 0,-8-5 0,0 0 0,0 1 0,-1 0 0,1 0 0,-1 0 0,1 1 0,-1-1 0,0 1 0,0-1 0,0 1 0,0 0 0,0 0 0,3 6 0,-6-9 0,0 1 0,1 0 0,-1 0 0,0 0 0,0 1 0,1-1 0,-1 0 0,0 0 0,0 0 0,0 0 0,0 0 0,0 0 0,-1 0 0,1 0 0,0 0 0,0 0 0,-1 0 0,1 0 0,0 0 0,-2 1 0,0 1 0,0-1 0,0 1 0,0-1 0,0 0 0,0 0 0,-1 0 0,1 0 0,-1-1 0,1 1 0,-4 1 0,-8 5 0,-1-2 0,1 0 0,-1 0 0,0-1 0,-18 3 0,30-7 0,0 0 0,0-1 0,0 1 0,0-1 0,0 0 0,-1 0 0,1 0 0,0 0 0,0 0 0,0-1 0,0 1 0,0-1 0,0 0 0,0 0 0,0 0 0,0 0 0,0 0 0,1-1 0,-1 0 0,0 1 0,1-1 0,-1 0 0,1 0 0,0 0 0,-1-1 0,1 1 0,0 0 0,0-1 0,1 1 0,-1-1 0,1 0 0,-3-4 0,-2-11 0,4 11 0,0 1 0,0-1 0,-1 1 0,0 0 0,0 0 0,0 0 0,-8-9 0,9 13 0,0 1 0,0-1 0,0 1 0,0 0 0,-1-1 0,1 1 0,0 0 0,-1 0 0,1 1 0,-1-1 0,1 0 0,-1 1 0,1 0 0,-1-1 0,1 1 0,-1 0 0,1 0 0,-1 1 0,1-1 0,-1 0 0,1 1 0,-1 0 0,1-1 0,-1 1 0,-2 2 0,-23 8 0,0 2 0,1 1 0,1 1 0,-27 20 0,-43 24 0,-3-8 0,-108 39 0,148-69 0,-2-3 0,0-2 0,-84 11 0,19-13 0,-1-6 0,-164-10 0,134-8 0,-165-33 0,313 42 0,1-1 0,-1-1 0,1 1 0,0-2 0,0 1 0,0-1 0,0 0 0,1 0 0,-1-1 0,-12-11 0,18 13 0,-1 1 0,1 0 0,0-1 0,0 0 0,1 1 0,-1-1 0,1 0 0,-1 0 0,1 0 0,0 0 0,0 0 0,0 0 0,0-1 0,1 1 0,-1 0 0,1 0 0,0-1 0,0 1 0,0 0 0,0 0 0,1 0 0,-1-1 0,1 1 0,0 0 0,0 0 0,0 0 0,0 0 0,1 0 0,-1 0 0,1 0 0,3-4 0,7-12-170,1 1-1,1 0 0,0 1 1,1 0-1,1 1 0,1 1 1,26-18-1,-23 19-6655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09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3580 3 24575,'36'4'0,"-29"-2"0,-26-4 0,-73-4 0,-137 6 0,168 2 0,-1319 60-3227,187-5 3081,678-53 919,405-4 1827,89-2-2600,21 1 0,-1 1 0,1 0 0,0 0 0,0 0 0,0 0 0,0 0 0,0 0 0,0 0 0,0 0 0,0 0 0,-1 0 0,1 0 0,0 0 0,0 0 0,0 0 0,0-1 0,0 1 0,0 0 0,0 0 0,0 0 0,0 0 0,0 0 0,0 0 0,0 0 0,0 0 0,0-1 0,0 1 0,0 0 0,0 0 0,0 0 0,0 0 0,0 0 0,0 0 0,0-1 0,0 1 0,0 0 0,0 0 0,0 0 0,0 0 0,0 0 0,0 0 0,0 0 0,0 0 0,0-1 0,0 1 0,0 0 0,0 0 0,0 0 0,0 0 0,1 0 0,-1 0 0,0 0 0,0 0 0,0 0 0,0 0 0,0 0 0,0-1 0,0 1 0,0 0 0,1 0 0,-1 0 0,0 0 0,0 0 0,36-15 0,-9 4 0,-12 1-1365,-4-1-5461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10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692 0 24575,'-8'1'0,"0"0"0,1 1 0,-1-1 0,0 1 0,1 1 0,0 0 0,0 0 0,0 0 0,0 1 0,-12 8 0,-60 51 0,-31 39 0,-102 123 0,150-158 0,42-49 0,2 1 0,0 1 0,1 1 0,1 1 0,1 0 0,-14 28 0,29-49 0,-1 1 0,1 0 0,-1-1 0,1 1 0,0 0 0,-1-1 0,1 1 0,0 0 0,0-1 0,0 1 0,0 0 0,1 0 0,-1-1 0,0 1 0,1 0 0,-1-1 0,1 1 0,0-1 0,-1 1 0,1 0 0,0-1 0,0 0 0,0 1 0,0-1 0,0 1 0,0-1 0,0 0 0,1 0 0,-1 0 0,0 0 0,1 0 0,-1 0 0,1 0 0,-1 0 0,3 0 0,9 6 0,1-1 0,0-1 0,22 6 0,10 5 0,-4 9 0,-1 3 0,-1 1 0,-2 2 0,-1 1 0,33 39 0,-60-60 0,0 1 0,-1 0 0,-1 0 0,8 14 0,-4-6 0,-12-19-41,0-1 0,1 0-1,-1 1 1,0-1 0,1 0-1,-1 0 1,0 1-1,1-1 1,-1 0 0,0 0-1,1 0 1,-1 1 0,0-1-1,1 0 1,-1 0 0,0 0-1,1 0 1,-1 0 0,1 0-1,-1 1 1,0-1 0,1 0-1,-1 0 1,1 0 0,-1-1-1,0 1 1,1 0 0,-1 0-1,1 0 1,-1 0 0,1 0-1,-1 0 0,8-3-6784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11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2066 19 24575,'0'-1'0,"0"0"0,-1 0 0,1 0 0,0 0 0,-1 1 0,1-1 0,-1 0 0,1 0 0,-1 0 0,0 0 0,1 0 0,-1 1 0,0-1 0,1 0 0,-1 0 0,0 1 0,0-1 0,0 1 0,0-1 0,1 1 0,-1-1 0,0 1 0,0-1 0,0 1 0,0 0 0,0 0 0,0-1 0,0 1 0,0 0 0,0 0 0,0 0 0,0 0 0,0 0 0,-2 1 0,-38 2 0,39-2 0,-595 74 0,411-56 0,-65 10 0,-393 35 0,389-39 0,218-14 0,12-3 0,43-22 0,-12 9-170,1 1-1,-1-1 0,1-1 1,-1 1-1,-1-1 0,1 0 1,6-10-1,0-3-6655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11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827 20 24575,'0'-1'0,"0"-1"0,0 1 0,-1 0 0,1 0 0,-1 1 0,1-1 0,-1 0 0,1 0 0,-1 0 0,0 0 0,1 0 0,-1 0 0,0 1 0,0-1 0,1 0 0,-1 1 0,0-1 0,0 0 0,0 1 0,0-1 0,0 1 0,0 0 0,0-1 0,0 1 0,0 0 0,0-1 0,0 1 0,0 0 0,0 0 0,0 0 0,0 0 0,0 0 0,0 0 0,-2 1 0,-39 4 0,18 2 0,0 2 0,0 1 0,1 1 0,1 1 0,0 1 0,0 1 0,1 1 0,-23 21 0,-11 14 0,-73 89 0,-32 67 0,86-106 0,57-78 0,1 0 0,1 1 0,1 0 0,1 1 0,1 1 0,-11 34 0,22-52 0,0 0 0,1 0 0,0 0 0,0 0 0,0 0 0,1 0 0,0-1 0,1 1 0,-1 0 0,2 0 0,-1 0 0,0-1 0,7 12 0,5 8 0,31 44 0,4-6 0,-29-38 0,0 0 0,-1 1 0,-2 0 0,-1 2 0,13 30 0,-27-52-45,0 0-1,0 1 1,0-1-1,-1 1 1,0-1-1,0 1 1,-1-1-1,0 1 1,-1-1-1,1 1 1,-1-1-1,-1 1 1,1-1-1,-1 0 1,-1 1-1,1-1 1,-1 0-1,-1-1 1,1 1-1,-1 0 1,0-1-1,0 0 1,-1 0-1,0 0 0,0-1 1,-1 1-1,1-1 1,-1-1-1,-9 7 1,-3 2-6781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22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5 184 24575,'-4'-4'0,"13"-3"0,13-6 0,-6 7 0,0 0 0,0 1 0,1 1 0,-1 1 0,1 0 0,30-1 0,-1 4 0,58 6 0,-19 5 0,-43-5 0,47 2 0,103 4 0,16 0 0,652-41 0,-434 7 0,-254 15 0,518 0 0,190 8 0,-190-27 0,423 14 0,-675 15 0,-208-16 0,-4 1 0,-13-1 0,10 1 0,-162 13 0,-4 0 0,0-2 0,94-14 0,20 0-1365,-150 10-5461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23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5889 0 24575,'3'26'0,"0"0"0,2-1 0,1 0 0,1 0 0,1 0 0,18 36 0,15 53 0,-34-84 0,-1 1 0,-2 0 0,0 0 0,-3 0 0,0 0 0,-2 0 0,-1 0 0,-9 40 0,-10 26 0,-45 120 0,-9 43 0,55-165 0,4 1 0,4 0 0,5 1 0,6 134 0,52 141 0,-36-281 0,-4-1 0,-2 119 0,-9 531 0,2-694 0,2 1 0,1-1 0,3 0 0,25 80 0,80 176 0,-25-75 0,29 162 0,-103-330 0,-3 1 0,6 99 0,-13 121 0,0-2 0,25-78 0,-8-77 0,-15-90 0,13 41 0,-1-6 0,-18-67 0,0 0 0,1-1 0,-1 1 0,0 0 0,0-1 0,1 1 0,-1-1 0,0 1 0,0 0 0,0-1 0,0 1 0,0 0 0,0-1 0,0 1 0,0 0 0,-1-1 0,1 1 0,0 0 0,0-1 0,0 1 0,-1 0 0,1-1 0,0 1 0,-1-1 0,1 1 0,0-1 0,-1 1 0,1-1 0,-1 1 0,1-1 0,-1 1 0,1-1 0,-1 1 0,1-1 0,-1 0 0,1 1 0,-1-1 0,0 0 0,1 0 0,-1 1 0,1-1 0,-1 0 0,0 0 0,1 0 0,-1 0 0,0 0 0,1 0 0,-1 0 0,0 0 0,1 0 0,-1 0 0,0 0 0,1 0 0,-1 0 0,0-1 0,1 1 0,-1 0 0,1 0 0,-1-1 0,0 1 0,0-1 0,-54-25 0,31 13 0,-11 3 0,-1 2 0,0 1 0,0 1 0,-1 2 0,0 2 0,-50 3 0,53-3 0,-56-8 0,-23-2 0,-68 10 0,-241-11 0,77-12 0,-1892-153 0,376 51 0,1674 114 0,72 3 0,-147 8 0,137 23 0,134-34 0,12-6 0,-18 17 0,15-15-1365,-1 1-5461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24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90 24575,'-1'-4'0,"0"0"0,-1 0 0,0 0 0,0 0 0,0 1 0,0-1 0,-1 1 0,1-1 0,-1 1 0,0 0 0,0 0 0,-6-5 0,-4-4 0,12 10 0,-1-1 0,1 1 0,-1 0 0,0 0 0,0 1 0,0-1 0,0 0 0,0 1 0,0-1 0,-1 1 0,1 0 0,0-1 0,-1 1 0,1 0 0,-4 0 0,4 1 0,1 1 0,-1 0 0,1-1 0,-1 1 0,1 0 0,0 0 0,-1 0 0,1 0 0,0 0 0,0 0 0,-1 0 0,1 1 0,0-1 0,0 0 0,0 1 0,0-1 0,1 1 0,-1-1 0,0 1 0,1-1 0,-1 1 0,1-1 0,-1 1 0,1 0 0,-1 2 0,-12 54 0,2 0 0,2 1 0,3 0 0,2 100 0,-1 10 0,0-14 0,14 158 0,35 155 0,-37-398 0,34 221-6321,12-1 4412,47 349 3329,-87-379 5018,-18 131-6066,-8-198-372,4-87 0,7 143 0,5-225 0,2 1 0,0-1 0,2-1 0,0 1 0,2-1 0,17 34 0,-9-19 0,-12-23 0,0 0 0,-1 1 0,0 0 0,-1 0 0,-1 0 0,0 25 0,-7 98 0,5-135 0,-12 101 0,7-68 0,0 0 0,3 1 0,1-1 0,2 1 0,7 48 0,10-16 0,2-2 0,4-1 0,45 91 0,-65-151 0,0-1 0,0 0 0,0 0 0,1-1 0,0 1 0,0-1 0,0 0 0,1-1 0,0 1 0,0-1 0,12 7 0,12 4 0,41 15 0,-29-12 0,123 66 0,-115-56 0,1-2 0,2-2 0,98 31 0,-91-45-1365,-35-8-5461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25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2454 199 24575,'-2'56'0,"0"-38"0,1 1 0,1 0 0,1-1 0,1 1 0,5 25 0,-8-44 0,1 1 0,0 0 0,1-1 0,-1 1 0,0-1 0,0 1 0,0 0 0,0-1 0,0 1 0,1-1 0,-1 1 0,0 0 0,0-1 0,1 1 0,-1-1 0,1 1 0,-1-1 0,0 1 0,1-1 0,-1 1 0,1-1 0,-1 0 0,1 1 0,-1-1 0,1 0 0,-1 1 0,1-1 0,0 0 0,-1 1 0,1-1 0,-1 0 0,1 0 0,0 0 0,-1 0 0,1 0 0,-1 0 0,1 0 0,1 0 0,-1-1 0,1 0 0,0 0 0,-1-1 0,1 1 0,-1 0 0,1-1 0,-1 1 0,1-1 0,-1 0 0,0 1 0,2-4 0,22-53 0,-15 21 0,-2 0 0,-1-1 0,-2 0 0,-2 1 0,-1-2 0,-3-37 0,1 75 0,0-1 0,0 0 0,0 1 0,-1-1 0,1 1 0,0 0 0,0-1 0,-1 1 0,1-1 0,-1 1 0,1-1 0,-1 1 0,0 0 0,0-1 0,0 1 0,1 0 0,-3-2 0,2 4 0,1-1 0,-1 0 0,0 1 0,0-1 0,0 1 0,1-1 0,-1 1 0,0 0 0,1-1 0,-1 1 0,0 0 0,1 0 0,-1-1 0,1 1 0,-1 0 0,1 0 0,0 0 0,-1-1 0,1 1 0,0 0 0,0 0 0,-1 0 0,1 0 0,0 0 0,0 0 0,0 0 0,0 0 0,0 0 0,-185 750 0,137-561 0,-4 33 0,-35 346 0,79-492 0,-29 118 0,37-193 0,-1 0 0,1 0 0,0-1 0,-1 1 0,1 0 0,-1-1 0,0 1 0,1 0 0,-1-1 0,0 1 0,0-1 0,0 1 0,0-1 0,0 0 0,-1 1 0,1-1 0,0 0 0,-1 0 0,1 0 0,0 0 0,-1 0 0,1 0 0,-1 0 0,0 0 0,1-1 0,-1 1 0,0-1 0,1 1 0,-1-1 0,0 0 0,1 1 0,-5-1 0,-2-1 0,0-1 0,1 0 0,-1 0 0,0-1 0,1 0 0,-10-4 0,-32-11 0,12 14 0,-2 1 0,1 2 0,0 2 0,0 1 0,-65 13 0,-186 61 0,-2-1 0,150-57 0,-2-6 0,-175-8 0,268-4 0,9-2 0,-50-9 0,60 6 0,0 1 0,0 2 0,-43 1 0,-12 20 129,37-8-1623,57-12-5332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26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 24575,'-1'0'0,"-1"1"0,0 0 0,1 0 0,-1 0 0,1 0 0,-1 0 0,1 1 0,0-1 0,-1 0 0,1 1 0,0-1 0,0 1 0,0-1 0,0 1 0,0-1 0,0 1 0,0 0 0,1-1 0,-1 1 0,0 2 0,-13 37 0,9-19 0,1 1 0,1 1 0,1-1 0,1 44 0,18 97 0,-6-66 0,16 457 0,-47-60 0,13-386 0,10 189 0,-3-293 0,0 1 0,0-1 0,1 0 0,0 1 0,0-1 0,0 0 0,0 0 0,1 0 0,0 0 0,0 0 0,1-1 0,-1 1 0,1 0 0,0-1 0,0 0 0,0 0 0,1 0 0,0 0 0,-1 0 0,1-1 0,1 1 0,-1-1 0,0 0 0,1-1 0,0 1 0,-1-1 0,1 0 0,0 0 0,0 0 0,0-1 0,0 1 0,1-1 0,-1-1 0,0 1 0,0-1 0,9 0 0,236 0 0,76 5 0,418 108 0,-170-18 0,861-14 0,-1368-82 0,563-27 0,-543 10-1365,-58 8-5461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27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4 157 24575,'-3'-3'0,"11"-3"0,15-4 0,87-11 0,1 5 0,155-3 0,608 39 0,-194-33 0,-532 6 0,71-11 0,-182 13 0,-1-2 0,0-2 0,68-25 0,-102 33 0,0 0 0,0 0 0,0 0 0,0 0 0,0 0 0,0 1 0,0-1 0,0 1 0,0-1 0,1 1 0,-1 0 0,0 0 0,0 0 0,0 0 0,0 0 0,1 0 0,-1 1 0,0-1 0,0 1 0,0 0 0,4 1 0,-4 0 0,0 1 0,-1-1 0,1 1 0,0-1 0,-1 1 0,1 0 0,-1-1 0,0 1 0,0 0 0,0 0 0,0 0 0,0 0 0,-1 0 0,0 0 0,1 4 0,15 163 0,-13 323 0,-14-227 0,-2 129 0,12-345 0,-17 578 0,16-598-53,-7 40-1259,4-53-5514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41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58 24575,'4'0'0,"6"0"0,5 0 0,4 0 0,4 0-9830,1 0 8590,1 0 1240,1-4 2785,0-2-2785,-1 1 1687,1 0-1687,-1 2 0,-1 1 0,-3-3 6598,-2-1-6598,1 1 0,0-3 0,-3-1-8191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29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3036 172 24575,'1'-1'0,"-1"0"0,1 0 0,-1 0 0,1 0 0,0 0 0,0 0 0,-1 0 0,1 0 0,0 0 0,0 0 0,0 0 0,0 0 0,0 1 0,0-1 0,0 0 0,0 1 0,0-1 0,0 1 0,1-1 0,-1 1 0,2-1 0,34-11 0,-26 9 0,-10 3 0,-1 0 0,1 0 0,-1 0 0,1 0 0,0 0 0,-1 0 0,1 0 0,-1 0 0,1 0 0,-1-1 0,1 1 0,0 0 0,-1 0 0,1-1 0,-1 1 0,1 0 0,-1-1 0,1 1 0,-1 0 0,0-1 0,1 1 0,-1-1 0,1 1 0,-1-1 0,0 1 0,1-1 0,-1 1 0,0-1 0,0 1 0,1-1 0,-1 0 0,0 1 0,0-1 0,0 1 0,0-1 0,0 0 0,-21-10 0,-41-1 0,-234-13 0,118 12 0,-680-33 0,595 36 0,-627 1 0,689 22 0,-34 0 0,232-13 0,0 0 0,0 0 0,0 0 0,0 0 0,0 1 0,0-1 0,0 1 0,0 0 0,0-1 0,0 2 0,0-1 0,0 0 0,0 0 0,1 1 0,-1 0 0,0-1 0,-2 4 0,3-2 0,0 0 0,0 0 0,1 0 0,-1 1 0,1-1 0,-1 1 0,1-1 0,1 1 0,-1-1 0,0 1 0,1 0 0,-1-1 0,1 1 0,1 5 0,-1 80 0,-5 92 0,-14 131 0,8-105 0,0 588 0,13-482 0,-3-192 0,3 129 0,4-225-80,-6-25 86,0 0 0,0 1 0,0-1 0,1 0 0,-1 0-1,0 1 1,0-1 0,0 0 0,1 0 0,-1 1 0,0-1 0,0 0-1,1 0 1,-1 1 0,0-1 0,1 0 0,-1 0 0,0 0-1,1 0 1,-1 0 0,0 0 0,0 0 0,1 1 0,-1-1 0,0 0-1,1 0 1,-1 0 0,0 0 0,1 0 0,-1 0 0,0-1-1,1 1 1,0 0 0,0-1-99,1-1 1,0 1-1,-1-1 0,1 0 0,-1 1 1,1-1-1,-1 0 0,0 0 0,0 0 1,1 0-1,-2 0 0,1 0 0,0-1 0,0 1 1,0-3-1,5-19-6733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31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24575,'1'1'0,"1"0"0,-1-1 0,1 1 0,0 0 0,-1 0 0,0 0 0,1 1 0,-1-1 0,1 0 0,-1 0 0,0 1 0,0-1 0,0 1 0,0-1 0,0 1 0,0-1 0,0 1 0,-1 0 0,1-1 0,0 4 0,13 36 0,-3 7 0,-2 0 0,4 80 0,-10 94 0,-4-156 0,0-82-273,-2-1 0,1 1 0,-2 0 0,-10-28 0,6 21-6553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32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2 221 24575,'-1'-13'0,"1"11"0,0 0 0,0-1 0,0 1 0,0 0 0,0 0 0,0-1 0,1 1 0,-1 0 0,1 0 0,0 0 0,-1 0 0,1 0 0,0 0 0,0 0 0,0 0 0,1 0 0,2-3 0,11-15 0,0 1 0,2 1 0,0 0 0,21-15 0,-30 26 0,0 1 0,1 0 0,0 0 0,1 1 0,-1 0 0,1 0 0,0 1 0,0 0 0,1 1 0,-1 1 0,19-4 0,-27 6 0,0 0 0,0 0 0,0 0 0,-1 0 0,1 0 0,0 1 0,0-1 0,0 1 0,0-1 0,0 1 0,-1-1 0,1 1 0,0 0 0,-1 0 0,1 0 0,0 0 0,-1 0 0,1 0 0,-1 1 0,1-1 0,-1 0 0,0 1 0,1 1 0,0 0 0,0 1 0,0 0 0,0 0 0,-1 0 0,0-1 0,0 1 0,0 0 0,0 1 0,-1-1 0,1 5 0,-2 8 0,0 0 0,0 0 0,-2-1 0,-5 20 0,-2-5 0,-1-1 0,-2 0 0,-1-1 0,-1-1 0,-30 42 0,20-32 0,-37 78 0,60-112 0,1 0 0,-1-1 0,1 1 0,0 0 0,0-1 0,1 1 0,-1 0 0,1 0 0,0 0 0,0 0 0,0 0 0,1 0 0,-1-1 0,1 1 0,2 7 0,-2-10 0,0 1 0,0 0 0,0 0 0,0 0 0,1 0 0,-1-1 0,1 1 0,-1-1 0,1 1 0,0-1 0,-1 0 0,1 1 0,0-1 0,0 0 0,0 0 0,0 0 0,0-1 0,0 1 0,0 0 0,0-1 0,0 1 0,0-1 0,0 0 0,1 0 0,-1 0 0,0 0 0,0 0 0,0 0 0,3-1 0,32-5 0,-1-3 0,0 0 0,67-29 0,-39 13 0,-47 19 30,-1-1 0,1-1 0,19-12 0,-31 17-129,0 0 0,0-1 0,-1 1 0,0-1 0,1 0 0,-1 0 0,-1-1 0,1 1 0,-1-1 0,1 1 0,-1-1 0,-1 0 0,1-1 0,2-6 0,-1-5-6727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33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23 127 24575,'0'-3'0,"1"0"0,0 1 0,0-1 0,0 0 0,0 1 0,1-1 0,-1 1 0,1-1 0,-1 1 0,1 0 0,0 0 0,0-1 0,4-2 0,29-24 0,-25 22 0,0 1 0,1 1 0,0 0 0,0 1 0,0 0 0,1 0 0,14-2 0,86-8 0,-96 12 0,55-1 0,-66 3 0,-1 1 0,1-1 0,-1 0 0,1 1 0,-1 0 0,0 0 0,1 1 0,-1-1 0,0 1 0,0 0 0,0 0 0,6 4 0,-9-5 0,-1 0 0,1 0 0,0 0 0,-1 0 0,1 0 0,0 0 0,-1 0 0,1 1 0,-1-1 0,0 0 0,1 0 0,-1 1 0,0-1 0,0 0 0,0 0 0,0 1 0,0-1 0,0 0 0,0 1 0,0-1 0,-1 0 0,1 0 0,0 1 0,-1-1 0,1 0 0,-1 0 0,1 0 0,-1 0 0,0 1 0,1-1 0,-1 0 0,0 0 0,0 0 0,0-1 0,0 1 0,0 0 0,0 0 0,-1 0 0,-45 38 0,40-34 0,7-5 0,-1 1 0,1-1 0,-1 1 0,1-1 0,-1 1 0,1-1 0,0 1 0,-1-1 0,1 1 0,0-1 0,0 1 0,-1 0 0,1-1 0,0 1 0,0-1 0,0 1 0,0 0 0,-1-1 0,1 1 0,0 0 0,0-1 0,0 1 0,0-1 0,1 1 0,-1 0 0,0-1 0,0 1 0,0-1 0,0 1 0,1 0 0,-1-1 0,0 1 0,1-1 0,-1 1 0,0-1 0,1 1 0,-1-1 0,1 1 0,-1-1 0,0 1 0,1-1 0,-1 0 0,1 1 0,0-1 0,-1 0 0,1 1 0,-1-1 0,1 0 0,-1 0 0,1 1 0,0-1 0,0 0 0,50 24 0,-18-9 0,-27-12 0,-1 1 0,0 0 0,0 0 0,0 0 0,-1 0 0,1 1 0,-1 0 0,0 0 0,-1 0 0,1 1 0,-1-1 0,0 1 0,0 0 0,-1-1 0,0 1 0,2 7 0,-2-3 0,-1-1 0,0 1 0,0 0 0,-1 0 0,-1-1 0,1 1 0,-1 0 0,-1-1 0,-5 18 0,2-10 0,-2 1 0,0-1 0,-1-1 0,0 0 0,-2 0 0,0 0 0,0-1 0,-2-1 0,0 0 0,-26 24 0,27-30 7,0 0-1,-1 0 0,0-2 1,0 1-1,0-1 0,-1-1 1,0 0-1,0-1 0,-1 0 1,-18 2-1,-8-2-168,0-2-1,-49-3 1,27 0-786,41 1-5878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33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27 24575,'0'-1'0,"0"-1"0,0 1 0,0 0 0,0 0 0,1-1 0,-2 1 0,1 0 0,0-1 0,0 1 0,0 0 0,-1 0 0,1-1 0,0 1 0,-1 0 0,1 0 0,-1 0 0,1 0 0,-1 0 0,-1-2 0,1 3 0,0 1 0,1-1 0,-1 0 0,0 1 0,0-1 0,1 1 0,-1 0 0,0-1 0,1 1 0,-1-1 0,0 1 0,1 0 0,-1 0 0,1-1 0,-1 1 0,1 0 0,0 0 0,-1-1 0,0 3 0,-20 53 0,-7 133 0,21-124 0,-24 102 0,20-125 0,-15 48 0,24-82 0,-2-1 0,1 1 0,-1-1 0,0 0 0,-1 0 0,1-1 0,-1 1 0,-1-1 0,-6 6 0,10-10-41,0-1 0,0 0-1,0 0 1,0 0-1,0 0 1,0 0 0,-1 0-1,1 0 1,0-1 0,0 1-1,-1-1 1,1 0-1,-1 0 1,1 0 0,0 0-1,-1 0 1,1 0 0,-1 0-1,1-1 1,0 1-1,0-1 1,-1 0 0,1 0-1,0 0 1,0 0 0,0 0-1,0 0 1,0-1-1,0 1 1,0 0 0,0-1-1,-1-2 1,-10-5-6785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33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1 24575,'-3'0'0,"0"1"0,0 0 0,0 0 0,0 0 0,0 0 0,0 0 0,0 0 0,0 1 0,0 0 0,1-1 0,-1 1 0,1 0 0,-1 0 0,1 1 0,-3 2 0,-29 39 0,14-15 0,-25 49 0,41-68 0,-1 0 0,1 0 0,1 1 0,0 0 0,0-1 0,1 1 0,0 0 0,1 0 0,1 13 0,0-22 0,0 1 0,1 0 0,0-1 0,-1 1 0,1-1 0,0 1 0,1-1 0,-1 1 0,0-1 0,1 0 0,-1 0 0,1 0 0,0 1 0,-1-1 0,1-1 0,0 1 0,0 0 0,1 0 0,-1-1 0,0 1 0,0-1 0,1 0 0,-1 0 0,1 0 0,-1 0 0,1 0 0,-1 0 0,1-1 0,0 1 0,-1-1 0,1 0 0,4 0 0,12 1 0,-1 0 0,1-2 0,27-3 0,-40 3 0,218-40 0,-204 40-1365,-4 4-5461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37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0 285 24575,'1'-4'0,"0"1"0,0 0 0,0 0 0,0 0 0,1 0 0,-1 0 0,1 0 0,0 0 0,0 0 0,0 1 0,0-1 0,5-4 0,31-26 0,-23 23 0,1 1 0,-1 0 0,1 1 0,1 1 0,28-8 0,92-17 0,-66 17 0,25-2 0,100-6 0,-167 20 0,144-21 0,-170 24-72,0 0 1,1 0-1,-1-1 0,0 1 0,0-1 0,1 0 0,-1 0 0,0 0 1,0 0-1,0-1 0,0 1 0,0-1 0,0 0 0,-1 1 0,1-2 1,-1 1-1,1 0 0,3-5 0,-4-1-6754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37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24575,'28'-9'0,"-26"8"0,0 0 0,0 0 0,-1 0 0,1 0 0,1 0 0,-1 0 0,0 1 0,0-1 0,0 1 0,0-1 0,0 1 0,0 0 0,1 0 0,-1 0 0,0 0 0,0 1 0,2-1 0,0 2 0,0 0 0,0 0 0,-1 0 0,1 1 0,-1-1 0,0 1 0,0 0 0,0 0 0,0 0 0,0 0 0,0 0 0,-1 1 0,0-1 0,0 1 0,0 0 0,0-1 0,0 1 0,-1 0 0,1 0 0,0 6 0,4 13 0,-1 0 0,2 33 0,-5-39 0,1 14 0,-1 2 0,-1-1 0,-2 0 0,-1 0 0,-2 0 0,-1 0 0,-12 41 0,8-24-1365,9-28-5461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37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551 554 24575,'-9'-12'0,"0"-1"0,1-1 0,0 1 0,1-1 0,1 0 0,0-1 0,1 0 0,-5-21 0,-5-13 0,-1 6 0,2-2 0,2 1 0,-10-76 0,21 118 0,1 1 0,0-1 0,-1 0 0,1 0 0,0 0 0,0 0 0,0 0 0,0 1 0,1-1 0,-1 0 0,0 0 0,1 0 0,0 0 0,-1 1 0,1-1 0,0 0 0,0 1 0,0-1 0,0 0 0,0 1 0,0-1 0,0 1 0,0 0 0,1-1 0,-1 1 0,2-1 0,0 1 0,0 0 0,0 0 0,0 1 0,0-1 0,0 1 0,0 0 0,0 0 0,0 0 0,0 0 0,0 1 0,0-1 0,0 1 0,0 0 0,0 0 0,0 0 0,3 2 0,5 0 0,10 6 0,1-1 0,0-1 0,1-1 0,-1-1 0,1-1 0,25 1 0,1-7 0,-38 1 0,0 0 0,0 0 0,0 1 0,0 1 0,0-1 0,0 2 0,16 4 0,-26-6 0,0 0 0,-1 0 0,1 1 0,0-1 0,-1 1 0,1-1 0,0 0 0,-1 1 0,1-1 0,-1 1 0,1-1 0,-1 1 0,1-1 0,-1 1 0,1 0 0,-1-1 0,0 1 0,1 0 0,-1-1 0,0 1 0,1 0 0,-1-1 0,0 1 0,0 0 0,0 0 0,0-1 0,0 1 0,0 0 0,0 0 0,0 0 0,-11 25 0,-28 15 0,-10-5 0,-1-2 0,-2-3 0,-1-1 0,-1-3 0,-108 37 0,153-61 0,-33 12 0,-62 14 0,93-26 0,1-1 0,-1-1 0,1 0 0,-1 0 0,0-1 0,1 0 0,-1-1 0,1 0 0,-1-1 0,1 0 0,-1-1 0,-9-4 0,16 5 0,0 0 0,0-1 0,1 1 0,-1-1 0,1 0 0,0 0 0,-1-1 0,1 1 0,1-1 0,-1 1 0,0-1 0,1 0 0,0 0 0,0 0 0,0 0 0,1 0 0,-1-1 0,1 1 0,0 0 0,0-1 0,0-7 0,-1-11 0,1 0 0,1 0 0,4-27 0,-1 1 0,-5-11 0,1 42 0,0 1 0,1-1 0,1 0 0,0 1 0,6-28 0,-7 45 2,0-1 1,0 1-1,0-1 0,1 0 0,-1 1 0,0-1 1,0 1-1,0-1 0,1 0 0,-1 1 0,0-1 0,0 1 1,1-1-1,-1 1 0,1-1 0,-1 1 0,0-1 1,1 1-1,-1-1 0,1 1 0,-1 0 0,1-1 0,-1 1 1,1 0-1,0-1 0,-1 1 0,1 0 0,-1 0 1,1-1-1,0 1 0,-1 0 0,1 0 0,-1 0 0,1 0 1,0 0-1,-1 0 0,1 0 0,0 0 0,-1 0 1,1 0-1,0 0 0,-1 1 0,1-1 0,-1 0 0,1 0 1,0 0-1,-1 1 0,1-1 0,-1 0 0,1 1 1,-1-1-1,1 1 0,0 0 0,22 26-1485,-14-9-5343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38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1 24575,'4'4'0,"6"2"0,5 3 0,-4 1 0,-8-1 0,-9-3 0,-8-2 0,-5-2 0,-4-1 0,-2-1 0,-1 0 0,0-5 0,-1 0 0,1-1 0,5 1-8191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42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413 97 24575,'0'5'0,"1"-1"0,0 1 0,1-1 0,-1 1 0,1-1 0,0 1 0,0-1 0,0 0 0,0 0 0,1 0 0,0 0 0,0-1 0,0 1 0,0-1 0,0 0 0,1 1 0,-1-1 0,1-1 0,0 1 0,0-1 0,5 3 0,-8-4 0,1 0 0,0 1 0,0-1 0,0 0 0,0-1 0,0 1 0,0 0 0,1-1 0,-1 1 0,0-1 0,0 1 0,0-1 0,1 0 0,-1 0 0,0 0 0,0 0 0,0 0 0,1-1 0,-1 1 0,0-1 0,0 0 0,0 1 0,0-1 0,0 0 0,0 0 0,0 0 0,0 0 0,0-1 0,0 1 0,-1 0 0,1-1 0,0 1 0,-1-1 0,0 0 0,1 1 0,-1-1 0,0 0 0,0 0 0,1 0 0,-2 0 0,1 0 0,0 0 0,0 0 0,0-3 0,0 3 0,-1 0 0,1 0 0,0 0 0,-1-1 0,0 1 0,1 0 0,-1-1 0,0 1 0,0 0 0,-1 0 0,1-1 0,0 1 0,-1 0 0,1 0 0,-1-1 0,0 1 0,0 0 0,0 0 0,0 0 0,0 0 0,-3-4 0,2 4 0,-1 0 0,1 0 0,-1-1 0,0 2 0,0-1 0,0 0 0,0 0 0,0 1 0,-1 0 0,1 0 0,0 0 0,-1 0 0,-3 0 0,-2-1 0,1 1 0,0 1 0,-1 0 0,1 0 0,-1 0 0,1 1 0,0 1 0,-1-1 0,1 1 0,0 1 0,-11 4 0,14-4 0,-1 0 0,0 1 0,1-1 0,0 1 0,0 1 0,0-1 0,0 1 0,1-1 0,0 1 0,0 1 0,0-1 0,1 0 0,-1 1 0,1 0 0,0 0 0,1 0 0,-3 9 0,3-5 0,1-1 0,0 0 0,0 0 0,1 1 0,0-1 0,1 0 0,0 0 0,0 1 0,1-1 0,0 0 0,6 15 0,-2-10 0,-2 0 0,1 1 0,-2-1 0,0 1 0,-1 0 0,0 0 0,-1 29 0,-2-39 0,1 0 0,-1 0 0,0 0 0,-1 0 0,1 0 0,-1-1 0,0 1 0,0-1 0,0 1 0,-1-1 0,1 0 0,-1 0 0,0 0 0,0 0 0,-1-1 0,1 1 0,-1-1 0,0 0 0,0 0 0,0 0 0,0 0 0,0-1 0,0 1 0,-1-1 0,0 0 0,1-1 0,-9 3 0,1-2 0,0 0 0,-1 0 0,1-2 0,0 1 0,0-1 0,0-1 0,0-1 0,0 1 0,-19-6 0,24 5 0,0 0 0,1 0 0,-1 0 0,1-1 0,-1 1 0,1-2 0,0 1 0,0-1 0,0 0 0,1 0 0,-1 0 0,1-1 0,0 0 0,0 0 0,1 0 0,0-1 0,0 1 0,-4-7 0,7 6 0,-1 1 0,1 0 0,0 0 0,0-1 0,1 1 0,0 0 0,0-1 0,0 1 0,0 0 0,1-1 0,0 1 0,0 0 0,3-10 0,32-68 0,-23 57 0,77-188 0,-90 214 0,2-2-68,-1-1 0,0 1-1,1-1 1,-2 0 0,1 0 0,0 1-1,0-1 1,-1 0 0,1 0 0,-1 0-1,0 0 1,0 0 0,0 1 0,0-1-1,-1 0 1,1 0 0,-1 0-1,0 0 1,-1-4 0,-7-3-6758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38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1 24575,'-1'0'0,"0"0"0,0 1 0,0-1 0,0 0 0,0 1 0,0-1 0,0 1 0,0-1 0,1 1 0,-1-1 0,0 1 0,0 0 0,0 0 0,1-1 0,-1 1 0,0 0 0,1 0 0,-1 0 0,1 0 0,-1-1 0,1 1 0,-1 0 0,1 0 0,0 0 0,-1 0 0,1 0 0,0 0 0,0 0 0,0 0 0,0 0 0,0 0 0,0 0 0,0 1 0,0 1 0,4 38 0,-4-40 0,4 18 17,-1 1 0,-1 1 1,-1-1-1,-1 0 0,0 0 0,-6 30 0,6-45-67,-2 0 1,1 0-1,0 0 1,-1 0-1,0 0 1,0 0-1,0 0 1,-1 0-1,0-1 1,0 1-1,0-1 1,0 0-1,-1 0 1,1 0-1,-1-1 1,0 1-1,0-1 1,-1 0-1,1 0 1,-1 0-1,1 0 1,-1-1-1,0 0 1,0 0-1,0 0 1,0-1-1,0 0 1,0 0-1,-9 1 1,-6 0-6777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38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60 24575,'1'-4'0,"-1"1"0,1-1 0,-1 1 0,1-1 0,1 1 0,-1 0 0,0-1 0,1 1 0,-1 0 0,1 0 0,0 0 0,0 0 0,3-4 0,-4 7 0,0-1 0,-1 0 0,1 0 0,0 1 0,-1-1 0,1 1 0,0-1 0,0 0 0,0 1 0,-1-1 0,1 1 0,0 0 0,0-1 0,0 1 0,0 0 0,0-1 0,0 1 0,0 0 0,0 0 0,0 0 0,0 0 0,0 0 0,0 0 0,0 0 0,0 0 0,0 0 0,0 1 0,0-1 0,0 0 0,0 1 0,0-1 0,-1 0 0,1 1 0,0-1 0,0 1 0,0 0 0,0-1 0,-1 1 0,1 0 0,0-1 0,-1 1 0,1 0 0,0 0 0,-1-1 0,1 1 0,-1 0 0,1 0 0,-1 0 0,0 0 0,1 2 0,1 1 0,-1 1 0,1 0 0,-1 0 0,0 0 0,0 0 0,-1 0 0,1 0 0,-1 0 0,0 0 0,-1 0 0,1 0 0,-1 0 0,0 0 0,-2 6 0,-27 76 0,21-64 0,-5 9 0,-1-1 0,-1 0 0,-2 0 0,-1-2 0,-1 0 0,-32 34 0,7-23-1365,25-24-5461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39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1 24575,'-4'1'0,"0"1"0,0-1 0,0 1 0,0 0 0,0 1 0,1-1 0,-1 1 0,1-1 0,0 1 0,-1 0 0,1 0 0,-5 7 0,-8 6 0,11-11 0,-17 13 0,0 1 0,-29 35 0,44-45 0,1 0 0,0 0 0,1 0 0,0 1 0,1 0 0,-1 0 0,2 0 0,-1 1 0,2-1 0,-3 15 0,4-16 0,0 0 0,0 0 0,1 0 0,0 0 0,1 0 0,0 0 0,0 0 0,1 0 0,3 11 0,1-5 0,1 0 0,1 0 0,0 0 0,12 15 0,-13-18 0,0 1 0,-1 0 0,-1 1 0,0-1 0,-1 1 0,0 0 0,-1 0 0,0 0 0,-2 1 0,1-1 0,-2 1 0,0-1 0,-3 23 0,2-27 0,0 1 0,-1 0 0,0 0 0,-1-1 0,0 1 0,-1-1 0,0 0 0,-1 0 0,0 0 0,0 0 0,-1-1 0,0 0 0,-1 0 0,0-1 0,0 0 0,-1 0 0,0-1 0,-13 11 0,-1-8-1365,2-2-5461</inkml:trace>
  <inkml:trace contextRef="#ctx0" brushRef="#br0" timeOffset="1">464 864 24575,'4'0'0,"-3"0"0,-1-4 0,-5-2 0,-6 0 0,-9-2 0,-2-1-8191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39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61 24575,'0'-4'0,"1"0"0,-1 1 0,1-1 0,0 0 0,0 1 0,1-1 0,-1 1 0,1-1 0,-1 1 0,5-6 0,-5 8 0,-1 0 0,1 0 0,0 0 0,-1 0 0,1 0 0,0 0 0,0 0 0,0 0 0,0 0 0,-1 1 0,1-1 0,0 0 0,1 1 0,-1-1 0,0 1 0,0-1 0,0 1 0,0-1 0,0 1 0,0 0 0,1-1 0,-1 1 0,0 0 0,0 0 0,0 0 0,1 0 0,-1 0 0,0 0 0,0 1 0,0-1 0,1 0 0,-1 0 0,0 1 0,0-1 0,2 2 0,-2-2 0,0 1 0,-1 0 0,1-1 0,-1 1 0,1 0 0,-1 0 0,1-1 0,-1 1 0,1 0 0,-1 0 0,1 0 0,-1-1 0,0 1 0,0 0 0,1 0 0,-1 0 0,0 0 0,0 0 0,0 0 0,0 0 0,0 0 0,0-1 0,0 1 0,0 0 0,-1 0 0,1 0 0,0 0 0,0 0 0,-1 0 0,1-1 0,0 1 0,-1 0 0,0 1 0,-22 31 0,17-25 0,-11 16 0,1 0 0,1 2 0,-20 45 0,31-59 0,0 0 0,1-1 0,0 2 0,1-1 0,0 0 0,1 0 0,0 1 0,1-1 0,0 1 0,1-1 0,4 19 0,12 29 0,2 0 0,32 70 0,-22-60 0,-25-61 0,-1 0 0,0 0 0,-1 0 0,0 0 0,-1 0 0,0 1 0,0-1 0,-1 18 0,0-25 0,-1 0 0,1 0 0,0-1 0,-1 1 0,1 0 0,-1 0 0,0 0 0,0 0 0,0 0 0,0-1 0,0 1 0,0 0 0,0-1 0,-1 1 0,1-1 0,0 1 0,-1-1 0,-2 2 0,1-1 0,1-1 0,-1-1 0,0 1 0,1 0 0,-1-1 0,0 1 0,0-1 0,0 0 0,1 0 0,-1 0 0,0 0 0,0 0 0,0-1 0,1 1 0,-1-1 0,0 0 0,-3-1 0,-2-1-6,1 0 0,-1 0 0,1-1 0,0 0-1,0 0 1,0-1 0,1 0 0,-1 0 0,1 0-1,0-1 1,1 0 0,-9-11 0,6 5 34,0 0 1,2-1 0,-1 0-1,2 0 1,-1-1-1,-4-22 1,2-6-400,1 0-1,3 0 1,1-78 0,3 96-6455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40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24575,'4'4'0,"6"2"0,5-5 0,0-2-8191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43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5 211 24575,'-4'-3'0,"12"-3"0,14-4 0,53-11 0,128-19 0,82 9 0,-62 9 0,-94 7 0,168-26 0,-259 33 0,-27 4 0,1 1 0,0 1 0,0 0 0,0 0 0,1 1 0,17 1 0,-26 1 0,-1 0 0,1 0 0,-1 0 0,1 0 0,-1 1 0,0-1 0,1 1 0,-1 0 0,0 0 0,0 0 0,0 0 0,0 1 0,0-1 0,-1 1 0,1-1 0,-1 1 0,0 0 0,0 0 0,0 0 0,0 1 0,0-1 0,0 0 0,-1 1 0,0-1 0,0 1 0,1 4 0,3 11 0,-1 1 0,-2 0 0,2 33 0,3 28 0,6 58 0,-2-15 0,-1 16 0,-8-93 0,11 71 0,-11-110 0,-1-5 0,0 0 0,-1-1 0,1 1 0,-1 0 0,1-1 0,-1 1 0,0 0 0,0 0 0,0-1 0,0 1 0,0 0 0,-2 4 0,2-7 0,0 0 0,-1 0 0,1 0 0,0 0 0,-1 0 0,1 0 0,0 0 0,0 0 0,-1 0 0,1 0 0,0 0 0,-1 0 0,1-1 0,0 1 0,0 0 0,-1 0 0,1 0 0,0 0 0,0 0 0,-1-1 0,1 1 0,0 0 0,0 0 0,0-1 0,-1 1 0,1 0 0,0 0 0,0 0 0,0-1 0,0 1 0,0 0 0,-1-1 0,1 1 0,0 0 0,0 0 0,0-1 0,0 1 0,0 0 0,0-1 0,0 1 0,0 0 0,0 0 0,0-1 0,-5-15 0,5 13 0,-1-1 0,1 1 0,0 0 0,0-1 0,0 1 0,1 0 0,-1-1 0,1 1 0,0 0 0,-1 0 0,3-5 0,-3 8 0,1-1 0,-1 1 0,0 0 0,0-1 0,0 1 0,0 0 0,1 0 0,-1-1 0,0 1 0,0 0 0,0-1 0,1 1 0,-1 0 0,0 0 0,1 0 0,-1-1 0,0 1 0,1 0 0,-1 0 0,0 0 0,1 0 0,-1-1 0,0 1 0,1 0 0,-1 0 0,0 0 0,1 0 0,-1 0 0,0 0 0,1 0 0,-1 0 0,0 0 0,1 0 0,0 0 0,13 21 0,-10-8 0,0 0 0,-1 1 0,-1-1 0,0 1 0,-1-1 0,0 16 0,-1-15 0,0-1 0,2 0 0,-1 1 0,1-1 0,1 0 0,5 14 0,-8-27 0,0 1 0,0-1 0,0 1 0,1-1 0,-1 1 0,0-1 0,0 0 0,0 1 0,0-1 0,1 1 0,-1-1 0,0 0 0,0 1 0,1-1 0,-1 0 0,0 1 0,0-1 0,1 0 0,-1 0 0,1 1 0,-1-1 0,0 0 0,1 0 0,-1 0 0,0 1 0,1-1 0,-1 0 0,1 0 0,-1 0 0,0 0 0,1 0 0,-1 0 0,1 0 0,-1 0 0,1 0 0,-1 0 0,1 0 0,-1 0 0,0 0 0,1 0 0,0 0 0,15-19 0,7-29 0,-23 47 0,12-27 0,-6 15 0,0 0 0,0-1 0,-1 0 0,-1 0 0,0-1 0,-1 1 0,-1-1 0,1-16 0,-8 30 0,-3 8 0,-7 12 0,1 6 0,4-6 0,-1 0 0,0-1 0,-27 31 0,35-45 0,1-1 0,-1 0 0,0-1 0,0 1 0,0 0 0,0-1 0,-1 0 0,1 0 0,-1 0 0,0 0 0,1 0 0,-1-1 0,0 1 0,0-1 0,0 0 0,0 0 0,0-1 0,0 1 0,0-1 0,0 0 0,0 0 0,0 0 0,0-1 0,0 1 0,0-1 0,-7-2 0,9 2-85,0 0 0,0 0-1,1 0 1,-1 0 0,0 0-1,1 0 1,-1-1 0,1 1-1,0-1 1,-1 1 0,1-1-1,0 1 1,0-1 0,0 0-1,-1-2 1,-5-12-6741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46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1 148 24575,'10'0'0,"-1"-2"0,1 1 0,-1-1 0,15-5 0,12-3 0,112-18 0,-48 5 0,-76 16 0,1 1 0,0 1 0,33-3 0,84-4 0,31 0 0,168 0 0,63-1 0,-307 13 0,506 16 0,-392-8 0,274-25 0,-69 10 0,-262 8 0,-152-1 0,0 1 0,1-1 0,-1 0 0,0 1 0,0 0 0,0-1 0,0 1 0,0 0 0,0 0 0,0 0 0,0 1 0,0-1 0,0 0 0,0 1 0,-1-1 0,1 1 0,-1-1 0,1 1 0,-1 0 0,1 0 0,-1 0 0,0-1 0,0 1 0,0 0 0,0 1 0,0-1 0,-1 0 0,1 0 0,0 0 0,-1 0 0,0 1 0,1-1 0,-1 3 0,2 12 0,-1 1 0,-1 0 0,-3 23 0,2-12 0,2 94 0,-4 96 0,-18-126 0,24-91 0,0 0 0,0-1 0,1 1 0,-1-1 0,0 0 0,1 0 0,-1 0 0,1-1 0,-1 1 0,1-1 0,-1 0 0,1 0 0,-1 0 0,1 0 0,-1-1 0,1 1 0,3-2 0,4-6 0,0-1 0,-1 0 0,0-1 0,0 0 0,-1 0 0,0-1 0,-1 0 0,-1-1 0,1 1 0,10-26 0,-23 51 0,0 0 0,0 1 0,0-1 0,-2 0 0,-14 23 0,20-36 4,0 0 0,0-1 0,-1 1 0,1-1 0,0 1 0,-1-1 0,1 0 0,0 1 0,-1-1 0,1 0 0,0 0 0,-1 0 0,1 0 0,-1 0 0,1 0 0,0 0 0,-1-1 0,1 1 0,0 0 0,-1-1 0,1 1 0,0-1 0,-1 1 0,1-1 0,0 0 0,0 0 0,0 1 0,0-1 0,-2-1 0,-32-27-1489,20 15-5341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47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1011 24575,'47'0'0,"-1"2"0,1-3 0,-1-1 0,1-3 0,67-15 0,225-86 0,-185 56 0,-81 32 0,-53 15 0,-1-1 0,0-2 0,36-14 0,-52 18 0,0 0 0,-1 0 0,1 0 0,-1 0 0,1 0 0,-1-1 0,0 1 0,0-1 0,0 1 0,0-1 0,-1 0 0,1 0 0,-1 0 0,1 0 0,-1 0 0,1-5 0,10-58 0,-8 34 0,3-24 0,-2-1 0,-7-111 0,0 57 0,3 49 0,1 34 0,-2 0 0,-1 0 0,-6-41 0,7 68-1,0 0 0,1 0 0,-1 0 0,0 0 0,-1 1 0,1-1 0,0 0 0,0 0 0,0 0 0,-1 0 0,1 0 0,0 0 0,-1 0 0,1 1 0,0-1 0,-1 0 0,1 0 0,-1 1 0,0-1 0,1 0 0,-1 0 0,0 1 0,1-1 0,-1 1 0,0-1 0,1 1 0,-1-1 0,0 1 0,0-1 0,0 1 0,0 0 0,1-1 0,-3 1 0,-20 17 153,22-15-251,-1 0 1,1 0-1,-1-1 0,1 1 0,-1 0 0,0-1 0,0 0 0,0 1 0,0-1 0,0 0 1,0 0-1,0 0 0,-1 0 0,-3 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49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3225 875 24575,'20'-52'0,"-9"-5"0,-3-1 0,3-96 0,-10 140 0,-2 0 0,0 0 0,0 1 0,-1-1 0,-1 0 0,0 1 0,-7-18 0,8 26 0,-1 1 0,0-1 0,1 1 0,-1 0 0,-1-1 0,1 1 0,-1 1 0,1-1 0,-1 0 0,0 1 0,0 0 0,-1 0 0,1 0 0,-1 1 0,1-1 0,-1 1 0,0 0 0,0 1 0,0-1 0,0 1 0,0 0 0,-10-1 0,-47-2 0,0 4 0,0 2 0,-1 2 0,-73 16 0,-4-1 0,-256 16 0,-224 12 0,413-29 0,-215 25-6921,-25 2 6687,-2-27 7389,444-18-7155,1 0 0,0 0 0,-1-1 0,1 0 0,0 0 0,0 0 0,0 0 0,0 0 0,0-1 0,0 0 0,0 0 0,0 0 0,1 0 0,-6-5 0,7 5 0,0 0 0,0 0 0,0 0 0,1-1 0,-1 1 0,1 0 0,-1-1 0,1 0 0,0 1 0,0-1 0,0 0 0,0 1 0,1-1 0,-1 0 0,1 0 0,0 1 0,-1-1 0,1 0 0,1 0 0,-1 0 0,0 0 0,1 1 0,0-4 0,16-81 0,9-144 0,3 34 0,-62 275 0,10-22-1365,15-43-5461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53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1679 1802 24575,'0'-3'0,"1"1"0,-1 0 0,1 0 0,0 1 0,-1-1 0,1 0 0,0 0 0,0 0 0,1 0 0,-1 1 0,0-1 0,0 0 0,1 1 0,-1-1 0,1 1 0,2-2 0,32-23 0,-23 17 0,10-9 0,-2-1 0,0-1 0,-1-1 0,0-1 0,-2 0 0,-1-2 0,24-42 0,-25 37 0,-1-2 0,-2 0 0,-1-1 0,-1 0 0,-2-1 0,7-43 0,-13 50 0,-1 0 0,-1 0 0,-1 0 0,-1 0 0,-1 0 0,-12-51 0,-54-159 0,41 149 0,-42-120 0,56 173 0,-2 1 0,-1 0 0,-39-57 0,41 74 0,0 0 0,0 1 0,-2 0 0,0 2 0,0-1 0,-1 2 0,-1 0 0,-22-10 0,-24-9 0,-71-24 0,109 45 0,-15-6 0,-2 2 0,1 2 0,-2 2 0,0 1 0,-86-4 0,100 15 0,-1 1 0,1 2 0,-57 16 0,16-3 0,26-6 0,1 2 0,0 1 0,1 2 0,-75 44 0,103-51 0,0 0 0,1 1 0,1 1 0,0 0 0,-16 19 0,-54 77 0,22-25 0,37-50 0,1 1 0,2 2 0,1 0 0,1 1 0,3 1 0,1 1 0,-19 78 0,5 7 0,19-68 0,5-30 0,1-1 0,-2 40 0,5-35 0,2 0 0,0-1 0,2 1 0,2 0 0,0-1 0,15 43 0,-13-54 0,1 0 0,1 0 0,0-1 0,2 0 0,0-1 0,1 0 0,0 0 0,1-2 0,1 0 0,16 14 0,-2-6 0,1-1 0,0-2 0,2-1 0,55 25 0,56 21 0,85 37 0,-71-22 0,-65-31 0,-78-41 0,-5-4 0,-1 0 0,0 1 0,0 0 0,0 0 0,0 1 0,11 10 0,-18-15-25,0 0 1,0 1-1,0-1 0,0 0 0,0 0 0,1 1 0,-1-1 1,0 0-1,0 0 0,0 1 0,0-1 0,0 0 1,0 0-1,0 1 0,0-1 0,0 0 0,0 0 0,0 1 1,0-1-1,0 0 0,0 0 0,-1 1 0,1-1 0,0 0 1,0 0-1,0 1 0,0-1 0,0 0 0,-1 0 1,1 1-1,0-1 0,0 0 0,0 0 0,0 0 0,-1 0 1,1 1-1,0-1 0,0 0 0,-1 0 0,1 0 0,0 0 1,0 0-1,-1 0 0,1 0 0,0 1 0,0-1 1,-1 0-1,1 0 0,0 0 0,0 0 0,-1 0 0,1 0 1,0 0-1,-1-1 0,-10 3-6801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42.4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520 153 24575,'1'-4'0,"0"-1"0,0 1 0,0-1 0,0 1 0,1-1 0,-1 1 0,1 0 0,0-1 0,1 1 0,-1 0 0,1 0 0,0 1 0,-1-1 0,2 1 0,3-4 0,2-2 0,1 0 0,0 1 0,1 0 0,12-7 0,-12 9 0,0 1 0,1 0 0,-1 1 0,1 0 0,14-2 0,-20 4 0,1 1 0,0 0 0,0 0 0,0 1 0,-1 0 0,1 0 0,0 1 0,0 0 0,-1 0 0,13 4 0,-18-5 0,1 1 0,-1-1 0,1 1 0,-1-1 0,0 1 0,1 0 0,-1 0 0,0 0 0,1 0 0,-1 0 0,0 0 0,0 0 0,0 0 0,0 0 0,0 0 0,0 0 0,0 1 0,0-1 0,-1 1 0,1-1 0,0 0 0,-1 1 0,1-1 0,-1 1 0,1 1 0,-1 0 0,-1-1 0,1 1 0,-1 0 0,1-1 0,-1 1 0,0-1 0,0 0 0,0 1 0,0-1 0,0 0 0,-1 1 0,1-1 0,-4 3 0,-4 6 0,-2 0 0,1-1 0,-2-1 0,-12 10 0,-111 67 0,81-53 0,-95 74 0,115-73 0,-37 44 0,20-21 0,-180 191 0,223-239-1365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54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0 167 24575,'5'0'0,"4"-4"0,2-6 0,3-1 0,-1-3 0,-3-3 0,-3-3 0,-6 2 0,-5 0 0,4 3 0,6 3 0,1 1 0,4 2 0,1 2-8191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08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24575,'4'0'0,"2"-4"0,3-2 0,5 0 0,0 6 0,2 3 0,2 4 0,-1 2-8191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08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 24575,'-4'0'0,"-2"4"0,-3 2 0,-5 3 0,-4 1 0,-3-1 0,-3-3 0,8-2 0,10 2 0</inkml:trace>
  <inkml:trace contextRef="#ctx0" brushRef="#br0" timeOffset="1">94 593 24575,'0'4'0,"-5"6"0,-4 5 0,-2 4 0,-3 4-8847,1 1 8847,3 1 2413,7-3-2413,4-2 1389,6-4-1389,6-5 0,5-4 0,4 1 5045,2-1-5045,1-2 0,-3-1-8191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09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0 24575,'-4'0'0,"-6"0"0,-5 4 0,-5 6 0,-2 1 0,-2-1 0,-2 1 0,5-4 0,9-9 0,7-7 0,4-7 0,3-1-8191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57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24575,'10'0'0,"505"5"0,-1 31 0,-84 27-1365,-374-54-5461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58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1 127 24575,'12'0'0,"1"0"0,-1-1 0,1-1 0,15-4 0,180-36 0,2 9 0,267-7 0,-275 38-1365,-119 2-5461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58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 24575,'-12'4'0,"-14"1"0,-5 5 0,-2 0 0,0 2 0,6 4 0,12-1 0,17-3 0,11-4 0,13-3 0,10-2 0,8-2 0,8-1 0,9-1 0,5 0 0,5 1 0,3-1 0,-11 1-8191</inkml:trace>
  <inkml:trace contextRef="#ctx0" brushRef="#br0" timeOffset="1">818 543 24575,'-17'6'0,"-1"-1"0,0 0 0,0-2 0,0 0 0,0-1 0,-1 0 0,-31-3 0,15 1 0,-18-6 0,52 5 0,0 1 0,1 0 0,-1 0 0,0 0 0,0-1 0,1 1 0,-1 0 0,0 0 0,0-1 0,1 1 0,-1-1 0,0 1 0,1-1 0,-1 1 0,1-1 0,-1 1 0,1-1 0,-1 0 0,1 1 0,-1-1 0,1 1 0,-1-2 0,1 1 0,1 0 0,-1 0 0,1 0 0,-1 0 0,1 0 0,0 0 0,-1 0 0,1 0 0,0 0 0,0 0 0,-1 0 0,1 1 0,0-1 0,0 0 0,0 1 0,0-1 0,0 0 0,0 1 0,0-1 0,0 1 0,2-1 0,18-8 0,0 1 0,1 0 0,0 2 0,42-7 0,94-3 0,-87 12-1365,-7 2-5461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6:58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 24575,'-4'0'0,"-6"0"0,-1 4 0,1 6 0,7 1 0,8-2 0,12 3 0,10-1 0,15-3 0,11-2 0,15-3 0,11-1 0,10-1 0,11-2 0,4 1 0,-14 0-8191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7:10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3034 2811 24575,'3'-3'0,"0"1"0,0 0 0,0 0 0,0 0 0,0 1 0,0-1 0,1 1 0,-1 0 0,0 0 0,1 0 0,-1 0 0,1 0 0,-1 1 0,1 0 0,-1 0 0,6 0 0,63 9 0,-33-2 0,19-4 0,0-3 0,0-3 0,61-10 0,-99 11 0,-14 1 0,39-4 0,0-2 0,67-18 0,-4-6 0,55-19 0,-143 42 0,0-1 0,-1-1 0,0 0 0,-1-2 0,0 0 0,17-16 0,-13 9 0,33-30 0,59-67 0,-97 97 0,-1-2 0,-1 0 0,-1-1 0,-1 0 0,-1-1 0,-1 0 0,10-31 0,-10 15 0,-2 0 0,-1-1 0,-2 0 0,-2-1 0,-1 1 0,-6-73 0,-2-80 0,23-249 0,-14 166 0,-2 17 0,10 184 0,-9 62 0,0 1 0,-1-1 0,0 0 0,-1 0 0,-1 0 0,0 0 0,-1 0 0,0 0 0,-4-18 0,-3 4 0,0 1 0,-2 0 0,-1 0 0,-23-39 0,28 57 0,1 0 0,-1 0 0,0 1 0,-1 0 0,0 0 0,0 0 0,-1 1 0,1 0 0,-1 1 0,-1 0 0,1 0 0,-1 0 0,0 1 0,0 1 0,0-1 0,-18-3 0,-68-7 0,-154-4 0,228 17 0,-465-62 0,99 7 0,115 35 0,-291 15 0,489 14 0,1 3 0,0 3 0,-107 36 0,3-1 0,134-39 0,-4 1 0,1 1 0,-53 22 0,86-29 0,1 1 0,-1 1 0,1 0 0,1 0 0,-1 1 0,1 0 0,1 1 0,0 1 0,0-1 0,0 1 0,2 1 0,-11 15 0,-7 16 0,-1-1 0,-3-1 0,-1-1 0,-45 43 0,59-66 0,-1-1 0,-1 0 0,0-2 0,-1 0 0,-1-1 0,0-1 0,0-1 0,-1-1 0,0 0 0,-1-2 0,-25 5 0,-243 21 0,258-31 0,-1 2 0,-41 9 0,67-11 0,-1 0 0,1 1 0,0 0 0,0 0 0,0 1 0,0-1 0,1 2 0,-1-1 0,1 1 0,0 0 0,0 1 0,1 0 0,0 0 0,-8 9 0,10-6 0,0-1 0,1 1 0,0 0 0,0 0 0,1 0 0,1 0 0,-1 0 0,1 1 0,0 11 0,-3 21 0,-101 438 0,79-356 0,4 2 0,-4 129 0,4-37 0,7-126 0,8-61 0,2 1 0,1 0 0,2 0 0,1 37 0,4-49 0,1-1 0,1 0 0,8 22 0,-7-23 0,0 1 0,-2 0 0,4 22 0,-6-16 0,1-1 0,1 1 0,1-1 0,15 43 0,-18-60 0,1-1 0,1 1 0,-1-1 0,1 0 0,0 1 0,0-2 0,1 1 0,-1 0 0,1-1 0,1 0 0,-1 0 0,1-1 0,0 0 0,0 0 0,0 0 0,0 0 0,1-1 0,-1 0 0,1 0 0,12 2 0,96 17 0,132 7 0,-102-14 0,158 28 0,556 152 0,-701-148-1365,-137-40-5461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7:15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3269 24575,'24'2'0,"1"0"0,34 9 0,5 0 0,68 3 0,136-3 0,81-9 0,331-6 0,-470-7 0,89-2 0,175-3 0,-419 13 0,-43 2 0,911-29 0,-642 43 0,7 0 0,-210-10 0,90 13 0,-145-15 0,1 0 0,0-2 0,-1-1 0,43-8 0,-2 0 0,-39 6 0,0-1 0,0-1 0,-1-2 0,0 0 0,0-2 0,25-13 0,-12 3 0,-2-2 0,-1-1 0,33-29 0,-4-8 0,97-117 0,-157 174 0,165-193 0,200-236 0,-27 30 0,-189 216 0,-130 154 0,-2-1 0,0-2 0,-3 1 0,16-44 0,-6-3 0,-2-2 0,-5-1 0,-3 0 0,8-128 0,9-90 0,-26 260 0,2 1 0,2 0 0,1 1 0,3 0 0,22-42 0,-25 59 30,-1-1 0,-1 0 0,13-43 0,-22 62-92,-1-1 0,0 0 0,1 0 0,-2 1 1,1-1-1,-1 0 0,1 0 0,-2 0 0,1 1 0,-1-1 0,0 0 0,0 0 1,0 1-1,-1-1 0,0 0 0,0 1 0,0 0 0,-1-1 0,0 1 0,0 0 1,0 1-1,-1-1 0,-3-4 0,-8-4-6764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2:57.6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124 705 24575,'1'-13'0,"1"1"0,1-1 0,0 1 0,1 0 0,0 0 0,1 0 0,0 1 0,1-1 0,0 1 0,1 1 0,0-1 0,1 1 0,0 0 0,1 1 0,-1 0 0,2 0 0,11-8 0,-21 17 0,1-1 0,0 0 0,1 0 0,-1 1 0,0-1 0,0 1 0,0-1 0,0 1 0,0-1 0,1 1 0,-1 0 0,0-1 0,0 1 0,1 0 0,-1 0 0,0 0 0,0 0 0,1 0 0,-1 0 0,0 1 0,0-1 0,1 0 0,-1 1 0,0-1 0,0 0 0,2 2 0,-1-1 0,-1 1 0,1 0 0,-1 0 0,1-1 0,-1 1 0,0 0 0,0 0 0,1 0 0,-2 0 0,1 0 0,0 1 0,0-1 0,0 3 0,1 5 0,-1-1 0,0 0 0,0 0 0,-1 1 0,0-1 0,-2 11 0,-2-3 0,0-1 0,-1 1 0,-1-1 0,-1 0 0,-11 18 0,13-25 0,0 0 0,-1 0 0,0-1 0,0 1 0,-1-2 0,0 1 0,-1-1 0,1 0 0,-17 11 0,23-17 0,-1 0 0,1-1 0,-1 1 0,1 0 0,-1 0 0,0-1 0,0 1 0,1-1 0,-1 1 0,0-1 0,0 0 0,1 1 0,-1-1 0,0 0 0,0 0 0,0-1 0,1 1 0,-1 0 0,0-1 0,0 1 0,1-1 0,-1 1 0,0-1 0,-1-1 0,0 0 0,1 0 0,-1 0 0,1-1 0,0 1 0,0-1 0,0 1 0,0-1 0,0 0 0,1 0 0,-1 0 0,1 0 0,-2-4 0,-2-12 0,0 0 0,1-1 0,-2-30 0,5 40 0,-38-222 0,36 216 0,-11-64 0,3-1 0,1-151 0,12 218 0,1 13 0,7 23 0,9 40 0,-19-62 0,14 60 14,-3 0-1,6 118 1,-16 126-220,-4-134-994,3-149-5626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42.8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0 172 24575,'6'6'0,"0"-1"0,0-1 0,0 1 0,0-1 0,1-1 0,0 1 0,-1-1 0,1 0 0,1 0 0,-1-1 0,0 0 0,1 0 0,-1-1 0,1 0 0,-1 0 0,1-1 0,-1 0 0,1 0 0,10-2 0,14-3 0,0-2 0,-1-1 0,39-14 0,-31 9 0,-25 8-92,6 0 148,0-2 0,0-1 0,35-19 0,-52 26-102,0 0 1,0-1 0,0 0-1,-1 0 1,1 0 0,0 0-1,-1 0 1,0 0 0,1-1-1,-1 1 1,0-1-1,0 0 1,0 1 0,-1-1-1,1 0 1,-1 0 0,1 0-1,-1 0 1,0-1 0,0 1-1,-1 0 1,1 0 0,-1-1-1,1 1 1,-1 0-1,0 0 1,0-1 0,0 1-1,-1 0 1,1-1 0,-1 1-1,-1-5 1,-6-9-6781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57:15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3617 72 24575,'-70'-19'-2125,"0"3"-1,-2 2 0,-133-6 0,-561 26 6320,-13-1 115,399-19-4309,-510 47 0,572-9-1365,252-17-5461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09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1 387 24575,'2'-51'0,"3"1"0,13-60 0,-7 53 0,3-61 0,-11 139 0,2-1 0,0 1 0,1-1 0,9 20 0,-1 1 0,92 377 0,-76-275 0,81 230 0,-105-357 0,-13-31 0,-10-31 0,14 34-124,1 0 0,1 0 0,0 0 0,0 0 0,1 0 0,1 0-1,0 0 1,0 0 0,2 0 0,5-21 0,3 6-6702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10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48 188 24575,'-2'-18'0,"0"-1"0,-2 1 0,0 0 0,-12-34 0,-3-11 0,21 72-97,5 21-420,6 54 1,-10 121-5807,-1-42 6967,8 1 6165,-2-86-6809,-2 1 0,4-1 0,2 0 0,39 127 0,-50-203 0,-1-1 0,1 1 0,-1 0 0,1 0 0,0-1 0,0 1 0,-1 0 0,1-1 0,0 1 0,1-1 0,-1 1 0,0-1 0,0 1 0,2 0 0,-3-2 0,1 0 0,-1-1 0,1 1 0,-1-1 0,1 1 0,-1-1 0,1 1 0,-1 0 0,0-1 0,1 1 0,-1-1 0,0 0 0,1 1 0,-1-1 0,0 1 0,0-1 0,0 1 0,1-1 0,-1 0 0,0 1 0,0-1 0,0 0 0,0 1 0,0-1 0,0 1 0,0-2 0,1-66 0,-1 59 0,-1-43-1365,1 29-5461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10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3 262 24575,'-1'-14'0,"1"14"0,-1-1 0,1 0 0,0 0 0,0 0 0,0 0 0,0 0 0,0 0 0,0 0 0,0 0 0,0 0 0,0 1 0,1-1 0,-1 0 0,0 0 0,0 0 0,1 0 0,-1 0 0,1 0 0,-1 1 0,1-1 0,-1 0 0,1 0 0,-1 1 0,1-1 0,0 0 0,-1 1 0,1-1 0,0 1 0,0-1 0,-1 1 0,1-1 0,1 0 0,39-25 34,2 1-1,0 2 1,67-25-1,-53 24-783,73-42 1,-114 57-6077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11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55 285 24575,'52'19'0,"-41"-18"0,0 0 0,0-1 0,0 0 0,0-1 0,0 0 0,0 0 0,0-1 0,0-1 0,-1 0 0,15-6 0,-7 2 0,-1-2 0,1 0 0,-2 0 0,1-2 0,16-14 0,-30 23 0,0 0 0,-1 0 0,1-1 0,-1 1 0,0-1 0,1 0 0,-1 0 0,-1 1 0,1-1 0,0-1 0,-1 1 0,1 0 0,-1 0 0,0 0 0,0-1 0,-1 1 0,1 0 0,0-1 0,-1 1 0,0-1 0,0-4 0,-1 6 0,1 1 0,-1-1 0,0 0 0,0 0 0,0 0 0,0 0 0,0 1 0,0-1 0,0 0 0,-1 1 0,1-1 0,-1 1 0,1-1 0,-1 1 0,1 0 0,-1 0 0,0 0 0,0 0 0,0 0 0,1 0 0,-1 0 0,0 0 0,0 1 0,0-1 0,0 1 0,0 0 0,0-1 0,0 1 0,0 0 0,-1 0 0,1 0 0,0 1 0,0-1 0,0 0 0,-4 2 0,-10 1 0,0 1 0,0 0 0,0 1 0,1 1 0,0 0 0,0 1 0,-21 14 0,12-5 0,0 0 0,2 2 0,-32 31 0,48-42 0,0 0 0,0 0 0,1 0 0,-1 1 0,2 0 0,-1 0 0,1 1 0,0-1 0,1 1 0,0 0 0,1 0 0,-1 0 0,2 0 0,-1 0 0,1 0 0,1 0 0,0 1 0,0-1 0,0 0 0,2 1 0,-1-1 0,1 0 0,0 0 0,1 0 0,0 0 0,0-1 0,1 1 0,0-1 0,1 0 0,-1 0 0,2 0 0,-1-1 0,1 1 0,0-2 0,1 1 0,-1 0 0,1-1 0,1-1 0,-1 1 0,1-1 0,0 0 0,12 5 0,-5-4 0,0 0 0,1-1 0,0-1 0,-1 0 0,2-1 0,-1-1 0,0 0 0,0-1 0,1-1 0,20-2 0,-28 1 0,0-1 0,-1 0 0,1 0 0,-1-1 0,0 0 0,0-1 0,0 1 0,0-2 0,-1 1 0,1-1 0,-1 0 0,0 0 0,-1-1 0,1 0 0,-1 0 0,0-1 0,-1 0 0,0 0 0,0 0 0,8-14 0,-5 1 0,-1 1 0,0-1 0,-2-1 0,0 1 0,-1-1 0,-1 1 0,1-40 0,-3 35 0,0 19 0,-1 1 0,1 0 0,0-1 0,0 1 0,0 0 0,1 0 0,-1 0 0,1 0 0,1 0 0,-1 0 0,4-5 0,-4 8 0,-1 1 0,1-1 0,-1 1 0,1 0 0,-1 0 0,1 0 0,0 0 0,0 0 0,0 0 0,-1 0 0,1 1 0,0-1 0,0 1 0,0-1 0,0 1 0,0 0 0,0 0 0,0 0 0,0 0 0,0 0 0,0 0 0,0 0 0,0 1 0,0-1 0,0 1 0,0-1 0,0 1 0,0 0 0,0 0 0,-1 0 0,1 0 0,3 2 0,20 11 0,0 2 0,-1 0 0,-1 2 0,-1 0 0,29 30 0,-43-38 0,1 1 0,-2 0 0,1 1 0,-2-1 0,1 1 0,4 15 0,-9-24 0,0 1 0,-1 0 0,0 0 0,1 1 0,-1-1 0,-1 0 0,1 0 0,-1 0 0,0 0 0,0 1 0,0-1 0,0 0 0,-1 0 0,1 1 0,-1-1 0,0 0 0,-1 0 0,1 0 0,-1 0 0,1 0 0,-1-1 0,0 1 0,-4 4 0,6-7 0,-1 0 0,1-1 0,-1 1 0,0 0 0,0-1 0,1 1 0,-1 0 0,0-1 0,0 1 0,1-1 0,-1 1 0,0-1 0,0 1 0,0-1 0,0 0 0,0 1 0,0-1 0,0 0 0,0 0 0,0 0 0,0 0 0,0 0 0,0 0 0,1 0 0,-1 0 0,0 0 0,0 0 0,0-1 0,0 1 0,0 0 0,0 0 0,0-1 0,0 1 0,0-1 0,1 1 0,-1-1 0,0 1 0,0-1 0,0 0 0,1 1 0,-1-1 0,0 0 0,1 0 0,-1 1 0,1-1 0,-1 0 0,0-2 0,-1 0 0,-1-1 0,1-1 0,0 1 0,1 0 0,-1 0 0,1-1 0,0 1 0,0 0 0,-1-6 0,3-5 0,0 0 0,0 0 0,1 0 0,1 0 0,8-25 0,33-75 0,-29 80 0,-7 12-136,1 1-1,1 0 1,1 1-1,0 0 1,2 0-1,1 2 1,0-1-1,1 2 0,27-26 1,-24 31-6690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11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1322 24575,'0'1'0,"0"-1"0,0 1 0,0 0 0,1 0 0,-1-1 0,0 1 0,0 0 0,1 0 0,-1-1 0,1 1 0,-1 0 0,0-1 0,1 1 0,-1-1 0,1 1 0,-1 0 0,1-1 0,0 1 0,-1-1 0,1 1 0,0-1 0,-1 0 0,1 1 0,0-1 0,-1 0 0,1 1 0,0-1 0,0 0 0,-1 0 0,1 0 0,0 1 0,0-1 0,0 0 0,-1 0 0,1 0 0,0 0 0,0-1 0,0 1 0,-1 0 0,1 0 0,0 0 0,0-1 0,-1 1 0,1 0 0,0-1 0,-1 1 0,2-1 0,35-17 0,-27 9 0,0 0 0,-1-1 0,-1 0 0,1 0 0,-2-1 0,1 0 0,-2-1 0,1 0 0,7-21 0,-12 28 0,0-1 0,0 0 0,-1 0 0,0 0 0,0 0 0,0 0 0,-1 0 0,0 0 0,0 0 0,-2-9 0,1 11 0,0 1 0,0-1 0,0 1 0,-1 0 0,1 0 0,-1 0 0,0 0 0,0 0 0,0 0 0,0 0 0,0 1 0,-1-1 0,1 1 0,-1 0 0,1-1 0,-1 1 0,0 0 0,0 1 0,-5-3 0,3 2 0,0 0 0,0 1 0,-1 0 0,1 0 0,-1 1 0,1-1 0,0 1 0,-1 0 0,1 1 0,-1-1 0,1 1 0,0 0 0,0 0 0,-1 1 0,1 0 0,0 0 0,0 0 0,0 0 0,1 1 0,-7 4 0,-2 1 0,1 0 0,0 1 0,1 0 0,0 1 0,1 0 0,-14 17 0,19-20 0,1 0 0,0 0 0,0 0 0,1 1 0,0-1 0,0 1 0,1 0 0,-1 0 0,2 0 0,-1 0 0,1 0 0,1 0 0,-1 0 0,2 0 0,0 15 0,0-20 0,0 1 0,-1 0 0,1 0 0,0 0 0,1-1 0,-1 1 0,1-1 0,0 1 0,-1-1 0,2 1 0,-1-1 0,0 0 0,1 0 0,-1 0 0,1 0 0,0-1 0,0 1 0,0-1 0,0 1 0,0-1 0,0 0 0,1 0 0,-1-1 0,1 1 0,0-1 0,-1 0 0,1 0 0,0 0 0,0 0 0,0 0 0,-1-1 0,1 0 0,0 0 0,4 0 0,2-1 0,-1 0 0,1-1 0,0 0 0,-1 0 0,0-1 0,1 0 0,-1-1 0,0 0 0,-1 0 0,1-1 0,12-9 0,4-6 0,-1 0 0,26-29 0,-2 1 0,-48 48 0,1 0 0,-1 0 0,1 0 0,-1 0 0,1 0 0,-1 0 0,1 0 0,-1 0 0,0 1 0,1-1 0,-1 0 0,1 0 0,-1 0 0,1 0 0,-1 0 0,0 1 0,1-1 0,-1 0 0,1 0 0,-1 1 0,0-1 0,1 0 0,-1 1 0,0-1 0,0 0 0,1 1 0,-1-1 0,0 1 0,0-1 0,1 0 0,-1 1 0,0-1 0,0 1 0,0-1 0,0 0 0,0 1 0,0-1 0,0 1 0,0-1 0,0 1 0,0-1 0,0 1 0,11 36 0,-4-11 0,-5-22 0,-1-1 0,1 1 0,0-1 0,0 1 0,0-1 0,0 0 0,1 0 0,0 0 0,-1 0 0,1-1 0,0 1 0,0-1 0,0 1 0,1-1 0,-1 0 0,0 0 0,1-1 0,-1 1 0,5 1 0,0-2 0,-1 1 0,0-2 0,0 1 0,0-1 0,0 0 0,1 0 0,-1 0 0,0-1 0,13-4 0,2-1 0,0-2 0,0-1 0,-1 0 0,0-2 0,29-19 0,-29 16 0,0-2 0,-1 0 0,-1-2 0,0 0 0,-2-1 0,0-1 0,-1 0 0,-1-1 0,14-27 0,-12 16 0,-2-1 0,-2-1 0,-1 0 0,-2-1 0,12-71 0,28-455 0,-45 480 0,-3-40 0,-28 438 0,1 12 0,23-231 0,5 162 0,-1-228 0,2-1 0,1 0 0,2 0 0,1 0 0,1-1 0,15 31 0,-22-56 0,1 0 0,0 0 0,0 0 0,1 0 0,-1 0 0,1-1 0,0 0 0,1 0 0,-1 0 0,0 0 0,1-1 0,0 1 0,6 2 0,-10-6 0,0 1 0,1 0 0,-1-1 0,1 0 0,-1 1 0,0-1 0,1 0 0,-1 0 0,1 1 0,-1-1 0,1 0 0,-1-1 0,1 1 0,-1 0 0,0 0 0,1-1 0,-1 1 0,1 0 0,-1-1 0,0 0 0,3 0 0,-3-1 0,1 0 0,0 0 0,0 0 0,-1 0 0,1 0 0,-1 0 0,1-1 0,-1 1 0,0 0 0,0-1 0,0 1 0,0-1 0,-1 1 0,1-1 0,-1 0 0,1-3 0,0-7-119,-1-1 0,0 1-1,-1-1 1,0 1 0,-1 0-1,-5-16 1,6 21-411,-5-17-6296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12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97 24575,'-6'1'0,"1"0"0,-1 0 0,1 0 0,-1 1 0,1 0 0,0 0 0,0 1 0,0-1 0,0 1 0,-6 5 0,10-8 0,-1 1 0,1 0 0,-1 0 0,1 0 0,-1 0 0,1 0 0,0 0 0,-1 0 0,1 1 0,0-1 0,0 0 0,0 1 0,0-1 0,0 1 0,0-1 0,0 1 0,1-1 0,-1 1 0,1 0 0,-1-1 0,1 1 0,-1 0 0,1 0 0,0-1 0,0 1 0,0 0 0,0 0 0,0-1 0,0 1 0,1 0 0,-1-1 0,0 1 0,1 0 0,-1 0 0,3 2 0,-1-1 0,0-1 0,1 0 0,0 0 0,-1 0 0,1-1 0,0 1 0,0-1 0,0 1 0,0-1 0,0 0 0,0 0 0,0 0 0,1-1 0,-1 1 0,0-1 0,0 1 0,1-1 0,-1 0 0,7-1 0,63-11 0,-38 3-151,-2-1-1,1-1 0,-2-2 0,1-1 1,-2-2-1,0-1 0,-1-2 1,54-43-1,-65 45-6674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12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72 232 24575,'0'3'0,"0"0"0,0 1 0,0-1 0,0 0 0,1 0 0,-1 0 0,1 0 0,0 0 0,0 0 0,0 0 0,0 0 0,0 0 0,1 0 0,-1 0 0,1-1 0,2 4 0,-1-4 0,-1-1 0,0 1 0,1-1 0,-1 0 0,1 0 0,-1 0 0,1 0 0,0 0 0,-1 0 0,1-1 0,0 1 0,0-1 0,0 0 0,-1 0 0,1 0 0,0 0 0,0 0 0,4-2 0,0 2 0,0-1 0,0-1 0,0 1 0,0-1 0,0 0 0,-1-1 0,1 0 0,-1 0 0,0 0 0,1 0 0,-1-1 0,-1 0 0,1-1 0,-1 1 0,0-1 0,0 0 0,0-1 0,0 1 0,-1-1 0,0 1 0,0-1 0,-1-1 0,0 1 0,0 0 0,0-1 0,-1 0 0,0 1 0,0-1 0,0 0 0,-1 0 0,0 0 0,-1 0 0,0 0 0,0 0 0,0 0 0,-1 0 0,0 0 0,0 0 0,-1 0 0,1 0 0,-2 0 0,1 1 0,-1-1 0,0 1 0,-7-12 0,6 14 0,1 0 0,-1 0 0,0 1 0,-1-1 0,1 1 0,-1 0 0,1 0 0,-1 1 0,0-1 0,0 1 0,0 0 0,0 1 0,0-1 0,0 1 0,-1 0 0,1 0 0,0 0 0,-1 1 0,1 0 0,-1 0 0,1 0 0,-11 3 0,8-2 0,0 0 0,0 1 0,0-1 0,0 2 0,1-1 0,-1 1 0,1 0 0,-1 1 0,1 0 0,0 0 0,1 0 0,-1 1 0,1 0 0,-11 11 0,14-12 0,1-1 0,-1 1 0,1 0 0,0 0 0,0 1 0,0-1 0,0 0 0,1 1 0,-1-1 0,1 1 0,1-1 0,-1 1 0,0-1 0,1 1 0,0 0 0,0-1 0,1 1 0,-1-1 0,1 1 0,0-1 0,2 6 0,-2-7 0,0 0 0,1 0 0,0 0 0,0 0 0,0-1 0,0 1 0,0-1 0,0 1 0,1-1 0,-1 0 0,1 0 0,-1 0 0,1 0 0,0 0 0,0-1 0,0 1 0,0-1 0,0 0 0,0 0 0,0 0 0,1 0 0,-1 0 0,0-1 0,0 0 0,1 1 0,-1-1 0,0 0 0,1-1 0,-1 1 0,4-1 0,22-4-1365,-1-1-5461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12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1 261 24575,'1'12'0,"1"0"0,1 0 0,0 0 0,0-1 0,2 1 0,-1-1 0,1 0 0,1 0 0,9 14 0,21 46 0,-27-46 0,-1-1 0,-1 1 0,-1 1 0,-1-1 0,1 36 0,7-211 0,-3 62 0,-8 66 0,3-38 0,15-66 0,-17 110 0,1 1 0,1-1 0,0 1 0,1 0 0,1 0 0,0 1 0,1 0 0,0 0 0,15-17 0,-3 11-1365,0 5-5461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15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857 0 24575,'5'2'0,"0"-1"0,-1 1 0,0-1 0,1 1 0,-1 1 0,0-1 0,0 0 0,0 1 0,0 0 0,0 0 0,4 5 0,9 5 0,5 3 0,13 5 0,-2 3 0,-1 0 0,0 3 0,-2 0 0,32 39 0,-60-65 0,-1 1 0,1 0 0,-1-1 0,0 1 0,0 0 0,0 0 0,0-1 0,0 1 0,0 0 0,0 0 0,-1 0 0,1 0 0,-1 0 0,1 0 0,-1 1 0,0-1 0,0 0 0,0 0 0,0 0 0,0 0 0,0 0 0,-1 0 0,1 0 0,-1 0 0,0 3 0,-1-3 0,0 0 0,0-1 0,0 1 0,0 0 0,0 0 0,0-1 0,-1 0 0,1 1 0,0-1 0,-1 0 0,1 0 0,-1 0 0,0 0 0,1-1 0,-1 1 0,1-1 0,-1 1 0,0-1 0,-3 0 0,-11 0 0,1-1 0,0 0 0,0-1 0,0-1 0,0-1 0,0 0 0,1-1 0,0 0 0,0-1 0,-24-13 0,27 12 0,-1-1 0,1 0 0,1 0 0,-1-1 0,1-1 0,1 0 0,0 0 0,0-1 0,1 0 0,0-1 0,1 0 0,-8-15 0,15 24 0,0 1 0,0 0 0,0 0 0,0-1 0,0 1 0,0-1 0,1 1 0,-1-1 0,1 1 0,0-1 0,-1 1 0,1-1 0,1 1 0,-1-1 0,0 1 0,0-1 0,1 1 0,0-1 0,-1 1 0,1-1 0,0 1 0,0 0 0,0 0 0,1-1 0,-1 1 0,0 0 0,1 0 0,0 0 0,-1 0 0,1 0 0,0 1 0,0-1 0,0 0 0,0 1 0,0 0 0,0-1 0,3 0 0,0 0 0,-1 0 0,0 1 0,1-1 0,-1 1 0,1 0 0,-1 1 0,1-1 0,0 1 0,-1 0 0,1 0 0,-1 0 0,1 1 0,0 0 0,-1-1 0,1 2 0,-1-1 0,0 0 0,1 1 0,6 4 0,-6-4 0,-1 1 0,1 0 0,-1 0 0,0 1 0,0-1 0,0 1 0,-1 0 0,1 0 0,-1 0 0,0 1 0,0-1 0,0 1 0,-1-1 0,0 1 0,0 0 0,0 0 0,0 0 0,-1 0 0,0 0 0,0 1 0,0-1 0,0 0 0,-1 0 0,0 1 0,0-1 0,-1 0 0,1 1 0,-1-1 0,0 0 0,-1 0 0,-1 6 0,-1-2 0,1 0 0,-2-1 0,1 1 0,-1-1 0,0 0 0,0 0 0,-1-1 0,-1 0 0,1 0 0,-1 0 0,0 0 0,0-1 0,-1-1 0,0 1 0,0-1 0,-13 6 0,-5 0 0,0-1 0,-36 8 0,55-16 0,-1 0 0,1-1 0,-1 0 0,0 0 0,0-1 0,1 0 0,-1 0 0,0-1 0,1 0 0,-1-1 0,0 0 0,1 0 0,-9-3 0,16 7 0,0 1 0,0 0 0,1 0 0,-1 0 0,1 0 0,0 0 0,-1-1 0,1 1 0,1 0 0,1 3 0,3 14 0,-4-11 0,-2 1 0,0 0 0,0 0 0,0 0 0,-1-1 0,-1 1 0,0 0 0,0-1 0,-1 1 0,0-1 0,0 0 0,-1 0 0,-1 0 0,1 0 0,-1-1 0,-7 8 0,-10 16 0,-2-2 0,-46 45 0,7-18-273,-2-2 0,-2-3 0,-3-4 0,-102 55 0,125-78-6553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43.1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427 65 24575,'8'-8'0,"0"1"0,0 1 0,1 0 0,0 0 0,0 0 0,1 1 0,-1 0 0,1 1 0,11-3 0,-19 6 0,0 0 0,0 0 0,1 1 0,-1-1 0,0 1 0,0 0 0,0-1 0,1 1 0,-1 0 0,0 0 0,1 0 0,-1 1 0,0-1 0,0 0 0,0 1 0,1 0 0,-1-1 0,0 1 0,0 0 0,0 0 0,0 0 0,0 0 0,0 1 0,-1-1 0,1 0 0,0 1 0,0 0 0,-1-1 0,1 1 0,-1 0 0,0 0 0,1-1 0,-1 1 0,0 0 0,0 0 0,0 0 0,-1 1 0,1-1 0,0 0 0,-1 0 0,1 0 0,-1 1 0,0-1 0,0 0 0,0 0 0,0 1 0,0-1 0,0 3 0,-1 7 0,0 0 0,0 0 0,-1-1 0,-1 1 0,0 0 0,0-1 0,-1 0 0,-1 0 0,0 0 0,0 0 0,-1-1 0,-1 0 0,1 0 0,-2 0 0,1-1 0,-1 0 0,-10 8 0,11-10 0,-1 0 0,0-1 0,0 0 0,0 0 0,-1-1 0,0 0 0,0 0 0,0-1 0,-1 0 0,1-1 0,-1 0 0,0 0 0,0-1 0,0-1 0,0 0 0,-1 0 0,1-1 0,0 0 0,-20-3 0,7-2 0,0 0 0,0 2 0,0 0 0,-40 1 0,57 3 0,-1-1 0,1 1 0,-1 1 0,1-1 0,0 1 0,0 0 0,-1 0 0,2 1 0,-1 0 0,0 0 0,0 0 0,1 1 0,0 0 0,0 0 0,0 0 0,0 0 0,1 1 0,-1 0 0,1 0 0,0 0 0,-5 9 0,-2 7-1365,-1-1-5461</inkml:trace>
  <inkml:trace contextRef="#ctx0" brushRef="#br0" timeOffset="1">229 89 24575,'5'0'0,"0"-4"0,5-2 0,0 1-8191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15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617 206 24575,'-3'-16'0,"0"-19"0,3 35 0,0-1 0,0 1 0,0 0 0,0 0 0,0 0 0,0-1 0,0 1 0,0 0 0,0 0 0,0 0 0,0 0 0,0-1 0,0 1 0,0 0 0,0 0 0,0 0 0,1 0 0,-1-1 0,0 1 0,0 0 0,0 0 0,0 0 0,0 0 0,1 0 0,-1-1 0,0 1 0,0 0 0,0 0 0,0 0 0,1 0 0,-1 0 0,0 0 0,0 0 0,0 0 0,1 0 0,-1 0 0,0 0 0,0 0 0,0 0 0,1 0 0,-1 0 0,0 0 0,0 0 0,0 0 0,1 0 0,15 15 0,-8-4 0,0 0 0,-1 1 0,-1 0 0,0 0 0,-1 1 0,0 0 0,-1 0 0,0 0 0,-1 0 0,0 0 0,-1 1 0,-1-1 0,0 1 0,-1 0 0,0-1 0,-1 1 0,-1-1 0,-3 16 0,4-26 0,1 0 0,-1-1 0,0 1 0,0 0 0,0-1 0,0 1 0,-1-1 0,1 1 0,-1-1 0,1 0 0,-1 1 0,0-1 0,0 0 0,0 0 0,0 0 0,0 0 0,-1-1 0,1 1 0,0-1 0,-1 1 0,1-1 0,-1 0 0,0 0 0,1 0 0,-1 0 0,0 0 0,1-1 0,-4 1 0,-6-1 0,-1 0 0,1-1 0,-1 0 0,1-1 0,-18-5 0,22 4 0,0 1 0,-1 0 0,1 0 0,0 1 0,-1 0 0,1 1 0,-1 0 0,1 0 0,-1 1 0,-16 3 0,17 0 0,0 1 0,0 0 0,0 0 0,0 1 0,1 0 0,0 1 0,-7 7 0,9-8 0,0-1 0,0 1 0,-1-1 0,0 0 0,0-1 0,-1 1 0,1-1 0,-1 0 0,0-1 0,0 0 0,0 0 0,-8 2 0,4-3 0,1 0 0,-1 0 0,0-1 0,0-1 0,1 0 0,-1 0 0,0-1 0,0-1 0,1 1 0,-1-2 0,1 0 0,-1 0 0,1 0 0,-17-10 0,20 9 0,0-1 0,0 0 0,1-1 0,-1 1 0,1-1 0,1 0 0,-1-1 0,1 1 0,0-1 0,1 0 0,-1-1 0,1 1 0,1-1 0,-1 1 0,1-1 0,1 0 0,0-1 0,0 1 0,-1-11 0,1-5 0,2 0 0,1 1 0,0-1 0,2 0 0,1 1 0,10-36 0,-6 31 0,-3 1 0,0-1 0,-1 0 0,-1-30 0,-7 32 120,4 26-149,0-1 0,0 1 0,-1 0 0,1-1-1,0 1 1,0-1 0,0 1 0,-1 0 0,1-1 0,0 1 0,-1 0 0,1-1-1,0 1 1,-1 0 0,1 0 0,0-1 0,-1 1 0,1 0 0,-1 0 0,1 0 0,0-1-1,-1 1 1,1 0 0,-1 0 0,1 0 0,-1 0 0,1 0 0,0 0 0,-1 0-1,1 0 1,-1 0 0,1 0 0,-1 0 0,1 0 0,0 0 0,-1 0 0,1 1-1,-1-1 1,1 0 0,0 0 0,-1 0 0,1 1 0,-1-1 0,1 0 0,0 0 0,-1 1-1,1-1 1,0 0 0,-1 1 0,1-1 0,-9 8-6797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16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471 197 24575,'2'-6'0,"0"-1"0,0 1 0,1-1 0,-1 1 0,1 0 0,1 0 0,6-9 0,-1 1 0,-1 0 0,1 0 0,0 0 0,1 1 0,1 1 0,15-15 0,-24 24 0,1 0 0,-1 1 0,1 0 0,0-1 0,0 1 0,0 0 0,0 0 0,1 1 0,-1-1 0,0 1 0,1-1 0,-1 1 0,1 0 0,-1 0 0,1 1 0,0-1 0,-1 1 0,1 0 0,0 0 0,-1 0 0,1 0 0,0 1 0,-1-1 0,1 1 0,0 0 0,-1 0 0,1 0 0,-1 1 0,6 2 0,-5-1 0,-1 0 0,0 0 0,0 1 0,0-1 0,0 1 0,-1-1 0,0 1 0,1 0 0,-1 0 0,0 0 0,-1 0 0,1 0 0,-1 0 0,0 1 0,0-1 0,0 0 0,-1 1 0,1-1 0,-1 1 0,0-1 0,0 1 0,-1-1 0,0 5 0,-2 10 0,0 0 0,-1 0 0,-13 35 0,12-41 0,-1 0 0,0-1 0,-1 1 0,0-1 0,-1-1 0,-17 22 0,22-30 0,-1 1 0,1-1 0,-1 1 0,0-1 0,1 0 0,-2 0 0,1-1 0,0 1 0,0-1 0,-1 0 0,1 0 0,-1-1 0,0 1 0,1-1 0,-1 0 0,0 0 0,0 0 0,0-1 0,0 0 0,0 0 0,0 0 0,1-1 0,-6 0 0,7 0 0,1 1 0,-1-1 0,1 0 0,0 0 0,0 0 0,-1 0 0,1 0 0,0-1 0,0 1 0,0 0 0,0-1 0,0 0 0,0 1 0,1-1 0,-1 0 0,0 0 0,1 0 0,0 0 0,-1 0 0,-1-5 0,1-1 0,0 1 0,0-1 0,1 0 0,0 1 0,-1-11 0,-5-30 0,7 47 0,-1 0 0,1 0 0,0 0 0,-1 1 0,1-1 0,-1 0 0,1 0 0,-1 0 0,1 1 0,-1-1 0,0 0 0,1 1 0,-1-1 0,0 1 0,0-1 0,1 1 0,-1-1 0,0 1 0,0-1 0,0 1 0,0 0 0,1-1 0,-1 1 0,0 0 0,0 0 0,0 0 0,0 0 0,0 0 0,0 0 0,0 0 0,0 0 0,0 0 0,1 0 0,-1 0 0,0 1 0,0-1 0,0 0 0,0 1 0,0-1 0,0 0 0,1 1 0,-1-1 0,0 1 0,0-1 0,1 1 0,-1 0 0,0-1 0,1 1 0,-1 0 0,0 1 0,-4 2 0,0 0 0,1 1 0,0-1 0,0 1 0,0 0 0,-3 7 0,1 0 0,1 0 0,1 0 0,0 1 0,0-1 0,1 1 0,1 0 0,1 0 0,-1 0 0,2 0 0,1 24 0,0-28 0,0 0 0,1 0 0,0 0 0,0 0 0,1-1 0,0 1 0,0-1 0,1 0 0,0 0 0,1 0 0,0 0 0,0-1 0,0 0 0,1 0 0,0 0 0,12 10 0,-13-14 0,0 0 0,1-1 0,-1 1 0,0-1 0,1 0 0,-1 0 0,1-1 0,0 0 0,-1 0 0,1 0 0,8 0 0,-43 0 0,-1 2 0,1 0 0,-1 2 0,-43 14 0,-73 11 0,139-30 0,-1 1 0,-1-1 0,1 0 0,0-1 0,1 0 0,-1 0 0,0-1 0,0 0 0,0 0 0,1-1 0,-1 0 0,-10-6 0,14 7 0,0-1 0,-1 0 0,1 0 0,0-1 0,1 1 0,-1-1 0,1 1 0,-1-1 0,1-1 0,0 1 0,1 0 0,-1-1 0,1 1 0,-1-1 0,2 0 0,-1 1 0,0-1 0,1 0 0,0 0 0,-1-7 0,1-21 0,1-1 0,2 1 0,9-54 0,1 2 0,-9-13-1365,-3 77-5461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16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0 165 24575,'18'-4'287,"28"-25"-7713,-33 20 8738,-12 8-1018,77-71 3952,-51 45-2959,-26 27-1282,-1-1 0,1 1 0,0-1 0,-1 0-1,1 1 1,-1-1 0,1 1 0,-1-1 0,1 0-1,-1 1 1,1-1 0,-1 0 0,1 0 0,-1 1 0,0-1-1,1 0 1,-1 0 0,0 0 0,0 1 0,0-1 0,0 0-1,0 0 1,0-1 0,0 2-67,-1-1 1,1 1-1,-1-1 0,0 1 0,0 0 1,1-1-1,-1 1 0,0 0 1,1 0-1,-1-1 0,0 1 0,0 0 1,0 0-1,1 0 0,-1 0 1,0 0-1,0 0 0,1 0 1,-1 0-1,0 0 0,0 1 0,1-1 1,-3 1-1,-12 2-6764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17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1 208 24575,'0'0'0,"0"0"0,0 1 0,0-1 0,0 1 0,0-1 0,0 1 0,0-1 0,0 0 0,0 1 0,1-1 0,-1 0 0,0 1 0,0-1 0,0 1 0,1-1 0,-1 0 0,0 1 0,0-1 0,1 0 0,-1 0 0,0 1 0,1-1 0,-1 0 0,0 0 0,1 1 0,-1-1 0,1 0 0,-1 0 0,0 0 0,1 0 0,-1 0 0,1 0 0,0 1 0,20-3 0,20-13 0,-39 14 0,47-19 0,5-1 0,-1-3 0,63-38 0,-110 59-114,-1 0 1,0-1-1,0 0 0,0 0 0,0 0 1,-1-1-1,1 1 0,-1-1 0,0 0 1,-1 0-1,4-7 0,-2-3-6712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17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812 0 24575,'-5'2'0,"-1"0"0,1 1 0,-1-1 0,1 1 0,0 0 0,0 0 0,1 0 0,-1 1 0,-7 7 0,-2 1 0,-1-1 0,0 1 0,1 0 0,1 1 0,0 1 0,0 0 0,2 1 0,0 0 0,0 0 0,-12 27 0,19-34 0,1 1 0,-1 0 0,1 0 0,1 0 0,0 1 0,0-1 0,1 0 0,0 1 0,1-1 0,-1 1 0,2-1 0,0 1 0,0-1 0,0 1 0,1-1 0,1 0 0,0 0 0,0 0 0,1 0 0,7 13 0,0-6 0,0 0 0,21 21 0,-23-28 0,-1 1 0,1 0 0,-2 0 0,1 0 0,-1 1 0,-1 0 0,0 0 0,6 18 0,-11-25 0,0 0 0,0 0 0,-1 0 0,0 0 0,0 0 0,0 0 0,0 0 0,0 0 0,-1 0 0,0 0 0,0-1 0,0 1 0,0 0 0,-1 0 0,1-1 0,-1 1 0,0-1 0,0 1 0,0-1 0,-1 0 0,1 0 0,-1 0 0,-5 5 0,-6 4 0,-1-1 0,0-1 0,0 0 0,-19 9 0,-22 14 0,13-1 0,18-12 0,0-2 0,-2 0 0,0-2 0,-43 20 0,62-33 0,-1 0 0,1-1 0,-1 0 0,1 0 0,-1-1 0,0 0 0,0 0 0,1-1 0,-1 0 0,0 0 0,0-1 0,0-1 0,1 1 0,-1-1 0,1-1 0,-1 0 0,1 0 0,0 0 0,0-1 0,-14-10 0,9 5 0,1 0 0,0-1 0,1 0 0,0-1 0,1 0 0,0-1 0,1 0 0,0-1 0,-8-15 0,12 19 0,1 0 0,-1-1 0,2 0 0,-1 1 0,2-1 0,-1 0 0,1 0 0,1-1 0,0 1 0,0 0 0,1-1 0,0 1 0,1 0 0,2-15 0,23-69-341,4 1 0,3 1-1,65-122 1,-88 194-6485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17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84 24575,'0'-4'0,"0"-6"0,0-5 0,0-5 0,-4 2 0,-1 8 0,-5 5 0,-4 4 0,0 2-8191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18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12 24575,'0'0'0,"0"0"0,0-1 0,0 1 0,0 0 0,0-1 0,0 1 0,0-1 0,0 1 0,0 0 0,0-1 0,0 1 0,0-1 0,0 1 0,0 0 0,0-1 0,0 1 0,1-1 0,-1 1 0,0 0 0,0-1 0,0 1 0,1 0 0,-1-1 0,0 1 0,0 0 0,1 0 0,-1-1 0,0 1 0,1 0 0,-1 0 0,0-1 0,1 1 0,-1 0 0,0 0 0,1 0 0,0-1 0,14 9 0,11 18 0,-16-8 0,0 0 0,-1 0 0,0 1 0,-2 0 0,0 0 0,-2 1 0,0-1 0,4 32 0,-9-47 0,1 1 0,-1 0 0,0 0 0,0 0 0,-1-1 0,1 1 0,-1 0 0,0 0 0,0-1 0,-1 1 0,1-1 0,-1 1 0,0-1 0,-1 1 0,1-1 0,-1 0 0,1 0 0,-1 0 0,0-1 0,-1 1 0,1-1 0,-1 0 0,1 1 0,-1-2 0,0 1 0,0 0 0,0-1 0,-1 0 0,1 0 0,0 0 0,-1 0 0,0-1 0,1 1 0,-1-1 0,0 0 0,1-1 0,-1 1 0,0-1 0,0 0 0,0 0 0,0-1 0,1 0 0,-1 1 0,-6-3 0,-1 0 0,0 1 0,0 0 0,0 1 0,1 0 0,-1 1 0,-20 1 0,28 0 0,-1 1 0,0-1 0,0 1 0,0 0 0,1 0 0,-1 0 0,1 0 0,0 1 0,-1 0 0,1 0 0,0 0 0,1 0 0,-1 1 0,1 0 0,-1-1 0,1 1 0,0 0 0,-4 8 0,-79 155 0,82-164-1365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18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943 28 24575,'0'-1'0,"0"0"0,0 0 0,0 0 0,0-1 0,0 1 0,0 0 0,0 0 0,0 0 0,0 0 0,0 0 0,-1 0 0,1 0 0,-1 0 0,1 0 0,0 0 0,-1 0 0,0 0 0,1 0 0,-1 0 0,1 0 0,-1 0 0,0 1 0,0-1 0,0 0 0,1 1 0,-3-2 0,1 2 0,1-1 0,-1 1 0,1 0 0,-1 0 0,0 0 0,1 0 0,-1 1 0,1-1 0,-1 0 0,0 1 0,1-1 0,-1 1 0,1 0 0,-1-1 0,-2 3 0,-7 4 0,-1 1 0,1 1 0,-12 11 0,21-18 0,-215 189 0,-214 210 0,269-223-1365,128-138-5461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18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985 67 24575,'0'-8'0,"1"1"0,1 0 0,-1-1 0,1 1 0,1 0 0,-1 0 0,6-8 0,-3 74 0,-9-30 0,-1 1 0,-1-1 0,-2 1 0,-1-2 0,-14 31 0,20-53 0,0 1 0,-1 0 0,0-1 0,0 0 0,0 0 0,-1 0 0,0-1 0,0 1 0,0-1 0,-1 0 0,0-1 0,-11 8 0,14-10 0,0-1 0,0 0 0,0 0 0,0 0 0,0 0 0,0-1 0,-1 1 0,1-1 0,0 0 0,0 0 0,0 0 0,0 0 0,-1-1 0,1 1 0,0-1 0,0 0 0,0 0 0,0 0 0,0 0 0,0 0 0,0-1 0,1 1 0,-1-1 0,0 0 0,1 0 0,-1 0 0,1 0 0,0 0 0,-1 0 0,1-1 0,0 1 0,-1-4 0,1 5 0,1-1 0,0 1 0,0-1 0,0 1 0,0-1 0,1 1 0,-1-1 0,0 0 0,1 1 0,-1-1 0,1 0 0,-1 0 0,1 0 0,0 1 0,0-4 0,1 5 0,-1 16 0,-3-5 0,0-1 0,0 0 0,-1 0 0,0 0 0,0-1 0,-1 1 0,-1-1 0,0 0 0,0 0 0,0-1 0,-1 0 0,0 0 0,-1 0 0,0-1 0,-11 8 0,1-2 0,-1 0 0,0-1 0,-1-1 0,0-1 0,-1-1 0,-25 8 0,19-14 0,27-3 0,-1-1 0,1 1 0,-1 0 0,1 0 0,-1 0 0,1-1 0,-1 1 0,1 0 0,-1-1 0,1 1 0,-1 0 0,1-1 0,-1 1 0,1 0 0,0-1 0,-1 1 0,1-1 0,0 1 0,-1-1 0,1 1 0,0-1 0,-1 1 0,1-1 0,0-1 0,0 0 0,0 0 0,0 0 0,0-1 0,1 1 0,-1 0 0,1 0 0,-1 0 0,1 0 0,0-1 0,0 1 0,0 0 0,0 0 0,0 1 0,1-1 0,-1 0 0,0 0 0,3-2 0,8-9 0,0 1 0,1 0 0,0 0 0,1 1 0,0 1 0,16-9 0,-29 19 0,0-1 0,0 1 0,-1-1 0,1 1 0,0-1 0,0 1 0,0-1 0,-1 1 0,1 0 0,0 0 0,0-1 0,0 1 0,0 0 0,0 0 0,0 0 0,-1 0 0,1 0 0,0 0 0,0 0 0,0 0 0,0 0 0,0 1 0,0-1 0,-1 0 0,1 0 0,0 1 0,0-1 0,0 1 0,0-1 0,-1 1 0,1-1 0,0 1 0,1 0 0,-1 2 0,0-1 0,-1 0 0,1 1 0,0-1 0,-1 0 0,1 1 0,-1-1 0,1 1 0,-1-1 0,0 0 0,0 1 0,-1 2 0,0 9 0,-1-1 0,-1-1 0,-7 23 0,-5 0 0,-2-1 0,-2-1 0,-1-1 0,-1-1 0,-47 52 0,-143 128 0,198-198 0,-17 12-273,-1 0 0,0-2 0,-2-1 0,-55 27 0,63-37-6553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19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1 117 24575,'0'-4'0,"4"-2"0,1-3 0,1-5 0,-2-5 0,-1-2 0,-1-2 0,-1 2-8191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47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2 24575,'-5'2'0,"0"0"0,1 0 0,-1 0 0,1 1 0,0 0 0,0 0 0,0 0 0,0 0 0,0 1 0,1 0 0,-7 7 0,0 0 0,1-1 0,1 0 0,1 1 0,-1-1 0,2 1 0,0 1 0,0-1 0,-6 20 0,-24 89 0,35-117 0,-4 19 0,2 0 0,0 0 0,0 44 0,3-53 0,1 1 0,0-1 0,1 0 0,0 0 0,1-1 0,1 1 0,0 0 0,6 12 0,-9-23 0,0 1 0,1-1 0,-1 0 0,1 0 0,0 1 0,0-1 0,0-1 0,0 1 0,0 0 0,0 0 0,0-1 0,1 1 0,-1-1 0,1 1 0,-1-1 0,1 0 0,-1 0 0,1 0 0,4 0 0,-1 0 0,0-1 0,0 1 0,0-1 0,1-1 0,-1 1 0,0-1 0,0 0 0,9-3 0,6-3 0,1-2 0,-1 0 0,34-20 0,-42 20 0,0 0 0,0-1 0,-1 0 0,-1-1 0,1-1 0,-2 0 0,13-17 0,57-100 0,-29 43 0,70-117 0,-177 259 0,41-35 0,1 2 0,1 0 0,0 0 0,2 1 0,1 0 0,1 1 0,1 0 0,2 1 0,-5 27 0,1 1-1365,11-43-5461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19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0 400 24575,'1'-7'0,"0"0"0,0 1 0,0-1 0,1 0 0,0 0 0,1 1 0,-1-1 0,1 1 0,1 0 0,-1 0 0,1 0 0,0 0 0,6-6 0,8-9 0,40-35 0,-53 51 0,229-201-1365,-217 190-5461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19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43 223 24575,'-2'-2'-1,"0"0"0,0-1-1,1 0 1,-1 1-1,0-1 1,1 0 0,0 0-1,0 0 1,-2-6 0,-5-57-8973,4 23 9587,-1 23 143,3 15-623,1 0 0,-1 0 0,1 0 0,0 0 0,0 0 1,1 0-1,-1 0 0,1 0 0,1-10 0,0 16 286,0 0 0,1 0 0,-1 0 1,0 1-1,0-1 0,-1 0 0,1 1 0,0-1 0,0 1 0,-1-1 1,1 1-1,-1-1 0,1 1 0,-1 2 0,45 165-419,24 184 0,-65-324-102,7 28-214,-4 1 1,-2 0-1,-2 84 0,-7-107-6510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20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541 70 24575,'-1'-15'0,"0"11"0,1 0 0,-1 0 0,1 0 0,0 0 0,0 0 0,1 0 0,-1 0 0,1 0 0,-1 1 0,1-1 0,1 0 0,0-4 0,-2 9 0,0-1 0,0 0 0,0 0 0,0 0 0,0 0 0,0 0 0,0 0 0,0 0 0,0 0 0,0 0 0,0 0 0,0 1 0,0-1 0,0 0 0,0 0 0,0 0 0,0 0 0,0 0 0,0 0 0,0 0 0,0 0 0,0 0 0,0 1 0,0-1 0,0 0 0,0 0 0,0 0 0,0 0 0,0 0 0,1 0 0,-1 0 0,0 0 0,0 0 0,0 0 0,0 0 0,0 0 0,0 1 0,0-1 0,0 0 0,0 0 0,0 0 0,0 0 0,1 0 0,-1 0 0,0 0 0,0 0 0,0 0 0,0 0 0,0 0 0,0 0 0,0 0 0,0 0 0,0 0 0,1 0 0,-1 0 0,0 0 0,0 0 0,0 0 0,0 0 0,0 0 0,0 0 0,0-1 0,0 1 0,0 0 0,0 0 0,0 0 0,1 0 0,-1 0 0,0 0 0,-1 14 0,-5 15 0,-2-9 0,-1 0 0,0 0 0,-1-1 0,-1 0 0,-1-1 0,-23 28 0,26-36 0,0 0 0,-1 0 0,0-1 0,-1 0 0,0-1 0,0 0 0,-1-1 0,0 0 0,0 0 0,0-2 0,-22 8 0,29-12 0,1 0 0,-1 0 0,1 0 0,-1 0 0,0-1 0,1 0 0,-1 0 0,0 0 0,1-1 0,-1 1 0,1-1 0,-1 0 0,1 0 0,-1-1 0,1 0 0,0 1 0,-1-1 0,1-1 0,0 1 0,0 0 0,-5-5 0,4 2 0,1-1 0,-1 1 0,1-1 0,-1 0 0,2 0 0,-1-1 0,1 1 0,0-1 0,0 0 0,1 1 0,0-1 0,-3-13 0,5 18 0,0 0 0,-1-1 0,1 1 0,-1 0 0,1 0 0,-1 0 0,0 0 0,0 0 0,0 0 0,0 0 0,-1 0 0,1 0 0,-1 0 0,1 1 0,-1-1 0,-1-2 0,1 4 0,1-1 0,0 1 0,0-1 0,0 1 0,0 0 0,0-1 0,0 1 0,0 0 0,-1 0 0,1 0 0,0 0 0,0 0 0,0 0 0,0 0 0,-1 0 0,1 0 0,0 1 0,0-1 0,0 0 0,0 1 0,0-1 0,-2 2 0,0 0 0,0 0 0,1 0 0,-1 0 0,0 0 0,1 1 0,0-1 0,-1 1 0,1 0 0,0 0 0,0-1 0,1 1 0,-1 1 0,1-1 0,-1 0 0,1 0 0,0 0 0,0 1 0,1-1 0,-2 7 0,2-2 0,1 0 0,-1 0 0,1 0 0,1 0 0,0 0 0,0 0 0,0 0 0,1-1 0,0 1 0,1-1 0,-1 0 0,2 0 0,-1 0 0,1 0 0,0-1 0,0 0 0,0 0 0,1 0 0,0 0 0,7 4 0,11 8 0,-1-2 0,2 0 0,0-2 0,36 15 0,-45-21 0,1-1 0,-1-1 0,1 0 0,0-1 0,1-1 0,23 3 0,-42-7 0,1-1 0,0 1 0,0 0 0,0 0 0,0 0 0,0 0 0,0 0 0,-1-1 0,1 1 0,0 0 0,0 0 0,0 0 0,0-1 0,0 1 0,0 0 0,0 0 0,0 0 0,0-1 0,0 1 0,0 0 0,0 0 0,0 0 0,0-1 0,0 1 0,0 0 0,0 0 0,0 0 0,0-1 0,0 1 0,0 0 0,0 0 0,0 0 0,1-1 0,-1 1 0,0 0 0,0 0 0,0 0 0,0 0 0,0 0 0,1-1 0,-1 1 0,0 0 0,0 0 0,0 0 0,0 0 0,1 0 0,-1 0 0,0 0 0,-20-9 0,-17 3 0,-1 2 0,1 2 0,-1 1 0,-60 7 0,91-5 0,-1 0 0,1 0 0,-1 1 0,1 0 0,0 0 0,0 0 0,0 1 0,0 0 0,0 1 0,1-1 0,0 1 0,-1 1 0,1-1 0,1 1 0,-1 0 0,1 0 0,0 1 0,0 0 0,0-1 0,1 2 0,0-1 0,0 0 0,1 1 0,-5 10 0,4-4 0,0 0 0,1 1 0,0 0 0,1 0 0,0 0 0,2 0 0,-1 0 0,2 0 0,0 0 0,0 0 0,1 0 0,5 15 0,10 32 0,-3 0 0,-2 1 0,-4 1 0,2 75 0,-12-78 0,0-24 0,2 1 0,1 0 0,11 64 0,-11-96-103,0-2-2,0 1-1,0-1 1,0 1 0,-1 0 0,0-1 0,1 1 0,-1 0 0,0 0-1,-1-1 1,1 1 0,-2 6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20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68 24575,'-4'-4'0,"-2"-6"0,1-5 0,5 0 0,6 3 0,8 2 0,4 9 0,4 3 0,-2 6 0,0 2 0,-4 3 0,0-1 0,2 2 0,-3 3 0,-4-2-8191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21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0 145 24575,'5'0'0,"5"0"0,5 0 0,8-4 0,5-1 0,2-5 0,4 0 0,0-2 0,-1-4 0,2 1 0,0-1 0,1-2 0,0-3 0,-7 4-8191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13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1 175 24575,'0'-1'0,"1"-1"0,-1 1 0,0 0 0,1 0 0,0 0 0,-1 0 0,1 0 0,0 0 0,-1 0 0,1 0 0,0 1 0,0-1 0,0 0 0,0 0 0,0 1 0,0-1 0,0 0 0,0 1 0,0-1 0,0 1 0,0-1 0,0 1 0,0 0 0,1 0 0,-1-1 0,0 1 0,2 0 0,39-5 0,-38 5 0,599-46 0,189-8 0,-366 29 0,-416 25 0,1-1 0,0-1 0,-1 1 0,1-2 0,14-4 0,-29 3 0,-15 1 0,-21-1 0,-218 5-1365,237-1-5461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13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24575,'8'0'0,"0"0"0,0 0 0,0 1 0,-1 0 0,1 1 0,0 0 0,0 0 0,-1 0 0,1 1 0,-1 0 0,11 7 0,-14-7 0,0 0 0,-1 0 0,1 0 0,-1 1 0,0-1 0,0 1 0,0 0 0,-1 0 0,1 0 0,-1 0 0,0 0 0,0 1 0,-1-1 0,1 1 0,-1-1 0,0 1 0,0 0 0,0-1 0,-1 1 0,0 0 0,0 4 0,-1 8-85,-1 0 0,-1 0-1,-1-1 1,0 0 0,-1 1-1,-1-2 1,-1 1 0,0-1-1,0 0 1,-2 0 0,0-1-1,-1 0 1,0 0 0,-1-1-1,-18 17 1,9-13-6741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22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1268 24 24575,'2'-1'0,"1"1"0,-1-1 0,1 0 0,-1-1 0,0 1 0,1 0 0,-1-1 0,0 1 0,0-1 0,0 1 0,3-5 0,0 1 0,-19 21 0,-5 7 0,2 0 0,0 2 0,2-1 0,0 2 0,2 0 0,1 1 0,-17 55 0,27-77 0,1-1 0,0 1 0,0 0 0,1 0 0,-1 0 0,1 0 0,0 0 0,0 0 0,1 0 0,0 0 0,-1 0 0,2 0 0,-1 0 0,0-1 0,1 1 0,0 0 0,0-1 0,1 1 0,-1-1 0,1 0 0,0 0 0,0 0 0,0 0 0,1 0 0,-1-1 0,1 0 0,0 1 0,0-1 0,0-1 0,0 1 0,0 0 0,1-1 0,-1 0 0,1 0 0,0-1 0,0 1 0,-1-1 0,1 0 0,0 0 0,0 0 0,0-1 0,8 0 0,18-1 0,0-2 0,0-2 0,-1 0 0,0-2 0,36-13 0,-15 5 0,-49 15 0,-1-1 0,0 1 0,1-1 0,-1 1 0,0-1 0,1 1 0,-1 0 0,1 0 0,-1 0 0,1 0 0,-1 0 0,0 0 0,1 0 0,-1 0 0,1 0 0,-1 1 0,1-1 0,-1 1 0,0-1 0,1 1 0,-1-1 0,0 1 0,2 1 0,-2-1 0,0 1 0,-1-1 0,1 0 0,-1 1 0,1-1 0,-1 0 0,0 1 0,0-1 0,1 1 0,-1-1 0,0 0 0,0 1 0,0-1 0,-1 1 0,1-1 0,0 0 0,0 1 0,-2 2 0,-2 7 0,0 0 0,-1-1 0,0 1 0,-9 12 0,0-2 0,-1-1 0,-1-1 0,-1-1 0,-1 0 0,0-1 0,-1-1 0,-1-1 0,-1 0 0,0-2 0,-1 0 0,0-2 0,0 0 0,-1-2 0,-1 0 0,0-1 0,-43 7 0,24-5 0,-40 7 0,77-16 0,-1 0 0,1-1 0,-1 0 0,1 0 0,0-1 0,-1 0 0,1 0 0,0 0 0,-1-1 0,-7-3 0,11 3 0,1 1 0,0-1 0,-1 0 0,1 0 0,0 0 0,0 0 0,-1 0 0,2 0 0,-1 0 0,0-1 0,0 1 0,1-1 0,-1 1 0,1-1 0,0 0 0,0 0 0,0 1 0,0-1 0,1 0 0,-1 0 0,1 0 0,-1 0 0,1 0 0,0 0 0,0 0 0,0 0 0,1 0 0,0-3 0,2-12 0,1 1 0,0 0 0,11-26 0,-9 26 0,-3 7 0,15-36 0,-17 44 0,-1 0 0,1 0 0,0 0 0,0 0 0,1 0 0,-1 0 0,0 1 0,0-1 0,1 1 0,-1-1 0,1 1 0,0-1 0,-1 1 0,1 0 0,0-1 0,0 1 0,3-1 0,-4 2 0,0 0 0,0 0 0,-1 0 0,1 1 0,0-1 0,0 0 0,-1 1 0,1-1 0,0 0 0,-1 1 0,1-1 0,0 1 0,-1-1 0,1 1 0,-1-1 0,1 1 0,-1 0 0,1-1 0,-1 1 0,1-1 0,-1 1 0,1 0 0,-1 0 0,0-1 0,0 1 0,1 0 0,-1 0 0,0-1 0,0 1 0,0 0 0,0 0 0,0 1 0,4 30 0,-4-29 0,0 10 0,0-1 0,-1 1 0,0-1 0,-2 1 0,1-1 0,-1 0 0,-1 0 0,0 0 0,0 0 0,-2-1 0,1 1 0,-1-1 0,-15 18 0,10-14 0,-1-1 0,-1-1 0,0 0 0,0-1 0,-2 0 0,1-1 0,-1-1 0,-1 0 0,-18 8 0,30-16 0,-1 0 0,0-1 0,0 1 0,1-1 0,-1 0 0,0 0 0,0 0 0,0-1 0,0 0 0,0 0 0,-1 0 0,1 0 0,-5-2 0,7 1 0,1 1 0,0-1 0,-1 0 0,1 0 0,0 0 0,-1 0 0,1 0 0,0-1 0,0 1 0,0-1 0,0 1 0,0-1 0,1 0 0,-1 0 0,0 1 0,1-1 0,-1 0 0,1-1 0,0 1 0,0 0 0,0 0 0,0-1 0,0 1 0,0 0 0,1-1 0,-1 1 0,0-5 0,-3 14 0,-1 0 0,0 0 0,-1-1 0,1 0 0,-1 0 0,-1 0 0,-11 8 0,15-12 0,-12 10 0,0-1 0,-2-1 0,1-1 0,-1 0 0,0-1 0,-1 0 0,0-2 0,0 0 0,-29 5 0,45-11 0,1 0 0,-1 1 0,1-1 0,-1 0 0,1 0 0,-1 0 0,0-1 0,1 1 0,-1 0 0,1 0 0,0-1 0,-1 1 0,1-1 0,-1 1 0,1-1 0,0 0 0,-3-1 0,4 1 0,-1 1 0,1-1 0,-1 0 0,1 0 0,-1 1 0,1-1 0,0 0 0,-1 0 0,1 0 0,0 1 0,0-1 0,0 0 0,-1 0 0,1 0 0,0 0 0,0 0 0,0 0 0,0 1 0,1-1 0,-1 0 0,0 0 0,0-1 0,2-2 0,-1 1 0,1-1 0,0 0 0,0 1 0,0-1 0,0 1 0,0-1 0,1 1 0,0 0 0,-1 0 0,6-4 0,62-41 0,-63 43 0,1 1 0,-1 0 0,1 1 0,0 0 0,0 0 0,0 0 0,16-2 0,-23 5 0,0 0 0,0 0 0,-1 0 0,1 0 0,0 0 0,0 0 0,0 0 0,-1 1 0,1-1 0,0 0 0,0 0 0,-1 1 0,1-1 0,0 0 0,-1 1 0,1-1 0,0 1 0,-1-1 0,1 1 0,-1-1 0,1 1 0,-1 0 0,1-1 0,-1 1 0,1 0 0,-1-1 0,1 1 0,-1 0 0,0-1 0,0 1 0,1 0 0,-1 0 0,0-1 0,0 1 0,0 0 0,0 0 0,0-1 0,0 1 0,0 0 0,0 0 0,0 0 0,0-1 0,0 1 0,0 0 0,-1 0 0,1-1 0,-1 2 0,-13 42 0,12-39 0,-15 30 0,-1 0 0,-2-1 0,-1-1 0,-29 34 0,7-15 0,-80 73 0,100-104-170,-2-2-1,0 0 0,-1-2 1,-1-1-1,0 0 0,-1-3 1,-41 15-1,34-17-6655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22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 24575,'0'-4'0,"0"-6"0,0-5 0,5 0 0,-4 2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22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225 321 24575,'10'0'0,"-1"1"0,0 0 0,0 1 0,1 0 0,-1 1 0,-1 0 0,1 0 0,0 1 0,-1 0 0,1 0 0,-1 1 0,-1 0 0,1 0 0,-1 1 0,1 0 0,-2 1 0,1-1 0,-1 1 0,0 0 0,8 13 0,-10-14 0,0 0 0,-1 0 0,0 1 0,0-1 0,0 1 0,-1 0 0,0-1 0,0 1 0,-1 0 0,0 0 0,0 1 0,-1-1 0,0 0 0,0 0 0,0 0 0,-1 0 0,0 0 0,-1 0 0,1 0 0,-1 0 0,-1 0 0,1-1 0,-1 1 0,0-1 0,-1 1 0,1-1 0,-7 8 0,5-8 0,0-1 0,-1 1 0,1-1 0,-1 0 0,0 0 0,0-1 0,-1 0 0,1 0 0,-1 0 0,0-1 0,0 0 0,0 0 0,-14 3 0,17-5 0,1-1 0,0 0 0,0 1 0,0-1 0,-1 0 0,1-1 0,0 1 0,0-1 0,0 1 0,-1-1 0,1 0 0,0 0 0,0 0 0,0 0 0,1-1 0,-1 1 0,0-1 0,0 0 0,1 0 0,-1 0 0,1 0 0,0 0 0,-1-1 0,1 1 0,0-1 0,0 1 0,1-1 0,-1 0 0,0 0 0,1 1 0,0-1 0,0 0 0,0 0 0,-1-6 0,-1-1 0,2 0 0,-1 0 0,2 0 0,-1-1 0,1 1 0,1 0 0,0 0 0,0 0 0,1 0 0,1 0 0,6-20 0,6-8 0,30-56 0,-43 90 0,4-7 0,25-44 0,-29 51 0,0 0 0,1 1 0,0-1 0,0 1 0,0-1 0,0 1 0,0 0 0,1 0 0,-1 1 0,7-5 0,-10 7 0,1 0 0,-1 0 0,1 0 0,0 0 0,-1 0 0,1 0 0,0 0 0,-1 0 0,1 0 0,-1 0 0,1 0 0,0 0 0,-1 0 0,1 1 0,-1-1 0,1 0 0,0 0 0,-1 1 0,1-1 0,-1 0 0,1 1 0,-1-1 0,1 0 0,-1 1 0,1-1 0,-1 1 0,0-1 0,1 1 0,-1-1 0,0 1 0,1-1 0,-1 1 0,0-1 0,0 1 0,1-1 0,-1 1 0,0 0 0,0-1 0,0 1 0,0-1 0,0 1 0,0 0 0,0-1 0,0 1 0,0 0 0,0 0 0,0 32 0,-6-6-772,0 0 1,-2-1-1,-1 0 0,-1 0 0,-1-1 0,-1 0 0,-23 34 1,21-39 543,0 0 0,-2-2 1,-26 26-1,30-32 1409,-1-1 0,-1-1 0,0 0 0,0-1-1,-24 10 1,36-18-1181,1 0 0,-1 0 0,0 0 0,0-1 0,0 1 0,0 0 0,1-1 0,-1 0 0,0 1 0,0-1 0,0 0 0,0 0 0,0 0 0,0-1 0,0 1 0,0 0 0,0-1 0,1 1 0,-1-1 0,0 1 0,0-1 0,0 0 0,1 0 0,-1 0 0,-2-1 0,2-1 0,-1 0 0,1 0 0,-1 0 0,1-1 0,0 1 0,0 0 0,0-1 0,1 0 0,-1 1 0,1-1 0,-2-7 0,0-7 0,0 0 0,1 0 0,1 0 0,2-26 0,39-272 0,-32 261 0,0 11-682,16-57-1,-17 80-6143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50.8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131 151 24575,'5'-9'0,"-14"13"0,-14 11 0,12-5 0,1 2 0,0-1 0,1 2 0,0-1 0,1 1 0,-12 24 0,16-27 0,-1 0 0,1 0 0,1 1 0,0-1 0,1 1 0,0-1 0,0 1 0,1 0 0,0 0 0,1 13 0,2-19 0,-1-1 0,1 1 0,-1 0 0,1-1 0,0 1 0,1-1 0,-1 0 0,1 1 0,0-1 0,0-1 0,0 1 0,1 0 0,-1-1 0,1 1 0,0-1 0,0 0 0,0-1 0,0 1 0,0-1 0,1 1 0,-1-1 0,1 0 0,0-1 0,-1 1 0,8 0 0,4 2 0,0-1 0,1 0 0,-1-1 0,1-1 0,-1-1 0,24-1 0,-26-1 0,0-1 0,-1 0 0,1-1 0,0-1 0,-1 0 0,0 0 0,0-2 0,-1 1 0,0-2 0,0 1 0,0-2 0,-1 0 0,0 0 0,-1-1 0,16-18 0,-10 8 0,-1-2 0,0 0 0,-2 0 0,-1-1 0,0-1 0,-2 0 0,12-42 0,-9 26 0,-7 25 0,-1 1 0,-1-1 0,-1 0 0,4-31 0,-7 46 0,0 0 0,0-1 0,0 1 0,0 0 0,0-1 0,0 1 0,0 0 0,0 0 0,0-1 0,0 1 0,0 0 0,0-1 0,0 1 0,0 0 0,0 0 0,0-1 0,0 1 0,0 0 0,-1-1 0,1 1 0,0 0 0,0 0 0,0-1 0,0 1 0,-1 0 0,1 0 0,0 0 0,0-1 0,0 1 0,-1 0 0,1 0 0,0 0 0,0 0 0,-1 0 0,1-1 0,0 1 0,0 0 0,-1 0 0,1 0 0,-1 0 0,-11 7 0,-9 17 0,-16 46 0,32-59 0,1 1 0,-2-1 0,0-1 0,0 1 0,0-1 0,-2 0 0,1-1 0,-10 10 0,16-18-44,0-1 0,0 1 0,0 0 0,0-1 0,0 1 0,0 0 0,0-1 0,0 1 0,0-1 0,0 0 0,-1 1 0,1-1 0,0 0 0,0 0 0,0 1 0,-1-1 0,1 0 0,0 0-1,0-1 1,-1 1 0,1 0 0,0 0 0,0-1 0,0 1 0,-1 0 0,1-1 0,0 1 0,0-1 0,0 1 0,-1-2 0,-7-6-6782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23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1302 1 24575,'-1'9'0,"-1"1"0,0 0 0,-1-1 0,0 0 0,-1 1 0,-5 9 0,1 0 0,-30 74 0,-94 164 0,124-247 0,0 1 0,-1-1 0,0-1 0,0 0 0,-18 13 0,15-12 0,-1 1 0,1 0 0,-10 14 0,17-19 0,-10 13 0,-32 33 0,44-49 0,0 0 0,0 0 0,-1-1 0,1 1 0,-1-1 0,1 1 0,-1-1 0,0 0 0,0-1 0,0 1 0,0 0 0,0-1 0,0 0 0,0 0 0,0 0 0,-1-1 0,1 0 0,-6 1 0,14 0 0,-1 1 0,0 1 0,0-1 0,0 0 0,0 1 0,0 0 0,0-1 0,0 1 0,-1 0 0,0 1 0,1-1 0,-1 0 0,2 5 0,25 53 0,-23-44 0,-1 0 0,0 0 0,-1 1 0,-1-1 0,-1 1 0,0 31 0,-3-35 0,-1-1 0,0 0 0,-1 0 0,0 0 0,-1 0 0,-1-1 0,0 1 0,0-1 0,-13 20 0,6-16 0,0 0 0,-1-1 0,-1 0 0,0-1 0,-1 0 0,-1-1 0,0-1 0,-1-1 0,0 0 0,0-1 0,-29 12 0,-10 0 0,-1-1 0,-91 19 0,112-32 0,0-1 0,-1-2 0,-38-1 0,63-3 0,0-1 0,0 0 0,0-2 0,0 1 0,-1-1 0,2-1 0,-1 0 0,0-1 0,1 0 0,-1 0 0,1-2 0,-20-11 0,27 12 0,-1 1 0,1-1 0,0 1 0,0-1 0,1-1 0,0 1 0,0 0 0,0-1 0,0 1 0,1-1 0,0 0 0,0 0 0,0 0 0,1 0 0,0 0 0,0 0 0,1 0 0,-1-1 0,1 1 0,1 0 0,-1 0 0,3-7 0,2-17 0,1 1 0,2-1 0,14-34 0,-14 43 0,70-180 0,-43 118 0,-3-1 0,35-150 0,-44 122-1365,-21 91-5461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24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1 517 24575,'0'2'0,"0"-1"0,1 1 0,-1-1 0,1 1 0,0-1 0,-1 0 0,1 1 0,0-1 0,0 0 0,0 1 0,0-1 0,0 0 0,0 0 0,0 0 0,0 0 0,1 0 0,-1 0 0,0 0 0,1 0 0,-1-1 0,0 1 0,1 0 0,-1-1 0,1 1 0,-1-1 0,1 0 0,-1 1 0,1-1 0,-1 0 0,1 0 0,0 0 0,-1 0 0,3-1 0,5 2 0,0-1 0,0-1 0,0 0 0,12-2 0,-3-3 0,-1 0 0,-1-2 0,0 0 0,0 0 0,0-1 0,-1-1 0,0-1 0,-1 0 0,-1-1 0,1-1 0,-2 0 0,0 0 0,0-1 0,16-28 0,-20 29 0,-1 0 0,0 0 0,-1-1 0,-1 0 0,0 0 0,-1 0 0,0 0 0,1-20 0,-4 24 0,0 1 0,-1-1 0,-1 0 0,0 0 0,0 0 0,0 0 0,-2 1 0,1-1 0,-1 0 0,0 1 0,-1 0 0,-10-17 0,11 20 8,0 1-1,-1 0 1,0 1-1,0-1 1,0 1-1,-1-1 1,1 1-1,-1 1 1,0-1-1,0 1 1,-1 0-1,1 0 1,-1 0-1,1 0 1,-10-2-1,5 3-172,1 0 0,-1 1 0,0 0 0,1 0 0,-1 1 0,0 1 0,0-1 0,-18 5 0,1 1-6661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24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516 245 24575,'0'-23'0,"-1"8"0,1 0 0,1-1 0,0 1 0,6-27 0,-5 37 0,-1 1 0,0 0 0,1 0 0,0 0 0,0 1 0,0-1 0,1 0 0,-1 1 0,1-1 0,0 1 0,0 0 0,0 0 0,0 0 0,0 0 0,1 1 0,-1-1 0,1 1 0,0 0 0,0 0 0,0 0 0,7-2 0,17-3 0,-1 2 0,1 0 0,0 2 0,1 1 0,29 1 0,39-2 0,-6-18 0,-91 21 0,1 0 0,-1 0 0,0 0 0,0 0 0,0 0 0,1 0 0,-1 0 0,0 0 0,0 0 0,0 0 0,1 0 0,-1 0 0,0 0 0,0 0 0,0 0 0,0 0 0,1 0 0,-1 1 0,0-1 0,0 0 0,0 0 0,0 0 0,0 0 0,1 0 0,-1 0 0,0 1 0,0-1 0,0 0 0,0 0 0,0 0 0,0 0 0,0 1 0,0-1 0,0 0 0,1 0 0,-1 0 0,0 0 0,0 1 0,0-1 0,0 0 0,0 0 0,0 0 0,0 1 0,0-1 0,0 0 0,0 0 0,0 0 0,-1 0 0,1 1 0,0-1 0,-8 15 0,-13 12 0,-16 17 0,3 2 0,1 1 0,3 1 0,-26 55 0,-61 109 0,97-178 0,20-32 0,-1 0 0,0 0 0,0 0 0,0 0 0,-1 0 0,1 0 0,0 0 0,-1 0 0,1-1 0,-1 1 0,0-1 0,1 1 0,-1-1 0,0 0 0,0 1 0,0-1 0,0 0 0,0 0 0,0 0 0,0-1 0,-1 1 0,1 0 0,0-1 0,0 1 0,-1-1 0,-2 0 0,2-1 0,0 0 0,0-1 0,1 1 0,-1-1 0,0 1 0,1-1 0,-1 0 0,1 0 0,0-1 0,0 1 0,-1 0 0,1-1 0,1 1 0,-1-1 0,0 1 0,1-1 0,-1 0 0,1 0 0,-1-3 0,-21-47 0,-19-74 0,42 125 0,-1 0 0,1 0 0,-1 0 0,1 0 0,-1 0 0,0 0 0,0 0 0,0 1 0,0-1 0,0 0 0,0 1 0,0-1 0,-1 0 0,1 1 0,-1-1 0,1 1 0,-1 0 0,1 0 0,-4-2 0,4 2 0,-1 1 0,1 0 0,-1 0 0,1 0 0,-1 0 0,1 0 0,-1 1 0,1-1 0,-1 0 0,1 1 0,0-1 0,-1 1 0,1-1 0,0 1 0,-1 0 0,1-1 0,0 1 0,0 0 0,0 0 0,-3 2 0,-7 9 0,1 0 0,0 0 0,0 1 0,-8 16 0,4-8 0,-94 119-43,-20 28 179,108-137-501,1 0 1,1 1-1,-23 58 1,33-66-6462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24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104 125 24575,'5'0'0,"-4"0"0,-5 0 0,-3-4 0,-3-6 0,-1-5 0,-3 0 0,2-2 0,-2 2 0,2 0 0,-2-3 0,2 3-8191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25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94 24575,'-11'-53'0,"0"13"0,54 223 0,-29-96 0,-4 0 0,-4 1 0,-8 136 0,1-209-170,0 1-1,-1-1 0,-1-1 1,0 1-1,-1 0 0,-1-1 1,-9 19-1,1-8-6655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25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605 417 24575,'0'-34'-4219,"1"-56"-2082,6-2 4822,-5 76 1941,0 1-1,2-1 1,-1 1-1,2 0 1,0 0-1,1 0 1,1 1-1,0 0 1,12-18-1,-18 30-382,1-1 0,-1 1 0,1 0 0,0 0 0,0 0 0,0 0 1,0 0-1,0 0 0,0 0 0,1 0 0,-1 1 0,1 0 0,-1-1 0,1 1 0,0 0 0,-1 0 0,1 0 0,0 0 0,-1 1 0,7-1 0,-6 1 67,0 1 0,0-1 0,0 1 0,-1 0 0,1 0 0,0 0 0,0 1 0,0-1 0,-1 1 0,1-1 0,-1 1 0,1 0 0,-1 0 0,0 0 0,0 0 0,3 4 0,2 2 178,-1 1 1,0 0-1,-1 0 0,1 1 0,-2 0 0,1 0 1,-2 0-1,1 0 0,3 21 0,-5-5-324,0 0 0,-2 0 0,-1 0 0,-1 0 0,-2 0 0,0 0 0,-2-1 0,-10 30 0,9-32 0,-2-2 0,0 1 0,-1-1 0,-1-1 0,-1 0 0,-1 0 0,-1-1 0,-1-1 0,-22 23 0,33-38 0,0 1 0,0 0 0,0-1 0,0 0 0,-1 0 0,1 0 0,-1-1 0,0 1 0,0-1 0,1 0 0,-2-1 0,1 1 0,0-1 0,0 0 0,0 0 0,-1-1 0,1 1 0,0-1 0,-1 0 0,1-1 0,0 1 0,-1-1 0,-8-3 0,7 1 0,0 0 0,1-1 0,0 1 0,0-1 0,0-1 0,0 1 0,1-1 0,-1 0 0,1 0 0,0-1 0,1 0 0,-1 1 0,1-1 0,1-1 0,-1 1 0,-4-13 0,1 1 0,2 0 0,0 0 0,1-1 0,-2-19 0,3 16 0,-1 0 0,-8-23 0,12 44 0,0 0 0,0 0 0,0 0 0,0 0 0,-1 0 0,1 0 0,-1 0 0,1 1 0,0-1 0,-1 0 0,1 0 0,-1 0 0,0 0 0,1 1 0,-1-1 0,0 0 0,1 1 0,-1-1 0,0 1 0,0-1 0,1 0 0,-1 1 0,0 0 0,0-1 0,0 1 0,0-1 0,0 1 0,0 0 0,0 0 0,-1-1 0,0 2 0,0 0 0,1-1 0,-1 1 0,0 0 0,0 0 0,1 0 0,-1 0 0,0 0 0,1 0 0,-1 1 0,1-1 0,0 0 0,-1 1 0,0 1 0,-9 12 0,1 0 0,-13 26 0,18-32 0,-248 394-881,242-387 632,-9 17-4509,4-5 2455</inkml:trace>
  <inkml:trace contextRef="#ctx0" brushRef="#br0" timeOffset="1">556 1428 24575,'-4'-4'0,"-6"-2"0,-1-3 0,-3-5 0,-3-5 0,-3-2 0,-2 2 0,2 0 0,1-1 0,-1-1 0,3 2-8191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25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26 162 24575,'-2'-34'0,"-1"1"0,-14-58 0,16 87 0,-2 141 0,10-1 0,26 142 0,-7-72 0,-23-171-227,-3 0-1,-1 1 1,-1-1-1,-2 0 1,-14 54-1,10-55-6598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26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449 0 24575,'1'1'0,"0"-1"0,0 1 0,0-1 0,0 1 0,0-1 0,0 1 0,0 0 0,0 0 0,0-1 0,0 1 0,-1 0 0,1 0 0,0 0 0,0 0 0,-1 0 0,1 0 0,-1 0 0,1 0 0,-1 0 0,1 0 0,-1 0 0,1 0 0,-1 0 0,0 0 0,0 1 0,0-1 0,1 2 0,3 37 0,-4-35 0,0 43 0,-3 1 0,-2-1 0,-14 60 0,17-100 0,-3 24 0,-2 8 0,-19 61 0,23-91 0,-1 1 0,0-1 0,-1 0 0,0 0 0,0 0 0,-1-1 0,-1 0 0,1 0 0,-2-1 0,-12 13 0,17-19 0,0 0 0,-1 0 0,1 0 0,0-1 0,0 1 0,-1-1 0,1 0 0,-1 0 0,1 0 0,-1 0 0,1-1 0,-1 1 0,1-1 0,-1 0 0,0 0 0,1-1 0,-1 1 0,1-1 0,-1 0 0,1 1 0,-6-4 0,-10-3 0,1 0 0,0-2 0,-16-11 0,-27-11 0,58 29 0,1 1 0,-1 0 0,1 0 0,-1 1 0,0-1 0,1 0 0,-1 1 0,0-1 0,1 1 0,-1 0 0,0 0 0,0 0 0,1 0 0,-1 1 0,0-1 0,1 1 0,-1 0 0,0-1 0,1 1 0,-1 0 0,1 1 0,-1-1 0,1 0 0,0 1 0,0-1 0,-1 1 0,1 0 0,0 0 0,0 0 0,1 0 0,-1 0 0,0 0 0,1 0 0,-1 0 0,1 1 0,-1-1 0,1 1 0,0-1 0,0 1 0,1-1 0,-1 1 0,0 0 0,0 5 0,-1 5 0,0 1 0,1-1 0,1 1 0,0 0 0,1-1 0,0 1 0,6 22 0,1-4 0,24 57 0,-27-77 0,0 0 0,1-1 0,0 0 0,1 0 0,1-1 0,-1 0 0,19 18 0,-25-27 0,7 6 0,-12-7 0,-18-7 0,17 6 0,-1 1 0,1-1 0,-1 1 0,1 0 0,-1 0 0,1 0 0,0 1 0,-1-1 0,1 2 0,-1-1 0,-4 2 0,7-1 0,1-1 0,-1 1 0,1 0 0,0 0 0,0 0 0,0 0 0,0 0 0,0 0 0,0 0 0,1 1 0,-1-1 0,1 1 0,0-1 0,-1 1 0,1 0 0,0-1 0,1 1 0,-1 0 0,0 0 0,1-1 0,0 1 0,-1 0 0,1 3 0,0 25 0,1 1 0,1-1 0,2 0 0,15 60 0,-10-53 0,-2 0 0,4 64 0,7 104 0,-10-136 0,21 88 0,-29-154-26,-1-7 88,0-9-1463,-1-2-5425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27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24575,'0'-5'0,"4"0"0,2 4 0,-1 6 0,-1 7 0,4 6 0,-1 3 0,-1-1-8191</inkml:trace>
  <inkml:trace contextRef="#ctx0" brushRef="#br0" timeOffset="1">494 1393 24575,'4'4'0,"6"2"0,1-5 0,-2-7 0,-1-6 0,-3-5 0,-2-5 0,2-2 0,1-1 0,0-1 0,-3-4 0,0-2 0,-1-3 0,-2 0 0,1 6-8191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27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423 0 24575,'-1'5'0,"-1"0"0,0 0 0,0-1 0,0 1 0,0-1 0,-1 1 0,0-1 0,0 0 0,0 0 0,-6 6 0,-6 9 0,-43 51 0,1-3 0,-45 64 55,69-92-529,1 3 1,-44 72 0,59-81-6353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51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 0 24575,'1'0'0,"17"3"0,-17-1 0,-1-1 0,1 0 0,-1 0 0,0 1 0,1-1 0,-1 0 0,0 0 0,0 1 0,0-1 0,0 0 0,0 0 0,0 1 0,0-1 0,-1 0 0,1 1 0,-1 1 0,-84 463 0,7-74 0,54-298 0,-4-1 0,-45 97 0,63-155 0,10-35 0,0 1 0,0-1 0,0 0 0,0 0 0,0 0 0,1 0 0,-1 0 0,0 0 0,0 1 0,0-1 0,0 0 0,0 0 0,0 0 0,0 0 0,0 0 0,0 0 0,0 0 0,1 0 0,-1 0 0,0 1 0,0-1 0,0 0 0,0 0 0,0 0 0,0 0 0,1 0 0,-1 0 0,0 0 0,0 0 0,0 0 0,0 0 0,0 0 0,0 0 0,1 0 0,-1 0 0,0 0 0,0 0 0,0 0 0,0 0 0,0 0 0,0 0 0,1 0 0,-1 0 0,0-1 0,0 1 0,0 0 0,0 0 0,0 0 0,0 0 0,0 0 0,1 0 0,-1 0 0,0 0 0,0 0 0,0-1 0,0 1 0,0 0 0,15-18 0,1-9-254,-2 0-1,-1-1 1,-1 0-1,11-37 0,-23 63 163,13-34-6734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28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274 300 24575,'10'0'0,"0"1"0,0 0 0,-1 1 0,11 3 0,-16-3 0,0 0 0,1-1 0,-1 0 0,1 0 0,-1 0 0,1 0 0,-1-1 0,1 0 0,-1 0 0,1 0 0,0 0 0,-1-1 0,1 0 0,-1 0 0,1 0 0,-1 0 0,0-1 0,0 1 0,1-1 0,-1 0 0,0-1 0,0 1 0,3-4 0,0 1 0,-1-1 0,1 0 0,-1-1 0,-1 1 0,1-1 0,-1 0 0,-1-1 0,1 1 0,-1-1 0,0 0 0,-1 0 0,0 0 0,0 0 0,-1-1 0,0 1 0,0-1 0,-1 1 0,0-1 0,-1-14 0,0 17 0,-1 0 0,0 0 0,0 1 0,-1-1 0,0 0 0,0 1 0,0-1 0,0 1 0,-1 0 0,0 0 0,0 0 0,0 0 0,-1 0 0,0 1 0,0-1 0,0 1 0,0 0 0,-1 1 0,1-1 0,-1 1 0,0-1 0,0 1 0,0 1 0,-1-1 0,1 1 0,-1 0 0,1 0 0,-1 0 0,-9 0 0,1 0 0,1 0 0,-1 2 0,0 0 0,1 0 0,-1 1 0,1 1 0,-1 0 0,1 1 0,0 0 0,-26 11 0,16-4 0,0 1 0,0 1 0,1 1 0,-39 31 0,54-38 0,0 1 0,1 1 0,0-1 0,0 1 0,0 0 0,1 0 0,0 1 0,1 0 0,0-1 0,0 2 0,1-1 0,0 0 0,1 1 0,0-1 0,1 1 0,-1-1 0,2 1 0,-1 0 0,3 16 0,-2-17 0,1 0 0,0 0 0,1 0 0,0 0 0,0 0 0,1-1 0,0 1 0,1-1 0,0 0 0,0 0 0,0 0 0,1 0 0,0-1 0,1 0 0,0 0 0,0 0 0,0-1 0,1 0 0,0 0 0,0-1 0,11 7 0,-8-8 0,0 0 0,0 0 0,0-2 0,0 1 0,0-1 0,0 0 0,16-1 0,80-3 0,-44-1 0,-3 1 0,106 4 0,-149-1 0,0 1 0,0 1 0,0 0 0,-1 2 0,0-1 0,0 2 0,29 14 0,-41-19 0,0 1 0,0 0 0,0 0 0,-1 0 0,1 1 0,0-1 0,-1 1 0,0-1 0,0 1 0,1 0 0,-1 0 0,-1 0 0,1 0 0,0 0 0,-1 0 0,0 1 0,0-1 0,1 5 0,-1-3 0,0 1 0,-1-1 0,0 1 0,-1 0 0,1-1 0,-1 1 0,0-1 0,0 1 0,-1-1 0,-2 8 0,-5 6 0,-1 0 0,0-1 0,-1 0 0,-1-1 0,-15 17 0,11-14 0,-1-1 0,-1 0 0,0-1 0,-2-1 0,-23 16 0,36-29 0,-1 1 0,1-1 0,-1 0 0,0-1 0,0 1 0,0-2 0,-1 1 0,1-1 0,-1 0 0,1-1 0,-1 0 0,0 0 0,1-1 0,-1 0 0,0-1 0,1 0 0,-1 0 0,-13-5 0,5 0 0,1-1 0,0 0 0,1-1 0,0-1 0,0-1 0,1 0 0,0-1 0,1 0 0,-23-26 0,26 26 0,-1-1 0,2 0 0,0-1 0,1 0 0,0-1 0,1 0 0,0 0 0,1-1 0,1 1 0,0-1 0,-4-21 0,10 27-80,-1 1 0,1-1-1,0 0 1,0 1 0,1-1-1,1 1 1,-1 0 0,1 0-1,1 0 1,-1 0 0,1 0 0,1 1-1,-1-1 1,1 1 0,1 0-1,9-9 1,-3 2-6746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28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24575,'0'-4'0,"0"0"0,1 0 0,-1 1 0,1-1 0,-1 0 0,1 0 0,1 0 0,-1 1 0,0-1 0,1 0 0,0 1 0,0-1 0,0 1 0,0 0 0,0 0 0,1-1 0,-1 2 0,4-4 0,-5 5 0,0 0 0,0 1 0,0-1 0,0 0 0,1 1 0,-1-1 0,0 1 0,0 0 0,1-1 0,-1 1 0,0 0 0,0 0 0,1 0 0,-1-1 0,0 1 0,1 1 0,-1-1 0,0 0 0,0 0 0,1 0 0,1 1 0,-1 0 0,1 1 0,-1-1 0,0 1 0,1 0 0,-1-1 0,0 1 0,0 0 0,0 0 0,-1 0 0,1 0 0,0 1 0,-1-1 0,1 0 0,0 3 0,11 21 0,-1 0 0,-1 1 0,-2 0 0,8 35 0,16 120 0,-19-94 0,143 750 0,-125-683-1365,-27-134-5461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29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19 525 24575,'-2'-2'0,"0"-1"0,0 1 0,1-1 0,-1 1 0,0-1 0,1 1 0,0-1 0,0 0 0,0 0 0,0 0 0,0 0 0,0 0 0,1 0 0,0 1 0,-1-1 0,1 0 0,0-1 0,0 1 0,1 0 0,-1 1 0,1-1 0,-1 0 0,1 0 0,0 0 0,0 0 0,0 0 0,0 1 0,1-1 0,-1 0 0,1 1 0,3-5 0,2-3 0,0 1 0,1 0 0,0 1 0,1-1 0,0 1 0,17-11 0,357-236 0,-258 164-1365,-108 77-5461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29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0 152 24575,'14'0'0,"0"1"0,0 1 0,0 0 0,0 1 0,-1 1 0,1 0 0,-1 1 0,0 0 0,0 1 0,-1 0 0,1 1 0,-1 1 0,-1 0 0,0 0 0,0 1 0,0 1 0,-1-1 0,9 14 0,-9-12 0,-1 1 0,-1 0 0,0 1 0,-1 0 0,0 0 0,-1 1 0,-1-1 0,0 1 0,-1 1 0,0-1 0,-1 1 0,-1-1 0,0 1 0,-1 0 0,0 0 0,-4 28 0,1-29 0,-1 0 0,0 0 0,-1-1 0,0 0 0,-1 1 0,-1-2 0,0 1 0,-1-1 0,0 0 0,-1 0 0,-1-1 0,1 0 0,-17 16 0,25-27 0,-1 1 0,1-1 0,-1 1 0,1-1 0,-1 1 0,1-1 0,-1 0 0,1 1 0,-1-1 0,1 0 0,-1 1 0,1-1 0,-1 0 0,0 0 0,1 0 0,-1 1 0,1-1 0,-1 0 0,0 0 0,1 0 0,-1 0 0,0 0 0,1 0 0,-1 0 0,1 0 0,-1 0 0,0-1 0,1 1 0,-1 0 0,1 0 0,-1 0 0,0-1 0,1 1 0,-1 0 0,0-1 0,-6-24 0,12-31 0,83-232 0,-54 184 0,-23 69-227,2 0-1,1 1 1,1 1-1,2 0 1,25-35-1,-30 52-6598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29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0 247 24575,'20'51'0,"68"366"0,-85-396-1365,-4-6-5461</inkml:trace>
  <inkml:trace contextRef="#ctx0" brushRef="#br0" timeOffset="1">223 73 24575,'0'-4'0,"0"-6"0,4 0 0,1-4 0,5 1 0,4 3 0,4 3 0,-1 2-8191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30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0 338 24575,'1'3'0,"0"0"0,1 0 0,-1 1 0,1-1 0,-1 0 0,1 0 0,0 0 0,0 0 0,0-1 0,5 5 0,8 14 0,-2 0 0,-1 1 0,-1 1 0,-1 0 0,-1 1 0,-1 0 0,-1 0 0,-2 0 0,0 1 0,-1 0 0,0 28 0,-5-38 0,0-11 0,1 1 0,-1-1 0,1 0 0,0 0 0,0 0 0,0 0 0,1 0 0,0 0 0,-1 0 0,1 0 0,1 0 0,-1 0 0,4 7 0,-5-11 0,1 0 0,0 0 0,-1 0 0,1 0 0,0 0 0,-1 0 0,1 0 0,0 0 0,-1 0 0,1 0 0,0-1 0,-1 1 0,1 0 0,-1 0 0,1-1 0,0 1 0,-1 0 0,1-1 0,-1 1 0,1 0 0,-1-1 0,1 1 0,-1-1 0,1 1 0,-1-1 0,1 1 0,-1-1 0,0 1 0,1-1 0,-1 0 0,1 0 0,14-22 0,-15 23 0,45-94 0,-39 78 0,1-1 0,0 1 0,1 0 0,1 1 0,0 0 0,1 0 0,1 1 0,0 0 0,26-23 0,-33 34 0,0 0 0,0 1 0,0-1 0,0 1 0,1 0 0,-1 0 0,1 0 0,-1 1 0,1 0 0,0 0 0,0 0 0,0 0 0,-1 1 0,1 0 0,0 0 0,0 0 0,0 1 0,6 1 0,5 2 0,-1 1 0,0 1 0,-1 0 0,19 11 0,43 17 0,-71-32 0,1 0 0,-1-1 0,1 0 0,-1 0 0,1-1 0,0 1 0,-1-1 0,1-1 0,-1 1 0,1-1 0,0 0 0,5-1 0,-2-2 0,1 1 0,-1-2 0,1 1 0,-1-1 0,-1-1 0,1 0 0,-1 0 0,0-1 0,0 1 0,-1-2 0,0 1 0,0-1 0,11-17 0,-8 8 0,0 0 0,-1-1 0,-1 0 0,-1-1 0,-1 0 0,6-26 0,-10 35 0,-1 0 0,-1-1 0,0 1 0,0-1 0,-1 1 0,0 0 0,-1-1 0,0 1 0,0 0 0,-1 0 0,-1 0 0,0 1 0,0-1 0,-1 1 0,0 0 0,0 0 0,-1 0 0,0 1 0,-1 0 0,-14-14 0,19 20 0,1 1 0,-1 0 0,1-1 0,-1 1 0,1 0 0,-1 0 0,0 0 0,1 1 0,-1-1 0,0 0 0,0 1 0,1-1 0,-1 1 0,0-1 0,0 1 0,0 0 0,0 0 0,0 0 0,1 0 0,-1 0 0,0 0 0,0 1 0,0-1 0,0 0 0,0 1 0,1 0 0,-1-1 0,0 1 0,0 0 0,1 0 0,-1 0 0,1 0 0,-1 0 0,1 0 0,-1 1 0,1-1 0,0 0 0,-1 1 0,1-1 0,0 1 0,0-1 0,0 1 0,0 0 0,0-1 0,1 1 0,-1 0 0,0 3 0,-2 2 0,1 0 0,0 0 0,0 0 0,1 0 0,0 0 0,0 0 0,1 1 0,0-1 0,0 0 0,0 1 0,3 9 0,0-9 0,0 1 0,0 0 0,1-1 0,0 0 0,1 0 0,0 0 0,0 0 0,1-1 0,-1 1 0,2-2 0,-1 1 0,1-1 0,0 0 0,0 0 0,1-1 0,12 7 0,-16-9 0,1-1 0,0 0 0,0 0 0,0-1 0,0 0 0,0 0 0,0 0 0,0 0 0,0-1 0,0 1 0,0-1 0,1-1 0,-1 1 0,0-1 0,0 0 0,0 0 0,0 0 0,0-1 0,0 0 0,0 0 0,-1 0 0,1 0 0,-1-1 0,1 0 0,-1 0 0,0 0 0,0 0 0,0-1 0,-1 0 0,5-5 0,2-3 0,-1-1 0,0 0 0,-1-1 0,0 0 0,-2 0 0,8-21 0,-10 25 0,-1-1 0,0 0 0,0 0 0,-1 0 0,-1 0 0,0-1 0,0 1 0,-1 0 0,-2-17 0,-3 11 0,3 20 0,4 28 0,82 237 0,-28-99 0,11 77 0,-10 4 0,25 281 0,-77-492 0,-2 0 0,-2 0 0,-1 0 0,-6 41 0,4-64 0,-1-1 0,-1 0 0,0 0 0,-1-1 0,0 1 0,-1-1 0,-1 0 0,-1-1 0,1 0 0,-2 0 0,0 0 0,0-1 0,-15 14 0,-13 10 0,-61 56 0,88-84 0,0-1 0,0 0 0,0 0 0,-1-1 0,0-1 0,0 0 0,0 0 0,-18 4 0,21-9 0,1 1 0,-1-1 0,0 0 0,1-1 0,-1 0 0,1 0 0,-1-1 0,1 1 0,0-2 0,-1 1 0,1-1 0,0 0 0,1-1 0,-1 1 0,1-1 0,-1-1 0,-9-8 0,-4-4 0,1 0 0,0-2 0,-27-36 0,33 36 0,1 0 0,1 0 0,1-1 0,1-1 0,0 0 0,2 0 0,0 0 0,1-1 0,2 0 0,0 0 0,1 0 0,1-1 0,2-32 0,3 3 0,2 0 0,2 0 0,3 1 0,27-85 0,-17 82-170,3 1-1,1 1 0,3 1 1,2 1-1,2 2 0,3 1 1,40-44-1,-53 66-6655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31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1 251 24575,'0'-1'0,"0"0"0,1 1 0,-1-1 0,0 0 0,1 1 0,-1-1 0,1 1 0,-1-1 0,1 1 0,-1-1 0,1 1 0,0-1 0,-1 1 0,1-1 0,-1 1 0,1 0 0,0-1 0,-1 1 0,1 0 0,0 0 0,0-1 0,-1 1 0,1 0 0,0 0 0,0 0 0,-1 0 0,1 0 0,0 0 0,0 0 0,-1 0 0,1 0 0,0 0 0,0 1 0,38 4 0,-26-3 0,109 4 0,123-10 0,122-25 0,-186 13 0,-27 3 0,0-6 0,230-61 0,-360 75-118,-14 3 168,0-1 0,0 0-1,-1 0 1,17-8 0,-24 10-98,-1 0 0,1 0-1,-1 0 1,1 0 0,0 0 0,-1 0-1,0-1 1,1 1 0,-1-1 0,0 1-1,0-1 1,0 1 0,0-1-1,0 0 1,0 1 0,0-1 0,-1 0-1,1 0 1,0 0 0,-1 0 0,0 1-1,1-1 1,-1 0 0,0 0 0,0 0-1,0 0 1,0 0 0,0 0 0,-1 0-1,0-2 1,-3-10-6778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31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24575,'0'-1'0,"1"1"0,-1-1 0,0 0 0,1 0 0,-1 0 0,0 0 0,1 0 0,-1 1 0,1-1 0,0 0 0,-1 0 0,1 1 0,-1-1 0,1 0 0,0 1 0,0-1 0,-1 1 0,1-1 0,0 1 0,0-1 0,0 1 0,0 0 0,0-1 0,-1 1 0,1 0 0,0 0 0,0 0 0,0 0 0,0-1 0,0 1 0,0 0 0,0 1 0,0-1 0,0 0 0,0 0 0,0 0 0,-1 0 0,1 1 0,2 0 0,37 9 0,-18 0 0,0 1 0,0 2 0,-1 0 0,-1 1 0,0 1 0,22 22 0,-15-14 0,2 0 0,30 18 0,-47-34 0,25 16 0,2-2 0,0-1 0,2-2 0,51 16 0,-85-33 0,-1 1 0,0 0 0,1 1 0,-1-1 0,0 1 0,6 4 0,-11-7 0,0 1 0,-1 0 0,1 0 0,0-1 0,0 1 0,-1 0 0,1 0 0,0 0 0,-1 0 0,1 0 0,-1 0 0,1 0 0,-1 0 0,0 0 0,1 0 0,-1 0 0,0 0 0,0 0 0,0 0 0,0 1 0,0-1 0,0 0 0,0 0 0,0 0 0,0 0 0,0 0 0,-1 0 0,1 0 0,0 0 0,-1 0 0,1 0 0,-1 0 0,1 0 0,-1 0 0,0 0 0,1 0 0,-1 0 0,0 0 0,0-1 0,1 1 0,-1 0 0,-2 1 0,-128 132 0,83-88 0,2 2 0,-74 100 0,107-132-136,1 2-1,1 0 1,1 0-1,0 1 1,1 0-1,1 1 1,1 0-1,1 0 0,-7 40 1,12-36-6690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36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4 24575,'3'-4'0,"3"13"0,5 14 0,-10-13 0,0 0 0,-1 0 0,0 0 0,-1 0 0,0 1 0,0-1 0,-1-1 0,-4 15 0,-33 84 0,23-65 0,-9 14 0,-62 106 0,36-73 0,118-186 0,-55 81-273,0 0 0,1 1 0,1 0 0,14-11 0,-12 13-6553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37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444 561 24575,'18'-52'0,"-16"44"0,-1 1 0,0-1 0,-1 1 0,0-1 0,0 0 0,0 1 0,-1-1 0,-1 1 0,1-1 0,-1 1 0,0-1 0,-4-7 0,5 13 0,-1-1 0,1 1 0,-1-1 0,0 1 0,0 0 0,0 0 0,0 0 0,0 0 0,0 0 0,0 0 0,-1 0 0,1 1 0,-1 0 0,1-1 0,-1 1 0,1 0 0,-1 0 0,0 0 0,0 0 0,1 1 0,-1-1 0,0 1 0,0 0 0,0-1 0,0 1 0,0 1 0,1-1 0,-1 0 0,0 1 0,0-1 0,0 1 0,0 0 0,1 0 0,-5 2 0,-4 2 0,-1 1 0,2-1 0,-1 2 0,1 0 0,0 0 0,-16 15 0,-49 57 0,43-37 0,2 2 0,1 2 0,3 0 0,-30 73 0,51-108 0,1-1 0,1 1 0,0 0 0,0 0 0,1 0 0,-1 22 0,3-31 0,0 0 0,0 0 0,0 0 0,0 0 0,0 0 0,1 0 0,-1 0 0,1 0 0,-1 0 0,1 0 0,0 0 0,-1-1 0,1 1 0,0 0 0,0 0 0,0-1 0,1 1 0,-1-1 0,0 1 0,1-1 0,-1 1 0,1-1 0,-1 0 0,1 0 0,0 1 0,-1-1 0,1 0 0,0-1 0,0 1 0,0 0 0,0 0 0,-1-1 0,1 1 0,0-1 0,0 0 0,0 0 0,0 1 0,0-1 0,0 0 0,0-1 0,0 1 0,0 0 0,0-1 0,0 1 0,4-2 0,4-1 0,0 0 0,0-1 0,-1 0 0,1 0 0,-1-1 0,0 0 0,16-13 0,57-52 0,-75 62 0,17-17 0,-2-1 0,-1-1 0,-1-2 0,-2 0 0,-1 0 0,-1-2 0,-1 0 0,12-39 0,-19 35 0,-13 29 0,-8 22 0,-1 9 0,1 1 0,1 1 0,2 0 0,0 1 0,2 0 0,1 0 0,-7 56 0,13-73 0,1 0 0,0-1 0,0 1 0,1 0 0,0 0 0,1-1 0,0 1 0,1-1 0,0 0 0,5 11 0,-6-16 0,1 0 0,-1-1 0,1 0 0,-1 1 0,1-1 0,1 0 0,-1 0 0,0-1 0,1 1 0,0-1 0,0 0 0,0 0 0,0 0 0,0 0 0,1-1 0,-1 1 0,1-1 0,0 0 0,0-1 0,0 1 0,-1-1 0,1 0 0,6 0 0,6 0 0,0-1 0,0-1 0,0-1 0,-1 0 0,1-1 0,0-1 0,-1-1 0,0 0 0,0-1 0,0-1 0,-1 0 0,0-1 0,0-1 0,-1 0 0,0-1 0,-1 0 0,0-2 0,0 1 0,-1-1 0,-1-1 0,0 0 0,-1-1 0,0 0 0,-1 0 0,-1-1 0,0 0 0,9-26 0,-3-5 0,-2-1 0,-2 0 0,-3 0 0,-1 0 0,-2-1 0,-2 0 0,-3 0 0,-1 0 0,-12-62 0,8 60 0,0-84 0,27 455 0,-17-124 0,-2-33 0,-1-154 0,0 0 0,0-1 0,1 1 0,1-1 0,-1 1 0,1-1 0,1 0 0,0 0 0,9 15 0,-12-22 0,0 0 0,1 0 0,0 0 0,-1-1 0,1 1 0,0 0 0,0-1 0,0 1 0,0-1 0,0 1 0,0-1 0,1 0 0,-1 0 0,0 0 0,1 0 0,-1-1 0,3 1 0,-2-1 0,0 0 0,1 0 0,-1 0 0,0-1 0,0 1 0,0-1 0,0 0 0,0 0 0,0 0 0,0-1 0,0 1 0,0-1 0,0 1 0,-1-1 0,1 0 0,3-4 0,6-6 0,0-1 0,-1-1 0,-1 0 0,-1 0 0,0-1 0,0 0 0,-2 0 0,0-1 0,6-22 0,8-12 0,-15 36 0,-3 6 0,0 0 0,0 1 0,1-1 0,0 1 0,7-9 0,-11 15 0,1 1 0,-1-1 0,1 1 0,-1-1 0,1 1 0,-1 0 0,1-1 0,-1 1 0,1 0 0,-1-1 0,1 1 0,-1 0 0,1 0 0,-1-1 0,1 1 0,0 0 0,-1 0 0,1 0 0,-1 0 0,1 0 0,0 0 0,-1 0 0,1 0 0,0 0 0,-1 0 0,1 0 0,-1 0 0,1 0 0,0 1 0,1 0 0,0 1 0,-1-1 0,1 1 0,-1 0 0,1-1 0,-1 1 0,0 0 0,1 0 0,-1 0 0,0 0 0,0 0 0,-1 0 0,2 3 0,10 34 0,-1 1 0,-2 0 0,5 60 0,-6-45 0,0-31-88,-8-24 93,0 1 0,0-1 1,1 0-1,-1 0 0,0 0 0,0 0 0,1 1 0,-1-1 0,0 0 1,1 0-1,-1 0 0,0 0 0,1 0 0,-1 0 0,0 0 0,0 0 1,1 0-1,-1 0 0,0 0 0,1 0 0,-1 0 0,0 0 1,1 0-1,-1 0 0,0 0 0,0 0 0,1-1 0,-1 1 0,0 0 1,1 0-1,-1 0 0,0 0 0,0-1 0,1 1 0,-1 0 0,0 0 1,0-1-1,23-35-1125,-21 32 767,9-17-6473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51.7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369 26 24575,'4'-3'-349,"-1"1"1,1-1-1,-1 1 0,1 0 0,0 0 0,0 0 0,0 1 1,0-1-1,1 1 0,-1 0 0,0 0 0,7 0 1,58-1-4316,-50 2 7234,-14-1-2360,-1 1 0,1 0 0,-1 0 0,0 1 0,1-1 0,-1 1 0,0 0 0,1 0 0,-1 1 0,0-1-1,0 1 1,0 0 0,0 0 0,0 0 0,-1 0 0,1 1 0,0-1 0,-1 1 0,4 4 0,-4-2-58,0-1-1,-1 1 1,0 0 0,0 0 0,0 0 0,0 0 0,-1 0-1,0 0 1,0 1 0,0-1 0,-1 0 0,0 1 0,0-1 0,0 0-1,-2 10 1,0-2-152,0 0 0,-2 0 0,0 0 0,0 0 0,-1 0 0,-8 13 0,-44 72 0,47-82 0,-46 65 0,-100 109 0,22-28 0,-22 24 0,155-185-60,1-1 20,0 1 1,0-1-1,-1 1 1,1-1-1,0 0 1,0 1-1,-1-1 1,1 0-1,0 1 1,-1-1-1,1 0 0,0 1 1,-1-1-1,1 0 1,-1 0-1,1 1 1,-1-1-1,1 0 1,0 0-1,-1 0 1,1 0-1,-1 0 0,1 0 1,-1 0-1,1 0 1,-1 0-1,1 0 1,-1 0-1,1 0 1,-1 0-1,1 0 1,-1 0-1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37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 24575,'0'-4'0,"4"-1"0,1-5 0,1-4 0,-2 0-8191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37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1 24575,'-3'2'0,"-1"1"0,1 0 0,-1 0 0,1 0 0,0 0 0,0 0 0,1 0 0,-1 1 0,1 0 0,0-1 0,0 1 0,-3 7 0,1-4 0,-36 68 0,4 2 0,3 1 0,-22 83 0,54-159 0,0 1 0,0 0 0,0 0 0,0 0 0,0 0 0,0 0 0,1 0 0,0 1 0,-1-1 0,1 0 0,0 0 0,0 0 0,1 1 0,-1-1 0,2 5 0,15-53 0,-10 27-103,21-50-1159,-15 48-5564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38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18 24575,'0'-1'0,"0"0"0,0 1 0,1-1 0,-1 0 0,0 0 0,1 0 0,-1 0 0,1 1 0,-1-1 0,1 0 0,-1 0 0,1 1 0,-1-1 0,1 0 0,0 1 0,-1-1 0,1 0 0,0 1 0,0-1 0,-1 1 0,1 0 0,0-1 0,0 1 0,0-1 0,-1 1 0,1 0 0,0 0 0,0 0 0,0-1 0,0 1 0,0 0 0,0 0 0,0 0 0,1 1 0,0-2 0,0 1 0,0 0 0,0 0 0,0 1 0,0-1 0,0 0 0,0 1 0,0-1 0,0 1 0,0 0 0,0-1 0,0 1 0,-1 0 0,4 2 0,-2 1 0,-1 0 0,0 0 0,1 0 0,-1 0 0,-1 0 0,1 1 0,-1-1 0,0 0 0,1 1 0,-2-1 0,1 1 0,-1 0 0,1-1 0,-1 1 0,-1-1 0,1 1 0,-1-1 0,-1 10 0,-4 10 0,0 1 0,-10 24 0,13-42 0,-9 21-170,-2-1-1,-1-1 0,-2-1 1,0 0-1,-1-1 0,-2 0 1,-32 30-1,31-33-6655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38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0 24575,'-71'247'0,"37"-138"0,36-105-47,5-9 164,6-10-1552,-2 1-5391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39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7 24575,'1'0'0,"-1"-1"0,1 1 0,-1-1 0,1 0 0,-1 1 0,1 0 0,0-1 0,-1 1 0,1-1 0,0 1 0,-1 0 0,1-1 0,0 1 0,0 0 0,-1 0 0,1 0 0,0 0 0,0-1 0,-1 1 0,1 0 0,0 0 0,0 0 0,0 1 0,-1-1 0,1 0 0,0 0 0,0 0 0,-1 0 0,1 1 0,0-1 0,0 1 0,19 22 0,2 33 0,-16-25 0,-2-1 0,-1 0 0,-2 1 0,0 0 0,-7 45 0,-34 155 0,15-99 0,-31 101 0,-2 20 0,64-267 0,0-1 0,1 1 0,1 0 0,10-12 0,7-16 0,-5 9 0,0 0 0,3 2 0,0 0 0,2 2 0,1 0 0,2 2 0,0 1 0,57-40 0,-76 61 0,-1 0 0,0 1 0,1 0 0,0 1 0,0-1 0,0 2 0,0-1 0,1 1 0,-1 1 0,1 0 0,-1 0 0,1 1 0,-1 0 0,1 0 0,-1 1 0,12 3 0,-15-3 0,0 1 0,-1 0 0,1 0 0,0 1 0,-1 0 0,1 0 0,-1 0 0,0 1 0,0-1 0,0 1 0,-1 0 0,1 1 0,-1-1 0,0 1 0,0 0 0,-1 0 0,1 0 0,-1 0 0,0 1 0,-1-1 0,1 1 0,-1 0 0,0 0 0,0 0 0,1 9 0,-1-3 0,0 0 0,-1 0 0,-1 0 0,1 0 0,-2 0 0,0 0 0,0 1 0,-1-2 0,0 1 0,-1 0 0,-1 0 0,0-1 0,0 0 0,-1 1 0,-11 15 0,6-12 0,-1-1 0,-1 0 0,0-1 0,-1-1 0,0 0 0,-1 0 0,0-2 0,-1 0 0,-31 17 0,34-21-97,-65 30 326,71-34-365,0 0 0,0 0 0,0 0 0,-1-1 0,1 0 0,-1-1-1,1 1 1,-1-1 0,1 0 0,-11-2 0,1-3-6690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40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0 456 24575,'18'0'0,"1"-1"0,-1 0 0,0-2 0,-1 0 0,1 0 0,0-2 0,-1 0 0,0-1 0,0-1 0,-1-1 0,1 0 0,-2-1 0,29-21 0,-28 18 0,-1 0 0,-1-1 0,0-1 0,-1 0 0,0-1 0,-1 0 0,-1-1 0,11-20 0,-18 30 0,-1-1 0,0 0 0,-1 0 0,1 0 0,-1 0 0,-1 0 0,1 0 0,-1 0 0,0-1 0,-1 1 0,0 0 0,0-1 0,-1 1 0,1 0 0,-2-1 0,1 1 0,-1 0 0,0 0 0,0 0 0,-1 0 0,0 0 0,0 1 0,-1-1 0,-7-8 0,9 12 0,1 0 0,-2 1 0,1-1 0,0 1 0,-1-1 0,1 1 0,-1 0 0,1 0 0,-1 0 0,0 1 0,0-1 0,0 1 0,0-1 0,0 1 0,0 0 0,0 0 0,-1 0 0,1 1 0,0-1 0,-5 1 0,1 0 0,1 1 0,0 0 0,0 0 0,-1 1 0,1-1 0,0 1 0,1 1 0,-1-1 0,0 1 0,-6 4 0,-7 6 0,0 2 0,0 0 0,2 0 0,-28 32 0,32-32 0,1 1 0,1 0 0,-16 30 0,24-41 0,0 1 0,0 0 0,1 0 0,0-1 0,0 2 0,0-1 0,1 0 0,0 0 0,0 0 0,1 0 0,0 1 0,0-1 0,0 0 0,0 1 0,3 7 0,-3-12 0,1 0 0,0-1 0,-1 1 0,1-1 0,0 0 0,0 1 0,0-1 0,0 1 0,0-1 0,0 0 0,0 0 0,0 0 0,0 0 0,1 0 0,-1 0 0,0 0 0,1 0 0,-1 0 0,1 0 0,-1-1 0,1 1 0,-1-1 0,4 1 0,-1 0 0,0-1 0,0 0 0,0 0 0,0 0 0,0-1 0,0 1 0,0-1 0,0 0 0,6-2 0,5-3 0,0-1 0,0-1 0,23-15 0,92-79 0,-129 101 0,0 1 0,1-1 0,-1 0 0,0 1 0,0-1 0,0 1 0,1-1 0,-1 1 0,0 0 0,1 0 0,-1-1 0,0 1 0,1 0 0,-1 0 0,0 0 0,1 1 0,-1-1 0,0 0 0,1 0 0,-1 1 0,0-1 0,0 1 0,1-1 0,-1 1 0,0-1 0,0 1 0,0 0 0,0 0 0,0-1 0,0 1 0,0 0 0,0 0 0,0 0 0,0 0 0,0 0 0,0 0 0,-1 1 0,1-1 0,0 2 0,5 7 0,-1 1 0,0 0 0,5 19 0,-3-10 0,-5-15 0,0-1 0,0 1 0,0-1 0,0 0 0,1 1 0,-1-1 0,1 0 0,0-1 0,1 1 0,-1 0 0,1-1 0,-1 0 0,1 0 0,0 0 0,0 0 0,6 2 0,-4-3 0,0 0 0,0-1 0,0 0 0,1 0 0,-1-1 0,0 0 0,1 0 0,-1 0 0,0-1 0,0 0 0,1 0 0,7-3 0,35-15-1365,-27 6-5461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40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57 227 24575,'-2'-5'0,"0"-1"0,0 0 0,-1 1 0,0-1 0,0 1 0,0 0 0,-1 0 0,-7-8 0,2 1 0,7 10 0,1 0 0,0 0 0,-1 1 0,1-1 0,0 0 0,0 0 0,0 0 0,0-1 0,0 1 0,0 0 0,1 0 0,-1 0 0,1-1 0,-1 1 0,1 0 0,0-1 0,0 1 0,0 0 0,0-1 0,1 1 0,-1 0 0,0 0 0,1-1 0,0 1 0,-1 0 0,1 0 0,0 0 0,0 0 0,0 0 0,1 0 0,-1 0 0,0 0 0,1 0 0,-1 0 0,1 1 0,0-1 0,-1 1 0,1-1 0,0 1 0,0 0 0,0 0 0,0-1 0,2 1 0,13-7 0,0 0 0,0 2 0,1 0 0,28-5 0,-15 4 0,-1-1 0,60-8 0,-79 14 0,-1 1 0,1 1 0,-1 0 0,1 1 0,-1 0 0,1 0 0,-1 1 0,0 0 0,15 6 0,-23-7 0,0 0 0,0 0 0,0 0 0,0 0 0,0 1 0,0-1 0,0 0 0,0 1 0,-1-1 0,1 1 0,0 0 0,-1 0 0,0-1 0,1 1 0,-1 0 0,0 0 0,0 0 0,0 1 0,0-1 0,0 0 0,0 4 0,-1-2 0,1 0 0,-1 1 0,-1-1 0,1 0 0,0 0 0,-1 0 0,0 1 0,0-1 0,-1 0 0,-2 7 0,-5 6 0,0-1 0,-1 0 0,0-1 0,-15 16 0,1-2 0,-73 97 0,86-110 0,2 0 0,0 1 0,0 0 0,2 0 0,0 1 0,-6 23 0,12-37 0,0 0 0,0 1 0,1-1 0,-1 0 0,1 0 0,0 1 0,0-1 0,1 0 0,-1 0 0,1 1 0,0-1 0,0 0 0,0 0 0,0 0 0,1 0 0,0 0 0,0 0 0,0-1 0,0 1 0,5 6 0,-3-7 0,0 1 0,1-1 0,-1 0 0,0 0 0,1 0 0,-1-1 0,1 1 0,0-1 0,0-1 0,0 1 0,0 0 0,0-1 0,0 0 0,1-1 0,-1 1 0,7-1 0,12 0-124,0-2 0,-1-1 0,0 0 0,1-2 0,-1-1 0,-1-1-1,1 0 1,-1-2 0,-1-1 0,33-19 0,-26 12-6702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40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438 65 24575,'-1'0'0,"0"0"0,0 1 0,0-1 0,0 1 0,0 0 0,0-1 0,0 1 0,0 0 0,0-1 0,1 1 0,-1 0 0,0 0 0,0 0 0,0 0 0,1 0 0,-1 0 0,1 0 0,-1 0 0,1 0 0,-1 0 0,1 0 0,-1 0 0,1 0 0,0 0 0,0 0 0,0 0 0,-1 2 0,-3 38 0,4-37 0,-1 2 0,1 0 0,0 0 0,1-1 0,-1 1 0,1 0 0,0-1 0,1 1 0,-1 0 0,1-1 0,0 0 0,0 1 0,1-1 0,0 0 0,0 0 0,6 8 0,-7-11 0,1 1 0,0-1 0,0 1 0,0-1 0,0 0 0,0 0 0,0 0 0,0 0 0,1-1 0,-1 0 0,1 1 0,-1-1 0,1 0 0,0 0 0,-1-1 0,1 1 0,0-1 0,0 0 0,-1 0 0,1 0 0,0-1 0,-1 1 0,1-1 0,0 0 0,3-1 0,9-3 0,0-1 0,-1-1 0,0 0 0,0-1 0,-1 0 0,0-2 0,0 1 0,-1-2 0,18-17 0,-15 11 0,-1 0 0,0-2 0,-2 1 0,0-2 0,-1 0 0,11-24 0,-30 73 0,0-1 0,-3 51 0,2-19 0,-28 172 0,-94 325 0,117-513 0,-2-1 0,-2-1 0,-1-1 0,-3 0 0,-43 65 0,56-94 0,-1-1 0,0 0 0,-1 0 0,0-1 0,-1 0 0,0-1 0,0 0 0,-1-1 0,0-1 0,0 1 0,-1-2 0,0 0 0,0 0 0,-1-1 0,0-1 0,1 0 0,-1-1 0,-1-1 0,1 0 0,0-1 0,0 0 0,-18-2 0,23 1-68,1-1 0,0 0-1,0 0 1,0-1 0,0 0 0,0 0-1,1 0 1,-1-1 0,1-1 0,-1 1-1,1-1 1,0 0 0,0-1 0,1 0-1,-1 0 1,1 0 0,0-1-1,1 0 1,-6-7 0,-1-7-6758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41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89 303 24575,'5'-2'0,"1"1"0,-1-1 0,0 0 0,0-1 0,0 1 0,0-1 0,0 0 0,5-4 0,2-1 0,2-1 0,0 0 0,-1-2 0,0 0 0,-1 0 0,14-16 0,-20 20 0,0 0 0,0-1 0,-1 1 0,0-1 0,-1 0 0,1-1 0,-2 1 0,1-1 0,-1 0 0,4-18 0,-7 26 0,1-1 0,-1 0 0,0 0 0,0 0 0,0 0 0,0 1 0,0-1 0,0 0 0,0 0 0,-1 0 0,1 0 0,-1 1 0,1-1 0,-1 0 0,0 0 0,1 1 0,-1-1 0,0 1 0,0-1 0,0 1 0,-1-1 0,1 1 0,0-1 0,-2-1 0,0 2 0,0 0 0,1 0 0,-1 0 0,0 0 0,0 0 0,1 1 0,-1-1 0,0 1 0,0-1 0,0 1 0,0 0 0,0 0 0,1 1 0,-5 0 0,-3 1 0,-1 0 0,1 1 0,0 0 0,0 1 0,0 0 0,0 1 0,-14 9 0,14-6 0,0 0 0,1 1 0,0 1 0,0 0 0,1 0 0,0 0 0,1 1 0,0 0 0,-7 17 0,2-1 0,2 0 0,1 1 0,-7 31 0,15-57 0,0 0 0,1 0 0,-1 0 0,1 0 0,-1 0 0,1 0 0,0 0 0,-1 0 0,1 0 0,0 0 0,1 0 0,-1 0 0,0 0 0,0 0 0,1 0 0,-1 0 0,1 0 0,0 0 0,0 0 0,-1-1 0,1 1 0,0 0 0,1 0 0,0 1 0,0-2 0,0-1 0,0 1 0,0 0 0,-1-1 0,1 0 0,0 1 0,0-1 0,0 0 0,0 0 0,0 0 0,0 0 0,0 0 0,0-1 0,0 1 0,0-1 0,0 1 0,0-1 0,0 0 0,2-1 0,10-5 0,1 0 0,-1-1 0,0-1 0,19-16 0,18-22 0,-32 28 0,1 1 0,30-21 0,-50 39 0,1 0 0,0-1 0,-1 1 0,1-1 0,0 1 0,-1 0 0,1 0 0,0-1 0,0 1 0,-1 0 0,1 0 0,0 0 0,0 0 0,0 0 0,-1 0 0,1 0 0,0 0 0,0 0 0,-1 0 0,1 0 0,0 0 0,0 1 0,-1-1 0,1 0 0,0 1 0,0-1 0,-1 0 0,1 1 0,0-1 0,-1 1 0,1-1 0,-1 1 0,1-1 0,-1 1 0,1 0 0,-1-1 0,1 1 0,-1 0 0,1-1 0,-1 1 0,0 0 0,1-1 0,-1 1 0,0 0 0,0 0 0,0-1 0,1 1 0,-1 0 0,0 0 0,0-1 0,0 1 0,0 0 0,-1 1 0,4 50 0,-3-47 0,-2 40 0,1 41 0,1-80 0,1 0 0,0 0 0,0 0 0,0 0 0,1 0 0,0 0 0,0 0 0,1 0 0,-1-1 0,7 11 0,-7-14 0,1 0 0,-1 0 0,0 0 0,1 0 0,-1-1 0,1 1 0,-1-1 0,1 1 0,0-1 0,-1 0 0,1 0 0,0 0 0,0-1 0,0 1 0,0-1 0,0 1 0,0-1 0,0 0 0,0 0 0,0 0 0,0 0 0,0-1 0,0 1 0,0-1 0,-1 0 0,1 0 0,0 0 0,0 0 0,-1-1 0,1 1 0,2-2 0,7-4 0,0 0 0,0 0 0,-1-1 0,0 0 0,14-14 0,-9 3 0,-1 0 0,0 0 0,-2-2 0,17-31 0,-17 29 0,0 0 0,1 1 0,23-26 0,-36 46 0,1 0 0,-1 1 0,1-1 0,-1 1 0,1-1 0,-1 1 0,1 0 0,0-1 0,0 1 0,0 0 0,0 0 0,0 0 0,0 1 0,0-1 0,0 0 0,0 1 0,0-1 0,0 1 0,0 0 0,0-1 0,1 1 0,-1 0 0,2 1 0,-1 0 0,0 0 0,0 0 0,-1 1 0,1-1 0,0 1 0,-1-1 0,1 1 0,-1 0 0,0 0 0,0 0 0,0 1 0,0-1 0,0 0 0,2 5 0,6 9 0,-1 0 0,-1 1 0,-1 0 0,6 21 0,-12-34 0,10 47 0,-10-42 0,1 1 0,0 0 0,0-1 0,8 18 0,-10-26 0,1-1 0,-1 0 0,1 1 0,-1-1 0,1 0 0,-1 1 0,1-1 0,-1 0 0,1 0 0,-1 1 0,1-1 0,-1 0 0,1 0 0,-1 0 0,1 0 0,0 0 0,-1 0 0,1 0 0,-1 0 0,1 0 0,-1 0 0,1 0 0,0 0 0,-1 0 0,1 0 0,-1-1 0,1 1 0,-1 0 0,1 0 0,-1-1 0,1 1 0,-1 0 0,1 0 0,-1-1 0,1 1 0,-1-1 0,0 1 0,1 0 0,-1-1 0,0 1 0,1-1 0,-1 1 0,0-1 0,1 1 0,-1-2 0,20-25 0,-19 26 0,70-117 0,-48 75 0,2 1 0,2 2 0,59-69 0,-71 92-1365,-2 3-5461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41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0 24575,'-1'16'0,"0"-1"0,-2 0 0,-4 17 0,-5 37 0,10 45 0,3-68 0,-2 0 0,-12 72 0,-13 53 0,24-156-93,4-16 264,9-24-828,-8 19-129,6-14-6040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52.5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403 1044 24575,'10'-10'0,"-1"-1"0,0 0 0,0-1 0,-1 0 0,-1 0 0,6-13 0,-11 22 0,-1 0 0,0 0 0,0 0 0,0 0 0,0 0 0,-1 0 0,1 0 0,-1 0 0,0 0 0,0 0 0,0 0 0,0-1 0,-1 1 0,0-4 0,0 5 0,0 0 0,0 0 0,-1 0 0,1 0 0,0 1 0,-1-1 0,1 0 0,-1 1 0,0-1 0,1 1 0,-1-1 0,0 1 0,0 0 0,0 0 0,0 0 0,0 0 0,0 0 0,0 0 0,0 1 0,0-1 0,-1 1 0,-3-1 0,-8-1 0,-1 1 0,1 1 0,-1 0 0,1 1 0,-1 0 0,1 1 0,-1 1 0,1 1 0,0 0 0,0 0 0,1 1 0,-1 1 0,1 1 0,0-1 0,1 2 0,0 0 0,-13 11 0,9-7 0,1 1 0,0 1 0,1 0 0,0 1 0,1 0 0,1 1 0,1 1 0,0 0 0,1 0 0,1 1 0,-14 36 0,22-50 0,0-1 0,0 1 0,0-1 0,0 1 0,0 0 0,1-1 0,0 1 0,0 0 0,0-1 0,0 1 0,0 0 0,1-1 0,0 1 0,-1-1 0,1 1 0,1 0 0,-1-1 0,0 0 0,1 1 0,0-1 0,0 0 0,4 5 0,-3-5 0,0 0 0,1-1 0,0 1 0,-1-1 0,1 0 0,0 0 0,0-1 0,0 1 0,0-1 0,0 0 0,1 0 0,-1 0 0,0 0 0,0-1 0,1 0 0,-1 0 0,0 0 0,9-1 0,14-3 0,0-1 0,-1-1 0,1-1 0,-1-1 0,-1-2 0,1-1 0,-2 0 0,1-2 0,-2-1 0,0-1 0,0-1 0,-2 0 0,0-2 0,-1-1 0,-1 0 0,0-1 0,17-27 0,4-10 0,-3-2 0,-2-2 0,-4-1 0,-2-1 0,33-104 0,110-358 0,-168 501 0,-12 29 0,-19 37 0,24-36 0,-92 140 0,50-82 0,4 1 0,-34 74 0,71-130 0,-107 249 0,86-189 0,-31 130 0,40-92 0,15-95 0,1 0 0,0-1 0,1 1 0,0 0 0,0 0 0,7 22 0,-6-30 0,-1 0 0,1 0 0,0 0 0,0 0 0,0-1 0,0 1 0,1-1 0,0 0 0,-1 1 0,1-1 0,0-1 0,1 1 0,-1 0 0,0-1 0,1 1 0,0-1 0,-1 0 0,8 3 0,-4-3 0,0 0 0,1-1 0,-1 0 0,0 0 0,1 0 0,-1-1 0,1 0 0,-1-1 0,15-2 0,-2-2 0,0 0 0,-1-1 0,1-2 0,-2 0 0,1 0 0,-1-2 0,17-12 0,-21 11 0,-1 0 0,0-1 0,-1 0 0,0-1 0,-1-1 0,-1 0 0,0-1 0,-1 1 0,0-2 0,-1 1 0,-1-1 0,0-1 0,5-21 0,3-22 0,-2-2 0,7-81 0,-18 127 0,0 6 0,-1 1 0,1-1 0,-2 1 0,0-1 0,0 0 0,0 1 0,-1-1 0,-1 0 0,-2-10 0,3 19 0,1 0 0,-1 0 0,0 0 0,0 0 0,1 0 0,-1 0 0,0 0 0,0 0 0,0 0 0,0 1 0,0-1 0,0 0 0,0 1 0,0-1 0,0 0 0,0 1 0,-1 0 0,1-1 0,0 1 0,0 0 0,0-1 0,-1 1 0,1 0 0,0 0 0,0 0 0,-1 0 0,1 0 0,0 1 0,0-1 0,0 0 0,-1 0 0,1 1 0,0-1 0,0 1 0,0-1 0,0 1 0,0-1 0,0 1 0,0 0 0,0 0 0,0-1 0,0 1 0,-1 1 0,-45 41 0,43-38 0,-24 28 0,2 1 0,1 2 0,2 1 0,-35 74 0,45-84 0,2 0 0,-11 40 0,20-60 0,0 0 0,0 0 0,1 1 0,0-1 0,0 0 0,1 0 0,0 1 0,0-1 0,1 0 0,-1 0 0,2 1 0,-1-1 0,1 0 0,0 0 0,4 8 0,-3-11 0,0-1 0,0 0 0,0 0 0,1 0 0,-1-1 0,1 1 0,-1-1 0,1 0 0,0 0 0,0 0 0,0 0 0,0-1 0,1 1 0,-1-1 0,0 0 0,0 0 0,1-1 0,-1 1 0,1-1 0,-1 0 0,0-1 0,1 1 0,5-2 0,9 0 0,0-1 0,0-1 0,36-12 0,-29 5 0,0-1 0,0-1 0,-1-1 0,-1-1 0,41-33 0,-25 13 0,-2-2 0,41-51 0,-42 42 0,-30 37 0,-25 32 0,0 4 0,0 0 0,2 2 0,2 0 0,0 0 0,2 2 0,1-1 0,2 2 0,1-1 0,-6 47 0,13-67 0,0 0 0,1 1 0,1-1 0,-1 0 0,2 1 0,0-1 0,0 0 0,1 0 0,0 0 0,1 0 0,5 10 0,-7-18 0,-1 1 0,1-1 0,1 1 0,-1-1 0,0 0 0,1 0 0,-1 0 0,1 0 0,0 0 0,0 0 0,0-1 0,0 1 0,1-1 0,-1 0 0,1 0 0,-1-1 0,1 1 0,0-1 0,0 1 0,-1-1 0,1 0 0,0-1 0,0 1 0,0-1 0,0 1 0,0-1 0,0 0 0,0-1 0,0 1 0,0-1 0,0 0 0,0 0 0,0 0 0,3-2 0,7-1-170,0-2-1,-1 0 0,0 0 1,-1-1-1,0-1 0,0 0 1,18-16-1,-6 0-6655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42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24575,'0'-5'0,"0"-4"0,0-2-8191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42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254 160 24575,'2'-9'0,"0"-1"0,0 0 0,1 1 0,0 0 0,1 0 0,0 0 0,5-9 0,2-4 0,-4 9 0,-5 11 0,-1 0 0,1 0 0,0-1 0,-1 1 0,0-1 0,1 1 0,-1-1 0,0 1 0,0-1 0,-1 0 0,1 0 0,-1 1 0,1-1 0,-1-3 0,-1 6 0,1 0 0,-1 0 0,0-1 0,0 1 0,1 0 0,-1 0 0,0 0 0,0 0 0,0 0 0,1 1 0,-1-1 0,0 0 0,0 0 0,1 0 0,-1 1 0,0-1 0,0 0 0,1 1 0,-1-1 0,0 1 0,1-1 0,-1 1 0,0-1 0,1 1 0,-1-1 0,1 1 0,-1-1 0,1 1 0,-1 0 0,-21 24 0,18-20 0,-227 237-746,209-219 127,6-7-6207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51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1 201 24575,'52'-20'0,"123"-1"0,87-4 0,-52 7 0,-30-1 0,136-18 0,-279 33-96,26-5 312,-59 8-315,-1 0 0,1 0 0,-1-1 0,1 1 0,-1-1 0,0 0 0,0 0 0,0 0 0,0-1 0,0 1 0,0-1 0,-1 1 0,1-1 0,3-5 0,1-5-6727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52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244 1 24575,'10'9'0,"0"1"0,-1 1 0,0 0 0,-1 0 0,-1 0 0,1 1 0,-2 0 0,0 1 0,0 0 0,-1 0 0,0 0 0,-2 0 0,1 1 0,-2-1 0,0 1 0,0 0 0,-1 0 0,-2 27 0,1-13 0,-2-1 0,-1 1 0,-1 0 0,-1-1 0,-1 0 0,-2 0 0,0-1 0,-2 0 0,-1-1 0,-16 28 0,14-29-124,-1-1 0,-1 0 0,-1-1 0,-1 0 0,-1-1 0,-1-1-1,-1-1 1,-1-1 0,0-1 0,-45 28 0,44-33-6702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46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35 24575,'1'-2'0,"-1"1"0,0 0 0,0-1 0,0 1 0,0 0 0,-1-1 0,1 1 0,0 0 0,0-1 0,-1 1 0,1 0 0,-1 0 0,1-1 0,-1 1 0,0 0 0,1 0 0,-1 0 0,0 0 0,0 0 0,0 0 0,0 0 0,0 0 0,0 0 0,0 0 0,0 0 0,0 1 0,0-1 0,-1 0 0,0 0 0,1 1 0,1 0 0,-1 0 0,0 0 0,1 0 0,-1 0 0,1 0 0,-1 0 0,1 0 0,-1 0 0,1 1 0,-1-1 0,1 0 0,-1 0 0,1 1 0,-1-1 0,1 0 0,-1 1 0,1-1 0,-1 0 0,1 1 0,0-1 0,-1 0 0,1 1 0,0-1 0,-1 1 0,-4 25 0,24 115 0,-11-87 0,4 84 0,-13-96 0,-1 0 0,-2 1 0,-2-2 0,-1 1 0,-15 44 0,16-78 0,4-25 0,4-27 0,16-25 0,3 1 0,30-65 0,-45 118 0,8-19 0,1 1 0,2 0 0,32-46 0,-38 63 0,2 1 0,-1 0 0,2 0 0,0 1 0,1 1 0,0 1 0,1 0 0,20-12 0,-35 23 0,0 0 0,1 1 0,-1-1 0,0 0 0,0 0 0,0 1 0,1-1 0,-1 1 0,0-1 0,1 1 0,-1 0 0,0-1 0,1 1 0,-1 0 0,0 0 0,1 0 0,-1 0 0,1 0 0,-1 0 0,0 0 0,1 1 0,-1-1 0,0 0 0,1 1 0,-1-1 0,0 1 0,1 0 0,-1-1 0,0 1 0,0 0 0,0 0 0,0-1 0,0 1 0,0 0 0,0 0 0,0 0 0,0 0 0,0 1 0,0-1 0,-1 0 0,1 0 0,0 0 0,-1 1 0,1-1 0,-1 0 0,1 1 0,-1-1 0,0 0 0,0 1 0,1 1 0,1 10 0,-1 1 0,0 0 0,0-1 0,-3 17 0,2-16 0,-3 18 0,-8 46 0,5-48 0,-2 57 0,8-71 0,0 0 0,1 1 0,0-1 0,2 0 0,7 27 0,-9-40 0,-1 0 0,1-1 0,0 1 0,1-1 0,-1 1 0,0-1 0,1 1 0,-1-1 0,1 0 0,0 1 0,0-1 0,0 0 0,0 0 0,0 0 0,0-1 0,1 1 0,-1 0 0,1-1 0,-1 0 0,1 1 0,-1-1 0,1 0 0,0-1 0,-1 1 0,1 0 0,0-1 0,0 1 0,0-1 0,-1 0 0,1 0 0,0 0 0,0 0 0,0 0 0,0-1 0,-1 0 0,1 1 0,0-1 0,0 0 0,-1 0 0,1 0 0,2-2 0,12-4 0,-1 0 0,0-2 0,0 0 0,-1 0 0,0-1 0,-1-1 0,0-1 0,-1 0 0,0-1 0,-1 0 0,0-1 0,-1 0 0,-1-1 0,0 0 0,-1 0 0,-1-1 0,0 0 0,-1-1 0,-1 0 0,0 0 0,-2 0 0,5-29 0,-33 133 0,11-26 0,7-40 0,1 0 0,-2 28 0,7-45 0,0 1 0,-1-1 0,2 1 0,-1-1 0,0 1 0,1-1 0,0 1 0,0-1 0,0 0 0,1 0 0,-1 1 0,1-1 0,0 0 0,0 0 0,1 0 0,3 4 0,-5-6 0,1-1 0,0-1 0,-1 1 0,1 0 0,-1 0 0,1 0 0,0-1 0,0 1 0,-1-1 0,1 0 0,0 1 0,0-1 0,0 0 0,-1 0 0,1 0 0,0 0 0,0 0 0,0-1 0,-1 1 0,1 0 0,0-1 0,0 0 0,-1 1 0,1-1 0,0 0 0,-1 0 0,1 0 0,2-2 0,49-34 0,-45 30 0,15-14 0,0-1 0,-1-1 0,-2-2 0,0 0 0,-2 0 0,-1-2 0,-1 0 0,14-34 0,-23 41 0,-1-1 0,2-22 0,-4 24 0,-3 18 0,-1 5 0,-1 17 0,1 0 0,1 0 0,0 0 0,7 30 0,-7-47 0,0 1 0,1-1 0,-1 1 0,1-1 0,0 0 0,0 1 0,0-1 0,0 0 0,1 0 0,0-1 0,-1 1 0,1 0 0,1-1 0,-1 0 0,0 0 0,1 0 0,0 0 0,0 0 0,0-1 0,0 0 0,0 1 0,0-2 0,0 1 0,1 0 0,-1-1 0,9 2 0,-9-3-170,0 0-1,-1 0 0,1 0 1,0 0-1,0-1 0,-1 0 1,8-1-1,4-4-6655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47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1 153 24575,'0'-3'0,"0"1"0,0-1 0,0 1 0,0 0 0,1 0 0,-1-1 0,1 1 0,-1 0 0,1-1 0,0 1 0,0 0 0,0 0 0,0 0 0,0 0 0,1 0 0,-1 0 0,1 0 0,-1 1 0,1-1 0,3-2 0,-4 3 0,0 1 0,0 0 0,1-1 0,-1 1 0,0 0 0,1 0 0,-1 0 0,0 0 0,1 0 0,-1 0 0,0 0 0,0 0 0,1 0 0,-1 1 0,0-1 0,1 0 0,-1 1 0,0-1 0,0 1 0,0 0 0,1-1 0,-1 1 0,0 0 0,0 0 0,0-1 0,0 1 0,0 0 0,0 0 0,-1 0 0,1 0 0,0 1 0,0-1 0,-1 0 0,1 0 0,-1 0 0,1 0 0,0 2 0,5 12 0,0-1 0,0 1 0,-1 1 0,-1-1 0,-1 1 0,0-1 0,-1 1 0,0 0 0,-2 31 0,0-19 0,2-1 0,5 32 0,-5-53 0,-1-3 0,0 0 0,-1 1 0,1-1 0,0 0 0,-1 1 0,0-1 0,0 0 0,0 1 0,0-1 0,-1 0 0,1 1 0,-2 4 0,9-81 0,-5 50 0,2-16 0,13-59 0,-15 88 0,1 1 0,0 0 0,0 0 0,1 0 0,0 1 0,0-1 0,1 1 0,0 0 0,1 0 0,0 1 0,13-14 0,-18 19 0,1 1 0,-1 0 0,1 0 0,-1 0 0,1-1 0,-1 2 0,1-1 0,0 0 0,-1 0 0,1 0 0,0 1 0,0-1 0,-1 1 0,1-1 0,0 1 0,0 0 0,0 0 0,0 0 0,-1 0 0,1 0 0,0 0 0,0 0 0,0 1 0,0-1 0,-1 1 0,1-1 0,0 1 0,0 0 0,-1-1 0,1 1 0,-1 0 0,1 0 0,-1 0 0,1 1 0,-1-1 0,1 0 0,-1 0 0,0 1 0,0-1 0,2 3 0,5 7 0,-1 1 0,-1-1 0,0 1 0,7 22 0,-3-10 0,-9-23 0,-1 0 0,1 0 0,0 0 0,-1 0 0,1 0 0,0 0 0,0 0 0,0 0 0,-1 0 0,1-1 0,0 1 0,0 0 0,0 0 0,0-1 0,0 1 0,0-1 0,1 1 0,-1-1 0,0 1 0,0-1 0,0 0 0,0 0 0,1 0 0,-1 1 0,0-1 0,0 0 0,0 0 0,1 0 0,-1-1 0,0 1 0,0 0 0,0 0 0,0-1 0,1 1 0,-1-1 0,0 1 0,0-1 0,0 1 0,0-1 0,0 0 0,0 1 0,0-1 0,0 0 0,0 0 0,0-1 0,9-6 0,0-1 0,0 0 0,11-15 0,-9 11 0,3-3 0,33-33 0,69-55 0,-116 103 0,0-1 0,0 1 0,0 0 0,0 0 0,1 0 0,-1 0 0,0 0 0,1 0 0,-1 0 0,1 1 0,-1-1 0,1 1 0,0-1 0,-1 1 0,1-1 0,-1 1 0,1 0 0,0 0 0,-1 0 0,1 0 0,0 0 0,-1 0 0,1 0 0,0 0 0,-1 1 0,1-1 0,-1 0 0,1 1 0,-1 0 0,1-1 0,-1 1 0,1 0 0,-1 0 0,1 0 0,-1 0 0,0 0 0,0 0 0,1 0 0,-1 0 0,0 1 0,0-1 0,0 0 0,0 1 0,0-1 0,-1 1 0,1-1 0,0 1 0,-1-1 0,1 3 0,4 10 0,0 1 0,-2 0 0,0 0 0,2 22 0,-2-13 0,-2-18 0,3 18 0,1-1 0,0 1 0,2-1 0,0-1 0,12 24 0,-17-43 0,-1 1 0,1-1 0,0 1 0,0-1 0,1 0 0,-1 0 0,0 0 0,1 0 0,0 0 0,0 0 0,0-1 0,0 0 0,0 1 0,0-1 0,1 0 0,-1 0 0,1-1 0,-1 1 0,1-1 0,0 0 0,0 0 0,-1 0 0,1 0 0,0-1 0,0 1 0,0-1 0,0 0 0,0 0 0,0-1 0,0 1 0,-1-1 0,1 0 0,0 0 0,0 0 0,-1 0 0,1-1 0,0 0 0,-1 1 0,5-4 0,0 0-136,0-1-1,-1 0 1,1 0-1,-1 0 1,-1-1-1,1 0 1,-1 0-1,0-1 0,8-13 1,-1-1-6690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47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24575,'28'0'0,"-8"2"0,0-2 0,0 0 0,0-2 0,0 0 0,0-1 0,0-1 0,-1-1 0,34-13 0,-52 18 0,0-1 0,0 0 0,1 0 0,-1 1 0,0-1 0,1 0 0,-1 1 0,0-1 0,1 1 0,-1 0 0,0-1 0,1 1 0,-1 0 0,1 0 0,-1 0 0,0 0 0,1 0 0,-1 0 0,1 1 0,-1-1 0,0 0 0,1 1 0,-1-1 0,0 1 0,2 0 0,-2 0 0,0 1 0,-1-1 0,1 1 0,0-1 0,-1 0 0,0 1 0,1-1 0,-1 1 0,0-1 0,0 1 0,0 0 0,0-1 0,0 1 0,0-1 0,0 1 0,0-1 0,-1 1 0,0 2 0,-3 9 0,0 1 0,-1-1 0,-12 22 0,-42 49 0,39-58 0,-23 39 0,38-57 0,1 0 0,0 0 0,1 1 0,0 0 0,0 0 0,1-1 0,0 1 0,0 1 0,0 13 0,2-21 0,0 0 0,0 0 0,0 0 0,0 0 0,1 0 0,-1 0 0,0 0 0,1 0 0,0-1 0,-1 1 0,1 0 0,0 0 0,0 0 0,0 0 0,0-1 0,0 1 0,1-1 0,-1 1 0,0-1 0,1 1 0,-1-1 0,1 0 0,2 2 0,0-1 0,0 0 0,0-1 0,0 1 0,0-1 0,0 0 0,0 0 0,0-1 0,1 1 0,-1-1 0,7 0 0,7-2 0,-1 0 0,0-1 0,0-1 0,22-8 0,-21 6-341,0-1 0,-1-1-1,18-11 1,-11 3-6485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48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22 24575,'0'-1'0,"-1"0"0,1 1 0,0-1 0,0 0 0,0 1 0,-1-1 0,1 0 0,0 1 0,0-1 0,0 0 0,0 1 0,0-1 0,0 0 0,1 1 0,-1-1 0,0 1 0,0-1 0,0 0 0,0 1 0,1-1 0,-1 0 0,0 1 0,1-1 0,-1 1 0,1-1 0,-1 1 0,0-1 0,1 1 0,-1-1 0,1 1 0,-1-1 0,1 1 0,-1 0 0,1-1 0,0 1 0,16 18 0,12 39 0,8 38 0,-4 1 0,-4 1 0,-5 1 0,14 114 0,-10 26 0,-27-207-2,-1-24-192,0 1-1,1-1 0,0 0 0,0 1 0,1-1 1,1 7-1,3-4-6631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49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477 13 24575,'-1'-1'0,"1"0"0,0 0 0,-1 0 0,1 1 0,-1-1 0,0 0 0,1 1 0,-1-1 0,1 0 0,-1 1 0,0-1 0,0 1 0,1-1 0,-1 1 0,0-1 0,0 1 0,0 0 0,1-1 0,-1 1 0,0 0 0,0 0 0,0-1 0,0 1 0,0 0 0,0 0 0,0 0 0,1 0 0,-1 0 0,0 0 0,0 0 0,0 1 0,0-1 0,0 0 0,0 0 0,-1 1 0,-39 8 0,39-8 0,-321 104 0,297-98 0,21-7 0,1 1 0,0 0 0,-1 0 0,1 1 0,0-1 0,-1 1 0,1 0 0,0 0 0,0 0 0,1 1 0,-6 3 0,9-5 0,0-1 0,0 1 0,0-1 0,0 1 0,0-1 0,0 0 0,0 1 0,1-1 0,-1 1 0,0-1 0,0 0 0,1 1 0,-1-1 0,0 1 0,0-1 0,1 0 0,-1 1 0,0-1 0,1 0 0,-1 0 0,1 1 0,-1-1 0,0 0 0,1 0 0,-1 0 0,1 1 0,-1-1 0,1 0 0,-1 0 0,0 0 0,1 0 0,-1 0 0,1 0 0,0 0 0,25 7 0,-18-5 0,-3 0 0,-1 0 0,1 0 0,0 0 0,-1 1 0,1 0 0,-1 0 0,0 0 0,0 0 0,0 1 0,-1-1 0,1 1 0,-1 0 0,0 0 0,0 1 0,0-1 0,0 1 0,-1-1 0,4 10 0,1 7 0,0 1 0,-2 0 0,4 26 0,0 1 0,11 31 0,26 131 0,-41-178 0,-1 1 0,-2 0 0,-1 0 0,-5 41 0,3-70 0,1 0 0,-2-1 0,1 0 0,0 1 0,-1-1 0,0 0 0,0 0 0,0 0 0,-5 6 0,7-9 0,-1 0 0,1 0 0,-1-1 0,1 1 0,-1 0 0,0-1 0,0 1 0,1 0 0,-1-1 0,0 1 0,0-1 0,0 0 0,1 1 0,-1-1 0,0 1 0,0-1 0,0 0 0,0 0 0,0 0 0,0 1 0,0-1 0,0 0 0,0 0 0,0 0 0,0 0 0,0-1 0,1 1 0,-1 0 0,0 0 0,0-1 0,0 1 0,0 0 0,0-1 0,0 1 0,1-1 0,-1 1 0,0-1 0,0 1 0,0-1 0,1 1 0,-1-1 0,0 0 0,1 0 0,-1 1 0,1-1 0,-1 0 0,1 0 0,-1 0 0,1 1 0,0-1 0,-1-1 0,-1-2 0,1 0 0,-1-1 0,1 1 0,0 0 0,0-1 0,0 1 0,1 0 0,0-1 0,0 1 0,0-1 0,0 1 0,1-1 0,-1 1 0,1 0 0,0-1 0,1 1 0,-1 0 0,1 0 0,-1 0 0,1 0 0,1 0 0,4-7 0,2-5 0,2 1 0,0-1 0,1 2 0,15-15 0,-17 19 0,1 1 0,0-1 0,1 2 0,0 0 0,0 0 0,1 1 0,0 0 0,0 1 0,0 1 0,24-6 0,-33 10 0,1 0 0,0 0 0,-1 1 0,1 0 0,0 0 0,-1 0 0,1 0 0,-1 1 0,1-1 0,0 1 0,-1 1 0,1-1 0,-1 1 0,0-1 0,1 1 0,-1 0 0,0 1 0,0-1 0,0 1 0,-1 0 0,1 0 0,-1 0 0,1 0 0,-1 0 0,0 1 0,0 0 0,0-1 0,-1 1 0,0 0 0,1 1 0,-1-1 0,0 0 0,-1 0 0,1 1 0,-1-1 0,1 6 0,2 11 0,0 0 0,-1 0 0,-1 0 0,-1 0 0,-1 1 0,-1-1 0,0 0 0,-2 0 0,-1 0 0,0 0 0,-11 28 0,2-11 0,-1-1 0,-3-1 0,0 0 0,-3-1 0,-28 38 0,-82 88-1365,112-139-5461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50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1 658 24575,'0'-23'0,"2"1"0,1 0 0,0 0 0,2 0 0,0 0 0,2 1 0,0 0 0,1 0 0,1 1 0,1 0 0,1 0 0,1 1 0,19-24 0,-20 28 0,0 1 0,0 1 0,2-1 0,0 2 0,15-13 0,-22 21 0,-1 1 0,1-1 0,0 1 0,0 1 0,0-1 0,0 1 0,1 0 0,-1 0 0,1 1 0,-1-1 0,1 1 0,-1 1 0,1 0 0,-1 0 0,1 0 0,0 0 0,6 2 0,109 29 0,-91-21 0,0-2 0,0-1 0,1-1 0,43 1 0,-63-6 0,0-1 0,-1-1 0,1 0 0,0 0 0,-1-1 0,1-1 0,-1 0 0,21-8 0,-27 8 0,0 0 0,-1 0 0,1-1 0,-1 1 0,1-1 0,-1 0 0,0 0 0,-1-1 0,1 1 0,-1-1 0,1 0 0,-2 0 0,1 0 0,0 0 0,-1 0 0,0-1 0,0 1 0,-1-1 0,1 1 0,0-7 0,0-2 0,0 1 0,-1-1 0,-1 0 0,-1-18 0,1 28 0,0 0 0,-1-1 0,0 1 0,0 0 0,0-1 0,0 1 0,-1 0 0,1 0 0,-1 0 0,0 0 0,0 0 0,-1 0 0,1 1 0,-1-1 0,0 1 0,0 0 0,-4-4 0,7 6 0,-1 1 0,0-1 0,0 1 0,0-1 0,1 1 0,-1-1 0,0 1 0,0 0 0,0-1 0,0 1 0,0 0 0,0 0 0,0 0 0,0-1 0,0 1 0,0 0 0,0 0 0,0 1 0,0-1 0,0 0 0,0 0 0,0 0 0,0 1 0,0-1 0,1 0 0,-2 1 0,0 1 0,0-1 0,0 1 0,0-1 0,1 1 0,-1 0 0,1-1 0,-1 1 0,1 0 0,0 0 0,-2 4 0,-17 53 0,-221 771 0,183-651 0,-46 115 0,4-16 0,92-241 120,8-18-321,0-18 172,0-1 1,0 0-1,0 0 1,0 1-1,0-1 1,0 0-1,0 0 1,1 1-1,-1-1 1,0 0-1,0 0 1,0 0-1,0 1 1,0-1-1,1 0 0,-1 0 1,0 0-1,0 1 1,0-1-1,1 0 1,-1 0-1,0 0 1,0 0-1,0 0 1,1 1-1,-1-1 1,0 0-1,0 0 0,1 0 1,-1 0-1,0 0 1,0 0-1,1 0 1,-1 0-1,0 0 1,1 0-1,-1 0 1,0 0-1,0 0 1,1 0-1,-1 0 1,0 0-1,0 0 0,1-1 1,8-4-6798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52.9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694 42 24575,'1'-1'0,"1"-1"0,-1 1 0,1-1 0,-1 0 0,0 1 0,0-1 0,0 0 0,0 0 0,0 0 0,0 0 0,0 0 0,-1 0 0,1 0 0,-1 0 0,1 0 0,-1 0 0,0-3 0,0 4 0,0 1 0,0 0 0,0 0 0,0-1 0,0 1 0,0 0 0,0 0 0,-1-1 0,1 1 0,0 0 0,0 0 0,0 0 0,0-1 0,-1 1 0,1 0 0,0 0 0,0 0 0,-1-1 0,1 1 0,0 0 0,0 0 0,0 0 0,-1 0 0,1 0 0,0 0 0,-1-1 0,1 1 0,0 0 0,0 0 0,-1 0 0,1 0 0,0 0 0,0 0 0,-1 0 0,1 0 0,0 0 0,-1 0 0,1 1 0,-21 13 0,13-5 0,0 0 0,0 1 0,1 0 0,0 1 0,1 0 0,-9 20 0,-24 76 0,32-85 0,-163 545 0,104-355 0,-111 241 0,98-261 0,70-169 0,-13 35 0,20-55 0,1 0 0,-1 0 0,1 0 0,-1 0 0,0 0 0,0-1 0,0 1 0,-1 0 0,1-1 0,-1 1 0,1-1 0,-6 3 0,7-5 2,1 1-1,0-1 0,-1 0 0,1 0 1,-1 0-1,1 0 0,-1 0 0,1 0 1,-1 0-1,1 0 0,-1 0 1,1 0-1,0-1 0,-1 1 0,1 0 1,-1 0-1,1 0 0,-1 0 0,1-1 1,0 1-1,-1 0 0,1 0 0,0-1 1,-1 1-1,1 0 0,0-1 1,-1 1-1,1 0 0,0-1 0,0 1 1,-1-1-1,1 1 0,0 0 0,0-1 1,0 1-1,-1-1 0,1 1 1,0-1-1,0 1 0,0-1 0,-4-21-996,4 21 573,-2-23-6404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50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1184 53 24575,'0'-1'0,"0"-1"0,0 0 0,0 0 0,-1 0 0,1 1 0,-1-1 0,1 0 0,-1 0 0,1 1 0,-1-1 0,0 1 0,0-1 0,0 0 0,0 1 0,0-1 0,0 1 0,-1 0 0,1-1 0,0 1 0,-1 0 0,1 0 0,-3-2 0,-1 1 0,0 0 0,0 0 0,1 0 0,-2 0 0,1 1 0,0 0 0,0 0 0,-6 0 0,-11 0 0,0 1 0,-41 5 0,62-4 0,-580 104 0,575-104 0,1 0 0,-1 1 0,1-1 0,0 1 0,-1 1 0,1-1 0,-6 4 0,9-4 0,0 0 0,1 0 0,-1 0 0,1 0 0,-1 0 0,1 0 0,0 0 0,0 1 0,0-1 0,0 0 0,0 1 0,0-1 0,1 0 0,-1 1 0,1-1 0,0 1 0,-1-1 0,1 1 0,1 3 0,-9 91 0,-4 1 0,-45 178 0,9-61 0,33-137 0,-20 122 0,35-199 0,-1 1 0,1-1 0,0 0 0,0 1 0,0-1 0,0 0 0,0 1 0,0-1 0,0 0 0,0 1 0,0-1 0,0 0 0,1 1 0,-1-1 0,1 0 0,-1 0 0,1 1 0,-1-1 0,1 0 0,1 1 0,-2-2 0,1 1 0,0-1 0,0 0 0,0 0 0,-1 0 0,1 0 0,0 0 0,0 0 0,-1 0 0,1 0 0,0-1 0,0 1 0,-1 0 0,1 0 0,0-1 0,0 1 0,-1 0 0,1-1 0,0 1 0,-1-1 0,1 1 0,0-1 0,0 0 0,42-44 0,-41 42 0,14-17 0,143-159 0,-140 160 0,1 2 0,0 0 0,2 1 0,-1 2 0,2 0 0,0 1 0,27-11 0,-42 21 0,1 0 0,0 0 0,0 1 0,0 0 0,0 1 0,1 0 0,-1 0 0,0 1 0,1 0 0,-1 0 0,0 1 0,0 1 0,1-1 0,10 5 0,-13-4 0,-1 1 0,0 0 0,1 1 0,-1 0 0,0 0 0,-1 0 0,1 0 0,-1 1 0,0 0 0,0 0 0,0 0 0,-1 1 0,1 0 0,-1 0 0,-1 0 0,1 0 0,-1 1 0,0-1 0,2 9 0,0 4 0,0 0 0,-2 1 0,0-1 0,-1 1 0,-1 0 0,-1 0 0,-1 0 0,-1-1 0,0 1 0,-1 0 0,-1-1 0,-11 30 0,-1-5 0,-1-2 0,-2 0 0,-3 0 0,-33 49 0,6-21 0,-3-2 0,-4-2 0,-2-2 0,-2-3 0,-4-3 0,-1-3 0,-86 55 0,140-103-124,0-1 0,-1 0 0,1 0 0,-1-2 0,-1 1 0,1-1-1,-1-1 1,1 0 0,-1-1 0,-22 1 0,13-3-6702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54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5204 58 24575,'-8'-1'-5662,"0"-4"3654,-10-18 5611,9 10-3447,5 14 587,3 10 586,3 11 510,79 284-1839,-32-144 0,-49-161 0,0-1 0,0 1 0,1-1 0,-1 1 0,0-1 0,0 1 0,0 0 0,0-1 0,0 1 0,0-1 0,0 1 0,0 0 0,0-1 0,0 1 0,0-1 0,0 1 0,0 0 0,-1-1 0,1 1 0,0-1 0,0 1 0,-1-1 0,1 1 0,0-1 0,-1 1 0,1-1 0,0 1 0,-1-1 0,1 1 0,-1-1 0,1 0 0,-1 1 0,1-1 0,-1 0 0,1 1 0,-1-1 0,1 0 0,-1 0 0,1 1 0,-1-1 0,0 0 0,1 0 0,-1 0 0,1 0 0,-2 0 0,-36-2 0,9 0 0,-259 55 0,102-16 0,-815 103 0,597-115 0,327-21 0,-77 2 0,-240-22 0,208 4 0,-237 15 0,13 39 0,157-11 0,-141 19 0,326-39 0,39-5 0,-50 2 0,-128 16 0,155-22 0,-181-5 0,228 2 0,0 1 0,1-1 0,-1 0 0,1-1 0,-1 1 0,1-1 0,0 0 0,0 0 0,0-1 0,0 1 0,0-1 0,-7-5 0,-35-47 0,2 4 0,18 27 0,1 0 0,1-2 0,-31-45 0,46 57 0,1 0 0,1 0 0,0 0 0,1-1 0,0-1 0,1 1 0,1-1 0,1 1 0,0-1 0,-1-19 0,-8-90 0,5 74 0,2-1 0,5-97 0,0 145 20,1 1 0,0 0-1,-1-1 1,2 1-1,-1-1 1,0 1 0,1 0-1,-1 0 1,1 0 0,0 0-1,0 0 1,0 0-1,0 0 1,1 1 0,-1-1-1,4-2 1,48-28-1087,-44 28 435,12-7-6194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57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1453 64 24575,'3'-1'0,"0"0"0,0 0 0,-1 0 0,1 0 0,-1 0 0,1-1 0,-1 1 0,1-1 0,-1 0 0,0 0 0,0 0 0,0 0 0,0 0 0,0 0 0,0 0 0,-1-1 0,1 1 0,1-4 0,9-22 0,-31 52 0,2 1 0,-29 52 0,13-19 0,-72 112 0,-208 256 0,-174 131 0,265-305 0,188-214 0,-93 113 0,106-124 0,2 1 0,1 1 0,-24 51 0,42-79 0,-1 0 0,0 0 0,1-1 0,-1 1 0,1 0 0,0 0 0,-1 0 0,1 0 0,0 0 0,-1 0 0,1 0 0,0 0 0,0 1 0,0-1 0,0 0 0,0 0 0,0 0 0,0 0 0,0 0 0,0 0 0,1 2 0,16-11 0,21-31 0,-19 15-227,-2 0-1,-1-1 1,-1-1-1,-1-1 1,20-52-1,-21 40-6598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57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24575,'0'-1'0,"0"0"0,0-1 0,0 1 0,0 0 0,0-1 0,1 1 0,-1 0 0,0-1 0,1 1 0,-1 0 0,1 0 0,-1-1 0,1 1 0,0 0 0,0 0 0,-1 0 0,1 0 0,0 0 0,0 0 0,0 0 0,0 0 0,0 0 0,0 0 0,0 1 0,1-1 0,-1 0 0,0 1 0,0-1 0,1 1 0,-1-1 0,0 1 0,0 0 0,1-1 0,-1 1 0,3 0 0,-1 0 0,1 0 0,-1 0 0,0 0 0,1 1 0,-1-1 0,0 1 0,0 0 0,0 0 0,1 0 0,-1 0 0,0 1 0,0-1 0,4 3 0,15 16 0,-1 1 0,-1 0 0,-1 2 0,0 0 0,23 42 0,17 19 0,145 166 0,78 105 0,-239-292 0,-3 2 0,-2 2 0,56 139 0,-21-2 0,-71-199 42,-4-10-1449,-2-4-5419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1:58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24575,'4'0'0,"6"0"0,1 0-8191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00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91 24575,'-1'-23'0,"0"17"0,1-1 0,0 1 0,0-1 0,0 0 0,1 1 0,0-1 0,3-10 0,-4 17 0,1-1 0,-1 1 0,0 0 0,1-1 0,-1 1 0,0 0 0,1-1 0,-1 1 0,0 0 0,1 0 0,-1-1 0,1 1 0,-1 0 0,0 0 0,1 0 0,-1-1 0,1 1 0,-1 0 0,1 0 0,-1 0 0,1 0 0,-1 0 0,0 0 0,1 0 0,-1 0 0,1 0 0,-1 0 0,1 0 0,-1 0 0,1 1 0,-1-1 0,0 0 0,1 0 0,-1 0 0,1 1 0,-1-1 0,0 0 0,1 0 0,-1 1 0,0-1 0,1 0 0,-1 1 0,0-1 0,1 0 0,-1 1 0,0-1 0,0 1 0,1-1 0,-1 0 0,0 1 0,0-1 0,0 1 0,1 0 0,15 24 0,-15-24 0,15 34 0,-1 0 0,-2 1 0,15 63 0,-12-41 0,18 73 0,-6 1 0,-5 2 0,-6 0 0,-1 216 0,-21-301-1365,-1-29-5461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01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24575,'0'-1'0,"0"1"0,-1 0 0,1 0 0,0-1 0,0 1 0,0 0 0,0 0 0,0-1 0,0 1 0,0 0 0,0 0 0,0-1 0,0 1 0,0 0 0,0-1 0,0 1 0,0 0 0,0 0 0,0-1 0,1 1 0,-1 0 0,0 0 0,0-1 0,0 1 0,0 0 0,0 0 0,1 0 0,-1-1 0,0 1 0,0 0 0,0 0 0,1 0 0,-1 0 0,0-1 0,0 1 0,1 0 0,-1 0 0,0 0 0,0 0 0,1 0 0,-1 0 0,0 0 0,0 0 0,1 0 0,-1 0 0,0 0 0,1 0 0,13 10 0,9 20 0,-10-4 0,-1 0 0,-1 1 0,-1 0 0,-2 0 0,6 30 0,6 19 0,-10-47 0,-5-15 0,0 0 0,-1-1 0,-1 2 0,0-1 0,0 0 0,-2 1 0,1 24 0,-2-38-3,0-1-1,-1 1 0,1 0 1,0 0-1,0-1 1,0 1-1,0 0 0,-1 0 1,1-1-1,0 1 0,-1 0 1,1-1-1,0 1 1,-1 0-1,1-1 0,-1 1 1,1-1-1,-1 1 1,1-1-1,-1 1 0,-1 0 1,-9-6 201,-6-23-1682,12 10-5342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01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1 102 24575,'0'-5'0,"0"-4"0,0-7 0,0-3 0,4 1 0,6 3 0,5 5 0,4 4 0,0 2-8191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01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118 635 24575,'0'0'0,"0"0"0,0-1 0,0 1 0,0 0 0,0 0 0,0 0 0,0 0 0,0 0 0,0 0 0,0-1 0,0 1 0,0 0 0,0 0 0,0 0 0,0 0 0,0 0 0,0 0 0,0 0 0,0-1 0,0 1 0,-1 0 0,1 0 0,0 0 0,0 0 0,0 0 0,0 0 0,0 0 0,0 0 0,0 0 0,0 0 0,-1-1 0,1 1 0,0 0 0,0 0 0,0 0 0,0 0 0,0 0 0,0 0 0,-1 0 0,1 0 0,0 0 0,0 0 0,0 0 0,0 0 0,0 0 0,0 0 0,-1 0 0,1 0 0,0 1 0,0-1 0,0 0 0,0 0 0,0 0 0,0 0 0,0 0 0,-1 0 0,1 0 0,0 0 0,0 0 0,0 0 0,0 1 0,-12 9 0,-9 14 0,12-10 0,0 1 0,0 0 0,1 1 0,-10 32 0,16-43 0,1 0 0,0 0 0,1 0 0,-1 0 0,1 0 0,0 0 0,0 0 0,0 1 0,1-1 0,0 0 0,0 0 0,0 0 0,1-1 0,-1 1 0,1 0 0,0 0 0,1-1 0,-1 1 0,1-1 0,0 0 0,5 6 0,6 4 0,1 0 0,0-1 0,1-1 0,26 16 0,-25-18 0,0 1 0,-1 1 0,0 1 0,13 14 0,-24-22 0,0 1 0,-1 0 0,0 0 0,0 1 0,0-1 0,-1 1 0,0 0 0,0-1 0,-1 1 0,0 1 0,0-1 0,-1 0 0,0 0 0,1 14 0,-2-2 0,-2 0 0,0 0 0,-1 0 0,0 0 0,-2-1 0,0 1 0,-1-1 0,-1-1 0,-15 28 0,1-8 0,-2 0 0,-1-2 0,-34 39 0,33-48 0,-40 34 0,57-53 0,-5 0-75,11-13 263,13-19-1666,-1 9-5348</inkml:trace>
  <inkml:trace contextRef="#ctx0" brushRef="#br0" timeOffset="1">611 117 24575,'5'-8'0,"0"1"0,-1-1 0,0 0 0,-1 0 0,0 0 0,0-1 0,3-13 0,1-1 0,-7 22 0,0 1 0,0-1 0,0 0 0,0 1 0,0-1 0,0 0 0,0 1 0,1-1 0,-1 0 0,0 1 0,0-1 0,1 0 0,-1 1 0,1-1 0,-1 1 0,0-1 0,1 1 0,-1-1 0,1 1 0,-1-1 0,1 1 0,-1 0 0,1-1 0,0 1 0,-1 0 0,1-1 0,-1 1 0,2-1 0,7 17 0,1 33 0,54 439 0,-46-317 0,51 618 0,-68-763 0,1 20 0,-4 70 0,2-115 0,0 1 0,0-1 0,0 0 0,0 1 0,0-1 0,0 0 0,0 1 0,0-1 0,-1 1 0,1-1 0,-1 0 0,1 0 0,-1 1 0,1-1 0,-1 0 0,0 0 0,1 1 0,-1-1 0,0 0 0,0 0 0,0 0 0,0 0 0,0 0 0,0-1 0,0 1 0,0 0 0,-1 0 0,1-1 0,0 1 0,0 0 0,-1-1 0,1 0 0,0 1 0,-1-1 0,1 0 0,0 1 0,-1-1 0,1 0 0,0 0 0,-1 0 0,1 0 0,-1 0 0,1-1 0,0 1 0,-1 0 0,1-1 0,0 1 0,-1-1 0,1 1 0,0-1 0,0 1 0,0-1 0,-1 0 0,0-1 0,-7-3 0,0-1 0,1 0 0,0 0 0,0-1 0,0 0 0,-6-9 0,-6-8-1365,3 1-5461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02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1 301 24575,'15'-2'0,"1"0"0,-1-2 0,0 0 0,0-1 0,-1 0 0,1-1 0,-1-1 0,16-9 0,27-12 0,-30 17-94,147-68 320,-157 69-413,0 0 0,-1-1 0,0 0 0,-1-1-1,0-1 1,-1 0 0,19-23 0,-22 20-6639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5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90 24575,'0'-4'0,"4"-2"0,1-4 0,5 1 0,4 0 0,4 3 0,3 2 0,2 2 0,2 1 0,0-4 0,1 0 0,-1 0 0,1-3 0,-1 0 0,-4 1-8191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02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79 24575,'0'-1'0,"0"0"0,0 0 0,-1 1 0,1-1 0,0 0 0,-1 0 0,1 1 0,-1-1 0,1 0 0,-1 1 0,1-1 0,-1 0 0,1 1 0,-1-1 0,0 1 0,1-1 0,-1 1 0,0-1 0,1 1 0,-2-1 0,2 1 0,-1 0 0,1 0 0,0 0 0,-1 0 0,1 0 0,0-1 0,-1 1 0,1 0 0,0 0 0,-1 0 0,1 0 0,0 0 0,0-1 0,-1 1 0,1 0 0,0 0 0,0 0 0,-1-1 0,1 1 0,0 0 0,0-1 0,0 1 0,0 0 0,-1 0 0,1-1 0,0 1 0,0 0 0,0-1 0,0 1 0,0 0 0,0-1 0,0 1 0,0 0 0,0-1 0,0 1 0,0 0 0,0-1 0,0 1 0,0 0 0,0-1 0,0 1 0,0 0 0,0 0 0,0-1 0,1 1 0,-1 0 0,0-1 0,0 1 0,0 0 0,0 0 0,1-1 0,-1 1 0,0 0 0,0 0 0,1-1 0,-1 1 0,0 0 0,0 0 0,1 0 0,-1 0 0,0-1 0,1 1 0,-1 0 0,0 0 0,1 0 0,-1 0 0,0 0 0,1 0 0,20-9 0,1 1 0,0 1 0,0 1 0,0 1 0,1 1 0,29-1 0,-40 3-113,-6 1 35,0 0 0,-1 0 0,1 1-1,0 0 1,0 0 0,0 0-1,0 0 1,0 1 0,0 0 0,-1 0-1,1 1 1,0 0 0,-1 0 0,1 0-1,5 4 1,0 5-6748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03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24575,'0'4'0,"0"6"0,0 5 0,0 4 0,0 4 0,4-3 0,6-5 0,5-4 0,4-9 0,4-4 0,1-2 0,1-1 0,1-3 0,0 0 0,-1 0 0,-4-1 0,-1 0 0,-5 1-8191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03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913 0 24575,'-75'5'0,"1"3"0,1 3 0,-81 23 0,50-11 0,-39 9 0,-130 25 0,257-51 0,15 3 0,26 14 0,-2-3 0,-18-13 0,-1 1 0,0 0 0,0 0 0,-1 0 0,0 1 0,0-1 0,-1 1 0,-1 0 0,1-1 0,0 14 0,-1 16 0,-4 44 0,0-24 0,-2 52 0,1 61 0,37 383 0,-22-389 0,2 134 0,-14-269 0,1-11 0,-1 0 0,2-1 0,0 1 0,2 0 0,4 18 0,-6-31 0,1-1 0,0 0 0,1 0 0,-1 0 0,1 0 0,0 0 0,0 0 0,1-1 0,-1 1 0,1-1 0,0 0 0,0 0 0,0-1 0,1 1 0,0-1 0,-1 0 0,1 0 0,0 0 0,0-1 0,0 0 0,7 2 0,2 0 0,0 0 0,0-2 0,0 0 0,0 0 0,0-2 0,1 0 0,13-1 0,103-18 0,-92 12 0,68-12 0,135-44 0,-215 55-114,-21 7 40,1 0 1,-1-1-1,0 1 1,0-1-1,0-1 0,0 1 1,0-1-1,0 0 1,-1-1-1,0 1 0,1-1 1,-1 0-1,-1-1 1,1 1-1,0-1 1,5-8-1,-1-4-6752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05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411 95 24575,'-68'-58'0,"61"53"0,0 0 0,0 1 0,0 0 0,-1 0 0,1 1 0,-1 0 0,0 0 0,-13-2 0,14 5 0,-1 0 0,1 0 0,0 1 0,0 0 0,0 1 0,0-1 0,0 1 0,0 1 0,0-1 0,0 1 0,1 0 0,0 1 0,-1 0 0,1 0 0,0 0 0,-5 6 0,-3 2 0,0 1 0,0 1 0,2 0 0,-22 31 0,26-32 0,1 0 0,0 0 0,1 1 0,0 0 0,2 0 0,-1 1 0,2 0 0,0-1 0,0 1 0,2 0 0,0 26 0,1-35 0,0 1 0,0-1 0,1 1 0,0-1 0,1 1 0,-1-1 0,1 0 0,1 1 0,-1-1 0,1 0 0,0-1 0,0 1 0,1 0 0,-1-1 0,1 0 0,0 0 0,1 0 0,-1 0 0,1-1 0,0 1 0,1-1 0,-1-1 0,0 1 0,1-1 0,0 0 0,0 0 0,0 0 0,12 2 0,2 0 0,1-2 0,-1 0 0,1-2 0,0 0 0,0-1 0,-1-2 0,1 0 0,-1-1 0,31-8 0,-19 2 0,-1-1 0,-1-2 0,0 0 0,0-3 0,37-23 0,-56 30 0,1-1 0,-1 0 0,-1-1 0,0 0 0,0-1 0,-1 0 0,0-1 0,-1 1 0,13-26 0,-16 27 0,-1 1 0,0-1 0,0 0 0,-1-1 0,0 1 0,-1 0 0,0-1 0,-1 0 0,0 1 0,-1-1 0,0 0 0,-1 1 0,-3-22 0,4 31 0,0-1 0,-1 1 0,1 0 0,0-1 0,-1 1 0,1-1 0,-1 1 0,0 0 0,1-1 0,-1 1 0,0 0 0,0 0 0,0 0 0,0 0 0,0 0 0,0 0 0,-1-2 0,1 3 0,0 0 0,1 0 0,-1 0 0,0 0 0,1 0 0,-1 0 0,0 0 0,1 0 0,-1 0 0,0 0 0,1 0 0,-1 0 0,0 0 0,1 1 0,-1-1 0,0 0 0,1 1 0,-1-1 0,1 0 0,-1 1 0,0-1 0,1 0 0,-1 1 0,1-1 0,-1 1 0,-2 3 0,-1 0 0,1 0 0,1 0 0,-1 0 0,1 0 0,-1 1 0,1-1 0,-2 7 0,0 6 0,0 2 0,1-1 0,1 0 0,0 0 0,2 1 0,0-1 0,1 1 0,5 24 0,-2-18 0,2 1 0,1-1 0,0-1 0,2 0 0,18 34 0,-25-53 9,1 0-1,0 0 1,0 0-1,0-1 1,1 0 0,0 1-1,0-1 1,0-1-1,0 1 1,0-1-1,1 1 1,0-1-1,5 2 1,-8-4-62,1 0 0,0 0 0,0 0 0,-1-1 0,1 1 0,0-1 0,0 0 0,0 0 0,-1 0 0,1 0 0,0 0 0,0-1 0,0 1-1,-1-1 1,1 0 0,0 0 0,-1 0 0,1 0 0,0 0 0,-1 0 0,0-1 0,1 1 0,-1-1 0,0 0 0,0 0 0,0 0 0,3-3 0,7-8-6773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06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0 24575,'-2'21'0,"-1"0"0,-2 0 0,0 0 0,-1-1 0,-17 39 0,1 1 0,10-23 0,0 3 0,-24 53 0,30-83 0,1 1 0,-1-1 0,-1 0 0,1 0 0,-2-1 0,1 1 0,-2-2 0,1 1 0,-15 10 0,19-16-170,-1 0-1,1-1 0,0 0 1,-1 0-1,1-1 0,-1 1 1,-8 1-1,-10 1-6655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06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0 24575,'-4'5'0,"-1"4"0,0 6 0,-4 5 0,0 2 0,2 2 0,2 2 0,1-1 0,2 1 0,1 0 0,-3-1 0,-1 0 0,0 0 0,1 0 0,1-5-8191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06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24575,'3'1'0,"-1"0"0,1-1 0,-1 1 0,1 0 0,-1 0 0,1 0 0,-1 0 0,0 1 0,0-1 0,0 1 0,0-1 0,0 1 0,0 0 0,0 0 0,0 0 0,1 2 0,28 39 0,-28-38 0,0 0 6,0 1 0,0-1 0,-1 1 0,0-1 0,0 1 0,0 0 0,-1 0 0,1 0 0,-2 0 0,1 0 0,-1 0 0,0 0 0,0 0 0,0 0 0,-1 0 0,0 0 0,0 0 0,-1 0 0,-2 8 0,-4 4-303,0 1 0,-1-1 0,-1 0 0,-18 23 0,17-25-6529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07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24575,'2'1'0,"0"0"0,1-1 0,-1 1 0,0 0 0,0 0 0,1 0 0,-1 1 0,0-1 0,0 1 0,0-1 0,0 1 0,-1-1 0,1 1 0,0 0 0,-1 0 0,1 0 0,-1 0 0,0 0 0,1 0 0,-1 0 0,1 4 0,21 52 0,-22-55 0,28 97 0,-5 1 0,-4 1 0,-4 2 0,1 110 0,-17-211 0,4 63 0,-3 0 0,-14 120 0,13-186 0,0 0 0,-1 1 0,1-1 0,0 0 0,0 0 0,0 1 0,0-1 0,0 0 0,-1 0 0,1 1 0,0-1 0,0 0 0,0 0 0,0 1 0,0-1 0,0 0 0,0 1 0,0-1 0,0 0 0,0 0 0,0 1 0,0-1 0,0 0 0,0 0 0,0 1 0,0-1 0,1 0 0,-1 0 0,0 1 0,0-1 0,0 0 0,0 0 0,0 1 0,1-1 0,-1 0 0,0 0 0,0 0 0,0 1 0,1-1 0,-1 0 0,0 0 0,0 0 0,0 0 0,1 0 0,-1 1 0,13-13 0,21-36 0,-27 37 0,34-49 0,2 2 0,59-61 0,-87 104 0,0 1 0,1 0 0,1 1 0,0 1 0,0 0 0,1 2 0,0 0 0,1 0 0,1 2 0,-1 1 0,1 0 0,27-5 0,-44 11-22,1 0 0,-1 1 0,0-1 0,1 1 0,-1 0 0,0 0 0,1 0 0,-1 0 0,1 0 0,-1 1-1,0 0 1,1-1 0,-1 1 0,0 1 0,0-1 0,0 0 0,0 1 0,0-1 0,0 1 0,0 0 0,0 0 0,-1 0 0,1 0-1,-1 1 1,1-1 0,-1 1 0,0 0 0,0-1 0,0 1 0,-1 0 0,1 0 0,0 0 0,-1 0 0,0 0 0,0 1 0,0-1 0,0 0-1,0 0 1,-1 1 0,0-1 0,1 1 0,-2 5 0,2 4-561,-2 1-1,0-1 1,0 1-1,-1 0 1,-1-1-1,0 0 1,-1 0-1,0 0 1,-10 18-1,-6 6 1582,-2-2-1,-1 0 0,-2-1 0,-50 52 1,51-63-199,-1-1 0,-1-1 0,-32 21 1,37-29-1267,0-2 1,-35 15-1,49-23 362,0-1 0,0 1 0,0-1 0,0-1 0,-1 1 0,1-1 0,-1 0 0,1-1 0,0 0 0,-1 0 0,1-1 0,-12-1 0,3-4-6721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07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1 24575,'10'-1'0,"-2"2"0,-11 16 0,-13 25 0,-2 0 0,-33 55 0,45-86-195,-1 0 0,-1-1 0,0-1 0,0 1 0,0-1 0,-13 9 0,6-6-6631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07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7 24575,'0'-5'0,"0"4"0,0 5 0,0 7 0,0 5 0,0 5 0,0 2 0,-4 2 0,-1 1 0,-1 0 0,-2 0 0,-1-1 0,-2-3 0,0-3 0,2-4-8191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53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1 202 24575,'13'13'0,"1"0"0,0 0 0,1-1 0,17 9 0,-24-16 0,0-1 0,1 0 0,0-1 0,0 0 0,0 0 0,0-1 0,0 0 0,0-1 0,0 0 0,12 0 0,1-2 0,-1 0 0,1-2 0,-1 0 0,1-2 0,-1 0 0,38-16 0,-45 16 0,1-2 0,-1 0 0,-1-1 0,1 0 0,-1-1 0,0-1 0,-1 0 0,-1-1 0,1 0 0,10-14 0,-19 21 0,1-1 0,-2 1 0,1-1 0,0 0 0,-1 0 0,0 0 0,0 0 0,-1 0 0,1 0 0,-1 0 0,0-1 0,0 1 0,-1 0 0,0-1 0,0 1 0,0-7 0,-1 9 0,0 0 0,0 0 0,0 0 0,0 0 0,0 0 0,-1 0 0,1 0 0,-1 1 0,0-1 0,0 1 0,0-1 0,0 1 0,0 0 0,-1 0 0,1-1 0,0 2 0,-1-1 0,0 0 0,1 0 0,-1 1 0,0 0 0,0-1 0,0 1 0,0 0 0,0 0 0,0 1 0,0-1 0,-5 0 0,-4 0 0,0 1 0,-1 0 0,1 0 0,0 1 0,-1 1 0,1 0 0,0 1 0,0 0 0,1 1 0,-1 0 0,0 1 0,1 0 0,0 1 0,1 0 0,-1 1 0,1 0 0,0 0 0,1 1 0,0 1 0,0-1 0,1 1 0,0 1 0,0 0 0,1 0 0,0 0 0,-5 14 0,5-12 0,1 1 0,1-1 0,0 1 0,0 1 0,2-1 0,-1 1 0,2 0 0,0-1 0,0 1 0,2 20 0,0-24 0,1 1 0,1-1 0,0 1 0,0-1 0,1 0 0,0 0 0,1 0 0,0 0 0,1-1 0,0 1 0,0-1 0,1 0 0,0-1 0,11 13 0,-13-17 7,1 0 0,0 0 0,0-1 0,0 1 0,0-1 1,1 0-1,-1-1 0,1 1 0,0-1 0,-1 0 0,1 0 0,0-1 0,0 0 0,0 0 0,0 0 0,11-1 0,-2 0-219,-1-1 0,0-1 0,0 0-1,0-1 1,0-1 0,14-5 0,-1-1-6614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08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273 213 24575,'7'-2'0,"0"0"0,0 0 0,-1-1 0,1 0 0,-1 0 0,0 0 0,1-1 0,-2 0 0,7-5 0,13-8 0,178-94 0,-191 103 0,1 1 0,1 0 0,-1 1 0,1 1 0,0 0 0,24-5 0,-35 10 0,0-1 0,1 1 0,-1-1 0,1 1 0,-1 0 0,1 1 0,-1-1 0,1 1 0,-1-1 0,0 1 0,1 0 0,-1 0 0,0 0 0,1 1 0,-1-1 0,0 1 0,0 0 0,0 0 0,-1 0 0,1 0 0,0 0 0,-1 1 0,1-1 0,-1 1 0,0 0 0,0-1 0,0 1 0,0 0 0,-1 0 0,1 0 0,-1 1 0,1-1 0,0 5 0,12 44 0,-3 0 0,9 104 0,-16-114 0,4 65 0,-4 0 0,-13 125 0,-43 210 0,20-192 0,25-198 0,4-1 0,1 1 0,3 0 0,1-1 0,12 61 0,-12-103 0,0-1 0,-1 1 0,0 0 0,0 0 0,-1 0 0,0 0 0,-1 0 0,0 0 0,-3 13 0,2-17 0,0-1 0,0 1 0,-1 0 0,0 0 0,1-1 0,-1 0 0,-1 1 0,1-1 0,-1-1 0,1 1 0,-1 0 0,0-1 0,-1 0 0,1 0 0,0 0 0,-1 0 0,-6 2 0,-28 13 0,-2-2 0,1-2 0,-2-2 0,-43 8 0,-173 13 0,243-32-151,0-1-1,-1 0 0,1-1 0,0 0 1,0-2-1,0 0 0,0 0 1,-26-11-1,20 5-6674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10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 24575,'77'23'0,"-49"-22"0,1-2 0,0-1 0,37-7 0,1 0 0,165-17 0,-7-1 0,238 3 0,-439 24-1365,-4 0-5461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10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0 24575,'20'53'0,"-14"-28"0,-1 0 0,-1 0 0,-1 1 0,-2-1 0,0 1 0,-2-1 0,0 1 0,-2-1 0,-1 1 0,-9 29 0,-4 15-341,-3-1 0,-3-1-1,-53 107 1,64-153-6485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16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7 24575,'0'-6'0,"0"8"0,2 22 0,5 61 0,4 16 0,-4 0 0,-11 166 0,-35 124 0,30-319 0,-3-8 0,8-50 0,0 0 0,2 0 0,0 1 0,1-1 0,0 1 0,2 22 0,-1-36 0,0-1 0,0 1 0,1-1 0,-1 1 0,0-1 0,1 1 0,-1-1 0,0 1 0,0-1 0,1 1 0,-1-1 0,1 0 0,-1 1 0,1-1 0,-1 0 0,0 1 0,1-1 0,-1 0 0,1 1 0,-1-1 0,1 0 0,-1 0 0,1 0 0,0 0 0,-1 1 0,1-1 0,-1 0 0,1 0 0,-1 0 0,1 0 0,-1 0 0,1 0 0,-1-1 0,1 1 0,0 0 0,-1 0 0,1 0 0,-1 0 0,1-1 0,-1 1 0,1 0 0,-1 0 0,1-1 0,-1 1 0,0 0 0,1-1 0,32-19 0,-23 14 0,11-5 0,46-14 0,-51 20 0,1-1 0,-1-1 0,0 0 0,0-1 0,19-13 0,-33 19-42,0 0-1,-1 0 0,1 0 1,0 0-1,-1 0 0,1-1 1,-1 1-1,0-1 0,0 1 1,0-1-1,0 1 0,0-1 1,0 1-1,-1-1 0,1 0 1,-1 0-1,0 1 0,1-1 1,-1 0-1,-1 0 0,1 1 1,0-1-1,-1 0 0,1 1 1,-1-1-1,0 0 0,0 1 1,0-1-1,0 1 0,0-1 1,-2-1-1,-6-14-6783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17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350 36 24575,'6'-1'0,"-1"0"0,1 0 0,0 0 0,-1-1 0,0 0 0,1 0 0,-1-1 0,6-3 0,34-10 0,-62 24 0,0-1 0,-24 7 0,8-8 0,12-3 0,1 1 0,-1 0 0,1 2 0,-29 12 0,46-16 0,0 0 0,0 0 0,1 1 0,-1-1 0,0 1 0,1 0 0,-1 0 0,1 0 0,0 0 0,0 0 0,0 0 0,1 1 0,-1-1 0,1 0 0,0 1 0,0 0 0,0-1 0,0 1 0,1-1 0,-1 8 0,0 11 0,0 0 0,5 32 0,-2-17 0,11 127 0,-7-108 0,-1 1 0,-6 92 0,-31 75 0,-75 279 0,70-350 0,30-117 0,0 1 0,3 1 0,1-1 0,2 1 0,4 55 0,-2-89 0,-1-1 0,0 1 0,1-1 0,0 0 0,0 1 0,0-1 0,0 0 0,0 1 0,1-1 0,0 0 0,-1 0 0,1 0 0,0 0 0,0-1 0,1 1 0,-1 0 0,1-1 0,-1 0 0,1 1 0,5 2 0,-3-2 0,0-1 0,1 0 0,-1-1 0,1 1 0,-1-1 0,1 0 0,-1 0 0,1-1 0,0 0 0,-1 0 0,11-1 0,7-3 0,1-1 0,-1-1 0,0-1 0,42-20 0,-47 19-73,27-11-186,0-2 1,-1-2 0,-1-2-1,74-57 1,-103 69-6568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18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69 24575,'3'-23'0,"-2"21"0,0-1 0,-1 0 0,1 1 0,-1-1 0,0 0 0,1 1 0,-1-1 0,-1 0 0,0-4 0,1 6 0,-1 0 0,1 0 0,-1 0 0,0 0 0,0 0 0,1 0 0,-1 1 0,0-1 0,0 0 0,0 0 0,0 1 0,0-1 0,0 1 0,0-1 0,0 1 0,0-1 0,-1 1 0,1 0 0,0-1 0,0 1 0,0 0 0,0 0 0,-1 0 0,1 0 0,0 0 0,0 0 0,0 0 0,-2 1 0,-23 2 0,1 1 0,0 2 0,0 1 0,1 0 0,0 2 0,0 1 0,1 1 0,-29 18 0,48-27 0,0 0 0,1 1 0,-1-1 0,1 1 0,-1 0 0,1-1 0,0 2 0,0-1 0,0 0 0,1 0 0,-1 1 0,1 0 0,0-1 0,0 1 0,0 0 0,-2 8 0,4-10 0,-1 1 0,2-1 0,-1 0 0,0 1 0,0-1 0,1 0 0,-1 1 0,1-1 0,0 0 0,0 0 0,0 1 0,0-1 0,0 0 0,0 0 0,0 0 0,1 0 0,-1 0 0,1-1 0,-1 1 0,1 0 0,0-1 0,0 1 0,0-1 0,0 1 0,0-1 0,0 0 0,0 0 0,0 0 0,0 0 0,1 0 0,-1-1 0,3 1 0,19 7 0,0-1 0,35 5 0,-39-8 0,1 0 0,0 1 0,26 11 0,-40-12 0,1-1 0,-1 1 0,0 1 0,0 0 0,0 0 0,-1 0 0,0 0 0,0 1 0,0 0 0,-1 1 0,0-1 0,6 11 0,-5-8 0,0 0 0,0 1 0,-2 0 0,1 0 0,-1 0 0,0 0 0,-1 1 0,-1 0 0,1 0 0,-2-1 0,1 1 0,-2 0 0,1 0 0,-2 0 0,1 0 0,-1 0 0,-1 0 0,0 0 0,-1 0 0,0-1 0,0 1 0,-1-1 0,-1 0 0,-5 10 0,0-1 0,-1-2 0,-1 1 0,0-1 0,-1-1 0,-1 0 0,-1-1 0,0-1 0,0 0 0,-2-1 0,0-1 0,0 0 0,-1-1 0,0-1 0,-1-1 0,0-1 0,-25 8 0,43-15 0,-1 0 0,0-1 0,0 1 0,0-1 0,0 1 0,0-1 0,-1 1 0,1-1 0,0 0 0,0 0 0,0 0 0,0 0 0,0-1 0,0 1 0,0 0 0,0-1 0,0 0 0,0 1 0,0-1 0,0 0 0,0 0 0,0 0 0,1 0 0,-4-2 0,4 1 0,0-1 0,0 1 0,0-1 0,0 1 0,1-1 0,-1 0 0,1 1 0,-1-1 0,1 0 0,0 1 0,0-1 0,0 0 0,0 1 0,1-1 0,-1 0 0,1 1 0,-1-1 0,1 0 0,1-2 0,6-23-1365,0 1-5461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19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24575,'17'-5'0,"-16"5"0,-1-1 0,1 1 0,0-1 0,-1 1 0,1 0 0,-1-1 0,1 1 0,0 0 0,-1 0 0,1-1 0,0 1 0,-1 0 0,1 0 0,0 0 0,-1 0 0,1 0 0,0 0 0,-1 0 0,1 0 0,0 0 0,0 0 0,-1 1 0,1-1 0,0 0 0,-1 0 0,1 1 0,-1-1 0,1 0 0,0 1 0,-1-1 0,1 0 0,-1 1 0,1-1 0,-1 1 0,1-1 0,-1 1 0,1-1 0,-1 1 0,0-1 0,1 1 0,-1 0 0,0-1 0,1 1 0,-1 0 0,0-1 0,0 1 0,0 0 0,1-1 0,-1 1 0,0 0 0,0 0 0,4 17 0,-1 1 0,0-1 0,-2 0 0,0 1 0,-1-1 0,-3 28 0,1 7 0,-14 274 0,3 263 0,16-364 0,-7-205 120,-1-18-321,-1-11-1083,2-4-5542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19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1 140 24575,'4'-4'0,"6"-2"0,0-3 0,4-1 0,3 2 0,3-3 0,3 2 0,0 1 0,-2-1 0,-2 0 0,1 2 0,1-2 0,1 0 0,1 2 0,-3-2 0,-1 0 0,-4 2-8191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19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1 421 24575,'11'-1'0,"0"-1"0,1 0 0,-1-1 0,0 0 0,0 0 0,-1-1 0,1-1 0,-1 1 0,0-2 0,0 1 0,-1-2 0,1 1 0,-1-1 0,-1-1 0,1 1 0,-1-1 0,-1-1 0,8-10 0,-6 7 0,0 1 0,-1-2 0,0 1 0,-1-1 0,0 0 0,-1-1 0,-1 1 0,0-1 0,-1 0 0,-1-1 0,0 1 0,-1-1 0,1-25 0,-3 35 0,0 0 0,-1 0 0,1 0 0,-1 0 0,-1 1 0,1-1 0,-1 0 0,1 0 0,-1 1 0,-1-1 0,1 1 0,-1 0 0,1 0 0,-1 0 0,-1 0 0,-4-5 0,5 7 0,0 0 0,1 0 0,-1 0 0,0 1 0,0-1 0,0 1 0,0 0 0,0 0 0,0 0 0,-1 0 0,1 1 0,0-1 0,0 1 0,0 0 0,-1 0 0,1 0 0,0 0 0,0 1 0,-1-1 0,1 1 0,0 0 0,0 0 0,0 0 0,0 0 0,0 1 0,-4 1 0,0 2 0,-1-1 0,1 1 0,0 0 0,1 0 0,-1 1 0,1 0 0,0 0 0,1 0 0,-1 1 0,1 0 0,1 0 0,-1 0 0,1 1 0,0-1 0,1 1 0,-5 15 0,5-11 0,0 1 0,1-1 0,0 0 0,1 1 0,1-1 0,0 1 0,0 0 0,1-1 0,1 0 0,0 1 0,4 12 0,-5-22 0,0 0 0,0 0 0,0 0 0,1 0 0,-1-1 0,0 1 0,1 0 0,0 0 0,0-1 0,0 1 0,0-1 0,0 0 0,0 1 0,1-1 0,-1 0 0,1 0 0,-1-1 0,1 1 0,0-1 0,3 3 0,-1-3 0,0 0 0,1 0 0,-1 0 0,0-1 0,0 1 0,0-1 0,0 0 0,1-1 0,-1 1 0,0-1 0,7-2 0,6-3 0,0 0 0,0-1 0,-1-1 0,0-1 0,27-18 0,-28 14 0,-1 0 0,23-24 0,9-9 0,-47 45 0,1 1 0,-1-1 0,1 1 0,-1-1 0,1 1 0,-1 0 0,1-1 0,-1 1 0,1 0 0,0-1 0,-1 1 0,1 0 0,0 0 0,-1 0 0,1-1 0,0 1 0,-1 0 0,1 0 0,0 0 0,-1 0 0,1 0 0,0 0 0,-1 0 0,1 1 0,0-1 0,-1 0 0,1 0 0,0 0 0,-1 1 0,2 0 0,12 20 0,-1 43 0,-12-54 0,2 5 0,-3-6 0,2-1 0,-1 0 0,1 1 0,0-1 0,1 0 0,4 9 0,-7-16 0,1 0 0,-1 0 0,1 0 0,0-1 0,-1 1 0,1 0 0,0 0 0,0 0 0,0-1 0,-1 1 0,1 0 0,0-1 0,0 1 0,0-1 0,0 1 0,0-1 0,0 1 0,0-1 0,0 0 0,1 1 0,0-1 0,0 0 0,1-1 0,-1 1 0,0-1 0,0 1 0,0-1 0,1 0 0,-1 0 0,0 0 0,0 0 0,0 0 0,0 0 0,-1 0 0,1-1 0,3-2 0,16-16 0,33-39 0,-37 38 0,1 1 0,28-24 0,-45 43 0,0 0 0,-1 1 0,1-1 0,0 0 0,0 1 0,0-1 0,0 1 0,0-1 0,-1 0 0,1 1 0,0 0 0,0-1 0,0 1 0,0 0 0,1 0 0,-1-1 0,0 1 0,0 0 0,0 0 0,0 0 0,0 0 0,0 0 0,0 0 0,0 1 0,0-1 0,0 0 0,0 0 0,0 1 0,0-1 0,0 1 0,0-1 0,0 1 0,0-1 0,0 1 0,-1 0 0,1-1 0,0 1 0,0 0 0,0 0 0,-1-1 0,1 1 0,-1 0 0,1 0 0,0 0 0,-1 0 0,1 1 0,4 8 0,-1 1 0,-1-1 0,0 1 0,3 12 0,5 17 0,-10-39 0,-1-1 0,1 1 0,-1 0 0,1 0 0,0-1 0,-1 1 0,1 0 0,0-1 0,-1 1 0,1-1 0,0 1 0,0-1 0,0 1 0,0-1 0,-1 1 0,1-1 0,0 0 0,0 1 0,0-1 0,0 0 0,0 0 0,0 0 0,0 0 0,0 0 0,1 0 0,28-11 0,23-31 0,-47 37 0,-2 0-97,1 1-1,0-1 1,0 1-1,0 0 1,1 1-1,-1-1 1,1 1-1,0 0 1,0 1-1,0-1 1,0 1-1,0 1 0,9-3 1,-5 3-6729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20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 91 24575,'1'-22'0,"0"16"0,-1 0 0,0 0 0,0 0 0,0 0 0,0 0 0,-1 0 0,0 0 0,-4-11 0,5 17 0,0 0 0,0 0 0,0-1 0,0 1 0,0 0 0,0 0 0,0 0 0,0 0 0,0 0 0,0-1 0,0 1 0,0 0 0,0 0 0,-1 0 0,1 0 0,0 0 0,0 0 0,0-1 0,0 1 0,0 0 0,0 0 0,0 0 0,-1 0 0,1 0 0,0 0 0,0 0 0,0 0 0,0 0 0,0 0 0,-1 0 0,1 0 0,0 0 0,0 0 0,0 0 0,0 0 0,-1 0 0,1 0 0,0 0 0,0 0 0,0 0 0,0 0 0,0 0 0,-1 0 0,1 0 0,0 0 0,0 0 0,0 0 0,0 0 0,0 0 0,-1 0 0,1 0 0,0 1 0,0-1 0,0 0 0,0 0 0,0 0 0,-6 14 0,-1 17 0,-31 340 0,28-230 0,-50 252 0,46-336 0,2-3 0,-1-2 0,-3 1 0,-2-2 0,-31 61 0,48-109 0,0-1 0,-1 0 0,1 0 0,-1 0 0,1 0 0,-1 0 0,1 0 0,-1 0 0,0 0 0,0-1 0,0 1 0,0-1 0,0 1 0,0-1 0,-1 0 0,1 0 0,0 0 0,-4 1 0,5-2 0,-1 0 0,1 0 0,0-1 0,0 1 0,-1-1 0,1 1 0,0-1 0,0 1 0,-1-1 0,1 1 0,0-1 0,0 0 0,0 0 0,0 0 0,0 0 0,0 0 0,0 0 0,0 0 0,0 0 0,1 0 0,-1 0 0,0 0 0,1 0 0,-1 0 0,1-1 0,-1 1 0,1 0 0,-1-1 0,1 1 0,0 0 0,0-1 0,0 1 0,0 0 0,0-1 0,0 0 0,-4-27 0,1 1 0,2-1 0,1 1 0,1-1 0,1 0 0,2 1 0,1 0 0,1 0 0,16-44 0,-19 64 0,1 0 0,1 0 0,0 1 0,0 0 0,0-1 0,1 2 0,0-1 0,0 1 0,0 0 0,1 0 0,0 0 0,1 1 0,-1 0 0,1 1 0,0 0 0,0 0 0,0 0 0,0 1 0,1 0 0,-1 1 0,1 0 0,10-1 0,104-22 0,-65 10-1365,-41 11-5461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2:58.1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24575,'4'0'0,"2"4"0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54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1417 0 24575,'0'1'0,"1"-1"0,-1 0 0,1 1 0,-1-1 0,0 1 0,1-1 0,-1 1 0,0-1 0,1 1 0,-1-1 0,0 1 0,0-1 0,1 1 0,-1-1 0,0 1 0,0-1 0,0 1 0,0-1 0,0 1 0,0 0 0,0-1 0,0 1 0,0-1 0,0 1 0,0 0 0,0-1 0,0 1 0,0-1 0,-1 1 0,1-1 0,0 1 0,0-1 0,-1 1 0,1-1 0,-1 1 0,-9 27 0,10-26 0,-31 78 0,14-34 0,-1-1 0,-2-1 0,-30 48 0,47-88 0,-1 1 0,1-1 0,-1 1 0,1-1 0,-1 0 0,-1 0 0,1-1 0,0 1 0,-1-1 0,0 0 0,1 0 0,-1 0 0,-1-1 0,1 0 0,0 0 0,0 0 0,-1-1 0,1 0 0,-1 0 0,1 0 0,-1 0 0,0-1 0,1 0 0,-1 0 0,0-1 0,1 1 0,-6-3 0,5 3 0,0-1 0,-1 1 0,1 0 0,0 0 0,0 1 0,0 0 0,0 0 0,1 0 0,-1 1 0,0 0 0,0 0 0,1 0 0,-1 1 0,1 0 0,0 0 0,0 0 0,-7 6 0,-6 6 0,2 1 0,0 0 0,-18 25 0,12-13 0,21-28 0,1 1 0,-1 0 0,1 0 0,-1-1 0,1 1 0,-1-1 0,0 1 0,1 0 0,-1-1 0,0 1 0,0-1 0,1 1 0,-1-1 0,0 0 0,0 1 0,0-1 0,0 0 0,1 0 0,-1 1 0,0-1 0,0 0 0,0 0 0,0 0 0,0 0 0,0 0 0,0 0 0,1 0 0,-1-1 0,0 1 0,0 0 0,0 0 0,0-1 0,1 1 0,-1 0 0,0-1 0,0 1 0,0-1 0,1 1 0,-1-1 0,0 1 0,1-1 0,-1 0 0,1 1 0,-1-1 0,0 0 0,1 1 0,-1-1 0,1 0 0,0 0 0,-1 0 0,1 1 0,-1-3 0,-22-56 0,17 40 0,4 13 0,0 1 0,-1 0 0,1 0 0,-1 0 0,0 0 0,-1 1 0,1-1 0,-1 1 0,0 0 0,0 0 0,0 0 0,-1 0 0,1 1 0,-1 0 0,0 0 0,0 0 0,0 1 0,0-1 0,-1 1 0,1 0 0,0 1 0,-1-1 0,0 1 0,1 0 0,-1 1 0,0-1 0,1 1 0,-1 0 0,0 0 0,1 1 0,-1 0 0,0 0 0,1 0 0,-1 1 0,1 0 0,0 0 0,0 0 0,-1 0 0,-6 6 0,-13 8-1831,1 0-1,0 2 0,-26 26 1,-2 1 2373,-106 96 6360,92-74-6931,2 2-1,4 4 1,-65 101-1,119-163-1335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20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24575,'-4'0'0,"3"0"0,6 0 0,5 0 0,2 4 0,-1 6 0,-7 1 0,-4 3 0,-2-2-8191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21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24575,'0'4'0,"0"6"0,-4 1 0,-2 3 0,0 3 0,2-6 0,1-8 0,5-5 0,3-7 0,0-5 0,-1-1-8191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21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0 177 24575,'6'1'0,"-1"0"0,0 1 0,0 0 0,0 0 0,0 0 0,0 1 0,6 3 0,15 7 0,8-2 0,0-1 0,0-2 0,1-1 0,66 3 0,-81-9 0,0-1 0,0-1 0,0-1 0,0 0 0,-1-2 0,1 0 0,-1-2 0,0 0 0,0-1 0,20-10 0,-35 15 0,1-1 0,-1 1 0,0-1 0,0 0 0,0-1 0,0 1 0,-1 0 0,1-1 0,-1 0 0,0 0 0,0 0 0,0 0 0,-1-1 0,1 1 0,-1-1 0,0 1 0,-1-1 0,1 0 0,-1 0 0,0 0 0,1-9 0,-2 10 0,0-1 0,0 1 0,-1-1 0,0 1 0,0 0 0,0 0 0,-1-1 0,1 1 0,-1 0 0,0 0 0,0 0 0,-1 1 0,1-1 0,-1 0 0,1 1 0,-1 0 0,0 0 0,-1-1 0,1 2 0,0-1 0,-1 0 0,0 1 0,1 0 0,-1-1 0,-6-1 0,2 1 0,1 0 0,-1 0 0,0 1 0,0 0 0,0 0 0,0 1 0,-1 0 0,1 1 0,0-1 0,0 2 0,-1-1 0,1 1 0,0 0 0,0 1 0,0 0 0,0 0 0,0 1 0,0 0 0,1 0 0,-1 1 0,1 0 0,0 0 0,0 1 0,1 0 0,-1 0 0,1 1 0,-6 6 0,-2 2 0,2 0 0,-1 1 0,2 0 0,0 1 0,1 0 0,1 1 0,0 0 0,1 0 0,1 1 0,-9 32 0,10-22 0,2 1 0,1 0 0,1 0 0,1 0 0,5 46 0,-2-54 0,2 0 0,0-1 0,1 1 0,1-1 0,1 0 0,0-1 0,2 1 0,15 25 0,-19-38 0,0 1 0,1-1 0,0 0 0,0-1 0,0 0 0,1 0 0,0 0 0,0 0 0,1-1 0,-1-1 0,1 1 0,0-1 0,0 0 0,1-1 0,-1 0 0,1-1 0,-1 1 0,1-1 0,10 0 0,-11-1 0,0-1 0,-1-1 0,1 1 0,0-1 0,0 0 0,0-1 0,-1 0 0,1 0 0,0-1 0,-1 0 0,0 0 0,0-1 0,0 0 0,0 0 0,-1 0 0,1-1 0,-1 0 0,0-1 0,-1 1 0,1-1 0,8-11 0,-1-4-455,-1 0 0,18-41 0,-18 35-6371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22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40 690 24575,'1'0'0,"0"1"0,0-1 0,0 0 0,0 1 0,0-1 0,0 1 0,0-1 0,0 1 0,0-1 0,0 1 0,0 0 0,-1-1 0,1 1 0,0 0 0,-1 0 0,1-1 0,0 1 0,-1 0 0,1 0 0,-1 0 0,1 0 0,-1 0 0,0 0 0,1 0 0,-1 0 0,0 0 0,0 0 0,1 0 0,-1 0 0,0 0 0,0 0 0,0 0 0,0 0 0,-1 2 0,-3 38 0,4-39 0,-13 99 0,10-66 0,-1-1 0,-3 1 0,-14 50 0,15-58 0,6-26 0,1-1 0,-1 0 0,0 0 0,1 0 0,-1 0 0,1 0 0,-1 0 0,0 0 0,1 0 0,-1 0 0,1 0 0,-1 0 0,0 0 0,1 0 0,-1 0 0,1-1 0,-1 1 0,0 0 0,1 0 0,-1 0 0,0 0 0,1-1 0,-1 1 0,0 0 0,1 0 0,-1-1 0,0 1 0,0 0 0,1-1 0,-1 1 0,0 0 0,0-1 0,1 0 0,37-44 0,-33 38 0,11-12 0,1 1 0,1 0 0,0 1 0,41-29 0,-57 45 0,-1 0 0,1 0 0,0 0 0,-1 0 0,1 0 0,0 0 0,0 1 0,0-1 0,0 1 0,0-1 0,0 1 0,0 0 0,0-1 0,0 1 0,0 0 0,-1 0 0,1 1 0,0-1 0,0 0 0,0 1 0,0-1 0,0 1 0,0-1 0,0 1 0,0 0 0,0 0 0,-1 0 0,1 0 0,0 0 0,-1 0 0,1 0 0,-1 1 0,1-1 0,-1 1 0,0-1 0,2 4 0,5 6 0,-1 1 0,-1-1 0,0 2 0,8 20 0,1 4 0,-9-26 0,1 2 0,0 1 0,1-1 0,0-1 0,18 21 0,-23-30 0,-1-1 0,1 1 0,-1-1 0,1 0 0,0 0 0,-1-1 0,1 1 0,0 0 0,0-1 0,1 0 0,-1 1 0,0-1 0,0-1 0,0 1 0,1 0 0,-1-1 0,0 0 0,1 1 0,-1-1 0,1-1 0,-1 1 0,0 0 0,1-1 0,-1 0 0,0 1 0,0-1 0,5-2 0,8-5 0,0-1 0,0 0 0,-1-1 0,0-1 0,-1 0 0,0-1 0,-1 0 0,-1-1 0,1 0 0,-2-1 0,13-21 0,-14 21 0,-2-1 0,0 0 0,0 0 0,-1-1 0,-1 1 0,-1-2 0,0 1 0,-2 0 0,1-1 0,-2 0 0,0 0 0,-1-20 0,-1 34 0,0-1 0,-1 1 0,1 0 0,-1-1 0,0 1 0,1 0 0,-2-1 0,1 1 0,0 0 0,-3-4 0,4 6 0,-1 0 0,0 0 0,0 0 0,0 0 0,0 0 0,0 0 0,0 0 0,0 1 0,0-1 0,0 0 0,-1 1 0,1-1 0,0 0 0,0 1 0,-1-1 0,1 1 0,0 0 0,-3-1 0,0 1 0,0 1 0,0 0 0,-1-1 0,1 1 0,0 0 0,0 1 0,0-1 0,0 1 0,0 0 0,0 0 0,1 0 0,-1 0 0,1 1 0,-6 4 0,-4 5 0,1 0 0,1 0 0,0 1 0,0 1 0,1 0 0,1 0 0,1 1 0,0 0 0,0 1 0,-4 15 0,3-5 0,1 0 0,1 1 0,1 0 0,2 0 0,-2 41 0,5-48 0,0-8 0,1-1 0,0 1 0,0-1 0,1 1 0,5 22 0,-5-32 0,0 1 0,0-1 0,0 1 0,1-1 0,-1 0 0,1 0 0,-1 1 0,1-1 0,0 0 0,-1 0 0,1 0 0,0-1 0,0 1 0,1 0 0,-1-1 0,0 1 0,0-1 0,1 0 0,-1 0 0,1 0 0,-1 0 0,1 0 0,0 0 0,-1-1 0,1 1 0,-1-1 0,1 0 0,0 0 0,0 0 0,-1 0 0,4-1 0,6 0 0,1-1 0,-1-1 0,1 0 0,-1-1 0,0-1 0,0 1 0,-1-2 0,1 0 0,-1 0 0,14-11 0,14-12 0,47-45 0,-51 38 0,-1-1 0,-1-2 0,-3-1 0,-1-2 0,-2 0 0,34-71 0,-26 33 0,-2-2 0,40-162 0,-17-75 0,-57 292 0,-9 41 0,-9 40 0,-30 123-1365,40-146-5461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22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1 24575,'0'4'0,"-4"2"0,-2 3 0,0 5 0,2 4 0,1-1-8191</inkml:trace>
  <inkml:trace contextRef="#ctx0" brushRef="#br0" timeOffset="1">11 420 24575,'0'4'0,"0"6"0,-4 1 0,-2 3 0,5-1 0,7-3 0,6-2 0,1-8 0,3-4 0,2-4 0,-1-2-8191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24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424 1 24575,'-11'1'0,"1"1"0,-1 0 0,1 1 0,-17 7 0,0-1 0,16-6 0,-144 50 0,141-47 0,1 0 0,0 0 0,1 2 0,-1-1 0,2 2 0,-1-1 0,1 2 0,0 0 0,-9 11 0,16-18 0,1 1 0,0 0 0,0 1 0,1-1 0,-1 0 0,1 1 0,0 0 0,0-1 0,0 1 0,1 0 0,-1 0 0,1 0 0,1 0 0,-1 0 0,1 0 0,-1 0 0,2 0 0,-1 1 0,0-1 0,1 0 0,0 0 0,0 0 0,1 0 0,-1-1 0,1 1 0,0 0 0,0-1 0,1 1 0,-1-1 0,1 1 0,0-1 0,0 0 0,0 0 0,1-1 0,0 1 0,-1-1 0,1 0 0,0 0 0,1 0 0,-1 0 0,0 0 0,1-1 0,5 2 0,114 32 0,-122-35 0,0 0 0,0 0 0,-1 0 0,1 0 0,0 0 0,0 0 0,-1 1 0,1-1 0,0 0 0,-1 1 0,0 0 0,1-1 0,-1 1 0,0 0 0,0 0 0,0-1 0,0 1 0,0 0 0,0 0 0,0 0 0,0 4 0,0-2 0,-1 1 0,0-1 0,0 1 0,0-1 0,-1 1 0,0-1 0,1 1 0,-1-1 0,-4 9 0,-1 1 0,0-1 0,-1 1 0,-1-1 0,0 0 0,-12 13 0,-125 172 0,134-173 120,14-19-322,11-11-1081,0-5-5543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24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39 24575,'10'-33'0,"-2"27"0,-3 22 0,-4 19 0,-1 0 0,-3 0 0,-7 44 0,-1 8 0,-16 223 0,19-200 0,-5 0 0,-30 122 0,39-217 30,0-1 0,-1 0 0,-13 26 0,16-37-50,0 0 0,0 0 0,0 0 0,0 0-1,-1 0 1,1-1 0,-1 1 0,0-1 0,-5 4 0,7-5-34,-1 0 1,1-1-1,-1 1 1,1-1-1,0 1 1,-1-1-1,0 0 1,1 1-1,-1-1 1,1 0-1,-1 0 1,1 0-1,-1 0 1,1 0-1,-1-1 1,1 1-1,-1 0 1,1-1-1,-1 1 1,1-1-1,-1 0 1,1 1-1,-2-2 1,-11-7-6773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25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24575,'0'-4'0,"5"-6"0,4-1 0,7 2 0,3 1 0,3 3 0,3 3 0,0 0 0,1 2 0,-1-4 0,1-1 0,-1 0 0,0 1 0,-4 1-8191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25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1 167 24575,'0'3'0,"0"0"0,0 0 0,1-1 0,-1 1 0,1 0 0,-1 0 0,1-1 0,0 1 0,0 0 0,0-1 0,0 1 0,1-1 0,-1 0 0,1 1 0,0-1 0,-1 0 0,1 0 0,0 0 0,0 0 0,3 2 0,0-1 0,0 0 0,0 0 0,1 0 0,-1-1 0,1 0 0,-1 0 0,1-1 0,-1 0 0,10 1 0,-1 0 0,1-1 0,0-1 0,0-1 0,0 0 0,-1-1 0,1-1 0,16-4 0,-6-2 0,-1 0 0,0-2 0,33-19 0,-51 27 0,1-1 0,0-1 0,-1 1 0,0-1 0,0 0 0,-1-1 0,1 0 0,-1 1 0,0-2 0,-1 1 0,1 0 0,-1-1 0,0 0 0,-1 0 0,5-14 0,-7 19 0,0 0 0,-1 0 0,1 0 0,-1 0 0,1 0 0,-1 0 0,0 0 0,0 0 0,0 0 0,0-1 0,0 1 0,0 0 0,-1 0 0,1 0 0,-1 0 0,1 0 0,-1 0 0,0 0 0,0 0 0,0 0 0,0 0 0,0 1 0,0-1 0,0 0 0,-1 1 0,1-1 0,-1 0 0,1 1 0,-1 0 0,0-1 0,1 1 0,-1 0 0,0 0 0,0 0 0,0 0 0,0 0 0,0 0 0,0 1 0,0-1 0,0 1 0,0-1 0,0 1 0,0 0 0,-4 0 0,-2 0 0,1 0 0,-1 1 0,0 0 0,1 0 0,0 1 0,-1 0 0,1 0 0,0 0 0,0 1 0,0 1 0,-10 5 0,6-1 0,0 1 0,1 1 0,0-1 0,0 1 0,1 1 0,1 0 0,0 0 0,0 1 0,1 0 0,1 0 0,-9 23 0,11-27 0,1 1 0,1 0 0,-1-1 0,2 1 0,-1 0 0,1 0 0,0 0 0,1 0 0,0 0 0,1 1 0,0-1 0,0 0 0,1-1 0,0 1 0,0 0 0,1 0 0,0-1 0,9 16 0,-10-20 5,1-1 0,-1 1 0,1-1-1,0 0 1,0 0 0,0 0 0,0 0 0,1-1-1,-1 1 1,1-1 0,0 0 0,-1 0 0,1 0-1,0-1 1,0 1 0,0-1 0,0 0-1,0 0 1,1 0 0,-1-1 0,0 0 0,0 1-1,0-1 1,6-1 0,3-1-191,-1 0 1,0-1-1,1 0 0,-1-1 1,-1 0-1,1-1 1,11-7-1,-1 1-6640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25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171 446 24575,'1'-2'0,"-1"-1"0,1 1 0,0-1 0,0 1 0,0-1 0,0 1 0,1-1 0,-1 1 0,1 0 0,-1 0 0,1 0 0,0 0 0,0 0 0,2-2 0,-4 3 0,1 1 0,-1-1 0,0 1 0,1 0 0,-1-1 0,1 1 0,-1-1 0,1 1 0,-1 0 0,1-1 0,-1 1 0,1 0 0,-1 0 0,1-1 0,-1 1 0,1 0 0,0 0 0,-1 0 0,1 0 0,-1 0 0,1 0 0,0 0 0,-1 0 0,1 0 0,-1 0 0,1 0 0,0 0 0,-1 0 0,1 0 0,-1 1 0,1-1 0,-1 0 0,1 0 0,-1 1 0,1-1 0,-1 0 0,1 1 0,-1-1 0,1 0 0,-1 1 0,1-1 0,-1 1 0,0-1 0,1 1 0,-1-1 0,0 1 0,1-1 0,-1 1 0,0-1 0,0 1 0,1 0 0,-1-1 0,0 1 0,0-1 0,0 1 0,0-1 0,0 1 0,0 0 0,0-1 0,0 1 0,0-1 0,0 1 0,0 0 0,0-1 0,-1 1 0,1 0 0,-1 20 0,0 0 0,-2 0 0,0 0 0,-11 35 0,0 1 0,-6 22 0,-3-2 0,-59 133 0,47-128 0,15-20 0,57-126 0,9-60 0,34-148 0,25-72 0,-104 341 0,16-42 0,2 1 0,25-44 0,-37 76 0,1 0 0,-1 1 0,2 0 0,-1 1 0,2 0 0,-1 0 0,1 1 0,1 0 0,0 1 0,0 0 0,0 1 0,14-7 0,-18 11 0,0 1 0,0 0 0,1 0 0,-1 0 0,0 1 0,1 0 0,-1 0 0,1 1 0,-1 0 0,1 0 0,-1 1 0,0 0 0,1 0 0,-1 1 0,13 4 0,-10-2 0,1 1 0,-1 0 0,0 1 0,-1 0 0,1 0 0,-1 1 0,0 0 0,-1 1 0,0 0 0,8 9 0,-9-8 0,0 0 0,-1 0 0,0 1 0,0 0 0,-1 0 0,0 0 0,-1 1 0,0 0 0,-1 0 0,2 11 0,-4-15 0,0 1 0,0-1 0,-1 0 0,0 1 0,0-1 0,-1 0 0,0 1 0,-1-1 0,1 0 0,-1 0 0,0 0 0,-1 0 0,0 0 0,0-1 0,-8 13 0,5-12 15,-1 0 0,0 0 0,0 0 0,-1-1 0,0 0 0,0-1 0,-12 7 0,-62 28-1500,65-33-5341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54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1 323 24575,'52'19'0,"-35"-16"0,1-2 0,-1-1 0,0 0 0,1-1 0,-1 0 0,1-2 0,-1 0 0,0-1 0,0-1 0,-1 0 0,0-1 0,1-1 0,-2-1 0,1 0 0,-1-1 0,-1 0 0,0-1 0,0-1 0,-1 0 0,0-1 0,-1-1 0,0 0 0,-1 0 0,0-1 0,8-16 0,-13 19 0,0-1 0,-1 1 0,-1-1 0,0 0 0,-1-1 0,3-14 0,-6 25 0,1 0 0,-1 0 0,0 0 0,0 0 0,0-1 0,-1 1 0,1 0 0,0 0 0,-1 0 0,0 0 0,1 0 0,-1 0 0,0 0 0,0 0 0,0 0 0,0 1 0,0-1 0,-2-2 0,1 3 0,0-1 0,-1 1 0,1 0 0,0-1 0,-1 1 0,1 1 0,0-1 0,-1 0 0,1 0 0,-1 1 0,0 0 0,1-1 0,-1 1 0,1 0 0,-1 0 0,0 0 0,1 1 0,-1-1 0,-2 1 0,-45 15-1365,27-6-5461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26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688 0 24575,'0'2'0,"1"0"0,0-1 0,0 1 0,0-1 0,0 1 0,0-1 0,0 0 0,0 1 0,0-1 0,0 0 0,0 0 0,1 1 0,-1-1 0,1 0 0,-1-1 0,1 1 0,2 1 0,29 14 0,-15-9 0,0-1 0,0-1 0,0-1 0,0 0 0,1-1 0,0-1 0,-1-1 0,1 0 0,0-1 0,0-2 0,19-3 0,-32 4 0,0-1 0,1 0 0,0 1 0,0 0 0,0 0 0,0 1 0,10 0 0,-15 1 0,-1-1 0,1 0 0,0 1 0,0 0 0,-1-1 0,1 1 0,0 0 0,-1 0 0,1 0 0,-1 0 0,1 0 0,-1 0 0,0 0 0,1 1 0,-1-1 0,0 0 0,0 1 0,0-1 0,0 1 0,0-1 0,0 1 0,0 0 0,-1-1 0,1 1 0,-1 0 0,1 0 0,-1-1 0,1 1 0,-1 4 0,7 40 0,-2 0 0,-2 1 0,-2-1 0,-2 1 0,-14 91 0,-7-32 0,-5-2 0,-4-2 0,-5 0 0,-61 122 0,-94 272 0,133-328 0,24-42 0,25-84 0,-17 46 0,24-84 0,1 0 0,-1 0 0,0 0 0,0 0 0,0-1 0,-1 1 0,1 0 0,-1-1 0,0 0 0,0 1 0,0-1 0,0 0 0,-1-1 0,1 1 0,-1 0 0,1-1 0,-1 0 0,0 0 0,0 0 0,-7 2 0,-2-2 0,0 0 0,-1 0 0,1-1 0,0-1 0,-19-1 0,9 0 0,-17 1 0,1-2 0,0-2 0,1-1 0,-1-2 0,1-1 0,-48-18 0,62 14-1365,3 0-5461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27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1821 24575,'2'-5'0,"-1"1"0,0 0 0,1-1 0,0 1 0,0 0 0,0 0 0,0 0 0,5-6 0,5-10 0,49-134 0,-32 75 0,51-181 0,-15 40 0,-24 113 0,-20 56 0,-2 0 0,23-105 0,-42 121 0,0 35 0,0-1 0,0 1 0,0 0 0,0 0 0,0 0 0,0 0 0,0 0 0,0 0 0,0-1 0,0 1 0,0 0 0,0 0 0,0 0 0,-1 0 0,1 0 0,0 0 0,0-1 0,0 1 0,0 0 0,0 0 0,0 0 0,0 0 0,0 0 0,0 0 0,-1 0 0,1 0 0,0-1 0,0 1 0,0 0 0,0 0 0,0 0 0,0 0 0,0 0 0,-1 0 0,1 0 0,0 0 0,0 0 0,0 0 0,0 0 0,0 0 0,-1 0 0,1 0 0,0 0 0,0 0 0,0 0 0,0 0 0,0 0 0,0 0 0,-1 0 0,1 0 0,0 0 0,0 1 0,0-1 0,0 0 0,0 0 0,0 0 0,-1 0 0,-8 20 0,-32 99 0,-5-1 0,-119 215 0,34-85 0,130-247 0,0 1 0,1-1 0,-1 1 0,0-1 0,1 0 0,-1 1 0,0-1 0,0 0 0,0 1 0,0-1 0,-1 0 0,1 0 0,0 0 0,0 0 0,-1 0 0,1 0 0,0 0 0,-1-1 0,1 1 0,-1 0 0,-2 0 0,3-1 0,0-1 0,0 1 0,0-1 0,0 1 0,0-1 0,0 1 0,0-1 0,0 0 0,0 0 0,0 1 0,0-1 0,0 0 0,1 0 0,-1 0 0,0 0 0,1 0 0,-1 0 0,1 0 0,-1 0 0,1 0 0,-1 0 0,1-1 0,-5-11 0,1-1 0,1 1 0,-3-24 0,5 19 0,0 1 0,1 0 0,1-1 0,1 1 0,1 0 0,7-29 0,42-100 0,-31 90 0,19-51 0,-6-1 0,33-170 0,-55 204 0,10-51 0,9-222 0,-30 347 0,-1-1 0,0 1 0,0 0 0,0-1 0,1 1 0,-1-1 0,0 1 0,0-1 0,0 1 0,0-1 0,0 1 0,0-1 0,0 1 0,0-1 0,0 1 0,0-1 0,0 1 0,0-1 0,-1 1 0,1-1 0,0 1 0,0-1 0,0 1 0,-1 0 0,1-1 0,0 1 0,-1-1 0,1 1 0,0 0 0,-1-1 0,1 1 0,0 0 0,-1-1 0,1 1 0,-1 0 0,1 0 0,0-1 0,-1 1 0,0 0 0,-15 16 0,-10 35 0,24-48-24,-7 18 60,1 0 1,0 0 0,-4 23 0,11-39-115,0 1-1,0-1 1,0 1 0,1-1 0,0 0-1,0 1 1,0-1 0,1 0-1,0 1 1,0-1 0,0 0-1,1 1 1,-1-1 0,1 0-1,0 0 1,1-1 0,-1 1-1,5 6 1,7 5-6748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28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357 6 24575,'0'-5'0,"0"7"0,-1 19 0,-7 71 0,-30 79 0,-77 220 0,55-201 0,-1-22 0,-11 39 0,71-182 116,1-25-154,1 1 0,-1-1 0,1 0 1,-1 0-1,1 0 0,-1 0 0,1 1 0,-1-1 0,1 0 0,0 0 0,-1 0 0,1 0 0,-1 0 0,1 0 0,-1 0 0,1 0 0,-1-1 0,1 1 0,-1 0 0,1 0 0,-1 0 0,1-1 0,-1 1 0,1 0 0,-1 0 0,1-1 0,-1 1 0,1 0 0,-1-1 0,0 1 0,1-1 0,-1 1 0,1 0 0,-1-1 0,0 1 0,0-1 0,1 1 0,-1-1 0,14-12-6788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28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37 24575,'1'-19'0,"-1"2"0,-6 30 0,-3 29 0,2 0 0,1 0 0,2 1 0,4 76 0,-4 46 0,-31 107 0,24-216 0,-3 0 0,-36 96 0,48-146-104,1-3 25,0 0 0,-1 1 0,1-1 1,0 0-1,-1 0 0,0 0 0,0 0 0,0 0 1,0 0-1,0 0 0,0-1 0,-1 1 0,0-1 1,1 0-1,-7 4 0,-5-2-6747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28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1 130 24575,'10'-1'0,"1"-1"0,0 0 0,-1-1 0,15-6 0,7-1 0,21 0 0,53-4 0,-72 11 0,-1-1 0,0-1 0,0-2 0,0-1 0,54-22 0,-68 19-1365,-2 1-5461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29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32 227 24575,'2'0'0,"37"1"0,0-3 0,57-8 0,-85 8 0,-1-1 0,1 1 0,-1-2 0,1 1 0,-1-1 0,0-1 0,-1 0 0,1 0 0,-1-1 0,0 0 0,-1-1 0,1 0 0,14-16 0,-21 21 0,0 0 0,0 0 0,0-1 0,0 1 0,-1 0 0,1-1 0,-1 1 0,1-1 0,-1 0 0,0 1 0,0-1 0,0 0 0,0 0 0,-1 1 0,1-1 0,-1 0 0,0 0 0,1 0 0,-1 0 0,-1 0 0,1 0 0,0 0 0,-1 0 0,1 0 0,-1 1 0,0-1 0,0 0 0,0 0 0,0 1 0,-1-1 0,1 1 0,-1-1 0,0 1 0,1-1 0,-5-3 0,1 2 0,0 1 0,0-1 0,0 1 0,0 0 0,-1 0 0,1 0 0,-1 1 0,0 0 0,0 0 0,0 0 0,0 1 0,0 0 0,0 0 0,0 1 0,0 0 0,-8 0 0,2 1 0,1 1 0,-1 0 0,1 1 0,0 0 0,0 1 0,0 0 0,1 1 0,-1 0 0,1 1 0,0 0 0,0 1 0,1 0 0,0 0 0,0 1 0,1 0 0,0 0 0,0 1 0,1 0 0,0 0 0,-10 19 0,10-16 0,1 1 0,1 0 0,-1 0 0,2 0 0,0 1 0,1 0 0,0 0 0,1-1 0,0 2 0,1-1 0,1 0 0,0 0 0,1 0 0,1 0 0,0 0 0,0 0 0,6 14 0,-6-22 8,0-1-1,0 1 1,1-1-1,0 1 1,0-1-1,0 0 1,0 0-1,1 0 1,0-1-1,0 1 1,0-1-1,1 0 1,0 0-1,-1 0 1,8 3-1,-8-5-81,1 0-1,-1 0 1,1-1 0,-1 1 0,1-1-1,0 0 1,0 0 0,0-1 0,0 0-1,-1 0 1,1 0 0,0 0 0,0-1-1,0 1 1,0-1 0,-1 0 0,1-1-1,0 1 1,4-3 0,13-7-6752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29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1000 24575,'-2'29'-2212,"-1"1"-1,-1 0 1,-9 31-1,-5 35 1676,17-94 601,1-1 1,0 1-1,-1-1 0,1 1 0,0-1 0,0 1 0,0-1 0,0 1 0,0-1 0,1 1 0,-1-1 0,0 1 0,1-1 0,-1 0 0,1 1 0,-1-1 0,1 1 0,0-1 0,-1 0 0,2 2 0,-1-3 54,0 1 1,0-1-1,0 0 0,0 0 1,0 1-1,0-1 0,0 0 0,0 0 1,0 0-1,0 0 0,0 0 1,0 0-1,0 0 0,0 0 1,0 0-1,-1 0 0,1-1 1,0 1-1,0 0 0,0-1 1,0 1-1,1-1 0,9-6 1132,0 0-1,-1 0 1,16-15-1,-16 14-926,65-57-323,49-37 0,-108 91 0,0 0 0,1 2 0,0 0 0,0 1 0,1 0 0,23-6 0,-36 13 0,1 0 0,-1 0 0,1 0 0,-1 0 0,1 1 0,-1 0 0,1 0 0,0 1 0,-1-1 0,1 1 0,-1 0 0,1 1 0,-1 0 0,0-1 0,0 1 0,0 1 0,0-1 0,0 1 0,8 6 0,0 2 0,0 2 0,-1-1 0,0 1 0,17 28 0,-21-30 0,-6-9 0,0 1 0,0-1 0,0 1 0,1-1 0,-1 0 0,1 0 0,-1 0 0,1 0 0,0-1 0,0 1 0,0-1 0,0 1 0,0-1 0,0 0 0,0 0 0,0 0 0,0-1 0,1 1 0,-1-1 0,5 0 0,-1 0 0,-1-1 0,1 0 0,0 0 0,-1-1 0,0 1 0,1-1 0,-1-1 0,0 0 0,11-6 0,-9 5 0,-1-1 0,1 0 0,-1 0 0,-1 0 0,1-1 0,-1 0 0,0 0 0,0-1 0,-1 0 0,0 0 0,0 0 0,0-1 0,-1 1 0,0-1 0,-1 0 0,3-10 0,-5 14 0,-1 1 0,0 0 0,0-1 0,0 1 0,0-1 0,0 1 0,-1-1 0,0 1 0,0-1 0,0 1 0,0 0 0,0 0 0,0-1 0,-1 1 0,0 0 0,0 0 0,0 1 0,0-1 0,0 0 0,0 0 0,-1 1 0,1 0 0,-1-1 0,0 1 0,1 0 0,-1 0 0,0 1 0,0-1 0,0 0 0,-1 1 0,1 0 0,0 0 0,-1 0 0,-4-1 0,-1 0 0,1 1 0,-1-1 0,1 1 0,-1 1 0,0 0 0,1 0 0,-1 1 0,1 0 0,-1 0 0,1 1 0,-1 0 0,-15 6 0,10 0 0,0 0 0,1 0 0,0 2 0,0-1 0,1 1 0,0 1 0,1 0 0,-12 16 0,19-22 0,1-1 0,0 1 0,0 0 0,1 0 0,-1 1 0,1-1 0,0 1 0,0-1 0,1 1 0,0-1 0,-1 9 0,2-10 0,0 0 0,0 0 0,1 0 0,0 0 0,-1 0 0,1 0 0,1 0 0,-1 0 0,1-1 0,-1 1 0,1 0 0,0-1 0,0 0 0,1 1 0,-1-1 0,1 0 0,0 0 0,2 3 0,2-1 0,0 0 0,0-1 0,0 0 0,0 0 0,0 0 0,1-1 0,0 0 0,-1-1 0,1 0 0,0 0 0,0 0 0,0-1 0,1 0 0,-1-1 0,0 0 0,0 0 0,14-3 0,8-1 0,0-1 0,0-2 0,40-14 0,-56 15 0,0 0 0,0-1 0,0 0 0,-1-1 0,0-1 0,-1 0 0,0 0 0,0-1 0,-1-1 0,0 0 0,-1-1 0,0 0 0,13-20 0,-36 53 0,1 1 0,1 1 0,1 0 0,-9 33 0,17-50 0,0 1 0,1-1 0,0 1 0,0-1 0,1 1 0,0 0 0,0-1 0,0 1 0,1 0 0,2 11 0,-1-15 0,-1 0 0,0 0 0,1-1 0,-1 1 0,1 0 0,0-1 0,0 1 0,0-1 0,0 0 0,0 0 0,1 1 0,-1-2 0,1 1 0,-1 0 0,1 0 0,0-1 0,-1 1 0,1-1 0,0 0 0,0 0 0,0 0 0,0 0 0,0-1 0,5 1 0,1 0 0,-1-1 0,1-1 0,0 1 0,0-1 0,0-1 0,-1 0 0,1 0 0,-1-1 0,1 0 0,-1 0 0,0-1 0,0 0 0,10-7 0,9-6 0,-1-2 0,32-29 0,-19 11 0,-3-2 0,-1-2 0,-2-1 0,54-90 0,83-201 0,-160 313 0,32-69 0,-4-2 0,-4-2 0,30-132 0,-64 224 0,1-1 0,-1 1 0,1-1 0,-1 1 0,0 0 0,1-1 0,-1 1 0,0-1 0,0 1 0,0-1 0,0 1 0,0-1 0,-1 1 0,1-1 0,0 1 0,-1 0 0,1-1 0,-2-2 0,1 4 0,0 0 0,1 0 0,-1 0 0,0 0 0,0 0 0,1 0 0,-1 0 0,0 0 0,0 0 0,1 1 0,-1-1 0,0 0 0,1 0 0,-1 1 0,0-1 0,1 0 0,-1 1 0,0-1 0,1 1 0,-1-1 0,0 1 0,1-1 0,-1 1 0,0 0 0,-39 45 0,-3 20 0,3 2 0,3 2 0,-51 136 0,-3 6 0,40-107 0,-178 411 0,228-512 0,0-1 0,0 1 0,0 0 0,0 0 0,1 0 0,-1-1 0,1 1 0,0 0 0,0 0 0,0 0 0,1 0 0,0 4 0,0-7 0,-1-1 0,0 1 0,0-1 0,1 1 0,-1-1 0,0 1 0,0-1 0,1 1 0,-1-1 0,1 1 0,-1-1 0,0 0 0,1 1 0,-1-1 0,1 0 0,-1 1 0,1-1 0,-1 0 0,1 1 0,-1-1 0,1 0 0,0 0 0,-1 0 0,1 1 0,-1-1 0,1 0 0,-1 0 0,2 0 0,0-1 0,1 1 0,-1-1 0,0 0 0,0 0 0,0 1 0,0-2 0,0 1 0,0 0 0,0 0 0,0-1 0,0 1 0,1-3 0,35-37-1365,-22 19-5461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30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24575,'0'0'0,"-1"0"0,1 0 0,0 0 0,-1 0 0,1 0 0,0 0 0,-1 0 0,1 0 0,0 0 0,-1 0 0,1 0 0,0 0 0,-1 0 0,1 0 0,0 0 0,-1 0 0,1 0 0,0 0 0,-1 1 0,1-1 0,0 0 0,-1 0 0,1 0 0,0 1 0,-1-1 0,1 0 0,0 0 0,0 1 0,0-1 0,-1 0 0,1 0 0,0 1 0,0-1 0,0 0 0,-1 1 0,1-1 0,0 1 0,8 11 0,20 8 0,-6-11-97,0-2-1,0 0 1,1-2-1,0 0 1,0-1-1,1-2 1,-1 0-1,1-2 1,-1-1-1,1 0 1,-1-2-1,0 0 0,25-8 1,-27 6-6729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30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121 152 24575,'-1'1'0,"0"0"0,0-1 0,1 1 0,-1 0 0,0 0 0,0 0 0,1 0 0,-1-1 0,0 1 0,1 0 0,-1 0 0,1 1 0,-1-1 0,1 0 0,0 0 0,-1 0 0,1 0 0,0 0 0,0 0 0,0 0 0,0 1 0,0-1 0,0 0 0,0 2 0,1-2 0,-1 0 0,1 0 0,0 0 0,0 0 0,0-1 0,0 1 0,0 0 0,0 0 0,0-1 0,0 1 0,0 0 0,0-1 0,0 1 0,0-1 0,1 1 0,-1-1 0,0 0 0,2 1 0,4 0 0,0 0 0,1 0 0,-1-1 0,1 0 0,0 0 0,7-1 0,-1-3 0,0 1 0,-1-2 0,1 0 0,-1 0 0,0-1 0,24-16 0,-32 19 0,0-1 0,0 0 0,0 0 0,-1-1 0,1 1 0,-1-1 0,0 0 0,3-7 0,-5 10 0,-1-1 0,1 0 0,-1 0 0,0 0 0,0 0 0,-1 0 0,1 0 0,0 0 0,-1 0 0,0 0 0,0 0 0,0 0 0,0 0 0,0 0 0,-1 0 0,1 0 0,-2-4 0,1 4 0,1 1 0,-1 0 0,0 0 0,0 0 0,0 1 0,-1-1 0,1 0 0,0 0 0,-1 0 0,1 1 0,-1-1 0,0 1 0,1-1 0,-1 1 0,0 0 0,0 0 0,0 0 0,0 0 0,-2-1 0,-2 0 0,1 0 0,0 1 0,-1 0 0,1 0 0,-1 1 0,1 0 0,-10 0 0,-2 2 0,0 0 0,0 1 0,-32 11 0,33-8 0,0 0 0,0 1 0,0 1 0,1 1 0,1 0 0,-19 16 0,29-23 0,0 1 0,0 1 0,1-1 0,-1 0 0,1 1 0,0 0 0,0-1 0,0 1 0,0 0 0,1 1 0,0-1 0,0 0 0,0 1 0,0-1 0,1 1 0,0 0 0,0-1 0,0 1 0,0 0 0,1 0 0,-1 0 0,1 0 0,1-1 0,-1 1 0,1 0 0,0 0 0,1 5 0,-1-8-41,0-1 0,-1 1-1,1 0 1,0 0-1,0-1 1,1 1 0,-1-1-1,0 1 1,0-1 0,1 0-1,-1 1 1,1-1-1,-1 0 1,1 0 0,0 0-1,-1 0 1,1 0 0,0 0-1,0 0 1,-1-1-1,1 1 1,0-1 0,0 1-1,0-1 1,0 0 0,0 0-1,0 0 1,0 0-1,0 0 1,0 0 0,-1 0-1,4-1 1,10-3-6785</inkml:trace>
  <inkml:trace contextRef="#ctx0" brushRef="#br0" timeOffset="1">343 177 24575,'8'0'0,"0"0"0,0 0 0,0 1 0,0 0 0,0 0 0,-1 1 0,1 0 0,0 0 0,-1 1 0,1 0 0,-1 0 0,0 1 0,0 0 0,0 0 0,-1 0 0,0 1 0,1 0 0,-1 0 0,-1 1 0,1 0 0,-1 0 0,0 0 0,-1 1 0,1-1 0,-1 1 0,-1 0 0,4 8 0,-6-12 0,0-1 0,0 1 0,0-1 0,1 1 0,-1-1 0,1 1 0,0-1 0,0 0 0,0 0 0,0 0 0,0 0 0,0 0 0,0 0 0,0 0 0,1-1 0,3 3 0,-3-4 0,1 1 0,-1-1 0,0 0 0,1 1 0,-1-2 0,0 1 0,0 0 0,1-1 0,-1 1 0,0-1 0,0 0 0,0 0 0,1 0 0,3-3 0,22-10 0,-2-1 0,33-23 0,39-22 0,35-9-1365,-113 58-5461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30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6982 113 24575,'-199'-8'0,"-201"-34"0,-473-8 0,506 40 0,-886 7-10541,717 41 12413,259-17 4584,-140-4-4386,238-10-1927,-881 0-143,602-10 0,262 17 0,8-1 0,153-11 0,-51 9 0,9 0 0,9 0 0,0 2 0,1 3 0,-85 34 0,129-37 0,23-13 0,-1 0 0,1 0 0,0 1 0,0-1 0,0 0 0,-1 1 0,1-1 0,0 0 0,0 1 0,0-1 0,0 0 0,0 0 0,-1 1 0,1-1 0,0 1 0,0-1 0,0 0 0,0 1 0,0-1 0,0 0 0,0 1 0,0-1 0,0 0 0,0 1 0,1-1 0,-1 0 0,0 1 0,0-1 0,0 0 0,0 1 0,0-1 0,1 0 0,-1 0 0,0 1 0,2 0 0,0 0 0,0 0 0,0 0 0,0 0 0,0-1 0,0 1 0,0-1 0,0 1 0,0-1 0,0 0 0,0 1 0,0-1 0,0 0 0,0-1 0,0 1 0,0 0 0,0-1 0,0 1 0,3-1 0,8-4-341,1 0 0,0 0-1,22-13 1,-13 4-6485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3:54.9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282 723 24575,'1'-5'0,"0"0"0,0 0 0,1 0 0,-1 0 0,1 0 0,0 0 0,0 1 0,1-1 0,-1 1 0,1-1 0,0 1 0,5-5 0,0-1 0,1 0 0,0 1 0,18-14 0,-18 17 0,0 0 0,0 1 0,1 0 0,-1 0 0,1 1 0,0 1 0,0 0 0,17-4 0,-24 7 0,-1-1 0,1 1 0,-1 0 0,1-1 0,0 1 0,-1 0 0,1 1 0,-1-1 0,1 0 0,0 1 0,-1-1 0,1 1 0,-1 0 0,1 0 0,-1 0 0,0 0 0,1 0 0,-1 1 0,0-1 0,0 1 0,0-1 0,0 1 0,0 0 0,0 0 0,0 0 0,-1 0 0,1 0 0,-1 0 0,1 1 0,-1-1 0,0 0 0,0 1 0,0-1 0,0 1 0,0-1 0,-1 1 0,1-1 0,-1 1 0,1 4 0,-1 2 0,-1-1 0,1 1 0,-1-1 0,-1 1 0,0-1 0,0 0 0,-1 0 0,1 0 0,-2 0 0,1 0 0,-1 0 0,-1-1 0,1 0 0,-11 13 0,3-5 0,-1 0 0,-1-1 0,0 0 0,0-1 0,-25 16 0,34-26 0,-1 0 0,0 0 0,0 0 0,0-1 0,0 0 0,0 0 0,-1-1 0,1 0 0,-1 0 0,1 0 0,-1-1 0,1 0 0,-1 0 0,1 0 0,-11-3 0,14 2 0,-1 1 0,0-1 0,0-1 0,0 1 0,1 0 0,-1-1 0,1 0 0,-1 0 0,1 0 0,0 0 0,0-1 0,0 1 0,0-1 0,0 0 0,0 1 0,1-2 0,-1 1 0,1 0 0,0 0 0,0-1 0,0 1 0,0-1 0,1 1 0,0-1 0,-1 0 0,0-5 0,-1-26 0,1 0 0,2 0 0,2 0 0,1 0 0,8-41 0,0-3 0,15-96 0,-10 82 0,3-100 0,-19 193 0,0 0 0,1 0 0,-1 0 0,0-1 0,0 1 0,0 0 0,0 0 0,0 0 0,0 0 0,0 0 0,0-1 0,0 1 0,1 0 0,-1 0 0,0 0 0,0 0 0,0 0 0,0-1 0,0 1 0,0 0 0,0 0 0,0 0 0,0 0 0,0-1 0,0 1 0,0 0 0,0 0 0,0 0 0,-1 0 0,1-1 0,0 1 0,0 0 0,0 0 0,0 0 0,0 0 0,0 0 0,0-1 0,0 1 0,0 0 0,-1 0 0,1 0 0,0 0 0,0 0 0,0 0 0,0 0 0,0 0 0,-1-1 0,1 1 0,0 0 0,0 0 0,0 0 0,0 0 0,-1 0 0,1 0 0,0 0 0,0 0 0,0 0 0,0 0 0,-1 0 0,1 0 0,0 0 0,0 0 0,0 0 0,-1 0 0,-8 14 0,-7 21 0,-164 519 22,109-317-1409,62-209-5439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11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603 15 24575,'1'1'0,"-1"-1"0,0 0 0,0 0 0,1 0 0,-1 0 0,0 0 0,1 0 0,-1 0 0,0 0 0,0 0 0,1 0 0,-1 0 0,0 0 0,0 0 0,1 0 0,-1 0 0,0 0 0,0 0 0,1 0 0,-1-1 0,0 1 0,0 0 0,1 0 0,-1 0 0,0 0 0,0 0 0,0-1 0,1 1 0,-1 0 0,0 0 0,0 0 0,0-1 0,0 1 0,1 0 0,-1 0 0,0-1 0,0 1 0,0 0 0,0 0 0,0-1 0,0 1 0,0 0 0,0 0 0,0-1 0,0 1 0,0 0 0,0 0 0,0-1 0,0 1 0,0 0 0,0 0 0,0-1 0,0 1 0,-1-1 0,1 1 0,0-1 0,-1 0 0,1 1 0,-1 0 0,0-1 0,1 1 0,-1-1 0,1 1 0,-1 0 0,0-1 0,1 1 0,-1 0 0,0-1 0,1 1 0,-1 0 0,0 0 0,1 0 0,-1 0 0,0 0 0,0 0 0,1 0 0,-2 0 0,-27 5 0,1 2 0,0 1 0,0 1 0,1 2 0,0 0 0,-42 27 0,-8 0 0,39-19 0,1 2 0,1 1 0,1 2 0,-45 39 0,74-58 0,0 1 0,0-1 0,1 1 0,0 0 0,0 1 0,0-1 0,1 1 0,-7 13 0,11-18 0,-1 0 0,0 0 0,1 0 0,-1 0 0,1 0 0,0 0 0,0 0 0,-1 1 0,1-1 0,1 0 0,-1 0 0,0 0 0,1 0 0,-1 1 0,1-1 0,-1 0 0,1 0 0,0 0 0,0 0 0,0 0 0,0-1 0,0 1 0,0 0 0,1 0 0,-1-1 0,1 1 0,-1-1 0,1 1 0,0-1 0,-1 1 0,1-1 0,0 0 0,0 0 0,0 0 0,2 1 0,9 3 0,0 0 0,0-1 0,0-1 0,1 0 0,0 0 0,-1-1 0,1-1 0,0-1 0,0 0 0,22-3 0,-19 2 0,-1 0 0,1 1 0,0 1 0,-1 0 0,1 1 0,25 7 0,-36-6 0,0-1 0,-1 1 0,0 0 0,0 1 0,0-1 0,0 1 0,0 0 0,-1 0 0,1 0 0,-1 1 0,0 0 0,0 0 0,-1 0 0,0 0 0,0 0 0,0 1 0,0-1 0,-1 1 0,0 0 0,0 0 0,-1-1 0,1 1 0,-1 1 0,0 7 0,1 10 0,-1-1 0,-1 1 0,-1-1 0,-1 1 0,-6 25 0,-1-14 0,-2 0 0,-1 0 0,-2-1 0,-1-1 0,-39 62 0,48-84 24,-1 0 0,-1-1 0,0 0 0,-14 13 0,19-20-102,0 0 0,0-1 0,0 1-1,0-1 1,-1 0 0,1 0 0,-1 0 0,1 0 0,-1 0-1,0-1 1,1 0 0,-1 0 0,0 0 0,0 0 0,0 0-1,0-1 1,0 0 0,-6 0 0,-4-3-6748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11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0 24575,'-7'95'0,"1"-30"0,4 122 0,25 139 0,-11-132 0,-6-99 0,-1-2 0,4-1 0,22 96 0,-31-187-47,7 20 220,-7-21-217,0 1 0,1-1 1,-1 1-1,0-1 0,1 1 0,-1-1 0,0 1 0,1-1 0,-1 0 1,1 1-1,-1-1 0,0 1 0,1-1 0,-1 0 0,1 0 0,-1 1 1,1-1-1,-1 0 0,1 0 0,0 1 0,-1-1 0,1 0 0,-1 0 1,1 0-1,-1 0 0,1 0 0,-1 0 0,1 0 0,0 0 0,-1 0 1,1 0-1,-1 0 0,2-1 0,8-4-6782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12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0 426 24575,'4'-4'0,"3"13"0,6 12 0,-7-5 0,-1-1 0,0 1 0,-1 0 0,0 0 0,-2 0 0,2 26 0,-5 105 0,-2-60 0,4-50 0,1-27 0,-1 0 0,-1 1 0,0-1 0,-1 0 0,0 1 0,0-1 0,-5 17 0,6-26 1,0-1 0,0 0 0,0 0 0,0 0 0,0 1 0,0-1 0,0 0 0,0 0 0,0 0 0,0 1 0,0-1-1,-1 0 1,1 0 0,0 0 0,0 0 0,0 1 0,0-1 0,0 0 0,0 0 0,-1 0 0,1 0 0,0 1 0,0-1 0,0 0 0,0 0 0,-1 0 0,1 0-1,0 0 1,0 0 0,0 0 0,-1 0 0,1 0 0,0 0 0,0 0 0,-1 0 0,1 0 0,0 0 0,0 0 0,0 0 0,-1 0 0,1 0 0,0 0-1,0 0 1,0 0 0,-1 0 0,1 0 0,0 0 0,0 0 0,0 0 0,-1-1 0,1 1 0,0 0 0,0 0 0,0 0 0,0 0 0,0 0 0,-1-1 0,1 1-1,0 0 1,0 0 0,0 0 0,0 0 0,0-1 0,0 1 0,0 0 0,-1-1 0,-4-13-1429,2-2-5398</inkml:trace>
  <inkml:trace contextRef="#ctx0" brushRef="#br0" timeOffset="1">296 6 24575,'0'-4'0,"0"3"0,0 5 0,0 7 0,4 1 0,2 3 0,3-1 0,5 1 0,0-2-8191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12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370 0 24575,'-7'0'-903,"0"1"0,-1 0 0,1 0 0,0 0 0,0 1 0,0 0 0,0 0 0,1 1-1,-10 5 1,5-2 679,2 0-1,-1 1 0,1 0 0,0 1 1,-10 10-1,-4 10 3056,1 1 0,-33 56 0,39-58-945,-2-1-1886,2 2 0,2 0 0,0 1 0,2 1 0,-16 58 0,26-79 0,1 0 0,0 0 0,0 0 0,1 0 0,0 0 0,0 0 0,1 0 0,0 0 0,1 0 0,0 0 0,4 9 0,-3-12 0,0 1 0,0-1 0,1 0 0,0-1 0,1 1 0,-1-1 0,1 1 0,0-1 0,0 0 0,0-1 0,1 0 0,0 1 0,0-2 0,0 1 0,0-1 0,8 3 0,-2-1 7,0-1 0,1 0-1,0-1 1,-1-1 0,1 0-1,0 0 1,0-2-1,0 1 1,0-2 0,0 0-1,0 0 1,0-1 0,0-1-1,0 0 1,-1-1 0,0 0-1,17-8 1,-15 5-106,0 0 0,0-1 0,-1-1 0,0 0 0,-1 0 0,0-2 0,0 1 0,-1-1 0,0-1 0,-1 0 0,-1 0 0,0-1 0,0-1 0,6-13 0,-6 5-6727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12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24575,'0'-1'0,"0"0"0,0 1 0,0-1 0,0 0 0,0 0 0,1 1 0,-1-1 0,0 0 0,0 1 0,1-1 0,-1 0 0,0 1 0,1-1 0,-1 1 0,1-1 0,-1 0 0,1 1 0,-1-1 0,1 1 0,-1-1 0,1 1 0,-1-1 0,1 1 0,0 0 0,-1-1 0,1 1 0,0 0 0,-1 0 0,1-1 0,0 1 0,0 0 0,-1 0 0,1 0 0,0 0 0,-1 0 0,1 0 0,0 0 0,0 0 0,-1 0 0,1 0 0,0 0 0,0 0 0,-1 1 0,1-1 0,0 0 0,-1 0 0,1 1 0,0-1 0,-1 1 0,1-1 0,0 1 0,3 0 0,0 1 0,0 0 0,-1 0 0,1 0 0,0 1 0,-1-1 0,5 5 0,-2 3 0,0-1 0,-1 1 0,0 0 0,-1 0 0,0 1 0,-1 0 0,0-1 0,-1 1 0,0 0 0,-1 0 0,0 0 0,0 0 0,-2 14 0,6 49 0,3-26 0,-3 0 0,-2 1 0,-5 83 0,-7-82-1365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02:13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2 507 24575,'-2'79'0,"4"89"0,-1-158 0,0 0 0,1-1 0,0 1 0,0 0 0,1-1 0,0 1 0,0-1 0,10 17 0,-11-23 0,0-1 0,0 1 0,1 0 0,-1-1 0,1 0 0,-1 1 0,1-1 0,0 0 0,-1 0 0,1 0 0,0-1 0,1 1 0,-1-1 0,0 0 0,0 0 0,1 0 0,-1 0 0,0 0 0,1-1 0,-1 1 0,1-1 0,-1 0 0,0 0 0,1 0 0,-1-1 0,1 1 0,5-3 0,10-2 0,0-1 0,-1-1 0,0-1 0,-1 0 0,0-1 0,0-1 0,-1-1 0,28-23 0,-1-5 0,63-73 0,-75 76 0,-2-2 0,-1 0 0,-2-2 0,-2-1 0,-2-1 0,-1-1 0,-2-1 0,-3 0 0,22-91 0,-37 131 0,0 1 0,-1-1 0,1 0 0,-1 0 0,0 0 0,0 0 0,0 1 0,0-1 0,-1 0 0,0 0 0,0 0 0,0 1 0,0-1 0,-3-6 0,3 9 0,0 0 0,0 0 0,-1 0 0,1-1 0,0 1 0,-1 0 0,1 0 0,-1 1 0,1-1 0,-1 0 0,1 0 0,-1 1 0,0-1 0,1 1 0,-1 0 0,0-1 0,1 1 0,-1 0 0,0 0 0,0 0 0,1 0 0,-1 0 0,0 0 0,1 1 0,-1-1 0,0 1 0,1-1 0,-1 1 0,0-1 0,1 1 0,-1 0 0,1 0 0,-1 0 0,-2 2 0,-8 4 0,0 1 0,0 1 0,1 0 0,0 1 0,0 0 0,1 0 0,0 1 0,1 1 0,1-1 0,-1 1 0,2 1 0,0 0 0,0 0 0,-5 16 0,5-11 0,1-1 0,1 1 0,1 0 0,0 1 0,1-1 0,1 1 0,1-1 0,1 1 0,0 0 0,5 32 0,-4-46 0,0 0 0,0-1 0,0 1 0,0-1 0,1 1 0,0-1 0,0 1 0,0-1 0,0 0 0,1 0 0,0 0 0,-1 0 0,2 0 0,-1-1 0,0 1 0,1-1 0,-1 0 0,1 0 0,0 0 0,0 0 0,0-1 0,8 4 0,-5-5 0,0 1 0,1-1 0,-1 0 0,0 0 0,1-1 0,-1 0 0,0-1 0,1 1 0,-1-1 0,0-1 0,1 1 0,-1-1 0,0-1 0,8-3 0,23-10 0,0-1 0,-2-2 0,0-1 0,-1-2 0,-2-2 0,0-1 0,36-36 0,154-193 0,-153 168 0,-69 85 0,-1 0 0,1-1 0,0 1 0,0 0 0,0 0 0,0-1 0,1 1 0,-1 0 0,0 0 0,0 0 0,1 1 0,-1-1 0,0 0 0,1 0 0,-1 1 0,1-1 0,-1 1 0,1-1 0,-1 1 0,1-1 0,-1 1 0,1 0 0,-1 0 0,1 0 0,3 0 0,-4 1 0,1 0 0,0 1 0,0-1 0,0 0 0,-1 0 0,1 1 0,-1-1 0,1 1 0,-1 0 0,0-1 0,1 1 0,-1 0 0,0 0 0,0 0 0,0 0 0,0 2 0,5 12 0,-2-1 0,0 1 0,4 29 0,-2 17 0,-3 1 0,-3 0 0,-3-1 0,-19 115 0,5-98 0,-2 0 0,-4-1 0,-43 96 0,38-113 0,-3-2 0,-3-1 0,-2-1 0,-3-2 0,-58 64 0,58-77 0,-1-2 0,-3-1 0,0-3 0,-3-1 0,-1-3 0,-79 42 0,104-63 30,0-1 0,-1-2 0,-41 11 0,56-17-136,-1 0 0,0-1 0,0 0 0,0 0 0,0-1 0,0 0-1,0-1 1,1 0 0,-1-1 0,0 1 0,0-2 0,1 1 0,-13-6 0,1-4-6720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7:19:48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677 3897 24575,'17'-1'0,"0"-1"0,0 0 0,0-1 0,0-1 0,21-8 0,17-4 0,447-97 0,-45 12 0,1004-346 0,-190-29 0,-801 339 0,-389 116 0,-76 19 0,8-1 0,0 0 0,0-2 0,-1 1 0,19-11 0,-27 13 0,-1 0 0,0 0 0,0-1 0,0 0 0,0 1 0,0-1 0,0 0 0,-1-1 0,1 1 0,-1 0 0,0-1 0,0 1 0,0-1 0,-1 0 0,1 1 0,-1-1 0,0 0 0,0 0 0,0-5 0,3-34 0,-2 0 0,-2 0 0,-8-53 0,1-11 0,1-553 0,7 450 0,-4 157 0,-2 0 0,-14-62 0,4 28 0,8 55 0,0 1 0,-2 1 0,-2-1 0,0 2 0,-2 0 0,-25-43 0,-8 1 0,-65-81 0,78 114 0,-2 0 0,-1 3 0,-2 1 0,-1 1 0,-53-32 0,16 17 0,-2 4 0,-90-36 0,145 70 0,0 0 0,0 2 0,-1 0 0,0 2 0,0 1 0,0 0 0,-1 2 0,1 1 0,-1 1 0,0 1 0,0 1 0,1 1 0,-39 9 0,-455 142 0,181-46 0,-144 17 0,-595 73 0,273-88 0,349-21 0,368-68 0,-23 6-1365,24-3-5461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4:58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24575,'0'-4'0,"0"2"0,4 3 0,2-5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01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27 24575,'10'-11'0,"-9"10"0,0-1 0,0 1 0,0 0 0,1 0 0,-1-1 0,0 1 0,0 0 0,1 0 0,-1 0 0,1 1 0,-1-1 0,1 0 0,1 0 0,-1 1 0,-1 0 0,0 1 0,0-1 0,0 1 0,1-1 0,-1 1 0,0 0 0,0 0 0,0-1 0,0 1 0,0 0 0,0 0 0,0 0 0,0 0 0,0 0 0,-1 0 0,1 0 0,0 1 0,-1-1 0,1 0 0,0 2 0,8 17 0,-2 0 0,-1-1 0,0 2 0,-1-1 0,-2 1 0,2 24 0,-3-33 0,-1 4 0,-1-1 0,-1 1 0,0 0 0,-1-1 0,0 1 0,-1-1 0,-1 1 0,-1-1 0,-10 23 0,-10 16 0,-35 57 0,50-92 0,-100 163-1365,97-161-5461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01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726 231 24575,'0'-1'0,"0"1"0,0-1 0,-1 0 0,1 0 0,0 0 0,-1 1 0,1-1 0,-1 0 0,1 0 0,-1 1 0,1-1 0,-1 0 0,1 1 0,-1-1 0,0 0 0,1 1 0,-1-1 0,0 1 0,0-1 0,1 1 0,-1 0 0,0-1 0,0 1 0,0 0 0,1-1 0,-1 1 0,0 0 0,0 0 0,0 0 0,0 0 0,0 0 0,0 0 0,1 0 0,-1 0 0,0 0 0,0 0 0,0 0 0,0 1 0,0-1 0,1 0 0,-1 1 0,0-1 0,-1 1 0,-38 14 0,32-10 0,-1 0 0,1 1 0,-1 0 0,2 1 0,-1 0 0,1 0 0,0 1 0,0 0 0,1 0 0,-7 11 0,11-16 0,0 1 0,0-1 0,0 1 0,0 0 0,1-1 0,-1 1 0,1 0 0,0 0 0,0 0 0,1 0 0,-1 0 0,1 0 0,0 0 0,0 0 0,0 0 0,0 0 0,1 0 0,-1 0 0,1 0 0,0 0 0,1 0 0,-1 0 0,1-1 0,-1 1 0,1 0 0,0-1 0,0 1 0,5 4 0,-3-5 0,0 0 0,0 0 0,0 0 0,0-1 0,1 0 0,-1 0 0,1 0 0,0 0 0,-1-1 0,1 0 0,0 0 0,0 0 0,7 0 0,-8-1 0,1 0 0,-1 1 0,0-1 0,1 1 0,-1 0 0,0 0 0,0 1 0,0-1 0,0 1 0,0 0 0,0 0 0,0 0 0,-1 1 0,1-1 0,-1 1 0,5 5 0,-7-7 0,-1 0 0,1 1 0,-1-1 0,0 1 0,1-1 0,-1 1 0,0-1 0,0 0 0,0 1 0,0-1 0,0 1 0,0-1 0,0 1 0,0-1 0,-1 1 0,1-1 0,-1 1 0,1-1 0,-1 0 0,1 1 0,-1-1 0,0 0 0,0 1 0,0-1 0,1 0 0,-1 0 0,0 0 0,-1 0 0,1 0 0,0 0 0,-2 1 0,-38 29 0,40-30 0,-11 7 0,-1-1 0,-1 0 0,1-1 0,-1 0 0,0-1 0,0-1 0,-1 0 0,-16 2 0,25-5 0,1-1 0,-1 1 0,0-1 0,0 0 0,0-1 0,0 0 0,0 0 0,0 0 0,0 0 0,1-1 0,-1 0 0,1 0 0,-1-1 0,1 1 0,0-1 0,0 0 0,0-1 0,0 1 0,0-1 0,1 0 0,0 0 0,-7-8 0,11 11 0,0 1 0,-1-1 0,1 1 0,-1-1 0,1 1 0,-1-1 0,1 1 0,-1-1 0,1 1 0,-1 0 0,1-1 0,-1 1 0,1 0 0,-1-1 0,0 1 0,1 0 0,-1 0 0,0-1 0,1 1 0,-1 0 0,0 0 0,1 0 0,-1 0 0,0 0 0,1 0 0,-1 0 0,0 0 0,1 0 0,-1 0 0,0 1 0,-18 16 0,-13 44 0,24-42 0,-1-4 0,0 1 0,-1-1 0,-1-1 0,0 0 0,-18 17 0,26-28 0,0 1 0,-1-1 0,0 1 0,1-1 0,-1 0 0,0-1 0,-1 1 0,1-1 0,0 1 0,-1-1 0,1-1 0,-1 1 0,0-1 0,1 0 0,-1 0 0,0 0 0,0 0 0,0-1 0,0 0 0,0 0 0,0 0 0,1-1 0,-1 0 0,-7-1 0,9 0 0,0 0 0,-1-1 0,1 1 0,0-1 0,0 0 0,0 0 0,1 0 0,-1 0 0,1 0 0,-1-1 0,1 1 0,0-1 0,1 0 0,-1 1 0,0-1 0,1 0 0,0 0 0,0 0 0,-1-5 0,-1-11 0,0 0 0,-1-28 0,3-303 0,3 165 0,4 128 0,-6 56 0,0-1 0,1 0 0,-1 1 0,1-1 0,0 1 0,-1-1 0,1 1 0,0 0 0,1-1 0,-1 1 0,0 0 0,1 0 0,-1 0 0,1 0 0,0 0 0,-1 0 0,1 0 0,0 0 0,3-1 0,-4 3 0,-1 0 0,1 0 0,0 0 0,-1 1 0,1-1 0,0 0 0,-1 1 0,1-1 0,0 0 0,-1 1 0,1-1 0,-1 0 0,1 1 0,-1-1 0,1 1 0,-1 0 0,1-1 0,-1 1 0,1-1 0,-1 1 0,0-1 0,1 1 0,-1 0 0,0-1 0,1 1 0,-1 0 0,0 0 0,0-1 0,0 1 0,0 0 0,0-1 0,0 1 0,0 0 0,0 0 0,4 31 0,-4-30 0,-1 45 0,-2 1 0,-2-1 0,-2 1 0,-2-1 0,-26 79 0,-1 12 0,29-114-1365,0-3-5461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02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167 17 24575,'1'-1'0,"-1"1"0,0-1 0,0 0 0,1 0 0,-1 0 0,1 0 0,-1 1 0,1-1 0,-1 0 0,1 0 0,-1 1 0,1-1 0,-1 0 0,1 1 0,0-1 0,0 1 0,-1-1 0,1 1 0,0-1 0,0 1 0,0-1 0,-1 1 0,1 0 0,0-1 0,0 1 0,0 0 0,0 0 0,0 0 0,0 0 0,-1 0 0,1 0 0,0 0 0,0 0 0,0 0 0,0 0 0,0 0 0,0 1 0,1-1 0,36 11 0,-36-9 0,0-1 0,0 0 0,0 1 0,-1 0 0,1-1 0,0 1 0,-1 0 0,1 0 0,-1 0 0,1 0 0,-1 0 0,0 0 0,0 1 0,0-1 0,0 0 0,0 1 0,-1-1 0,1 0 0,-1 3 0,1 1 0,-1-1 0,0 1 0,0-1 0,-1 1 0,0-1 0,0 1 0,0-1 0,-3 7 0,-3 6 0,-1 0 0,-1-1 0,-19 30 0,27-45-14,-16 24 59,-1-1 0,-22 23 1,32-40-195,0-1 0,0 0 1,0 0-1,-1-1 0,1 0 1,-2-1-1,1 0 0,-1 0 1,-16 5-1,5-3-6677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02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237 29 24575,'0'-2'0,"0"0"0,0 0 0,-1 1 0,1-1 0,0 0 0,-1 0 0,1 1 0,-1-1 0,0 0 0,1 1 0,-1-1 0,0 1 0,-1-3 0,1 4 0,1-1 0,0 1 0,-1 0 0,1 0 0,0 0 0,-1-1 0,1 1 0,0 0 0,-1 0 0,1 0 0,-1 0 0,1 0 0,-1-1 0,1 1 0,0 0 0,-1 0 0,1 0 0,-1 0 0,1 0 0,0 0 0,-1 1 0,1-1 0,-1 0 0,1 0 0,-1 0 0,1 0 0,0 0 0,-1 1 0,1-1 0,0 0 0,-1 0 0,1 0 0,0 1 0,-1-1 0,1 0 0,0 1 0,-1-1 0,1 0 0,0 1 0,0-1 0,0 0 0,-1 1 0,1-1 0,0 1 0,0-1 0,0 0 0,0 1 0,0-1 0,-1 1 0,1-1 0,0 0 0,0 2 0,-42 98 0,5 2 0,3 2 0,6 2 0,-24 168 0,48-231 0,3 76 0,-8-202-1365,4 60-5461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03.2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220 298 24575,'0'0'0,"0"0"0,0 0 0,-1-1 0,1 1 0,0 0 0,0 0 0,0 0 0,0-1 0,0 1 0,0 0 0,0 0 0,0-1 0,0 1 0,0 0 0,0 0 0,0-1 0,0 1 0,0 0 0,0 0 0,0-1 0,0 1 0,0 0 0,0 0 0,0-1 0,1 1 0,-1 0 0,0 0 0,0-1 0,0 1 0,0 0 0,0 0 0,1 0 0,-1 0 0,0-1 0,0 1 0,0 0 0,1 0 0,-1 0 0,0 0 0,0 0 0,1-1 0,-1 1 0,0 0 0,0 0 0,0 0 0,1 0 0,-1 0 0,0 0 0,0 0 0,1 0 0,-1 0 0,0 0 0,1 0 0,-1 0 0,0 0 0,0 0 0,0 0 0,1 0 0,-1 1 0,0-1 0,0 0 0,1 0 0,-1 0 0,0 0 0,11 16 0,-11-9 0,0-1 0,0 0 0,0 1 0,-1-1 0,0 0 0,0 1 0,-1-1 0,0 0 0,0 0 0,0 0 0,-1 0 0,1-1 0,-1 1 0,-1 0 0,1-1 0,-1 0 0,0 0 0,0 0 0,-1-1 0,1 1 0,-1-1 0,-7 5 0,6-5 0,0 1 0,0-1 0,0-1 0,0 1 0,-1-1 0,1 0 0,-1-1 0,0 1 0,-8 1 0,11-4 0,0 1 0,1-1 0,-1 1 0,0-1 0,0-1 0,1 1 0,-1 0 0,0-1 0,0 0 0,1 1 0,-1-2 0,0 1 0,1 0 0,-1-1 0,1 1 0,0-1 0,-5-3 0,5 1 0,-1 1 0,1-1 0,1 0 0,-1 0 0,1 0 0,-1 0 0,1 0 0,0 0 0,1 0 0,-1-1 0,1 1 0,0-1 0,0 1 0,0-1 0,0 0 0,1 1 0,0-1 0,0 0 0,0 1 0,1-1 0,1-7 0,3-15 0,0 0 0,14-38 0,-14 49 0,70-190-1365,-70 189-5461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03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0 155 24575,'11'-9'0,"1"1"0,0 0 0,0 0 0,1 2 0,0-1 0,0 2 0,1-1 0,-1 2 0,29-6 0,46-18 0,16-17-1365,-84 34-5461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2:58.4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0 24575,'0'4'0,"0"6"0,4 1 0,-3-1 0,4-3 0,-5-2 0,-2-6 0,-4-3 0,-6-1 0,0 0-8191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03.9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58 24575,'18'-21'0,"-15"16"0,0 1 0,0 0 0,1 1 0,-1-1 0,1 1 0,0-1 0,5-3 0,-7 7 0,-1-1 0,0 1 0,1-1 0,-1 1 0,1 0 0,-1 0 0,0 0 0,1-1 0,-1 1 0,1 1 0,-1-1 0,1 0 0,-1 0 0,0 0 0,1 1 0,-1-1 0,1 1 0,-1-1 0,0 1 0,0-1 0,1 1 0,-1 0 0,0 0 0,0 0 0,0-1 0,0 1 0,0 0 0,0 0 0,0 1 0,0-1 0,1 2 0,5 6 0,0 1 0,0 0 0,-1 0 0,-1 0 0,0 1 0,0 0 0,-1 0 0,5 23 0,0 9 0,3 45 0,-11-76 0,5 69 0,7 41 0,-10-94 0,-1 0 0,-2 34 0,-1-42 0,1 1 0,1 0 0,1-1 0,0 1 0,8 28 0,-9-46-124,1 1 0,-1-1 0,0 0 0,1 0 0,0 0 0,0 0-1,0-1 1,0 1 0,0 0 0,4 2 0,8 6-6702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04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1 102 24575,'49'3'0,"-41"-1"0,0-1 0,-1 0 0,1-1 0,0 0 0,-1 0 0,1 0 0,0-1 0,-1 0 0,1-1 0,-1 0 0,1 0 0,-1 0 0,8-5 0,-11 6 0,-1-1 0,0-1 0,1 1 0,-1 0 0,0-1 0,0 0 0,0 1 0,0-1 0,-1 0 0,1-1 0,-1 1 0,0 0 0,3-7 0,-4 8 0,-1 1 0,0 0 0,1 0 0,-1 0 0,0 0 0,0 0 0,0 0 0,0 0 0,0 0 0,0-1 0,0 1 0,0 0 0,-1 0 0,1 0 0,0 0 0,-1 0 0,1 0 0,-1 0 0,1 0 0,-1-1 0,-1 0 0,1 0 0,-1 1 0,0-1 0,0 1 0,1 0 0,-1 0 0,0-1 0,0 1 0,0 0 0,0 1 0,0-1 0,-1 0 0,-3 0 0,2-1-72,0 1 1,0 0-1,0 0 0,0 1 0,0-1 0,0 1 0,0 0 0,0 0 1,-1 0-1,1 1 0,0-1 0,0 1 0,0 0 0,0 0 0,0 0 1,0 1-1,1 0 0,-7 2 0,-1 8-6754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04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0 127 24575,'4'3'0,"1"0"0,-1 0 0,0-1 0,1 1 0,0-1 0,0 0 0,0-1 0,-1 1 0,2-1 0,-1 0 0,0 0 0,8 0 0,-2 0 0,-1-1 0,1 0 0,-1-1 0,1 0 0,12-3 0,-19 3 0,0 0 0,0-1 0,0 1 0,0-1 0,0 0 0,-1 0 0,1 0 0,-1-1 0,0 1 0,1-1 0,-1 0 0,0 0 0,-1 0 0,1 0 0,-1-1 0,1 1 0,-1 0 0,0-1 0,0 0 0,0 0 0,-1 0 0,1 1 0,-1-1 0,0 0 0,0-1 0,0 1 0,0-8 0,-1 10 0,0 0 0,-1-1 0,1 1 0,0 0 0,-1-1 0,1 1 0,-1 0 0,0-1 0,0 1 0,0 0 0,0 0 0,0 0 0,0 0 0,-1 0 0,1 0 0,-1 0 0,1 0 0,-1 1 0,-3-3 0,2 2 0,0 0 0,0 1 0,0 0 0,0-1 0,0 1 0,-1 0 0,1 1 0,0-1 0,-1 1 0,1-1 0,-1 1 0,1 0 0,0 0 0,-1 1 0,1-1 0,-1 1 0,-5 1 0,3 0-195,0 0 0,-1 1 0,1-1 0,0 1 0,0 1 0,-9 6 0,1 0-6631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05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316 535 24575,'1'-4'0,"1"0"0,0 0 0,0 1 0,0-1 0,1 0 0,-1 1 0,1 0 0,0-1 0,0 1 0,0 0 0,0 0 0,5-2 0,-7 5 0,-1 0 0,1 0 0,-1 0 0,1 0 0,-1 0 0,1 0 0,-1 0 0,1 1 0,-1-1 0,1 0 0,-1 0 0,1 1 0,-1-1 0,1 0 0,-1 1 0,1-1 0,-1 0 0,0 1 0,1-1 0,-1 1 0,0-1 0,1 1 0,-1-1 0,0 1 0,0-1 0,1 1 0,-1-1 0,0 1 0,0-1 0,0 1 0,0-1 0,0 1 0,0-1 0,0 1 0,0-1 0,0 1 0,0 0 0,0-1 0,0 1 0,0 0 0,1 26 0,-6 8 0,-1 0 0,-1-1 0,-3 0 0,0 0 0,-2-1 0,-2 0 0,-18 31 0,26-54 0,0 0 0,-1 0 0,0-1 0,-1 0 0,0 0 0,0-1 0,-1 0 0,-13 9 0,20-15 0,0 0 0,-1-1 0,1 1 0,0 0 0,-1-1 0,1 0 0,-1 0 0,0 0 0,1 0 0,-1 0 0,0 0 0,0-1 0,1 1 0,-1-1 0,0 0 0,0 0 0,0 0 0,0 0 0,1-1 0,-1 1 0,0-1 0,0 1 0,1-1 0,-1 0 0,0 0 0,1 0 0,-1 0 0,1-1 0,-1 1 0,1-1 0,0 0 0,-1 1 0,1-1 0,0 0 0,0 0 0,0 0 0,1-1 0,-1 1 0,0 0 0,0-3 0,-6-9 0,1 0 0,1 0 0,1-1 0,0 1 0,0-1 0,2 0 0,0-1 0,-2-25 0,3-16 0,4-59 0,1 38 0,-3 53 0,-1-45 0,2 0 0,4 1 0,3-1 0,20-80 0,-28 148 0,1 0 0,-1 0 0,1 0 0,-1 0 0,1 0 0,-1 1 0,1-1 0,0 0 0,0 0 0,0 1 0,0-1 0,0 0 0,0 1 0,1-1 0,-1 1 0,1-1 0,-1 1 0,1 0 0,-1 0 0,1 0 0,-1-1 0,1 2 0,0-1 0,0 0 0,0 0 0,-1 0 0,1 1 0,3-1 0,-2 1 0,-1 1 0,0 0 0,0-1 0,0 1 0,0 0 0,0 0 0,0 0 0,0 1 0,0-1 0,0 0 0,0 1 0,-1-1 0,1 1 0,0 0 0,-1-1 0,0 1 0,1 0 0,-1 0 0,0 0 0,0 0 0,0 0 0,0 0 0,1 5 0,4 10-49,-1 1 1,0 0-1,-1 0 0,-1 0 0,-1 0 1,-1 1-1,0-1 0,-1 1 0,-1-1 1,-1 1-1,-1-1 0,0 0 0,-2 0 1,0 0-1,0 0 0,-2-1 0,0 0 1,-1-1-1,-1 1 0,0-1 0,-2-1 1,1 0-1,-2 0 0,0-1 0,-1-1 0,0 0 1,-21 16-1,13-14-6777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05.6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563 685 24575,'-1'-16'0,"2"1"0,0 0 0,0 0 0,1 0 0,1 0 0,9-27 0,-10 38 0,-1 0 0,1 0 0,1 0 0,-1 1 0,1-1 0,-1 0 0,1 1 0,0 0 0,0-1 0,0 1 0,1 0 0,-1 1 0,1-1 0,0 1 0,0-1 0,0 1 0,0 0 0,0 1 0,0-1 0,0 1 0,0-1 0,1 1 0,-1 1 0,1-1 0,-1 1 0,1-1 0,7 2 0,-1 0 0,0 0 0,0 1 0,0 0 0,-1 1 0,1 0 0,-1 1 0,0 0 0,0 1 0,0 0 0,-1 0 0,0 1 0,0 0 0,0 1 0,-1 0 0,0 0 0,0 1 0,7 9 0,-14-16 0,0 0 0,-1 0 0,1 0 0,0 0 0,-1 0 0,1 0 0,-1 0 0,1 0 0,-1 1 0,0-1 0,1 0 0,-1 0 0,0 0 0,0 1 0,0-1 0,0 0 0,0 0 0,0 0 0,0 1 0,0-1 0,-1 0 0,1 0 0,0 0 0,-1 0 0,1 1 0,-1-1 0,1 0 0,-1 0 0,1 0 0,-1 0 0,0 0 0,0 0 0,1 0 0,-1 0 0,0-1 0,0 1 0,0 0 0,0 0 0,0-1 0,0 1 0,0-1 0,0 1 0,0-1 0,-1 1 0,1-1 0,-2 1 0,-8 3 0,0-1 0,-1-1 0,1 0 0,-13 1 0,6-1 0,-43 7 0,0-2 0,0-4 0,0-2 0,0-2 0,0-4 0,0-2 0,-93-23 0,139 27 0,1-1 0,-1-1 0,1-1 0,0 0 0,0 0 0,1-2 0,-19-12 0,28 17 0,0-1 0,0 1 0,0-1 0,1 1 0,-1-1 0,1 0 0,0-1 0,0 1 0,0 0 0,1-1 0,-1 0 0,1 1 0,0-1 0,1 0 0,-1 0 0,1 0 0,0 0 0,0-1 0,0 1 0,1 0 0,0 0 0,0 0 0,0-1 0,2-7 0,14-70 0,-3-1 0,1-147 0,-14 225 0,0-24 0,0 26 0,0 20 0,0 3-1365,0 1-5461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05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0 169 24575,'0'3'0,"0"0"0,0 0 0,1 0 0,-1 0 0,1 0 0,0 0 0,0-1 0,0 1 0,0 0 0,0 0 0,1 0 0,-1-1 0,1 1 0,0-1 0,-1 1 0,1-1 0,0 0 0,1 0 0,-1 0 0,0 0 0,0 0 0,1 0 0,0 0 0,-1-1 0,1 0 0,0 1 0,-1-1 0,1 0 0,0 0 0,0 0 0,0-1 0,0 1 0,0-1 0,0 0 0,3 1 0,1-1 0,0 0 0,-1 0 0,1 0 0,0-1 0,-1 0 0,1 0 0,-1 0 0,1-1 0,-1 0 0,0 0 0,1-1 0,-1 0 0,0 0 0,9-7 0,-8 4 11,-1 1 0,0-1 0,0 0 0,-1-1 0,1 1 0,-1-1-1,-1 0 1,0-1 0,0 1 0,6-14 0,-9 15-104,1 0 0,-1 0 1,0 0-1,-1 0 0,0 0 0,0 0 0,0-1 0,0 1 1,-1 0-1,0 0 0,0 0 0,-1 0 0,0 0 1,0 1-1,-4-9 0,-4-7-6733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06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1033 136 24575,'14'2'0,"0"1"0,0 0 0,0 1 0,-1 0 0,1 1 0,-1 1 0,0 0 0,22 15 0,21 8 0,5 1 0,-61-30 0,0 0 0,0 0 0,0 0 0,1 0 0,-1 0 0,0 0 0,0 0 0,0 0 0,0 0 0,0 0 0,0 0 0,1 0 0,-1 1 0,0-1 0,0 0 0,0 0 0,0 0 0,0 0 0,0 0 0,0 0 0,0 1 0,0-1 0,1 0 0,-1 0 0,0 0 0,0 0 0,0 0 0,0 0 0,0 1 0,0-1 0,0 0 0,0 0 0,0 0 0,0 0 0,0 1 0,0-1 0,0 0 0,0 0 0,0 0 0,0 0 0,0 0 0,-1 1 0,1-1 0,0 0 0,0 0 0,0 0 0,0 0 0,0 0 0,0 0 0,0 1 0,0-1 0,0 0 0,-1 0 0,1 0 0,0 0 0,0 0 0,0 0 0,0 0 0,0 0 0,0 0 0,-1 0 0,1 0 0,0 0 0,0 0 0,-18 4 0,-20-2 0,-17-1 0,-88 11 0,-206 32 0,190-18 0,-157 29 0,308-54 0,0 1 0,-1-1 0,1 0 0,-1 0 0,1-1 0,-1 0 0,1-1 0,-1 0 0,1 0 0,-1-1 0,-13-5 0,16 4 0,0 0 0,0-1 0,0 1 0,1-1 0,-1 0 0,1-1 0,0 0 0,1 1 0,-1-2 0,1 1 0,0 0 0,0-1 0,0 0 0,1 0 0,-3-7 0,2 3 0,0 0 0,1 1 0,0-1 0,0-1 0,1 1 0,1 0 0,0 0 0,0-20 0,4-2 0,8-48 0,-2 27 0,-5 33-1365,2 4-5461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06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 24575,'1'4'0,"-1"-1"0,0 1 0,1-1 0,0 1 0,0-1 0,0 0 0,0 1 0,0-1 0,1 0 0,-1 0 0,1 0 0,0 0 0,0 0 0,0 0 0,0 0 0,1-1 0,-1 1 0,1-1 0,-1 0 0,1 0 0,0 0 0,0 0 0,5 2 0,-3-1 0,1 0 0,-1-1 0,1 0 0,0 0 0,0-1 0,-1 0 0,1 0 0,0 0 0,0 0 0,1-1 0,-1 0 0,9-2 0,2-1 0,0-1 0,0-1 0,0-1 0,23-11 0,-31 12 0,1 0 0,-1 0 0,-1-1 0,1 0 0,-1 0 0,0-1 0,-1 0 0,0 0 0,7-10 0,-12 15-52,-1 0-1,1 0 1,-1 0-1,0-1 1,0 1-1,0-1 1,0 1-1,0-1 1,0 1-1,-1-1 1,1 1-1,-1-1 1,0 0-1,0 1 1,0-1-1,0 1 1,0-1-1,0 0 1,-1 1-1,1-1 1,-1 1-1,0-1 0,0 1 1,0-1-1,-2-3 1,-7-9-6774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07.4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495 0 24575,'3'3'0,"1"0"0,-1 0 0,1 0 0,-1 0 0,0 0 0,0 1 0,0 0 0,-1-1 0,1 1 0,-1 0 0,3 8 0,0-4 0,10 20 0,-1 0 0,-2 1 0,17 57 0,14 97 0,-35-148 0,-6-25 0,0 1 0,-1-1 0,0 0 0,0 1 0,-1-1 0,0 1 0,-1-1 0,-3 16 0,4-24 0,-1 0 0,0 1 0,0-1 0,0 0 0,0 0 0,0 1 0,-1-1 0,1 0 0,-1 0 0,1 0 0,-1-1 0,0 1 0,1 0 0,-1-1 0,0 1 0,-3 1 0,1-1 0,1-1 0,-1 0 0,1 0 0,0-1 0,-1 1 0,1-1 0,-1 1 0,0-1 0,1 0 0,-1 0 0,1-1 0,-1 1 0,1-1 0,-7-1 0,1-2 0,0 1 0,0-1 0,0-1 0,0 0 0,1 0 0,0-1 0,0 0 0,0 0 0,-9-10 0,11 9 0,-1 1 0,0-1 0,0 2 0,-1-1 0,1 1 0,-1 0 0,-1 1 0,1 0 0,-14-5 0,20 9 0,0-1 0,0 1 0,-1 0 0,1 0 0,0 0 0,0 0 0,0 0 0,-1 0 0,1 1 0,0-1 0,0 1 0,0 0 0,0-1 0,0 1 0,0 0 0,0 0 0,0 0 0,0 0 0,0 1 0,-2 1 0,0 1 0,0 0 0,1 0 0,0 1 0,-1-1 0,2 1 0,-1-1 0,0 1 0,-2 7 0,1-2 0,1-1 0,0 1 0,1-1 0,0 1 0,1 0 0,0 0 0,0 0 0,1 0 0,1 11 0,0-14 0,2 0 0,-1-1 0,1 1 0,0 0 0,0-1 0,0 1 0,1-1 0,0 0 0,1 0 0,-1-1 0,1 1 0,0-1 0,0 0 0,1-1 0,0 1 0,0-1 0,0 0 0,0 0 0,0-1 0,1 0 0,-1 0 0,1 0 0,0-1 0,0 0 0,0 0 0,0-1 0,0 0 0,1 0 0,-1-1 0,0 0 0,0 0 0,1-1 0,-1 1 0,0-2 0,0 1 0,7-3 0,-14 4 0,-1 0 0,1 0 0,-1 0 0,1-1 0,-1 1 0,1 0 0,-1 0 0,1 0 0,-1-1 0,1 1 0,0 0 0,-1 0 0,1-1 0,-1 1 0,1-1 0,-1 1 0,1 0 0,0-1 0,-1 1 0,1-1 0,0 1 0,0-1 0,-1 1 0,1 0 0,0-1 0,0 1 0,0-1 0,0 1 0,-1-1 0,1 0 0,0 1 0,0-1 0,0 1 0,0-1 0,0 1 0,0-1 0,0 1 0,1-1 0,-1 1 0,0-1 0,0 1 0,0-1 0,0 1 0,1-1 0,-1 1 0,0-1 0,0 1 0,1-1 0,-1 1 0,0 0 0,1-1 0,-1 1 0,1 0 0,-1-1 0,0 1 0,1 0 0,-1-1 0,1 1 0,-1 0 0,1 0 0,-1-1 0,1 1 0,-1 0 0,1 0 0,-1 0 0,1 0 0,-1 0 0,1 0 0,0 0 0,-39-17 0,18 14 0,0 0 0,0 1 0,-1 1 0,1 1 0,-1 1 0,1 1 0,0 1 0,0 0 0,0 2 0,0 0 0,1 1 0,0 1 0,0 1 0,-23 13 0,34-16 0,0 1 0,1 1 0,-1-1 0,1 1 0,1 0 0,-1 0 0,1 1 0,0 0 0,1 0 0,0 1 0,0-1 0,1 1 0,0 0 0,0 0 0,1 1 0,-2 13 0,0 8 0,2 0 0,1 0 0,4 58 0,0-47 0,-4 49 0,2-87 0,-1-1 0,0 1 0,0 0 0,0 0 0,0-1 0,-1 1 0,1 0 0,-1-1 0,0 1 0,-3 2 0,5-5 0,0-1 0,-1 1 0,1-1 0,0 0 0,-1 1 0,1-1 0,0 0 0,-1 1 0,1-1 0,-1 0 0,1 1 0,0-1 0,-1 0 0,1 0 0,-1 0 0,1 1 0,-1-1 0,1 0 0,-1 0 0,1 0 0,-1 0 0,1 0 0,-1 0 0,1 0 0,-1 0 0,1 0 0,-1 0 0,1 0 0,-1-1 0,0 0 0,0 1 0,0-2 0,0 1 0,0 0 0,0 0 0,0 0 0,0 0 0,0-1 0,1 1 0,-1 0 0,0-1 0,1 1 0,-1 0 0,1-1 0,-1-2 0,-3-16-1365,2 0-5461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6:25:07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 24575,'4'0'0,"2"-4"0,3-2 0,1 5 0,-1 7 0,1 1 0,-1 1-8191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ED7F-B457-48FE-A275-45B7CC41B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F6E98-51F2-4BD7-BD14-EF7D2D2DA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E14E-46DA-46A2-A6A3-4DAAE022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5ABB-A057-4B72-8A54-832F1D32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CB12D-F247-441E-B1DB-E517E25A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0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8AB-D09C-4FB9-9E55-8D868AF5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BA25E-F88B-45E1-AC7D-EA3F0599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AEC40-797B-4DAF-9E55-D72E17BA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116F-1F0B-45CC-80C8-C27CD5A1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95AC7-CF1A-49B4-AAA1-E3D10285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65344-5EFB-4889-A46F-D89DFFAC9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FC10D-79B7-4522-9F27-7B7C9FF52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A92FC-6B84-4736-B44D-09A73A19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B046-2FEE-4CD2-9413-BD7EA422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CD74-A8E9-4F5B-98AC-9E4530B7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0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486A-FE54-4456-9092-0C13E324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7A4A-BD67-4771-9319-67495177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B9BE0-E9DF-45D9-8D7D-F4651DEC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E814-D939-455E-9274-008295E3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2571E-F4AC-443C-89D9-F27BAFBA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0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AF54-ACF6-439B-9DCE-FD4C9DFD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87E1-7793-4CC9-B203-F8DFC7926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30E2-EE38-4587-B098-404E611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F4D3D-40FD-44C4-BD7D-8ED48487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CF51-CBEE-471E-A96D-748D94E5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8D8D-E540-49FD-933B-2220107B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5A8F-D638-42BD-9275-7F48A06B8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F2819-7D11-488A-86B8-63D77CE54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5378F-60BA-465B-9508-379589E2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FB24C-73BC-474D-BC10-0BF74DF6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6FECA-2D2F-48D5-BAD5-3BB03879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CC74-ADCF-40F5-8722-129C5AA2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22D57-8677-47D2-8748-277E73BC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0A091-E033-4EBC-8385-70156226C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50B97-62AE-4B2F-A28A-5B66FADBB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8A895-AE81-41B1-B8F3-485BABDBF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DF0FD-41D6-4A74-A8B1-89FC4B39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04B48-B81F-46F9-AC5A-AA08916C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E6748-9A5F-4B40-85B4-DFF58E10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1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921F-7E70-49C1-A24E-02FDB8CF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68999-3441-4274-974A-37C5000F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FF76D-CD18-44AF-A1C7-84224A64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41FBD-6BA1-401E-9C42-34126B5C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7BBD1-AFA7-434C-9661-060B79BC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96375-4AFE-49BC-BB43-1A39CDC0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F3370-5565-4D4A-B29D-4B4834E6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0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B1BB-2D4E-48C4-B965-D94C0A06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3B49-4C1D-4A69-B77B-EC45B56A8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8F224-66C0-45EF-8C5E-F111F6A7A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7085A-A375-4E23-AE61-78FB73E1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B2886-985E-4F7B-AEB6-CB9B99C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B4A84-F653-4C5D-8CB6-7F7CAEE1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6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BCDC-42F2-40D1-8E4E-D48D42C2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4FC98-B8FF-4BDB-AA90-8E075795C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E2E8B-3D5D-424F-B420-3270DEF70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97B83-D941-432F-9EA0-8CC0A3F8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63B2A-D230-4C1B-91C2-10B09E1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939AA-A0D1-4209-AE7D-396203AD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7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8AFAF-9257-4CC2-8E95-DC3BC9DB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6638E-58B6-4211-B5CA-0A8ABBE2B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A2D54-B208-4AC5-90D2-D6D008716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72EC3-5724-4A95-B4AA-607573C54D0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6210-BC28-4C5B-A7A5-B3041ACF3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D8790-CFA1-4701-B1D0-7897A960D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0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38" Type="http://schemas.openxmlformats.org/officeDocument/2006/relationships/image" Target="../media/image69.png"/><Relationship Id="rId154" Type="http://schemas.openxmlformats.org/officeDocument/2006/relationships/image" Target="../media/image77.png"/><Relationship Id="rId159" Type="http://schemas.openxmlformats.org/officeDocument/2006/relationships/customXml" Target="../ink/ink79.xml"/><Relationship Id="rId16" Type="http://schemas.openxmlformats.org/officeDocument/2006/relationships/image" Target="../media/image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28" Type="http://schemas.openxmlformats.org/officeDocument/2006/relationships/image" Target="../media/image64.png"/><Relationship Id="rId144" Type="http://schemas.openxmlformats.org/officeDocument/2006/relationships/image" Target="../media/image72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165" Type="http://schemas.openxmlformats.org/officeDocument/2006/relationships/customXml" Target="../ink/ink82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59.png"/><Relationship Id="rId134" Type="http://schemas.openxmlformats.org/officeDocument/2006/relationships/image" Target="../media/image67.png"/><Relationship Id="rId139" Type="http://schemas.openxmlformats.org/officeDocument/2006/relationships/customXml" Target="../ink/ink69.xml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55" Type="http://schemas.openxmlformats.org/officeDocument/2006/relationships/customXml" Target="../ink/ink77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129" Type="http://schemas.openxmlformats.org/officeDocument/2006/relationships/customXml" Target="../ink/ink64.xml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45" Type="http://schemas.openxmlformats.org/officeDocument/2006/relationships/customXml" Target="../ink/ink72.xml"/><Relationship Id="rId161" Type="http://schemas.openxmlformats.org/officeDocument/2006/relationships/customXml" Target="../ink/ink80.xml"/><Relationship Id="rId166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14" Type="http://schemas.openxmlformats.org/officeDocument/2006/relationships/image" Target="../media/image57.png"/><Relationship Id="rId119" Type="http://schemas.openxmlformats.org/officeDocument/2006/relationships/customXml" Target="../ink/ink59.xml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30" Type="http://schemas.openxmlformats.org/officeDocument/2006/relationships/image" Target="../media/image65.png"/><Relationship Id="rId135" Type="http://schemas.openxmlformats.org/officeDocument/2006/relationships/customXml" Target="../ink/ink67.xml"/><Relationship Id="rId143" Type="http://schemas.openxmlformats.org/officeDocument/2006/relationships/customXml" Target="../ink/ink71.xml"/><Relationship Id="rId148" Type="http://schemas.openxmlformats.org/officeDocument/2006/relationships/image" Target="../media/image74.png"/><Relationship Id="rId151" Type="http://schemas.openxmlformats.org/officeDocument/2006/relationships/customXml" Target="../ink/ink75.xml"/><Relationship Id="rId156" Type="http://schemas.openxmlformats.org/officeDocument/2006/relationships/image" Target="../media/image78.png"/><Relationship Id="rId164" Type="http://schemas.openxmlformats.org/officeDocument/2006/relationships/image" Target="../media/image82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3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162" Type="http://schemas.openxmlformats.org/officeDocument/2006/relationships/image" Target="../media/image81.png"/><Relationship Id="rId2" Type="http://schemas.openxmlformats.org/officeDocument/2006/relationships/image" Target="../media/image1.jp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52" Type="http://schemas.openxmlformats.org/officeDocument/2006/relationships/image" Target="../media/image76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5.png"/><Relationship Id="rId117" Type="http://schemas.openxmlformats.org/officeDocument/2006/relationships/customXml" Target="../ink/ink140.xml"/><Relationship Id="rId21" Type="http://schemas.openxmlformats.org/officeDocument/2006/relationships/customXml" Target="../ink/ink92.xml"/><Relationship Id="rId42" Type="http://schemas.openxmlformats.org/officeDocument/2006/relationships/image" Target="../media/image103.png"/><Relationship Id="rId47" Type="http://schemas.openxmlformats.org/officeDocument/2006/relationships/customXml" Target="../ink/ink105.xml"/><Relationship Id="rId63" Type="http://schemas.openxmlformats.org/officeDocument/2006/relationships/customXml" Target="../ink/ink113.xml"/><Relationship Id="rId68" Type="http://schemas.openxmlformats.org/officeDocument/2006/relationships/image" Target="../media/image116.png"/><Relationship Id="rId84" Type="http://schemas.openxmlformats.org/officeDocument/2006/relationships/image" Target="../media/image124.png"/><Relationship Id="rId89" Type="http://schemas.openxmlformats.org/officeDocument/2006/relationships/customXml" Target="../ink/ink126.xml"/><Relationship Id="rId112" Type="http://schemas.openxmlformats.org/officeDocument/2006/relationships/image" Target="../media/image138.png"/><Relationship Id="rId133" Type="http://schemas.openxmlformats.org/officeDocument/2006/relationships/customXml" Target="../ink/ink148.xml"/><Relationship Id="rId138" Type="http://schemas.openxmlformats.org/officeDocument/2006/relationships/image" Target="../media/image151.png"/><Relationship Id="rId154" Type="http://schemas.openxmlformats.org/officeDocument/2006/relationships/image" Target="../media/image159.png"/><Relationship Id="rId159" Type="http://schemas.openxmlformats.org/officeDocument/2006/relationships/customXml" Target="../ink/ink161.xml"/><Relationship Id="rId170" Type="http://schemas.openxmlformats.org/officeDocument/2006/relationships/image" Target="../media/image167.png"/><Relationship Id="rId16" Type="http://schemas.openxmlformats.org/officeDocument/2006/relationships/image" Target="../media/image90.png"/><Relationship Id="rId107" Type="http://schemas.openxmlformats.org/officeDocument/2006/relationships/customXml" Target="../ink/ink135.xml"/><Relationship Id="rId11" Type="http://schemas.openxmlformats.org/officeDocument/2006/relationships/customXml" Target="../ink/ink87.xml"/><Relationship Id="rId32" Type="http://schemas.openxmlformats.org/officeDocument/2006/relationships/image" Target="../media/image98.png"/><Relationship Id="rId37" Type="http://schemas.openxmlformats.org/officeDocument/2006/relationships/customXml" Target="../ink/ink100.xml"/><Relationship Id="rId53" Type="http://schemas.openxmlformats.org/officeDocument/2006/relationships/customXml" Target="../ink/ink108.xml"/><Relationship Id="rId58" Type="http://schemas.openxmlformats.org/officeDocument/2006/relationships/image" Target="../media/image111.png"/><Relationship Id="rId74" Type="http://schemas.openxmlformats.org/officeDocument/2006/relationships/image" Target="../media/image119.png"/><Relationship Id="rId79" Type="http://schemas.openxmlformats.org/officeDocument/2006/relationships/customXml" Target="../ink/ink121.xml"/><Relationship Id="rId102" Type="http://schemas.openxmlformats.org/officeDocument/2006/relationships/image" Target="../media/image133.png"/><Relationship Id="rId123" Type="http://schemas.openxmlformats.org/officeDocument/2006/relationships/customXml" Target="../ink/ink143.xml"/><Relationship Id="rId128" Type="http://schemas.openxmlformats.org/officeDocument/2006/relationships/image" Target="../media/image146.png"/><Relationship Id="rId144" Type="http://schemas.openxmlformats.org/officeDocument/2006/relationships/image" Target="../media/image154.png"/><Relationship Id="rId149" Type="http://schemas.openxmlformats.org/officeDocument/2006/relationships/customXml" Target="../ink/ink156.xml"/><Relationship Id="rId5" Type="http://schemas.openxmlformats.org/officeDocument/2006/relationships/customXml" Target="../ink/ink84.xml"/><Relationship Id="rId90" Type="http://schemas.openxmlformats.org/officeDocument/2006/relationships/image" Target="../media/image127.png"/><Relationship Id="rId95" Type="http://schemas.openxmlformats.org/officeDocument/2006/relationships/customXml" Target="../ink/ink129.xml"/><Relationship Id="rId160" Type="http://schemas.openxmlformats.org/officeDocument/2006/relationships/image" Target="../media/image162.png"/><Relationship Id="rId165" Type="http://schemas.openxmlformats.org/officeDocument/2006/relationships/customXml" Target="../ink/ink164.xml"/><Relationship Id="rId22" Type="http://schemas.openxmlformats.org/officeDocument/2006/relationships/image" Target="../media/image93.png"/><Relationship Id="rId27" Type="http://schemas.openxmlformats.org/officeDocument/2006/relationships/customXml" Target="../ink/ink95.xml"/><Relationship Id="rId43" Type="http://schemas.openxmlformats.org/officeDocument/2006/relationships/customXml" Target="../ink/ink103.xml"/><Relationship Id="rId48" Type="http://schemas.openxmlformats.org/officeDocument/2006/relationships/image" Target="../media/image106.png"/><Relationship Id="rId64" Type="http://schemas.openxmlformats.org/officeDocument/2006/relationships/image" Target="../media/image114.png"/><Relationship Id="rId69" Type="http://schemas.openxmlformats.org/officeDocument/2006/relationships/customXml" Target="../ink/ink116.xml"/><Relationship Id="rId113" Type="http://schemas.openxmlformats.org/officeDocument/2006/relationships/customXml" Target="../ink/ink138.xml"/><Relationship Id="rId118" Type="http://schemas.openxmlformats.org/officeDocument/2006/relationships/image" Target="../media/image141.png"/><Relationship Id="rId134" Type="http://schemas.openxmlformats.org/officeDocument/2006/relationships/image" Target="../media/image149.png"/><Relationship Id="rId139" Type="http://schemas.openxmlformats.org/officeDocument/2006/relationships/customXml" Target="../ink/ink151.xml"/><Relationship Id="rId80" Type="http://schemas.openxmlformats.org/officeDocument/2006/relationships/image" Target="../media/image122.png"/><Relationship Id="rId85" Type="http://schemas.openxmlformats.org/officeDocument/2006/relationships/customXml" Target="../ink/ink124.xml"/><Relationship Id="rId150" Type="http://schemas.openxmlformats.org/officeDocument/2006/relationships/image" Target="../media/image157.png"/><Relationship Id="rId155" Type="http://schemas.openxmlformats.org/officeDocument/2006/relationships/customXml" Target="../ink/ink159.xml"/><Relationship Id="rId171" Type="http://schemas.openxmlformats.org/officeDocument/2006/relationships/customXml" Target="../ink/ink167.xml"/><Relationship Id="rId12" Type="http://schemas.openxmlformats.org/officeDocument/2006/relationships/image" Target="../media/image88.png"/><Relationship Id="rId17" Type="http://schemas.openxmlformats.org/officeDocument/2006/relationships/customXml" Target="../ink/ink90.xml"/><Relationship Id="rId33" Type="http://schemas.openxmlformats.org/officeDocument/2006/relationships/customXml" Target="../ink/ink98.xml"/><Relationship Id="rId38" Type="http://schemas.openxmlformats.org/officeDocument/2006/relationships/image" Target="../media/image101.png"/><Relationship Id="rId59" Type="http://schemas.openxmlformats.org/officeDocument/2006/relationships/customXml" Target="../ink/ink111.xml"/><Relationship Id="rId103" Type="http://schemas.openxmlformats.org/officeDocument/2006/relationships/customXml" Target="../ink/ink133.xml"/><Relationship Id="rId108" Type="http://schemas.openxmlformats.org/officeDocument/2006/relationships/image" Target="../media/image136.png"/><Relationship Id="rId124" Type="http://schemas.openxmlformats.org/officeDocument/2006/relationships/image" Target="../media/image144.png"/><Relationship Id="rId129" Type="http://schemas.openxmlformats.org/officeDocument/2006/relationships/customXml" Target="../ink/ink146.xml"/><Relationship Id="rId54" Type="http://schemas.openxmlformats.org/officeDocument/2006/relationships/image" Target="../media/image109.png"/><Relationship Id="rId70" Type="http://schemas.openxmlformats.org/officeDocument/2006/relationships/image" Target="../media/image117.png"/><Relationship Id="rId75" Type="http://schemas.openxmlformats.org/officeDocument/2006/relationships/customXml" Target="../ink/ink119.xml"/><Relationship Id="rId91" Type="http://schemas.openxmlformats.org/officeDocument/2006/relationships/customXml" Target="../ink/ink127.xml"/><Relationship Id="rId96" Type="http://schemas.openxmlformats.org/officeDocument/2006/relationships/image" Target="../media/image130.png"/><Relationship Id="rId140" Type="http://schemas.openxmlformats.org/officeDocument/2006/relationships/image" Target="../media/image152.png"/><Relationship Id="rId145" Type="http://schemas.openxmlformats.org/officeDocument/2006/relationships/customXml" Target="../ink/ink154.xml"/><Relationship Id="rId161" Type="http://schemas.openxmlformats.org/officeDocument/2006/relationships/customXml" Target="../ink/ink162.xml"/><Relationship Id="rId166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5" Type="http://schemas.openxmlformats.org/officeDocument/2006/relationships/customXml" Target="../ink/ink89.xml"/><Relationship Id="rId23" Type="http://schemas.openxmlformats.org/officeDocument/2006/relationships/customXml" Target="../ink/ink93.xml"/><Relationship Id="rId28" Type="http://schemas.openxmlformats.org/officeDocument/2006/relationships/image" Target="../media/image96.png"/><Relationship Id="rId36" Type="http://schemas.openxmlformats.org/officeDocument/2006/relationships/image" Target="../media/image100.png"/><Relationship Id="rId49" Type="http://schemas.openxmlformats.org/officeDocument/2006/relationships/customXml" Target="../ink/ink106.xml"/><Relationship Id="rId57" Type="http://schemas.openxmlformats.org/officeDocument/2006/relationships/customXml" Target="../ink/ink110.xml"/><Relationship Id="rId106" Type="http://schemas.openxmlformats.org/officeDocument/2006/relationships/image" Target="../media/image135.png"/><Relationship Id="rId114" Type="http://schemas.openxmlformats.org/officeDocument/2006/relationships/image" Target="../media/image139.png"/><Relationship Id="rId119" Type="http://schemas.openxmlformats.org/officeDocument/2006/relationships/customXml" Target="../ink/ink141.xml"/><Relationship Id="rId127" Type="http://schemas.openxmlformats.org/officeDocument/2006/relationships/customXml" Target="../ink/ink145.xml"/><Relationship Id="rId10" Type="http://schemas.openxmlformats.org/officeDocument/2006/relationships/image" Target="../media/image87.png"/><Relationship Id="rId31" Type="http://schemas.openxmlformats.org/officeDocument/2006/relationships/customXml" Target="../ink/ink97.xml"/><Relationship Id="rId44" Type="http://schemas.openxmlformats.org/officeDocument/2006/relationships/image" Target="../media/image104.png"/><Relationship Id="rId52" Type="http://schemas.openxmlformats.org/officeDocument/2006/relationships/image" Target="../media/image108.png"/><Relationship Id="rId60" Type="http://schemas.openxmlformats.org/officeDocument/2006/relationships/image" Target="../media/image112.png"/><Relationship Id="rId65" Type="http://schemas.openxmlformats.org/officeDocument/2006/relationships/customXml" Target="../ink/ink114.xml"/><Relationship Id="rId73" Type="http://schemas.openxmlformats.org/officeDocument/2006/relationships/customXml" Target="../ink/ink118.xml"/><Relationship Id="rId78" Type="http://schemas.openxmlformats.org/officeDocument/2006/relationships/image" Target="../media/image121.png"/><Relationship Id="rId81" Type="http://schemas.openxmlformats.org/officeDocument/2006/relationships/customXml" Target="../ink/ink122.xml"/><Relationship Id="rId86" Type="http://schemas.openxmlformats.org/officeDocument/2006/relationships/image" Target="../media/image125.png"/><Relationship Id="rId94" Type="http://schemas.openxmlformats.org/officeDocument/2006/relationships/image" Target="../media/image129.png"/><Relationship Id="rId99" Type="http://schemas.openxmlformats.org/officeDocument/2006/relationships/customXml" Target="../ink/ink131.xml"/><Relationship Id="rId101" Type="http://schemas.openxmlformats.org/officeDocument/2006/relationships/customXml" Target="../ink/ink132.xml"/><Relationship Id="rId122" Type="http://schemas.openxmlformats.org/officeDocument/2006/relationships/image" Target="../media/image143.png"/><Relationship Id="rId130" Type="http://schemas.openxmlformats.org/officeDocument/2006/relationships/image" Target="../media/image147.png"/><Relationship Id="rId135" Type="http://schemas.openxmlformats.org/officeDocument/2006/relationships/customXml" Target="../ink/ink149.xml"/><Relationship Id="rId143" Type="http://schemas.openxmlformats.org/officeDocument/2006/relationships/customXml" Target="../ink/ink153.xml"/><Relationship Id="rId148" Type="http://schemas.openxmlformats.org/officeDocument/2006/relationships/image" Target="../media/image156.png"/><Relationship Id="rId151" Type="http://schemas.openxmlformats.org/officeDocument/2006/relationships/customXml" Target="../ink/ink157.xml"/><Relationship Id="rId156" Type="http://schemas.openxmlformats.org/officeDocument/2006/relationships/image" Target="../media/image160.png"/><Relationship Id="rId164" Type="http://schemas.openxmlformats.org/officeDocument/2006/relationships/image" Target="../media/image164.png"/><Relationship Id="rId169" Type="http://schemas.openxmlformats.org/officeDocument/2006/relationships/customXml" Target="../ink/ink166.xml"/><Relationship Id="rId4" Type="http://schemas.openxmlformats.org/officeDocument/2006/relationships/image" Target="../media/image84.png"/><Relationship Id="rId9" Type="http://schemas.openxmlformats.org/officeDocument/2006/relationships/customXml" Target="../ink/ink86.xml"/><Relationship Id="rId172" Type="http://schemas.openxmlformats.org/officeDocument/2006/relationships/image" Target="../media/image168.png"/><Relationship Id="rId13" Type="http://schemas.openxmlformats.org/officeDocument/2006/relationships/customXml" Target="../ink/ink88.xml"/><Relationship Id="rId18" Type="http://schemas.openxmlformats.org/officeDocument/2006/relationships/image" Target="../media/image91.png"/><Relationship Id="rId39" Type="http://schemas.openxmlformats.org/officeDocument/2006/relationships/customXml" Target="../ink/ink101.xml"/><Relationship Id="rId109" Type="http://schemas.openxmlformats.org/officeDocument/2006/relationships/customXml" Target="../ink/ink136.xml"/><Relationship Id="rId34" Type="http://schemas.openxmlformats.org/officeDocument/2006/relationships/image" Target="../media/image99.png"/><Relationship Id="rId50" Type="http://schemas.openxmlformats.org/officeDocument/2006/relationships/image" Target="../media/image107.png"/><Relationship Id="rId55" Type="http://schemas.openxmlformats.org/officeDocument/2006/relationships/customXml" Target="../ink/ink109.xml"/><Relationship Id="rId76" Type="http://schemas.openxmlformats.org/officeDocument/2006/relationships/image" Target="../media/image120.png"/><Relationship Id="rId97" Type="http://schemas.openxmlformats.org/officeDocument/2006/relationships/customXml" Target="../ink/ink130.xml"/><Relationship Id="rId104" Type="http://schemas.openxmlformats.org/officeDocument/2006/relationships/image" Target="../media/image134.png"/><Relationship Id="rId120" Type="http://schemas.openxmlformats.org/officeDocument/2006/relationships/image" Target="../media/image142.png"/><Relationship Id="rId125" Type="http://schemas.openxmlformats.org/officeDocument/2006/relationships/customXml" Target="../ink/ink144.xml"/><Relationship Id="rId141" Type="http://schemas.openxmlformats.org/officeDocument/2006/relationships/customXml" Target="../ink/ink152.xml"/><Relationship Id="rId146" Type="http://schemas.openxmlformats.org/officeDocument/2006/relationships/image" Target="../media/image155.png"/><Relationship Id="rId167" Type="http://schemas.openxmlformats.org/officeDocument/2006/relationships/customXml" Target="../ink/ink165.xml"/><Relationship Id="rId7" Type="http://schemas.openxmlformats.org/officeDocument/2006/relationships/customXml" Target="../ink/ink85.xml"/><Relationship Id="rId71" Type="http://schemas.openxmlformats.org/officeDocument/2006/relationships/customXml" Target="../ink/ink117.xml"/><Relationship Id="rId92" Type="http://schemas.openxmlformats.org/officeDocument/2006/relationships/image" Target="../media/image128.png"/><Relationship Id="rId162" Type="http://schemas.openxmlformats.org/officeDocument/2006/relationships/image" Target="../media/image163.png"/><Relationship Id="rId2" Type="http://schemas.openxmlformats.org/officeDocument/2006/relationships/image" Target="../media/image1.jpg"/><Relationship Id="rId29" Type="http://schemas.openxmlformats.org/officeDocument/2006/relationships/customXml" Target="../ink/ink96.xml"/><Relationship Id="rId24" Type="http://schemas.openxmlformats.org/officeDocument/2006/relationships/image" Target="../media/image94.png"/><Relationship Id="rId40" Type="http://schemas.openxmlformats.org/officeDocument/2006/relationships/image" Target="../media/image102.png"/><Relationship Id="rId45" Type="http://schemas.openxmlformats.org/officeDocument/2006/relationships/customXml" Target="../ink/ink104.xml"/><Relationship Id="rId66" Type="http://schemas.openxmlformats.org/officeDocument/2006/relationships/image" Target="../media/image115.png"/><Relationship Id="rId87" Type="http://schemas.openxmlformats.org/officeDocument/2006/relationships/customXml" Target="../ink/ink125.xml"/><Relationship Id="rId110" Type="http://schemas.openxmlformats.org/officeDocument/2006/relationships/image" Target="../media/image137.png"/><Relationship Id="rId115" Type="http://schemas.openxmlformats.org/officeDocument/2006/relationships/customXml" Target="../ink/ink139.xml"/><Relationship Id="rId131" Type="http://schemas.openxmlformats.org/officeDocument/2006/relationships/customXml" Target="../ink/ink147.xml"/><Relationship Id="rId136" Type="http://schemas.openxmlformats.org/officeDocument/2006/relationships/image" Target="../media/image150.png"/><Relationship Id="rId157" Type="http://schemas.openxmlformats.org/officeDocument/2006/relationships/customXml" Target="../ink/ink160.xml"/><Relationship Id="rId61" Type="http://schemas.openxmlformats.org/officeDocument/2006/relationships/customXml" Target="../ink/ink112.xml"/><Relationship Id="rId82" Type="http://schemas.openxmlformats.org/officeDocument/2006/relationships/image" Target="../media/image123.png"/><Relationship Id="rId152" Type="http://schemas.openxmlformats.org/officeDocument/2006/relationships/image" Target="../media/image158.png"/><Relationship Id="rId19" Type="http://schemas.openxmlformats.org/officeDocument/2006/relationships/customXml" Target="../ink/ink91.xml"/><Relationship Id="rId14" Type="http://schemas.openxmlformats.org/officeDocument/2006/relationships/image" Target="../media/image89.png"/><Relationship Id="rId30" Type="http://schemas.openxmlformats.org/officeDocument/2006/relationships/image" Target="../media/image97.png"/><Relationship Id="rId35" Type="http://schemas.openxmlformats.org/officeDocument/2006/relationships/customXml" Target="../ink/ink99.xml"/><Relationship Id="rId56" Type="http://schemas.openxmlformats.org/officeDocument/2006/relationships/image" Target="../media/image110.png"/><Relationship Id="rId77" Type="http://schemas.openxmlformats.org/officeDocument/2006/relationships/customXml" Target="../ink/ink120.xml"/><Relationship Id="rId100" Type="http://schemas.openxmlformats.org/officeDocument/2006/relationships/image" Target="../media/image132.png"/><Relationship Id="rId105" Type="http://schemas.openxmlformats.org/officeDocument/2006/relationships/customXml" Target="../ink/ink134.xml"/><Relationship Id="rId126" Type="http://schemas.openxmlformats.org/officeDocument/2006/relationships/image" Target="../media/image145.png"/><Relationship Id="rId147" Type="http://schemas.openxmlformats.org/officeDocument/2006/relationships/customXml" Target="../ink/ink155.xml"/><Relationship Id="rId168" Type="http://schemas.openxmlformats.org/officeDocument/2006/relationships/image" Target="../media/image166.png"/><Relationship Id="rId8" Type="http://schemas.openxmlformats.org/officeDocument/2006/relationships/image" Target="../media/image86.png"/><Relationship Id="rId51" Type="http://schemas.openxmlformats.org/officeDocument/2006/relationships/customXml" Target="../ink/ink107.xml"/><Relationship Id="rId72" Type="http://schemas.openxmlformats.org/officeDocument/2006/relationships/image" Target="../media/image118.png"/><Relationship Id="rId93" Type="http://schemas.openxmlformats.org/officeDocument/2006/relationships/customXml" Target="../ink/ink128.xml"/><Relationship Id="rId98" Type="http://schemas.openxmlformats.org/officeDocument/2006/relationships/image" Target="../media/image131.png"/><Relationship Id="rId121" Type="http://schemas.openxmlformats.org/officeDocument/2006/relationships/customXml" Target="../ink/ink142.xml"/><Relationship Id="rId142" Type="http://schemas.openxmlformats.org/officeDocument/2006/relationships/image" Target="../media/image153.png"/><Relationship Id="rId163" Type="http://schemas.openxmlformats.org/officeDocument/2006/relationships/customXml" Target="../ink/ink163.xml"/><Relationship Id="rId3" Type="http://schemas.openxmlformats.org/officeDocument/2006/relationships/customXml" Target="../ink/ink83.xml"/><Relationship Id="rId25" Type="http://schemas.openxmlformats.org/officeDocument/2006/relationships/customXml" Target="../ink/ink94.xml"/><Relationship Id="rId46" Type="http://schemas.openxmlformats.org/officeDocument/2006/relationships/image" Target="../media/image105.png"/><Relationship Id="rId67" Type="http://schemas.openxmlformats.org/officeDocument/2006/relationships/customXml" Target="../ink/ink115.xml"/><Relationship Id="rId116" Type="http://schemas.openxmlformats.org/officeDocument/2006/relationships/image" Target="../media/image140.png"/><Relationship Id="rId137" Type="http://schemas.openxmlformats.org/officeDocument/2006/relationships/customXml" Target="../ink/ink150.xml"/><Relationship Id="rId158" Type="http://schemas.openxmlformats.org/officeDocument/2006/relationships/image" Target="../media/image161.png"/><Relationship Id="rId20" Type="http://schemas.openxmlformats.org/officeDocument/2006/relationships/image" Target="../media/image92.png"/><Relationship Id="rId41" Type="http://schemas.openxmlformats.org/officeDocument/2006/relationships/customXml" Target="../ink/ink102.xml"/><Relationship Id="rId62" Type="http://schemas.openxmlformats.org/officeDocument/2006/relationships/image" Target="../media/image113.png"/><Relationship Id="rId83" Type="http://schemas.openxmlformats.org/officeDocument/2006/relationships/customXml" Target="../ink/ink123.xml"/><Relationship Id="rId88" Type="http://schemas.openxmlformats.org/officeDocument/2006/relationships/image" Target="../media/image126.png"/><Relationship Id="rId111" Type="http://schemas.openxmlformats.org/officeDocument/2006/relationships/customXml" Target="../ink/ink137.xml"/><Relationship Id="rId132" Type="http://schemas.openxmlformats.org/officeDocument/2006/relationships/image" Target="../media/image148.png"/><Relationship Id="rId153" Type="http://schemas.openxmlformats.org/officeDocument/2006/relationships/customXml" Target="../ink/ink15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25.xml"/><Relationship Id="rId299" Type="http://schemas.openxmlformats.org/officeDocument/2006/relationships/customXml" Target="../ink/ink316.xml"/><Relationship Id="rId21" Type="http://schemas.openxmlformats.org/officeDocument/2006/relationships/customXml" Target="../ink/ink177.xml"/><Relationship Id="rId63" Type="http://schemas.openxmlformats.org/officeDocument/2006/relationships/customXml" Target="../ink/ink198.xml"/><Relationship Id="rId159" Type="http://schemas.openxmlformats.org/officeDocument/2006/relationships/customXml" Target="../ink/ink246.xml"/><Relationship Id="rId324" Type="http://schemas.openxmlformats.org/officeDocument/2006/relationships/image" Target="../media/image329.png"/><Relationship Id="rId366" Type="http://schemas.openxmlformats.org/officeDocument/2006/relationships/image" Target="../media/image350.png"/><Relationship Id="rId170" Type="http://schemas.openxmlformats.org/officeDocument/2006/relationships/image" Target="../media/image252.png"/><Relationship Id="rId226" Type="http://schemas.openxmlformats.org/officeDocument/2006/relationships/image" Target="../media/image280.png"/><Relationship Id="rId433" Type="http://schemas.openxmlformats.org/officeDocument/2006/relationships/customXml" Target="../ink/ink383.xml"/><Relationship Id="rId268" Type="http://schemas.openxmlformats.org/officeDocument/2006/relationships/image" Target="../media/image301.png"/><Relationship Id="rId475" Type="http://schemas.openxmlformats.org/officeDocument/2006/relationships/customXml" Target="../ink/ink404.xml"/><Relationship Id="rId32" Type="http://schemas.openxmlformats.org/officeDocument/2006/relationships/image" Target="../media/image183.png"/><Relationship Id="rId74" Type="http://schemas.openxmlformats.org/officeDocument/2006/relationships/image" Target="../media/image204.png"/><Relationship Id="rId128" Type="http://schemas.openxmlformats.org/officeDocument/2006/relationships/image" Target="../media/image231.png"/><Relationship Id="rId335" Type="http://schemas.openxmlformats.org/officeDocument/2006/relationships/customXml" Target="../ink/ink334.xml"/><Relationship Id="rId377" Type="http://schemas.openxmlformats.org/officeDocument/2006/relationships/customXml" Target="../ink/ink355.xml"/><Relationship Id="rId5" Type="http://schemas.openxmlformats.org/officeDocument/2006/relationships/customXml" Target="../ink/ink169.xml"/><Relationship Id="rId181" Type="http://schemas.openxmlformats.org/officeDocument/2006/relationships/customXml" Target="../ink/ink257.xml"/><Relationship Id="rId237" Type="http://schemas.openxmlformats.org/officeDocument/2006/relationships/customXml" Target="../ink/ink285.xml"/><Relationship Id="rId402" Type="http://schemas.openxmlformats.org/officeDocument/2006/relationships/image" Target="../media/image368.png"/><Relationship Id="rId279" Type="http://schemas.openxmlformats.org/officeDocument/2006/relationships/customXml" Target="../ink/ink306.xml"/><Relationship Id="rId444" Type="http://schemas.openxmlformats.org/officeDocument/2006/relationships/image" Target="../media/image389.png"/><Relationship Id="rId43" Type="http://schemas.openxmlformats.org/officeDocument/2006/relationships/customXml" Target="../ink/ink188.xml"/><Relationship Id="rId139" Type="http://schemas.openxmlformats.org/officeDocument/2006/relationships/customXml" Target="../ink/ink236.xml"/><Relationship Id="rId290" Type="http://schemas.openxmlformats.org/officeDocument/2006/relationships/image" Target="../media/image312.png"/><Relationship Id="rId304" Type="http://schemas.openxmlformats.org/officeDocument/2006/relationships/image" Target="../media/image319.png"/><Relationship Id="rId346" Type="http://schemas.openxmlformats.org/officeDocument/2006/relationships/image" Target="../media/image340.png"/><Relationship Id="rId388" Type="http://schemas.openxmlformats.org/officeDocument/2006/relationships/image" Target="../media/image361.png"/><Relationship Id="rId85" Type="http://schemas.openxmlformats.org/officeDocument/2006/relationships/customXml" Target="../ink/ink209.xml"/><Relationship Id="rId150" Type="http://schemas.openxmlformats.org/officeDocument/2006/relationships/image" Target="../media/image242.png"/><Relationship Id="rId192" Type="http://schemas.openxmlformats.org/officeDocument/2006/relationships/image" Target="../media/image263.png"/><Relationship Id="rId206" Type="http://schemas.openxmlformats.org/officeDocument/2006/relationships/image" Target="../media/image270.png"/><Relationship Id="rId413" Type="http://schemas.openxmlformats.org/officeDocument/2006/relationships/customXml" Target="../ink/ink373.xml"/><Relationship Id="rId248" Type="http://schemas.openxmlformats.org/officeDocument/2006/relationships/image" Target="../media/image291.png"/><Relationship Id="rId455" Type="http://schemas.openxmlformats.org/officeDocument/2006/relationships/customXml" Target="../ink/ink394.xml"/><Relationship Id="rId12" Type="http://schemas.openxmlformats.org/officeDocument/2006/relationships/image" Target="../media/image173.png"/><Relationship Id="rId108" Type="http://schemas.openxmlformats.org/officeDocument/2006/relationships/image" Target="../media/image221.png"/><Relationship Id="rId315" Type="http://schemas.openxmlformats.org/officeDocument/2006/relationships/customXml" Target="../ink/ink324.xml"/><Relationship Id="rId357" Type="http://schemas.openxmlformats.org/officeDocument/2006/relationships/customXml" Target="../ink/ink345.xml"/><Relationship Id="rId54" Type="http://schemas.openxmlformats.org/officeDocument/2006/relationships/image" Target="../media/image194.png"/><Relationship Id="rId96" Type="http://schemas.openxmlformats.org/officeDocument/2006/relationships/image" Target="../media/image215.png"/><Relationship Id="rId161" Type="http://schemas.openxmlformats.org/officeDocument/2006/relationships/customXml" Target="../ink/ink247.xml"/><Relationship Id="rId217" Type="http://schemas.openxmlformats.org/officeDocument/2006/relationships/customXml" Target="../ink/ink275.xml"/><Relationship Id="rId399" Type="http://schemas.openxmlformats.org/officeDocument/2006/relationships/customXml" Target="../ink/ink366.xml"/><Relationship Id="rId259" Type="http://schemas.openxmlformats.org/officeDocument/2006/relationships/customXml" Target="../ink/ink296.xml"/><Relationship Id="rId424" Type="http://schemas.openxmlformats.org/officeDocument/2006/relationships/image" Target="../media/image379.png"/><Relationship Id="rId466" Type="http://schemas.openxmlformats.org/officeDocument/2006/relationships/image" Target="../media/image400.png"/><Relationship Id="rId23" Type="http://schemas.openxmlformats.org/officeDocument/2006/relationships/customXml" Target="../ink/ink178.xml"/><Relationship Id="rId119" Type="http://schemas.openxmlformats.org/officeDocument/2006/relationships/customXml" Target="../ink/ink226.xml"/><Relationship Id="rId270" Type="http://schemas.openxmlformats.org/officeDocument/2006/relationships/image" Target="../media/image302.png"/><Relationship Id="rId326" Type="http://schemas.openxmlformats.org/officeDocument/2006/relationships/image" Target="../media/image330.png"/><Relationship Id="rId65" Type="http://schemas.openxmlformats.org/officeDocument/2006/relationships/customXml" Target="../ink/ink199.xml"/><Relationship Id="rId130" Type="http://schemas.openxmlformats.org/officeDocument/2006/relationships/image" Target="../media/image232.png"/><Relationship Id="rId368" Type="http://schemas.openxmlformats.org/officeDocument/2006/relationships/image" Target="../media/image351.png"/><Relationship Id="rId172" Type="http://schemas.openxmlformats.org/officeDocument/2006/relationships/image" Target="../media/image253.png"/><Relationship Id="rId228" Type="http://schemas.openxmlformats.org/officeDocument/2006/relationships/image" Target="../media/image281.png"/><Relationship Id="rId435" Type="http://schemas.openxmlformats.org/officeDocument/2006/relationships/customXml" Target="../ink/ink384.xml"/><Relationship Id="rId477" Type="http://schemas.openxmlformats.org/officeDocument/2006/relationships/customXml" Target="../ink/ink405.xml"/><Relationship Id="rId13" Type="http://schemas.openxmlformats.org/officeDocument/2006/relationships/customXml" Target="../ink/ink173.xml"/><Relationship Id="rId109" Type="http://schemas.openxmlformats.org/officeDocument/2006/relationships/customXml" Target="../ink/ink221.xml"/><Relationship Id="rId260" Type="http://schemas.openxmlformats.org/officeDocument/2006/relationships/image" Target="../media/image297.png"/><Relationship Id="rId281" Type="http://schemas.openxmlformats.org/officeDocument/2006/relationships/customXml" Target="../ink/ink307.xml"/><Relationship Id="rId316" Type="http://schemas.openxmlformats.org/officeDocument/2006/relationships/image" Target="../media/image325.png"/><Relationship Id="rId337" Type="http://schemas.openxmlformats.org/officeDocument/2006/relationships/customXml" Target="../ink/ink335.xml"/><Relationship Id="rId34" Type="http://schemas.openxmlformats.org/officeDocument/2006/relationships/image" Target="../media/image184.png"/><Relationship Id="rId55" Type="http://schemas.openxmlformats.org/officeDocument/2006/relationships/customXml" Target="../ink/ink194.xml"/><Relationship Id="rId76" Type="http://schemas.openxmlformats.org/officeDocument/2006/relationships/image" Target="../media/image205.png"/><Relationship Id="rId97" Type="http://schemas.openxmlformats.org/officeDocument/2006/relationships/customXml" Target="../ink/ink215.xml"/><Relationship Id="rId120" Type="http://schemas.openxmlformats.org/officeDocument/2006/relationships/image" Target="../media/image227.png"/><Relationship Id="rId141" Type="http://schemas.openxmlformats.org/officeDocument/2006/relationships/customXml" Target="../ink/ink237.xml"/><Relationship Id="rId358" Type="http://schemas.openxmlformats.org/officeDocument/2006/relationships/image" Target="../media/image346.png"/><Relationship Id="rId379" Type="http://schemas.openxmlformats.org/officeDocument/2006/relationships/customXml" Target="../ink/ink356.xml"/><Relationship Id="rId7" Type="http://schemas.openxmlformats.org/officeDocument/2006/relationships/customXml" Target="../ink/ink170.xml"/><Relationship Id="rId162" Type="http://schemas.openxmlformats.org/officeDocument/2006/relationships/image" Target="../media/image248.png"/><Relationship Id="rId183" Type="http://schemas.openxmlformats.org/officeDocument/2006/relationships/customXml" Target="../ink/ink258.xml"/><Relationship Id="rId218" Type="http://schemas.openxmlformats.org/officeDocument/2006/relationships/image" Target="../media/image276.png"/><Relationship Id="rId239" Type="http://schemas.openxmlformats.org/officeDocument/2006/relationships/customXml" Target="../ink/ink286.xml"/><Relationship Id="rId390" Type="http://schemas.openxmlformats.org/officeDocument/2006/relationships/image" Target="../media/image362.png"/><Relationship Id="rId404" Type="http://schemas.openxmlformats.org/officeDocument/2006/relationships/image" Target="../media/image369.png"/><Relationship Id="rId425" Type="http://schemas.openxmlformats.org/officeDocument/2006/relationships/customXml" Target="../ink/ink379.xml"/><Relationship Id="rId446" Type="http://schemas.openxmlformats.org/officeDocument/2006/relationships/image" Target="../media/image390.png"/><Relationship Id="rId467" Type="http://schemas.openxmlformats.org/officeDocument/2006/relationships/customXml" Target="../ink/ink400.xml"/><Relationship Id="rId250" Type="http://schemas.openxmlformats.org/officeDocument/2006/relationships/image" Target="../media/image292.png"/><Relationship Id="rId271" Type="http://schemas.openxmlformats.org/officeDocument/2006/relationships/customXml" Target="../ink/ink302.xml"/><Relationship Id="rId292" Type="http://schemas.openxmlformats.org/officeDocument/2006/relationships/image" Target="../media/image313.png"/><Relationship Id="rId306" Type="http://schemas.openxmlformats.org/officeDocument/2006/relationships/image" Target="../media/image320.png"/><Relationship Id="rId24" Type="http://schemas.openxmlformats.org/officeDocument/2006/relationships/image" Target="../media/image179.png"/><Relationship Id="rId45" Type="http://schemas.openxmlformats.org/officeDocument/2006/relationships/customXml" Target="../ink/ink189.xml"/><Relationship Id="rId66" Type="http://schemas.openxmlformats.org/officeDocument/2006/relationships/image" Target="../media/image200.png"/><Relationship Id="rId87" Type="http://schemas.openxmlformats.org/officeDocument/2006/relationships/customXml" Target="../ink/ink210.xml"/><Relationship Id="rId110" Type="http://schemas.openxmlformats.org/officeDocument/2006/relationships/image" Target="../media/image222.png"/><Relationship Id="rId131" Type="http://schemas.openxmlformats.org/officeDocument/2006/relationships/customXml" Target="../ink/ink232.xml"/><Relationship Id="rId327" Type="http://schemas.openxmlformats.org/officeDocument/2006/relationships/customXml" Target="../ink/ink330.xml"/><Relationship Id="rId348" Type="http://schemas.openxmlformats.org/officeDocument/2006/relationships/image" Target="../media/image341.png"/><Relationship Id="rId369" Type="http://schemas.openxmlformats.org/officeDocument/2006/relationships/customXml" Target="../ink/ink351.xml"/><Relationship Id="rId152" Type="http://schemas.openxmlformats.org/officeDocument/2006/relationships/image" Target="../media/image243.png"/><Relationship Id="rId173" Type="http://schemas.openxmlformats.org/officeDocument/2006/relationships/customXml" Target="../ink/ink253.xml"/><Relationship Id="rId194" Type="http://schemas.openxmlformats.org/officeDocument/2006/relationships/image" Target="../media/image264.png"/><Relationship Id="rId208" Type="http://schemas.openxmlformats.org/officeDocument/2006/relationships/image" Target="../media/image271.png"/><Relationship Id="rId229" Type="http://schemas.openxmlformats.org/officeDocument/2006/relationships/customXml" Target="../ink/ink281.xml"/><Relationship Id="rId380" Type="http://schemas.openxmlformats.org/officeDocument/2006/relationships/image" Target="../media/image357.png"/><Relationship Id="rId415" Type="http://schemas.openxmlformats.org/officeDocument/2006/relationships/customXml" Target="../ink/ink374.xml"/><Relationship Id="rId436" Type="http://schemas.openxmlformats.org/officeDocument/2006/relationships/image" Target="../media/image385.png"/><Relationship Id="rId457" Type="http://schemas.openxmlformats.org/officeDocument/2006/relationships/customXml" Target="../ink/ink395.xml"/><Relationship Id="rId240" Type="http://schemas.openxmlformats.org/officeDocument/2006/relationships/image" Target="../media/image287.png"/><Relationship Id="rId261" Type="http://schemas.openxmlformats.org/officeDocument/2006/relationships/customXml" Target="../ink/ink297.xml"/><Relationship Id="rId478" Type="http://schemas.openxmlformats.org/officeDocument/2006/relationships/image" Target="../media/image406.png"/><Relationship Id="rId14" Type="http://schemas.openxmlformats.org/officeDocument/2006/relationships/image" Target="../media/image174.png"/><Relationship Id="rId35" Type="http://schemas.openxmlformats.org/officeDocument/2006/relationships/customXml" Target="../ink/ink184.xml"/><Relationship Id="rId56" Type="http://schemas.openxmlformats.org/officeDocument/2006/relationships/image" Target="../media/image195.png"/><Relationship Id="rId77" Type="http://schemas.openxmlformats.org/officeDocument/2006/relationships/customXml" Target="../ink/ink205.xml"/><Relationship Id="rId100" Type="http://schemas.openxmlformats.org/officeDocument/2006/relationships/image" Target="../media/image217.png"/><Relationship Id="rId282" Type="http://schemas.openxmlformats.org/officeDocument/2006/relationships/image" Target="../media/image308.png"/><Relationship Id="rId317" Type="http://schemas.openxmlformats.org/officeDocument/2006/relationships/customXml" Target="../ink/ink325.xml"/><Relationship Id="rId338" Type="http://schemas.openxmlformats.org/officeDocument/2006/relationships/image" Target="../media/image336.png"/><Relationship Id="rId359" Type="http://schemas.openxmlformats.org/officeDocument/2006/relationships/customXml" Target="../ink/ink346.xml"/><Relationship Id="rId8" Type="http://schemas.openxmlformats.org/officeDocument/2006/relationships/image" Target="../media/image171.png"/><Relationship Id="rId98" Type="http://schemas.openxmlformats.org/officeDocument/2006/relationships/image" Target="../media/image216.png"/><Relationship Id="rId121" Type="http://schemas.openxmlformats.org/officeDocument/2006/relationships/customXml" Target="../ink/ink227.xml"/><Relationship Id="rId142" Type="http://schemas.openxmlformats.org/officeDocument/2006/relationships/image" Target="../media/image238.png"/><Relationship Id="rId163" Type="http://schemas.openxmlformats.org/officeDocument/2006/relationships/customXml" Target="../ink/ink248.xml"/><Relationship Id="rId184" Type="http://schemas.openxmlformats.org/officeDocument/2006/relationships/image" Target="../media/image259.png"/><Relationship Id="rId219" Type="http://schemas.openxmlformats.org/officeDocument/2006/relationships/customXml" Target="../ink/ink276.xml"/><Relationship Id="rId370" Type="http://schemas.openxmlformats.org/officeDocument/2006/relationships/image" Target="../media/image352.png"/><Relationship Id="rId391" Type="http://schemas.openxmlformats.org/officeDocument/2006/relationships/customXml" Target="../ink/ink362.xml"/><Relationship Id="rId405" Type="http://schemas.openxmlformats.org/officeDocument/2006/relationships/customXml" Target="../ink/ink369.xml"/><Relationship Id="rId426" Type="http://schemas.openxmlformats.org/officeDocument/2006/relationships/image" Target="../media/image380.png"/><Relationship Id="rId447" Type="http://schemas.openxmlformats.org/officeDocument/2006/relationships/customXml" Target="../ink/ink390.xml"/><Relationship Id="rId230" Type="http://schemas.openxmlformats.org/officeDocument/2006/relationships/image" Target="../media/image282.png"/><Relationship Id="rId251" Type="http://schemas.openxmlformats.org/officeDocument/2006/relationships/customXml" Target="../ink/ink292.xml"/><Relationship Id="rId468" Type="http://schemas.openxmlformats.org/officeDocument/2006/relationships/image" Target="../media/image401.png"/><Relationship Id="rId25" Type="http://schemas.openxmlformats.org/officeDocument/2006/relationships/customXml" Target="../ink/ink179.xml"/><Relationship Id="rId46" Type="http://schemas.openxmlformats.org/officeDocument/2006/relationships/image" Target="../media/image190.png"/><Relationship Id="rId67" Type="http://schemas.openxmlformats.org/officeDocument/2006/relationships/customXml" Target="../ink/ink200.xml"/><Relationship Id="rId272" Type="http://schemas.openxmlformats.org/officeDocument/2006/relationships/image" Target="../media/image303.png"/><Relationship Id="rId293" Type="http://schemas.openxmlformats.org/officeDocument/2006/relationships/customXml" Target="../ink/ink313.xml"/><Relationship Id="rId307" Type="http://schemas.openxmlformats.org/officeDocument/2006/relationships/customXml" Target="../ink/ink320.xml"/><Relationship Id="rId328" Type="http://schemas.openxmlformats.org/officeDocument/2006/relationships/image" Target="../media/image331.png"/><Relationship Id="rId349" Type="http://schemas.openxmlformats.org/officeDocument/2006/relationships/customXml" Target="../ink/ink341.xml"/><Relationship Id="rId88" Type="http://schemas.openxmlformats.org/officeDocument/2006/relationships/image" Target="../media/image211.png"/><Relationship Id="rId111" Type="http://schemas.openxmlformats.org/officeDocument/2006/relationships/customXml" Target="../ink/ink222.xml"/><Relationship Id="rId132" Type="http://schemas.openxmlformats.org/officeDocument/2006/relationships/image" Target="../media/image233.png"/><Relationship Id="rId153" Type="http://schemas.openxmlformats.org/officeDocument/2006/relationships/customXml" Target="../ink/ink243.xml"/><Relationship Id="rId174" Type="http://schemas.openxmlformats.org/officeDocument/2006/relationships/image" Target="../media/image254.png"/><Relationship Id="rId195" Type="http://schemas.openxmlformats.org/officeDocument/2006/relationships/customXml" Target="../ink/ink264.xml"/><Relationship Id="rId209" Type="http://schemas.openxmlformats.org/officeDocument/2006/relationships/customXml" Target="../ink/ink271.xml"/><Relationship Id="rId360" Type="http://schemas.openxmlformats.org/officeDocument/2006/relationships/image" Target="../media/image347.png"/><Relationship Id="rId381" Type="http://schemas.openxmlformats.org/officeDocument/2006/relationships/customXml" Target="../ink/ink357.xml"/><Relationship Id="rId416" Type="http://schemas.openxmlformats.org/officeDocument/2006/relationships/image" Target="../media/image375.png"/><Relationship Id="rId220" Type="http://schemas.openxmlformats.org/officeDocument/2006/relationships/image" Target="../media/image277.png"/><Relationship Id="rId241" Type="http://schemas.openxmlformats.org/officeDocument/2006/relationships/customXml" Target="../ink/ink287.xml"/><Relationship Id="rId437" Type="http://schemas.openxmlformats.org/officeDocument/2006/relationships/customXml" Target="../ink/ink385.xml"/><Relationship Id="rId458" Type="http://schemas.openxmlformats.org/officeDocument/2006/relationships/image" Target="../media/image396.png"/><Relationship Id="rId15" Type="http://schemas.openxmlformats.org/officeDocument/2006/relationships/customXml" Target="../ink/ink174.xml"/><Relationship Id="rId36" Type="http://schemas.openxmlformats.org/officeDocument/2006/relationships/image" Target="../media/image185.png"/><Relationship Id="rId57" Type="http://schemas.openxmlformats.org/officeDocument/2006/relationships/customXml" Target="../ink/ink195.xml"/><Relationship Id="rId262" Type="http://schemas.openxmlformats.org/officeDocument/2006/relationships/image" Target="../media/image298.png"/><Relationship Id="rId283" Type="http://schemas.openxmlformats.org/officeDocument/2006/relationships/customXml" Target="../ink/ink308.xml"/><Relationship Id="rId318" Type="http://schemas.openxmlformats.org/officeDocument/2006/relationships/image" Target="../media/image326.png"/><Relationship Id="rId339" Type="http://schemas.openxmlformats.org/officeDocument/2006/relationships/customXml" Target="../ink/ink336.xml"/><Relationship Id="rId78" Type="http://schemas.openxmlformats.org/officeDocument/2006/relationships/image" Target="../media/image206.png"/><Relationship Id="rId99" Type="http://schemas.openxmlformats.org/officeDocument/2006/relationships/customXml" Target="../ink/ink216.xml"/><Relationship Id="rId101" Type="http://schemas.openxmlformats.org/officeDocument/2006/relationships/customXml" Target="../ink/ink217.xml"/><Relationship Id="rId122" Type="http://schemas.openxmlformats.org/officeDocument/2006/relationships/image" Target="../media/image228.png"/><Relationship Id="rId143" Type="http://schemas.openxmlformats.org/officeDocument/2006/relationships/customXml" Target="../ink/ink238.xml"/><Relationship Id="rId164" Type="http://schemas.openxmlformats.org/officeDocument/2006/relationships/image" Target="../media/image249.png"/><Relationship Id="rId185" Type="http://schemas.openxmlformats.org/officeDocument/2006/relationships/customXml" Target="../ink/ink259.xml"/><Relationship Id="rId350" Type="http://schemas.openxmlformats.org/officeDocument/2006/relationships/image" Target="../media/image342.png"/><Relationship Id="rId371" Type="http://schemas.openxmlformats.org/officeDocument/2006/relationships/customXml" Target="../ink/ink352.xml"/><Relationship Id="rId406" Type="http://schemas.openxmlformats.org/officeDocument/2006/relationships/image" Target="../media/image370.png"/><Relationship Id="rId9" Type="http://schemas.openxmlformats.org/officeDocument/2006/relationships/customXml" Target="../ink/ink171.xml"/><Relationship Id="rId210" Type="http://schemas.openxmlformats.org/officeDocument/2006/relationships/image" Target="../media/image272.png"/><Relationship Id="rId392" Type="http://schemas.openxmlformats.org/officeDocument/2006/relationships/image" Target="../media/image363.png"/><Relationship Id="rId427" Type="http://schemas.openxmlformats.org/officeDocument/2006/relationships/customXml" Target="../ink/ink380.xml"/><Relationship Id="rId448" Type="http://schemas.openxmlformats.org/officeDocument/2006/relationships/image" Target="../media/image391.png"/><Relationship Id="rId469" Type="http://schemas.openxmlformats.org/officeDocument/2006/relationships/customXml" Target="../ink/ink401.xml"/><Relationship Id="rId26" Type="http://schemas.openxmlformats.org/officeDocument/2006/relationships/image" Target="../media/image180.png"/><Relationship Id="rId231" Type="http://schemas.openxmlformats.org/officeDocument/2006/relationships/customXml" Target="../ink/ink282.xml"/><Relationship Id="rId252" Type="http://schemas.openxmlformats.org/officeDocument/2006/relationships/image" Target="../media/image293.png"/><Relationship Id="rId273" Type="http://schemas.openxmlformats.org/officeDocument/2006/relationships/customXml" Target="../ink/ink303.xml"/><Relationship Id="rId294" Type="http://schemas.openxmlformats.org/officeDocument/2006/relationships/image" Target="../media/image314.png"/><Relationship Id="rId308" Type="http://schemas.openxmlformats.org/officeDocument/2006/relationships/image" Target="../media/image321.png"/><Relationship Id="rId329" Type="http://schemas.openxmlformats.org/officeDocument/2006/relationships/customXml" Target="../ink/ink331.xml"/><Relationship Id="rId47" Type="http://schemas.openxmlformats.org/officeDocument/2006/relationships/customXml" Target="../ink/ink190.xml"/><Relationship Id="rId68" Type="http://schemas.openxmlformats.org/officeDocument/2006/relationships/image" Target="../media/image201.png"/><Relationship Id="rId89" Type="http://schemas.openxmlformats.org/officeDocument/2006/relationships/customXml" Target="../ink/ink211.xml"/><Relationship Id="rId112" Type="http://schemas.openxmlformats.org/officeDocument/2006/relationships/image" Target="../media/image223.png"/><Relationship Id="rId133" Type="http://schemas.openxmlformats.org/officeDocument/2006/relationships/customXml" Target="../ink/ink233.xml"/><Relationship Id="rId154" Type="http://schemas.openxmlformats.org/officeDocument/2006/relationships/image" Target="../media/image244.png"/><Relationship Id="rId175" Type="http://schemas.openxmlformats.org/officeDocument/2006/relationships/customXml" Target="../ink/ink254.xml"/><Relationship Id="rId340" Type="http://schemas.openxmlformats.org/officeDocument/2006/relationships/image" Target="../media/image337.png"/><Relationship Id="rId361" Type="http://schemas.openxmlformats.org/officeDocument/2006/relationships/customXml" Target="../ink/ink347.xml"/><Relationship Id="rId196" Type="http://schemas.openxmlformats.org/officeDocument/2006/relationships/image" Target="../media/image265.png"/><Relationship Id="rId200" Type="http://schemas.openxmlformats.org/officeDocument/2006/relationships/image" Target="../media/image267.png"/><Relationship Id="rId382" Type="http://schemas.openxmlformats.org/officeDocument/2006/relationships/image" Target="../media/image358.png"/><Relationship Id="rId417" Type="http://schemas.openxmlformats.org/officeDocument/2006/relationships/customXml" Target="../ink/ink375.xml"/><Relationship Id="rId438" Type="http://schemas.openxmlformats.org/officeDocument/2006/relationships/image" Target="../media/image386.png"/><Relationship Id="rId459" Type="http://schemas.openxmlformats.org/officeDocument/2006/relationships/customXml" Target="../ink/ink396.xml"/><Relationship Id="rId16" Type="http://schemas.openxmlformats.org/officeDocument/2006/relationships/image" Target="../media/image175.png"/><Relationship Id="rId221" Type="http://schemas.openxmlformats.org/officeDocument/2006/relationships/customXml" Target="../ink/ink277.xml"/><Relationship Id="rId242" Type="http://schemas.openxmlformats.org/officeDocument/2006/relationships/image" Target="../media/image288.png"/><Relationship Id="rId263" Type="http://schemas.openxmlformats.org/officeDocument/2006/relationships/customXml" Target="../ink/ink298.xml"/><Relationship Id="rId284" Type="http://schemas.openxmlformats.org/officeDocument/2006/relationships/image" Target="../media/image309.png"/><Relationship Id="rId319" Type="http://schemas.openxmlformats.org/officeDocument/2006/relationships/customXml" Target="../ink/ink326.xml"/><Relationship Id="rId470" Type="http://schemas.openxmlformats.org/officeDocument/2006/relationships/image" Target="../media/image402.png"/><Relationship Id="rId37" Type="http://schemas.openxmlformats.org/officeDocument/2006/relationships/customXml" Target="../ink/ink185.xml"/><Relationship Id="rId58" Type="http://schemas.openxmlformats.org/officeDocument/2006/relationships/image" Target="../media/image196.png"/><Relationship Id="rId79" Type="http://schemas.openxmlformats.org/officeDocument/2006/relationships/customXml" Target="../ink/ink206.xml"/><Relationship Id="rId102" Type="http://schemas.openxmlformats.org/officeDocument/2006/relationships/image" Target="../media/image218.png"/><Relationship Id="rId123" Type="http://schemas.openxmlformats.org/officeDocument/2006/relationships/customXml" Target="../ink/ink228.xml"/><Relationship Id="rId144" Type="http://schemas.openxmlformats.org/officeDocument/2006/relationships/image" Target="../media/image239.png"/><Relationship Id="rId330" Type="http://schemas.openxmlformats.org/officeDocument/2006/relationships/image" Target="../media/image332.png"/><Relationship Id="rId90" Type="http://schemas.openxmlformats.org/officeDocument/2006/relationships/image" Target="../media/image212.png"/><Relationship Id="rId165" Type="http://schemas.openxmlformats.org/officeDocument/2006/relationships/customXml" Target="../ink/ink249.xml"/><Relationship Id="rId186" Type="http://schemas.openxmlformats.org/officeDocument/2006/relationships/image" Target="../media/image260.png"/><Relationship Id="rId351" Type="http://schemas.openxmlformats.org/officeDocument/2006/relationships/customXml" Target="../ink/ink342.xml"/><Relationship Id="rId372" Type="http://schemas.openxmlformats.org/officeDocument/2006/relationships/image" Target="../media/image353.png"/><Relationship Id="rId393" Type="http://schemas.openxmlformats.org/officeDocument/2006/relationships/customXml" Target="../ink/ink363.xml"/><Relationship Id="rId407" Type="http://schemas.openxmlformats.org/officeDocument/2006/relationships/customXml" Target="../ink/ink370.xml"/><Relationship Id="rId428" Type="http://schemas.openxmlformats.org/officeDocument/2006/relationships/image" Target="../media/image381.png"/><Relationship Id="rId449" Type="http://schemas.openxmlformats.org/officeDocument/2006/relationships/customXml" Target="../ink/ink391.xml"/><Relationship Id="rId211" Type="http://schemas.openxmlformats.org/officeDocument/2006/relationships/customXml" Target="../ink/ink272.xml"/><Relationship Id="rId232" Type="http://schemas.openxmlformats.org/officeDocument/2006/relationships/image" Target="../media/image283.png"/><Relationship Id="rId253" Type="http://schemas.openxmlformats.org/officeDocument/2006/relationships/customXml" Target="../ink/ink293.xml"/><Relationship Id="rId274" Type="http://schemas.openxmlformats.org/officeDocument/2006/relationships/image" Target="../media/image304.png"/><Relationship Id="rId295" Type="http://schemas.openxmlformats.org/officeDocument/2006/relationships/customXml" Target="../ink/ink314.xml"/><Relationship Id="rId309" Type="http://schemas.openxmlformats.org/officeDocument/2006/relationships/customXml" Target="../ink/ink321.xml"/><Relationship Id="rId460" Type="http://schemas.openxmlformats.org/officeDocument/2006/relationships/image" Target="../media/image397.png"/><Relationship Id="rId27" Type="http://schemas.openxmlformats.org/officeDocument/2006/relationships/customXml" Target="../ink/ink180.xml"/><Relationship Id="rId48" Type="http://schemas.openxmlformats.org/officeDocument/2006/relationships/image" Target="../media/image191.png"/><Relationship Id="rId69" Type="http://schemas.openxmlformats.org/officeDocument/2006/relationships/customXml" Target="../ink/ink201.xml"/><Relationship Id="rId113" Type="http://schemas.openxmlformats.org/officeDocument/2006/relationships/customXml" Target="../ink/ink223.xml"/><Relationship Id="rId134" Type="http://schemas.openxmlformats.org/officeDocument/2006/relationships/image" Target="../media/image234.png"/><Relationship Id="rId320" Type="http://schemas.openxmlformats.org/officeDocument/2006/relationships/image" Target="../media/image327.png"/><Relationship Id="rId80" Type="http://schemas.openxmlformats.org/officeDocument/2006/relationships/image" Target="../media/image207.png"/><Relationship Id="rId155" Type="http://schemas.openxmlformats.org/officeDocument/2006/relationships/customXml" Target="../ink/ink244.xml"/><Relationship Id="rId176" Type="http://schemas.openxmlformats.org/officeDocument/2006/relationships/image" Target="../media/image255.png"/><Relationship Id="rId197" Type="http://schemas.openxmlformats.org/officeDocument/2006/relationships/customXml" Target="../ink/ink265.xml"/><Relationship Id="rId341" Type="http://schemas.openxmlformats.org/officeDocument/2006/relationships/customXml" Target="../ink/ink337.xml"/><Relationship Id="rId362" Type="http://schemas.openxmlformats.org/officeDocument/2006/relationships/image" Target="../media/image348.png"/><Relationship Id="rId383" Type="http://schemas.openxmlformats.org/officeDocument/2006/relationships/customXml" Target="../ink/ink358.xml"/><Relationship Id="rId418" Type="http://schemas.openxmlformats.org/officeDocument/2006/relationships/image" Target="../media/image376.png"/><Relationship Id="rId439" Type="http://schemas.openxmlformats.org/officeDocument/2006/relationships/customXml" Target="../ink/ink386.xml"/><Relationship Id="rId201" Type="http://schemas.openxmlformats.org/officeDocument/2006/relationships/customXml" Target="../ink/ink267.xml"/><Relationship Id="rId222" Type="http://schemas.openxmlformats.org/officeDocument/2006/relationships/image" Target="../media/image278.png"/><Relationship Id="rId243" Type="http://schemas.openxmlformats.org/officeDocument/2006/relationships/customXml" Target="../ink/ink288.xml"/><Relationship Id="rId264" Type="http://schemas.openxmlformats.org/officeDocument/2006/relationships/image" Target="../media/image299.png"/><Relationship Id="rId285" Type="http://schemas.openxmlformats.org/officeDocument/2006/relationships/customXml" Target="../ink/ink309.xml"/><Relationship Id="rId450" Type="http://schemas.openxmlformats.org/officeDocument/2006/relationships/image" Target="../media/image392.png"/><Relationship Id="rId471" Type="http://schemas.openxmlformats.org/officeDocument/2006/relationships/customXml" Target="../ink/ink402.xml"/><Relationship Id="rId17" Type="http://schemas.openxmlformats.org/officeDocument/2006/relationships/customXml" Target="../ink/ink175.xml"/><Relationship Id="rId38" Type="http://schemas.openxmlformats.org/officeDocument/2006/relationships/image" Target="../media/image186.png"/><Relationship Id="rId59" Type="http://schemas.openxmlformats.org/officeDocument/2006/relationships/customXml" Target="../ink/ink196.xml"/><Relationship Id="rId103" Type="http://schemas.openxmlformats.org/officeDocument/2006/relationships/customXml" Target="../ink/ink218.xml"/><Relationship Id="rId124" Type="http://schemas.openxmlformats.org/officeDocument/2006/relationships/image" Target="../media/image229.png"/><Relationship Id="rId310" Type="http://schemas.openxmlformats.org/officeDocument/2006/relationships/image" Target="../media/image322.png"/><Relationship Id="rId70" Type="http://schemas.openxmlformats.org/officeDocument/2006/relationships/image" Target="../media/image202.png"/><Relationship Id="rId91" Type="http://schemas.openxmlformats.org/officeDocument/2006/relationships/customXml" Target="../ink/ink212.xml"/><Relationship Id="rId145" Type="http://schemas.openxmlformats.org/officeDocument/2006/relationships/customXml" Target="../ink/ink239.xml"/><Relationship Id="rId166" Type="http://schemas.openxmlformats.org/officeDocument/2006/relationships/image" Target="../media/image250.png"/><Relationship Id="rId187" Type="http://schemas.openxmlformats.org/officeDocument/2006/relationships/customXml" Target="../ink/ink260.xml"/><Relationship Id="rId331" Type="http://schemas.openxmlformats.org/officeDocument/2006/relationships/customXml" Target="../ink/ink332.xml"/><Relationship Id="rId352" Type="http://schemas.openxmlformats.org/officeDocument/2006/relationships/image" Target="../media/image343.png"/><Relationship Id="rId373" Type="http://schemas.openxmlformats.org/officeDocument/2006/relationships/customXml" Target="../ink/ink353.xml"/><Relationship Id="rId394" Type="http://schemas.openxmlformats.org/officeDocument/2006/relationships/image" Target="../media/image364.png"/><Relationship Id="rId408" Type="http://schemas.openxmlformats.org/officeDocument/2006/relationships/image" Target="../media/image371.png"/><Relationship Id="rId429" Type="http://schemas.openxmlformats.org/officeDocument/2006/relationships/customXml" Target="../ink/ink381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73.png"/><Relationship Id="rId233" Type="http://schemas.openxmlformats.org/officeDocument/2006/relationships/customXml" Target="../ink/ink283.xml"/><Relationship Id="rId254" Type="http://schemas.openxmlformats.org/officeDocument/2006/relationships/image" Target="../media/image294.png"/><Relationship Id="rId440" Type="http://schemas.openxmlformats.org/officeDocument/2006/relationships/image" Target="../media/image387.png"/><Relationship Id="rId28" Type="http://schemas.openxmlformats.org/officeDocument/2006/relationships/image" Target="../media/image181.png"/><Relationship Id="rId49" Type="http://schemas.openxmlformats.org/officeDocument/2006/relationships/customXml" Target="../ink/ink191.xml"/><Relationship Id="rId114" Type="http://schemas.openxmlformats.org/officeDocument/2006/relationships/image" Target="../media/image224.png"/><Relationship Id="rId275" Type="http://schemas.openxmlformats.org/officeDocument/2006/relationships/customXml" Target="../ink/ink304.xml"/><Relationship Id="rId296" Type="http://schemas.openxmlformats.org/officeDocument/2006/relationships/image" Target="../media/image315.png"/><Relationship Id="rId300" Type="http://schemas.openxmlformats.org/officeDocument/2006/relationships/image" Target="../media/image317.png"/><Relationship Id="rId461" Type="http://schemas.openxmlformats.org/officeDocument/2006/relationships/customXml" Target="../ink/ink397.xml"/><Relationship Id="rId60" Type="http://schemas.openxmlformats.org/officeDocument/2006/relationships/image" Target="../media/image197.png"/><Relationship Id="rId81" Type="http://schemas.openxmlformats.org/officeDocument/2006/relationships/customXml" Target="../ink/ink207.xml"/><Relationship Id="rId135" Type="http://schemas.openxmlformats.org/officeDocument/2006/relationships/customXml" Target="../ink/ink234.xml"/><Relationship Id="rId156" Type="http://schemas.openxmlformats.org/officeDocument/2006/relationships/image" Target="../media/image245.png"/><Relationship Id="rId177" Type="http://schemas.openxmlformats.org/officeDocument/2006/relationships/customXml" Target="../ink/ink255.xml"/><Relationship Id="rId198" Type="http://schemas.openxmlformats.org/officeDocument/2006/relationships/image" Target="../media/image266.png"/><Relationship Id="rId321" Type="http://schemas.openxmlformats.org/officeDocument/2006/relationships/customXml" Target="../ink/ink327.xml"/><Relationship Id="rId342" Type="http://schemas.openxmlformats.org/officeDocument/2006/relationships/image" Target="../media/image338.png"/><Relationship Id="rId363" Type="http://schemas.openxmlformats.org/officeDocument/2006/relationships/customXml" Target="../ink/ink348.xml"/><Relationship Id="rId384" Type="http://schemas.openxmlformats.org/officeDocument/2006/relationships/image" Target="../media/image359.png"/><Relationship Id="rId419" Type="http://schemas.openxmlformats.org/officeDocument/2006/relationships/customXml" Target="../ink/ink376.xml"/><Relationship Id="rId202" Type="http://schemas.openxmlformats.org/officeDocument/2006/relationships/image" Target="../media/image268.png"/><Relationship Id="rId223" Type="http://schemas.openxmlformats.org/officeDocument/2006/relationships/customXml" Target="../ink/ink278.xml"/><Relationship Id="rId244" Type="http://schemas.openxmlformats.org/officeDocument/2006/relationships/image" Target="../media/image289.png"/><Relationship Id="rId430" Type="http://schemas.openxmlformats.org/officeDocument/2006/relationships/image" Target="../media/image382.png"/><Relationship Id="rId18" Type="http://schemas.openxmlformats.org/officeDocument/2006/relationships/image" Target="../media/image176.png"/><Relationship Id="rId39" Type="http://schemas.openxmlformats.org/officeDocument/2006/relationships/customXml" Target="../ink/ink186.xml"/><Relationship Id="rId265" Type="http://schemas.openxmlformats.org/officeDocument/2006/relationships/customXml" Target="../ink/ink299.xml"/><Relationship Id="rId286" Type="http://schemas.openxmlformats.org/officeDocument/2006/relationships/image" Target="../media/image310.png"/><Relationship Id="rId451" Type="http://schemas.openxmlformats.org/officeDocument/2006/relationships/customXml" Target="../ink/ink392.xml"/><Relationship Id="rId472" Type="http://schemas.openxmlformats.org/officeDocument/2006/relationships/image" Target="../media/image403.png"/><Relationship Id="rId50" Type="http://schemas.openxmlformats.org/officeDocument/2006/relationships/image" Target="../media/image192.png"/><Relationship Id="rId104" Type="http://schemas.openxmlformats.org/officeDocument/2006/relationships/image" Target="../media/image219.png"/><Relationship Id="rId125" Type="http://schemas.openxmlformats.org/officeDocument/2006/relationships/customXml" Target="../ink/ink229.xml"/><Relationship Id="rId146" Type="http://schemas.openxmlformats.org/officeDocument/2006/relationships/image" Target="../media/image240.png"/><Relationship Id="rId167" Type="http://schemas.openxmlformats.org/officeDocument/2006/relationships/customXml" Target="../ink/ink250.xml"/><Relationship Id="rId188" Type="http://schemas.openxmlformats.org/officeDocument/2006/relationships/image" Target="../media/image261.png"/><Relationship Id="rId311" Type="http://schemas.openxmlformats.org/officeDocument/2006/relationships/customXml" Target="../ink/ink322.xml"/><Relationship Id="rId332" Type="http://schemas.openxmlformats.org/officeDocument/2006/relationships/image" Target="../media/image333.png"/><Relationship Id="rId353" Type="http://schemas.openxmlformats.org/officeDocument/2006/relationships/customXml" Target="../ink/ink343.xml"/><Relationship Id="rId374" Type="http://schemas.openxmlformats.org/officeDocument/2006/relationships/image" Target="../media/image354.png"/><Relationship Id="rId395" Type="http://schemas.openxmlformats.org/officeDocument/2006/relationships/customXml" Target="../ink/ink364.xml"/><Relationship Id="rId409" Type="http://schemas.openxmlformats.org/officeDocument/2006/relationships/customXml" Target="../ink/ink371.xml"/><Relationship Id="rId71" Type="http://schemas.openxmlformats.org/officeDocument/2006/relationships/customXml" Target="../ink/ink202.xml"/><Relationship Id="rId92" Type="http://schemas.openxmlformats.org/officeDocument/2006/relationships/image" Target="../media/image213.png"/><Relationship Id="rId213" Type="http://schemas.openxmlformats.org/officeDocument/2006/relationships/customXml" Target="../ink/ink273.xml"/><Relationship Id="rId234" Type="http://schemas.openxmlformats.org/officeDocument/2006/relationships/image" Target="../media/image284.png"/><Relationship Id="rId420" Type="http://schemas.openxmlformats.org/officeDocument/2006/relationships/image" Target="../media/image377.png"/><Relationship Id="rId2" Type="http://schemas.openxmlformats.org/officeDocument/2006/relationships/image" Target="../media/image1.jpg"/><Relationship Id="rId29" Type="http://schemas.openxmlformats.org/officeDocument/2006/relationships/customXml" Target="../ink/ink181.xml"/><Relationship Id="rId255" Type="http://schemas.openxmlformats.org/officeDocument/2006/relationships/customXml" Target="../ink/ink294.xml"/><Relationship Id="rId276" Type="http://schemas.openxmlformats.org/officeDocument/2006/relationships/image" Target="../media/image305.png"/><Relationship Id="rId297" Type="http://schemas.openxmlformats.org/officeDocument/2006/relationships/customXml" Target="../ink/ink315.xml"/><Relationship Id="rId441" Type="http://schemas.openxmlformats.org/officeDocument/2006/relationships/customXml" Target="../ink/ink387.xml"/><Relationship Id="rId462" Type="http://schemas.openxmlformats.org/officeDocument/2006/relationships/image" Target="../media/image398.png"/><Relationship Id="rId40" Type="http://schemas.openxmlformats.org/officeDocument/2006/relationships/image" Target="../media/image187.png"/><Relationship Id="rId115" Type="http://schemas.openxmlformats.org/officeDocument/2006/relationships/customXml" Target="../ink/ink224.xml"/><Relationship Id="rId136" Type="http://schemas.openxmlformats.org/officeDocument/2006/relationships/image" Target="../media/image235.png"/><Relationship Id="rId157" Type="http://schemas.openxmlformats.org/officeDocument/2006/relationships/customXml" Target="../ink/ink245.xml"/><Relationship Id="rId178" Type="http://schemas.openxmlformats.org/officeDocument/2006/relationships/image" Target="../media/image256.png"/><Relationship Id="rId301" Type="http://schemas.openxmlformats.org/officeDocument/2006/relationships/customXml" Target="../ink/ink317.xml"/><Relationship Id="rId322" Type="http://schemas.openxmlformats.org/officeDocument/2006/relationships/image" Target="../media/image328.png"/><Relationship Id="rId343" Type="http://schemas.openxmlformats.org/officeDocument/2006/relationships/customXml" Target="../ink/ink338.xml"/><Relationship Id="rId364" Type="http://schemas.openxmlformats.org/officeDocument/2006/relationships/image" Target="../media/image349.png"/><Relationship Id="rId61" Type="http://schemas.openxmlformats.org/officeDocument/2006/relationships/customXml" Target="../ink/ink197.xml"/><Relationship Id="rId82" Type="http://schemas.openxmlformats.org/officeDocument/2006/relationships/image" Target="../media/image208.png"/><Relationship Id="rId199" Type="http://schemas.openxmlformats.org/officeDocument/2006/relationships/customXml" Target="../ink/ink266.xml"/><Relationship Id="rId203" Type="http://schemas.openxmlformats.org/officeDocument/2006/relationships/customXml" Target="../ink/ink268.xml"/><Relationship Id="rId385" Type="http://schemas.openxmlformats.org/officeDocument/2006/relationships/customXml" Target="../ink/ink359.xml"/><Relationship Id="rId19" Type="http://schemas.openxmlformats.org/officeDocument/2006/relationships/customXml" Target="../ink/ink176.xml"/><Relationship Id="rId224" Type="http://schemas.openxmlformats.org/officeDocument/2006/relationships/image" Target="../media/image279.png"/><Relationship Id="rId245" Type="http://schemas.openxmlformats.org/officeDocument/2006/relationships/customXml" Target="../ink/ink289.xml"/><Relationship Id="rId266" Type="http://schemas.openxmlformats.org/officeDocument/2006/relationships/image" Target="../media/image300.png"/><Relationship Id="rId287" Type="http://schemas.openxmlformats.org/officeDocument/2006/relationships/customXml" Target="../ink/ink310.xml"/><Relationship Id="rId410" Type="http://schemas.openxmlformats.org/officeDocument/2006/relationships/image" Target="../media/image372.png"/><Relationship Id="rId431" Type="http://schemas.openxmlformats.org/officeDocument/2006/relationships/customXml" Target="../ink/ink382.xml"/><Relationship Id="rId452" Type="http://schemas.openxmlformats.org/officeDocument/2006/relationships/image" Target="../media/image393.png"/><Relationship Id="rId473" Type="http://schemas.openxmlformats.org/officeDocument/2006/relationships/customXml" Target="../ink/ink403.xml"/><Relationship Id="rId30" Type="http://schemas.openxmlformats.org/officeDocument/2006/relationships/image" Target="../media/image182.png"/><Relationship Id="rId105" Type="http://schemas.openxmlformats.org/officeDocument/2006/relationships/customXml" Target="../ink/ink219.xml"/><Relationship Id="rId126" Type="http://schemas.openxmlformats.org/officeDocument/2006/relationships/image" Target="../media/image230.png"/><Relationship Id="rId147" Type="http://schemas.openxmlformats.org/officeDocument/2006/relationships/customXml" Target="../ink/ink240.xml"/><Relationship Id="rId168" Type="http://schemas.openxmlformats.org/officeDocument/2006/relationships/image" Target="../media/image251.png"/><Relationship Id="rId312" Type="http://schemas.openxmlformats.org/officeDocument/2006/relationships/image" Target="../media/image323.png"/><Relationship Id="rId333" Type="http://schemas.openxmlformats.org/officeDocument/2006/relationships/customXml" Target="../ink/ink333.xml"/><Relationship Id="rId354" Type="http://schemas.openxmlformats.org/officeDocument/2006/relationships/image" Target="../media/image344.png"/><Relationship Id="rId51" Type="http://schemas.openxmlformats.org/officeDocument/2006/relationships/customXml" Target="../ink/ink192.xml"/><Relationship Id="rId72" Type="http://schemas.openxmlformats.org/officeDocument/2006/relationships/image" Target="../media/image203.png"/><Relationship Id="rId93" Type="http://schemas.openxmlformats.org/officeDocument/2006/relationships/customXml" Target="../ink/ink213.xml"/><Relationship Id="rId189" Type="http://schemas.openxmlformats.org/officeDocument/2006/relationships/customXml" Target="../ink/ink261.xml"/><Relationship Id="rId375" Type="http://schemas.openxmlformats.org/officeDocument/2006/relationships/customXml" Target="../ink/ink354.xml"/><Relationship Id="rId396" Type="http://schemas.openxmlformats.org/officeDocument/2006/relationships/image" Target="../media/image365.png"/><Relationship Id="rId3" Type="http://schemas.openxmlformats.org/officeDocument/2006/relationships/customXml" Target="../ink/ink168.xml"/><Relationship Id="rId214" Type="http://schemas.openxmlformats.org/officeDocument/2006/relationships/image" Target="../media/image274.png"/><Relationship Id="rId235" Type="http://schemas.openxmlformats.org/officeDocument/2006/relationships/customXml" Target="../ink/ink284.xml"/><Relationship Id="rId256" Type="http://schemas.openxmlformats.org/officeDocument/2006/relationships/image" Target="../media/image295.png"/><Relationship Id="rId277" Type="http://schemas.openxmlformats.org/officeDocument/2006/relationships/customXml" Target="../ink/ink305.xml"/><Relationship Id="rId298" Type="http://schemas.openxmlformats.org/officeDocument/2006/relationships/image" Target="../media/image316.png"/><Relationship Id="rId400" Type="http://schemas.openxmlformats.org/officeDocument/2006/relationships/image" Target="../media/image367.png"/><Relationship Id="rId421" Type="http://schemas.openxmlformats.org/officeDocument/2006/relationships/customXml" Target="../ink/ink377.xml"/><Relationship Id="rId442" Type="http://schemas.openxmlformats.org/officeDocument/2006/relationships/image" Target="../media/image388.png"/><Relationship Id="rId463" Type="http://schemas.openxmlformats.org/officeDocument/2006/relationships/customXml" Target="../ink/ink398.xml"/><Relationship Id="rId116" Type="http://schemas.openxmlformats.org/officeDocument/2006/relationships/image" Target="../media/image225.png"/><Relationship Id="rId137" Type="http://schemas.openxmlformats.org/officeDocument/2006/relationships/customXml" Target="../ink/ink235.xml"/><Relationship Id="rId158" Type="http://schemas.openxmlformats.org/officeDocument/2006/relationships/image" Target="../media/image246.png"/><Relationship Id="rId302" Type="http://schemas.openxmlformats.org/officeDocument/2006/relationships/image" Target="../media/image318.png"/><Relationship Id="rId323" Type="http://schemas.openxmlformats.org/officeDocument/2006/relationships/customXml" Target="../ink/ink328.xml"/><Relationship Id="rId344" Type="http://schemas.openxmlformats.org/officeDocument/2006/relationships/image" Target="../media/image339.png"/><Relationship Id="rId20" Type="http://schemas.openxmlformats.org/officeDocument/2006/relationships/image" Target="../media/image177.png"/><Relationship Id="rId41" Type="http://schemas.openxmlformats.org/officeDocument/2006/relationships/customXml" Target="../ink/ink187.xml"/><Relationship Id="rId62" Type="http://schemas.openxmlformats.org/officeDocument/2006/relationships/image" Target="../media/image198.png"/><Relationship Id="rId83" Type="http://schemas.openxmlformats.org/officeDocument/2006/relationships/customXml" Target="../ink/ink208.xml"/><Relationship Id="rId179" Type="http://schemas.openxmlformats.org/officeDocument/2006/relationships/customXml" Target="../ink/ink256.xml"/><Relationship Id="rId365" Type="http://schemas.openxmlformats.org/officeDocument/2006/relationships/customXml" Target="../ink/ink349.xml"/><Relationship Id="rId386" Type="http://schemas.openxmlformats.org/officeDocument/2006/relationships/image" Target="../media/image360.png"/><Relationship Id="rId190" Type="http://schemas.openxmlformats.org/officeDocument/2006/relationships/image" Target="../media/image262.png"/><Relationship Id="rId204" Type="http://schemas.openxmlformats.org/officeDocument/2006/relationships/image" Target="../media/image269.png"/><Relationship Id="rId225" Type="http://schemas.openxmlformats.org/officeDocument/2006/relationships/customXml" Target="../ink/ink279.xml"/><Relationship Id="rId246" Type="http://schemas.openxmlformats.org/officeDocument/2006/relationships/image" Target="../media/image290.png"/><Relationship Id="rId267" Type="http://schemas.openxmlformats.org/officeDocument/2006/relationships/customXml" Target="../ink/ink300.xml"/><Relationship Id="rId288" Type="http://schemas.openxmlformats.org/officeDocument/2006/relationships/image" Target="../media/image311.png"/><Relationship Id="rId411" Type="http://schemas.openxmlformats.org/officeDocument/2006/relationships/customXml" Target="../ink/ink372.xml"/><Relationship Id="rId432" Type="http://schemas.openxmlformats.org/officeDocument/2006/relationships/image" Target="../media/image383.png"/><Relationship Id="rId453" Type="http://schemas.openxmlformats.org/officeDocument/2006/relationships/customXml" Target="../ink/ink393.xml"/><Relationship Id="rId474" Type="http://schemas.openxmlformats.org/officeDocument/2006/relationships/image" Target="../media/image404.png"/><Relationship Id="rId106" Type="http://schemas.openxmlformats.org/officeDocument/2006/relationships/image" Target="../media/image220.png"/><Relationship Id="rId127" Type="http://schemas.openxmlformats.org/officeDocument/2006/relationships/customXml" Target="../ink/ink230.xml"/><Relationship Id="rId313" Type="http://schemas.openxmlformats.org/officeDocument/2006/relationships/customXml" Target="../ink/ink323.xml"/><Relationship Id="rId10" Type="http://schemas.openxmlformats.org/officeDocument/2006/relationships/image" Target="../media/image172.png"/><Relationship Id="rId31" Type="http://schemas.openxmlformats.org/officeDocument/2006/relationships/customXml" Target="../ink/ink182.xml"/><Relationship Id="rId52" Type="http://schemas.openxmlformats.org/officeDocument/2006/relationships/image" Target="../media/image193.png"/><Relationship Id="rId73" Type="http://schemas.openxmlformats.org/officeDocument/2006/relationships/customXml" Target="../ink/ink203.xml"/><Relationship Id="rId94" Type="http://schemas.openxmlformats.org/officeDocument/2006/relationships/image" Target="../media/image214.png"/><Relationship Id="rId148" Type="http://schemas.openxmlformats.org/officeDocument/2006/relationships/image" Target="../media/image241.png"/><Relationship Id="rId169" Type="http://schemas.openxmlformats.org/officeDocument/2006/relationships/customXml" Target="../ink/ink251.xml"/><Relationship Id="rId334" Type="http://schemas.openxmlformats.org/officeDocument/2006/relationships/image" Target="../media/image334.png"/><Relationship Id="rId355" Type="http://schemas.openxmlformats.org/officeDocument/2006/relationships/customXml" Target="../ink/ink344.xml"/><Relationship Id="rId376" Type="http://schemas.openxmlformats.org/officeDocument/2006/relationships/image" Target="../media/image355.png"/><Relationship Id="rId397" Type="http://schemas.openxmlformats.org/officeDocument/2006/relationships/customXml" Target="../ink/ink365.xml"/><Relationship Id="rId4" Type="http://schemas.openxmlformats.org/officeDocument/2006/relationships/image" Target="../media/image169.png"/><Relationship Id="rId180" Type="http://schemas.openxmlformats.org/officeDocument/2006/relationships/image" Target="../media/image257.png"/><Relationship Id="rId215" Type="http://schemas.openxmlformats.org/officeDocument/2006/relationships/customXml" Target="../ink/ink274.xml"/><Relationship Id="rId236" Type="http://schemas.openxmlformats.org/officeDocument/2006/relationships/image" Target="../media/image285.png"/><Relationship Id="rId257" Type="http://schemas.openxmlformats.org/officeDocument/2006/relationships/customXml" Target="../ink/ink295.xml"/><Relationship Id="rId278" Type="http://schemas.openxmlformats.org/officeDocument/2006/relationships/image" Target="../media/image306.png"/><Relationship Id="rId401" Type="http://schemas.openxmlformats.org/officeDocument/2006/relationships/customXml" Target="../ink/ink367.xml"/><Relationship Id="rId422" Type="http://schemas.openxmlformats.org/officeDocument/2006/relationships/image" Target="../media/image378.png"/><Relationship Id="rId443" Type="http://schemas.openxmlformats.org/officeDocument/2006/relationships/customXml" Target="../ink/ink388.xml"/><Relationship Id="rId464" Type="http://schemas.openxmlformats.org/officeDocument/2006/relationships/image" Target="../media/image399.png"/><Relationship Id="rId303" Type="http://schemas.openxmlformats.org/officeDocument/2006/relationships/customXml" Target="../ink/ink318.xml"/><Relationship Id="rId42" Type="http://schemas.openxmlformats.org/officeDocument/2006/relationships/image" Target="../media/image188.png"/><Relationship Id="rId84" Type="http://schemas.openxmlformats.org/officeDocument/2006/relationships/image" Target="../media/image209.png"/><Relationship Id="rId138" Type="http://schemas.openxmlformats.org/officeDocument/2006/relationships/image" Target="../media/image236.png"/><Relationship Id="rId345" Type="http://schemas.openxmlformats.org/officeDocument/2006/relationships/customXml" Target="../ink/ink339.xml"/><Relationship Id="rId387" Type="http://schemas.openxmlformats.org/officeDocument/2006/relationships/customXml" Target="../ink/ink360.xml"/><Relationship Id="rId191" Type="http://schemas.openxmlformats.org/officeDocument/2006/relationships/customXml" Target="../ink/ink262.xml"/><Relationship Id="rId205" Type="http://schemas.openxmlformats.org/officeDocument/2006/relationships/customXml" Target="../ink/ink269.xml"/><Relationship Id="rId247" Type="http://schemas.openxmlformats.org/officeDocument/2006/relationships/customXml" Target="../ink/ink290.xml"/><Relationship Id="rId412" Type="http://schemas.openxmlformats.org/officeDocument/2006/relationships/image" Target="../media/image373.png"/><Relationship Id="rId107" Type="http://schemas.openxmlformats.org/officeDocument/2006/relationships/customXml" Target="../ink/ink220.xml"/><Relationship Id="rId289" Type="http://schemas.openxmlformats.org/officeDocument/2006/relationships/customXml" Target="../ink/ink311.xml"/><Relationship Id="rId454" Type="http://schemas.openxmlformats.org/officeDocument/2006/relationships/image" Target="../media/image394.png"/><Relationship Id="rId11" Type="http://schemas.openxmlformats.org/officeDocument/2006/relationships/customXml" Target="../ink/ink172.xml"/><Relationship Id="rId53" Type="http://schemas.openxmlformats.org/officeDocument/2006/relationships/customXml" Target="../ink/ink193.xml"/><Relationship Id="rId149" Type="http://schemas.openxmlformats.org/officeDocument/2006/relationships/customXml" Target="../ink/ink241.xml"/><Relationship Id="rId314" Type="http://schemas.openxmlformats.org/officeDocument/2006/relationships/image" Target="../media/image324.png"/><Relationship Id="rId356" Type="http://schemas.openxmlformats.org/officeDocument/2006/relationships/image" Target="../media/image345.png"/><Relationship Id="rId398" Type="http://schemas.openxmlformats.org/officeDocument/2006/relationships/image" Target="../media/image366.png"/><Relationship Id="rId95" Type="http://schemas.openxmlformats.org/officeDocument/2006/relationships/customXml" Target="../ink/ink214.xml"/><Relationship Id="rId160" Type="http://schemas.openxmlformats.org/officeDocument/2006/relationships/image" Target="../media/image247.png"/><Relationship Id="rId216" Type="http://schemas.openxmlformats.org/officeDocument/2006/relationships/image" Target="../media/image275.png"/><Relationship Id="rId423" Type="http://schemas.openxmlformats.org/officeDocument/2006/relationships/customXml" Target="../ink/ink378.xml"/><Relationship Id="rId258" Type="http://schemas.openxmlformats.org/officeDocument/2006/relationships/image" Target="../media/image296.png"/><Relationship Id="rId465" Type="http://schemas.openxmlformats.org/officeDocument/2006/relationships/customXml" Target="../ink/ink399.xml"/><Relationship Id="rId22" Type="http://schemas.openxmlformats.org/officeDocument/2006/relationships/image" Target="../media/image178.png"/><Relationship Id="rId64" Type="http://schemas.openxmlformats.org/officeDocument/2006/relationships/image" Target="../media/image199.png"/><Relationship Id="rId118" Type="http://schemas.openxmlformats.org/officeDocument/2006/relationships/image" Target="../media/image226.png"/><Relationship Id="rId325" Type="http://schemas.openxmlformats.org/officeDocument/2006/relationships/customXml" Target="../ink/ink329.xml"/><Relationship Id="rId367" Type="http://schemas.openxmlformats.org/officeDocument/2006/relationships/customXml" Target="../ink/ink350.xml"/><Relationship Id="rId171" Type="http://schemas.openxmlformats.org/officeDocument/2006/relationships/customXml" Target="../ink/ink252.xml"/><Relationship Id="rId227" Type="http://schemas.openxmlformats.org/officeDocument/2006/relationships/customXml" Target="../ink/ink280.xml"/><Relationship Id="rId269" Type="http://schemas.openxmlformats.org/officeDocument/2006/relationships/customXml" Target="../ink/ink301.xml"/><Relationship Id="rId434" Type="http://schemas.openxmlformats.org/officeDocument/2006/relationships/image" Target="../media/image384.png"/><Relationship Id="rId476" Type="http://schemas.openxmlformats.org/officeDocument/2006/relationships/image" Target="../media/image405.png"/><Relationship Id="rId33" Type="http://schemas.openxmlformats.org/officeDocument/2006/relationships/customXml" Target="../ink/ink183.xml"/><Relationship Id="rId129" Type="http://schemas.openxmlformats.org/officeDocument/2006/relationships/customXml" Target="../ink/ink231.xml"/><Relationship Id="rId280" Type="http://schemas.openxmlformats.org/officeDocument/2006/relationships/image" Target="../media/image307.png"/><Relationship Id="rId336" Type="http://schemas.openxmlformats.org/officeDocument/2006/relationships/image" Target="../media/image335.png"/><Relationship Id="rId75" Type="http://schemas.openxmlformats.org/officeDocument/2006/relationships/customXml" Target="../ink/ink204.xml"/><Relationship Id="rId140" Type="http://schemas.openxmlformats.org/officeDocument/2006/relationships/image" Target="../media/image237.png"/><Relationship Id="rId182" Type="http://schemas.openxmlformats.org/officeDocument/2006/relationships/image" Target="../media/image258.png"/><Relationship Id="rId378" Type="http://schemas.openxmlformats.org/officeDocument/2006/relationships/image" Target="../media/image356.png"/><Relationship Id="rId403" Type="http://schemas.openxmlformats.org/officeDocument/2006/relationships/customXml" Target="../ink/ink368.xml"/><Relationship Id="rId6" Type="http://schemas.openxmlformats.org/officeDocument/2006/relationships/image" Target="../media/image170.png"/><Relationship Id="rId238" Type="http://schemas.openxmlformats.org/officeDocument/2006/relationships/image" Target="../media/image286.png"/><Relationship Id="rId445" Type="http://schemas.openxmlformats.org/officeDocument/2006/relationships/customXml" Target="../ink/ink389.xml"/><Relationship Id="rId291" Type="http://schemas.openxmlformats.org/officeDocument/2006/relationships/customXml" Target="../ink/ink312.xml"/><Relationship Id="rId305" Type="http://schemas.openxmlformats.org/officeDocument/2006/relationships/customXml" Target="../ink/ink319.xml"/><Relationship Id="rId347" Type="http://schemas.openxmlformats.org/officeDocument/2006/relationships/customXml" Target="../ink/ink340.xml"/><Relationship Id="rId44" Type="http://schemas.openxmlformats.org/officeDocument/2006/relationships/image" Target="../media/image189.png"/><Relationship Id="rId86" Type="http://schemas.openxmlformats.org/officeDocument/2006/relationships/image" Target="../media/image210.png"/><Relationship Id="rId151" Type="http://schemas.openxmlformats.org/officeDocument/2006/relationships/customXml" Target="../ink/ink242.xml"/><Relationship Id="rId389" Type="http://schemas.openxmlformats.org/officeDocument/2006/relationships/customXml" Target="../ink/ink361.xml"/><Relationship Id="rId193" Type="http://schemas.openxmlformats.org/officeDocument/2006/relationships/customXml" Target="../ink/ink263.xml"/><Relationship Id="rId207" Type="http://schemas.openxmlformats.org/officeDocument/2006/relationships/customXml" Target="../ink/ink270.xml"/><Relationship Id="rId249" Type="http://schemas.openxmlformats.org/officeDocument/2006/relationships/customXml" Target="../ink/ink291.xml"/><Relationship Id="rId414" Type="http://schemas.openxmlformats.org/officeDocument/2006/relationships/image" Target="../media/image374.png"/><Relationship Id="rId456" Type="http://schemas.openxmlformats.org/officeDocument/2006/relationships/image" Target="../media/image395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63.xml"/><Relationship Id="rId299" Type="http://schemas.openxmlformats.org/officeDocument/2006/relationships/customXml" Target="../ink/ink554.xml"/><Relationship Id="rId303" Type="http://schemas.openxmlformats.org/officeDocument/2006/relationships/customXml" Target="../ink/ink556.xml"/><Relationship Id="rId21" Type="http://schemas.openxmlformats.org/officeDocument/2006/relationships/customXml" Target="../ink/ink415.xml"/><Relationship Id="rId42" Type="http://schemas.openxmlformats.org/officeDocument/2006/relationships/image" Target="../media/image426.png"/><Relationship Id="rId63" Type="http://schemas.openxmlformats.org/officeDocument/2006/relationships/customXml" Target="../ink/ink436.xml"/><Relationship Id="rId84" Type="http://schemas.openxmlformats.org/officeDocument/2006/relationships/image" Target="../media/image447.png"/><Relationship Id="rId138" Type="http://schemas.openxmlformats.org/officeDocument/2006/relationships/image" Target="../media/image474.png"/><Relationship Id="rId159" Type="http://schemas.openxmlformats.org/officeDocument/2006/relationships/customXml" Target="../ink/ink484.xml"/><Relationship Id="rId170" Type="http://schemas.openxmlformats.org/officeDocument/2006/relationships/image" Target="../media/image490.png"/><Relationship Id="rId191" Type="http://schemas.openxmlformats.org/officeDocument/2006/relationships/customXml" Target="../ink/ink500.xml"/><Relationship Id="rId205" Type="http://schemas.openxmlformats.org/officeDocument/2006/relationships/customXml" Target="../ink/ink507.xml"/><Relationship Id="rId226" Type="http://schemas.openxmlformats.org/officeDocument/2006/relationships/image" Target="../media/image518.png"/><Relationship Id="rId247" Type="http://schemas.openxmlformats.org/officeDocument/2006/relationships/customXml" Target="../ink/ink528.xml"/><Relationship Id="rId107" Type="http://schemas.openxmlformats.org/officeDocument/2006/relationships/customXml" Target="../ink/ink458.xml"/><Relationship Id="rId268" Type="http://schemas.openxmlformats.org/officeDocument/2006/relationships/image" Target="../media/image539.png"/><Relationship Id="rId289" Type="http://schemas.openxmlformats.org/officeDocument/2006/relationships/customXml" Target="../ink/ink549.xml"/><Relationship Id="rId11" Type="http://schemas.openxmlformats.org/officeDocument/2006/relationships/customXml" Target="../ink/ink410.xml"/><Relationship Id="rId32" Type="http://schemas.openxmlformats.org/officeDocument/2006/relationships/image" Target="../media/image421.png"/><Relationship Id="rId53" Type="http://schemas.openxmlformats.org/officeDocument/2006/relationships/customXml" Target="../ink/ink431.xml"/><Relationship Id="rId74" Type="http://schemas.openxmlformats.org/officeDocument/2006/relationships/image" Target="../media/image442.png"/><Relationship Id="rId128" Type="http://schemas.openxmlformats.org/officeDocument/2006/relationships/image" Target="../media/image469.png"/><Relationship Id="rId149" Type="http://schemas.openxmlformats.org/officeDocument/2006/relationships/customXml" Target="../ink/ink479.xml"/><Relationship Id="rId5" Type="http://schemas.openxmlformats.org/officeDocument/2006/relationships/customXml" Target="../ink/ink407.xml"/><Relationship Id="rId95" Type="http://schemas.openxmlformats.org/officeDocument/2006/relationships/customXml" Target="../ink/ink452.xml"/><Relationship Id="rId160" Type="http://schemas.openxmlformats.org/officeDocument/2006/relationships/image" Target="../media/image485.png"/><Relationship Id="rId181" Type="http://schemas.openxmlformats.org/officeDocument/2006/relationships/customXml" Target="../ink/ink495.xml"/><Relationship Id="rId216" Type="http://schemas.openxmlformats.org/officeDocument/2006/relationships/image" Target="../media/image513.png"/><Relationship Id="rId237" Type="http://schemas.openxmlformats.org/officeDocument/2006/relationships/customXml" Target="../ink/ink523.xml"/><Relationship Id="rId258" Type="http://schemas.openxmlformats.org/officeDocument/2006/relationships/image" Target="../media/image534.png"/><Relationship Id="rId279" Type="http://schemas.openxmlformats.org/officeDocument/2006/relationships/customXml" Target="../ink/ink544.xml"/><Relationship Id="rId22" Type="http://schemas.openxmlformats.org/officeDocument/2006/relationships/image" Target="../media/image416.png"/><Relationship Id="rId43" Type="http://schemas.openxmlformats.org/officeDocument/2006/relationships/customXml" Target="../ink/ink426.xml"/><Relationship Id="rId64" Type="http://schemas.openxmlformats.org/officeDocument/2006/relationships/image" Target="../media/image437.png"/><Relationship Id="rId118" Type="http://schemas.openxmlformats.org/officeDocument/2006/relationships/image" Target="../media/image464.png"/><Relationship Id="rId139" Type="http://schemas.openxmlformats.org/officeDocument/2006/relationships/customXml" Target="../ink/ink474.xml"/><Relationship Id="rId290" Type="http://schemas.openxmlformats.org/officeDocument/2006/relationships/image" Target="../media/image550.png"/><Relationship Id="rId304" Type="http://schemas.openxmlformats.org/officeDocument/2006/relationships/image" Target="../media/image557.png"/><Relationship Id="rId85" Type="http://schemas.openxmlformats.org/officeDocument/2006/relationships/customXml" Target="../ink/ink447.xml"/><Relationship Id="rId150" Type="http://schemas.openxmlformats.org/officeDocument/2006/relationships/image" Target="../media/image480.png"/><Relationship Id="rId171" Type="http://schemas.openxmlformats.org/officeDocument/2006/relationships/customXml" Target="../ink/ink490.xml"/><Relationship Id="rId192" Type="http://schemas.openxmlformats.org/officeDocument/2006/relationships/image" Target="../media/image501.png"/><Relationship Id="rId206" Type="http://schemas.openxmlformats.org/officeDocument/2006/relationships/image" Target="../media/image508.png"/><Relationship Id="rId227" Type="http://schemas.openxmlformats.org/officeDocument/2006/relationships/customXml" Target="../ink/ink518.xml"/><Relationship Id="rId248" Type="http://schemas.openxmlformats.org/officeDocument/2006/relationships/image" Target="../media/image529.png"/><Relationship Id="rId269" Type="http://schemas.openxmlformats.org/officeDocument/2006/relationships/customXml" Target="../ink/ink539.xml"/><Relationship Id="rId12" Type="http://schemas.openxmlformats.org/officeDocument/2006/relationships/image" Target="../media/image411.png"/><Relationship Id="rId33" Type="http://schemas.openxmlformats.org/officeDocument/2006/relationships/customXml" Target="../ink/ink421.xml"/><Relationship Id="rId108" Type="http://schemas.openxmlformats.org/officeDocument/2006/relationships/image" Target="../media/image459.png"/><Relationship Id="rId129" Type="http://schemas.openxmlformats.org/officeDocument/2006/relationships/customXml" Target="../ink/ink469.xml"/><Relationship Id="rId280" Type="http://schemas.openxmlformats.org/officeDocument/2006/relationships/image" Target="../media/image545.png"/><Relationship Id="rId54" Type="http://schemas.openxmlformats.org/officeDocument/2006/relationships/image" Target="../media/image432.png"/><Relationship Id="rId75" Type="http://schemas.openxmlformats.org/officeDocument/2006/relationships/customXml" Target="../ink/ink442.xml"/><Relationship Id="rId96" Type="http://schemas.openxmlformats.org/officeDocument/2006/relationships/image" Target="../media/image453.png"/><Relationship Id="rId140" Type="http://schemas.openxmlformats.org/officeDocument/2006/relationships/image" Target="../media/image475.png"/><Relationship Id="rId161" Type="http://schemas.openxmlformats.org/officeDocument/2006/relationships/customXml" Target="../ink/ink485.xml"/><Relationship Id="rId182" Type="http://schemas.openxmlformats.org/officeDocument/2006/relationships/image" Target="../media/image496.png"/><Relationship Id="rId217" Type="http://schemas.openxmlformats.org/officeDocument/2006/relationships/customXml" Target="../ink/ink513.xml"/><Relationship Id="rId6" Type="http://schemas.openxmlformats.org/officeDocument/2006/relationships/image" Target="../media/image408.png"/><Relationship Id="rId238" Type="http://schemas.openxmlformats.org/officeDocument/2006/relationships/image" Target="../media/image524.png"/><Relationship Id="rId259" Type="http://schemas.openxmlformats.org/officeDocument/2006/relationships/customXml" Target="../ink/ink534.xml"/><Relationship Id="rId23" Type="http://schemas.openxmlformats.org/officeDocument/2006/relationships/customXml" Target="../ink/ink416.xml"/><Relationship Id="rId119" Type="http://schemas.openxmlformats.org/officeDocument/2006/relationships/customXml" Target="../ink/ink464.xml"/><Relationship Id="rId270" Type="http://schemas.openxmlformats.org/officeDocument/2006/relationships/image" Target="../media/image540.png"/><Relationship Id="rId291" Type="http://schemas.openxmlformats.org/officeDocument/2006/relationships/customXml" Target="../ink/ink550.xml"/><Relationship Id="rId44" Type="http://schemas.openxmlformats.org/officeDocument/2006/relationships/image" Target="../media/image427.png"/><Relationship Id="rId65" Type="http://schemas.openxmlformats.org/officeDocument/2006/relationships/customXml" Target="../ink/ink437.xml"/><Relationship Id="rId86" Type="http://schemas.openxmlformats.org/officeDocument/2006/relationships/image" Target="../media/image448.png"/><Relationship Id="rId130" Type="http://schemas.openxmlformats.org/officeDocument/2006/relationships/image" Target="../media/image470.png"/><Relationship Id="rId151" Type="http://schemas.openxmlformats.org/officeDocument/2006/relationships/customXml" Target="../ink/ink480.xml"/><Relationship Id="rId172" Type="http://schemas.openxmlformats.org/officeDocument/2006/relationships/image" Target="../media/image491.png"/><Relationship Id="rId193" Type="http://schemas.openxmlformats.org/officeDocument/2006/relationships/customXml" Target="../ink/ink501.xml"/><Relationship Id="rId207" Type="http://schemas.openxmlformats.org/officeDocument/2006/relationships/customXml" Target="../ink/ink508.xml"/><Relationship Id="rId228" Type="http://schemas.openxmlformats.org/officeDocument/2006/relationships/image" Target="../media/image519.png"/><Relationship Id="rId249" Type="http://schemas.openxmlformats.org/officeDocument/2006/relationships/customXml" Target="../ink/ink529.xml"/><Relationship Id="rId13" Type="http://schemas.openxmlformats.org/officeDocument/2006/relationships/customXml" Target="../ink/ink411.xml"/><Relationship Id="rId109" Type="http://schemas.openxmlformats.org/officeDocument/2006/relationships/customXml" Target="../ink/ink459.xml"/><Relationship Id="rId260" Type="http://schemas.openxmlformats.org/officeDocument/2006/relationships/image" Target="../media/image535.png"/><Relationship Id="rId281" Type="http://schemas.openxmlformats.org/officeDocument/2006/relationships/customXml" Target="../ink/ink545.xml"/><Relationship Id="rId34" Type="http://schemas.openxmlformats.org/officeDocument/2006/relationships/image" Target="../media/image422.png"/><Relationship Id="rId55" Type="http://schemas.openxmlformats.org/officeDocument/2006/relationships/customXml" Target="../ink/ink432.xml"/><Relationship Id="rId76" Type="http://schemas.openxmlformats.org/officeDocument/2006/relationships/image" Target="../media/image443.png"/><Relationship Id="rId97" Type="http://schemas.openxmlformats.org/officeDocument/2006/relationships/customXml" Target="../ink/ink453.xml"/><Relationship Id="rId120" Type="http://schemas.openxmlformats.org/officeDocument/2006/relationships/image" Target="../media/image465.png"/><Relationship Id="rId141" Type="http://schemas.openxmlformats.org/officeDocument/2006/relationships/customXml" Target="../ink/ink475.xml"/><Relationship Id="rId7" Type="http://schemas.openxmlformats.org/officeDocument/2006/relationships/customXml" Target="../ink/ink408.xml"/><Relationship Id="rId162" Type="http://schemas.openxmlformats.org/officeDocument/2006/relationships/image" Target="../media/image486.png"/><Relationship Id="rId183" Type="http://schemas.openxmlformats.org/officeDocument/2006/relationships/customXml" Target="../ink/ink496.xml"/><Relationship Id="rId218" Type="http://schemas.openxmlformats.org/officeDocument/2006/relationships/image" Target="../media/image514.png"/><Relationship Id="rId239" Type="http://schemas.openxmlformats.org/officeDocument/2006/relationships/customXml" Target="../ink/ink524.xml"/><Relationship Id="rId2" Type="http://schemas.openxmlformats.org/officeDocument/2006/relationships/image" Target="../media/image1.jpg"/><Relationship Id="rId29" Type="http://schemas.openxmlformats.org/officeDocument/2006/relationships/customXml" Target="../ink/ink419.xml"/><Relationship Id="rId250" Type="http://schemas.openxmlformats.org/officeDocument/2006/relationships/image" Target="../media/image530.png"/><Relationship Id="rId255" Type="http://schemas.openxmlformats.org/officeDocument/2006/relationships/customXml" Target="../ink/ink532.xml"/><Relationship Id="rId271" Type="http://schemas.openxmlformats.org/officeDocument/2006/relationships/customXml" Target="../ink/ink540.xml"/><Relationship Id="rId276" Type="http://schemas.openxmlformats.org/officeDocument/2006/relationships/image" Target="../media/image543.png"/><Relationship Id="rId292" Type="http://schemas.openxmlformats.org/officeDocument/2006/relationships/image" Target="../media/image551.png"/><Relationship Id="rId297" Type="http://schemas.openxmlformats.org/officeDocument/2006/relationships/customXml" Target="../ink/ink553.xml"/><Relationship Id="rId24" Type="http://schemas.openxmlformats.org/officeDocument/2006/relationships/image" Target="../media/image417.png"/><Relationship Id="rId40" Type="http://schemas.openxmlformats.org/officeDocument/2006/relationships/image" Target="../media/image425.png"/><Relationship Id="rId45" Type="http://schemas.openxmlformats.org/officeDocument/2006/relationships/customXml" Target="../ink/ink427.xml"/><Relationship Id="rId66" Type="http://schemas.openxmlformats.org/officeDocument/2006/relationships/image" Target="../media/image438.png"/><Relationship Id="rId87" Type="http://schemas.openxmlformats.org/officeDocument/2006/relationships/customXml" Target="../ink/ink448.xml"/><Relationship Id="rId110" Type="http://schemas.openxmlformats.org/officeDocument/2006/relationships/image" Target="../media/image460.png"/><Relationship Id="rId115" Type="http://schemas.openxmlformats.org/officeDocument/2006/relationships/customXml" Target="../ink/ink462.xml"/><Relationship Id="rId131" Type="http://schemas.openxmlformats.org/officeDocument/2006/relationships/customXml" Target="../ink/ink470.xml"/><Relationship Id="rId136" Type="http://schemas.openxmlformats.org/officeDocument/2006/relationships/image" Target="../media/image473.png"/><Relationship Id="rId157" Type="http://schemas.openxmlformats.org/officeDocument/2006/relationships/customXml" Target="../ink/ink483.xml"/><Relationship Id="rId178" Type="http://schemas.openxmlformats.org/officeDocument/2006/relationships/image" Target="../media/image494.png"/><Relationship Id="rId301" Type="http://schemas.openxmlformats.org/officeDocument/2006/relationships/customXml" Target="../ink/ink555.xml"/><Relationship Id="rId61" Type="http://schemas.openxmlformats.org/officeDocument/2006/relationships/customXml" Target="../ink/ink435.xml"/><Relationship Id="rId82" Type="http://schemas.openxmlformats.org/officeDocument/2006/relationships/image" Target="../media/image446.png"/><Relationship Id="rId152" Type="http://schemas.openxmlformats.org/officeDocument/2006/relationships/image" Target="../media/image481.png"/><Relationship Id="rId173" Type="http://schemas.openxmlformats.org/officeDocument/2006/relationships/customXml" Target="../ink/ink491.xml"/><Relationship Id="rId194" Type="http://schemas.openxmlformats.org/officeDocument/2006/relationships/image" Target="../media/image502.png"/><Relationship Id="rId199" Type="http://schemas.openxmlformats.org/officeDocument/2006/relationships/customXml" Target="../ink/ink504.xml"/><Relationship Id="rId203" Type="http://schemas.openxmlformats.org/officeDocument/2006/relationships/customXml" Target="../ink/ink506.xml"/><Relationship Id="rId208" Type="http://schemas.openxmlformats.org/officeDocument/2006/relationships/image" Target="../media/image509.png"/><Relationship Id="rId229" Type="http://schemas.openxmlformats.org/officeDocument/2006/relationships/customXml" Target="../ink/ink519.xml"/><Relationship Id="rId19" Type="http://schemas.openxmlformats.org/officeDocument/2006/relationships/customXml" Target="../ink/ink414.xml"/><Relationship Id="rId224" Type="http://schemas.openxmlformats.org/officeDocument/2006/relationships/image" Target="../media/image517.png"/><Relationship Id="rId240" Type="http://schemas.openxmlformats.org/officeDocument/2006/relationships/image" Target="../media/image525.png"/><Relationship Id="rId245" Type="http://schemas.openxmlformats.org/officeDocument/2006/relationships/customXml" Target="../ink/ink527.xml"/><Relationship Id="rId261" Type="http://schemas.openxmlformats.org/officeDocument/2006/relationships/customXml" Target="../ink/ink535.xml"/><Relationship Id="rId266" Type="http://schemas.openxmlformats.org/officeDocument/2006/relationships/image" Target="../media/image538.png"/><Relationship Id="rId287" Type="http://schemas.openxmlformats.org/officeDocument/2006/relationships/customXml" Target="../ink/ink548.xml"/><Relationship Id="rId14" Type="http://schemas.openxmlformats.org/officeDocument/2006/relationships/image" Target="../media/image412.png"/><Relationship Id="rId30" Type="http://schemas.openxmlformats.org/officeDocument/2006/relationships/image" Target="../media/image420.png"/><Relationship Id="rId35" Type="http://schemas.openxmlformats.org/officeDocument/2006/relationships/customXml" Target="../ink/ink422.xml"/><Relationship Id="rId56" Type="http://schemas.openxmlformats.org/officeDocument/2006/relationships/image" Target="../media/image433.png"/><Relationship Id="rId77" Type="http://schemas.openxmlformats.org/officeDocument/2006/relationships/customXml" Target="../ink/ink443.xml"/><Relationship Id="rId100" Type="http://schemas.openxmlformats.org/officeDocument/2006/relationships/image" Target="../media/image455.png"/><Relationship Id="rId105" Type="http://schemas.openxmlformats.org/officeDocument/2006/relationships/customXml" Target="../ink/ink457.xml"/><Relationship Id="rId126" Type="http://schemas.openxmlformats.org/officeDocument/2006/relationships/image" Target="../media/image468.png"/><Relationship Id="rId147" Type="http://schemas.openxmlformats.org/officeDocument/2006/relationships/customXml" Target="../ink/ink478.xml"/><Relationship Id="rId168" Type="http://schemas.openxmlformats.org/officeDocument/2006/relationships/image" Target="../media/image489.png"/><Relationship Id="rId282" Type="http://schemas.openxmlformats.org/officeDocument/2006/relationships/image" Target="../media/image546.png"/><Relationship Id="rId8" Type="http://schemas.openxmlformats.org/officeDocument/2006/relationships/image" Target="../media/image409.png"/><Relationship Id="rId51" Type="http://schemas.openxmlformats.org/officeDocument/2006/relationships/customXml" Target="../ink/ink430.xml"/><Relationship Id="rId72" Type="http://schemas.openxmlformats.org/officeDocument/2006/relationships/image" Target="../media/image441.png"/><Relationship Id="rId93" Type="http://schemas.openxmlformats.org/officeDocument/2006/relationships/customXml" Target="../ink/ink451.xml"/><Relationship Id="rId98" Type="http://schemas.openxmlformats.org/officeDocument/2006/relationships/image" Target="../media/image454.png"/><Relationship Id="rId121" Type="http://schemas.openxmlformats.org/officeDocument/2006/relationships/customXml" Target="../ink/ink465.xml"/><Relationship Id="rId142" Type="http://schemas.openxmlformats.org/officeDocument/2006/relationships/image" Target="../media/image476.png"/><Relationship Id="rId163" Type="http://schemas.openxmlformats.org/officeDocument/2006/relationships/customXml" Target="../ink/ink486.xml"/><Relationship Id="rId184" Type="http://schemas.openxmlformats.org/officeDocument/2006/relationships/image" Target="../media/image497.png"/><Relationship Id="rId189" Type="http://schemas.openxmlformats.org/officeDocument/2006/relationships/customXml" Target="../ink/ink499.xml"/><Relationship Id="rId219" Type="http://schemas.openxmlformats.org/officeDocument/2006/relationships/customXml" Target="../ink/ink514.xml"/><Relationship Id="rId3" Type="http://schemas.openxmlformats.org/officeDocument/2006/relationships/customXml" Target="../ink/ink406.xml"/><Relationship Id="rId214" Type="http://schemas.openxmlformats.org/officeDocument/2006/relationships/image" Target="../media/image512.png"/><Relationship Id="rId230" Type="http://schemas.openxmlformats.org/officeDocument/2006/relationships/image" Target="../media/image520.png"/><Relationship Id="rId235" Type="http://schemas.openxmlformats.org/officeDocument/2006/relationships/customXml" Target="../ink/ink522.xml"/><Relationship Id="rId251" Type="http://schemas.openxmlformats.org/officeDocument/2006/relationships/customXml" Target="../ink/ink530.xml"/><Relationship Id="rId256" Type="http://schemas.openxmlformats.org/officeDocument/2006/relationships/image" Target="../media/image533.png"/><Relationship Id="rId277" Type="http://schemas.openxmlformats.org/officeDocument/2006/relationships/customXml" Target="../ink/ink543.xml"/><Relationship Id="rId298" Type="http://schemas.openxmlformats.org/officeDocument/2006/relationships/image" Target="../media/image554.png"/><Relationship Id="rId25" Type="http://schemas.openxmlformats.org/officeDocument/2006/relationships/customXml" Target="../ink/ink417.xml"/><Relationship Id="rId46" Type="http://schemas.openxmlformats.org/officeDocument/2006/relationships/image" Target="../media/image428.png"/><Relationship Id="rId67" Type="http://schemas.openxmlformats.org/officeDocument/2006/relationships/customXml" Target="../ink/ink438.xml"/><Relationship Id="rId116" Type="http://schemas.openxmlformats.org/officeDocument/2006/relationships/image" Target="../media/image463.png"/><Relationship Id="rId137" Type="http://schemas.openxmlformats.org/officeDocument/2006/relationships/customXml" Target="../ink/ink473.xml"/><Relationship Id="rId158" Type="http://schemas.openxmlformats.org/officeDocument/2006/relationships/image" Target="../media/image484.png"/><Relationship Id="rId272" Type="http://schemas.openxmlformats.org/officeDocument/2006/relationships/image" Target="../media/image541.png"/><Relationship Id="rId293" Type="http://schemas.openxmlformats.org/officeDocument/2006/relationships/customXml" Target="../ink/ink551.xml"/><Relationship Id="rId302" Type="http://schemas.openxmlformats.org/officeDocument/2006/relationships/image" Target="../media/image556.png"/><Relationship Id="rId20" Type="http://schemas.openxmlformats.org/officeDocument/2006/relationships/image" Target="../media/image415.png"/><Relationship Id="rId41" Type="http://schemas.openxmlformats.org/officeDocument/2006/relationships/customXml" Target="../ink/ink425.xml"/><Relationship Id="rId62" Type="http://schemas.openxmlformats.org/officeDocument/2006/relationships/image" Target="../media/image436.png"/><Relationship Id="rId83" Type="http://schemas.openxmlformats.org/officeDocument/2006/relationships/customXml" Target="../ink/ink446.xml"/><Relationship Id="rId88" Type="http://schemas.openxmlformats.org/officeDocument/2006/relationships/image" Target="../media/image449.png"/><Relationship Id="rId111" Type="http://schemas.openxmlformats.org/officeDocument/2006/relationships/customXml" Target="../ink/ink460.xml"/><Relationship Id="rId132" Type="http://schemas.openxmlformats.org/officeDocument/2006/relationships/image" Target="../media/image471.png"/><Relationship Id="rId153" Type="http://schemas.openxmlformats.org/officeDocument/2006/relationships/customXml" Target="../ink/ink481.xml"/><Relationship Id="rId174" Type="http://schemas.openxmlformats.org/officeDocument/2006/relationships/image" Target="../media/image492.png"/><Relationship Id="rId179" Type="http://schemas.openxmlformats.org/officeDocument/2006/relationships/customXml" Target="../ink/ink494.xml"/><Relationship Id="rId195" Type="http://schemas.openxmlformats.org/officeDocument/2006/relationships/customXml" Target="../ink/ink502.xml"/><Relationship Id="rId209" Type="http://schemas.openxmlformats.org/officeDocument/2006/relationships/customXml" Target="../ink/ink509.xml"/><Relationship Id="rId190" Type="http://schemas.openxmlformats.org/officeDocument/2006/relationships/image" Target="../media/image500.png"/><Relationship Id="rId204" Type="http://schemas.openxmlformats.org/officeDocument/2006/relationships/image" Target="../media/image507.png"/><Relationship Id="rId220" Type="http://schemas.openxmlformats.org/officeDocument/2006/relationships/image" Target="../media/image515.png"/><Relationship Id="rId225" Type="http://schemas.openxmlformats.org/officeDocument/2006/relationships/customXml" Target="../ink/ink517.xml"/><Relationship Id="rId241" Type="http://schemas.openxmlformats.org/officeDocument/2006/relationships/customXml" Target="../ink/ink525.xml"/><Relationship Id="rId246" Type="http://schemas.openxmlformats.org/officeDocument/2006/relationships/image" Target="../media/image528.png"/><Relationship Id="rId267" Type="http://schemas.openxmlformats.org/officeDocument/2006/relationships/customXml" Target="../ink/ink538.xml"/><Relationship Id="rId288" Type="http://schemas.openxmlformats.org/officeDocument/2006/relationships/image" Target="../media/image549.png"/><Relationship Id="rId15" Type="http://schemas.openxmlformats.org/officeDocument/2006/relationships/customXml" Target="../ink/ink412.xml"/><Relationship Id="rId36" Type="http://schemas.openxmlformats.org/officeDocument/2006/relationships/image" Target="../media/image423.png"/><Relationship Id="rId57" Type="http://schemas.openxmlformats.org/officeDocument/2006/relationships/customXml" Target="../ink/ink433.xml"/><Relationship Id="rId106" Type="http://schemas.openxmlformats.org/officeDocument/2006/relationships/image" Target="../media/image458.png"/><Relationship Id="rId127" Type="http://schemas.openxmlformats.org/officeDocument/2006/relationships/customXml" Target="../ink/ink468.xml"/><Relationship Id="rId262" Type="http://schemas.openxmlformats.org/officeDocument/2006/relationships/image" Target="../media/image536.png"/><Relationship Id="rId283" Type="http://schemas.openxmlformats.org/officeDocument/2006/relationships/customXml" Target="../ink/ink546.xml"/><Relationship Id="rId10" Type="http://schemas.openxmlformats.org/officeDocument/2006/relationships/image" Target="../media/image410.png"/><Relationship Id="rId31" Type="http://schemas.openxmlformats.org/officeDocument/2006/relationships/customXml" Target="../ink/ink420.xml"/><Relationship Id="rId52" Type="http://schemas.openxmlformats.org/officeDocument/2006/relationships/image" Target="../media/image431.png"/><Relationship Id="rId73" Type="http://schemas.openxmlformats.org/officeDocument/2006/relationships/customXml" Target="../ink/ink441.xml"/><Relationship Id="rId78" Type="http://schemas.openxmlformats.org/officeDocument/2006/relationships/image" Target="../media/image444.png"/><Relationship Id="rId94" Type="http://schemas.openxmlformats.org/officeDocument/2006/relationships/image" Target="../media/image452.png"/><Relationship Id="rId99" Type="http://schemas.openxmlformats.org/officeDocument/2006/relationships/customXml" Target="../ink/ink454.xml"/><Relationship Id="rId101" Type="http://schemas.openxmlformats.org/officeDocument/2006/relationships/customXml" Target="../ink/ink455.xml"/><Relationship Id="rId122" Type="http://schemas.openxmlformats.org/officeDocument/2006/relationships/image" Target="../media/image466.png"/><Relationship Id="rId143" Type="http://schemas.openxmlformats.org/officeDocument/2006/relationships/customXml" Target="../ink/ink476.xml"/><Relationship Id="rId148" Type="http://schemas.openxmlformats.org/officeDocument/2006/relationships/image" Target="../media/image479.png"/><Relationship Id="rId164" Type="http://schemas.openxmlformats.org/officeDocument/2006/relationships/image" Target="../media/image487.png"/><Relationship Id="rId169" Type="http://schemas.openxmlformats.org/officeDocument/2006/relationships/customXml" Target="../ink/ink489.xml"/><Relationship Id="rId185" Type="http://schemas.openxmlformats.org/officeDocument/2006/relationships/customXml" Target="../ink/ink497.xml"/><Relationship Id="rId4" Type="http://schemas.openxmlformats.org/officeDocument/2006/relationships/image" Target="../media/image407.png"/><Relationship Id="rId9" Type="http://schemas.openxmlformats.org/officeDocument/2006/relationships/customXml" Target="../ink/ink409.xml"/><Relationship Id="rId180" Type="http://schemas.openxmlformats.org/officeDocument/2006/relationships/image" Target="../media/image495.png"/><Relationship Id="rId210" Type="http://schemas.openxmlformats.org/officeDocument/2006/relationships/image" Target="../media/image510.png"/><Relationship Id="rId215" Type="http://schemas.openxmlformats.org/officeDocument/2006/relationships/customXml" Target="../ink/ink512.xml"/><Relationship Id="rId236" Type="http://schemas.openxmlformats.org/officeDocument/2006/relationships/image" Target="../media/image523.png"/><Relationship Id="rId257" Type="http://schemas.openxmlformats.org/officeDocument/2006/relationships/customXml" Target="../ink/ink533.xml"/><Relationship Id="rId278" Type="http://schemas.openxmlformats.org/officeDocument/2006/relationships/image" Target="../media/image544.png"/><Relationship Id="rId26" Type="http://schemas.openxmlformats.org/officeDocument/2006/relationships/image" Target="../media/image418.png"/><Relationship Id="rId231" Type="http://schemas.openxmlformats.org/officeDocument/2006/relationships/customXml" Target="../ink/ink520.xml"/><Relationship Id="rId252" Type="http://schemas.openxmlformats.org/officeDocument/2006/relationships/image" Target="../media/image531.png"/><Relationship Id="rId273" Type="http://schemas.openxmlformats.org/officeDocument/2006/relationships/customXml" Target="../ink/ink541.xml"/><Relationship Id="rId294" Type="http://schemas.openxmlformats.org/officeDocument/2006/relationships/image" Target="../media/image552.png"/><Relationship Id="rId47" Type="http://schemas.openxmlformats.org/officeDocument/2006/relationships/customXml" Target="../ink/ink428.xml"/><Relationship Id="rId68" Type="http://schemas.openxmlformats.org/officeDocument/2006/relationships/image" Target="../media/image439.png"/><Relationship Id="rId89" Type="http://schemas.openxmlformats.org/officeDocument/2006/relationships/customXml" Target="../ink/ink449.xml"/><Relationship Id="rId112" Type="http://schemas.openxmlformats.org/officeDocument/2006/relationships/image" Target="../media/image461.png"/><Relationship Id="rId133" Type="http://schemas.openxmlformats.org/officeDocument/2006/relationships/customXml" Target="../ink/ink471.xml"/><Relationship Id="rId154" Type="http://schemas.openxmlformats.org/officeDocument/2006/relationships/image" Target="../media/image482.png"/><Relationship Id="rId175" Type="http://schemas.openxmlformats.org/officeDocument/2006/relationships/customXml" Target="../ink/ink492.xml"/><Relationship Id="rId196" Type="http://schemas.openxmlformats.org/officeDocument/2006/relationships/image" Target="../media/image503.png"/><Relationship Id="rId200" Type="http://schemas.openxmlformats.org/officeDocument/2006/relationships/image" Target="../media/image505.png"/><Relationship Id="rId16" Type="http://schemas.openxmlformats.org/officeDocument/2006/relationships/image" Target="../media/image413.png"/><Relationship Id="rId221" Type="http://schemas.openxmlformats.org/officeDocument/2006/relationships/customXml" Target="../ink/ink515.xml"/><Relationship Id="rId242" Type="http://schemas.openxmlformats.org/officeDocument/2006/relationships/image" Target="../media/image526.png"/><Relationship Id="rId263" Type="http://schemas.openxmlformats.org/officeDocument/2006/relationships/customXml" Target="../ink/ink536.xml"/><Relationship Id="rId284" Type="http://schemas.openxmlformats.org/officeDocument/2006/relationships/image" Target="../media/image547.png"/><Relationship Id="rId37" Type="http://schemas.openxmlformats.org/officeDocument/2006/relationships/customXml" Target="../ink/ink423.xml"/><Relationship Id="rId58" Type="http://schemas.openxmlformats.org/officeDocument/2006/relationships/image" Target="../media/image434.png"/><Relationship Id="rId79" Type="http://schemas.openxmlformats.org/officeDocument/2006/relationships/customXml" Target="../ink/ink444.xml"/><Relationship Id="rId102" Type="http://schemas.openxmlformats.org/officeDocument/2006/relationships/image" Target="../media/image456.png"/><Relationship Id="rId123" Type="http://schemas.openxmlformats.org/officeDocument/2006/relationships/customXml" Target="../ink/ink466.xml"/><Relationship Id="rId144" Type="http://schemas.openxmlformats.org/officeDocument/2006/relationships/image" Target="../media/image477.png"/><Relationship Id="rId90" Type="http://schemas.openxmlformats.org/officeDocument/2006/relationships/image" Target="../media/image450.png"/><Relationship Id="rId165" Type="http://schemas.openxmlformats.org/officeDocument/2006/relationships/customXml" Target="../ink/ink487.xml"/><Relationship Id="rId186" Type="http://schemas.openxmlformats.org/officeDocument/2006/relationships/image" Target="../media/image498.png"/><Relationship Id="rId211" Type="http://schemas.openxmlformats.org/officeDocument/2006/relationships/customXml" Target="../ink/ink510.xml"/><Relationship Id="rId232" Type="http://schemas.openxmlformats.org/officeDocument/2006/relationships/image" Target="../media/image521.png"/><Relationship Id="rId253" Type="http://schemas.openxmlformats.org/officeDocument/2006/relationships/customXml" Target="../ink/ink531.xml"/><Relationship Id="rId274" Type="http://schemas.openxmlformats.org/officeDocument/2006/relationships/image" Target="../media/image542.png"/><Relationship Id="rId295" Type="http://schemas.openxmlformats.org/officeDocument/2006/relationships/customXml" Target="../ink/ink552.xml"/><Relationship Id="rId27" Type="http://schemas.openxmlformats.org/officeDocument/2006/relationships/customXml" Target="../ink/ink418.xml"/><Relationship Id="rId48" Type="http://schemas.openxmlformats.org/officeDocument/2006/relationships/image" Target="../media/image429.png"/><Relationship Id="rId69" Type="http://schemas.openxmlformats.org/officeDocument/2006/relationships/customXml" Target="../ink/ink439.xml"/><Relationship Id="rId113" Type="http://schemas.openxmlformats.org/officeDocument/2006/relationships/customXml" Target="../ink/ink461.xml"/><Relationship Id="rId134" Type="http://schemas.openxmlformats.org/officeDocument/2006/relationships/image" Target="../media/image472.png"/><Relationship Id="rId80" Type="http://schemas.openxmlformats.org/officeDocument/2006/relationships/image" Target="../media/image445.png"/><Relationship Id="rId155" Type="http://schemas.openxmlformats.org/officeDocument/2006/relationships/customXml" Target="../ink/ink482.xml"/><Relationship Id="rId176" Type="http://schemas.openxmlformats.org/officeDocument/2006/relationships/image" Target="../media/image493.png"/><Relationship Id="rId197" Type="http://schemas.openxmlformats.org/officeDocument/2006/relationships/customXml" Target="../ink/ink503.xml"/><Relationship Id="rId201" Type="http://schemas.openxmlformats.org/officeDocument/2006/relationships/customXml" Target="../ink/ink505.xml"/><Relationship Id="rId222" Type="http://schemas.openxmlformats.org/officeDocument/2006/relationships/image" Target="../media/image516.png"/><Relationship Id="rId243" Type="http://schemas.openxmlformats.org/officeDocument/2006/relationships/customXml" Target="../ink/ink526.xml"/><Relationship Id="rId264" Type="http://schemas.openxmlformats.org/officeDocument/2006/relationships/image" Target="../media/image537.png"/><Relationship Id="rId285" Type="http://schemas.openxmlformats.org/officeDocument/2006/relationships/customXml" Target="../ink/ink547.xml"/><Relationship Id="rId17" Type="http://schemas.openxmlformats.org/officeDocument/2006/relationships/customXml" Target="../ink/ink413.xml"/><Relationship Id="rId38" Type="http://schemas.openxmlformats.org/officeDocument/2006/relationships/image" Target="../media/image424.png"/><Relationship Id="rId59" Type="http://schemas.openxmlformats.org/officeDocument/2006/relationships/customXml" Target="../ink/ink434.xml"/><Relationship Id="rId103" Type="http://schemas.openxmlformats.org/officeDocument/2006/relationships/customXml" Target="../ink/ink456.xml"/><Relationship Id="rId124" Type="http://schemas.openxmlformats.org/officeDocument/2006/relationships/image" Target="../media/image467.png"/><Relationship Id="rId70" Type="http://schemas.openxmlformats.org/officeDocument/2006/relationships/image" Target="../media/image440.png"/><Relationship Id="rId91" Type="http://schemas.openxmlformats.org/officeDocument/2006/relationships/customXml" Target="../ink/ink450.xml"/><Relationship Id="rId145" Type="http://schemas.openxmlformats.org/officeDocument/2006/relationships/customXml" Target="../ink/ink477.xml"/><Relationship Id="rId166" Type="http://schemas.openxmlformats.org/officeDocument/2006/relationships/image" Target="../media/image488.png"/><Relationship Id="rId187" Type="http://schemas.openxmlformats.org/officeDocument/2006/relationships/customXml" Target="../ink/ink498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11.png"/><Relationship Id="rId233" Type="http://schemas.openxmlformats.org/officeDocument/2006/relationships/customXml" Target="../ink/ink521.xml"/><Relationship Id="rId254" Type="http://schemas.openxmlformats.org/officeDocument/2006/relationships/image" Target="../media/image532.png"/><Relationship Id="rId28" Type="http://schemas.openxmlformats.org/officeDocument/2006/relationships/image" Target="../media/image419.png"/><Relationship Id="rId49" Type="http://schemas.openxmlformats.org/officeDocument/2006/relationships/customXml" Target="../ink/ink429.xml"/><Relationship Id="rId114" Type="http://schemas.openxmlformats.org/officeDocument/2006/relationships/image" Target="../media/image462.png"/><Relationship Id="rId275" Type="http://schemas.openxmlformats.org/officeDocument/2006/relationships/customXml" Target="../ink/ink542.xml"/><Relationship Id="rId296" Type="http://schemas.openxmlformats.org/officeDocument/2006/relationships/image" Target="../media/image553.png"/><Relationship Id="rId300" Type="http://schemas.openxmlformats.org/officeDocument/2006/relationships/image" Target="../media/image555.png"/><Relationship Id="rId60" Type="http://schemas.openxmlformats.org/officeDocument/2006/relationships/image" Target="../media/image435.png"/><Relationship Id="rId81" Type="http://schemas.openxmlformats.org/officeDocument/2006/relationships/customXml" Target="../ink/ink445.xml"/><Relationship Id="rId135" Type="http://schemas.openxmlformats.org/officeDocument/2006/relationships/customXml" Target="../ink/ink472.xml"/><Relationship Id="rId156" Type="http://schemas.openxmlformats.org/officeDocument/2006/relationships/image" Target="../media/image483.png"/><Relationship Id="rId177" Type="http://schemas.openxmlformats.org/officeDocument/2006/relationships/customXml" Target="../ink/ink493.xml"/><Relationship Id="rId198" Type="http://schemas.openxmlformats.org/officeDocument/2006/relationships/image" Target="../media/image504.png"/><Relationship Id="rId202" Type="http://schemas.openxmlformats.org/officeDocument/2006/relationships/image" Target="../media/image506.png"/><Relationship Id="rId223" Type="http://schemas.openxmlformats.org/officeDocument/2006/relationships/customXml" Target="../ink/ink516.xml"/><Relationship Id="rId244" Type="http://schemas.openxmlformats.org/officeDocument/2006/relationships/image" Target="../media/image527.png"/><Relationship Id="rId18" Type="http://schemas.openxmlformats.org/officeDocument/2006/relationships/image" Target="../media/image414.png"/><Relationship Id="rId39" Type="http://schemas.openxmlformats.org/officeDocument/2006/relationships/customXml" Target="../ink/ink424.xml"/><Relationship Id="rId265" Type="http://schemas.openxmlformats.org/officeDocument/2006/relationships/customXml" Target="../ink/ink537.xml"/><Relationship Id="rId286" Type="http://schemas.openxmlformats.org/officeDocument/2006/relationships/image" Target="../media/image548.png"/><Relationship Id="rId50" Type="http://schemas.openxmlformats.org/officeDocument/2006/relationships/image" Target="../media/image430.png"/><Relationship Id="rId104" Type="http://schemas.openxmlformats.org/officeDocument/2006/relationships/image" Target="../media/image457.png"/><Relationship Id="rId125" Type="http://schemas.openxmlformats.org/officeDocument/2006/relationships/customXml" Target="../ink/ink467.xml"/><Relationship Id="rId146" Type="http://schemas.openxmlformats.org/officeDocument/2006/relationships/image" Target="../media/image478.png"/><Relationship Id="rId167" Type="http://schemas.openxmlformats.org/officeDocument/2006/relationships/customXml" Target="../ink/ink488.xml"/><Relationship Id="rId188" Type="http://schemas.openxmlformats.org/officeDocument/2006/relationships/image" Target="../media/image499.png"/><Relationship Id="rId71" Type="http://schemas.openxmlformats.org/officeDocument/2006/relationships/customXml" Target="../ink/ink440.xml"/><Relationship Id="rId92" Type="http://schemas.openxmlformats.org/officeDocument/2006/relationships/image" Target="../media/image451.png"/><Relationship Id="rId213" Type="http://schemas.openxmlformats.org/officeDocument/2006/relationships/customXml" Target="../ink/ink511.xml"/><Relationship Id="rId234" Type="http://schemas.openxmlformats.org/officeDocument/2006/relationships/image" Target="../media/image522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14.xml"/><Relationship Id="rId21" Type="http://schemas.openxmlformats.org/officeDocument/2006/relationships/customXml" Target="../ink/ink566.xml"/><Relationship Id="rId42" Type="http://schemas.openxmlformats.org/officeDocument/2006/relationships/image" Target="../media/image577.png"/><Relationship Id="rId63" Type="http://schemas.openxmlformats.org/officeDocument/2006/relationships/customXml" Target="../ink/ink587.xml"/><Relationship Id="rId84" Type="http://schemas.openxmlformats.org/officeDocument/2006/relationships/image" Target="../media/image598.png"/><Relationship Id="rId138" Type="http://schemas.openxmlformats.org/officeDocument/2006/relationships/image" Target="../media/image625.png"/><Relationship Id="rId159" Type="http://schemas.openxmlformats.org/officeDocument/2006/relationships/customXml" Target="../ink/ink635.xml"/><Relationship Id="rId170" Type="http://schemas.openxmlformats.org/officeDocument/2006/relationships/image" Target="../media/image641.png"/><Relationship Id="rId191" Type="http://schemas.openxmlformats.org/officeDocument/2006/relationships/customXml" Target="../ink/ink651.xml"/><Relationship Id="rId205" Type="http://schemas.openxmlformats.org/officeDocument/2006/relationships/customXml" Target="../ink/ink658.xml"/><Relationship Id="rId226" Type="http://schemas.openxmlformats.org/officeDocument/2006/relationships/image" Target="../media/image669.png"/><Relationship Id="rId247" Type="http://schemas.openxmlformats.org/officeDocument/2006/relationships/customXml" Target="../ink/ink679.xml"/><Relationship Id="rId107" Type="http://schemas.openxmlformats.org/officeDocument/2006/relationships/customXml" Target="../ink/ink609.xml"/><Relationship Id="rId268" Type="http://schemas.openxmlformats.org/officeDocument/2006/relationships/image" Target="../media/image690.png"/><Relationship Id="rId289" Type="http://schemas.openxmlformats.org/officeDocument/2006/relationships/customXml" Target="../ink/ink700.xml"/><Relationship Id="rId11" Type="http://schemas.openxmlformats.org/officeDocument/2006/relationships/customXml" Target="../ink/ink561.xml"/><Relationship Id="rId32" Type="http://schemas.openxmlformats.org/officeDocument/2006/relationships/image" Target="../media/image572.png"/><Relationship Id="rId53" Type="http://schemas.openxmlformats.org/officeDocument/2006/relationships/customXml" Target="../ink/ink582.xml"/><Relationship Id="rId74" Type="http://schemas.openxmlformats.org/officeDocument/2006/relationships/image" Target="../media/image593.png"/><Relationship Id="rId128" Type="http://schemas.openxmlformats.org/officeDocument/2006/relationships/image" Target="../media/image620.png"/><Relationship Id="rId149" Type="http://schemas.openxmlformats.org/officeDocument/2006/relationships/customXml" Target="../ink/ink630.xml"/><Relationship Id="rId5" Type="http://schemas.openxmlformats.org/officeDocument/2006/relationships/customXml" Target="../ink/ink558.xml"/><Relationship Id="rId95" Type="http://schemas.openxmlformats.org/officeDocument/2006/relationships/customXml" Target="../ink/ink603.xml"/><Relationship Id="rId160" Type="http://schemas.openxmlformats.org/officeDocument/2006/relationships/image" Target="../media/image636.png"/><Relationship Id="rId181" Type="http://schemas.openxmlformats.org/officeDocument/2006/relationships/customXml" Target="../ink/ink646.xml"/><Relationship Id="rId216" Type="http://schemas.openxmlformats.org/officeDocument/2006/relationships/image" Target="../media/image664.png"/><Relationship Id="rId237" Type="http://schemas.openxmlformats.org/officeDocument/2006/relationships/customXml" Target="../ink/ink674.xml"/><Relationship Id="rId258" Type="http://schemas.openxmlformats.org/officeDocument/2006/relationships/image" Target="../media/image685.png"/><Relationship Id="rId279" Type="http://schemas.openxmlformats.org/officeDocument/2006/relationships/customXml" Target="../ink/ink695.xml"/><Relationship Id="rId22" Type="http://schemas.openxmlformats.org/officeDocument/2006/relationships/image" Target="../media/image567.png"/><Relationship Id="rId43" Type="http://schemas.openxmlformats.org/officeDocument/2006/relationships/customXml" Target="../ink/ink577.xml"/><Relationship Id="rId64" Type="http://schemas.openxmlformats.org/officeDocument/2006/relationships/image" Target="../media/image588.png"/><Relationship Id="rId118" Type="http://schemas.openxmlformats.org/officeDocument/2006/relationships/image" Target="../media/image615.png"/><Relationship Id="rId139" Type="http://schemas.openxmlformats.org/officeDocument/2006/relationships/customXml" Target="../ink/ink625.xml"/><Relationship Id="rId290" Type="http://schemas.openxmlformats.org/officeDocument/2006/relationships/image" Target="../media/image701.png"/><Relationship Id="rId85" Type="http://schemas.openxmlformats.org/officeDocument/2006/relationships/customXml" Target="../ink/ink598.xml"/><Relationship Id="rId150" Type="http://schemas.openxmlformats.org/officeDocument/2006/relationships/image" Target="../media/image631.png"/><Relationship Id="rId171" Type="http://schemas.openxmlformats.org/officeDocument/2006/relationships/customXml" Target="../ink/ink641.xml"/><Relationship Id="rId192" Type="http://schemas.openxmlformats.org/officeDocument/2006/relationships/image" Target="../media/image652.png"/><Relationship Id="rId206" Type="http://schemas.openxmlformats.org/officeDocument/2006/relationships/image" Target="../media/image659.png"/><Relationship Id="rId227" Type="http://schemas.openxmlformats.org/officeDocument/2006/relationships/customXml" Target="../ink/ink669.xml"/><Relationship Id="rId248" Type="http://schemas.openxmlformats.org/officeDocument/2006/relationships/image" Target="../media/image680.png"/><Relationship Id="rId269" Type="http://schemas.openxmlformats.org/officeDocument/2006/relationships/customXml" Target="../ink/ink690.xml"/><Relationship Id="rId12" Type="http://schemas.openxmlformats.org/officeDocument/2006/relationships/image" Target="../media/image562.png"/><Relationship Id="rId33" Type="http://schemas.openxmlformats.org/officeDocument/2006/relationships/customXml" Target="../ink/ink572.xml"/><Relationship Id="rId108" Type="http://schemas.openxmlformats.org/officeDocument/2006/relationships/image" Target="../media/image610.png"/><Relationship Id="rId129" Type="http://schemas.openxmlformats.org/officeDocument/2006/relationships/customXml" Target="../ink/ink620.xml"/><Relationship Id="rId280" Type="http://schemas.openxmlformats.org/officeDocument/2006/relationships/image" Target="../media/image696.png"/><Relationship Id="rId54" Type="http://schemas.openxmlformats.org/officeDocument/2006/relationships/image" Target="../media/image583.png"/><Relationship Id="rId75" Type="http://schemas.openxmlformats.org/officeDocument/2006/relationships/customXml" Target="../ink/ink593.xml"/><Relationship Id="rId96" Type="http://schemas.openxmlformats.org/officeDocument/2006/relationships/image" Target="../media/image604.png"/><Relationship Id="rId140" Type="http://schemas.openxmlformats.org/officeDocument/2006/relationships/image" Target="../media/image626.png"/><Relationship Id="rId161" Type="http://schemas.openxmlformats.org/officeDocument/2006/relationships/customXml" Target="../ink/ink636.xml"/><Relationship Id="rId182" Type="http://schemas.openxmlformats.org/officeDocument/2006/relationships/image" Target="../media/image647.png"/><Relationship Id="rId217" Type="http://schemas.openxmlformats.org/officeDocument/2006/relationships/customXml" Target="../ink/ink664.xml"/><Relationship Id="rId6" Type="http://schemas.openxmlformats.org/officeDocument/2006/relationships/image" Target="../media/image559.png"/><Relationship Id="rId238" Type="http://schemas.openxmlformats.org/officeDocument/2006/relationships/image" Target="../media/image675.png"/><Relationship Id="rId259" Type="http://schemas.openxmlformats.org/officeDocument/2006/relationships/customXml" Target="../ink/ink685.xml"/><Relationship Id="rId23" Type="http://schemas.openxmlformats.org/officeDocument/2006/relationships/customXml" Target="../ink/ink567.xml"/><Relationship Id="rId119" Type="http://schemas.openxmlformats.org/officeDocument/2006/relationships/customXml" Target="../ink/ink615.xml"/><Relationship Id="rId270" Type="http://schemas.openxmlformats.org/officeDocument/2006/relationships/image" Target="../media/image691.png"/><Relationship Id="rId44" Type="http://schemas.openxmlformats.org/officeDocument/2006/relationships/image" Target="../media/image578.png"/><Relationship Id="rId65" Type="http://schemas.openxmlformats.org/officeDocument/2006/relationships/customXml" Target="../ink/ink588.xml"/><Relationship Id="rId86" Type="http://schemas.openxmlformats.org/officeDocument/2006/relationships/image" Target="../media/image599.png"/><Relationship Id="rId130" Type="http://schemas.openxmlformats.org/officeDocument/2006/relationships/image" Target="../media/image621.png"/><Relationship Id="rId151" Type="http://schemas.openxmlformats.org/officeDocument/2006/relationships/customXml" Target="../ink/ink631.xml"/><Relationship Id="rId172" Type="http://schemas.openxmlformats.org/officeDocument/2006/relationships/image" Target="../media/image642.png"/><Relationship Id="rId193" Type="http://schemas.openxmlformats.org/officeDocument/2006/relationships/customXml" Target="../ink/ink652.xml"/><Relationship Id="rId207" Type="http://schemas.openxmlformats.org/officeDocument/2006/relationships/customXml" Target="../ink/ink659.xml"/><Relationship Id="rId228" Type="http://schemas.openxmlformats.org/officeDocument/2006/relationships/image" Target="../media/image670.png"/><Relationship Id="rId249" Type="http://schemas.openxmlformats.org/officeDocument/2006/relationships/customXml" Target="../ink/ink680.xml"/><Relationship Id="rId13" Type="http://schemas.openxmlformats.org/officeDocument/2006/relationships/customXml" Target="../ink/ink562.xml"/><Relationship Id="rId109" Type="http://schemas.openxmlformats.org/officeDocument/2006/relationships/customXml" Target="../ink/ink610.xml"/><Relationship Id="rId260" Type="http://schemas.openxmlformats.org/officeDocument/2006/relationships/image" Target="../media/image686.png"/><Relationship Id="rId281" Type="http://schemas.openxmlformats.org/officeDocument/2006/relationships/customXml" Target="../ink/ink696.xml"/><Relationship Id="rId34" Type="http://schemas.openxmlformats.org/officeDocument/2006/relationships/image" Target="../media/image573.png"/><Relationship Id="rId50" Type="http://schemas.openxmlformats.org/officeDocument/2006/relationships/image" Target="../media/image581.png"/><Relationship Id="rId55" Type="http://schemas.openxmlformats.org/officeDocument/2006/relationships/customXml" Target="../ink/ink583.xml"/><Relationship Id="rId76" Type="http://schemas.openxmlformats.org/officeDocument/2006/relationships/image" Target="../media/image594.png"/><Relationship Id="rId97" Type="http://schemas.openxmlformats.org/officeDocument/2006/relationships/customXml" Target="../ink/ink604.xml"/><Relationship Id="rId104" Type="http://schemas.openxmlformats.org/officeDocument/2006/relationships/image" Target="../media/image608.png"/><Relationship Id="rId120" Type="http://schemas.openxmlformats.org/officeDocument/2006/relationships/image" Target="../media/image616.png"/><Relationship Id="rId125" Type="http://schemas.openxmlformats.org/officeDocument/2006/relationships/customXml" Target="../ink/ink618.xml"/><Relationship Id="rId141" Type="http://schemas.openxmlformats.org/officeDocument/2006/relationships/customXml" Target="../ink/ink626.xml"/><Relationship Id="rId146" Type="http://schemas.openxmlformats.org/officeDocument/2006/relationships/image" Target="../media/image629.png"/><Relationship Id="rId167" Type="http://schemas.openxmlformats.org/officeDocument/2006/relationships/customXml" Target="../ink/ink639.xml"/><Relationship Id="rId188" Type="http://schemas.openxmlformats.org/officeDocument/2006/relationships/image" Target="../media/image650.png"/><Relationship Id="rId7" Type="http://schemas.openxmlformats.org/officeDocument/2006/relationships/customXml" Target="../ink/ink559.xml"/><Relationship Id="rId71" Type="http://schemas.openxmlformats.org/officeDocument/2006/relationships/customXml" Target="../ink/ink591.xml"/><Relationship Id="rId92" Type="http://schemas.openxmlformats.org/officeDocument/2006/relationships/image" Target="../media/image602.png"/><Relationship Id="rId162" Type="http://schemas.openxmlformats.org/officeDocument/2006/relationships/image" Target="../media/image637.png"/><Relationship Id="rId183" Type="http://schemas.openxmlformats.org/officeDocument/2006/relationships/customXml" Target="../ink/ink647.xml"/><Relationship Id="rId213" Type="http://schemas.openxmlformats.org/officeDocument/2006/relationships/customXml" Target="../ink/ink662.xml"/><Relationship Id="rId218" Type="http://schemas.openxmlformats.org/officeDocument/2006/relationships/image" Target="../media/image665.png"/><Relationship Id="rId234" Type="http://schemas.openxmlformats.org/officeDocument/2006/relationships/image" Target="../media/image673.png"/><Relationship Id="rId239" Type="http://schemas.openxmlformats.org/officeDocument/2006/relationships/customXml" Target="../ink/ink675.xml"/><Relationship Id="rId2" Type="http://schemas.openxmlformats.org/officeDocument/2006/relationships/image" Target="../media/image1.jpg"/><Relationship Id="rId29" Type="http://schemas.openxmlformats.org/officeDocument/2006/relationships/customXml" Target="../ink/ink570.xml"/><Relationship Id="rId250" Type="http://schemas.openxmlformats.org/officeDocument/2006/relationships/image" Target="../media/image681.png"/><Relationship Id="rId255" Type="http://schemas.openxmlformats.org/officeDocument/2006/relationships/customXml" Target="../ink/ink683.xml"/><Relationship Id="rId271" Type="http://schemas.openxmlformats.org/officeDocument/2006/relationships/customXml" Target="../ink/ink691.xml"/><Relationship Id="rId276" Type="http://schemas.openxmlformats.org/officeDocument/2006/relationships/image" Target="../media/image694.png"/><Relationship Id="rId24" Type="http://schemas.openxmlformats.org/officeDocument/2006/relationships/image" Target="../media/image568.png"/><Relationship Id="rId40" Type="http://schemas.openxmlformats.org/officeDocument/2006/relationships/image" Target="../media/image576.png"/><Relationship Id="rId45" Type="http://schemas.openxmlformats.org/officeDocument/2006/relationships/customXml" Target="../ink/ink578.xml"/><Relationship Id="rId66" Type="http://schemas.openxmlformats.org/officeDocument/2006/relationships/image" Target="../media/image589.png"/><Relationship Id="rId87" Type="http://schemas.openxmlformats.org/officeDocument/2006/relationships/customXml" Target="../ink/ink599.xml"/><Relationship Id="rId110" Type="http://schemas.openxmlformats.org/officeDocument/2006/relationships/image" Target="../media/image611.png"/><Relationship Id="rId115" Type="http://schemas.openxmlformats.org/officeDocument/2006/relationships/customXml" Target="../ink/ink613.xml"/><Relationship Id="rId131" Type="http://schemas.openxmlformats.org/officeDocument/2006/relationships/customXml" Target="../ink/ink621.xml"/><Relationship Id="rId136" Type="http://schemas.openxmlformats.org/officeDocument/2006/relationships/image" Target="../media/image624.png"/><Relationship Id="rId157" Type="http://schemas.openxmlformats.org/officeDocument/2006/relationships/customXml" Target="../ink/ink634.xml"/><Relationship Id="rId178" Type="http://schemas.openxmlformats.org/officeDocument/2006/relationships/image" Target="../media/image645.png"/><Relationship Id="rId61" Type="http://schemas.openxmlformats.org/officeDocument/2006/relationships/customXml" Target="../ink/ink586.xml"/><Relationship Id="rId82" Type="http://schemas.openxmlformats.org/officeDocument/2006/relationships/image" Target="../media/image597.png"/><Relationship Id="rId152" Type="http://schemas.openxmlformats.org/officeDocument/2006/relationships/image" Target="../media/image632.png"/><Relationship Id="rId173" Type="http://schemas.openxmlformats.org/officeDocument/2006/relationships/customXml" Target="../ink/ink642.xml"/><Relationship Id="rId194" Type="http://schemas.openxmlformats.org/officeDocument/2006/relationships/image" Target="../media/image653.png"/><Relationship Id="rId199" Type="http://schemas.openxmlformats.org/officeDocument/2006/relationships/customXml" Target="../ink/ink655.xml"/><Relationship Id="rId203" Type="http://schemas.openxmlformats.org/officeDocument/2006/relationships/customXml" Target="../ink/ink657.xml"/><Relationship Id="rId208" Type="http://schemas.openxmlformats.org/officeDocument/2006/relationships/image" Target="../media/image660.png"/><Relationship Id="rId229" Type="http://schemas.openxmlformats.org/officeDocument/2006/relationships/customXml" Target="../ink/ink670.xml"/><Relationship Id="rId19" Type="http://schemas.openxmlformats.org/officeDocument/2006/relationships/customXml" Target="../ink/ink565.xml"/><Relationship Id="rId224" Type="http://schemas.openxmlformats.org/officeDocument/2006/relationships/image" Target="../media/image668.png"/><Relationship Id="rId240" Type="http://schemas.openxmlformats.org/officeDocument/2006/relationships/image" Target="../media/image676.png"/><Relationship Id="rId245" Type="http://schemas.openxmlformats.org/officeDocument/2006/relationships/customXml" Target="../ink/ink678.xml"/><Relationship Id="rId261" Type="http://schemas.openxmlformats.org/officeDocument/2006/relationships/customXml" Target="../ink/ink686.xml"/><Relationship Id="rId266" Type="http://schemas.openxmlformats.org/officeDocument/2006/relationships/image" Target="../media/image689.png"/><Relationship Id="rId287" Type="http://schemas.openxmlformats.org/officeDocument/2006/relationships/customXml" Target="../ink/ink699.xml"/><Relationship Id="rId14" Type="http://schemas.openxmlformats.org/officeDocument/2006/relationships/image" Target="../media/image563.png"/><Relationship Id="rId30" Type="http://schemas.openxmlformats.org/officeDocument/2006/relationships/image" Target="../media/image571.png"/><Relationship Id="rId35" Type="http://schemas.openxmlformats.org/officeDocument/2006/relationships/customXml" Target="../ink/ink573.xml"/><Relationship Id="rId56" Type="http://schemas.openxmlformats.org/officeDocument/2006/relationships/image" Target="../media/image584.png"/><Relationship Id="rId77" Type="http://schemas.openxmlformats.org/officeDocument/2006/relationships/customXml" Target="../ink/ink594.xml"/><Relationship Id="rId100" Type="http://schemas.openxmlformats.org/officeDocument/2006/relationships/image" Target="../media/image606.png"/><Relationship Id="rId105" Type="http://schemas.openxmlformats.org/officeDocument/2006/relationships/customXml" Target="../ink/ink608.xml"/><Relationship Id="rId126" Type="http://schemas.openxmlformats.org/officeDocument/2006/relationships/image" Target="../media/image619.png"/><Relationship Id="rId147" Type="http://schemas.openxmlformats.org/officeDocument/2006/relationships/customXml" Target="../ink/ink629.xml"/><Relationship Id="rId168" Type="http://schemas.openxmlformats.org/officeDocument/2006/relationships/image" Target="../media/image640.png"/><Relationship Id="rId282" Type="http://schemas.openxmlformats.org/officeDocument/2006/relationships/image" Target="../media/image697.png"/><Relationship Id="rId8" Type="http://schemas.openxmlformats.org/officeDocument/2006/relationships/image" Target="../media/image560.png"/><Relationship Id="rId51" Type="http://schemas.openxmlformats.org/officeDocument/2006/relationships/customXml" Target="../ink/ink581.xml"/><Relationship Id="rId72" Type="http://schemas.openxmlformats.org/officeDocument/2006/relationships/image" Target="../media/image592.png"/><Relationship Id="rId93" Type="http://schemas.openxmlformats.org/officeDocument/2006/relationships/customXml" Target="../ink/ink602.xml"/><Relationship Id="rId98" Type="http://schemas.openxmlformats.org/officeDocument/2006/relationships/image" Target="../media/image605.png"/><Relationship Id="rId121" Type="http://schemas.openxmlformats.org/officeDocument/2006/relationships/customXml" Target="../ink/ink616.xml"/><Relationship Id="rId142" Type="http://schemas.openxmlformats.org/officeDocument/2006/relationships/image" Target="../media/image627.png"/><Relationship Id="rId163" Type="http://schemas.openxmlformats.org/officeDocument/2006/relationships/customXml" Target="../ink/ink637.xml"/><Relationship Id="rId184" Type="http://schemas.openxmlformats.org/officeDocument/2006/relationships/image" Target="../media/image648.png"/><Relationship Id="rId189" Type="http://schemas.openxmlformats.org/officeDocument/2006/relationships/customXml" Target="../ink/ink650.xml"/><Relationship Id="rId219" Type="http://schemas.openxmlformats.org/officeDocument/2006/relationships/customXml" Target="../ink/ink665.xml"/><Relationship Id="rId3" Type="http://schemas.openxmlformats.org/officeDocument/2006/relationships/customXml" Target="../ink/ink557.xml"/><Relationship Id="rId214" Type="http://schemas.openxmlformats.org/officeDocument/2006/relationships/image" Target="../media/image663.png"/><Relationship Id="rId230" Type="http://schemas.openxmlformats.org/officeDocument/2006/relationships/image" Target="../media/image671.png"/><Relationship Id="rId235" Type="http://schemas.openxmlformats.org/officeDocument/2006/relationships/customXml" Target="../ink/ink673.xml"/><Relationship Id="rId251" Type="http://schemas.openxmlformats.org/officeDocument/2006/relationships/customXml" Target="../ink/ink681.xml"/><Relationship Id="rId256" Type="http://schemas.openxmlformats.org/officeDocument/2006/relationships/image" Target="../media/image684.png"/><Relationship Id="rId277" Type="http://schemas.openxmlformats.org/officeDocument/2006/relationships/customXml" Target="../ink/ink694.xml"/><Relationship Id="rId25" Type="http://schemas.openxmlformats.org/officeDocument/2006/relationships/customXml" Target="../ink/ink568.xml"/><Relationship Id="rId46" Type="http://schemas.openxmlformats.org/officeDocument/2006/relationships/image" Target="../media/image579.png"/><Relationship Id="rId67" Type="http://schemas.openxmlformats.org/officeDocument/2006/relationships/customXml" Target="../ink/ink589.xml"/><Relationship Id="rId116" Type="http://schemas.openxmlformats.org/officeDocument/2006/relationships/image" Target="../media/image614.png"/><Relationship Id="rId137" Type="http://schemas.openxmlformats.org/officeDocument/2006/relationships/customXml" Target="../ink/ink624.xml"/><Relationship Id="rId158" Type="http://schemas.openxmlformats.org/officeDocument/2006/relationships/image" Target="../media/image635.png"/><Relationship Id="rId272" Type="http://schemas.openxmlformats.org/officeDocument/2006/relationships/image" Target="../media/image692.png"/><Relationship Id="rId20" Type="http://schemas.openxmlformats.org/officeDocument/2006/relationships/image" Target="../media/image566.png"/><Relationship Id="rId41" Type="http://schemas.openxmlformats.org/officeDocument/2006/relationships/customXml" Target="../ink/ink576.xml"/><Relationship Id="rId62" Type="http://schemas.openxmlformats.org/officeDocument/2006/relationships/image" Target="../media/image587.png"/><Relationship Id="rId83" Type="http://schemas.openxmlformats.org/officeDocument/2006/relationships/customXml" Target="../ink/ink597.xml"/><Relationship Id="rId88" Type="http://schemas.openxmlformats.org/officeDocument/2006/relationships/image" Target="../media/image600.png"/><Relationship Id="rId111" Type="http://schemas.openxmlformats.org/officeDocument/2006/relationships/customXml" Target="../ink/ink611.xml"/><Relationship Id="rId132" Type="http://schemas.openxmlformats.org/officeDocument/2006/relationships/image" Target="../media/image622.png"/><Relationship Id="rId153" Type="http://schemas.openxmlformats.org/officeDocument/2006/relationships/customXml" Target="../ink/ink632.xml"/><Relationship Id="rId174" Type="http://schemas.openxmlformats.org/officeDocument/2006/relationships/image" Target="../media/image643.png"/><Relationship Id="rId179" Type="http://schemas.openxmlformats.org/officeDocument/2006/relationships/customXml" Target="../ink/ink645.xml"/><Relationship Id="rId195" Type="http://schemas.openxmlformats.org/officeDocument/2006/relationships/customXml" Target="../ink/ink653.xml"/><Relationship Id="rId209" Type="http://schemas.openxmlformats.org/officeDocument/2006/relationships/customXml" Target="../ink/ink660.xml"/><Relationship Id="rId190" Type="http://schemas.openxmlformats.org/officeDocument/2006/relationships/image" Target="../media/image651.png"/><Relationship Id="rId204" Type="http://schemas.openxmlformats.org/officeDocument/2006/relationships/image" Target="../media/image658.png"/><Relationship Id="rId220" Type="http://schemas.openxmlformats.org/officeDocument/2006/relationships/image" Target="../media/image666.png"/><Relationship Id="rId225" Type="http://schemas.openxmlformats.org/officeDocument/2006/relationships/customXml" Target="../ink/ink668.xml"/><Relationship Id="rId241" Type="http://schemas.openxmlformats.org/officeDocument/2006/relationships/customXml" Target="../ink/ink676.xml"/><Relationship Id="rId246" Type="http://schemas.openxmlformats.org/officeDocument/2006/relationships/image" Target="../media/image679.png"/><Relationship Id="rId267" Type="http://schemas.openxmlformats.org/officeDocument/2006/relationships/customXml" Target="../ink/ink689.xml"/><Relationship Id="rId288" Type="http://schemas.openxmlformats.org/officeDocument/2006/relationships/image" Target="../media/image700.png"/><Relationship Id="rId15" Type="http://schemas.openxmlformats.org/officeDocument/2006/relationships/customXml" Target="../ink/ink563.xml"/><Relationship Id="rId36" Type="http://schemas.openxmlformats.org/officeDocument/2006/relationships/image" Target="../media/image574.png"/><Relationship Id="rId57" Type="http://schemas.openxmlformats.org/officeDocument/2006/relationships/customXml" Target="../ink/ink584.xml"/><Relationship Id="rId106" Type="http://schemas.openxmlformats.org/officeDocument/2006/relationships/image" Target="../media/image609.png"/><Relationship Id="rId127" Type="http://schemas.openxmlformats.org/officeDocument/2006/relationships/customXml" Target="../ink/ink619.xml"/><Relationship Id="rId262" Type="http://schemas.openxmlformats.org/officeDocument/2006/relationships/image" Target="../media/image687.png"/><Relationship Id="rId283" Type="http://schemas.openxmlformats.org/officeDocument/2006/relationships/customXml" Target="../ink/ink697.xml"/><Relationship Id="rId10" Type="http://schemas.openxmlformats.org/officeDocument/2006/relationships/image" Target="../media/image561.png"/><Relationship Id="rId31" Type="http://schemas.openxmlformats.org/officeDocument/2006/relationships/customXml" Target="../ink/ink571.xml"/><Relationship Id="rId52" Type="http://schemas.openxmlformats.org/officeDocument/2006/relationships/image" Target="../media/image582.png"/><Relationship Id="rId73" Type="http://schemas.openxmlformats.org/officeDocument/2006/relationships/customXml" Target="../ink/ink592.xml"/><Relationship Id="rId78" Type="http://schemas.openxmlformats.org/officeDocument/2006/relationships/image" Target="../media/image595.png"/><Relationship Id="rId94" Type="http://schemas.openxmlformats.org/officeDocument/2006/relationships/image" Target="../media/image603.png"/><Relationship Id="rId99" Type="http://schemas.openxmlformats.org/officeDocument/2006/relationships/customXml" Target="../ink/ink605.xml"/><Relationship Id="rId101" Type="http://schemas.openxmlformats.org/officeDocument/2006/relationships/customXml" Target="../ink/ink606.xml"/><Relationship Id="rId122" Type="http://schemas.openxmlformats.org/officeDocument/2006/relationships/image" Target="../media/image617.png"/><Relationship Id="rId143" Type="http://schemas.openxmlformats.org/officeDocument/2006/relationships/customXml" Target="../ink/ink627.xml"/><Relationship Id="rId148" Type="http://schemas.openxmlformats.org/officeDocument/2006/relationships/image" Target="../media/image630.png"/><Relationship Id="rId164" Type="http://schemas.openxmlformats.org/officeDocument/2006/relationships/image" Target="../media/image638.png"/><Relationship Id="rId169" Type="http://schemas.openxmlformats.org/officeDocument/2006/relationships/customXml" Target="../ink/ink640.xml"/><Relationship Id="rId185" Type="http://schemas.openxmlformats.org/officeDocument/2006/relationships/customXml" Target="../ink/ink648.xml"/><Relationship Id="rId4" Type="http://schemas.openxmlformats.org/officeDocument/2006/relationships/image" Target="../media/image558.png"/><Relationship Id="rId9" Type="http://schemas.openxmlformats.org/officeDocument/2006/relationships/customXml" Target="../ink/ink560.xml"/><Relationship Id="rId180" Type="http://schemas.openxmlformats.org/officeDocument/2006/relationships/image" Target="../media/image646.png"/><Relationship Id="rId210" Type="http://schemas.openxmlformats.org/officeDocument/2006/relationships/image" Target="../media/image661.png"/><Relationship Id="rId215" Type="http://schemas.openxmlformats.org/officeDocument/2006/relationships/customXml" Target="../ink/ink663.xml"/><Relationship Id="rId236" Type="http://schemas.openxmlformats.org/officeDocument/2006/relationships/image" Target="../media/image674.png"/><Relationship Id="rId257" Type="http://schemas.openxmlformats.org/officeDocument/2006/relationships/customXml" Target="../ink/ink684.xml"/><Relationship Id="rId278" Type="http://schemas.openxmlformats.org/officeDocument/2006/relationships/image" Target="../media/image695.png"/><Relationship Id="rId26" Type="http://schemas.openxmlformats.org/officeDocument/2006/relationships/image" Target="../media/image569.png"/><Relationship Id="rId231" Type="http://schemas.openxmlformats.org/officeDocument/2006/relationships/customXml" Target="../ink/ink671.xml"/><Relationship Id="rId252" Type="http://schemas.openxmlformats.org/officeDocument/2006/relationships/image" Target="../media/image682.png"/><Relationship Id="rId273" Type="http://schemas.openxmlformats.org/officeDocument/2006/relationships/customXml" Target="../ink/ink692.xml"/><Relationship Id="rId47" Type="http://schemas.openxmlformats.org/officeDocument/2006/relationships/customXml" Target="../ink/ink579.xml"/><Relationship Id="rId68" Type="http://schemas.openxmlformats.org/officeDocument/2006/relationships/image" Target="../media/image590.png"/><Relationship Id="rId89" Type="http://schemas.openxmlformats.org/officeDocument/2006/relationships/customXml" Target="../ink/ink600.xml"/><Relationship Id="rId112" Type="http://schemas.openxmlformats.org/officeDocument/2006/relationships/image" Target="../media/image612.png"/><Relationship Id="rId133" Type="http://schemas.openxmlformats.org/officeDocument/2006/relationships/customXml" Target="../ink/ink622.xml"/><Relationship Id="rId154" Type="http://schemas.openxmlformats.org/officeDocument/2006/relationships/image" Target="../media/image633.png"/><Relationship Id="rId175" Type="http://schemas.openxmlformats.org/officeDocument/2006/relationships/customXml" Target="../ink/ink643.xml"/><Relationship Id="rId196" Type="http://schemas.openxmlformats.org/officeDocument/2006/relationships/image" Target="../media/image654.png"/><Relationship Id="rId200" Type="http://schemas.openxmlformats.org/officeDocument/2006/relationships/image" Target="../media/image656.png"/><Relationship Id="rId16" Type="http://schemas.openxmlformats.org/officeDocument/2006/relationships/image" Target="../media/image564.png"/><Relationship Id="rId221" Type="http://schemas.openxmlformats.org/officeDocument/2006/relationships/customXml" Target="../ink/ink666.xml"/><Relationship Id="rId242" Type="http://schemas.openxmlformats.org/officeDocument/2006/relationships/image" Target="../media/image677.png"/><Relationship Id="rId263" Type="http://schemas.openxmlformats.org/officeDocument/2006/relationships/customXml" Target="../ink/ink687.xml"/><Relationship Id="rId284" Type="http://schemas.openxmlformats.org/officeDocument/2006/relationships/image" Target="../media/image698.png"/><Relationship Id="rId37" Type="http://schemas.openxmlformats.org/officeDocument/2006/relationships/customXml" Target="../ink/ink574.xml"/><Relationship Id="rId58" Type="http://schemas.openxmlformats.org/officeDocument/2006/relationships/image" Target="../media/image585.png"/><Relationship Id="rId79" Type="http://schemas.openxmlformats.org/officeDocument/2006/relationships/customXml" Target="../ink/ink595.xml"/><Relationship Id="rId102" Type="http://schemas.openxmlformats.org/officeDocument/2006/relationships/image" Target="../media/image607.png"/><Relationship Id="rId123" Type="http://schemas.openxmlformats.org/officeDocument/2006/relationships/customXml" Target="../ink/ink617.xml"/><Relationship Id="rId144" Type="http://schemas.openxmlformats.org/officeDocument/2006/relationships/image" Target="../media/image628.png"/><Relationship Id="rId90" Type="http://schemas.openxmlformats.org/officeDocument/2006/relationships/image" Target="../media/image601.png"/><Relationship Id="rId165" Type="http://schemas.openxmlformats.org/officeDocument/2006/relationships/customXml" Target="../ink/ink638.xml"/><Relationship Id="rId186" Type="http://schemas.openxmlformats.org/officeDocument/2006/relationships/image" Target="../media/image649.png"/><Relationship Id="rId211" Type="http://schemas.openxmlformats.org/officeDocument/2006/relationships/customXml" Target="../ink/ink661.xml"/><Relationship Id="rId232" Type="http://schemas.openxmlformats.org/officeDocument/2006/relationships/image" Target="../media/image672.png"/><Relationship Id="rId253" Type="http://schemas.openxmlformats.org/officeDocument/2006/relationships/customXml" Target="../ink/ink682.xml"/><Relationship Id="rId274" Type="http://schemas.openxmlformats.org/officeDocument/2006/relationships/image" Target="../media/image693.png"/><Relationship Id="rId27" Type="http://schemas.openxmlformats.org/officeDocument/2006/relationships/customXml" Target="../ink/ink569.xml"/><Relationship Id="rId48" Type="http://schemas.openxmlformats.org/officeDocument/2006/relationships/image" Target="../media/image580.png"/><Relationship Id="rId69" Type="http://schemas.openxmlformats.org/officeDocument/2006/relationships/customXml" Target="../ink/ink590.xml"/><Relationship Id="rId113" Type="http://schemas.openxmlformats.org/officeDocument/2006/relationships/customXml" Target="../ink/ink612.xml"/><Relationship Id="rId134" Type="http://schemas.openxmlformats.org/officeDocument/2006/relationships/image" Target="../media/image623.png"/><Relationship Id="rId80" Type="http://schemas.openxmlformats.org/officeDocument/2006/relationships/image" Target="../media/image596.png"/><Relationship Id="rId155" Type="http://schemas.openxmlformats.org/officeDocument/2006/relationships/customXml" Target="../ink/ink633.xml"/><Relationship Id="rId176" Type="http://schemas.openxmlformats.org/officeDocument/2006/relationships/image" Target="../media/image644.png"/><Relationship Id="rId197" Type="http://schemas.openxmlformats.org/officeDocument/2006/relationships/customXml" Target="../ink/ink654.xml"/><Relationship Id="rId201" Type="http://schemas.openxmlformats.org/officeDocument/2006/relationships/customXml" Target="../ink/ink656.xml"/><Relationship Id="rId222" Type="http://schemas.openxmlformats.org/officeDocument/2006/relationships/image" Target="../media/image667.png"/><Relationship Id="rId243" Type="http://schemas.openxmlformats.org/officeDocument/2006/relationships/customXml" Target="../ink/ink677.xml"/><Relationship Id="rId264" Type="http://schemas.openxmlformats.org/officeDocument/2006/relationships/image" Target="../media/image688.png"/><Relationship Id="rId285" Type="http://schemas.openxmlformats.org/officeDocument/2006/relationships/customXml" Target="../ink/ink698.xml"/><Relationship Id="rId17" Type="http://schemas.openxmlformats.org/officeDocument/2006/relationships/customXml" Target="../ink/ink564.xml"/><Relationship Id="rId38" Type="http://schemas.openxmlformats.org/officeDocument/2006/relationships/image" Target="../media/image575.png"/><Relationship Id="rId59" Type="http://schemas.openxmlformats.org/officeDocument/2006/relationships/customXml" Target="../ink/ink585.xml"/><Relationship Id="rId103" Type="http://schemas.openxmlformats.org/officeDocument/2006/relationships/customXml" Target="../ink/ink607.xml"/><Relationship Id="rId124" Type="http://schemas.openxmlformats.org/officeDocument/2006/relationships/image" Target="../media/image618.png"/><Relationship Id="rId70" Type="http://schemas.openxmlformats.org/officeDocument/2006/relationships/image" Target="../media/image591.png"/><Relationship Id="rId91" Type="http://schemas.openxmlformats.org/officeDocument/2006/relationships/customXml" Target="../ink/ink601.xml"/><Relationship Id="rId145" Type="http://schemas.openxmlformats.org/officeDocument/2006/relationships/customXml" Target="../ink/ink628.xml"/><Relationship Id="rId166" Type="http://schemas.openxmlformats.org/officeDocument/2006/relationships/image" Target="../media/image639.png"/><Relationship Id="rId187" Type="http://schemas.openxmlformats.org/officeDocument/2006/relationships/customXml" Target="../ink/ink649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662.png"/><Relationship Id="rId233" Type="http://schemas.openxmlformats.org/officeDocument/2006/relationships/customXml" Target="../ink/ink672.xml"/><Relationship Id="rId254" Type="http://schemas.openxmlformats.org/officeDocument/2006/relationships/image" Target="../media/image683.png"/><Relationship Id="rId28" Type="http://schemas.openxmlformats.org/officeDocument/2006/relationships/image" Target="../media/image570.png"/><Relationship Id="rId49" Type="http://schemas.openxmlformats.org/officeDocument/2006/relationships/customXml" Target="../ink/ink580.xml"/><Relationship Id="rId114" Type="http://schemas.openxmlformats.org/officeDocument/2006/relationships/image" Target="../media/image613.png"/><Relationship Id="rId275" Type="http://schemas.openxmlformats.org/officeDocument/2006/relationships/customXml" Target="../ink/ink693.xml"/><Relationship Id="rId60" Type="http://schemas.openxmlformats.org/officeDocument/2006/relationships/image" Target="../media/image586.png"/><Relationship Id="rId81" Type="http://schemas.openxmlformats.org/officeDocument/2006/relationships/customXml" Target="../ink/ink596.xml"/><Relationship Id="rId135" Type="http://schemas.openxmlformats.org/officeDocument/2006/relationships/customXml" Target="../ink/ink623.xml"/><Relationship Id="rId156" Type="http://schemas.openxmlformats.org/officeDocument/2006/relationships/image" Target="../media/image634.png"/><Relationship Id="rId177" Type="http://schemas.openxmlformats.org/officeDocument/2006/relationships/customXml" Target="../ink/ink644.xml"/><Relationship Id="rId198" Type="http://schemas.openxmlformats.org/officeDocument/2006/relationships/image" Target="../media/image655.png"/><Relationship Id="rId202" Type="http://schemas.openxmlformats.org/officeDocument/2006/relationships/image" Target="../media/image657.png"/><Relationship Id="rId223" Type="http://schemas.openxmlformats.org/officeDocument/2006/relationships/customXml" Target="../ink/ink667.xml"/><Relationship Id="rId244" Type="http://schemas.openxmlformats.org/officeDocument/2006/relationships/image" Target="../media/image678.png"/><Relationship Id="rId18" Type="http://schemas.openxmlformats.org/officeDocument/2006/relationships/image" Target="../media/image565.png"/><Relationship Id="rId39" Type="http://schemas.openxmlformats.org/officeDocument/2006/relationships/customXml" Target="../ink/ink575.xml"/><Relationship Id="rId265" Type="http://schemas.openxmlformats.org/officeDocument/2006/relationships/customXml" Target="../ink/ink688.xml"/><Relationship Id="rId286" Type="http://schemas.openxmlformats.org/officeDocument/2006/relationships/image" Target="../media/image699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58.xml"/><Relationship Id="rId21" Type="http://schemas.openxmlformats.org/officeDocument/2006/relationships/customXml" Target="../ink/ink710.xml"/><Relationship Id="rId42" Type="http://schemas.openxmlformats.org/officeDocument/2006/relationships/image" Target="../media/image721.png"/><Relationship Id="rId63" Type="http://schemas.openxmlformats.org/officeDocument/2006/relationships/customXml" Target="../ink/ink731.xml"/><Relationship Id="rId84" Type="http://schemas.openxmlformats.org/officeDocument/2006/relationships/image" Target="../media/image742.png"/><Relationship Id="rId138" Type="http://schemas.openxmlformats.org/officeDocument/2006/relationships/image" Target="../media/image769.png"/><Relationship Id="rId159" Type="http://schemas.openxmlformats.org/officeDocument/2006/relationships/customXml" Target="../ink/ink779.xml"/><Relationship Id="rId170" Type="http://schemas.openxmlformats.org/officeDocument/2006/relationships/image" Target="../media/image785.png"/><Relationship Id="rId191" Type="http://schemas.openxmlformats.org/officeDocument/2006/relationships/customXml" Target="../ink/ink795.xml"/><Relationship Id="rId205" Type="http://schemas.openxmlformats.org/officeDocument/2006/relationships/customXml" Target="../ink/ink802.xml"/><Relationship Id="rId226" Type="http://schemas.openxmlformats.org/officeDocument/2006/relationships/image" Target="../media/image813.png"/><Relationship Id="rId247" Type="http://schemas.openxmlformats.org/officeDocument/2006/relationships/customXml" Target="../ink/ink823.xml"/><Relationship Id="rId107" Type="http://schemas.openxmlformats.org/officeDocument/2006/relationships/customXml" Target="../ink/ink753.xml"/><Relationship Id="rId11" Type="http://schemas.openxmlformats.org/officeDocument/2006/relationships/customXml" Target="../ink/ink705.xml"/><Relationship Id="rId32" Type="http://schemas.openxmlformats.org/officeDocument/2006/relationships/image" Target="../media/image716.png"/><Relationship Id="rId53" Type="http://schemas.openxmlformats.org/officeDocument/2006/relationships/customXml" Target="../ink/ink726.xml"/><Relationship Id="rId74" Type="http://schemas.openxmlformats.org/officeDocument/2006/relationships/image" Target="../media/image737.png"/><Relationship Id="rId128" Type="http://schemas.openxmlformats.org/officeDocument/2006/relationships/image" Target="../media/image764.png"/><Relationship Id="rId149" Type="http://schemas.openxmlformats.org/officeDocument/2006/relationships/customXml" Target="../ink/ink774.xml"/><Relationship Id="rId5" Type="http://schemas.openxmlformats.org/officeDocument/2006/relationships/customXml" Target="../ink/ink702.xml"/><Relationship Id="rId95" Type="http://schemas.openxmlformats.org/officeDocument/2006/relationships/customXml" Target="../ink/ink747.xml"/><Relationship Id="rId160" Type="http://schemas.openxmlformats.org/officeDocument/2006/relationships/image" Target="../media/image780.png"/><Relationship Id="rId181" Type="http://schemas.openxmlformats.org/officeDocument/2006/relationships/customXml" Target="../ink/ink790.xml"/><Relationship Id="rId216" Type="http://schemas.openxmlformats.org/officeDocument/2006/relationships/image" Target="../media/image808.png"/><Relationship Id="rId237" Type="http://schemas.openxmlformats.org/officeDocument/2006/relationships/customXml" Target="../ink/ink818.xml"/><Relationship Id="rId22" Type="http://schemas.openxmlformats.org/officeDocument/2006/relationships/image" Target="../media/image711.png"/><Relationship Id="rId43" Type="http://schemas.openxmlformats.org/officeDocument/2006/relationships/customXml" Target="../ink/ink721.xml"/><Relationship Id="rId64" Type="http://schemas.openxmlformats.org/officeDocument/2006/relationships/image" Target="../media/image732.png"/><Relationship Id="rId118" Type="http://schemas.openxmlformats.org/officeDocument/2006/relationships/image" Target="../media/image759.png"/><Relationship Id="rId139" Type="http://schemas.openxmlformats.org/officeDocument/2006/relationships/customXml" Target="../ink/ink769.xml"/><Relationship Id="rId85" Type="http://schemas.openxmlformats.org/officeDocument/2006/relationships/customXml" Target="../ink/ink742.xml"/><Relationship Id="rId150" Type="http://schemas.openxmlformats.org/officeDocument/2006/relationships/image" Target="../media/image775.png"/><Relationship Id="rId171" Type="http://schemas.openxmlformats.org/officeDocument/2006/relationships/customXml" Target="../ink/ink785.xml"/><Relationship Id="rId192" Type="http://schemas.openxmlformats.org/officeDocument/2006/relationships/image" Target="../media/image796.png"/><Relationship Id="rId206" Type="http://schemas.openxmlformats.org/officeDocument/2006/relationships/image" Target="../media/image803.png"/><Relationship Id="rId227" Type="http://schemas.openxmlformats.org/officeDocument/2006/relationships/customXml" Target="../ink/ink813.xml"/><Relationship Id="rId248" Type="http://schemas.openxmlformats.org/officeDocument/2006/relationships/image" Target="../media/image824.png"/><Relationship Id="rId12" Type="http://schemas.openxmlformats.org/officeDocument/2006/relationships/image" Target="../media/image706.png"/><Relationship Id="rId33" Type="http://schemas.openxmlformats.org/officeDocument/2006/relationships/customXml" Target="../ink/ink716.xml"/><Relationship Id="rId108" Type="http://schemas.openxmlformats.org/officeDocument/2006/relationships/image" Target="../media/image754.png"/><Relationship Id="rId129" Type="http://schemas.openxmlformats.org/officeDocument/2006/relationships/customXml" Target="../ink/ink764.xml"/><Relationship Id="rId54" Type="http://schemas.openxmlformats.org/officeDocument/2006/relationships/image" Target="../media/image727.png"/><Relationship Id="rId70" Type="http://schemas.openxmlformats.org/officeDocument/2006/relationships/image" Target="../media/image735.png"/><Relationship Id="rId75" Type="http://schemas.openxmlformats.org/officeDocument/2006/relationships/customXml" Target="../ink/ink737.xml"/><Relationship Id="rId91" Type="http://schemas.openxmlformats.org/officeDocument/2006/relationships/customXml" Target="../ink/ink745.xml"/><Relationship Id="rId96" Type="http://schemas.openxmlformats.org/officeDocument/2006/relationships/image" Target="../media/image748.png"/><Relationship Id="rId140" Type="http://schemas.openxmlformats.org/officeDocument/2006/relationships/image" Target="../media/image770.png"/><Relationship Id="rId145" Type="http://schemas.openxmlformats.org/officeDocument/2006/relationships/customXml" Target="../ink/ink772.xml"/><Relationship Id="rId161" Type="http://schemas.openxmlformats.org/officeDocument/2006/relationships/customXml" Target="../ink/ink780.xml"/><Relationship Id="rId166" Type="http://schemas.openxmlformats.org/officeDocument/2006/relationships/image" Target="../media/image783.png"/><Relationship Id="rId182" Type="http://schemas.openxmlformats.org/officeDocument/2006/relationships/image" Target="../media/image791.png"/><Relationship Id="rId187" Type="http://schemas.openxmlformats.org/officeDocument/2006/relationships/customXml" Target="../ink/ink793.xml"/><Relationship Id="rId217" Type="http://schemas.openxmlformats.org/officeDocument/2006/relationships/customXml" Target="../ink/ink80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3.png"/><Relationship Id="rId212" Type="http://schemas.openxmlformats.org/officeDocument/2006/relationships/image" Target="../media/image806.png"/><Relationship Id="rId233" Type="http://schemas.openxmlformats.org/officeDocument/2006/relationships/customXml" Target="../ink/ink816.xml"/><Relationship Id="rId238" Type="http://schemas.openxmlformats.org/officeDocument/2006/relationships/image" Target="../media/image819.png"/><Relationship Id="rId254" Type="http://schemas.openxmlformats.org/officeDocument/2006/relationships/image" Target="../media/image827.png"/><Relationship Id="rId23" Type="http://schemas.openxmlformats.org/officeDocument/2006/relationships/customXml" Target="../ink/ink711.xml"/><Relationship Id="rId28" Type="http://schemas.openxmlformats.org/officeDocument/2006/relationships/image" Target="../media/image714.png"/><Relationship Id="rId49" Type="http://schemas.openxmlformats.org/officeDocument/2006/relationships/customXml" Target="../ink/ink724.xml"/><Relationship Id="rId114" Type="http://schemas.openxmlformats.org/officeDocument/2006/relationships/image" Target="../media/image757.png"/><Relationship Id="rId119" Type="http://schemas.openxmlformats.org/officeDocument/2006/relationships/customXml" Target="../ink/ink759.xml"/><Relationship Id="rId44" Type="http://schemas.openxmlformats.org/officeDocument/2006/relationships/image" Target="../media/image722.png"/><Relationship Id="rId60" Type="http://schemas.openxmlformats.org/officeDocument/2006/relationships/image" Target="../media/image730.png"/><Relationship Id="rId65" Type="http://schemas.openxmlformats.org/officeDocument/2006/relationships/customXml" Target="../ink/ink732.xml"/><Relationship Id="rId81" Type="http://schemas.openxmlformats.org/officeDocument/2006/relationships/customXml" Target="../ink/ink740.xml"/><Relationship Id="rId86" Type="http://schemas.openxmlformats.org/officeDocument/2006/relationships/image" Target="../media/image743.png"/><Relationship Id="rId130" Type="http://schemas.openxmlformats.org/officeDocument/2006/relationships/image" Target="../media/image765.png"/><Relationship Id="rId135" Type="http://schemas.openxmlformats.org/officeDocument/2006/relationships/customXml" Target="../ink/ink767.xml"/><Relationship Id="rId151" Type="http://schemas.openxmlformats.org/officeDocument/2006/relationships/customXml" Target="../ink/ink775.xml"/><Relationship Id="rId156" Type="http://schemas.openxmlformats.org/officeDocument/2006/relationships/image" Target="../media/image778.png"/><Relationship Id="rId177" Type="http://schemas.openxmlformats.org/officeDocument/2006/relationships/customXml" Target="../ink/ink788.xml"/><Relationship Id="rId198" Type="http://schemas.openxmlformats.org/officeDocument/2006/relationships/image" Target="../media/image799.png"/><Relationship Id="rId172" Type="http://schemas.openxmlformats.org/officeDocument/2006/relationships/image" Target="../media/image786.png"/><Relationship Id="rId193" Type="http://schemas.openxmlformats.org/officeDocument/2006/relationships/customXml" Target="../ink/ink796.xml"/><Relationship Id="rId202" Type="http://schemas.openxmlformats.org/officeDocument/2006/relationships/image" Target="../media/image801.png"/><Relationship Id="rId207" Type="http://schemas.openxmlformats.org/officeDocument/2006/relationships/customXml" Target="../ink/ink803.xml"/><Relationship Id="rId223" Type="http://schemas.openxmlformats.org/officeDocument/2006/relationships/customXml" Target="../ink/ink811.xml"/><Relationship Id="rId228" Type="http://schemas.openxmlformats.org/officeDocument/2006/relationships/image" Target="../media/image814.png"/><Relationship Id="rId244" Type="http://schemas.openxmlformats.org/officeDocument/2006/relationships/image" Target="../media/image822.png"/><Relationship Id="rId249" Type="http://schemas.openxmlformats.org/officeDocument/2006/relationships/customXml" Target="../ink/ink824.xml"/><Relationship Id="rId13" Type="http://schemas.openxmlformats.org/officeDocument/2006/relationships/customXml" Target="../ink/ink706.xml"/><Relationship Id="rId18" Type="http://schemas.openxmlformats.org/officeDocument/2006/relationships/image" Target="../media/image709.png"/><Relationship Id="rId39" Type="http://schemas.openxmlformats.org/officeDocument/2006/relationships/customXml" Target="../ink/ink719.xml"/><Relationship Id="rId109" Type="http://schemas.openxmlformats.org/officeDocument/2006/relationships/customXml" Target="../ink/ink754.xml"/><Relationship Id="rId34" Type="http://schemas.openxmlformats.org/officeDocument/2006/relationships/image" Target="../media/image717.png"/><Relationship Id="rId50" Type="http://schemas.openxmlformats.org/officeDocument/2006/relationships/image" Target="../media/image725.png"/><Relationship Id="rId55" Type="http://schemas.openxmlformats.org/officeDocument/2006/relationships/customXml" Target="../ink/ink727.xml"/><Relationship Id="rId76" Type="http://schemas.openxmlformats.org/officeDocument/2006/relationships/image" Target="../media/image738.png"/><Relationship Id="rId97" Type="http://schemas.openxmlformats.org/officeDocument/2006/relationships/customXml" Target="../ink/ink748.xml"/><Relationship Id="rId104" Type="http://schemas.openxmlformats.org/officeDocument/2006/relationships/image" Target="../media/image752.png"/><Relationship Id="rId120" Type="http://schemas.openxmlformats.org/officeDocument/2006/relationships/image" Target="../media/image760.png"/><Relationship Id="rId125" Type="http://schemas.openxmlformats.org/officeDocument/2006/relationships/customXml" Target="../ink/ink762.xml"/><Relationship Id="rId141" Type="http://schemas.openxmlformats.org/officeDocument/2006/relationships/customXml" Target="../ink/ink770.xml"/><Relationship Id="rId146" Type="http://schemas.openxmlformats.org/officeDocument/2006/relationships/image" Target="../media/image773.png"/><Relationship Id="rId167" Type="http://schemas.openxmlformats.org/officeDocument/2006/relationships/customXml" Target="../ink/ink783.xml"/><Relationship Id="rId188" Type="http://schemas.openxmlformats.org/officeDocument/2006/relationships/image" Target="../media/image794.png"/><Relationship Id="rId7" Type="http://schemas.openxmlformats.org/officeDocument/2006/relationships/customXml" Target="../ink/ink703.xml"/><Relationship Id="rId71" Type="http://schemas.openxmlformats.org/officeDocument/2006/relationships/customXml" Target="../ink/ink735.xml"/><Relationship Id="rId92" Type="http://schemas.openxmlformats.org/officeDocument/2006/relationships/image" Target="../media/image746.png"/><Relationship Id="rId162" Type="http://schemas.openxmlformats.org/officeDocument/2006/relationships/image" Target="../media/image781.png"/><Relationship Id="rId183" Type="http://schemas.openxmlformats.org/officeDocument/2006/relationships/customXml" Target="../ink/ink791.xml"/><Relationship Id="rId213" Type="http://schemas.openxmlformats.org/officeDocument/2006/relationships/customXml" Target="../ink/ink806.xml"/><Relationship Id="rId218" Type="http://schemas.openxmlformats.org/officeDocument/2006/relationships/image" Target="../media/image809.png"/><Relationship Id="rId234" Type="http://schemas.openxmlformats.org/officeDocument/2006/relationships/image" Target="../media/image817.png"/><Relationship Id="rId239" Type="http://schemas.openxmlformats.org/officeDocument/2006/relationships/customXml" Target="../ink/ink819.xml"/><Relationship Id="rId2" Type="http://schemas.openxmlformats.org/officeDocument/2006/relationships/image" Target="../media/image1.jpg"/><Relationship Id="rId29" Type="http://schemas.openxmlformats.org/officeDocument/2006/relationships/customXml" Target="../ink/ink714.xml"/><Relationship Id="rId250" Type="http://schemas.openxmlformats.org/officeDocument/2006/relationships/image" Target="../media/image825.png"/><Relationship Id="rId24" Type="http://schemas.openxmlformats.org/officeDocument/2006/relationships/image" Target="../media/image712.png"/><Relationship Id="rId40" Type="http://schemas.openxmlformats.org/officeDocument/2006/relationships/image" Target="../media/image720.png"/><Relationship Id="rId45" Type="http://schemas.openxmlformats.org/officeDocument/2006/relationships/customXml" Target="../ink/ink722.xml"/><Relationship Id="rId66" Type="http://schemas.openxmlformats.org/officeDocument/2006/relationships/image" Target="../media/image733.png"/><Relationship Id="rId87" Type="http://schemas.openxmlformats.org/officeDocument/2006/relationships/customXml" Target="../ink/ink743.xml"/><Relationship Id="rId110" Type="http://schemas.openxmlformats.org/officeDocument/2006/relationships/image" Target="../media/image755.png"/><Relationship Id="rId115" Type="http://schemas.openxmlformats.org/officeDocument/2006/relationships/customXml" Target="../ink/ink757.xml"/><Relationship Id="rId131" Type="http://schemas.openxmlformats.org/officeDocument/2006/relationships/customXml" Target="../ink/ink765.xml"/><Relationship Id="rId136" Type="http://schemas.openxmlformats.org/officeDocument/2006/relationships/image" Target="../media/image768.png"/><Relationship Id="rId157" Type="http://schemas.openxmlformats.org/officeDocument/2006/relationships/customXml" Target="../ink/ink778.xml"/><Relationship Id="rId178" Type="http://schemas.openxmlformats.org/officeDocument/2006/relationships/image" Target="../media/image789.png"/><Relationship Id="rId61" Type="http://schemas.openxmlformats.org/officeDocument/2006/relationships/customXml" Target="../ink/ink730.xml"/><Relationship Id="rId82" Type="http://schemas.openxmlformats.org/officeDocument/2006/relationships/image" Target="../media/image741.png"/><Relationship Id="rId152" Type="http://schemas.openxmlformats.org/officeDocument/2006/relationships/image" Target="../media/image776.png"/><Relationship Id="rId173" Type="http://schemas.openxmlformats.org/officeDocument/2006/relationships/customXml" Target="../ink/ink786.xml"/><Relationship Id="rId194" Type="http://schemas.openxmlformats.org/officeDocument/2006/relationships/image" Target="../media/image797.png"/><Relationship Id="rId199" Type="http://schemas.openxmlformats.org/officeDocument/2006/relationships/customXml" Target="../ink/ink799.xml"/><Relationship Id="rId203" Type="http://schemas.openxmlformats.org/officeDocument/2006/relationships/customXml" Target="../ink/ink801.xml"/><Relationship Id="rId208" Type="http://schemas.openxmlformats.org/officeDocument/2006/relationships/image" Target="../media/image804.png"/><Relationship Id="rId229" Type="http://schemas.openxmlformats.org/officeDocument/2006/relationships/customXml" Target="../ink/ink814.xml"/><Relationship Id="rId19" Type="http://schemas.openxmlformats.org/officeDocument/2006/relationships/customXml" Target="../ink/ink709.xml"/><Relationship Id="rId224" Type="http://schemas.openxmlformats.org/officeDocument/2006/relationships/image" Target="../media/image812.png"/><Relationship Id="rId240" Type="http://schemas.openxmlformats.org/officeDocument/2006/relationships/image" Target="../media/image820.png"/><Relationship Id="rId245" Type="http://schemas.openxmlformats.org/officeDocument/2006/relationships/customXml" Target="../ink/ink822.xml"/><Relationship Id="rId14" Type="http://schemas.openxmlformats.org/officeDocument/2006/relationships/image" Target="../media/image707.png"/><Relationship Id="rId30" Type="http://schemas.openxmlformats.org/officeDocument/2006/relationships/image" Target="../media/image715.png"/><Relationship Id="rId35" Type="http://schemas.openxmlformats.org/officeDocument/2006/relationships/customXml" Target="../ink/ink717.xml"/><Relationship Id="rId56" Type="http://schemas.openxmlformats.org/officeDocument/2006/relationships/image" Target="../media/image728.png"/><Relationship Id="rId77" Type="http://schemas.openxmlformats.org/officeDocument/2006/relationships/customXml" Target="../ink/ink738.xml"/><Relationship Id="rId100" Type="http://schemas.openxmlformats.org/officeDocument/2006/relationships/image" Target="../media/image750.png"/><Relationship Id="rId105" Type="http://schemas.openxmlformats.org/officeDocument/2006/relationships/customXml" Target="../ink/ink752.xml"/><Relationship Id="rId126" Type="http://schemas.openxmlformats.org/officeDocument/2006/relationships/image" Target="../media/image763.png"/><Relationship Id="rId147" Type="http://schemas.openxmlformats.org/officeDocument/2006/relationships/customXml" Target="../ink/ink773.xml"/><Relationship Id="rId168" Type="http://schemas.openxmlformats.org/officeDocument/2006/relationships/image" Target="../media/image784.png"/><Relationship Id="rId8" Type="http://schemas.openxmlformats.org/officeDocument/2006/relationships/image" Target="../media/image704.png"/><Relationship Id="rId51" Type="http://schemas.openxmlformats.org/officeDocument/2006/relationships/customXml" Target="../ink/ink725.xml"/><Relationship Id="rId72" Type="http://schemas.openxmlformats.org/officeDocument/2006/relationships/image" Target="../media/image736.png"/><Relationship Id="rId93" Type="http://schemas.openxmlformats.org/officeDocument/2006/relationships/customXml" Target="../ink/ink746.xml"/><Relationship Id="rId98" Type="http://schemas.openxmlformats.org/officeDocument/2006/relationships/image" Target="../media/image749.png"/><Relationship Id="rId121" Type="http://schemas.openxmlformats.org/officeDocument/2006/relationships/customXml" Target="../ink/ink760.xml"/><Relationship Id="rId142" Type="http://schemas.openxmlformats.org/officeDocument/2006/relationships/image" Target="../media/image771.png"/><Relationship Id="rId163" Type="http://schemas.openxmlformats.org/officeDocument/2006/relationships/customXml" Target="../ink/ink781.xml"/><Relationship Id="rId184" Type="http://schemas.openxmlformats.org/officeDocument/2006/relationships/image" Target="../media/image792.png"/><Relationship Id="rId189" Type="http://schemas.openxmlformats.org/officeDocument/2006/relationships/customXml" Target="../ink/ink794.xml"/><Relationship Id="rId219" Type="http://schemas.openxmlformats.org/officeDocument/2006/relationships/customXml" Target="../ink/ink809.xml"/><Relationship Id="rId3" Type="http://schemas.openxmlformats.org/officeDocument/2006/relationships/customXml" Target="../ink/ink701.xml"/><Relationship Id="rId214" Type="http://schemas.openxmlformats.org/officeDocument/2006/relationships/image" Target="../media/image807.png"/><Relationship Id="rId230" Type="http://schemas.openxmlformats.org/officeDocument/2006/relationships/image" Target="../media/image815.png"/><Relationship Id="rId235" Type="http://schemas.openxmlformats.org/officeDocument/2006/relationships/customXml" Target="../ink/ink817.xml"/><Relationship Id="rId251" Type="http://schemas.openxmlformats.org/officeDocument/2006/relationships/customXml" Target="../ink/ink825.xml"/><Relationship Id="rId25" Type="http://schemas.openxmlformats.org/officeDocument/2006/relationships/customXml" Target="../ink/ink712.xml"/><Relationship Id="rId46" Type="http://schemas.openxmlformats.org/officeDocument/2006/relationships/image" Target="../media/image723.png"/><Relationship Id="rId67" Type="http://schemas.openxmlformats.org/officeDocument/2006/relationships/customXml" Target="../ink/ink733.xml"/><Relationship Id="rId116" Type="http://schemas.openxmlformats.org/officeDocument/2006/relationships/image" Target="../media/image758.png"/><Relationship Id="rId137" Type="http://schemas.openxmlformats.org/officeDocument/2006/relationships/customXml" Target="../ink/ink768.xml"/><Relationship Id="rId158" Type="http://schemas.openxmlformats.org/officeDocument/2006/relationships/image" Target="../media/image779.png"/><Relationship Id="rId20" Type="http://schemas.openxmlformats.org/officeDocument/2006/relationships/image" Target="../media/image710.png"/><Relationship Id="rId41" Type="http://schemas.openxmlformats.org/officeDocument/2006/relationships/customXml" Target="../ink/ink720.xml"/><Relationship Id="rId62" Type="http://schemas.openxmlformats.org/officeDocument/2006/relationships/image" Target="../media/image731.png"/><Relationship Id="rId83" Type="http://schemas.openxmlformats.org/officeDocument/2006/relationships/customXml" Target="../ink/ink741.xml"/><Relationship Id="rId88" Type="http://schemas.openxmlformats.org/officeDocument/2006/relationships/image" Target="../media/image744.png"/><Relationship Id="rId111" Type="http://schemas.openxmlformats.org/officeDocument/2006/relationships/customXml" Target="../ink/ink755.xml"/><Relationship Id="rId132" Type="http://schemas.openxmlformats.org/officeDocument/2006/relationships/image" Target="../media/image766.png"/><Relationship Id="rId153" Type="http://schemas.openxmlformats.org/officeDocument/2006/relationships/customXml" Target="../ink/ink776.xml"/><Relationship Id="rId174" Type="http://schemas.openxmlformats.org/officeDocument/2006/relationships/image" Target="../media/image787.png"/><Relationship Id="rId179" Type="http://schemas.openxmlformats.org/officeDocument/2006/relationships/customXml" Target="../ink/ink789.xml"/><Relationship Id="rId195" Type="http://schemas.openxmlformats.org/officeDocument/2006/relationships/customXml" Target="../ink/ink797.xml"/><Relationship Id="rId209" Type="http://schemas.openxmlformats.org/officeDocument/2006/relationships/customXml" Target="../ink/ink804.xml"/><Relationship Id="rId190" Type="http://schemas.openxmlformats.org/officeDocument/2006/relationships/image" Target="../media/image795.png"/><Relationship Id="rId204" Type="http://schemas.openxmlformats.org/officeDocument/2006/relationships/image" Target="../media/image802.png"/><Relationship Id="rId220" Type="http://schemas.openxmlformats.org/officeDocument/2006/relationships/image" Target="../media/image810.png"/><Relationship Id="rId225" Type="http://schemas.openxmlformats.org/officeDocument/2006/relationships/customXml" Target="../ink/ink812.xml"/><Relationship Id="rId241" Type="http://schemas.openxmlformats.org/officeDocument/2006/relationships/customXml" Target="../ink/ink820.xml"/><Relationship Id="rId246" Type="http://schemas.openxmlformats.org/officeDocument/2006/relationships/image" Target="../media/image823.png"/><Relationship Id="rId15" Type="http://schemas.openxmlformats.org/officeDocument/2006/relationships/customXml" Target="../ink/ink707.xml"/><Relationship Id="rId36" Type="http://schemas.openxmlformats.org/officeDocument/2006/relationships/image" Target="../media/image718.png"/><Relationship Id="rId57" Type="http://schemas.openxmlformats.org/officeDocument/2006/relationships/customXml" Target="../ink/ink728.xml"/><Relationship Id="rId106" Type="http://schemas.openxmlformats.org/officeDocument/2006/relationships/image" Target="../media/image753.png"/><Relationship Id="rId127" Type="http://schemas.openxmlformats.org/officeDocument/2006/relationships/customXml" Target="../ink/ink763.xml"/><Relationship Id="rId10" Type="http://schemas.openxmlformats.org/officeDocument/2006/relationships/image" Target="../media/image705.png"/><Relationship Id="rId31" Type="http://schemas.openxmlformats.org/officeDocument/2006/relationships/customXml" Target="../ink/ink715.xml"/><Relationship Id="rId52" Type="http://schemas.openxmlformats.org/officeDocument/2006/relationships/image" Target="../media/image726.png"/><Relationship Id="rId73" Type="http://schemas.openxmlformats.org/officeDocument/2006/relationships/customXml" Target="../ink/ink736.xml"/><Relationship Id="rId78" Type="http://schemas.openxmlformats.org/officeDocument/2006/relationships/image" Target="../media/image739.png"/><Relationship Id="rId94" Type="http://schemas.openxmlformats.org/officeDocument/2006/relationships/image" Target="../media/image747.png"/><Relationship Id="rId99" Type="http://schemas.openxmlformats.org/officeDocument/2006/relationships/customXml" Target="../ink/ink749.xml"/><Relationship Id="rId101" Type="http://schemas.openxmlformats.org/officeDocument/2006/relationships/customXml" Target="../ink/ink750.xml"/><Relationship Id="rId122" Type="http://schemas.openxmlformats.org/officeDocument/2006/relationships/image" Target="../media/image761.png"/><Relationship Id="rId143" Type="http://schemas.openxmlformats.org/officeDocument/2006/relationships/customXml" Target="../ink/ink771.xml"/><Relationship Id="rId148" Type="http://schemas.openxmlformats.org/officeDocument/2006/relationships/image" Target="../media/image774.png"/><Relationship Id="rId164" Type="http://schemas.openxmlformats.org/officeDocument/2006/relationships/image" Target="../media/image782.png"/><Relationship Id="rId169" Type="http://schemas.openxmlformats.org/officeDocument/2006/relationships/customXml" Target="../ink/ink784.xml"/><Relationship Id="rId185" Type="http://schemas.openxmlformats.org/officeDocument/2006/relationships/customXml" Target="../ink/ink792.xml"/><Relationship Id="rId4" Type="http://schemas.openxmlformats.org/officeDocument/2006/relationships/image" Target="../media/image702.png"/><Relationship Id="rId9" Type="http://schemas.openxmlformats.org/officeDocument/2006/relationships/customXml" Target="../ink/ink704.xml"/><Relationship Id="rId180" Type="http://schemas.openxmlformats.org/officeDocument/2006/relationships/image" Target="../media/image790.png"/><Relationship Id="rId210" Type="http://schemas.openxmlformats.org/officeDocument/2006/relationships/image" Target="../media/image805.png"/><Relationship Id="rId215" Type="http://schemas.openxmlformats.org/officeDocument/2006/relationships/customXml" Target="../ink/ink807.xml"/><Relationship Id="rId236" Type="http://schemas.openxmlformats.org/officeDocument/2006/relationships/image" Target="../media/image818.png"/><Relationship Id="rId26" Type="http://schemas.openxmlformats.org/officeDocument/2006/relationships/image" Target="../media/image713.png"/><Relationship Id="rId231" Type="http://schemas.openxmlformats.org/officeDocument/2006/relationships/customXml" Target="../ink/ink815.xml"/><Relationship Id="rId252" Type="http://schemas.openxmlformats.org/officeDocument/2006/relationships/image" Target="../media/image826.png"/><Relationship Id="rId47" Type="http://schemas.openxmlformats.org/officeDocument/2006/relationships/customXml" Target="../ink/ink723.xml"/><Relationship Id="rId68" Type="http://schemas.openxmlformats.org/officeDocument/2006/relationships/image" Target="../media/image734.png"/><Relationship Id="rId89" Type="http://schemas.openxmlformats.org/officeDocument/2006/relationships/customXml" Target="../ink/ink744.xml"/><Relationship Id="rId112" Type="http://schemas.openxmlformats.org/officeDocument/2006/relationships/image" Target="../media/image756.png"/><Relationship Id="rId133" Type="http://schemas.openxmlformats.org/officeDocument/2006/relationships/customXml" Target="../ink/ink766.xml"/><Relationship Id="rId154" Type="http://schemas.openxmlformats.org/officeDocument/2006/relationships/image" Target="../media/image777.png"/><Relationship Id="rId175" Type="http://schemas.openxmlformats.org/officeDocument/2006/relationships/customXml" Target="../ink/ink787.xml"/><Relationship Id="rId196" Type="http://schemas.openxmlformats.org/officeDocument/2006/relationships/image" Target="../media/image798.png"/><Relationship Id="rId200" Type="http://schemas.openxmlformats.org/officeDocument/2006/relationships/image" Target="../media/image800.png"/><Relationship Id="rId16" Type="http://schemas.openxmlformats.org/officeDocument/2006/relationships/image" Target="../media/image708.png"/><Relationship Id="rId221" Type="http://schemas.openxmlformats.org/officeDocument/2006/relationships/customXml" Target="../ink/ink810.xml"/><Relationship Id="rId242" Type="http://schemas.openxmlformats.org/officeDocument/2006/relationships/image" Target="../media/image821.png"/><Relationship Id="rId37" Type="http://schemas.openxmlformats.org/officeDocument/2006/relationships/customXml" Target="../ink/ink718.xml"/><Relationship Id="rId58" Type="http://schemas.openxmlformats.org/officeDocument/2006/relationships/image" Target="../media/image729.png"/><Relationship Id="rId79" Type="http://schemas.openxmlformats.org/officeDocument/2006/relationships/customXml" Target="../ink/ink739.xml"/><Relationship Id="rId102" Type="http://schemas.openxmlformats.org/officeDocument/2006/relationships/image" Target="../media/image751.png"/><Relationship Id="rId123" Type="http://schemas.openxmlformats.org/officeDocument/2006/relationships/customXml" Target="../ink/ink761.xml"/><Relationship Id="rId144" Type="http://schemas.openxmlformats.org/officeDocument/2006/relationships/image" Target="../media/image772.png"/><Relationship Id="rId90" Type="http://schemas.openxmlformats.org/officeDocument/2006/relationships/image" Target="../media/image745.png"/><Relationship Id="rId165" Type="http://schemas.openxmlformats.org/officeDocument/2006/relationships/customXml" Target="../ink/ink782.xml"/><Relationship Id="rId186" Type="http://schemas.openxmlformats.org/officeDocument/2006/relationships/image" Target="../media/image793.png"/><Relationship Id="rId211" Type="http://schemas.openxmlformats.org/officeDocument/2006/relationships/customXml" Target="../ink/ink805.xml"/><Relationship Id="rId232" Type="http://schemas.openxmlformats.org/officeDocument/2006/relationships/image" Target="../media/image816.png"/><Relationship Id="rId253" Type="http://schemas.openxmlformats.org/officeDocument/2006/relationships/customXml" Target="../ink/ink826.xml"/><Relationship Id="rId27" Type="http://schemas.openxmlformats.org/officeDocument/2006/relationships/customXml" Target="../ink/ink713.xml"/><Relationship Id="rId48" Type="http://schemas.openxmlformats.org/officeDocument/2006/relationships/image" Target="../media/image724.png"/><Relationship Id="rId69" Type="http://schemas.openxmlformats.org/officeDocument/2006/relationships/customXml" Target="../ink/ink734.xml"/><Relationship Id="rId113" Type="http://schemas.openxmlformats.org/officeDocument/2006/relationships/customXml" Target="../ink/ink756.xml"/><Relationship Id="rId134" Type="http://schemas.openxmlformats.org/officeDocument/2006/relationships/image" Target="../media/image767.png"/><Relationship Id="rId80" Type="http://schemas.openxmlformats.org/officeDocument/2006/relationships/image" Target="../media/image740.png"/><Relationship Id="rId155" Type="http://schemas.openxmlformats.org/officeDocument/2006/relationships/customXml" Target="../ink/ink777.xml"/><Relationship Id="rId176" Type="http://schemas.openxmlformats.org/officeDocument/2006/relationships/image" Target="../media/image788.png"/><Relationship Id="rId197" Type="http://schemas.openxmlformats.org/officeDocument/2006/relationships/customXml" Target="../ink/ink798.xml"/><Relationship Id="rId201" Type="http://schemas.openxmlformats.org/officeDocument/2006/relationships/customXml" Target="../ink/ink800.xml"/><Relationship Id="rId222" Type="http://schemas.openxmlformats.org/officeDocument/2006/relationships/image" Target="../media/image811.png"/><Relationship Id="rId243" Type="http://schemas.openxmlformats.org/officeDocument/2006/relationships/customXml" Target="../ink/ink821.xml"/><Relationship Id="rId17" Type="http://schemas.openxmlformats.org/officeDocument/2006/relationships/customXml" Target="../ink/ink708.xml"/><Relationship Id="rId38" Type="http://schemas.openxmlformats.org/officeDocument/2006/relationships/image" Target="../media/image719.png"/><Relationship Id="rId59" Type="http://schemas.openxmlformats.org/officeDocument/2006/relationships/customXml" Target="../ink/ink729.xml"/><Relationship Id="rId103" Type="http://schemas.openxmlformats.org/officeDocument/2006/relationships/customXml" Target="../ink/ink751.xml"/><Relationship Id="rId124" Type="http://schemas.openxmlformats.org/officeDocument/2006/relationships/image" Target="../media/image76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>
            <a:extLst>
              <a:ext uri="{FF2B5EF4-FFF2-40B4-BE49-F238E27FC236}">
                <a16:creationId xmlns:a16="http://schemas.microsoft.com/office/drawing/2014/main" id="{FA8A4A17-384D-E960-7E70-4476D4CC4634}"/>
              </a:ext>
            </a:extLst>
          </p:cNvPr>
          <p:cNvGrpSpPr/>
          <p:nvPr/>
        </p:nvGrpSpPr>
        <p:grpSpPr>
          <a:xfrm>
            <a:off x="1016815" y="409362"/>
            <a:ext cx="250560" cy="516240"/>
            <a:chOff x="1016815" y="409362"/>
            <a:chExt cx="250560" cy="51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5D8300B-80C1-ADF2-0B5E-3CB1CEAC7C19}"/>
                    </a:ext>
                  </a:extLst>
                </p14:cNvPr>
                <p14:cNvContentPartPr/>
                <p14:nvPr/>
              </p14:nvContentPartPr>
              <p14:xfrm>
                <a:off x="1016815" y="585762"/>
                <a:ext cx="30960" cy="2307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5D8300B-80C1-ADF2-0B5E-3CB1CEAC7C1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07815" y="577122"/>
                  <a:ext cx="48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1C6E7A1-847E-BEC6-6177-1FCA19452535}"/>
                    </a:ext>
                  </a:extLst>
                </p14:cNvPr>
                <p14:cNvContentPartPr/>
                <p14:nvPr/>
              </p14:nvContentPartPr>
              <p14:xfrm>
                <a:off x="1038415" y="409362"/>
                <a:ext cx="360" cy="140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1C6E7A1-847E-BEC6-6177-1FCA1945253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9415" y="400722"/>
                  <a:ext cx="180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FDAB3A4-9300-5C31-E6CC-753D19312FAC}"/>
                    </a:ext>
                  </a:extLst>
                </p14:cNvPr>
                <p14:cNvContentPartPr/>
                <p14:nvPr/>
              </p14:nvContentPartPr>
              <p14:xfrm>
                <a:off x="1125535" y="427002"/>
                <a:ext cx="141840" cy="4986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FDAB3A4-9300-5C31-E6CC-753D19312F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6895" y="418362"/>
                  <a:ext cx="15948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AE22A3A-D5D4-1ABC-F6F8-3F26ADF12277}"/>
                    </a:ext>
                  </a:extLst>
                </p14:cNvPr>
                <p14:cNvContentPartPr/>
                <p14:nvPr/>
              </p14:nvContentPartPr>
              <p14:xfrm>
                <a:off x="1127335" y="814722"/>
                <a:ext cx="95400" cy="640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AE22A3A-D5D4-1ABC-F6F8-3F26ADF122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18335" y="805722"/>
                  <a:ext cx="11304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16F8D7C-8C22-A77E-2681-80F565957F42}"/>
              </a:ext>
            </a:extLst>
          </p:cNvPr>
          <p:cNvGrpSpPr/>
          <p:nvPr/>
        </p:nvGrpSpPr>
        <p:grpSpPr>
          <a:xfrm>
            <a:off x="2186095" y="400362"/>
            <a:ext cx="509760" cy="546480"/>
            <a:chOff x="2186095" y="400362"/>
            <a:chExt cx="509760" cy="54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FEC2C87-1767-C5BD-B98B-3AB7B6C75B5F}"/>
                    </a:ext>
                  </a:extLst>
                </p14:cNvPr>
                <p14:cNvContentPartPr/>
                <p14:nvPr/>
              </p14:nvContentPartPr>
              <p14:xfrm>
                <a:off x="2186095" y="629682"/>
                <a:ext cx="509760" cy="3171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FEC2C87-1767-C5BD-B98B-3AB7B6C75B5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77455" y="621042"/>
                  <a:ext cx="5274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6D50917-07CA-3642-97E5-A91DBA5A1A71}"/>
                    </a:ext>
                  </a:extLst>
                </p14:cNvPr>
                <p14:cNvContentPartPr/>
                <p14:nvPr/>
              </p14:nvContentPartPr>
              <p14:xfrm>
                <a:off x="2378695" y="400362"/>
                <a:ext cx="108360" cy="1180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6D50917-07CA-3642-97E5-A91DBA5A1A7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70055" y="391362"/>
                  <a:ext cx="126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BD993F4-0310-8090-A52C-FD726A8722C8}"/>
                    </a:ext>
                  </a:extLst>
                </p14:cNvPr>
                <p14:cNvContentPartPr/>
                <p14:nvPr/>
              </p14:nvContentPartPr>
              <p14:xfrm>
                <a:off x="2192575" y="429522"/>
                <a:ext cx="106920" cy="3160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BD993F4-0310-8090-A52C-FD726A8722C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83575" y="420522"/>
                  <a:ext cx="124560" cy="33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9C6B48CA-4003-6C73-7B9A-9EC714849B17}"/>
                  </a:ext>
                </a:extLst>
              </p14:cNvPr>
              <p14:cNvContentPartPr/>
              <p14:nvPr/>
            </p14:nvContentPartPr>
            <p14:xfrm>
              <a:off x="2920495" y="621042"/>
              <a:ext cx="3960" cy="180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9C6B48CA-4003-6C73-7B9A-9EC714849B1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11495" y="612402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DE1E4AF4-D005-846C-B709-4DDB78AC4FA5}"/>
                  </a:ext>
                </a:extLst>
              </p14:cNvPr>
              <p14:cNvContentPartPr/>
              <p14:nvPr/>
            </p14:nvContentPartPr>
            <p14:xfrm>
              <a:off x="2938855" y="736602"/>
              <a:ext cx="11880" cy="172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DE1E4AF4-D005-846C-B709-4DDB78AC4FA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30215" y="727602"/>
                <a:ext cx="2952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F9BB04E3-5B35-6E21-4442-DE1DCEE85F9C}"/>
              </a:ext>
            </a:extLst>
          </p:cNvPr>
          <p:cNvGrpSpPr/>
          <p:nvPr/>
        </p:nvGrpSpPr>
        <p:grpSpPr>
          <a:xfrm>
            <a:off x="2050375" y="1368762"/>
            <a:ext cx="148680" cy="7200"/>
            <a:chOff x="2050375" y="1368762"/>
            <a:chExt cx="148680" cy="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16D2571-55A3-6696-441B-AFE9C94032D5}"/>
                    </a:ext>
                  </a:extLst>
                </p14:cNvPr>
                <p14:cNvContentPartPr/>
                <p14:nvPr/>
              </p14:nvContentPartPr>
              <p14:xfrm>
                <a:off x="2050375" y="1368762"/>
                <a:ext cx="17640" cy="72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16D2571-55A3-6696-441B-AFE9C94032D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41375" y="1360122"/>
                  <a:ext cx="35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4E8526E-B99B-C766-346A-903D6408CD8E}"/>
                    </a:ext>
                  </a:extLst>
                </p14:cNvPr>
                <p14:cNvContentPartPr/>
                <p14:nvPr/>
              </p14:nvContentPartPr>
              <p14:xfrm>
                <a:off x="2174935" y="1368762"/>
                <a:ext cx="24120" cy="72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4E8526E-B99B-C766-346A-903D6408CD8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65935" y="1360122"/>
                  <a:ext cx="417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02EF8704-D52D-6AEA-D1AF-45FC0DD94158}"/>
                  </a:ext>
                </a:extLst>
              </p14:cNvPr>
              <p14:cNvContentPartPr/>
              <p14:nvPr/>
            </p14:nvContentPartPr>
            <p14:xfrm>
              <a:off x="2370055" y="1304682"/>
              <a:ext cx="574560" cy="536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02EF8704-D52D-6AEA-D1AF-45FC0DD9415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61415" y="1295682"/>
                <a:ext cx="5922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902F2B3-6ABC-40EC-7D67-D09F47177819}"/>
                  </a:ext>
                </a:extLst>
              </p14:cNvPr>
              <p14:cNvContentPartPr/>
              <p14:nvPr/>
            </p14:nvContentPartPr>
            <p14:xfrm>
              <a:off x="1997095" y="1633002"/>
              <a:ext cx="25200" cy="57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902F2B3-6ABC-40EC-7D67-D09F4717781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988095" y="1624362"/>
                <a:ext cx="428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9E0C7700-B0EA-6190-3A8B-09076741A7F7}"/>
                  </a:ext>
                </a:extLst>
              </p14:cNvPr>
              <p14:cNvContentPartPr/>
              <p14:nvPr/>
            </p14:nvContentPartPr>
            <p14:xfrm>
              <a:off x="2227855" y="1608522"/>
              <a:ext cx="486720" cy="428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9E0C7700-B0EA-6190-3A8B-09076741A7F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218855" y="1599522"/>
                <a:ext cx="5043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341568E5-769E-6B60-89DE-F022A84E7390}"/>
                  </a:ext>
                </a:extLst>
              </p14:cNvPr>
              <p14:cNvContentPartPr/>
              <p14:nvPr/>
            </p14:nvContentPartPr>
            <p14:xfrm>
              <a:off x="3009415" y="1574322"/>
              <a:ext cx="78840" cy="147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341568E5-769E-6B60-89DE-F022A84E739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00415" y="1565322"/>
                <a:ext cx="964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E4EEF38E-BC58-C2E5-5BEF-CED55BD0557D}"/>
                  </a:ext>
                </a:extLst>
              </p14:cNvPr>
              <p14:cNvContentPartPr/>
              <p14:nvPr/>
            </p14:nvContentPartPr>
            <p14:xfrm>
              <a:off x="2156935" y="1908402"/>
              <a:ext cx="10800" cy="136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E4EEF38E-BC58-C2E5-5BEF-CED55BD0557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148295" y="1899762"/>
                <a:ext cx="284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77D8451-3B89-2C63-E5B1-74BCDEADDD32}"/>
                  </a:ext>
                </a:extLst>
              </p14:cNvPr>
              <p14:cNvContentPartPr/>
              <p14:nvPr/>
            </p14:nvContentPartPr>
            <p14:xfrm>
              <a:off x="2485615" y="1892562"/>
              <a:ext cx="468720" cy="410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77D8451-3B89-2C63-E5B1-74BCDEADDD3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476615" y="1883922"/>
                <a:ext cx="4863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C33CFD2A-7165-3B02-812F-9F20B8F5ECB8}"/>
                  </a:ext>
                </a:extLst>
              </p14:cNvPr>
              <p14:cNvContentPartPr/>
              <p14:nvPr/>
            </p14:nvContentPartPr>
            <p14:xfrm>
              <a:off x="3270055" y="1924602"/>
              <a:ext cx="5760" cy="1080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C33CFD2A-7165-3B02-812F-9F20B8F5ECB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61055" y="1915602"/>
                <a:ext cx="2340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F7BCA23-B364-EA9F-6CF3-47DB5E847FD5}"/>
              </a:ext>
            </a:extLst>
          </p:cNvPr>
          <p:cNvGrpSpPr/>
          <p:nvPr/>
        </p:nvGrpSpPr>
        <p:grpSpPr>
          <a:xfrm>
            <a:off x="851215" y="2059242"/>
            <a:ext cx="630720" cy="460080"/>
            <a:chOff x="851215" y="2059242"/>
            <a:chExt cx="630720" cy="46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EF9745A-F0D3-AB4E-6A1F-C91D36A2EC8C}"/>
                    </a:ext>
                  </a:extLst>
                </p14:cNvPr>
                <p14:cNvContentPartPr/>
                <p14:nvPr/>
              </p14:nvContentPartPr>
              <p14:xfrm>
                <a:off x="851215" y="2192802"/>
                <a:ext cx="241560" cy="2682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EF9745A-F0D3-AB4E-6A1F-C91D36A2EC8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42575" y="2184162"/>
                  <a:ext cx="2592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C1A478F-95F8-9EEA-9EF4-6183FD3C3AD6}"/>
                    </a:ext>
                  </a:extLst>
                </p14:cNvPr>
                <p14:cNvContentPartPr/>
                <p14:nvPr/>
              </p14:nvContentPartPr>
              <p14:xfrm>
                <a:off x="1081615" y="2059242"/>
                <a:ext cx="10800" cy="4150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C1A478F-95F8-9EEA-9EF4-6183FD3C3AD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72975" y="2050242"/>
                  <a:ext cx="284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EDF6C04-8CC4-39A1-CE45-FD11BB23DAA1}"/>
                    </a:ext>
                  </a:extLst>
                </p14:cNvPr>
                <p14:cNvContentPartPr/>
                <p14:nvPr/>
              </p14:nvContentPartPr>
              <p14:xfrm>
                <a:off x="1180615" y="2278842"/>
                <a:ext cx="120600" cy="2404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EDF6C04-8CC4-39A1-CE45-FD11BB23DAA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71975" y="2269842"/>
                  <a:ext cx="1382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C90D6FA-F530-C6C0-A10D-7DC9E08EE371}"/>
                    </a:ext>
                  </a:extLst>
                </p14:cNvPr>
                <p14:cNvContentPartPr/>
                <p14:nvPr/>
              </p14:nvContentPartPr>
              <p14:xfrm>
                <a:off x="1363855" y="2273082"/>
                <a:ext cx="118080" cy="1656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C90D6FA-F530-C6C0-A10D-7DC9E08EE37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54855" y="2264442"/>
                  <a:ext cx="13572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8BD17516-49DE-4132-AF8E-75C1B73C9BB6}"/>
                  </a:ext>
                </a:extLst>
              </p14:cNvPr>
              <p14:cNvContentPartPr/>
              <p14:nvPr/>
            </p14:nvContentPartPr>
            <p14:xfrm>
              <a:off x="1651135" y="2332482"/>
              <a:ext cx="62280" cy="2131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8BD17516-49DE-4132-AF8E-75C1B73C9BB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642135" y="2323842"/>
                <a:ext cx="799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FF854E4-2E81-BC70-4ECE-F6346D32665E}"/>
                  </a:ext>
                </a:extLst>
              </p14:cNvPr>
              <p14:cNvContentPartPr/>
              <p14:nvPr/>
            </p14:nvContentPartPr>
            <p14:xfrm>
              <a:off x="1668415" y="2929362"/>
              <a:ext cx="360" cy="3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FF854E4-2E81-BC70-4ECE-F6346D32665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659775" y="29203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194E8DEB-A082-EA26-A8CA-495A1649D57A}"/>
                  </a:ext>
                </a:extLst>
              </p14:cNvPr>
              <p14:cNvContentPartPr/>
              <p14:nvPr/>
            </p14:nvContentPartPr>
            <p14:xfrm>
              <a:off x="1872895" y="2917122"/>
              <a:ext cx="42840" cy="1260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194E8DEB-A082-EA26-A8CA-495A1649D57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863895" y="2908122"/>
                <a:ext cx="604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B7E65EB-10A2-130B-423C-F11D7E9E01F0}"/>
                  </a:ext>
                </a:extLst>
              </p14:cNvPr>
              <p14:cNvContentPartPr/>
              <p14:nvPr/>
            </p14:nvContentPartPr>
            <p14:xfrm>
              <a:off x="2352415" y="2808762"/>
              <a:ext cx="473040" cy="11232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B7E65EB-10A2-130B-423C-F11D7E9E01F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343415" y="2799762"/>
                <a:ext cx="4906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D4CE2849-1BDA-6BC3-832B-0512B2125DDD}"/>
                  </a:ext>
                </a:extLst>
              </p14:cNvPr>
              <p14:cNvContentPartPr/>
              <p14:nvPr/>
            </p14:nvContentPartPr>
            <p14:xfrm>
              <a:off x="1783975" y="3216282"/>
              <a:ext cx="97200" cy="1728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D4CE2849-1BDA-6BC3-832B-0512B2125DD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774975" y="3207642"/>
                <a:ext cx="1148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B1DD6B95-585C-0D6B-FEB5-87AD4429C2B8}"/>
                  </a:ext>
                </a:extLst>
              </p14:cNvPr>
              <p14:cNvContentPartPr/>
              <p14:nvPr/>
            </p14:nvContentPartPr>
            <p14:xfrm>
              <a:off x="2147935" y="3204042"/>
              <a:ext cx="97200" cy="183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B1DD6B95-585C-0D6B-FEB5-87AD4429C2B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139295" y="3195402"/>
                <a:ext cx="114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64F314F1-6747-BD29-7DEF-E7879223A4A4}"/>
                  </a:ext>
                </a:extLst>
              </p14:cNvPr>
              <p14:cNvContentPartPr/>
              <p14:nvPr/>
            </p14:nvContentPartPr>
            <p14:xfrm>
              <a:off x="2529895" y="3200802"/>
              <a:ext cx="397440" cy="392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64F314F1-6747-BD29-7DEF-E7879223A4A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520895" y="3192162"/>
                <a:ext cx="4150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55FA14F3-423B-B240-79BD-24016036C7EC}"/>
                  </a:ext>
                </a:extLst>
              </p14:cNvPr>
              <p14:cNvContentPartPr/>
              <p14:nvPr/>
            </p14:nvContentPartPr>
            <p14:xfrm>
              <a:off x="2002135" y="3591042"/>
              <a:ext cx="370080" cy="1461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55FA14F3-423B-B240-79BD-24016036C7E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993135" y="3582402"/>
                <a:ext cx="3877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FC1C18E1-3C72-B555-5BC1-1EAEDEA0682E}"/>
                  </a:ext>
                </a:extLst>
              </p14:cNvPr>
              <p14:cNvContentPartPr/>
              <p14:nvPr/>
            </p14:nvContentPartPr>
            <p14:xfrm>
              <a:off x="2636095" y="3655842"/>
              <a:ext cx="255240" cy="1944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FC1C18E1-3C72-B555-5BC1-1EAEDEA0682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627455" y="3647202"/>
                <a:ext cx="27288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137D9BFB-BDDF-B830-B013-086DBAD9A6D1}"/>
              </a:ext>
            </a:extLst>
          </p:cNvPr>
          <p:cNvGrpSpPr/>
          <p:nvPr/>
        </p:nvGrpSpPr>
        <p:grpSpPr>
          <a:xfrm>
            <a:off x="5582695" y="389922"/>
            <a:ext cx="1047960" cy="505800"/>
            <a:chOff x="5582695" y="389922"/>
            <a:chExt cx="1047960" cy="50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CBC2D2D-9B7C-D9C6-5959-2370E332B7DC}"/>
                    </a:ext>
                  </a:extLst>
                </p14:cNvPr>
                <p14:cNvContentPartPr/>
                <p14:nvPr/>
              </p14:nvContentPartPr>
              <p14:xfrm>
                <a:off x="5582695" y="554442"/>
                <a:ext cx="369720" cy="2811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CBC2D2D-9B7C-D9C6-5959-2370E332B7D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573695" y="545442"/>
                  <a:ext cx="3873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1FA0B1A-C8D0-E7C8-8FB4-807B5576A959}"/>
                    </a:ext>
                  </a:extLst>
                </p14:cNvPr>
                <p14:cNvContentPartPr/>
                <p14:nvPr/>
              </p14:nvContentPartPr>
              <p14:xfrm>
                <a:off x="5957095" y="389922"/>
                <a:ext cx="241920" cy="4370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1FA0B1A-C8D0-E7C8-8FB4-807B5576A95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948095" y="380922"/>
                  <a:ext cx="25956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6B63F9E-1464-E90D-9787-AFAE3530DE2C}"/>
                    </a:ext>
                  </a:extLst>
                </p14:cNvPr>
                <p14:cNvContentPartPr/>
                <p14:nvPr/>
              </p14:nvContentPartPr>
              <p14:xfrm>
                <a:off x="6284695" y="638682"/>
                <a:ext cx="36360" cy="2034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6B63F9E-1464-E90D-9787-AFAE3530DE2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5695" y="630042"/>
                  <a:ext cx="540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B67507E-0DF8-E326-D52D-B70ED1D91723}"/>
                    </a:ext>
                  </a:extLst>
                </p14:cNvPr>
                <p14:cNvContentPartPr/>
                <p14:nvPr/>
              </p14:nvContentPartPr>
              <p14:xfrm>
                <a:off x="6329335" y="535722"/>
                <a:ext cx="360" cy="147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B67507E-0DF8-E326-D52D-B70ED1D9172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320695" y="526722"/>
                  <a:ext cx="180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DC815A5-5716-FDB3-3BC8-AC7DE88AFA81}"/>
                    </a:ext>
                  </a:extLst>
                </p14:cNvPr>
                <p14:cNvContentPartPr/>
                <p14:nvPr/>
              </p14:nvContentPartPr>
              <p14:xfrm>
                <a:off x="6390895" y="416922"/>
                <a:ext cx="205920" cy="4719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DC815A5-5716-FDB3-3BC8-AC7DE88AFA8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82255" y="408282"/>
                  <a:ext cx="2235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D7C1781-F0A4-675B-5F2E-77EB13EDCC32}"/>
                    </a:ext>
                  </a:extLst>
                </p14:cNvPr>
                <p14:cNvContentPartPr/>
                <p14:nvPr/>
              </p14:nvContentPartPr>
              <p14:xfrm>
                <a:off x="6442735" y="618162"/>
                <a:ext cx="187920" cy="2775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D7C1781-F0A4-675B-5F2E-77EB13EDCC3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33735" y="609162"/>
                  <a:ext cx="205560" cy="29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40303D75-DE4F-3043-B3CF-21443C5A9F70}"/>
              </a:ext>
            </a:extLst>
          </p:cNvPr>
          <p:cNvGrpSpPr/>
          <p:nvPr/>
        </p:nvGrpSpPr>
        <p:grpSpPr>
          <a:xfrm>
            <a:off x="7578175" y="443202"/>
            <a:ext cx="559440" cy="507240"/>
            <a:chOff x="7578175" y="443202"/>
            <a:chExt cx="559440" cy="50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9AD41D9A-C1FC-CC51-303A-29A98AE44889}"/>
                    </a:ext>
                  </a:extLst>
                </p14:cNvPr>
                <p14:cNvContentPartPr/>
                <p14:nvPr/>
              </p14:nvContentPartPr>
              <p14:xfrm>
                <a:off x="7680055" y="630042"/>
                <a:ext cx="457560" cy="3204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9AD41D9A-C1FC-CC51-303A-29A98AE4488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671415" y="621402"/>
                  <a:ext cx="4752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1382E1C-E2B9-739E-57A6-57FEE5026D4F}"/>
                    </a:ext>
                  </a:extLst>
                </p14:cNvPr>
                <p14:cNvContentPartPr/>
                <p14:nvPr/>
              </p14:nvContentPartPr>
              <p14:xfrm>
                <a:off x="7900735" y="443202"/>
                <a:ext cx="151200" cy="1414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1382E1C-E2B9-739E-57A6-57FEE5026D4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91735" y="434562"/>
                  <a:ext cx="1688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68A46FC-D153-8BD4-32D2-BD9A1247C42D}"/>
                    </a:ext>
                  </a:extLst>
                </p14:cNvPr>
                <p14:cNvContentPartPr/>
                <p14:nvPr/>
              </p14:nvContentPartPr>
              <p14:xfrm>
                <a:off x="7578175" y="522402"/>
                <a:ext cx="154800" cy="2890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68A46FC-D153-8BD4-32D2-BD9A1247C42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69175" y="513402"/>
                  <a:ext cx="172440" cy="30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1AA56205-12DB-30BF-603A-514381809911}"/>
                  </a:ext>
                </a:extLst>
              </p14:cNvPr>
              <p14:cNvContentPartPr/>
              <p14:nvPr/>
            </p14:nvContentPartPr>
            <p14:xfrm>
              <a:off x="8596615" y="619242"/>
              <a:ext cx="5760" cy="216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1AA56205-12DB-30BF-603A-51438180991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587975" y="610242"/>
                <a:ext cx="234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C6EB0639-8704-3C39-032F-D0016918EFDE}"/>
                  </a:ext>
                </a:extLst>
              </p14:cNvPr>
              <p14:cNvContentPartPr/>
              <p14:nvPr/>
            </p14:nvContentPartPr>
            <p14:xfrm>
              <a:off x="8637655" y="745602"/>
              <a:ext cx="4320" cy="1152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C6EB0639-8704-3C39-032F-D0016918EFD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628655" y="736602"/>
                <a:ext cx="219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68108B15-00DB-F572-886D-E78CA89220E5}"/>
                  </a:ext>
                </a:extLst>
              </p14:cNvPr>
              <p14:cNvContentPartPr/>
              <p14:nvPr/>
            </p14:nvContentPartPr>
            <p14:xfrm>
              <a:off x="7066255" y="1384602"/>
              <a:ext cx="9360" cy="3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68108B15-00DB-F572-886D-E78CA89220E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057615" y="1375962"/>
                <a:ext cx="27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30D861F5-30C5-14D1-AA1B-10ED141AFD1C}"/>
                  </a:ext>
                </a:extLst>
              </p14:cNvPr>
              <p14:cNvContentPartPr/>
              <p14:nvPr/>
            </p14:nvContentPartPr>
            <p14:xfrm>
              <a:off x="6973735" y="1660002"/>
              <a:ext cx="66600" cy="36288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30D861F5-30C5-14D1-AA1B-10ED141AFD1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964735" y="1651002"/>
                <a:ext cx="8424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9B2DF9CB-13A2-DA5D-190D-DA47D1773B99}"/>
                  </a:ext>
                </a:extLst>
              </p14:cNvPr>
              <p14:cNvContentPartPr/>
              <p14:nvPr/>
            </p14:nvContentPartPr>
            <p14:xfrm>
              <a:off x="7039615" y="2228082"/>
              <a:ext cx="360" cy="1620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9B2DF9CB-13A2-DA5D-190D-DA47D1773B9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030975" y="2219082"/>
                <a:ext cx="180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EF4F00D2-2BF5-71F7-835A-6469321A4A6C}"/>
                  </a:ext>
                </a:extLst>
              </p14:cNvPr>
              <p14:cNvContentPartPr/>
              <p14:nvPr/>
            </p14:nvContentPartPr>
            <p14:xfrm>
              <a:off x="7120975" y="2547762"/>
              <a:ext cx="25560" cy="24048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EF4F00D2-2BF5-71F7-835A-6469321A4A6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111975" y="2538762"/>
                <a:ext cx="432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4BD214A2-9285-9D2D-59E8-228478167007}"/>
                  </a:ext>
                </a:extLst>
              </p14:cNvPr>
              <p14:cNvContentPartPr/>
              <p14:nvPr/>
            </p14:nvContentPartPr>
            <p14:xfrm>
              <a:off x="7151575" y="2938362"/>
              <a:ext cx="83520" cy="18648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4BD214A2-9285-9D2D-59E8-22847816700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142935" y="2929362"/>
                <a:ext cx="101160" cy="20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C6BD40D5-EB41-C5B2-3B7F-A59203684EE3}"/>
              </a:ext>
            </a:extLst>
          </p:cNvPr>
          <p:cNvGrpSpPr/>
          <p:nvPr/>
        </p:nvGrpSpPr>
        <p:grpSpPr>
          <a:xfrm>
            <a:off x="9387895" y="266082"/>
            <a:ext cx="2604960" cy="1074240"/>
            <a:chOff x="9387895" y="266082"/>
            <a:chExt cx="2604960" cy="107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9B83086-651A-CFF7-27E7-944C0483651E}"/>
                    </a:ext>
                  </a:extLst>
                </p14:cNvPr>
                <p14:cNvContentPartPr/>
                <p14:nvPr/>
              </p14:nvContentPartPr>
              <p14:xfrm>
                <a:off x="11730415" y="363642"/>
                <a:ext cx="113040" cy="2152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9B83086-651A-CFF7-27E7-944C0483651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721415" y="355002"/>
                  <a:ext cx="1306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6FBD646-B9F5-4911-4FE0-DBDFBE62E5D3}"/>
                    </a:ext>
                  </a:extLst>
                </p14:cNvPr>
                <p14:cNvContentPartPr/>
                <p14:nvPr/>
              </p14:nvContentPartPr>
              <p14:xfrm>
                <a:off x="11851375" y="390282"/>
                <a:ext cx="141480" cy="43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6FBD646-B9F5-4911-4FE0-DBDFBE62E5D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842375" y="381282"/>
                  <a:ext cx="159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0B3C805-F0EF-E46B-EB49-BD00E41FF36A}"/>
                    </a:ext>
                  </a:extLst>
                </p14:cNvPr>
                <p14:cNvContentPartPr/>
                <p14:nvPr/>
              </p14:nvContentPartPr>
              <p14:xfrm>
                <a:off x="11444215" y="523482"/>
                <a:ext cx="139680" cy="986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0B3C805-F0EF-E46B-EB49-BD00E41FF36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435215" y="514482"/>
                  <a:ext cx="157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D6F4EBF-D770-0369-8742-00853C2660F1}"/>
                    </a:ext>
                  </a:extLst>
                </p14:cNvPr>
                <p14:cNvContentPartPr/>
                <p14:nvPr/>
              </p14:nvContentPartPr>
              <p14:xfrm>
                <a:off x="11558335" y="415482"/>
                <a:ext cx="3960" cy="18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D6F4EBF-D770-0369-8742-00853C2660F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549695" y="406842"/>
                  <a:ext cx="21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C648F70-9562-5551-F2D1-0BE2A7C8D34E}"/>
                    </a:ext>
                  </a:extLst>
                </p14:cNvPr>
                <p14:cNvContentPartPr/>
                <p14:nvPr/>
              </p14:nvContentPartPr>
              <p14:xfrm>
                <a:off x="11297335" y="332682"/>
                <a:ext cx="165600" cy="2088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C648F70-9562-5551-F2D1-0BE2A7C8D34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288335" y="324042"/>
                  <a:ext cx="183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F1997CB-831F-8B46-DABD-05563C4BEF90}"/>
                    </a:ext>
                  </a:extLst>
                </p14:cNvPr>
                <p14:cNvContentPartPr/>
                <p14:nvPr/>
              </p14:nvContentPartPr>
              <p14:xfrm>
                <a:off x="11016535" y="399282"/>
                <a:ext cx="191520" cy="2041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F1997CB-831F-8B46-DABD-05563C4BEF9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007895" y="390282"/>
                  <a:ext cx="209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AA1F392-5E38-F39E-1469-B847BF0B5BFB}"/>
                    </a:ext>
                  </a:extLst>
                </p14:cNvPr>
                <p14:cNvContentPartPr/>
                <p14:nvPr/>
              </p14:nvContentPartPr>
              <p14:xfrm>
                <a:off x="11116255" y="331602"/>
                <a:ext cx="11520" cy="57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AA1F392-5E38-F39E-1469-B847BF0B5BF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107615" y="322602"/>
                  <a:ext cx="29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4D3A7F6-4A94-B3A7-F43B-C95B28C8A4C5}"/>
                    </a:ext>
                  </a:extLst>
                </p14:cNvPr>
                <p14:cNvContentPartPr/>
                <p14:nvPr/>
              </p14:nvContentPartPr>
              <p14:xfrm>
                <a:off x="10654015" y="523482"/>
                <a:ext cx="154080" cy="1285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4D3A7F6-4A94-B3A7-F43B-C95B28C8A4C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645015" y="514482"/>
                  <a:ext cx="171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F7343E7-0B7E-7294-60D0-19697A6A56E1}"/>
                    </a:ext>
                  </a:extLst>
                </p14:cNvPr>
                <p14:cNvContentPartPr/>
                <p14:nvPr/>
              </p14:nvContentPartPr>
              <p14:xfrm>
                <a:off x="10696855" y="266082"/>
                <a:ext cx="382680" cy="2235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F7343E7-0B7E-7294-60D0-19697A6A56E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687855" y="257082"/>
                  <a:ext cx="400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A1960F52-B26A-1BA1-A771-216DAE9DA619}"/>
                    </a:ext>
                  </a:extLst>
                </p14:cNvPr>
                <p14:cNvContentPartPr/>
                <p14:nvPr/>
              </p14:nvContentPartPr>
              <p14:xfrm>
                <a:off x="10058575" y="514842"/>
                <a:ext cx="523800" cy="3812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A1960F52-B26A-1BA1-A771-216DAE9DA61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049575" y="505842"/>
                  <a:ext cx="5414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FAA2810-E4CB-B30F-A053-5A074F0B7515}"/>
                    </a:ext>
                  </a:extLst>
                </p14:cNvPr>
                <p14:cNvContentPartPr/>
                <p14:nvPr/>
              </p14:nvContentPartPr>
              <p14:xfrm>
                <a:off x="10386535" y="357522"/>
                <a:ext cx="115200" cy="1306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FAA2810-E4CB-B30F-A053-5A074F0B751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377895" y="348522"/>
                  <a:ext cx="132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86DB4E2-6892-1DB1-6B38-09174C2B37C4}"/>
                    </a:ext>
                  </a:extLst>
                </p14:cNvPr>
                <p14:cNvContentPartPr/>
                <p14:nvPr/>
              </p14:nvContentPartPr>
              <p14:xfrm>
                <a:off x="10208695" y="550122"/>
                <a:ext cx="60840" cy="885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86DB4E2-6892-1DB1-6B38-09174C2B37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200055" y="541482"/>
                  <a:ext cx="78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3ECDCBE-8B5A-4B83-44D1-1EA0D7DD9888}"/>
                    </a:ext>
                  </a:extLst>
                </p14:cNvPr>
                <p14:cNvContentPartPr/>
                <p14:nvPr/>
              </p14:nvContentPartPr>
              <p14:xfrm>
                <a:off x="10182415" y="397842"/>
                <a:ext cx="55080" cy="2235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3ECDCBE-8B5A-4B83-44D1-1EA0D7DD98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173415" y="389202"/>
                  <a:ext cx="727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7E55436-2FDE-1C66-B7AF-A607D5F87D2E}"/>
                    </a:ext>
                  </a:extLst>
                </p14:cNvPr>
                <p14:cNvContentPartPr/>
                <p14:nvPr/>
              </p14:nvContentPartPr>
              <p14:xfrm>
                <a:off x="9387895" y="434922"/>
                <a:ext cx="235440" cy="518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7E55436-2FDE-1C66-B7AF-A607D5F87D2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378895" y="425922"/>
                  <a:ext cx="2530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2B168CC-17BE-80EC-F36D-FF1DDF4A0070}"/>
                    </a:ext>
                  </a:extLst>
                </p14:cNvPr>
                <p14:cNvContentPartPr/>
                <p14:nvPr/>
              </p14:nvContentPartPr>
              <p14:xfrm>
                <a:off x="9483655" y="479202"/>
                <a:ext cx="41760" cy="2008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2B168CC-17BE-80EC-F36D-FF1DDF4A007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475015" y="470202"/>
                  <a:ext cx="594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A1B46EE-1397-26F2-8164-2DBC663B2851}"/>
                    </a:ext>
                  </a:extLst>
                </p14:cNvPr>
                <p14:cNvContentPartPr/>
                <p14:nvPr/>
              </p14:nvContentPartPr>
              <p14:xfrm>
                <a:off x="9596335" y="449322"/>
                <a:ext cx="148320" cy="1760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A1B46EE-1397-26F2-8164-2DBC663B285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587695" y="440682"/>
                  <a:ext cx="165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8C6C02D-35D7-3F20-7E27-A0E57DFB12F2}"/>
                    </a:ext>
                  </a:extLst>
                </p14:cNvPr>
                <p14:cNvContentPartPr/>
                <p14:nvPr/>
              </p14:nvContentPartPr>
              <p14:xfrm>
                <a:off x="9695335" y="489642"/>
                <a:ext cx="130680" cy="1328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8C6C02D-35D7-3F20-7E27-A0E57DFB12F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686335" y="481002"/>
                  <a:ext cx="148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47126309-0D2C-90D7-D6D6-856BF2075210}"/>
                    </a:ext>
                  </a:extLst>
                </p14:cNvPr>
                <p14:cNvContentPartPr/>
                <p14:nvPr/>
              </p14:nvContentPartPr>
              <p14:xfrm>
                <a:off x="9925375" y="486762"/>
                <a:ext cx="154800" cy="2552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47126309-0D2C-90D7-D6D6-856BF207521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916375" y="477762"/>
                  <a:ext cx="172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ECCAB8B-AF76-CFD1-2913-F592D6EF6A80}"/>
                    </a:ext>
                  </a:extLst>
                </p14:cNvPr>
                <p14:cNvContentPartPr/>
                <p14:nvPr/>
              </p14:nvContentPartPr>
              <p14:xfrm>
                <a:off x="10656895" y="825522"/>
                <a:ext cx="926640" cy="2181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ECCAB8B-AF76-CFD1-2913-F592D6EF6A8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48255" y="816522"/>
                  <a:ext cx="9442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784A628-659A-212C-2E8B-07CFC5743FB9}"/>
                    </a:ext>
                  </a:extLst>
                </p14:cNvPr>
                <p14:cNvContentPartPr/>
                <p14:nvPr/>
              </p14:nvContentPartPr>
              <p14:xfrm>
                <a:off x="10954615" y="840282"/>
                <a:ext cx="133200" cy="212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784A628-659A-212C-2E8B-07CFC5743FB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945975" y="831282"/>
                  <a:ext cx="150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F501382-24A4-B6E6-7107-C8DCF3EFB76B}"/>
                    </a:ext>
                  </a:extLst>
                </p14:cNvPr>
                <p14:cNvContentPartPr/>
                <p14:nvPr/>
              </p14:nvContentPartPr>
              <p14:xfrm>
                <a:off x="10264855" y="968082"/>
                <a:ext cx="200880" cy="2044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F501382-24A4-B6E6-7107-C8DCF3EFB76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256215" y="959082"/>
                  <a:ext cx="2185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CF4A22CE-3290-71F9-9BD4-C0D351F819BB}"/>
                    </a:ext>
                  </a:extLst>
                </p14:cNvPr>
                <p14:cNvContentPartPr/>
                <p14:nvPr/>
              </p14:nvContentPartPr>
              <p14:xfrm>
                <a:off x="9862015" y="1001202"/>
                <a:ext cx="293760" cy="2833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CF4A22CE-3290-71F9-9BD4-C0D351F819B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853015" y="992202"/>
                  <a:ext cx="3114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259417FF-DB38-8AF3-3498-115E9B0514E4}"/>
                    </a:ext>
                  </a:extLst>
                </p14:cNvPr>
                <p14:cNvContentPartPr/>
                <p14:nvPr/>
              </p14:nvContentPartPr>
              <p14:xfrm>
                <a:off x="9960655" y="1260402"/>
                <a:ext cx="190800" cy="799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259417FF-DB38-8AF3-3498-115E9B0514E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951655" y="1251402"/>
                  <a:ext cx="2084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2DB675E-556E-D82C-C910-ADB15A22088B}"/>
                    </a:ext>
                  </a:extLst>
                </p14:cNvPr>
                <p14:cNvContentPartPr/>
                <p14:nvPr/>
              </p14:nvContentPartPr>
              <p14:xfrm>
                <a:off x="9753655" y="961962"/>
                <a:ext cx="216720" cy="1548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42DB675E-556E-D82C-C910-ADB15A22088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744655" y="952962"/>
                  <a:ext cx="234360" cy="17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89CFDDBA-C26E-9369-1E2C-B1AC089061B2}"/>
                  </a:ext>
                </a:extLst>
              </p14:cNvPr>
              <p14:cNvContentPartPr/>
              <p14:nvPr/>
            </p14:nvContentPartPr>
            <p14:xfrm>
              <a:off x="6930895" y="3497082"/>
              <a:ext cx="221400" cy="20952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89CFDDBA-C26E-9369-1E2C-B1AC089061B2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921895" y="3488082"/>
                <a:ext cx="239040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" name="Group 307">
            <a:extLst>
              <a:ext uri="{FF2B5EF4-FFF2-40B4-BE49-F238E27FC236}">
                <a16:creationId xmlns:a16="http://schemas.microsoft.com/office/drawing/2014/main" id="{63DA1041-C178-15A4-AA27-770F97063C0E}"/>
              </a:ext>
            </a:extLst>
          </p:cNvPr>
          <p:cNvGrpSpPr/>
          <p:nvPr/>
        </p:nvGrpSpPr>
        <p:grpSpPr>
          <a:xfrm>
            <a:off x="7197295" y="3189642"/>
            <a:ext cx="1227240" cy="785160"/>
            <a:chOff x="7197295" y="3189642"/>
            <a:chExt cx="1227240" cy="78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7416B97-DAFB-A9B7-3285-3B9ED5CAFBB1}"/>
                    </a:ext>
                  </a:extLst>
                </p14:cNvPr>
                <p14:cNvContentPartPr/>
                <p14:nvPr/>
              </p14:nvContentPartPr>
              <p14:xfrm>
                <a:off x="7223575" y="3487722"/>
                <a:ext cx="215640" cy="1800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7416B97-DAFB-A9B7-3285-3B9ED5CAFBB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214575" y="3479082"/>
                  <a:ext cx="233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C105F5E-EE30-0DB8-46F1-D05B0E606745}"/>
                    </a:ext>
                  </a:extLst>
                </p14:cNvPr>
                <p14:cNvContentPartPr/>
                <p14:nvPr/>
              </p14:nvContentPartPr>
              <p14:xfrm>
                <a:off x="7197295" y="3506442"/>
                <a:ext cx="108360" cy="4683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C105F5E-EE30-0DB8-46F1-D05B0E60674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188295" y="3497442"/>
                  <a:ext cx="1260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49DA5DA-B341-9CE7-8C00-9155EC6372F4}"/>
                    </a:ext>
                  </a:extLst>
                </p14:cNvPr>
                <p14:cNvContentPartPr/>
                <p14:nvPr/>
              </p14:nvContentPartPr>
              <p14:xfrm>
                <a:off x="7315375" y="3443802"/>
                <a:ext cx="223560" cy="34848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49DA5DA-B341-9CE7-8C00-9155EC6372F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306735" y="3434802"/>
                  <a:ext cx="2412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440049E-9A6B-3A4A-51DC-CDBE0E89C670}"/>
                    </a:ext>
                  </a:extLst>
                </p14:cNvPr>
                <p14:cNvContentPartPr/>
                <p14:nvPr/>
              </p14:nvContentPartPr>
              <p14:xfrm>
                <a:off x="7480615" y="3290442"/>
                <a:ext cx="507600" cy="4996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440049E-9A6B-3A4A-51DC-CDBE0E89C67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471975" y="3281802"/>
                  <a:ext cx="52524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C34EAB6C-8EF4-6C40-D294-DAF25D76B375}"/>
                    </a:ext>
                  </a:extLst>
                </p14:cNvPr>
                <p14:cNvContentPartPr/>
                <p14:nvPr/>
              </p14:nvContentPartPr>
              <p14:xfrm>
                <a:off x="8015215" y="3189642"/>
                <a:ext cx="255600" cy="6408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C34EAB6C-8EF4-6C40-D294-DAF25D76B37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006575" y="3180642"/>
                  <a:ext cx="27324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7D48A36E-1B9C-AF89-3D01-2AEC597F5F0A}"/>
                    </a:ext>
                  </a:extLst>
                </p14:cNvPr>
                <p14:cNvContentPartPr/>
                <p14:nvPr/>
              </p14:nvContentPartPr>
              <p14:xfrm>
                <a:off x="8042935" y="3598602"/>
                <a:ext cx="96840" cy="324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7D48A36E-1B9C-AF89-3D01-2AEC597F5F0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034295" y="3589962"/>
                  <a:ext cx="114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D9986A4-A897-2EF3-9268-101ADADA3234}"/>
                    </a:ext>
                  </a:extLst>
                </p14:cNvPr>
                <p14:cNvContentPartPr/>
                <p14:nvPr/>
              </p14:nvContentPartPr>
              <p14:xfrm>
                <a:off x="8220415" y="3558282"/>
                <a:ext cx="204120" cy="1893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D9986A4-A897-2EF3-9268-101ADADA323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211775" y="3549642"/>
                  <a:ext cx="22176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6A54BC6D-321E-C46A-3819-BF45E4FF96D8}"/>
              </a:ext>
            </a:extLst>
          </p:cNvPr>
          <p:cNvGrpSpPr/>
          <p:nvPr/>
        </p:nvGrpSpPr>
        <p:grpSpPr>
          <a:xfrm>
            <a:off x="9068935" y="3246162"/>
            <a:ext cx="520920" cy="572040"/>
            <a:chOff x="9068935" y="3246162"/>
            <a:chExt cx="520920" cy="57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0C0B0F5-D8EE-B299-C53B-68D13EEBF98E}"/>
                    </a:ext>
                  </a:extLst>
                </p14:cNvPr>
                <p14:cNvContentPartPr/>
                <p14:nvPr/>
              </p14:nvContentPartPr>
              <p14:xfrm>
                <a:off x="9077575" y="3426522"/>
                <a:ext cx="512280" cy="3916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0C0B0F5-D8EE-B299-C53B-68D13EEBF98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068575" y="3417522"/>
                  <a:ext cx="5299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0DF15281-84A6-39FD-C5BA-B4A8B8689541}"/>
                    </a:ext>
                  </a:extLst>
                </p14:cNvPr>
                <p14:cNvContentPartPr/>
                <p14:nvPr/>
              </p14:nvContentPartPr>
              <p14:xfrm>
                <a:off x="9356575" y="3292602"/>
                <a:ext cx="176040" cy="1249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0DF15281-84A6-39FD-C5BA-B4A8B868954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347935" y="3283602"/>
                  <a:ext cx="193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25AF8318-F6E3-659B-F756-93F012153DF6}"/>
                    </a:ext>
                  </a:extLst>
                </p14:cNvPr>
                <p14:cNvContentPartPr/>
                <p14:nvPr/>
              </p14:nvContentPartPr>
              <p14:xfrm>
                <a:off x="9068935" y="3246162"/>
                <a:ext cx="196560" cy="31500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25AF8318-F6E3-659B-F756-93F012153DF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059935" y="3237162"/>
                  <a:ext cx="214200" cy="33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568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609AA7-7C0F-CDAC-62ED-A334EDDB9AA4}"/>
                  </a:ext>
                </a:extLst>
              </p14:cNvPr>
              <p14:cNvContentPartPr/>
              <p14:nvPr/>
            </p14:nvContentPartPr>
            <p14:xfrm>
              <a:off x="620815" y="1035402"/>
              <a:ext cx="3960" cy="3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609AA7-7C0F-CDAC-62ED-A334EDDB9A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175" y="1026402"/>
                <a:ext cx="2160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05FED778-15C2-63C1-4246-A31293326DBB}"/>
              </a:ext>
            </a:extLst>
          </p:cNvPr>
          <p:cNvGrpSpPr/>
          <p:nvPr/>
        </p:nvGrpSpPr>
        <p:grpSpPr>
          <a:xfrm>
            <a:off x="10299775" y="484602"/>
            <a:ext cx="485640" cy="304560"/>
            <a:chOff x="10299775" y="484602"/>
            <a:chExt cx="48564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1433EDD-7986-7F57-2F6C-5A81A6B617F1}"/>
                    </a:ext>
                  </a:extLst>
                </p14:cNvPr>
                <p14:cNvContentPartPr/>
                <p14:nvPr/>
              </p14:nvContentPartPr>
              <p14:xfrm>
                <a:off x="10694695" y="487482"/>
                <a:ext cx="90720" cy="275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1433EDD-7986-7F57-2F6C-5A81A6B617F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685695" y="478842"/>
                  <a:ext cx="1083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F0D2BD8-3CF1-01B6-C087-DAD50C25232A}"/>
                    </a:ext>
                  </a:extLst>
                </p14:cNvPr>
                <p14:cNvContentPartPr/>
                <p14:nvPr/>
              </p14:nvContentPartPr>
              <p14:xfrm>
                <a:off x="10400575" y="484602"/>
                <a:ext cx="261720" cy="289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F0D2BD8-3CF1-01B6-C087-DAD50C25232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91575" y="475962"/>
                  <a:ext cx="2793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40AB6F6-2E55-DB47-378B-F7FDF869C7DE}"/>
                    </a:ext>
                  </a:extLst>
                </p14:cNvPr>
                <p14:cNvContentPartPr/>
                <p14:nvPr/>
              </p14:nvContentPartPr>
              <p14:xfrm>
                <a:off x="10299775" y="650562"/>
                <a:ext cx="94320" cy="138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40AB6F6-2E55-DB47-378B-F7FDF869C7D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290775" y="641922"/>
                  <a:ext cx="11196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8F4D3F-EAB4-05C5-8C36-2232740BD386}"/>
              </a:ext>
            </a:extLst>
          </p:cNvPr>
          <p:cNvGrpSpPr/>
          <p:nvPr/>
        </p:nvGrpSpPr>
        <p:grpSpPr>
          <a:xfrm>
            <a:off x="9694975" y="459042"/>
            <a:ext cx="283680" cy="381240"/>
            <a:chOff x="9694975" y="459042"/>
            <a:chExt cx="283680" cy="38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366C4AD-7989-3277-0C5D-824C817F21EC}"/>
                    </a:ext>
                  </a:extLst>
                </p14:cNvPr>
                <p14:cNvContentPartPr/>
                <p14:nvPr/>
              </p14:nvContentPartPr>
              <p14:xfrm>
                <a:off x="9892975" y="531042"/>
                <a:ext cx="85680" cy="309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366C4AD-7989-3277-0C5D-824C817F21E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83975" y="522042"/>
                  <a:ext cx="1033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0207812-7D75-80FA-9778-7D0186BBDCB7}"/>
                    </a:ext>
                  </a:extLst>
                </p14:cNvPr>
                <p14:cNvContentPartPr/>
                <p14:nvPr/>
              </p14:nvContentPartPr>
              <p14:xfrm>
                <a:off x="9694975" y="593682"/>
                <a:ext cx="86040" cy="172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0207812-7D75-80FA-9778-7D0186BBDCB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86335" y="584682"/>
                  <a:ext cx="103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D1463AF-6AE5-5B8B-D81A-E0052A556126}"/>
                    </a:ext>
                  </a:extLst>
                </p14:cNvPr>
                <p14:cNvContentPartPr/>
                <p14:nvPr/>
              </p14:nvContentPartPr>
              <p14:xfrm>
                <a:off x="9818455" y="459042"/>
                <a:ext cx="132480" cy="56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D1463AF-6AE5-5B8B-D81A-E0052A55612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09455" y="450042"/>
                  <a:ext cx="15012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4B2FC7-9CC8-745C-B3AF-603C98B58CBF}"/>
              </a:ext>
            </a:extLst>
          </p:cNvPr>
          <p:cNvGrpSpPr/>
          <p:nvPr/>
        </p:nvGrpSpPr>
        <p:grpSpPr>
          <a:xfrm>
            <a:off x="8948335" y="431682"/>
            <a:ext cx="381240" cy="286200"/>
            <a:chOff x="8948335" y="431682"/>
            <a:chExt cx="38124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12A5A4-58DD-E5B7-E93E-3A9F846B2A4F}"/>
                    </a:ext>
                  </a:extLst>
                </p14:cNvPr>
                <p14:cNvContentPartPr/>
                <p14:nvPr/>
              </p14:nvContentPartPr>
              <p14:xfrm>
                <a:off x="8948335" y="431682"/>
                <a:ext cx="88560" cy="286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12A5A4-58DD-E5B7-E93E-3A9F846B2A4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39335" y="422682"/>
                  <a:ext cx="1062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D218DC-1C0D-D3A2-F484-9C875988EE7D}"/>
                    </a:ext>
                  </a:extLst>
                </p14:cNvPr>
                <p14:cNvContentPartPr/>
                <p14:nvPr/>
              </p14:nvContentPartPr>
              <p14:xfrm>
                <a:off x="9143455" y="673602"/>
                <a:ext cx="75240" cy="39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D218DC-1C0D-D3A2-F484-9C875988EE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34815" y="664962"/>
                  <a:ext cx="928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9249305-D533-5983-D261-0E9B19627902}"/>
                    </a:ext>
                  </a:extLst>
                </p14:cNvPr>
                <p14:cNvContentPartPr/>
                <p14:nvPr/>
              </p14:nvContentPartPr>
              <p14:xfrm>
                <a:off x="9250375" y="646602"/>
                <a:ext cx="79200" cy="55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9249305-D533-5983-D261-0E9B1962790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41375" y="637602"/>
                  <a:ext cx="9684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FE552C-D704-2100-0ADD-CAF9CFBBFB30}"/>
              </a:ext>
            </a:extLst>
          </p:cNvPr>
          <p:cNvGrpSpPr/>
          <p:nvPr/>
        </p:nvGrpSpPr>
        <p:grpSpPr>
          <a:xfrm>
            <a:off x="6283255" y="354642"/>
            <a:ext cx="2310840" cy="659880"/>
            <a:chOff x="6283255" y="354642"/>
            <a:chExt cx="2310840" cy="65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7B1981-6E44-EB4F-4071-C97743037777}"/>
                    </a:ext>
                  </a:extLst>
                </p14:cNvPr>
                <p14:cNvContentPartPr/>
                <p14:nvPr/>
              </p14:nvContentPartPr>
              <p14:xfrm>
                <a:off x="8461975" y="508362"/>
                <a:ext cx="132120" cy="338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7B1981-6E44-EB4F-4071-C9774303777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53335" y="499722"/>
                  <a:ext cx="1497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F8FD0F5-FC6C-9DAD-FA6F-69AF450ACC4B}"/>
                    </a:ext>
                  </a:extLst>
                </p14:cNvPr>
                <p14:cNvContentPartPr/>
                <p14:nvPr/>
              </p14:nvContentPartPr>
              <p14:xfrm>
                <a:off x="8071015" y="472362"/>
                <a:ext cx="314640" cy="246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F8FD0F5-FC6C-9DAD-FA6F-69AF450ACC4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62375" y="463722"/>
                  <a:ext cx="3322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4A858E-FA22-D3C7-B026-D23C3E59DA60}"/>
                    </a:ext>
                  </a:extLst>
                </p14:cNvPr>
                <p14:cNvContentPartPr/>
                <p14:nvPr/>
              </p14:nvContentPartPr>
              <p14:xfrm>
                <a:off x="8149495" y="871242"/>
                <a:ext cx="88560" cy="86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4A858E-FA22-D3C7-B026-D23C3E59DA6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40495" y="862242"/>
                  <a:ext cx="106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35675E-3C54-8CB8-09B5-1905FC2E9F84}"/>
                    </a:ext>
                  </a:extLst>
                </p14:cNvPr>
                <p14:cNvContentPartPr/>
                <p14:nvPr/>
              </p14:nvContentPartPr>
              <p14:xfrm>
                <a:off x="7600135" y="599082"/>
                <a:ext cx="466920" cy="146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35675E-3C54-8CB8-09B5-1905FC2E9F8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91135" y="590082"/>
                  <a:ext cx="4845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0569F4-1A76-6FFA-0040-83A99AEC6EEC}"/>
                    </a:ext>
                  </a:extLst>
                </p14:cNvPr>
                <p14:cNvContentPartPr/>
                <p14:nvPr/>
              </p14:nvContentPartPr>
              <p14:xfrm>
                <a:off x="7723255" y="885642"/>
                <a:ext cx="123480" cy="69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0569F4-1A76-6FFA-0040-83A99AEC6E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14255" y="877002"/>
                  <a:ext cx="141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9DBEC5F-2522-3595-4DB5-0B1FFA734454}"/>
                    </a:ext>
                  </a:extLst>
                </p14:cNvPr>
                <p14:cNvContentPartPr/>
                <p14:nvPr/>
              </p14:nvContentPartPr>
              <p14:xfrm>
                <a:off x="7288015" y="487842"/>
                <a:ext cx="240120" cy="462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9DBEC5F-2522-3595-4DB5-0B1FFA73445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279375" y="478842"/>
                  <a:ext cx="2577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5945547-A14F-64E7-6702-382706738F68}"/>
                    </a:ext>
                  </a:extLst>
                </p14:cNvPr>
                <p14:cNvContentPartPr/>
                <p14:nvPr/>
              </p14:nvContentPartPr>
              <p14:xfrm>
                <a:off x="7448215" y="448242"/>
                <a:ext cx="20880" cy="7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5945547-A14F-64E7-6702-382706738F6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439215" y="439602"/>
                  <a:ext cx="38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BBD08F-31A3-485C-3C47-341AC9444A08}"/>
                    </a:ext>
                  </a:extLst>
                </p14:cNvPr>
                <p14:cNvContentPartPr/>
                <p14:nvPr/>
              </p14:nvContentPartPr>
              <p14:xfrm>
                <a:off x="7551175" y="354642"/>
                <a:ext cx="317160" cy="164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BBD08F-31A3-485C-3C47-341AC9444A0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42535" y="346002"/>
                  <a:ext cx="334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6E84E2-E02A-4CAE-F022-766542DD038C}"/>
                    </a:ext>
                  </a:extLst>
                </p14:cNvPr>
                <p14:cNvContentPartPr/>
                <p14:nvPr/>
              </p14:nvContentPartPr>
              <p14:xfrm>
                <a:off x="7119535" y="825522"/>
                <a:ext cx="5760" cy="10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F6E84E2-E02A-4CAE-F022-766542DD038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10895" y="816522"/>
                  <a:ext cx="23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44D2D2-C349-BA38-76DC-7A5B6F893BCA}"/>
                    </a:ext>
                  </a:extLst>
                </p14:cNvPr>
                <p14:cNvContentPartPr/>
                <p14:nvPr/>
              </p14:nvContentPartPr>
              <p14:xfrm>
                <a:off x="7163815" y="970602"/>
                <a:ext cx="4320" cy="5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44D2D2-C349-BA38-76DC-7A5B6F893BC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55175" y="961962"/>
                  <a:ext cx="21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0DCD2A3-2CC3-CBDB-C378-496B2C4138D3}"/>
                    </a:ext>
                  </a:extLst>
                </p14:cNvPr>
                <p14:cNvContentPartPr/>
                <p14:nvPr/>
              </p14:nvContentPartPr>
              <p14:xfrm>
                <a:off x="6317095" y="848202"/>
                <a:ext cx="713880" cy="74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0DCD2A3-2CC3-CBDB-C378-496B2C4138D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08455" y="839562"/>
                  <a:ext cx="731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02C7E19-87BD-C468-3D73-172FEA8EA787}"/>
                    </a:ext>
                  </a:extLst>
                </p14:cNvPr>
                <p14:cNvContentPartPr/>
                <p14:nvPr/>
              </p14:nvContentPartPr>
              <p14:xfrm>
                <a:off x="6283255" y="700962"/>
                <a:ext cx="232920" cy="313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02C7E19-87BD-C468-3D73-172FEA8EA78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74615" y="691962"/>
                  <a:ext cx="25056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B97AA398-9FE1-8E12-37DE-119E72F3764C}"/>
              </a:ext>
            </a:extLst>
          </p:cNvPr>
          <p:cNvGrpSpPr/>
          <p:nvPr/>
        </p:nvGrpSpPr>
        <p:grpSpPr>
          <a:xfrm>
            <a:off x="532255" y="650922"/>
            <a:ext cx="926640" cy="261360"/>
            <a:chOff x="532255" y="650922"/>
            <a:chExt cx="92664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4722419-D993-64A7-D005-C84CE5D7B174}"/>
                    </a:ext>
                  </a:extLst>
                </p14:cNvPr>
                <p14:cNvContentPartPr/>
                <p14:nvPr/>
              </p14:nvContentPartPr>
              <p14:xfrm>
                <a:off x="532255" y="650922"/>
                <a:ext cx="303480" cy="261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4722419-D993-64A7-D005-C84CE5D7B17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3615" y="642282"/>
                  <a:ext cx="321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EC5F44E-6B12-A951-AB8E-4BBF55BB4AF9}"/>
                    </a:ext>
                  </a:extLst>
                </p14:cNvPr>
                <p14:cNvContentPartPr/>
                <p14:nvPr/>
              </p14:nvContentPartPr>
              <p14:xfrm>
                <a:off x="823495" y="689442"/>
                <a:ext cx="111960" cy="210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EC5F44E-6B12-A951-AB8E-4BBF55BB4AF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14495" y="680442"/>
                  <a:ext cx="129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C08304-CD54-2C03-875D-225084BBA4F2}"/>
                    </a:ext>
                  </a:extLst>
                </p14:cNvPr>
                <p14:cNvContentPartPr/>
                <p14:nvPr/>
              </p14:nvContentPartPr>
              <p14:xfrm>
                <a:off x="1002415" y="686562"/>
                <a:ext cx="220320" cy="216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C08304-CD54-2C03-875D-225084BBA4F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93775" y="677562"/>
                  <a:ext cx="2379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4B43008-E790-0C45-E2C8-0E4AC62ABBF4}"/>
                    </a:ext>
                  </a:extLst>
                </p14:cNvPr>
                <p14:cNvContentPartPr/>
                <p14:nvPr/>
              </p14:nvContentPartPr>
              <p14:xfrm>
                <a:off x="1357735" y="704562"/>
                <a:ext cx="101160" cy="1512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4B43008-E790-0C45-E2C8-0E4AC62ABBF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49095" y="695562"/>
                  <a:ext cx="1188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9FE5406-0010-6B5D-77C7-15CE2DC3F5B1}"/>
                    </a:ext>
                  </a:extLst>
                </p14:cNvPr>
                <p14:cNvContentPartPr/>
                <p14:nvPr/>
              </p14:nvContentPartPr>
              <p14:xfrm>
                <a:off x="1333615" y="789882"/>
                <a:ext cx="94320" cy="525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9FE5406-0010-6B5D-77C7-15CE2DC3F5B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24615" y="780882"/>
                  <a:ext cx="11196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1928D564-5AA8-9972-B0E3-0EACA78D9B63}"/>
              </a:ext>
            </a:extLst>
          </p:cNvPr>
          <p:cNvGrpSpPr/>
          <p:nvPr/>
        </p:nvGrpSpPr>
        <p:grpSpPr>
          <a:xfrm>
            <a:off x="1658335" y="509082"/>
            <a:ext cx="138960" cy="375120"/>
            <a:chOff x="1658335" y="509082"/>
            <a:chExt cx="138960" cy="37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EC88D0E4-76A0-A3D2-670F-5ADA2505AA86}"/>
                    </a:ext>
                  </a:extLst>
                </p14:cNvPr>
                <p14:cNvContentPartPr/>
                <p14:nvPr/>
              </p14:nvContentPartPr>
              <p14:xfrm>
                <a:off x="1658335" y="509082"/>
                <a:ext cx="117720" cy="3204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EC88D0E4-76A0-A3D2-670F-5ADA2505AA8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649695" y="500442"/>
                  <a:ext cx="135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90641A3-9FB9-6C14-DC25-60AD285E32A3}"/>
                    </a:ext>
                  </a:extLst>
                </p14:cNvPr>
                <p14:cNvContentPartPr/>
                <p14:nvPr/>
              </p14:nvContentPartPr>
              <p14:xfrm>
                <a:off x="1675255" y="833802"/>
                <a:ext cx="122040" cy="504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90641A3-9FB9-6C14-DC25-60AD285E32A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66255" y="825162"/>
                  <a:ext cx="13968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392E128F-0D86-0C2C-5208-A2836EB82EF7}"/>
              </a:ext>
            </a:extLst>
          </p:cNvPr>
          <p:cNvGrpSpPr/>
          <p:nvPr/>
        </p:nvGrpSpPr>
        <p:grpSpPr>
          <a:xfrm>
            <a:off x="726655" y="1221162"/>
            <a:ext cx="978480" cy="422640"/>
            <a:chOff x="726655" y="1221162"/>
            <a:chExt cx="978480" cy="42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E92EFC3-0199-658A-C703-FAF613DF45DD}"/>
                    </a:ext>
                  </a:extLst>
                </p14:cNvPr>
                <p14:cNvContentPartPr/>
                <p14:nvPr/>
              </p14:nvContentPartPr>
              <p14:xfrm>
                <a:off x="726655" y="1407642"/>
                <a:ext cx="268560" cy="1954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E92EFC3-0199-658A-C703-FAF613DF45D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18015" y="1398642"/>
                  <a:ext cx="286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B258C9EF-10EA-7880-F6EB-4BF35FECED20}"/>
                    </a:ext>
                  </a:extLst>
                </p14:cNvPr>
                <p14:cNvContentPartPr/>
                <p14:nvPr/>
              </p14:nvContentPartPr>
              <p14:xfrm>
                <a:off x="1038055" y="1229802"/>
                <a:ext cx="203760" cy="4140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B258C9EF-10EA-7880-F6EB-4BF35FECED2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29055" y="1221162"/>
                  <a:ext cx="2214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88BF1D43-8910-2F2F-B032-4F421E04CB8A}"/>
                    </a:ext>
                  </a:extLst>
                </p14:cNvPr>
                <p14:cNvContentPartPr/>
                <p14:nvPr/>
              </p14:nvContentPartPr>
              <p14:xfrm>
                <a:off x="1359895" y="1500162"/>
                <a:ext cx="15840" cy="1126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88BF1D43-8910-2F2F-B032-4F421E04CB8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350895" y="1491162"/>
                  <a:ext cx="33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8CA76E25-C0E8-0B72-C5EB-84E534F9B504}"/>
                    </a:ext>
                  </a:extLst>
                </p14:cNvPr>
                <p14:cNvContentPartPr/>
                <p14:nvPr/>
              </p14:nvContentPartPr>
              <p14:xfrm>
                <a:off x="1393375" y="1368402"/>
                <a:ext cx="360" cy="79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8CA76E25-C0E8-0B72-C5EB-84E534F9B50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384375" y="1359402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8569115-99E8-3F1D-1BFE-D7AC7BCD3CE7}"/>
                    </a:ext>
                  </a:extLst>
                </p14:cNvPr>
                <p14:cNvContentPartPr/>
                <p14:nvPr/>
              </p14:nvContentPartPr>
              <p14:xfrm>
                <a:off x="1456015" y="1221162"/>
                <a:ext cx="29160" cy="42120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8569115-99E8-3F1D-1BFE-D7AC7BCD3CE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47015" y="1212522"/>
                  <a:ext cx="468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7C93DFCC-B7F5-0043-4555-627761CBCBE4}"/>
                    </a:ext>
                  </a:extLst>
                </p14:cNvPr>
                <p14:cNvContentPartPr/>
                <p14:nvPr/>
              </p14:nvContentPartPr>
              <p14:xfrm>
                <a:off x="1552495" y="1426722"/>
                <a:ext cx="152640" cy="19044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7C93DFCC-B7F5-0043-4555-627761CBCBE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543855" y="1417722"/>
                  <a:ext cx="17028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C8A89DC-1F1D-D5FA-32BE-181A976665D1}"/>
              </a:ext>
            </a:extLst>
          </p:cNvPr>
          <p:cNvGrpSpPr/>
          <p:nvPr/>
        </p:nvGrpSpPr>
        <p:grpSpPr>
          <a:xfrm>
            <a:off x="2155495" y="1331322"/>
            <a:ext cx="1890720" cy="450720"/>
            <a:chOff x="2155495" y="1331322"/>
            <a:chExt cx="1890720" cy="45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AACA2FBD-B913-DDED-9A40-D16D1021A10E}"/>
                    </a:ext>
                  </a:extLst>
                </p14:cNvPr>
                <p14:cNvContentPartPr/>
                <p14:nvPr/>
              </p14:nvContentPartPr>
              <p14:xfrm>
                <a:off x="2155495" y="1446882"/>
                <a:ext cx="195120" cy="2415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AACA2FBD-B913-DDED-9A40-D16D1021A10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146495" y="1437882"/>
                  <a:ext cx="2127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ED4F7A98-564E-5BD8-C840-8C01DA148DDB}"/>
                    </a:ext>
                  </a:extLst>
                </p14:cNvPr>
                <p14:cNvContentPartPr/>
                <p14:nvPr/>
              </p14:nvContentPartPr>
              <p14:xfrm>
                <a:off x="2404255" y="1473162"/>
                <a:ext cx="176040" cy="2098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ED4F7A98-564E-5BD8-C840-8C01DA148DD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395255" y="1464522"/>
                  <a:ext cx="1936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38CD18B-9ED4-38A3-9C61-84D3696826FA}"/>
                    </a:ext>
                  </a:extLst>
                </p14:cNvPr>
                <p14:cNvContentPartPr/>
                <p14:nvPr/>
              </p14:nvContentPartPr>
              <p14:xfrm>
                <a:off x="2641135" y="1508802"/>
                <a:ext cx="192240" cy="1605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38CD18B-9ED4-38A3-9C61-84D3696826F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632495" y="1500162"/>
                  <a:ext cx="209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081E877-983B-7FB8-A596-E296B64107BC}"/>
                    </a:ext>
                  </a:extLst>
                </p14:cNvPr>
                <p14:cNvContentPartPr/>
                <p14:nvPr/>
              </p14:nvContentPartPr>
              <p14:xfrm>
                <a:off x="2958295" y="1393602"/>
                <a:ext cx="213120" cy="3884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081E877-983B-7FB8-A596-E296B64107B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949655" y="1384602"/>
                  <a:ext cx="2307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30FA0A2-3C35-4CC2-1292-7982FF7CFB3D}"/>
                    </a:ext>
                  </a:extLst>
                </p14:cNvPr>
                <p14:cNvContentPartPr/>
                <p14:nvPr/>
              </p14:nvContentPartPr>
              <p14:xfrm>
                <a:off x="3213175" y="1508802"/>
                <a:ext cx="260640" cy="27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30FA0A2-3C35-4CC2-1292-7982FF7CFB3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204535" y="1500162"/>
                  <a:ext cx="278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1D5778F-1F80-EC3C-1069-1777CD5F3584}"/>
                    </a:ext>
                  </a:extLst>
                </p14:cNvPr>
                <p14:cNvContentPartPr/>
                <p14:nvPr/>
              </p14:nvContentPartPr>
              <p14:xfrm>
                <a:off x="3284455" y="1612122"/>
                <a:ext cx="257760" cy="226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1D5778F-1F80-EC3C-1069-1777CD5F358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275455" y="1603482"/>
                  <a:ext cx="275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3CBDFB0-AD12-50D9-2CB1-11DA7DFF923E}"/>
                    </a:ext>
                  </a:extLst>
                </p14:cNvPr>
                <p14:cNvContentPartPr/>
                <p14:nvPr/>
              </p14:nvContentPartPr>
              <p14:xfrm>
                <a:off x="3666055" y="1331322"/>
                <a:ext cx="39960" cy="3250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3CBDFB0-AD12-50D9-2CB1-11DA7DFF923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657415" y="1322682"/>
                  <a:ext cx="576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04F2B8C-E510-7700-01AD-AF44042BD26A}"/>
                    </a:ext>
                  </a:extLst>
                </p14:cNvPr>
                <p14:cNvContentPartPr/>
                <p14:nvPr/>
              </p14:nvContentPartPr>
              <p14:xfrm>
                <a:off x="3825175" y="1580442"/>
                <a:ext cx="55440" cy="158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04F2B8C-E510-7700-01AD-AF44042BD2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816535" y="1571442"/>
                  <a:ext cx="73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65953C9-0D1B-350F-7603-CE5A8228DA59}"/>
                    </a:ext>
                  </a:extLst>
                </p14:cNvPr>
                <p14:cNvContentPartPr/>
                <p14:nvPr/>
              </p14:nvContentPartPr>
              <p14:xfrm>
                <a:off x="3994735" y="1575042"/>
                <a:ext cx="51480" cy="277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65953C9-0D1B-350F-7603-CE5A8228DA5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85735" y="1566402"/>
                  <a:ext cx="6912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F544B61-A054-7E1B-3BCC-45789A86D7FB}"/>
                  </a:ext>
                </a:extLst>
              </p14:cNvPr>
              <p14:cNvContentPartPr/>
              <p14:nvPr/>
            </p14:nvContentPartPr>
            <p14:xfrm>
              <a:off x="4234495" y="1498002"/>
              <a:ext cx="57600" cy="1879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F544B61-A054-7E1B-3BCC-45789A86D7F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225495" y="1489362"/>
                <a:ext cx="7524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2FE909C-F528-B2A3-B2BF-5A8B24E50FE4}"/>
              </a:ext>
            </a:extLst>
          </p:cNvPr>
          <p:cNvGrpSpPr/>
          <p:nvPr/>
        </p:nvGrpSpPr>
        <p:grpSpPr>
          <a:xfrm>
            <a:off x="1983775" y="2092362"/>
            <a:ext cx="1161360" cy="699120"/>
            <a:chOff x="1983775" y="2092362"/>
            <a:chExt cx="1161360" cy="69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B42561A-54D4-B7CE-C9D1-BCD40AC22448}"/>
                    </a:ext>
                  </a:extLst>
                </p14:cNvPr>
                <p14:cNvContentPartPr/>
                <p14:nvPr/>
              </p14:nvContentPartPr>
              <p14:xfrm>
                <a:off x="1983775" y="2380362"/>
                <a:ext cx="102240" cy="4111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B42561A-54D4-B7CE-C9D1-BCD40AC2244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975135" y="2371722"/>
                  <a:ext cx="11988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F3ED620-5E3D-6222-A66C-978F6E60DDBC}"/>
                    </a:ext>
                  </a:extLst>
                </p14:cNvPr>
                <p14:cNvContentPartPr/>
                <p14:nvPr/>
              </p14:nvContentPartPr>
              <p14:xfrm>
                <a:off x="2139295" y="2351562"/>
                <a:ext cx="165240" cy="2113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F3ED620-5E3D-6222-A66C-978F6E60DDB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130295" y="2342922"/>
                  <a:ext cx="1828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B058AE6-B4B7-A4B9-09CA-C372A0887752}"/>
                    </a:ext>
                  </a:extLst>
                </p14:cNvPr>
                <p14:cNvContentPartPr/>
                <p14:nvPr/>
              </p14:nvContentPartPr>
              <p14:xfrm>
                <a:off x="2382655" y="2387202"/>
                <a:ext cx="123480" cy="2469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B058AE6-B4B7-A4B9-09CA-C372A088775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373655" y="2378202"/>
                  <a:ext cx="1411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1F04696-3E4E-456D-1224-564DF6F75B09}"/>
                    </a:ext>
                  </a:extLst>
                </p14:cNvPr>
                <p14:cNvContentPartPr/>
                <p14:nvPr/>
              </p14:nvContentPartPr>
              <p14:xfrm>
                <a:off x="2552935" y="2396562"/>
                <a:ext cx="21600" cy="189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1F04696-3E4E-456D-1224-564DF6F75B0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543935" y="2387922"/>
                  <a:ext cx="39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AB47EC9-A138-0F48-FA72-C233F1361DE5}"/>
                    </a:ext>
                  </a:extLst>
                </p14:cNvPr>
                <p14:cNvContentPartPr/>
                <p14:nvPr/>
              </p14:nvContentPartPr>
              <p14:xfrm>
                <a:off x="2707375" y="2268402"/>
                <a:ext cx="5760" cy="43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AB47EC9-A138-0F48-FA72-C233F1361DE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698375" y="2259402"/>
                  <a:ext cx="23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BCD9D3C-A754-DBEF-B5B7-24EE1EC1C25E}"/>
                    </a:ext>
                  </a:extLst>
                </p14:cNvPr>
                <p14:cNvContentPartPr/>
                <p14:nvPr/>
              </p14:nvContentPartPr>
              <p14:xfrm>
                <a:off x="2719975" y="2369922"/>
                <a:ext cx="147600" cy="208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BCD9D3C-A754-DBEF-B5B7-24EE1EC1C25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710975" y="2360922"/>
                  <a:ext cx="1652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B8A769D-8651-49CD-C1C6-088F0F7D1CAB}"/>
                    </a:ext>
                  </a:extLst>
                </p14:cNvPr>
                <p14:cNvContentPartPr/>
                <p14:nvPr/>
              </p14:nvContentPartPr>
              <p14:xfrm>
                <a:off x="3035695" y="2092362"/>
                <a:ext cx="109440" cy="5522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B8A769D-8651-49CD-C1C6-088F0F7D1CA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027055" y="2083362"/>
                  <a:ext cx="12708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47B7D82-6895-9BA7-9D39-E7DCD98E9DFC}"/>
              </a:ext>
            </a:extLst>
          </p:cNvPr>
          <p:cNvGrpSpPr/>
          <p:nvPr/>
        </p:nvGrpSpPr>
        <p:grpSpPr>
          <a:xfrm>
            <a:off x="3381295" y="2111442"/>
            <a:ext cx="1368000" cy="563760"/>
            <a:chOff x="3381295" y="2111442"/>
            <a:chExt cx="1368000" cy="56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1FC57C3-6409-E3EA-2DC9-C1FA1ABBFB64}"/>
                    </a:ext>
                  </a:extLst>
                </p14:cNvPr>
                <p14:cNvContentPartPr/>
                <p14:nvPr/>
              </p14:nvContentPartPr>
              <p14:xfrm>
                <a:off x="3381295" y="2112522"/>
                <a:ext cx="195840" cy="5526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1FC57C3-6409-E3EA-2DC9-C1FA1ABBFB6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372295" y="2103522"/>
                  <a:ext cx="2134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B50A115-35EF-6879-BF0F-59ED6E4A83D3}"/>
                    </a:ext>
                  </a:extLst>
                </p14:cNvPr>
                <p14:cNvContentPartPr/>
                <p14:nvPr/>
              </p14:nvContentPartPr>
              <p14:xfrm>
                <a:off x="3595135" y="2344722"/>
                <a:ext cx="292320" cy="2379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B50A115-35EF-6879-BF0F-59ED6E4A83D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86495" y="2336082"/>
                  <a:ext cx="3099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D2C0930-4563-D778-D69C-B92F8F8A0784}"/>
                    </a:ext>
                  </a:extLst>
                </p14:cNvPr>
                <p14:cNvContentPartPr/>
                <p14:nvPr/>
              </p14:nvContentPartPr>
              <p14:xfrm>
                <a:off x="3969535" y="2331402"/>
                <a:ext cx="200520" cy="1652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D2C0930-4563-D778-D69C-B92F8F8A078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960535" y="2322762"/>
                  <a:ext cx="218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3E7E16A-44F5-6BB2-EFB6-AABFE40095CD}"/>
                    </a:ext>
                  </a:extLst>
                </p14:cNvPr>
                <p14:cNvContentPartPr/>
                <p14:nvPr/>
              </p14:nvContentPartPr>
              <p14:xfrm>
                <a:off x="4246375" y="2346162"/>
                <a:ext cx="211320" cy="1224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3E7E16A-44F5-6BB2-EFB6-AABFE40095C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237735" y="2337522"/>
                  <a:ext cx="228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29283D7-37ED-F5D1-F439-A764DE30C0B6}"/>
                    </a:ext>
                  </a:extLst>
                </p14:cNvPr>
                <p14:cNvContentPartPr/>
                <p14:nvPr/>
              </p14:nvContentPartPr>
              <p14:xfrm>
                <a:off x="4599895" y="2111442"/>
                <a:ext cx="149400" cy="5637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29283D7-37ED-F5D1-F439-A764DE30C0B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590895" y="2102802"/>
                  <a:ext cx="167040" cy="58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53173BD-9D12-336E-CF57-ABAE786E4A90}"/>
              </a:ext>
            </a:extLst>
          </p:cNvPr>
          <p:cNvGrpSpPr/>
          <p:nvPr/>
        </p:nvGrpSpPr>
        <p:grpSpPr>
          <a:xfrm>
            <a:off x="2065495" y="3366762"/>
            <a:ext cx="861480" cy="271080"/>
            <a:chOff x="2065495" y="3366762"/>
            <a:chExt cx="86148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5FCB7E70-3A1F-4937-C4B5-00E2BF18058F}"/>
                    </a:ext>
                  </a:extLst>
                </p14:cNvPr>
                <p14:cNvContentPartPr/>
                <p14:nvPr/>
              </p14:nvContentPartPr>
              <p14:xfrm>
                <a:off x="2065495" y="3366762"/>
                <a:ext cx="214920" cy="2710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5FCB7E70-3A1F-4937-C4B5-00E2BF18058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056855" y="3357762"/>
                  <a:ext cx="2325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B8A15ABE-04C4-3DE7-08F8-28CF5E718F51}"/>
                    </a:ext>
                  </a:extLst>
                </p14:cNvPr>
                <p14:cNvContentPartPr/>
                <p14:nvPr/>
              </p14:nvContentPartPr>
              <p14:xfrm>
                <a:off x="2341975" y="3414642"/>
                <a:ext cx="215280" cy="1918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B8A15ABE-04C4-3DE7-08F8-28CF5E718F5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332975" y="3405642"/>
                  <a:ext cx="2329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16ABC6A-C2ED-2C09-0D4C-3687E9C2AFFE}"/>
                    </a:ext>
                  </a:extLst>
                </p14:cNvPr>
                <p14:cNvContentPartPr/>
                <p14:nvPr/>
              </p14:nvContentPartPr>
              <p14:xfrm>
                <a:off x="2602975" y="3417882"/>
                <a:ext cx="324000" cy="17496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16ABC6A-C2ED-2C09-0D4C-3687E9C2AFF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593975" y="3408882"/>
                  <a:ext cx="34164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BC63CDE7-30C3-C279-82DB-F13E7055D011}"/>
              </a:ext>
            </a:extLst>
          </p:cNvPr>
          <p:cNvGrpSpPr/>
          <p:nvPr/>
        </p:nvGrpSpPr>
        <p:grpSpPr>
          <a:xfrm>
            <a:off x="3293095" y="3355242"/>
            <a:ext cx="840960" cy="313560"/>
            <a:chOff x="3293095" y="3355242"/>
            <a:chExt cx="840960" cy="3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80876E0-9E27-33BB-5142-D560A96D8D46}"/>
                    </a:ext>
                  </a:extLst>
                </p14:cNvPr>
                <p14:cNvContentPartPr/>
                <p14:nvPr/>
              </p14:nvContentPartPr>
              <p14:xfrm>
                <a:off x="3293095" y="3443802"/>
                <a:ext cx="414000" cy="6912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80876E0-9E27-33BB-5142-D560A96D8D4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284455" y="3434802"/>
                  <a:ext cx="4316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043474D-1804-6546-710C-FE87D7BBDB20}"/>
                    </a:ext>
                  </a:extLst>
                </p14:cNvPr>
                <p14:cNvContentPartPr/>
                <p14:nvPr/>
              </p14:nvContentPartPr>
              <p14:xfrm>
                <a:off x="3533575" y="3355242"/>
                <a:ext cx="61920" cy="3135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043474D-1804-6546-710C-FE87D7BBDB2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524575" y="3346602"/>
                  <a:ext cx="795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7DF51EF2-98D4-6B09-B627-D250D8F33302}"/>
                    </a:ext>
                  </a:extLst>
                </p14:cNvPr>
                <p14:cNvContentPartPr/>
                <p14:nvPr/>
              </p14:nvContentPartPr>
              <p14:xfrm>
                <a:off x="3799255" y="3445962"/>
                <a:ext cx="278640" cy="2448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7DF51EF2-98D4-6B09-B627-D250D8F3330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90255" y="3437322"/>
                  <a:ext cx="296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4A622D3-57AA-311B-499F-D3F64FCA87DA}"/>
                    </a:ext>
                  </a:extLst>
                </p14:cNvPr>
                <p14:cNvContentPartPr/>
                <p14:nvPr/>
              </p14:nvContentPartPr>
              <p14:xfrm>
                <a:off x="3902575" y="3557562"/>
                <a:ext cx="231480" cy="3096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4A622D3-57AA-311B-499F-D3F64FCA87D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893575" y="3548922"/>
                  <a:ext cx="24912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E582BCBC-FCAD-20B4-834E-19DA532A15CB}"/>
                  </a:ext>
                </a:extLst>
              </p14:cNvPr>
              <p14:cNvContentPartPr/>
              <p14:nvPr/>
            </p14:nvContentPartPr>
            <p14:xfrm>
              <a:off x="4482535" y="3257682"/>
              <a:ext cx="54000" cy="42408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E582BCBC-FCAD-20B4-834E-19DA532A15CB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473895" y="3248682"/>
                <a:ext cx="71640" cy="44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Group 333">
            <a:extLst>
              <a:ext uri="{FF2B5EF4-FFF2-40B4-BE49-F238E27FC236}">
                <a16:creationId xmlns:a16="http://schemas.microsoft.com/office/drawing/2014/main" id="{2690DC46-F8E3-220B-8053-5FA259CA541D}"/>
              </a:ext>
            </a:extLst>
          </p:cNvPr>
          <p:cNvGrpSpPr/>
          <p:nvPr/>
        </p:nvGrpSpPr>
        <p:grpSpPr>
          <a:xfrm>
            <a:off x="6350215" y="3328962"/>
            <a:ext cx="1391040" cy="305640"/>
            <a:chOff x="6350215" y="3328962"/>
            <a:chExt cx="139104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EB7FEA15-BA16-DE48-EFB1-77365CEE837A}"/>
                    </a:ext>
                  </a:extLst>
                </p14:cNvPr>
                <p14:cNvContentPartPr/>
                <p14:nvPr/>
              </p14:nvContentPartPr>
              <p14:xfrm>
                <a:off x="6350215" y="3481602"/>
                <a:ext cx="1391040" cy="871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EB7FEA15-BA16-DE48-EFB1-77365CEE837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341215" y="3472962"/>
                  <a:ext cx="1408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B75C0BCF-5345-BCC9-4391-BC6CFE9CB13E}"/>
                    </a:ext>
                  </a:extLst>
                </p14:cNvPr>
                <p14:cNvContentPartPr/>
                <p14:nvPr/>
              </p14:nvContentPartPr>
              <p14:xfrm>
                <a:off x="6373615" y="3328962"/>
                <a:ext cx="186120" cy="30564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B75C0BCF-5345-BCC9-4391-BC6CFE9CB13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364615" y="3319962"/>
                  <a:ext cx="20376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CF78E7B-FED9-EEC1-8304-E9375A0BA493}"/>
              </a:ext>
            </a:extLst>
          </p:cNvPr>
          <p:cNvGrpSpPr/>
          <p:nvPr/>
        </p:nvGrpSpPr>
        <p:grpSpPr>
          <a:xfrm>
            <a:off x="9117175" y="3043122"/>
            <a:ext cx="2430360" cy="775800"/>
            <a:chOff x="9117175" y="3043122"/>
            <a:chExt cx="2430360" cy="77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BAC48AF-866F-BFCE-D8F4-E6706823EF6B}"/>
                    </a:ext>
                  </a:extLst>
                </p14:cNvPr>
                <p14:cNvContentPartPr/>
                <p14:nvPr/>
              </p14:nvContentPartPr>
              <p14:xfrm>
                <a:off x="11016895" y="3266682"/>
                <a:ext cx="42840" cy="3596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BAC48AF-866F-BFCE-D8F4-E6706823EF6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007895" y="3258042"/>
                  <a:ext cx="604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2F51991-39B2-0B2C-3352-A69397B075FE}"/>
                    </a:ext>
                  </a:extLst>
                </p14:cNvPr>
                <p14:cNvContentPartPr/>
                <p14:nvPr/>
              </p14:nvContentPartPr>
              <p14:xfrm>
                <a:off x="10964695" y="3043122"/>
                <a:ext cx="582840" cy="1519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2F51991-39B2-0B2C-3352-A69397B075F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955695" y="3034482"/>
                  <a:ext cx="6004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47D6BD96-60EE-47E9-4932-E516C8BBB3D5}"/>
                    </a:ext>
                  </a:extLst>
                </p14:cNvPr>
                <p14:cNvContentPartPr/>
                <p14:nvPr/>
              </p14:nvContentPartPr>
              <p14:xfrm>
                <a:off x="10486615" y="3435162"/>
                <a:ext cx="273240" cy="19008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47D6BD96-60EE-47E9-4932-E516C8BBB3D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477975" y="3426522"/>
                  <a:ext cx="2908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1FD1C10-4A5E-27F4-6473-D0D828457DBC}"/>
                    </a:ext>
                  </a:extLst>
                </p14:cNvPr>
                <p14:cNvContentPartPr/>
                <p14:nvPr/>
              </p14:nvContentPartPr>
              <p14:xfrm>
                <a:off x="10510735" y="3712362"/>
                <a:ext cx="135360" cy="6912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1FD1C10-4A5E-27F4-6473-D0D828457DB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502095" y="3703362"/>
                  <a:ext cx="153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456CB3FB-5D7E-EBE4-CDD6-8D13C250FE0E}"/>
                    </a:ext>
                  </a:extLst>
                </p14:cNvPr>
                <p14:cNvContentPartPr/>
                <p14:nvPr/>
              </p14:nvContentPartPr>
              <p14:xfrm>
                <a:off x="9725575" y="3390882"/>
                <a:ext cx="776880" cy="1962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456CB3FB-5D7E-EBE4-CDD6-8D13C250FE0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716575" y="3381882"/>
                  <a:ext cx="7945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9172A62A-0F9E-D287-7AB6-52187AF799D4}"/>
                    </a:ext>
                  </a:extLst>
                </p14:cNvPr>
                <p14:cNvContentPartPr/>
                <p14:nvPr/>
              </p14:nvContentPartPr>
              <p14:xfrm>
                <a:off x="9889375" y="3781482"/>
                <a:ext cx="256680" cy="3744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9172A62A-0F9E-D287-7AB6-52187AF799D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880735" y="3772482"/>
                  <a:ext cx="274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4E84C765-C02F-D921-AD73-2E50B3D5388D}"/>
                    </a:ext>
                  </a:extLst>
                </p14:cNvPr>
                <p14:cNvContentPartPr/>
                <p14:nvPr/>
              </p14:nvContentPartPr>
              <p14:xfrm>
                <a:off x="10200055" y="3259482"/>
                <a:ext cx="177120" cy="792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4E84C765-C02F-D921-AD73-2E50B3D5388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191415" y="3250842"/>
                  <a:ext cx="194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BE464A58-6447-BDB4-F9D0-A33487FF702E}"/>
                    </a:ext>
                  </a:extLst>
                </p14:cNvPr>
                <p14:cNvContentPartPr/>
                <p14:nvPr/>
              </p14:nvContentPartPr>
              <p14:xfrm>
                <a:off x="9153535" y="3275322"/>
                <a:ext cx="700560" cy="42588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BE464A58-6447-BDB4-F9D0-A33487FF702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44895" y="3266682"/>
                  <a:ext cx="7182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1A55DEBA-980F-0B16-DC66-5D9E47EFB05A}"/>
                    </a:ext>
                  </a:extLst>
                </p14:cNvPr>
                <p14:cNvContentPartPr/>
                <p14:nvPr/>
              </p14:nvContentPartPr>
              <p14:xfrm>
                <a:off x="9312295" y="3227082"/>
                <a:ext cx="218880" cy="1285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1A55DEBA-980F-0B16-DC66-5D9E47EFB05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303655" y="3218082"/>
                  <a:ext cx="236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22760B2-2194-E8CB-9ABE-DFCFE28EFADD}"/>
                    </a:ext>
                  </a:extLst>
                </p14:cNvPr>
                <p14:cNvContentPartPr/>
                <p14:nvPr/>
              </p14:nvContentPartPr>
              <p14:xfrm>
                <a:off x="9117175" y="3295482"/>
                <a:ext cx="135000" cy="24732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22760B2-2194-E8CB-9ABE-DFCFE28EFAD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108175" y="3286482"/>
                  <a:ext cx="152640" cy="26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4030A7E6-63CF-A984-15E8-6705641BF5DF}"/>
                  </a:ext>
                </a:extLst>
              </p14:cNvPr>
              <p14:cNvContentPartPr/>
              <p14:nvPr/>
            </p14:nvContentPartPr>
            <p14:xfrm>
              <a:off x="814135" y="1838202"/>
              <a:ext cx="1077120" cy="190872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4030A7E6-63CF-A984-15E8-6705641BF5DF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05495" y="1829202"/>
                <a:ext cx="1094760" cy="192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4" name="Group 353">
            <a:extLst>
              <a:ext uri="{FF2B5EF4-FFF2-40B4-BE49-F238E27FC236}">
                <a16:creationId xmlns:a16="http://schemas.microsoft.com/office/drawing/2014/main" id="{E908CC4B-DCEC-EBD9-8131-5DD5CD391B0E}"/>
              </a:ext>
            </a:extLst>
          </p:cNvPr>
          <p:cNvGrpSpPr/>
          <p:nvPr/>
        </p:nvGrpSpPr>
        <p:grpSpPr>
          <a:xfrm>
            <a:off x="593815" y="3723522"/>
            <a:ext cx="1392120" cy="1495440"/>
            <a:chOff x="593815" y="3723522"/>
            <a:chExt cx="1392120" cy="149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34F613F6-43D0-AAF9-0826-111BA6109E65}"/>
                    </a:ext>
                  </a:extLst>
                </p14:cNvPr>
                <p14:cNvContentPartPr/>
                <p14:nvPr/>
              </p14:nvContentPartPr>
              <p14:xfrm>
                <a:off x="593815" y="3723522"/>
                <a:ext cx="54360" cy="48456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34F613F6-43D0-AAF9-0826-111BA6109E6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85175" y="3714522"/>
                  <a:ext cx="7200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1A15DEC1-7CF6-CC5B-E36F-567B2979C93E}"/>
                    </a:ext>
                  </a:extLst>
                </p14:cNvPr>
                <p14:cNvContentPartPr/>
                <p14:nvPr/>
              </p14:nvContentPartPr>
              <p14:xfrm>
                <a:off x="675535" y="4030242"/>
                <a:ext cx="147960" cy="16704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1A15DEC1-7CF6-CC5B-E36F-567B2979C93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66535" y="4021602"/>
                  <a:ext cx="165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F9E0C65E-3B6E-15AA-C289-4953DCE1C361}"/>
                    </a:ext>
                  </a:extLst>
                </p14:cNvPr>
                <p14:cNvContentPartPr/>
                <p14:nvPr/>
              </p14:nvContentPartPr>
              <p14:xfrm>
                <a:off x="921055" y="4036002"/>
                <a:ext cx="137160" cy="1234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F9E0C65E-3B6E-15AA-C289-4953DCE1C36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12415" y="4027002"/>
                  <a:ext cx="154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41EC4F4-C106-DE92-F76C-9CBD809865A7}"/>
                    </a:ext>
                  </a:extLst>
                </p14:cNvPr>
                <p14:cNvContentPartPr/>
                <p14:nvPr/>
              </p14:nvContentPartPr>
              <p14:xfrm>
                <a:off x="1126255" y="4017282"/>
                <a:ext cx="109080" cy="5860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41EC4F4-C106-DE92-F76C-9CBD809865A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17615" y="4008282"/>
                  <a:ext cx="12672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EEEEA5E-2118-EA28-3261-8281A9964045}"/>
                    </a:ext>
                  </a:extLst>
                </p14:cNvPr>
                <p14:cNvContentPartPr/>
                <p14:nvPr/>
              </p14:nvContentPartPr>
              <p14:xfrm>
                <a:off x="1215895" y="4003602"/>
                <a:ext cx="160560" cy="36756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EEEEA5E-2118-EA28-3261-8281A996404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206895" y="3994962"/>
                  <a:ext cx="1782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7A8C5E71-A111-57C9-E3E5-00EC6903AEBE}"/>
                    </a:ext>
                  </a:extLst>
                </p14:cNvPr>
                <p14:cNvContentPartPr/>
                <p14:nvPr/>
              </p14:nvContentPartPr>
              <p14:xfrm>
                <a:off x="1099615" y="4662762"/>
                <a:ext cx="886320" cy="55620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7A8C5E71-A111-57C9-E3E5-00EC6903AEB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90615" y="4654122"/>
                  <a:ext cx="9039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B4931741-FB42-60D3-29DB-FB9B9505769A}"/>
                    </a:ext>
                  </a:extLst>
                </p14:cNvPr>
                <p14:cNvContentPartPr/>
                <p14:nvPr/>
              </p14:nvContentPartPr>
              <p14:xfrm>
                <a:off x="1207255" y="4837362"/>
                <a:ext cx="66240" cy="720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B4931741-FB42-60D3-29DB-FB9B9505769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98255" y="4828722"/>
                  <a:ext cx="83880" cy="89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175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D1CB8F7-B2D2-4A30-7BE2-2563B9A9CA90}"/>
              </a:ext>
            </a:extLst>
          </p:cNvPr>
          <p:cNvGrpSpPr/>
          <p:nvPr/>
        </p:nvGrpSpPr>
        <p:grpSpPr>
          <a:xfrm>
            <a:off x="8877775" y="362922"/>
            <a:ext cx="2930400" cy="668160"/>
            <a:chOff x="8877775" y="362922"/>
            <a:chExt cx="2930400" cy="66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83D9BB3-5D2E-6BEE-9564-B012F163DBD8}"/>
                    </a:ext>
                  </a:extLst>
                </p14:cNvPr>
                <p14:cNvContentPartPr/>
                <p14:nvPr/>
              </p14:nvContentPartPr>
              <p14:xfrm>
                <a:off x="11017255" y="362922"/>
                <a:ext cx="790920" cy="585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83D9BB3-5D2E-6BEE-9564-B012F163DBD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008615" y="354282"/>
                  <a:ext cx="80856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DEEEF68-0A2B-4421-2DCF-2E76FBA9C71C}"/>
                    </a:ext>
                  </a:extLst>
                </p14:cNvPr>
                <p14:cNvContentPartPr/>
                <p14:nvPr/>
              </p14:nvContentPartPr>
              <p14:xfrm>
                <a:off x="10547455" y="629322"/>
                <a:ext cx="327600" cy="26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DEEEF68-0A2B-4421-2DCF-2E76FBA9C7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38815" y="620322"/>
                  <a:ext cx="345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2F09A7D-D0D2-64AE-BA2D-AC3F3996E02B}"/>
                    </a:ext>
                  </a:extLst>
                </p14:cNvPr>
                <p14:cNvContentPartPr/>
                <p14:nvPr/>
              </p14:nvContentPartPr>
              <p14:xfrm>
                <a:off x="10477615" y="505482"/>
                <a:ext cx="167040" cy="221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2F09A7D-D0D2-64AE-BA2D-AC3F3996E02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68615" y="496842"/>
                  <a:ext cx="1846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A3DD8AE-074E-C8B2-0AAE-85A6E321499F}"/>
                    </a:ext>
                  </a:extLst>
                </p14:cNvPr>
                <p14:cNvContentPartPr/>
                <p14:nvPr/>
              </p14:nvContentPartPr>
              <p14:xfrm>
                <a:off x="10097455" y="523482"/>
                <a:ext cx="289440" cy="269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A3DD8AE-074E-C8B2-0AAE-85A6E321499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088815" y="514482"/>
                  <a:ext cx="3070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39D627C-06F1-3E0A-93F8-00D76BDEB7FE}"/>
                    </a:ext>
                  </a:extLst>
                </p14:cNvPr>
                <p14:cNvContentPartPr/>
                <p14:nvPr/>
              </p14:nvContentPartPr>
              <p14:xfrm>
                <a:off x="10261615" y="366162"/>
                <a:ext cx="80280" cy="84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39D627C-06F1-3E0A-93F8-00D76BDEB7F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52615" y="357522"/>
                  <a:ext cx="979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DA946EB-902F-6D38-69AF-A4909027045C}"/>
                    </a:ext>
                  </a:extLst>
                </p14:cNvPr>
                <p14:cNvContentPartPr/>
                <p14:nvPr/>
              </p14:nvContentPartPr>
              <p14:xfrm>
                <a:off x="10055695" y="534642"/>
                <a:ext cx="61560" cy="73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DA946EB-902F-6D38-69AF-A4909027045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46695" y="525642"/>
                  <a:ext cx="792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E7454AE-E427-9252-F4EE-B1A18B3B6EF0}"/>
                    </a:ext>
                  </a:extLst>
                </p14:cNvPr>
                <p14:cNvContentPartPr/>
                <p14:nvPr/>
              </p14:nvContentPartPr>
              <p14:xfrm>
                <a:off x="9915295" y="505482"/>
                <a:ext cx="338760" cy="525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E7454AE-E427-9252-F4EE-B1A18B3B6E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06295" y="496842"/>
                  <a:ext cx="35640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7D42FF5-61DC-762D-D1E7-B2E7F2E3BABA}"/>
                    </a:ext>
                  </a:extLst>
                </p14:cNvPr>
                <p14:cNvContentPartPr/>
                <p14:nvPr/>
              </p14:nvContentPartPr>
              <p14:xfrm>
                <a:off x="9695695" y="652722"/>
                <a:ext cx="71640" cy="94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7D42FF5-61DC-762D-D1E7-B2E7F2E3BAB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86695" y="644082"/>
                  <a:ext cx="89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E580D43-ABBA-6668-CAA6-9DE5B77A4933}"/>
                    </a:ext>
                  </a:extLst>
                </p14:cNvPr>
                <p14:cNvContentPartPr/>
                <p14:nvPr/>
              </p14:nvContentPartPr>
              <p14:xfrm>
                <a:off x="9604615" y="549402"/>
                <a:ext cx="96120" cy="149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E580D43-ABBA-6668-CAA6-9DE5B77A493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595615" y="540402"/>
                  <a:ext cx="1137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915579-0E45-032D-CBB7-166249661716}"/>
                    </a:ext>
                  </a:extLst>
                </p14:cNvPr>
                <p14:cNvContentPartPr/>
                <p14:nvPr/>
              </p14:nvContentPartPr>
              <p14:xfrm>
                <a:off x="9578695" y="826962"/>
                <a:ext cx="72360" cy="33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915579-0E45-032D-CBB7-16624966171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70055" y="818322"/>
                  <a:ext cx="90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17A087-760F-6198-BCDD-55BA09363B68}"/>
                    </a:ext>
                  </a:extLst>
                </p14:cNvPr>
                <p14:cNvContentPartPr/>
                <p14:nvPr/>
              </p14:nvContentPartPr>
              <p14:xfrm>
                <a:off x="9398695" y="583242"/>
                <a:ext cx="109440" cy="156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17A087-760F-6198-BCDD-55BA09363B6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89695" y="574242"/>
                  <a:ext cx="1270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6D48B65-0BB8-840D-0199-B87987F397B1}"/>
                    </a:ext>
                  </a:extLst>
                </p14:cNvPr>
                <p14:cNvContentPartPr/>
                <p14:nvPr/>
              </p14:nvContentPartPr>
              <p14:xfrm>
                <a:off x="9321295" y="839922"/>
                <a:ext cx="155520" cy="34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6D48B65-0BB8-840D-0199-B87987F397B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12655" y="830922"/>
                  <a:ext cx="173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179E9BB-3F63-B850-7B89-4AE9AB7423A3}"/>
                    </a:ext>
                  </a:extLst>
                </p14:cNvPr>
                <p14:cNvContentPartPr/>
                <p14:nvPr/>
              </p14:nvContentPartPr>
              <p14:xfrm>
                <a:off x="8877775" y="432762"/>
                <a:ext cx="402840" cy="444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179E9BB-3F63-B850-7B89-4AE9AB7423A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68775" y="423762"/>
                  <a:ext cx="42048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46FC193-8C39-E1C7-149A-0BF6681E1772}"/>
                    </a:ext>
                  </a:extLst>
                </p14:cNvPr>
                <p14:cNvContentPartPr/>
                <p14:nvPr/>
              </p14:nvContentPartPr>
              <p14:xfrm>
                <a:off x="9063535" y="656682"/>
                <a:ext cx="7560" cy="20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46FC193-8C39-E1C7-149A-0BF6681E177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54895" y="647682"/>
                  <a:ext cx="252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5068B2-AA38-4B0D-BE0A-22CDD24C11A0}"/>
              </a:ext>
            </a:extLst>
          </p:cNvPr>
          <p:cNvGrpSpPr/>
          <p:nvPr/>
        </p:nvGrpSpPr>
        <p:grpSpPr>
          <a:xfrm>
            <a:off x="7173175" y="1158162"/>
            <a:ext cx="4678200" cy="1506960"/>
            <a:chOff x="7173175" y="1158162"/>
            <a:chExt cx="4678200" cy="150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ACB32D-2FB4-015F-4889-A3426B173440}"/>
                    </a:ext>
                  </a:extLst>
                </p14:cNvPr>
                <p14:cNvContentPartPr/>
                <p14:nvPr/>
              </p14:nvContentPartPr>
              <p14:xfrm>
                <a:off x="10981615" y="1286322"/>
                <a:ext cx="869760" cy="27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ACB32D-2FB4-015F-4889-A3426B17344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972975" y="1277682"/>
                  <a:ext cx="887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49B631-F9BA-E1AE-F239-DE5E43721A95}"/>
                    </a:ext>
                  </a:extLst>
                </p14:cNvPr>
                <p14:cNvContentPartPr/>
                <p14:nvPr/>
              </p14:nvContentPartPr>
              <p14:xfrm>
                <a:off x="10713415" y="1304682"/>
                <a:ext cx="313560" cy="338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49B631-F9BA-E1AE-F239-DE5E43721A9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704775" y="1295682"/>
                  <a:ext cx="3312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886E383-A209-19DE-E945-60E787EBC2C0}"/>
                    </a:ext>
                  </a:extLst>
                </p14:cNvPr>
                <p14:cNvContentPartPr/>
                <p14:nvPr/>
              </p14:nvContentPartPr>
              <p14:xfrm>
                <a:off x="11446015" y="1327722"/>
                <a:ext cx="361440" cy="412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886E383-A209-19DE-E945-60E787EBC2C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437015" y="1318722"/>
                  <a:ext cx="3790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340B558-C239-1FA7-7106-DED3C7DB2C62}"/>
                    </a:ext>
                  </a:extLst>
                </p14:cNvPr>
                <p14:cNvContentPartPr/>
                <p14:nvPr/>
              </p14:nvContentPartPr>
              <p14:xfrm>
                <a:off x="10751575" y="1666842"/>
                <a:ext cx="753840" cy="46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340B558-C239-1FA7-7106-DED3C7DB2C6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742935" y="1658202"/>
                  <a:ext cx="7714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BEF538-3D2F-856F-B5A9-65E7C0D219B0}"/>
                    </a:ext>
                  </a:extLst>
                </p14:cNvPr>
                <p14:cNvContentPartPr/>
                <p14:nvPr/>
              </p14:nvContentPartPr>
              <p14:xfrm>
                <a:off x="10284295" y="1517442"/>
                <a:ext cx="398880" cy="22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BEF538-3D2F-856F-B5A9-65E7C0D219B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275655" y="1508442"/>
                  <a:ext cx="416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0B8A85F-F5C6-3424-7776-C0F5205D170A}"/>
                    </a:ext>
                  </a:extLst>
                </p14:cNvPr>
                <p14:cNvContentPartPr/>
                <p14:nvPr/>
              </p14:nvContentPartPr>
              <p14:xfrm>
                <a:off x="10235695" y="1415922"/>
                <a:ext cx="142200" cy="208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0B8A85F-F5C6-3424-7776-C0F5205D170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227055" y="1406922"/>
                  <a:ext cx="1598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164558-0CDC-A6AC-8220-E9BC8876C005}"/>
                    </a:ext>
                  </a:extLst>
                </p14:cNvPr>
                <p14:cNvContentPartPr/>
                <p14:nvPr/>
              </p14:nvContentPartPr>
              <p14:xfrm>
                <a:off x="8954815" y="1384602"/>
                <a:ext cx="20520" cy="245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164558-0CDC-A6AC-8220-E9BC8876C00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46175" y="1375962"/>
                  <a:ext cx="381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0E34B4-5F83-756D-79F5-BC005E2AA50A}"/>
                    </a:ext>
                  </a:extLst>
                </p14:cNvPr>
                <p14:cNvContentPartPr/>
                <p14:nvPr/>
              </p14:nvContentPartPr>
              <p14:xfrm>
                <a:off x="9081535" y="1276602"/>
                <a:ext cx="360" cy="1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0E34B4-5F83-756D-79F5-BC005E2AA50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72535" y="1267602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7CF7898-ED4E-11B9-E302-0FF7759CBCD2}"/>
                    </a:ext>
                  </a:extLst>
                </p14:cNvPr>
                <p14:cNvContentPartPr/>
                <p14:nvPr/>
              </p14:nvContentPartPr>
              <p14:xfrm>
                <a:off x="9088735" y="1377762"/>
                <a:ext cx="200520" cy="151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7CF7898-ED4E-11B9-E302-0FF7759CBCD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79735" y="1369122"/>
                  <a:ext cx="218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9064FDB-D9BA-E009-8641-E4F735BBF1A3}"/>
                    </a:ext>
                  </a:extLst>
                </p14:cNvPr>
                <p14:cNvContentPartPr/>
                <p14:nvPr/>
              </p14:nvContentPartPr>
              <p14:xfrm>
                <a:off x="9285295" y="1419882"/>
                <a:ext cx="116280" cy="338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9064FDB-D9BA-E009-8641-E4F735BBF1A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76295" y="1411242"/>
                  <a:ext cx="1339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65A0CF3-F0E0-0E3A-791E-CDDBFEAC10C5}"/>
                    </a:ext>
                  </a:extLst>
                </p14:cNvPr>
                <p14:cNvContentPartPr/>
                <p14:nvPr/>
              </p14:nvContentPartPr>
              <p14:xfrm>
                <a:off x="9401215" y="1425642"/>
                <a:ext cx="125280" cy="160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65A0CF3-F0E0-0E3A-791E-CDDBFEAC10C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392575" y="1417002"/>
                  <a:ext cx="142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E9F37A4-6B81-E31B-4E8D-42BA1B9F5CDF}"/>
                    </a:ext>
                  </a:extLst>
                </p14:cNvPr>
                <p14:cNvContentPartPr/>
                <p14:nvPr/>
              </p14:nvContentPartPr>
              <p14:xfrm>
                <a:off x="9583015" y="1428522"/>
                <a:ext cx="158400" cy="124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E9F37A4-6B81-E31B-4E8D-42BA1B9F5CD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574015" y="1419522"/>
                  <a:ext cx="1760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093684-CADB-B7CF-D70D-8FC194FDF4BF}"/>
                    </a:ext>
                  </a:extLst>
                </p14:cNvPr>
                <p14:cNvContentPartPr/>
                <p14:nvPr/>
              </p14:nvContentPartPr>
              <p14:xfrm>
                <a:off x="9810175" y="1185882"/>
                <a:ext cx="139680" cy="383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093684-CADB-B7CF-D70D-8FC194FDF4B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01175" y="1176882"/>
                  <a:ext cx="1573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93D494-0283-BB88-8DCB-87E05793CF23}"/>
                    </a:ext>
                  </a:extLst>
                </p14:cNvPr>
                <p14:cNvContentPartPr/>
                <p14:nvPr/>
              </p14:nvContentPartPr>
              <p14:xfrm>
                <a:off x="8578615" y="1559922"/>
                <a:ext cx="210240" cy="152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93D494-0283-BB88-8DCB-87E05793CF2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569975" y="1551282"/>
                  <a:ext cx="227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A70CB6B-CD7E-0505-06FD-5321FFDFB863}"/>
                    </a:ext>
                  </a:extLst>
                </p14:cNvPr>
                <p14:cNvContentPartPr/>
                <p14:nvPr/>
              </p14:nvContentPartPr>
              <p14:xfrm>
                <a:off x="7173175" y="1427082"/>
                <a:ext cx="167760" cy="168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A70CB6B-CD7E-0505-06FD-5321FFDFB86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64175" y="1418442"/>
                  <a:ext cx="185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7A92FB-ECAE-BF9B-B320-3347F062A671}"/>
                    </a:ext>
                  </a:extLst>
                </p14:cNvPr>
                <p14:cNvContentPartPr/>
                <p14:nvPr/>
              </p14:nvContentPartPr>
              <p14:xfrm>
                <a:off x="7446055" y="1402242"/>
                <a:ext cx="195840" cy="122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7A92FB-ECAE-BF9B-B320-3347F062A67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437415" y="1393242"/>
                  <a:ext cx="213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37BD8F7-38CE-70BC-97AA-6A9C020D14FA}"/>
                    </a:ext>
                  </a:extLst>
                </p14:cNvPr>
                <p14:cNvContentPartPr/>
                <p14:nvPr/>
              </p14:nvContentPartPr>
              <p14:xfrm>
                <a:off x="7710295" y="1189122"/>
                <a:ext cx="102240" cy="406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37BD8F7-38CE-70BC-97AA-6A9C020D14F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01295" y="1180122"/>
                  <a:ext cx="1198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C9DDE19-0FAA-23AB-0A10-8A9904885B35}"/>
                    </a:ext>
                  </a:extLst>
                </p14:cNvPr>
                <p14:cNvContentPartPr/>
                <p14:nvPr/>
              </p14:nvContentPartPr>
              <p14:xfrm>
                <a:off x="7705255" y="1384602"/>
                <a:ext cx="231120" cy="233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C9DDE19-0FAA-23AB-0A10-8A9904885B3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696615" y="1375962"/>
                  <a:ext cx="2487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7E498E9-2BAE-9581-3A63-332CCE9EECC7}"/>
                    </a:ext>
                  </a:extLst>
                </p14:cNvPr>
                <p14:cNvContentPartPr/>
                <p14:nvPr/>
              </p14:nvContentPartPr>
              <p14:xfrm>
                <a:off x="7918375" y="1288122"/>
                <a:ext cx="184680" cy="182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7E498E9-2BAE-9581-3A63-332CCE9EECC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09735" y="1279482"/>
                  <a:ext cx="202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A3C1A9-7FC2-8876-D7C6-F083D523B318}"/>
                    </a:ext>
                  </a:extLst>
                </p14:cNvPr>
                <p14:cNvContentPartPr/>
                <p14:nvPr/>
              </p14:nvContentPartPr>
              <p14:xfrm>
                <a:off x="8112775" y="1339602"/>
                <a:ext cx="137520" cy="142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A3C1A9-7FC2-8876-D7C6-F083D523B31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103775" y="1330602"/>
                  <a:ext cx="1551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33686DB-4E83-2C81-DED6-6F5CB03B93DE}"/>
                    </a:ext>
                  </a:extLst>
                </p14:cNvPr>
                <p14:cNvContentPartPr/>
                <p14:nvPr/>
              </p14:nvContentPartPr>
              <p14:xfrm>
                <a:off x="8308975" y="1158162"/>
                <a:ext cx="105840" cy="327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33686DB-4E83-2C81-DED6-6F5CB03B93D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300335" y="1149522"/>
                  <a:ext cx="1234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B468B4-C25F-4EC6-7DE6-AE7905EA85D7}"/>
                    </a:ext>
                  </a:extLst>
                </p14:cNvPr>
                <p14:cNvContentPartPr/>
                <p14:nvPr/>
              </p14:nvContentPartPr>
              <p14:xfrm>
                <a:off x="7768975" y="1677642"/>
                <a:ext cx="61200" cy="343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B468B4-C25F-4EC6-7DE6-AE7905EA85D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760335" y="1669002"/>
                  <a:ext cx="788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65DF0B5-A905-66EC-138E-DF7A298EADBC}"/>
                    </a:ext>
                  </a:extLst>
                </p14:cNvPr>
                <p14:cNvContentPartPr/>
                <p14:nvPr/>
              </p14:nvContentPartPr>
              <p14:xfrm>
                <a:off x="7651975" y="1921722"/>
                <a:ext cx="351000" cy="207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65DF0B5-A905-66EC-138E-DF7A298EADB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643335" y="1912722"/>
                  <a:ext cx="368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AAD9CC2-BD0C-14BD-CEBE-D633FD8CE882}"/>
                    </a:ext>
                  </a:extLst>
                </p14:cNvPr>
                <p14:cNvContentPartPr/>
                <p14:nvPr/>
              </p14:nvContentPartPr>
              <p14:xfrm>
                <a:off x="7306015" y="2270202"/>
                <a:ext cx="28440" cy="225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AAD9CC2-BD0C-14BD-CEBE-D633FD8CE88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297375" y="2261562"/>
                  <a:ext cx="46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34BC75D-1CC9-6597-6005-1F47F5DEBC1B}"/>
                    </a:ext>
                  </a:extLst>
                </p14:cNvPr>
                <p14:cNvContentPartPr/>
                <p14:nvPr/>
              </p14:nvContentPartPr>
              <p14:xfrm>
                <a:off x="7403935" y="2185962"/>
                <a:ext cx="171000" cy="165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34BC75D-1CC9-6597-6005-1F47F5DEBC1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394935" y="2177322"/>
                  <a:ext cx="188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F06A8CD-8957-FDD9-CAC2-3E06067BE48F}"/>
                    </a:ext>
                  </a:extLst>
                </p14:cNvPr>
                <p14:cNvContentPartPr/>
                <p14:nvPr/>
              </p14:nvContentPartPr>
              <p14:xfrm>
                <a:off x="7540375" y="2237082"/>
                <a:ext cx="137880" cy="169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F06A8CD-8957-FDD9-CAC2-3E06067BE48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31375" y="2228082"/>
                  <a:ext cx="155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F207751-2F7F-D8B4-5B9F-4356FD65B5A9}"/>
                    </a:ext>
                  </a:extLst>
                </p14:cNvPr>
                <p14:cNvContentPartPr/>
                <p14:nvPr/>
              </p14:nvContentPartPr>
              <p14:xfrm>
                <a:off x="7709935" y="2207562"/>
                <a:ext cx="133560" cy="255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F207751-2F7F-D8B4-5B9F-4356FD65B5A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701295" y="2198562"/>
                  <a:ext cx="151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C10F72A-A658-2A19-2B4A-9E7E1B632787}"/>
                    </a:ext>
                  </a:extLst>
                </p14:cNvPr>
                <p14:cNvContentPartPr/>
                <p14:nvPr/>
              </p14:nvContentPartPr>
              <p14:xfrm>
                <a:off x="7804255" y="2329962"/>
                <a:ext cx="202320" cy="100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C10F72A-A658-2A19-2B4A-9E7E1B63278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95255" y="2320962"/>
                  <a:ext cx="2199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7FC8CFC-9524-0982-BC6B-E8EB5280FE14}"/>
                    </a:ext>
                  </a:extLst>
                </p14:cNvPr>
                <p14:cNvContentPartPr/>
                <p14:nvPr/>
              </p14:nvContentPartPr>
              <p14:xfrm>
                <a:off x="8010895" y="2081922"/>
                <a:ext cx="66600" cy="500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7FC8CFC-9524-0982-BC6B-E8EB5280FE1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01895" y="2073282"/>
                  <a:ext cx="8424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6A53AC9-BB8F-EBEC-00FF-9C7C61901EDF}"/>
                    </a:ext>
                  </a:extLst>
                </p14:cNvPr>
                <p14:cNvContentPartPr/>
                <p14:nvPr/>
              </p14:nvContentPartPr>
              <p14:xfrm>
                <a:off x="7998295" y="2385402"/>
                <a:ext cx="201600" cy="159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6A53AC9-BB8F-EBEC-00FF-9C7C61901ED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989655" y="2376762"/>
                  <a:ext cx="2192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1B7BAE8-94CE-1EBF-FDE7-D8EBADA890C7}"/>
                    </a:ext>
                  </a:extLst>
                </p14:cNvPr>
                <p14:cNvContentPartPr/>
                <p14:nvPr/>
              </p14:nvContentPartPr>
              <p14:xfrm>
                <a:off x="8359735" y="2242842"/>
                <a:ext cx="135360" cy="199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1B7BAE8-94CE-1EBF-FDE7-D8EBADA890C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350735" y="2234202"/>
                  <a:ext cx="153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70A7B91-B138-9333-4BFE-6CBB18E7D97E}"/>
                    </a:ext>
                  </a:extLst>
                </p14:cNvPr>
                <p14:cNvContentPartPr/>
                <p14:nvPr/>
              </p14:nvContentPartPr>
              <p14:xfrm>
                <a:off x="8531095" y="2245362"/>
                <a:ext cx="150480" cy="202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70A7B91-B138-9333-4BFE-6CBB18E7D97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522455" y="2236722"/>
                  <a:ext cx="1681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D9487EF-1A90-98D3-D945-E20E0E933E61}"/>
                    </a:ext>
                  </a:extLst>
                </p14:cNvPr>
                <p14:cNvContentPartPr/>
                <p14:nvPr/>
              </p14:nvContentPartPr>
              <p14:xfrm>
                <a:off x="8706415" y="2135202"/>
                <a:ext cx="50400" cy="397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9487EF-1A90-98D3-D945-E20E0E933E6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697775" y="2126562"/>
                  <a:ext cx="680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9CE468B-E11A-5058-35F1-48E056F33B1C}"/>
                    </a:ext>
                  </a:extLst>
                </p14:cNvPr>
                <p14:cNvContentPartPr/>
                <p14:nvPr/>
              </p14:nvContentPartPr>
              <p14:xfrm>
                <a:off x="8708575" y="2389002"/>
                <a:ext cx="96480" cy="52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9CE468B-E11A-5058-35F1-48E056F33B1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699935" y="2380362"/>
                  <a:ext cx="1141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DCC32DA-364A-33FB-482F-718CD06A7CC5}"/>
                    </a:ext>
                  </a:extLst>
                </p14:cNvPr>
                <p14:cNvContentPartPr/>
                <p14:nvPr/>
              </p14:nvContentPartPr>
              <p14:xfrm>
                <a:off x="8823415" y="2298282"/>
                <a:ext cx="203760" cy="201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DCC32DA-364A-33FB-482F-718CD06A7CC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814415" y="2289642"/>
                  <a:ext cx="221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E2E9E3D-B49D-E8D9-7CEF-83F49EDDABC6}"/>
                    </a:ext>
                  </a:extLst>
                </p14:cNvPr>
                <p14:cNvContentPartPr/>
                <p14:nvPr/>
              </p14:nvContentPartPr>
              <p14:xfrm>
                <a:off x="9070375" y="2334642"/>
                <a:ext cx="110520" cy="218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E2E9E3D-B49D-E8D9-7CEF-83F49EDDABC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061375" y="2325642"/>
                  <a:ext cx="128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862E693-B67E-1DAA-2A88-24A728626B59}"/>
                    </a:ext>
                  </a:extLst>
                </p14:cNvPr>
                <p14:cNvContentPartPr/>
                <p14:nvPr/>
              </p14:nvContentPartPr>
              <p14:xfrm>
                <a:off x="9853735" y="1798962"/>
                <a:ext cx="369360" cy="290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862E693-B67E-1DAA-2A88-24A728626B5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845095" y="1789962"/>
                  <a:ext cx="3870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2838E6-713F-F5BC-0E64-ECFABB68D112}"/>
                    </a:ext>
                  </a:extLst>
                </p14:cNvPr>
                <p14:cNvContentPartPr/>
                <p14:nvPr/>
              </p14:nvContentPartPr>
              <p14:xfrm>
                <a:off x="10270255" y="1957722"/>
                <a:ext cx="100080" cy="222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2838E6-713F-F5BC-0E64-ECFABB68D11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261615" y="1949082"/>
                  <a:ext cx="1177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23EE88E-7104-F481-E751-C322A4306678}"/>
                    </a:ext>
                  </a:extLst>
                </p14:cNvPr>
                <p14:cNvContentPartPr/>
                <p14:nvPr/>
              </p14:nvContentPartPr>
              <p14:xfrm>
                <a:off x="10456015" y="2241042"/>
                <a:ext cx="55080" cy="187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23EE88E-7104-F481-E751-C322A430667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447375" y="2232042"/>
                  <a:ext cx="727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DCA875-3A7F-1925-E41C-884D4BEB1D75}"/>
                    </a:ext>
                  </a:extLst>
                </p14:cNvPr>
                <p14:cNvContentPartPr/>
                <p14:nvPr/>
              </p14:nvContentPartPr>
              <p14:xfrm>
                <a:off x="10546375" y="2160402"/>
                <a:ext cx="2160" cy="5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DCA875-3A7F-1925-E41C-884D4BEB1D7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537735" y="2151402"/>
                  <a:ext cx="198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7AF84F1-624E-241F-35CC-DAD202FEB276}"/>
                    </a:ext>
                  </a:extLst>
                </p14:cNvPr>
                <p14:cNvContentPartPr/>
                <p14:nvPr/>
              </p14:nvContentPartPr>
              <p14:xfrm>
                <a:off x="10575895" y="2272362"/>
                <a:ext cx="150480" cy="155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7AF84F1-624E-241F-35CC-DAD202FEB27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566895" y="2263362"/>
                  <a:ext cx="1681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175416E-3E09-B1AA-5505-5F094BB52CE8}"/>
                    </a:ext>
                  </a:extLst>
                </p14:cNvPr>
                <p14:cNvContentPartPr/>
                <p14:nvPr/>
              </p14:nvContentPartPr>
              <p14:xfrm>
                <a:off x="10812775" y="2225562"/>
                <a:ext cx="123120" cy="155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175416E-3E09-B1AA-5505-5F094BB52CE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803775" y="2216922"/>
                  <a:ext cx="140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55F65BF-DE66-8F97-637D-2141A6F6BF9E}"/>
                    </a:ext>
                  </a:extLst>
                </p14:cNvPr>
                <p14:cNvContentPartPr/>
                <p14:nvPr/>
              </p14:nvContentPartPr>
              <p14:xfrm>
                <a:off x="10827535" y="2138802"/>
                <a:ext cx="298080" cy="526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55F65BF-DE66-8F97-637D-2141A6F6BF9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818535" y="2130162"/>
                  <a:ext cx="3157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A89127B-A9C3-3252-D1D7-9D6E3055AB45}"/>
                    </a:ext>
                  </a:extLst>
                </p14:cNvPr>
                <p14:cNvContentPartPr/>
                <p14:nvPr/>
              </p14:nvContentPartPr>
              <p14:xfrm>
                <a:off x="11167015" y="2293962"/>
                <a:ext cx="235080" cy="183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A89127B-A9C3-3252-D1D7-9D6E3055AB4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158015" y="2285322"/>
                  <a:ext cx="252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1C154EA-2649-5247-65EF-EF441C4F1882}"/>
                    </a:ext>
                  </a:extLst>
                </p14:cNvPr>
                <p14:cNvContentPartPr/>
                <p14:nvPr/>
              </p14:nvContentPartPr>
              <p14:xfrm>
                <a:off x="11449255" y="1957722"/>
                <a:ext cx="137880" cy="523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1C154EA-2649-5247-65EF-EF441C4F188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440615" y="1948722"/>
                  <a:ext cx="155520" cy="54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D38CB4B-5691-CC85-E27B-B5FB9D489B40}"/>
              </a:ext>
            </a:extLst>
          </p:cNvPr>
          <p:cNvGrpSpPr/>
          <p:nvPr/>
        </p:nvGrpSpPr>
        <p:grpSpPr>
          <a:xfrm>
            <a:off x="6854215" y="2865642"/>
            <a:ext cx="5015160" cy="1006920"/>
            <a:chOff x="6854215" y="2865642"/>
            <a:chExt cx="5015160" cy="100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CE906DB-CA42-AA4B-4E64-B56B2AB26010}"/>
                    </a:ext>
                  </a:extLst>
                </p14:cNvPr>
                <p14:cNvContentPartPr/>
                <p14:nvPr/>
              </p14:nvContentPartPr>
              <p14:xfrm>
                <a:off x="10564015" y="2906322"/>
                <a:ext cx="1270080" cy="33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CE906DB-CA42-AA4B-4E64-B56B2AB2601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555015" y="2897682"/>
                  <a:ext cx="1287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81B0684-A288-030E-D3B6-551C995412A5}"/>
                    </a:ext>
                  </a:extLst>
                </p14:cNvPr>
                <p14:cNvContentPartPr/>
                <p14:nvPr/>
              </p14:nvContentPartPr>
              <p14:xfrm>
                <a:off x="10583815" y="2911362"/>
                <a:ext cx="18720" cy="592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81B0684-A288-030E-D3B6-551C995412A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574815" y="2902722"/>
                  <a:ext cx="3636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3900C82-736B-1A5C-7937-61D024EDB875}"/>
                    </a:ext>
                  </a:extLst>
                </p14:cNvPr>
                <p14:cNvContentPartPr/>
                <p14:nvPr/>
              </p14:nvContentPartPr>
              <p14:xfrm>
                <a:off x="11833015" y="3000282"/>
                <a:ext cx="36360" cy="499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3900C82-736B-1A5C-7937-61D024EDB87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824375" y="2991642"/>
                  <a:ext cx="5400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27AF905-8892-486D-AE72-51DD91FFCDCB}"/>
                    </a:ext>
                  </a:extLst>
                </p14:cNvPr>
                <p14:cNvContentPartPr/>
                <p14:nvPr/>
              </p14:nvContentPartPr>
              <p14:xfrm>
                <a:off x="10522615" y="3435162"/>
                <a:ext cx="1330560" cy="71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27AF905-8892-486D-AE72-51DD91FFCDC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513615" y="3426162"/>
                  <a:ext cx="13482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529A81A-B305-7C67-9E88-CAF36A538504}"/>
                    </a:ext>
                  </a:extLst>
                </p14:cNvPr>
                <p14:cNvContentPartPr/>
                <p14:nvPr/>
              </p14:nvContentPartPr>
              <p14:xfrm>
                <a:off x="9991615" y="3312402"/>
                <a:ext cx="475560" cy="42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529A81A-B305-7C67-9E88-CAF36A53850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982615" y="3303762"/>
                  <a:ext cx="4932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CA3C561-4D13-63F6-84AC-250866096FE7}"/>
                    </a:ext>
                  </a:extLst>
                </p14:cNvPr>
                <p14:cNvContentPartPr/>
                <p14:nvPr/>
              </p14:nvContentPartPr>
              <p14:xfrm>
                <a:off x="9967855" y="3195762"/>
                <a:ext cx="180360" cy="241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CA3C561-4D13-63F6-84AC-250866096FE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958855" y="3186762"/>
                  <a:ext cx="198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9510378-9B2D-7CA9-7E7A-F15CFC10B15F}"/>
                    </a:ext>
                  </a:extLst>
                </p14:cNvPr>
                <p14:cNvContentPartPr/>
                <p14:nvPr/>
              </p14:nvContentPartPr>
              <p14:xfrm>
                <a:off x="9199975" y="3034842"/>
                <a:ext cx="774720" cy="322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9510378-9B2D-7CA9-7E7A-F15CFC10B15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190975" y="3025842"/>
                  <a:ext cx="7923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20E8C72-543D-1A7D-51E3-D162005405F1}"/>
                    </a:ext>
                  </a:extLst>
                </p14:cNvPr>
                <p14:cNvContentPartPr/>
                <p14:nvPr/>
              </p14:nvContentPartPr>
              <p14:xfrm>
                <a:off x="9427855" y="3491322"/>
                <a:ext cx="24120" cy="23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20E8C72-543D-1A7D-51E3-D162005405F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418855" y="3482322"/>
                  <a:ext cx="41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A49BA3F-563F-AEF3-9E4E-7F0CAF1B00C9}"/>
                    </a:ext>
                  </a:extLst>
                </p14:cNvPr>
                <p14:cNvContentPartPr/>
                <p14:nvPr/>
              </p14:nvContentPartPr>
              <p14:xfrm>
                <a:off x="9347935" y="3058242"/>
                <a:ext cx="133920" cy="48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A49BA3F-563F-AEF3-9E4E-7F0CAF1B00C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338935" y="3049602"/>
                  <a:ext cx="1515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37C20D8-426B-3EFC-E2BD-B5E127E1F99C}"/>
                    </a:ext>
                  </a:extLst>
                </p14:cNvPr>
                <p14:cNvContentPartPr/>
                <p14:nvPr/>
              </p14:nvContentPartPr>
              <p14:xfrm>
                <a:off x="8612815" y="3140322"/>
                <a:ext cx="411480" cy="189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37C20D8-426B-3EFC-E2BD-B5E127E1F99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604175" y="3131682"/>
                  <a:ext cx="4291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ADF295F-E66A-F5B8-E1DD-FFF40AFB7D46}"/>
                    </a:ext>
                  </a:extLst>
                </p14:cNvPr>
                <p14:cNvContentPartPr/>
                <p14:nvPr/>
              </p14:nvContentPartPr>
              <p14:xfrm>
                <a:off x="8815135" y="2932602"/>
                <a:ext cx="119160" cy="59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ADF295F-E66A-F5B8-E1DD-FFF40AFB7D4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806135" y="2923962"/>
                  <a:ext cx="136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4143CB8-8B4D-9EDD-1963-121BA1A3C3D2}"/>
                    </a:ext>
                  </a:extLst>
                </p14:cNvPr>
                <p14:cNvContentPartPr/>
                <p14:nvPr/>
              </p14:nvContentPartPr>
              <p14:xfrm>
                <a:off x="8602015" y="3038802"/>
                <a:ext cx="36000" cy="186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4143CB8-8B4D-9EDD-1963-121BA1A3C3D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593015" y="3030162"/>
                  <a:ext cx="53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8A0AD12-2130-C932-DD11-CC0F33535E63}"/>
                    </a:ext>
                  </a:extLst>
                </p14:cNvPr>
                <p14:cNvContentPartPr/>
                <p14:nvPr/>
              </p14:nvContentPartPr>
              <p14:xfrm>
                <a:off x="8478895" y="3222042"/>
                <a:ext cx="113760" cy="106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8A0AD12-2130-C932-DD11-CC0F33535E6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469895" y="3213402"/>
                  <a:ext cx="131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1C9AC2-22E3-DA1A-2E1C-4B078AE6FB44}"/>
                    </a:ext>
                  </a:extLst>
                </p14:cNvPr>
                <p14:cNvContentPartPr/>
                <p14:nvPr/>
              </p14:nvContentPartPr>
              <p14:xfrm>
                <a:off x="8320135" y="3037722"/>
                <a:ext cx="151920" cy="297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1C9AC2-22E3-DA1A-2E1C-4B078AE6FB4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311135" y="3028722"/>
                  <a:ext cx="1695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A1C88B3-52C4-8E79-D700-E31080F661CE}"/>
                    </a:ext>
                  </a:extLst>
                </p14:cNvPr>
                <p14:cNvContentPartPr/>
                <p14:nvPr/>
              </p14:nvContentPartPr>
              <p14:xfrm>
                <a:off x="8185495" y="3270282"/>
                <a:ext cx="112320" cy="86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A1C88B3-52C4-8E79-D700-E31080F661C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176855" y="3261282"/>
                  <a:ext cx="129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EAE7268-278E-1B09-74DF-B3BDA9046BB1}"/>
                    </a:ext>
                  </a:extLst>
                </p14:cNvPr>
                <p14:cNvContentPartPr/>
                <p14:nvPr/>
              </p14:nvContentPartPr>
              <p14:xfrm>
                <a:off x="7696255" y="3116922"/>
                <a:ext cx="464040" cy="369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EAE7268-278E-1B09-74DF-B3BDA9046BB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687615" y="3108282"/>
                  <a:ext cx="4816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1BFE513-1B19-D954-8740-B1DA50CDA3BF}"/>
                    </a:ext>
                  </a:extLst>
                </p14:cNvPr>
                <p14:cNvContentPartPr/>
                <p14:nvPr/>
              </p14:nvContentPartPr>
              <p14:xfrm>
                <a:off x="7530655" y="3295482"/>
                <a:ext cx="112680" cy="119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1BFE513-1B19-D954-8740-B1DA50CDA3B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522015" y="3286842"/>
                  <a:ext cx="130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CB3C68A-A1E9-BE0B-18F8-FCDC70FCE47A}"/>
                    </a:ext>
                  </a:extLst>
                </p14:cNvPr>
                <p14:cNvContentPartPr/>
                <p14:nvPr/>
              </p14:nvContentPartPr>
              <p14:xfrm>
                <a:off x="7311415" y="2865642"/>
                <a:ext cx="362160" cy="473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CB3C68A-A1E9-BE0B-18F8-FCDC70FCE47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302775" y="2856642"/>
                  <a:ext cx="3798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BEFA259-7FD7-0E20-CD05-B4930B3E9288}"/>
                    </a:ext>
                  </a:extLst>
                </p14:cNvPr>
                <p14:cNvContentPartPr/>
                <p14:nvPr/>
              </p14:nvContentPartPr>
              <p14:xfrm>
                <a:off x="6854215" y="2884722"/>
                <a:ext cx="405360" cy="461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BEFA259-7FD7-0E20-CD05-B4930B3E928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845215" y="2876082"/>
                  <a:ext cx="42300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04F05D6-5EED-E43D-9F1C-716AA110593A}"/>
                    </a:ext>
                  </a:extLst>
                </p14:cNvPr>
                <p14:cNvContentPartPr/>
                <p14:nvPr/>
              </p14:nvContentPartPr>
              <p14:xfrm>
                <a:off x="6942055" y="3479802"/>
                <a:ext cx="93240" cy="43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04F05D6-5EED-E43D-9F1C-716AA110593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933415" y="3470802"/>
                  <a:ext cx="1108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9B73D8E-DC3B-FDB8-E80A-A4FA9588276C}"/>
                    </a:ext>
                  </a:extLst>
                </p14:cNvPr>
                <p14:cNvContentPartPr/>
                <p14:nvPr/>
              </p14:nvContentPartPr>
              <p14:xfrm>
                <a:off x="7855735" y="3594282"/>
                <a:ext cx="354600" cy="224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9B73D8E-DC3B-FDB8-E80A-A4FA9588276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847095" y="3585282"/>
                  <a:ext cx="372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8142BD6-1046-903D-D956-8C3DA011155D}"/>
                    </a:ext>
                  </a:extLst>
                </p14:cNvPr>
                <p14:cNvContentPartPr/>
                <p14:nvPr/>
              </p14:nvContentPartPr>
              <p14:xfrm>
                <a:off x="8291335" y="3614082"/>
                <a:ext cx="205560" cy="123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8142BD6-1046-903D-D956-8C3DA011155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282335" y="3605442"/>
                  <a:ext cx="223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5667726-776C-89CA-C26E-1E5B539F09F7}"/>
                    </a:ext>
                  </a:extLst>
                </p14:cNvPr>
                <p14:cNvContentPartPr/>
                <p14:nvPr/>
              </p14:nvContentPartPr>
              <p14:xfrm>
                <a:off x="8589055" y="3517602"/>
                <a:ext cx="281880" cy="354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5667726-776C-89CA-C26E-1E5B539F09F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580055" y="3508602"/>
                  <a:ext cx="299520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C10E644-401F-A0B4-E078-3934E3B6FDBC}"/>
              </a:ext>
            </a:extLst>
          </p:cNvPr>
          <p:cNvGrpSpPr/>
          <p:nvPr/>
        </p:nvGrpSpPr>
        <p:grpSpPr>
          <a:xfrm>
            <a:off x="9530815" y="3914682"/>
            <a:ext cx="2525040" cy="827280"/>
            <a:chOff x="9530815" y="3914682"/>
            <a:chExt cx="2525040" cy="82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BE361B6-C416-FF9E-0C0A-3B0BE6B0F24F}"/>
                    </a:ext>
                  </a:extLst>
                </p14:cNvPr>
                <p14:cNvContentPartPr/>
                <p14:nvPr/>
              </p14:nvContentPartPr>
              <p14:xfrm>
                <a:off x="10695775" y="3914682"/>
                <a:ext cx="643680" cy="529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BE361B6-C416-FF9E-0C0A-3B0BE6B0F24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6775" y="3905682"/>
                  <a:ext cx="66132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1E19BE6-8878-E8AF-7950-86F581EE5D1E}"/>
                    </a:ext>
                  </a:extLst>
                </p14:cNvPr>
                <p14:cNvContentPartPr/>
                <p14:nvPr/>
              </p14:nvContentPartPr>
              <p14:xfrm>
                <a:off x="10502815" y="3958962"/>
                <a:ext cx="1553040" cy="783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1E19BE6-8878-E8AF-7950-86F581EE5D1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494175" y="3949962"/>
                  <a:ext cx="157068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1F5AB7E-B775-FF27-A077-14B617981215}"/>
                    </a:ext>
                  </a:extLst>
                </p14:cNvPr>
                <p14:cNvContentPartPr/>
                <p14:nvPr/>
              </p14:nvContentPartPr>
              <p14:xfrm>
                <a:off x="10471135" y="4438482"/>
                <a:ext cx="297360" cy="156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1F5AB7E-B775-FF27-A077-14B61798121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462135" y="4429482"/>
                  <a:ext cx="315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6B1F451-E5D6-F4F0-77FD-A09E91773083}"/>
                    </a:ext>
                  </a:extLst>
                </p14:cNvPr>
                <p14:cNvContentPartPr/>
                <p14:nvPr/>
              </p14:nvContentPartPr>
              <p14:xfrm>
                <a:off x="9579415" y="4500402"/>
                <a:ext cx="811440" cy="81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6B1F451-E5D6-F4F0-77FD-A09E9177308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570775" y="4491762"/>
                  <a:ext cx="829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5B4608-C8F4-3DCD-69C2-FEF3840C91A2}"/>
                    </a:ext>
                  </a:extLst>
                </p14:cNvPr>
                <p14:cNvContentPartPr/>
                <p14:nvPr/>
              </p14:nvContentPartPr>
              <p14:xfrm>
                <a:off x="9530815" y="4438482"/>
                <a:ext cx="199440" cy="230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5B4608-C8F4-3DCD-69C2-FEF3840C91A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521815" y="4429482"/>
                  <a:ext cx="21708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B199848-B71A-DDC6-D0BE-03B336C9757E}"/>
              </a:ext>
            </a:extLst>
          </p:cNvPr>
          <p:cNvGrpSpPr/>
          <p:nvPr/>
        </p:nvGrpSpPr>
        <p:grpSpPr>
          <a:xfrm>
            <a:off x="8204575" y="4190802"/>
            <a:ext cx="735120" cy="561600"/>
            <a:chOff x="8204575" y="4190802"/>
            <a:chExt cx="735120" cy="5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8FACA38-5D6C-FB50-6C49-0D55FCAF0BFC}"/>
                    </a:ext>
                  </a:extLst>
                </p14:cNvPr>
                <p14:cNvContentPartPr/>
                <p14:nvPr/>
              </p14:nvContentPartPr>
              <p14:xfrm>
                <a:off x="8402935" y="4300602"/>
                <a:ext cx="536760" cy="451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8FACA38-5D6C-FB50-6C49-0D55FCAF0BF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394295" y="4291602"/>
                  <a:ext cx="5544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3AC9B68-063B-7CDD-FA96-25E08CF40AD0}"/>
                    </a:ext>
                  </a:extLst>
                </p14:cNvPr>
                <p14:cNvContentPartPr/>
                <p14:nvPr/>
              </p14:nvContentPartPr>
              <p14:xfrm>
                <a:off x="8599855" y="4223202"/>
                <a:ext cx="131760" cy="117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3AC9B68-063B-7CDD-FA96-25E08CF40AD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591215" y="4214562"/>
                  <a:ext cx="149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F0AC988-37A3-81B8-CEF0-E5D237AF7A65}"/>
                    </a:ext>
                  </a:extLst>
                </p14:cNvPr>
                <p14:cNvContentPartPr/>
                <p14:nvPr/>
              </p14:nvContentPartPr>
              <p14:xfrm>
                <a:off x="8204575" y="4190802"/>
                <a:ext cx="231480" cy="346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F0AC988-37A3-81B8-CEF0-E5D237AF7A6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195575" y="4181802"/>
                  <a:ext cx="249120" cy="36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403F1AB-B314-A61C-41FE-20A85B006B2C}"/>
                  </a:ext>
                </a:extLst>
              </p14:cNvPr>
              <p14:cNvContentPartPr/>
              <p14:nvPr/>
            </p14:nvContentPartPr>
            <p14:xfrm>
              <a:off x="11590375" y="5092242"/>
              <a:ext cx="12600" cy="126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403F1AB-B314-A61C-41FE-20A85B006B2C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1581735" y="5083242"/>
                <a:ext cx="302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E09883A-4AAD-1914-474A-337759ACFDCC}"/>
                  </a:ext>
                </a:extLst>
              </p14:cNvPr>
              <p14:cNvContentPartPr/>
              <p14:nvPr/>
            </p14:nvContentPartPr>
            <p14:xfrm>
              <a:off x="11071975" y="5027082"/>
              <a:ext cx="464400" cy="3924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E09883A-4AAD-1914-474A-337759ACFDCC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1062975" y="5018442"/>
                <a:ext cx="48204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AB19158-375F-4265-85E7-33E361F1E6FB}"/>
                  </a:ext>
                </a:extLst>
              </p14:cNvPr>
              <p14:cNvContentPartPr/>
              <p14:nvPr/>
            </p14:nvContentPartPr>
            <p14:xfrm>
              <a:off x="11114455" y="5204922"/>
              <a:ext cx="55440" cy="241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AB19158-375F-4265-85E7-33E361F1E6FB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1105455" y="5195922"/>
                <a:ext cx="730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0C4BC02-A419-AB2F-0037-228A590AED48}"/>
                  </a:ext>
                </a:extLst>
              </p14:cNvPr>
              <p14:cNvContentPartPr/>
              <p14:nvPr/>
            </p14:nvContentPartPr>
            <p14:xfrm>
              <a:off x="11549695" y="5122122"/>
              <a:ext cx="17280" cy="180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0C4BC02-A419-AB2F-0037-228A590AED48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1540695" y="5113122"/>
                <a:ext cx="349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87048DA-D49F-A050-7AE2-6FF0304EE61E}"/>
                  </a:ext>
                </a:extLst>
              </p14:cNvPr>
              <p14:cNvContentPartPr/>
              <p14:nvPr/>
            </p14:nvContentPartPr>
            <p14:xfrm>
              <a:off x="11455015" y="4820082"/>
              <a:ext cx="503280" cy="1303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87048DA-D49F-A050-7AE2-6FF0304EE61E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1446375" y="4811442"/>
                <a:ext cx="5209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0491AC6-34E4-0B39-C15F-7FE32189C021}"/>
                  </a:ext>
                </a:extLst>
              </p14:cNvPr>
              <p14:cNvContentPartPr/>
              <p14:nvPr/>
            </p14:nvContentPartPr>
            <p14:xfrm>
              <a:off x="10568695" y="5220042"/>
              <a:ext cx="493920" cy="788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0491AC6-34E4-0B39-C15F-7FE32189C021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0560055" y="5211042"/>
                <a:ext cx="5115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A2FC5AD-AFCD-567C-4B38-BD8858EB53E8}"/>
                  </a:ext>
                </a:extLst>
              </p14:cNvPr>
              <p14:cNvContentPartPr/>
              <p14:nvPr/>
            </p14:nvContentPartPr>
            <p14:xfrm>
              <a:off x="10520455" y="5157402"/>
              <a:ext cx="132480" cy="1872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A2FC5AD-AFCD-567C-4B38-BD8858EB53E8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0511815" y="5148762"/>
                <a:ext cx="15012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DCFA786-CFCC-D8C7-7F1D-5AB4311C5684}"/>
              </a:ext>
            </a:extLst>
          </p:cNvPr>
          <p:cNvGrpSpPr/>
          <p:nvPr/>
        </p:nvGrpSpPr>
        <p:grpSpPr>
          <a:xfrm>
            <a:off x="6309535" y="4858242"/>
            <a:ext cx="3970800" cy="1009800"/>
            <a:chOff x="6309535" y="4858242"/>
            <a:chExt cx="3970800" cy="100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4EF9D74-87AA-9028-E576-1CF1375169D1}"/>
                    </a:ext>
                  </a:extLst>
                </p14:cNvPr>
                <p14:cNvContentPartPr/>
                <p14:nvPr/>
              </p14:nvContentPartPr>
              <p14:xfrm>
                <a:off x="10226335" y="5096202"/>
                <a:ext cx="54000" cy="273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4EF9D74-87AA-9028-E576-1CF1375169D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217335" y="5087202"/>
                  <a:ext cx="716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AE0AFFE-37AD-2964-0472-F5ED9EE0C640}"/>
                    </a:ext>
                  </a:extLst>
                </p14:cNvPr>
                <p14:cNvContentPartPr/>
                <p14:nvPr/>
              </p14:nvContentPartPr>
              <p14:xfrm>
                <a:off x="9705415" y="5184042"/>
                <a:ext cx="442440" cy="321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AE0AFFE-37AD-2964-0472-F5ED9EE0C64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696415" y="5175402"/>
                  <a:ext cx="4600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1FB6776-354C-CC67-29A1-96D6E398ADF8}"/>
                    </a:ext>
                  </a:extLst>
                </p14:cNvPr>
                <p14:cNvContentPartPr/>
                <p14:nvPr/>
              </p14:nvContentPartPr>
              <p14:xfrm>
                <a:off x="10013935" y="4858242"/>
                <a:ext cx="124560" cy="109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1FB6776-354C-CC67-29A1-96D6E398ADF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004935" y="4849242"/>
                  <a:ext cx="142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7902B69-33F3-22EC-D01C-11D57A6249EC}"/>
                    </a:ext>
                  </a:extLst>
                </p14:cNvPr>
                <p14:cNvContentPartPr/>
                <p14:nvPr/>
              </p14:nvContentPartPr>
              <p14:xfrm>
                <a:off x="9592375" y="5299602"/>
                <a:ext cx="128880" cy="134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7902B69-33F3-22EC-D01C-11D57A6249E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583375" y="5290962"/>
                  <a:ext cx="1465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AFE64D0-2B2A-16F5-CE43-8ABEF8D27A62}"/>
                    </a:ext>
                  </a:extLst>
                </p14:cNvPr>
                <p14:cNvContentPartPr/>
                <p14:nvPr/>
              </p14:nvContentPartPr>
              <p14:xfrm>
                <a:off x="9333535" y="5264322"/>
                <a:ext cx="307440" cy="413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AFE64D0-2B2A-16F5-CE43-8ABEF8D27A6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324895" y="5255322"/>
                  <a:ext cx="32508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E2652FE-7EA8-8FC9-0D86-C448A1AB15C1}"/>
                    </a:ext>
                  </a:extLst>
                </p14:cNvPr>
                <p14:cNvContentPartPr/>
                <p14:nvPr/>
              </p14:nvContentPartPr>
              <p14:xfrm>
                <a:off x="9498775" y="5582202"/>
                <a:ext cx="201960" cy="81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E2652FE-7EA8-8FC9-0D86-C448A1AB15C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490135" y="5573562"/>
                  <a:ext cx="219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908E9A2-4CDC-E06E-8843-A1F619832509}"/>
                    </a:ext>
                  </a:extLst>
                </p14:cNvPr>
                <p14:cNvContentPartPr/>
                <p14:nvPr/>
              </p14:nvContentPartPr>
              <p14:xfrm>
                <a:off x="9294655" y="5050842"/>
                <a:ext cx="88200" cy="27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908E9A2-4CDC-E06E-8843-A1F61983250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285655" y="5041842"/>
                  <a:ext cx="105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C03F5E4-4C1A-3C03-56DC-82F73841D89C}"/>
                    </a:ext>
                  </a:extLst>
                </p14:cNvPr>
                <p14:cNvContentPartPr/>
                <p14:nvPr/>
              </p14:nvContentPartPr>
              <p14:xfrm>
                <a:off x="8911975" y="5188002"/>
                <a:ext cx="206640" cy="399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C03F5E4-4C1A-3C03-56DC-82F73841D89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902975" y="5179362"/>
                  <a:ext cx="2242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3780D4B-EA20-28F7-A64C-A311AE10848C}"/>
                    </a:ext>
                  </a:extLst>
                </p14:cNvPr>
                <p14:cNvContentPartPr/>
                <p14:nvPr/>
              </p14:nvContentPartPr>
              <p14:xfrm>
                <a:off x="9028255" y="5292042"/>
                <a:ext cx="2520" cy="7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3780D4B-EA20-28F7-A64C-A311AE10848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019255" y="5283402"/>
                  <a:ext cx="20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57393A2-CA33-61A0-3A82-9ECD73B76C82}"/>
                    </a:ext>
                  </a:extLst>
                </p14:cNvPr>
                <p14:cNvContentPartPr/>
                <p14:nvPr/>
              </p14:nvContentPartPr>
              <p14:xfrm>
                <a:off x="8712535" y="5212842"/>
                <a:ext cx="191880" cy="353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57393A2-CA33-61A0-3A82-9ECD73B76C8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703535" y="5203842"/>
                  <a:ext cx="2095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ED35E15-3BA0-DD93-FE9D-5236BA143521}"/>
                    </a:ext>
                  </a:extLst>
                </p14:cNvPr>
                <p14:cNvContentPartPr/>
                <p14:nvPr/>
              </p14:nvContentPartPr>
              <p14:xfrm>
                <a:off x="8513455" y="5237322"/>
                <a:ext cx="124200" cy="289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ED35E15-3BA0-DD93-FE9D-5236BA14352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504815" y="5228682"/>
                  <a:ext cx="1418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7D405A-EF48-8326-3E49-557191CECC27}"/>
                    </a:ext>
                  </a:extLst>
                </p14:cNvPr>
                <p14:cNvContentPartPr/>
                <p14:nvPr/>
              </p14:nvContentPartPr>
              <p14:xfrm>
                <a:off x="8280895" y="5397522"/>
                <a:ext cx="143640" cy="95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7D405A-EF48-8326-3E49-557191CECC2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272255" y="5388522"/>
                  <a:ext cx="161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098137B-C04C-161E-9EF8-AC3BB7587ECD}"/>
                    </a:ext>
                  </a:extLst>
                </p14:cNvPr>
                <p14:cNvContentPartPr/>
                <p14:nvPr/>
              </p14:nvContentPartPr>
              <p14:xfrm>
                <a:off x="8335975" y="5592642"/>
                <a:ext cx="18000" cy="14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098137B-C04C-161E-9EF8-AC3BB7587EC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326975" y="5584002"/>
                  <a:ext cx="35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D96BE90-7110-0CAC-BAAA-F555A6ADAD06}"/>
                    </a:ext>
                  </a:extLst>
                </p14:cNvPr>
                <p14:cNvContentPartPr/>
                <p14:nvPr/>
              </p14:nvContentPartPr>
              <p14:xfrm>
                <a:off x="7988575" y="5165322"/>
                <a:ext cx="135360" cy="427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D96BE90-7110-0CAC-BAAA-F555A6ADAD0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979575" y="5156322"/>
                  <a:ext cx="15300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6C16030-9A1E-D9A9-2A2C-9C76FF503FA7}"/>
                    </a:ext>
                  </a:extLst>
                </p14:cNvPr>
                <p14:cNvContentPartPr/>
                <p14:nvPr/>
              </p14:nvContentPartPr>
              <p14:xfrm>
                <a:off x="7380535" y="5352882"/>
                <a:ext cx="511560" cy="375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6C16030-9A1E-D9A9-2A2C-9C76FF503FA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371895" y="5343882"/>
                  <a:ext cx="5292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E9F8310-D6DD-B69A-8EA5-5B43F069CF1C}"/>
                    </a:ext>
                  </a:extLst>
                </p14:cNvPr>
                <p14:cNvContentPartPr/>
                <p14:nvPr/>
              </p14:nvContentPartPr>
              <p14:xfrm>
                <a:off x="7590055" y="5512722"/>
                <a:ext cx="444240" cy="202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E9F8310-D6DD-B69A-8EA5-5B43F069CF1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581055" y="5504082"/>
                  <a:ext cx="461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EEB2C4D-A428-25D5-36ED-0FC27B8A77CD}"/>
                    </a:ext>
                  </a:extLst>
                </p14:cNvPr>
                <p14:cNvContentPartPr/>
                <p14:nvPr/>
              </p14:nvContentPartPr>
              <p14:xfrm>
                <a:off x="7625695" y="5794962"/>
                <a:ext cx="236160" cy="73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EEB2C4D-A428-25D5-36ED-0FC27B8A77C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616695" y="5786322"/>
                  <a:ext cx="253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FC0A71C-3315-BF66-19B5-6C7030B27E80}"/>
                    </a:ext>
                  </a:extLst>
                </p14:cNvPr>
                <p14:cNvContentPartPr/>
                <p14:nvPr/>
              </p14:nvContentPartPr>
              <p14:xfrm>
                <a:off x="6737575" y="5285562"/>
                <a:ext cx="127440" cy="246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FC0A71C-3315-BF66-19B5-6C7030B27E8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728935" y="5276922"/>
                  <a:ext cx="1450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B46FB42-C1B3-7EE9-7C28-5BA3E1DA726A}"/>
                    </a:ext>
                  </a:extLst>
                </p14:cNvPr>
                <p14:cNvContentPartPr/>
                <p14:nvPr/>
              </p14:nvContentPartPr>
              <p14:xfrm>
                <a:off x="6906775" y="5308602"/>
                <a:ext cx="188280" cy="1904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B46FB42-C1B3-7EE9-7C28-5BA3E1DA726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898135" y="5299602"/>
                  <a:ext cx="2059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BE0CBDA-8F90-ED3A-2017-4A0BAB01BAA9}"/>
                    </a:ext>
                  </a:extLst>
                </p14:cNvPr>
                <p14:cNvContentPartPr/>
                <p14:nvPr/>
              </p14:nvContentPartPr>
              <p14:xfrm>
                <a:off x="7128175" y="5343882"/>
                <a:ext cx="124920" cy="130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BE0CBDA-8F90-ED3A-2017-4A0BAB01BAA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119535" y="5335242"/>
                  <a:ext cx="142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678ACEC-E2A7-F971-C09D-6526191BA042}"/>
                    </a:ext>
                  </a:extLst>
                </p14:cNvPr>
                <p14:cNvContentPartPr/>
                <p14:nvPr/>
              </p14:nvContentPartPr>
              <p14:xfrm>
                <a:off x="6642535" y="5045802"/>
                <a:ext cx="201960" cy="183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678ACEC-E2A7-F971-C09D-6526191BA04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633895" y="5036802"/>
                  <a:ext cx="2196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A7598BA-3F4A-2E6D-DF30-0F7B79DB33EA}"/>
                    </a:ext>
                  </a:extLst>
                </p14:cNvPr>
                <p14:cNvContentPartPr/>
                <p14:nvPr/>
              </p14:nvContentPartPr>
              <p14:xfrm>
                <a:off x="6309535" y="5051202"/>
                <a:ext cx="268920" cy="310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A7598BA-3F4A-2E6D-DF30-0F7B79DB33E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300535" y="5042202"/>
                  <a:ext cx="2865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97347C2-095E-BCF7-B3C9-B092086EDC6D}"/>
                    </a:ext>
                  </a:extLst>
                </p14:cNvPr>
                <p14:cNvContentPartPr/>
                <p14:nvPr/>
              </p14:nvContentPartPr>
              <p14:xfrm>
                <a:off x="6444895" y="5106642"/>
                <a:ext cx="360" cy="24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97347C2-095E-BCF7-B3C9-B092086EDC6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435895" y="5098002"/>
                  <a:ext cx="1800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58CBC62-848B-D9E6-D731-2504C2EBC35F}"/>
              </a:ext>
            </a:extLst>
          </p:cNvPr>
          <p:cNvGrpSpPr/>
          <p:nvPr/>
        </p:nvGrpSpPr>
        <p:grpSpPr>
          <a:xfrm>
            <a:off x="4278775" y="295602"/>
            <a:ext cx="2667600" cy="1141560"/>
            <a:chOff x="4278775" y="295602"/>
            <a:chExt cx="2667600" cy="11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757B747-FF76-AEF1-8A3B-2FF06A0F6990}"/>
                    </a:ext>
                  </a:extLst>
                </p14:cNvPr>
                <p14:cNvContentPartPr/>
                <p14:nvPr/>
              </p14:nvContentPartPr>
              <p14:xfrm>
                <a:off x="6700855" y="295602"/>
                <a:ext cx="242280" cy="281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757B747-FF76-AEF1-8A3B-2FF06A0F699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691855" y="286602"/>
                  <a:ext cx="2599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0DA6F97-E2F8-5342-00B4-D0ABC48778DD}"/>
                    </a:ext>
                  </a:extLst>
                </p14:cNvPr>
                <p14:cNvContentPartPr/>
                <p14:nvPr/>
              </p14:nvContentPartPr>
              <p14:xfrm>
                <a:off x="6817495" y="576762"/>
                <a:ext cx="128880" cy="55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0DA6F97-E2F8-5342-00B4-D0ABC48778D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808855" y="567762"/>
                  <a:ext cx="1465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1F4710B-8FE4-D55D-E380-5AD025B2B509}"/>
                    </a:ext>
                  </a:extLst>
                </p14:cNvPr>
                <p14:cNvContentPartPr/>
                <p14:nvPr/>
              </p14:nvContentPartPr>
              <p14:xfrm>
                <a:off x="6226375" y="512322"/>
                <a:ext cx="385920" cy="92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1F4710B-8FE4-D55D-E380-5AD025B2B50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217735" y="503682"/>
                  <a:ext cx="403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193F9D3-2ACF-A92A-434C-7449BD152B2F}"/>
                    </a:ext>
                  </a:extLst>
                </p14:cNvPr>
                <p14:cNvContentPartPr/>
                <p14:nvPr/>
              </p14:nvContentPartPr>
              <p14:xfrm>
                <a:off x="6382615" y="815442"/>
                <a:ext cx="149040" cy="91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193F9D3-2ACF-A92A-434C-7449BD152B2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373975" y="806442"/>
                  <a:ext cx="1666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9A0ABB6-E4C3-F0B2-D0CB-9E3B89BF880F}"/>
                    </a:ext>
                  </a:extLst>
                </p14:cNvPr>
                <p14:cNvContentPartPr/>
                <p14:nvPr/>
              </p14:nvContentPartPr>
              <p14:xfrm>
                <a:off x="6125575" y="357162"/>
                <a:ext cx="90720" cy="272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9A0ABB6-E4C3-F0B2-D0CB-9E3B89BF880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116575" y="348162"/>
                  <a:ext cx="1083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4BFAFAE-6B11-8FCA-5526-7B542DC17CF5}"/>
                    </a:ext>
                  </a:extLst>
                </p14:cNvPr>
                <p14:cNvContentPartPr/>
                <p14:nvPr/>
              </p14:nvContentPartPr>
              <p14:xfrm>
                <a:off x="5734615" y="410802"/>
                <a:ext cx="449280" cy="356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4BFAFAE-6B11-8FCA-5526-7B542DC17CF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725615" y="401802"/>
                  <a:ext cx="4669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53FEDC4-6525-6F02-D959-9B71DA2A48DD}"/>
                    </a:ext>
                  </a:extLst>
                </p14:cNvPr>
                <p14:cNvContentPartPr/>
                <p14:nvPr/>
              </p14:nvContentPartPr>
              <p14:xfrm>
                <a:off x="5359135" y="405402"/>
                <a:ext cx="88920" cy="2678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53FEDC4-6525-6F02-D959-9B71DA2A48D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350135" y="396762"/>
                  <a:ext cx="1065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EEFB0B3-BC8C-903D-D728-E8E209E69A44}"/>
                    </a:ext>
                  </a:extLst>
                </p14:cNvPr>
                <p14:cNvContentPartPr/>
                <p14:nvPr/>
              </p14:nvContentPartPr>
              <p14:xfrm>
                <a:off x="5195335" y="515562"/>
                <a:ext cx="124200" cy="143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EEFB0B3-BC8C-903D-D728-E8E209E69A4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186335" y="506562"/>
                  <a:ext cx="141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8F749DD-DC00-DC58-6DD7-6E3AC2AB66C8}"/>
                    </a:ext>
                  </a:extLst>
                </p14:cNvPr>
                <p14:cNvContentPartPr/>
                <p14:nvPr/>
              </p14:nvContentPartPr>
              <p14:xfrm>
                <a:off x="5228455" y="329442"/>
                <a:ext cx="195120" cy="70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8F749DD-DC00-DC58-6DD7-6E3AC2AB66C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219815" y="320802"/>
                  <a:ext cx="212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E1472C0-F4B6-C727-6D3F-979A6D58A24C}"/>
                    </a:ext>
                  </a:extLst>
                </p14:cNvPr>
                <p14:cNvContentPartPr/>
                <p14:nvPr/>
              </p14:nvContentPartPr>
              <p14:xfrm>
                <a:off x="4544095" y="341322"/>
                <a:ext cx="98640" cy="2451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E1472C0-F4B6-C727-6D3F-979A6D58A24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535095" y="332322"/>
                  <a:ext cx="1162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93A6254-F9ED-BC0D-C734-73471F290B79}"/>
                    </a:ext>
                  </a:extLst>
                </p14:cNvPr>
                <p14:cNvContentPartPr/>
                <p14:nvPr/>
              </p14:nvContentPartPr>
              <p14:xfrm>
                <a:off x="4722655" y="490362"/>
                <a:ext cx="69480" cy="24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93A6254-F9ED-BC0D-C734-73471F290B7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713655" y="481722"/>
                  <a:ext cx="87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C30D4FD-9BC5-C385-EAB4-D44777410142}"/>
                    </a:ext>
                  </a:extLst>
                </p14:cNvPr>
                <p14:cNvContentPartPr/>
                <p14:nvPr/>
              </p14:nvContentPartPr>
              <p14:xfrm>
                <a:off x="4873495" y="456522"/>
                <a:ext cx="75240" cy="49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C30D4FD-9BC5-C385-EAB4-D4477741014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864855" y="447882"/>
                  <a:ext cx="928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0098DE4-2F3E-7393-9675-484DF8C5FA57}"/>
                    </a:ext>
                  </a:extLst>
                </p14:cNvPr>
                <p14:cNvContentPartPr/>
                <p14:nvPr/>
              </p14:nvContentPartPr>
              <p14:xfrm>
                <a:off x="4323055" y="391002"/>
                <a:ext cx="87480" cy="3812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0098DE4-2F3E-7393-9675-484DF8C5FA5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314415" y="382002"/>
                  <a:ext cx="1051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7B7E326-719E-8144-3083-90F4583FB0F4}"/>
                    </a:ext>
                  </a:extLst>
                </p14:cNvPr>
                <p14:cNvContentPartPr/>
                <p14:nvPr/>
              </p14:nvContentPartPr>
              <p14:xfrm>
                <a:off x="5673415" y="950082"/>
                <a:ext cx="407160" cy="3006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7B7E326-719E-8144-3083-90F4583FB0F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664775" y="941442"/>
                  <a:ext cx="4248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EABF3D0-26BB-5739-EB6E-5CD4C5C5B7FD}"/>
                    </a:ext>
                  </a:extLst>
                </p14:cNvPr>
                <p14:cNvContentPartPr/>
                <p14:nvPr/>
              </p14:nvContentPartPr>
              <p14:xfrm>
                <a:off x="6020815" y="931722"/>
                <a:ext cx="40680" cy="360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EABF3D0-26BB-5739-EB6E-5CD4C5C5B7F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012175" y="923082"/>
                  <a:ext cx="583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6D99AE4-9DF4-6A2D-B267-DA141D6FAD24}"/>
                    </a:ext>
                  </a:extLst>
                </p14:cNvPr>
                <p14:cNvContentPartPr/>
                <p14:nvPr/>
              </p14:nvContentPartPr>
              <p14:xfrm>
                <a:off x="5297935" y="1041522"/>
                <a:ext cx="289800" cy="201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6D99AE4-9DF4-6A2D-B267-DA141D6FAD2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288935" y="1032522"/>
                  <a:ext cx="307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0C9A721-266C-D488-E950-AC1F1FC4A7EB}"/>
                    </a:ext>
                  </a:extLst>
                </p14:cNvPr>
                <p14:cNvContentPartPr/>
                <p14:nvPr/>
              </p14:nvContentPartPr>
              <p14:xfrm>
                <a:off x="5397295" y="1343202"/>
                <a:ext cx="115920" cy="939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0C9A721-266C-D488-E950-AC1F1FC4A7E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388295" y="1334202"/>
                  <a:ext cx="133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6B5650B-E0F5-06FE-BC29-15EC71BEAC1A}"/>
                    </a:ext>
                  </a:extLst>
                </p14:cNvPr>
                <p14:cNvContentPartPr/>
                <p14:nvPr/>
              </p14:nvContentPartPr>
              <p14:xfrm>
                <a:off x="5220895" y="1238802"/>
                <a:ext cx="79200" cy="104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6B5650B-E0F5-06FE-BC29-15EC71BEAC1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212255" y="1230162"/>
                  <a:ext cx="96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CEDF885-F4D8-34C0-7A2C-1F4B3A4A36D2}"/>
                    </a:ext>
                  </a:extLst>
                </p14:cNvPr>
                <p14:cNvContentPartPr/>
                <p14:nvPr/>
              </p14:nvContentPartPr>
              <p14:xfrm>
                <a:off x="4559935" y="1058082"/>
                <a:ext cx="736200" cy="281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CEDF885-F4D8-34C0-7A2C-1F4B3A4A36D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551295" y="1049442"/>
                  <a:ext cx="7538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B2DEDF5-5173-B8D9-21B1-2EB004CBF9C6}"/>
                    </a:ext>
                  </a:extLst>
                </p14:cNvPr>
                <p14:cNvContentPartPr/>
                <p14:nvPr/>
              </p14:nvContentPartPr>
              <p14:xfrm>
                <a:off x="4278775" y="1029282"/>
                <a:ext cx="696240" cy="1515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B2DEDF5-5173-B8D9-21B1-2EB004CBF9C6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269775" y="1020642"/>
                  <a:ext cx="713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3BBAFC0-C1E5-E9ED-4834-24BD7C5686E5}"/>
                    </a:ext>
                  </a:extLst>
                </p14:cNvPr>
                <p14:cNvContentPartPr/>
                <p14:nvPr/>
              </p14:nvContentPartPr>
              <p14:xfrm>
                <a:off x="4340695" y="1357962"/>
                <a:ext cx="10800" cy="147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3BBAFC0-C1E5-E9ED-4834-24BD7C5686E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331695" y="1348962"/>
                  <a:ext cx="2844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F5B9FF1A-1E94-A202-31AD-A4D5DD9AA9B3}"/>
                  </a:ext>
                </a:extLst>
              </p14:cNvPr>
              <p14:cNvContentPartPr/>
              <p14:nvPr/>
            </p14:nvContentPartPr>
            <p14:xfrm>
              <a:off x="4385335" y="1552362"/>
              <a:ext cx="2145600" cy="1346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F5B9FF1A-1E94-A202-31AD-A4D5DD9AA9B3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4376335" y="1543362"/>
                <a:ext cx="2163240" cy="15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641BB2E-0DC4-9B4B-D006-FB24D403A139}"/>
              </a:ext>
            </a:extLst>
          </p:cNvPr>
          <p:cNvGrpSpPr/>
          <p:nvPr/>
        </p:nvGrpSpPr>
        <p:grpSpPr>
          <a:xfrm>
            <a:off x="1880815" y="322242"/>
            <a:ext cx="836640" cy="1047960"/>
            <a:chOff x="1880815" y="322242"/>
            <a:chExt cx="836640" cy="104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42404C0-D068-1796-CC4D-E3592A844AC2}"/>
                    </a:ext>
                  </a:extLst>
                </p14:cNvPr>
                <p14:cNvContentPartPr/>
                <p14:nvPr/>
              </p14:nvContentPartPr>
              <p14:xfrm>
                <a:off x="1880815" y="322242"/>
                <a:ext cx="836640" cy="592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42404C0-D068-1796-CC4D-E3592A844AC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872175" y="313602"/>
                  <a:ext cx="85428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D3B79C9-04D6-2DF4-004F-4B1F56FB3DFA}"/>
                    </a:ext>
                  </a:extLst>
                </p14:cNvPr>
                <p14:cNvContentPartPr/>
                <p14:nvPr/>
              </p14:nvContentPartPr>
              <p14:xfrm>
                <a:off x="2184655" y="550122"/>
                <a:ext cx="362880" cy="285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D3B79C9-04D6-2DF4-004F-4B1F56FB3DF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175655" y="541482"/>
                  <a:ext cx="3805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FFB9925-C5EC-A2DB-B407-94F1FB3F2494}"/>
                    </a:ext>
                  </a:extLst>
                </p14:cNvPr>
                <p14:cNvContentPartPr/>
                <p14:nvPr/>
              </p14:nvContentPartPr>
              <p14:xfrm>
                <a:off x="2325415" y="464442"/>
                <a:ext cx="79560" cy="77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FFB9925-C5EC-A2DB-B407-94F1FB3F249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316775" y="455802"/>
                  <a:ext cx="97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D39D376-F81C-22DB-CF7D-1A3872A2736B}"/>
                    </a:ext>
                  </a:extLst>
                </p14:cNvPr>
                <p14:cNvContentPartPr/>
                <p14:nvPr/>
              </p14:nvContentPartPr>
              <p14:xfrm>
                <a:off x="2167015" y="619242"/>
                <a:ext cx="57240" cy="1008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D39D376-F81C-22DB-CF7D-1A3872A2736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158375" y="610242"/>
                  <a:ext cx="74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1C7257A-7625-1717-78A7-9F8D3CC61053}"/>
                    </a:ext>
                  </a:extLst>
                </p14:cNvPr>
                <p14:cNvContentPartPr/>
                <p14:nvPr/>
              </p14:nvContentPartPr>
              <p14:xfrm>
                <a:off x="2124895" y="529962"/>
                <a:ext cx="242640" cy="430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1C7257A-7625-1717-78A7-9F8D3CC6105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116255" y="521322"/>
                  <a:ext cx="2602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8E7C386-E72F-32F7-DD3E-2E9F3BA9587B}"/>
                    </a:ext>
                  </a:extLst>
                </p14:cNvPr>
                <p14:cNvContentPartPr/>
                <p14:nvPr/>
              </p14:nvContentPartPr>
              <p14:xfrm>
                <a:off x="2279335" y="994002"/>
                <a:ext cx="31320" cy="273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8E7C386-E72F-32F7-DD3E-2E9F3BA9587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270335" y="985002"/>
                  <a:ext cx="489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ED35FF1-18C8-E383-E261-0D7292FE3BFE}"/>
                    </a:ext>
                  </a:extLst>
                </p14:cNvPr>
                <p14:cNvContentPartPr/>
                <p14:nvPr/>
              </p14:nvContentPartPr>
              <p14:xfrm>
                <a:off x="2192575" y="1246002"/>
                <a:ext cx="241920" cy="124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ED35FF1-18C8-E383-E261-0D7292FE3BF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183935" y="1237002"/>
                  <a:ext cx="25956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E4DACFB-D655-2680-466B-3340C4DB0861}"/>
                  </a:ext>
                </a:extLst>
              </p14:cNvPr>
              <p14:cNvContentPartPr/>
              <p14:nvPr/>
            </p14:nvContentPartPr>
            <p14:xfrm>
              <a:off x="1405615" y="1410882"/>
              <a:ext cx="1793160" cy="3740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E4DACFB-D655-2680-466B-3340C4DB0861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396615" y="1401882"/>
                <a:ext cx="1810800" cy="39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BFA9770-41A8-392A-BA2A-44C74DD433A0}"/>
              </a:ext>
            </a:extLst>
          </p:cNvPr>
          <p:cNvGrpSpPr/>
          <p:nvPr/>
        </p:nvGrpSpPr>
        <p:grpSpPr>
          <a:xfrm>
            <a:off x="7443175" y="4402842"/>
            <a:ext cx="484920" cy="151200"/>
            <a:chOff x="7443175" y="4402842"/>
            <a:chExt cx="484920" cy="15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C32764A-A61A-90C0-633A-B77E17A7E384}"/>
                    </a:ext>
                  </a:extLst>
                </p14:cNvPr>
                <p14:cNvContentPartPr/>
                <p14:nvPr/>
              </p14:nvContentPartPr>
              <p14:xfrm>
                <a:off x="7461535" y="4476282"/>
                <a:ext cx="466560" cy="77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C32764A-A61A-90C0-633A-B77E17A7E38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452535" y="4467642"/>
                  <a:ext cx="484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077B832-508C-AF72-BF5A-830F43D97809}"/>
                    </a:ext>
                  </a:extLst>
                </p14:cNvPr>
                <p14:cNvContentPartPr/>
                <p14:nvPr/>
              </p14:nvContentPartPr>
              <p14:xfrm>
                <a:off x="7443175" y="4402842"/>
                <a:ext cx="83880" cy="1504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077B832-508C-AF72-BF5A-830F43D9780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434175" y="4394202"/>
                  <a:ext cx="10152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56D4B700-070C-5890-20EE-62C6FC1A2F2D}"/>
                  </a:ext>
                </a:extLst>
              </p14:cNvPr>
              <p14:cNvContentPartPr/>
              <p14:nvPr/>
            </p14:nvContentPartPr>
            <p14:xfrm>
              <a:off x="2352055" y="3684642"/>
              <a:ext cx="89280" cy="3733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56D4B700-070C-5890-20EE-62C6FC1A2F2D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2343055" y="3675642"/>
                <a:ext cx="106920" cy="39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37FDD549-CDBE-653F-1D19-F23D9F5914DD}"/>
              </a:ext>
            </a:extLst>
          </p:cNvPr>
          <p:cNvGrpSpPr/>
          <p:nvPr/>
        </p:nvGrpSpPr>
        <p:grpSpPr>
          <a:xfrm>
            <a:off x="418855" y="1506282"/>
            <a:ext cx="3753720" cy="4457520"/>
            <a:chOff x="418855" y="1506282"/>
            <a:chExt cx="3753720" cy="445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9F0B0E2-A59A-F455-3465-0AF154510C80}"/>
                    </a:ext>
                  </a:extLst>
                </p14:cNvPr>
                <p14:cNvContentPartPr/>
                <p14:nvPr/>
              </p14:nvContentPartPr>
              <p14:xfrm>
                <a:off x="1535575" y="1584042"/>
                <a:ext cx="235800" cy="1602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9F0B0E2-A59A-F455-3465-0AF154510C8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526575" y="1575042"/>
                  <a:ext cx="253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783D1E3-BE36-5C51-F9D8-4C66BC0791E4}"/>
                    </a:ext>
                  </a:extLst>
                </p14:cNvPr>
                <p14:cNvContentPartPr/>
                <p14:nvPr/>
              </p14:nvContentPartPr>
              <p14:xfrm>
                <a:off x="1810255" y="1585842"/>
                <a:ext cx="119880" cy="107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783D1E3-BE36-5C51-F9D8-4C66BC0791E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801615" y="1577202"/>
                  <a:ext cx="137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4FE55C9-7CAB-C456-8E15-32895D09E9BE}"/>
                    </a:ext>
                  </a:extLst>
                </p14:cNvPr>
                <p14:cNvContentPartPr/>
                <p14:nvPr/>
              </p14:nvContentPartPr>
              <p14:xfrm>
                <a:off x="1974055" y="1597722"/>
                <a:ext cx="139680" cy="892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4FE55C9-7CAB-C456-8E15-32895D09E9B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965055" y="1589082"/>
                  <a:ext cx="1573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2E72F48-04BF-144D-ADD5-E1D9AD8029F4}"/>
                    </a:ext>
                  </a:extLst>
                </p14:cNvPr>
                <p14:cNvContentPartPr/>
                <p14:nvPr/>
              </p14:nvContentPartPr>
              <p14:xfrm>
                <a:off x="2165935" y="1622922"/>
                <a:ext cx="66240" cy="961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2E72F48-04BF-144D-ADD5-E1D9AD8029F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156935" y="1614282"/>
                  <a:ext cx="83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C76FBE4-ACC0-4690-0B4F-DABF0D165D2A}"/>
                    </a:ext>
                  </a:extLst>
                </p14:cNvPr>
                <p14:cNvContentPartPr/>
                <p14:nvPr/>
              </p14:nvContentPartPr>
              <p14:xfrm>
                <a:off x="2435575" y="1506282"/>
                <a:ext cx="5760" cy="2394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C76FBE4-ACC0-4690-0B4F-DABF0D165D2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426575" y="1497282"/>
                  <a:ext cx="234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9CDC765-9D13-4702-5261-E8CAE79C8F56}"/>
                    </a:ext>
                  </a:extLst>
                </p14:cNvPr>
                <p14:cNvContentPartPr/>
                <p14:nvPr/>
              </p14:nvContentPartPr>
              <p14:xfrm>
                <a:off x="2307775" y="1867722"/>
                <a:ext cx="34920" cy="414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9CDC765-9D13-4702-5261-E8CAE79C8F5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298775" y="1858722"/>
                  <a:ext cx="5256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5F535AD-0082-C0FA-BEF2-A43EAB381108}"/>
                    </a:ext>
                  </a:extLst>
                </p14:cNvPr>
                <p14:cNvContentPartPr/>
                <p14:nvPr/>
              </p14:nvContentPartPr>
              <p14:xfrm>
                <a:off x="2263495" y="2218362"/>
                <a:ext cx="201600" cy="1404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5F535AD-0082-C0FA-BEF2-A43EAB38110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254495" y="2209722"/>
                  <a:ext cx="219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95C1087-EA70-3FBB-CB30-19062347DBC1}"/>
                    </a:ext>
                  </a:extLst>
                </p14:cNvPr>
                <p14:cNvContentPartPr/>
                <p14:nvPr/>
              </p14:nvContentPartPr>
              <p14:xfrm>
                <a:off x="1533415" y="2485122"/>
                <a:ext cx="730080" cy="4114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95C1087-EA70-3FBB-CB30-19062347DBC1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524775" y="2476482"/>
                  <a:ext cx="7477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147AE09-91B2-309B-CFA2-383588DFD815}"/>
                    </a:ext>
                  </a:extLst>
                </p14:cNvPr>
                <p14:cNvContentPartPr/>
                <p14:nvPr/>
              </p14:nvContentPartPr>
              <p14:xfrm>
                <a:off x="2254855" y="2522922"/>
                <a:ext cx="1213920" cy="3092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147AE09-91B2-309B-CFA2-383588DFD81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245855" y="2513922"/>
                  <a:ext cx="12315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759F30B-8748-1F8D-8268-CA6C66C2035C}"/>
                    </a:ext>
                  </a:extLst>
                </p14:cNvPr>
                <p14:cNvContentPartPr/>
                <p14:nvPr/>
              </p14:nvContentPartPr>
              <p14:xfrm>
                <a:off x="2330455" y="2833242"/>
                <a:ext cx="1098360" cy="4575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759F30B-8748-1F8D-8268-CA6C66C2035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321455" y="2824242"/>
                  <a:ext cx="111600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B9BD378-EE5E-586E-B238-F86D1B40E3EB}"/>
                    </a:ext>
                  </a:extLst>
                </p14:cNvPr>
                <p14:cNvContentPartPr/>
                <p14:nvPr/>
              </p14:nvContentPartPr>
              <p14:xfrm>
                <a:off x="1570855" y="2929722"/>
                <a:ext cx="719640" cy="3920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B9BD378-EE5E-586E-B238-F86D1B40E3E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562215" y="2920722"/>
                  <a:ext cx="7372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925C2B7-0F36-8B34-6097-3E0FEAE03301}"/>
                    </a:ext>
                  </a:extLst>
                </p14:cNvPr>
                <p14:cNvContentPartPr/>
                <p14:nvPr/>
              </p14:nvContentPartPr>
              <p14:xfrm>
                <a:off x="1944535" y="2872482"/>
                <a:ext cx="163440" cy="188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925C2B7-0F36-8B34-6097-3E0FEAE0330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935535" y="2863482"/>
                  <a:ext cx="1810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25ACFDD-BA60-3099-9BC1-4B89BD52AC6C}"/>
                    </a:ext>
                  </a:extLst>
                </p14:cNvPr>
                <p14:cNvContentPartPr/>
                <p14:nvPr/>
              </p14:nvContentPartPr>
              <p14:xfrm>
                <a:off x="2138215" y="2892642"/>
                <a:ext cx="104760" cy="1497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25ACFDD-BA60-3099-9BC1-4B89BD52AC6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129575" y="2884002"/>
                  <a:ext cx="122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4F4CD1F-CE82-CC22-0A4A-0A62A89F1D0F}"/>
                    </a:ext>
                  </a:extLst>
                </p14:cNvPr>
                <p14:cNvContentPartPr/>
                <p14:nvPr/>
              </p14:nvContentPartPr>
              <p14:xfrm>
                <a:off x="2308855" y="2884722"/>
                <a:ext cx="113760" cy="1213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4F4CD1F-CE82-CC22-0A4A-0A62A89F1D0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300215" y="2876082"/>
                  <a:ext cx="131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B0AE14E-B1A2-208D-4ADF-93D94A862BE0}"/>
                    </a:ext>
                  </a:extLst>
                </p14:cNvPr>
                <p14:cNvContentPartPr/>
                <p14:nvPr/>
              </p14:nvContentPartPr>
              <p14:xfrm>
                <a:off x="2556175" y="2760882"/>
                <a:ext cx="19080" cy="1591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B0AE14E-B1A2-208D-4ADF-93D94A862BE0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547535" y="2751882"/>
                  <a:ext cx="36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2ABAE12-7192-7E9A-E36D-7A9C96EEE0BE}"/>
                    </a:ext>
                  </a:extLst>
                </p14:cNvPr>
                <p14:cNvContentPartPr/>
                <p14:nvPr/>
              </p14:nvContentPartPr>
              <p14:xfrm>
                <a:off x="2556175" y="3002082"/>
                <a:ext cx="8640" cy="162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2ABAE12-7192-7E9A-E36D-7A9C96EEE0B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547535" y="2993442"/>
                  <a:ext cx="26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421E52E-A444-9A4E-F6F8-E5D6231F1D2A}"/>
                    </a:ext>
                  </a:extLst>
                </p14:cNvPr>
                <p14:cNvContentPartPr/>
                <p14:nvPr/>
              </p14:nvContentPartPr>
              <p14:xfrm>
                <a:off x="2716375" y="2788602"/>
                <a:ext cx="168120" cy="432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421E52E-A444-9A4E-F6F8-E5D6231F1D2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707375" y="2779962"/>
                  <a:ext cx="185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3F3334A-7FC2-7083-A87F-EBED2564E2C1}"/>
                    </a:ext>
                  </a:extLst>
                </p14:cNvPr>
                <p14:cNvContentPartPr/>
                <p14:nvPr/>
              </p14:nvContentPartPr>
              <p14:xfrm>
                <a:off x="2760655" y="2876082"/>
                <a:ext cx="109440" cy="18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3F3334A-7FC2-7083-A87F-EBED2564E2C1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752015" y="2867442"/>
                  <a:ext cx="127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0C71938-F010-B013-7C8A-52A827C937C9}"/>
                    </a:ext>
                  </a:extLst>
                </p14:cNvPr>
                <p14:cNvContentPartPr/>
                <p14:nvPr/>
              </p14:nvContentPartPr>
              <p14:xfrm>
                <a:off x="2973415" y="2747562"/>
                <a:ext cx="44280" cy="1576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0C71938-F010-B013-7C8A-52A827C937C9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964775" y="2738562"/>
                  <a:ext cx="61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A24854E-0550-16CD-D9ED-49CFEEEC88FC}"/>
                    </a:ext>
                  </a:extLst>
                </p14:cNvPr>
                <p14:cNvContentPartPr/>
                <p14:nvPr/>
              </p14:nvContentPartPr>
              <p14:xfrm>
                <a:off x="3044695" y="2822802"/>
                <a:ext cx="28800" cy="201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A24854E-0550-16CD-D9ED-49CFEEEC88F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036055" y="2813802"/>
                  <a:ext cx="46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D7DC79A-6FFA-A931-C145-ED61E754DAAC}"/>
                    </a:ext>
                  </a:extLst>
                </p14:cNvPr>
                <p14:cNvContentPartPr/>
                <p14:nvPr/>
              </p14:nvContentPartPr>
              <p14:xfrm>
                <a:off x="3092575" y="2836122"/>
                <a:ext cx="35280" cy="201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D7DC79A-6FFA-A931-C145-ED61E754DAAC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083935" y="2827122"/>
                  <a:ext cx="52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C23BECA-3BEB-5028-C509-431B40393E7E}"/>
                    </a:ext>
                  </a:extLst>
                </p14:cNvPr>
                <p14:cNvContentPartPr/>
                <p14:nvPr/>
              </p14:nvContentPartPr>
              <p14:xfrm>
                <a:off x="2361055" y="3319962"/>
                <a:ext cx="85320" cy="4240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C23BECA-3BEB-5028-C509-431B40393E7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352055" y="3311322"/>
                  <a:ext cx="1029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C64B383-C080-0C2A-F45C-A2F6CFA27AF4}"/>
                    </a:ext>
                  </a:extLst>
                </p14:cNvPr>
                <p14:cNvContentPartPr/>
                <p14:nvPr/>
              </p14:nvContentPartPr>
              <p14:xfrm>
                <a:off x="3488575" y="2760522"/>
                <a:ext cx="520920" cy="536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C64B383-C080-0C2A-F45C-A2F6CFA27AF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479575" y="2751882"/>
                  <a:ext cx="5385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BE8DF61-270D-32ED-9E0D-7DC22C96CE5A}"/>
                    </a:ext>
                  </a:extLst>
                </p14:cNvPr>
                <p14:cNvContentPartPr/>
                <p14:nvPr/>
              </p14:nvContentPartPr>
              <p14:xfrm>
                <a:off x="3532855" y="2256162"/>
                <a:ext cx="356400" cy="3488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BE8DF61-270D-32ED-9E0D-7DC22C96CE5A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524215" y="2247162"/>
                  <a:ext cx="3740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DB129C4-894D-43A2-7405-CBDE0A1F1215}"/>
                    </a:ext>
                  </a:extLst>
                </p14:cNvPr>
                <p14:cNvContentPartPr/>
                <p14:nvPr/>
              </p14:nvContentPartPr>
              <p14:xfrm>
                <a:off x="3977095" y="2270562"/>
                <a:ext cx="195480" cy="2444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DB129C4-894D-43A2-7405-CBDE0A1F1215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968095" y="2261922"/>
                  <a:ext cx="213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CC830D0-3536-A173-3147-E9A631513B1B}"/>
                    </a:ext>
                  </a:extLst>
                </p14:cNvPr>
                <p14:cNvContentPartPr/>
                <p14:nvPr/>
              </p14:nvContentPartPr>
              <p14:xfrm>
                <a:off x="1806655" y="3322122"/>
                <a:ext cx="219240" cy="4795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CC830D0-3536-A173-3147-E9A631513B1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797655" y="3313482"/>
                  <a:ext cx="2368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B960644-889E-ADE8-43BF-D21D23BBD73C}"/>
                    </a:ext>
                  </a:extLst>
                </p14:cNvPr>
                <p14:cNvContentPartPr/>
                <p14:nvPr/>
              </p14:nvContentPartPr>
              <p14:xfrm>
                <a:off x="2111935" y="3470802"/>
                <a:ext cx="18720" cy="1256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B960644-889E-ADE8-43BF-D21D23BBD73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102935" y="3461802"/>
                  <a:ext cx="363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7AFEA7F-5074-C184-69D5-0B9F4AA7AD14}"/>
                    </a:ext>
                  </a:extLst>
                </p14:cNvPr>
                <p14:cNvContentPartPr/>
                <p14:nvPr/>
              </p14:nvContentPartPr>
              <p14:xfrm>
                <a:off x="2230015" y="3444162"/>
                <a:ext cx="69480" cy="1857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7AFEA7F-5074-C184-69D5-0B9F4AA7AD1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221015" y="3435522"/>
                  <a:ext cx="871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53D1936-B7DF-82DC-A98B-A53579B69419}"/>
                    </a:ext>
                  </a:extLst>
                </p14:cNvPr>
                <p14:cNvContentPartPr/>
                <p14:nvPr/>
              </p14:nvContentPartPr>
              <p14:xfrm>
                <a:off x="2123095" y="3452802"/>
                <a:ext cx="76680" cy="1792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53D1936-B7DF-82DC-A98B-A53579B6941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114455" y="3444162"/>
                  <a:ext cx="94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AF2EF21-2886-5DA0-9064-6B98DCD4E58A}"/>
                    </a:ext>
                  </a:extLst>
                </p14:cNvPr>
                <p14:cNvContentPartPr/>
                <p14:nvPr/>
              </p14:nvContentPartPr>
              <p14:xfrm>
                <a:off x="1987015" y="3417162"/>
                <a:ext cx="245160" cy="2347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AF2EF21-2886-5DA0-9064-6B98DCD4E58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978375" y="3408162"/>
                  <a:ext cx="262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D6C9926-4A5C-A6C3-788C-4E810BF1BBDA}"/>
                    </a:ext>
                  </a:extLst>
                </p14:cNvPr>
                <p14:cNvContentPartPr/>
                <p14:nvPr/>
              </p14:nvContentPartPr>
              <p14:xfrm>
                <a:off x="1433335" y="4216002"/>
                <a:ext cx="1869840" cy="5241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D6C9926-4A5C-A6C3-788C-4E810BF1BBD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424695" y="4207002"/>
                  <a:ext cx="188748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2AEC1C2-9559-F7F6-3AC2-05943D83D4C7}"/>
                    </a:ext>
                  </a:extLst>
                </p14:cNvPr>
                <p14:cNvContentPartPr/>
                <p14:nvPr/>
              </p14:nvContentPartPr>
              <p14:xfrm>
                <a:off x="2870095" y="4309962"/>
                <a:ext cx="405720" cy="6076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2AEC1C2-9559-F7F6-3AC2-05943D83D4C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2861455" y="4300962"/>
                  <a:ext cx="4233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ECA1206-D39E-63EC-817C-E1240E46A506}"/>
                    </a:ext>
                  </a:extLst>
                </p14:cNvPr>
                <p14:cNvContentPartPr/>
                <p14:nvPr/>
              </p14:nvContentPartPr>
              <p14:xfrm>
                <a:off x="1306255" y="4702722"/>
                <a:ext cx="1569960" cy="4356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ECA1206-D39E-63EC-817C-E1240E46A50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297615" y="4693722"/>
                  <a:ext cx="15876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B9488EB-BAA3-7A9A-CCD5-9BB6E62B1926}"/>
                    </a:ext>
                  </a:extLst>
                </p14:cNvPr>
                <p14:cNvContentPartPr/>
                <p14:nvPr/>
              </p14:nvContentPartPr>
              <p14:xfrm>
                <a:off x="1647895" y="4607322"/>
                <a:ext cx="56520" cy="2602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B9488EB-BAA3-7A9A-CCD5-9BB6E62B192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639255" y="4598322"/>
                  <a:ext cx="74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AC9B8FD-5967-34F6-9D91-5F7A6F47CE4C}"/>
                    </a:ext>
                  </a:extLst>
                </p14:cNvPr>
                <p14:cNvContentPartPr/>
                <p14:nvPr/>
              </p14:nvContentPartPr>
              <p14:xfrm>
                <a:off x="1709455" y="4571322"/>
                <a:ext cx="67680" cy="1609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AC9B8FD-5967-34F6-9D91-5F7A6F47CE4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700815" y="4562682"/>
                  <a:ext cx="85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699FCE5-9424-96BB-74E5-3AB113D27359}"/>
                    </a:ext>
                  </a:extLst>
                </p14:cNvPr>
                <p14:cNvContentPartPr/>
                <p14:nvPr/>
              </p14:nvContentPartPr>
              <p14:xfrm>
                <a:off x="1889455" y="4583562"/>
                <a:ext cx="97560" cy="1731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699FCE5-9424-96BB-74E5-3AB113D27359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880815" y="4574562"/>
                  <a:ext cx="115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60D20E9-D9E4-F53E-06AD-F8F4B494FB6B}"/>
                    </a:ext>
                  </a:extLst>
                </p14:cNvPr>
                <p14:cNvContentPartPr/>
                <p14:nvPr/>
              </p14:nvContentPartPr>
              <p14:xfrm>
                <a:off x="2023735" y="4589322"/>
                <a:ext cx="9360" cy="1058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60D20E9-D9E4-F53E-06AD-F8F4B494FB6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015095" y="4580682"/>
                  <a:ext cx="27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4FD0C6D-1394-7285-4DA2-AED939DBF592}"/>
                    </a:ext>
                  </a:extLst>
                </p14:cNvPr>
                <p14:cNvContentPartPr/>
                <p14:nvPr/>
              </p14:nvContentPartPr>
              <p14:xfrm>
                <a:off x="2059375" y="4545042"/>
                <a:ext cx="360" cy="3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4FD0C6D-1394-7285-4DA2-AED939DBF592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050735" y="45364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4B52DBE-586B-5F00-E64E-0B1F9B1D88C1}"/>
                    </a:ext>
                  </a:extLst>
                </p14:cNvPr>
                <p14:cNvContentPartPr/>
                <p14:nvPr/>
              </p14:nvContentPartPr>
              <p14:xfrm>
                <a:off x="2112295" y="4551522"/>
                <a:ext cx="75240" cy="1137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4B52DBE-586B-5F00-E64E-0B1F9B1D88C1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103655" y="4542522"/>
                  <a:ext cx="92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B1CA9BD-FE03-219B-0501-BB9B86D2CB5D}"/>
                    </a:ext>
                  </a:extLst>
                </p14:cNvPr>
                <p14:cNvContentPartPr/>
                <p14:nvPr/>
              </p14:nvContentPartPr>
              <p14:xfrm>
                <a:off x="2245495" y="4314282"/>
                <a:ext cx="76680" cy="4953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B1CA9BD-FE03-219B-0501-BB9B86D2CB5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236855" y="4305282"/>
                  <a:ext cx="9432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8B50EEB-B133-3882-1590-173FCA07F1B0}"/>
                    </a:ext>
                  </a:extLst>
                </p14:cNvPr>
                <p14:cNvContentPartPr/>
                <p14:nvPr/>
              </p14:nvContentPartPr>
              <p14:xfrm>
                <a:off x="2361055" y="4420482"/>
                <a:ext cx="141480" cy="4024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8B50EEB-B133-3882-1590-173FCA07F1B0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352055" y="4411842"/>
                  <a:ext cx="1591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62DDEBF-E6BF-5DD9-B8AA-2E87976CCAA5}"/>
                    </a:ext>
                  </a:extLst>
                </p14:cNvPr>
                <p14:cNvContentPartPr/>
                <p14:nvPr/>
              </p14:nvContentPartPr>
              <p14:xfrm>
                <a:off x="2552935" y="4533882"/>
                <a:ext cx="109080" cy="1695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62DDEBF-E6BF-5DD9-B8AA-2E87976CCAA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544295" y="4525242"/>
                  <a:ext cx="126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10676A5-D07C-8DBC-DC47-7B91A9835701}"/>
                    </a:ext>
                  </a:extLst>
                </p14:cNvPr>
                <p14:cNvContentPartPr/>
                <p14:nvPr/>
              </p14:nvContentPartPr>
              <p14:xfrm>
                <a:off x="2732215" y="4503642"/>
                <a:ext cx="89280" cy="1252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10676A5-D07C-8DBC-DC47-7B91A983570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2723575" y="4495002"/>
                  <a:ext cx="106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BB38275-F09B-F4A1-E2F0-F51073A73F7C}"/>
                    </a:ext>
                  </a:extLst>
                </p14:cNvPr>
                <p14:cNvContentPartPr/>
                <p14:nvPr/>
              </p14:nvContentPartPr>
              <p14:xfrm>
                <a:off x="2866855" y="4450002"/>
                <a:ext cx="81360" cy="1206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BB38275-F09B-F4A1-E2F0-F51073A73F7C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2858215" y="4441002"/>
                  <a:ext cx="990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435EC27-65D8-1E8C-5E13-AF2ADEA31072}"/>
                    </a:ext>
                  </a:extLst>
                </p14:cNvPr>
                <p14:cNvContentPartPr/>
                <p14:nvPr/>
              </p14:nvContentPartPr>
              <p14:xfrm>
                <a:off x="2982055" y="4238322"/>
                <a:ext cx="91800" cy="4413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435EC27-65D8-1E8C-5E13-AF2ADEA31072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2973055" y="4229322"/>
                  <a:ext cx="10944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35570A0-20F9-216C-B420-C35FBBD6517F}"/>
                    </a:ext>
                  </a:extLst>
                </p14:cNvPr>
                <p14:cNvContentPartPr/>
                <p14:nvPr/>
              </p14:nvContentPartPr>
              <p14:xfrm>
                <a:off x="2449975" y="4909002"/>
                <a:ext cx="40680" cy="3258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35570A0-20F9-216C-B420-C35FBBD6517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2440975" y="4900362"/>
                  <a:ext cx="583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47578F9-C2D8-04E0-1515-F049270E7C75}"/>
                    </a:ext>
                  </a:extLst>
                </p14:cNvPr>
                <p14:cNvContentPartPr/>
                <p14:nvPr/>
              </p14:nvContentPartPr>
              <p14:xfrm>
                <a:off x="1517935" y="5236962"/>
                <a:ext cx="2145600" cy="5407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47578F9-C2D8-04E0-1515-F049270E7C75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508935" y="5228322"/>
                  <a:ext cx="216324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89853B4-DBC6-1A7E-BD0E-F346E9CA818E}"/>
                    </a:ext>
                  </a:extLst>
                </p14:cNvPr>
                <p14:cNvContentPartPr/>
                <p14:nvPr/>
              </p14:nvContentPartPr>
              <p14:xfrm>
                <a:off x="1890535" y="5526762"/>
                <a:ext cx="153720" cy="1447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89853B4-DBC6-1A7E-BD0E-F346E9CA818E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881895" y="5518122"/>
                  <a:ext cx="171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063A713-D25F-83EB-6639-2C40847EA0E7}"/>
                    </a:ext>
                  </a:extLst>
                </p14:cNvPr>
                <p14:cNvContentPartPr/>
                <p14:nvPr/>
              </p14:nvContentPartPr>
              <p14:xfrm>
                <a:off x="2077015" y="5531802"/>
                <a:ext cx="81000" cy="1184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063A713-D25F-83EB-6639-2C40847EA0E7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2068015" y="5522802"/>
                  <a:ext cx="98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FF7752E-EAFF-4707-DCB1-393244513FBF}"/>
                    </a:ext>
                  </a:extLst>
                </p14:cNvPr>
                <p14:cNvContentPartPr/>
                <p14:nvPr/>
              </p14:nvContentPartPr>
              <p14:xfrm>
                <a:off x="2174935" y="5557002"/>
                <a:ext cx="97200" cy="950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FF7752E-EAFF-4707-DCB1-393244513FB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165935" y="5548362"/>
                  <a:ext cx="114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2EEE90C-7A54-94D2-485A-768BA9BD75E1}"/>
                    </a:ext>
                  </a:extLst>
                </p14:cNvPr>
                <p14:cNvContentPartPr/>
                <p14:nvPr/>
              </p14:nvContentPartPr>
              <p14:xfrm>
                <a:off x="2440975" y="5505162"/>
                <a:ext cx="257040" cy="788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2EEE90C-7A54-94D2-485A-768BA9BD75E1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431975" y="5496162"/>
                  <a:ext cx="2746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997935B-FBC8-DC3B-45CA-1ACDDC2D01A0}"/>
                    </a:ext>
                  </a:extLst>
                </p14:cNvPr>
                <p14:cNvContentPartPr/>
                <p14:nvPr/>
              </p14:nvContentPartPr>
              <p14:xfrm>
                <a:off x="2538535" y="5503722"/>
                <a:ext cx="84960" cy="1364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997935B-FBC8-DC3B-45CA-1ACDDC2D01A0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2529895" y="5495082"/>
                  <a:ext cx="1026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C3A1472-5CD0-51C5-8BDB-BEBFEDA5A8C8}"/>
                    </a:ext>
                  </a:extLst>
                </p14:cNvPr>
                <p14:cNvContentPartPr/>
                <p14:nvPr/>
              </p14:nvContentPartPr>
              <p14:xfrm>
                <a:off x="2787295" y="5513442"/>
                <a:ext cx="104400" cy="914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C3A1472-5CD0-51C5-8BDB-BEBFEDA5A8C8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2778295" y="5504802"/>
                  <a:ext cx="122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A7A6313-C503-26FE-28E2-18BC64694562}"/>
                    </a:ext>
                  </a:extLst>
                </p14:cNvPr>
                <p14:cNvContentPartPr/>
                <p14:nvPr/>
              </p14:nvContentPartPr>
              <p14:xfrm>
                <a:off x="2999695" y="5415162"/>
                <a:ext cx="18720" cy="1872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A7A6313-C503-26FE-28E2-18BC6469456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990695" y="5406162"/>
                  <a:ext cx="36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84ED092-FD42-964D-F521-A5F1F895EDF7}"/>
                    </a:ext>
                  </a:extLst>
                </p14:cNvPr>
                <p14:cNvContentPartPr/>
                <p14:nvPr/>
              </p14:nvContentPartPr>
              <p14:xfrm>
                <a:off x="418855" y="2216562"/>
                <a:ext cx="2201040" cy="37472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84ED092-FD42-964D-F521-A5F1F895EDF7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09855" y="2207922"/>
                  <a:ext cx="2218680" cy="37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53957585-1308-A3C7-C401-9732D63F53E7}"/>
              </a:ext>
            </a:extLst>
          </p:cNvPr>
          <p:cNvGrpSpPr/>
          <p:nvPr/>
        </p:nvGrpSpPr>
        <p:grpSpPr>
          <a:xfrm>
            <a:off x="4030015" y="2782842"/>
            <a:ext cx="1119960" cy="1558800"/>
            <a:chOff x="4030015" y="2782842"/>
            <a:chExt cx="1119960" cy="155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F0535C0-D23A-8E4B-3172-940B2E790922}"/>
                    </a:ext>
                  </a:extLst>
                </p14:cNvPr>
                <p14:cNvContentPartPr/>
                <p14:nvPr/>
              </p14:nvContentPartPr>
              <p14:xfrm>
                <a:off x="4030015" y="2782842"/>
                <a:ext cx="897480" cy="8031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F0535C0-D23A-8E4B-3172-940B2E790922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021015" y="2774202"/>
                  <a:ext cx="915120" cy="8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701D24E-B331-C5AF-4D99-2B59490859C1}"/>
                    </a:ext>
                  </a:extLst>
                </p14:cNvPr>
                <p14:cNvContentPartPr/>
                <p14:nvPr/>
              </p14:nvContentPartPr>
              <p14:xfrm>
                <a:off x="4607095" y="3481602"/>
                <a:ext cx="320760" cy="1098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701D24E-B331-C5AF-4D99-2B59490859C1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4598455" y="3472602"/>
                  <a:ext cx="338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EA38578-6C8C-5DE6-6BA5-402B3DFAD353}"/>
                    </a:ext>
                  </a:extLst>
                </p14:cNvPr>
                <p14:cNvContentPartPr/>
                <p14:nvPr/>
              </p14:nvContentPartPr>
              <p14:xfrm>
                <a:off x="4121815" y="3568002"/>
                <a:ext cx="1028160" cy="7736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EA38578-6C8C-5DE6-6BA5-402B3DFAD353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112815" y="3559002"/>
                  <a:ext cx="1045800" cy="7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1194E0E-513E-8EB6-5FB9-6C2C199F6017}"/>
                    </a:ext>
                  </a:extLst>
                </p14:cNvPr>
                <p14:cNvContentPartPr/>
                <p14:nvPr/>
              </p14:nvContentPartPr>
              <p14:xfrm>
                <a:off x="4873495" y="3782562"/>
                <a:ext cx="111960" cy="1594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1194E0E-513E-8EB6-5FB9-6C2C199F6017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864495" y="3773922"/>
                  <a:ext cx="129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9A42955-EA11-9CEC-7085-C5A07BD9E404}"/>
                    </a:ext>
                  </a:extLst>
                </p14:cNvPr>
                <p14:cNvContentPartPr/>
                <p14:nvPr/>
              </p14:nvContentPartPr>
              <p14:xfrm>
                <a:off x="4803655" y="3984522"/>
                <a:ext cx="123480" cy="853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9A42955-EA11-9CEC-7085-C5A07BD9E404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4795015" y="3975882"/>
                  <a:ext cx="141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F70D9BB-ADEC-ACFC-5F31-4A33AFED7463}"/>
                    </a:ext>
                  </a:extLst>
                </p14:cNvPr>
                <p14:cNvContentPartPr/>
                <p14:nvPr/>
              </p14:nvContentPartPr>
              <p14:xfrm>
                <a:off x="4672975" y="3803442"/>
                <a:ext cx="94320" cy="1224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F70D9BB-ADEC-ACFC-5F31-4A33AFED7463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4664335" y="3794442"/>
                  <a:ext cx="111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3057A94-7885-600F-3009-F4CC5FD29C54}"/>
                    </a:ext>
                  </a:extLst>
                </p14:cNvPr>
                <p14:cNvContentPartPr/>
                <p14:nvPr/>
              </p14:nvContentPartPr>
              <p14:xfrm>
                <a:off x="4624735" y="4054722"/>
                <a:ext cx="198720" cy="381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3057A94-7885-600F-3009-F4CC5FD29C54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4616095" y="4046082"/>
                  <a:ext cx="2163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70BADA8-4AEE-3F86-75D6-8FB3567B5871}"/>
                    </a:ext>
                  </a:extLst>
                </p14:cNvPr>
                <p14:cNvContentPartPr/>
                <p14:nvPr/>
              </p14:nvContentPartPr>
              <p14:xfrm>
                <a:off x="4408735" y="3822522"/>
                <a:ext cx="192240" cy="2779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70BADA8-4AEE-3F86-75D6-8FB3567B5871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4400095" y="3813882"/>
                  <a:ext cx="20988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5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7E052193-03B1-4894-282A-C057F706ABC4}"/>
                  </a:ext>
                </a:extLst>
              </p14:cNvPr>
              <p14:cNvContentPartPr/>
              <p14:nvPr/>
            </p14:nvContentPartPr>
            <p14:xfrm>
              <a:off x="2302735" y="1384602"/>
              <a:ext cx="328680" cy="3538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7E052193-03B1-4894-282A-C057F706ABC4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2293735" y="1375602"/>
                <a:ext cx="3463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2A9878CB-D2B0-73D2-5ADD-BDD33C2F9A22}"/>
                  </a:ext>
                </a:extLst>
              </p14:cNvPr>
              <p14:cNvContentPartPr/>
              <p14:nvPr/>
            </p14:nvContentPartPr>
            <p14:xfrm>
              <a:off x="2537095" y="3250842"/>
              <a:ext cx="225000" cy="17064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2A9878CB-D2B0-73D2-5ADD-BDD33C2F9A22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2528095" y="3241842"/>
                <a:ext cx="2426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9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7799D937-CDCC-95AF-FCF4-B5DBC4249619}"/>
                  </a:ext>
                </a:extLst>
              </p14:cNvPr>
              <p14:cNvContentPartPr/>
              <p14:nvPr/>
            </p14:nvContentPartPr>
            <p14:xfrm>
              <a:off x="3378415" y="4520922"/>
              <a:ext cx="22680" cy="20412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7799D937-CDCC-95AF-FCF4-B5DBC4249619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3369415" y="4512282"/>
                <a:ext cx="40320" cy="22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B2277F9F-54F7-1BAA-CDB1-A9AB93403098}"/>
              </a:ext>
            </a:extLst>
          </p:cNvPr>
          <p:cNvGrpSpPr/>
          <p:nvPr/>
        </p:nvGrpSpPr>
        <p:grpSpPr>
          <a:xfrm>
            <a:off x="1404175" y="5672562"/>
            <a:ext cx="406800" cy="176760"/>
            <a:chOff x="1404175" y="5672562"/>
            <a:chExt cx="406800" cy="1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0002908-3EEA-616E-8993-0C0583CA7E24}"/>
                    </a:ext>
                  </a:extLst>
                </p14:cNvPr>
                <p14:cNvContentPartPr/>
                <p14:nvPr/>
              </p14:nvContentPartPr>
              <p14:xfrm>
                <a:off x="1646095" y="5752482"/>
                <a:ext cx="164880" cy="662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0002908-3EEA-616E-8993-0C0583CA7E24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637455" y="5743482"/>
                  <a:ext cx="1825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A613904-1301-B78B-23FB-1742B4611A0C}"/>
                    </a:ext>
                  </a:extLst>
                </p14:cNvPr>
                <p14:cNvContentPartPr/>
                <p14:nvPr/>
              </p14:nvContentPartPr>
              <p14:xfrm>
                <a:off x="1624135" y="5761482"/>
                <a:ext cx="20160" cy="878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A613904-1301-B78B-23FB-1742B4611A0C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615495" y="5752482"/>
                  <a:ext cx="37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7AC0DA8-D9BF-1DF7-AB8F-083234017828}"/>
                    </a:ext>
                  </a:extLst>
                </p14:cNvPr>
                <p14:cNvContentPartPr/>
                <p14:nvPr/>
              </p14:nvContentPartPr>
              <p14:xfrm>
                <a:off x="1404175" y="5672562"/>
                <a:ext cx="96120" cy="1328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7AC0DA8-D9BF-1DF7-AB8F-083234017828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395535" y="5663562"/>
                  <a:ext cx="11376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602AC9FE-CBF1-7D29-37E0-5AE77BF1D8B4}"/>
              </a:ext>
            </a:extLst>
          </p:cNvPr>
          <p:cNvGrpSpPr/>
          <p:nvPr/>
        </p:nvGrpSpPr>
        <p:grpSpPr>
          <a:xfrm>
            <a:off x="2315695" y="2218002"/>
            <a:ext cx="937080" cy="464040"/>
            <a:chOff x="2315695" y="2218002"/>
            <a:chExt cx="937080" cy="46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AC4F7E1D-AB78-FB8D-C1DE-D3E62FD29390}"/>
                    </a:ext>
                  </a:extLst>
                </p14:cNvPr>
                <p14:cNvContentPartPr/>
                <p14:nvPr/>
              </p14:nvContentPartPr>
              <p14:xfrm>
                <a:off x="2354215" y="2469282"/>
                <a:ext cx="16200" cy="608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AC4F7E1D-AB78-FB8D-C1DE-D3E62FD29390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345575" y="2460642"/>
                  <a:ext cx="338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13FEAE9-A6C8-35D7-F696-D6EF57D2F494}"/>
                    </a:ext>
                  </a:extLst>
                </p14:cNvPr>
                <p14:cNvContentPartPr/>
                <p14:nvPr/>
              </p14:nvContentPartPr>
              <p14:xfrm>
                <a:off x="2315695" y="2501322"/>
                <a:ext cx="97920" cy="1807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13FEAE9-A6C8-35D7-F696-D6EF57D2F494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306695" y="2492322"/>
                  <a:ext cx="115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B05748A-DBE3-0F3E-B53B-84477197B889}"/>
                    </a:ext>
                  </a:extLst>
                </p14:cNvPr>
                <p14:cNvContentPartPr/>
                <p14:nvPr/>
              </p14:nvContentPartPr>
              <p14:xfrm>
                <a:off x="2593615" y="2406642"/>
                <a:ext cx="39240" cy="2170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B05748A-DBE3-0F3E-B53B-84477197B88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584975" y="2397642"/>
                  <a:ext cx="56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B95BFA8-0192-F58F-B607-5802DB4570A3}"/>
                    </a:ext>
                  </a:extLst>
                </p14:cNvPr>
                <p14:cNvContentPartPr/>
                <p14:nvPr/>
              </p14:nvContentPartPr>
              <p14:xfrm>
                <a:off x="2733655" y="2414562"/>
                <a:ext cx="142200" cy="446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B95BFA8-0192-F58F-B607-5802DB4570A3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725015" y="2405922"/>
                  <a:ext cx="1598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BC34514F-1D16-EBA1-AE9C-1E23A9484A05}"/>
                    </a:ext>
                  </a:extLst>
                </p14:cNvPr>
                <p14:cNvContentPartPr/>
                <p14:nvPr/>
              </p14:nvContentPartPr>
              <p14:xfrm>
                <a:off x="2760655" y="2486202"/>
                <a:ext cx="144000" cy="619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C34514F-1D16-EBA1-AE9C-1E23A9484A05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752015" y="2477202"/>
                  <a:ext cx="161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C008C50-3B1E-64E1-4C43-41BD08829344}"/>
                    </a:ext>
                  </a:extLst>
                </p14:cNvPr>
                <p14:cNvContentPartPr/>
                <p14:nvPr/>
              </p14:nvContentPartPr>
              <p14:xfrm>
                <a:off x="2707375" y="2662962"/>
                <a:ext cx="7560" cy="90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C008C50-3B1E-64E1-4C43-41BD08829344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698375" y="2654322"/>
                  <a:ext cx="25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027337C-C403-6183-EFD2-CFBAF95E169F}"/>
                    </a:ext>
                  </a:extLst>
                </p14:cNvPr>
                <p14:cNvContentPartPr/>
                <p14:nvPr/>
              </p14:nvContentPartPr>
              <p14:xfrm>
                <a:off x="2991055" y="2218002"/>
                <a:ext cx="89640" cy="2401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027337C-C403-6183-EFD2-CFBAF95E169F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982415" y="2209362"/>
                  <a:ext cx="107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960E9C7-506E-4053-65CA-0E51E8925D50}"/>
                    </a:ext>
                  </a:extLst>
                </p14:cNvPr>
                <p14:cNvContentPartPr/>
                <p14:nvPr/>
              </p14:nvContentPartPr>
              <p14:xfrm>
                <a:off x="3140815" y="2392602"/>
                <a:ext cx="6120" cy="43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960E9C7-506E-4053-65CA-0E51E8925D50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3131815" y="2383962"/>
                  <a:ext cx="23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BA5DF21-EC50-51DA-3AF9-221703516646}"/>
                    </a:ext>
                  </a:extLst>
                </p14:cNvPr>
                <p14:cNvContentPartPr/>
                <p14:nvPr/>
              </p14:nvContentPartPr>
              <p14:xfrm>
                <a:off x="3248815" y="2361282"/>
                <a:ext cx="3960" cy="18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BA5DF21-EC50-51DA-3AF9-221703516646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3240175" y="2352282"/>
                  <a:ext cx="2160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5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75563820-1B5A-5B01-C5E0-AAB8B23C5113}"/>
                  </a:ext>
                </a:extLst>
              </p14:cNvPr>
              <p14:cNvContentPartPr/>
              <p14:nvPr/>
            </p14:nvContentPartPr>
            <p14:xfrm>
              <a:off x="2625295" y="3340482"/>
              <a:ext cx="170280" cy="22788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75563820-1B5A-5B01-C5E0-AAB8B23C5113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2616655" y="3331842"/>
                <a:ext cx="1879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7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397F59F0-070D-E2D6-E483-4DB35B9A445C}"/>
                  </a:ext>
                </a:extLst>
              </p14:cNvPr>
              <p14:cNvContentPartPr/>
              <p14:nvPr/>
            </p14:nvContentPartPr>
            <p14:xfrm>
              <a:off x="3550855" y="4443162"/>
              <a:ext cx="217440" cy="28872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397F59F0-070D-E2D6-E483-4DB35B9A445C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3541855" y="4434522"/>
                <a:ext cx="2350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9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565B5EF0-EC06-C39D-3734-40903E080625}"/>
                  </a:ext>
                </a:extLst>
              </p14:cNvPr>
              <p14:cNvContentPartPr/>
              <p14:nvPr/>
            </p14:nvContentPartPr>
            <p14:xfrm>
              <a:off x="1118695" y="5672922"/>
              <a:ext cx="123120" cy="27144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565B5EF0-EC06-C39D-3734-40903E080625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1109695" y="5664282"/>
                <a:ext cx="140760" cy="28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4" name="Group 283">
            <a:extLst>
              <a:ext uri="{FF2B5EF4-FFF2-40B4-BE49-F238E27FC236}">
                <a16:creationId xmlns:a16="http://schemas.microsoft.com/office/drawing/2014/main" id="{F55D3398-D1EF-0718-9F01-049150784AE1}"/>
              </a:ext>
            </a:extLst>
          </p:cNvPr>
          <p:cNvGrpSpPr/>
          <p:nvPr/>
        </p:nvGrpSpPr>
        <p:grpSpPr>
          <a:xfrm>
            <a:off x="345775" y="5667522"/>
            <a:ext cx="331560" cy="199440"/>
            <a:chOff x="345775" y="5667522"/>
            <a:chExt cx="331560" cy="19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9C8547D7-51EF-1A1E-F70C-D2F311C5099F}"/>
                    </a:ext>
                  </a:extLst>
                </p14:cNvPr>
                <p14:cNvContentPartPr/>
                <p14:nvPr/>
              </p14:nvContentPartPr>
              <p14:xfrm>
                <a:off x="345775" y="5667522"/>
                <a:ext cx="71280" cy="1994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C8547D7-51EF-1A1E-F70C-D2F311C5099F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336775" y="5658882"/>
                  <a:ext cx="88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48071A0-8E0A-0442-1956-A911D6DFC8E5}"/>
                    </a:ext>
                  </a:extLst>
                </p14:cNvPr>
                <p14:cNvContentPartPr/>
                <p14:nvPr/>
              </p14:nvContentPartPr>
              <p14:xfrm>
                <a:off x="475375" y="5803242"/>
                <a:ext cx="27000" cy="244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48071A0-8E0A-0442-1956-A911D6DFC8E5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466735" y="5794242"/>
                  <a:ext cx="44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2E1350D-2F24-1C00-0590-C4ED21845427}"/>
                    </a:ext>
                  </a:extLst>
                </p14:cNvPr>
                <p14:cNvContentPartPr/>
                <p14:nvPr/>
              </p14:nvContentPartPr>
              <p14:xfrm>
                <a:off x="638815" y="5767242"/>
                <a:ext cx="38520" cy="248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2E1350D-2F24-1C00-0590-C4ED21845427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629815" y="5758242"/>
                  <a:ext cx="5616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7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6A5A954E-1E64-7B6B-165C-2D6F0688916E}"/>
                  </a:ext>
                </a:extLst>
              </p14:cNvPr>
              <p14:cNvContentPartPr/>
              <p14:nvPr/>
            </p14:nvContentPartPr>
            <p14:xfrm>
              <a:off x="3142615" y="2932242"/>
              <a:ext cx="186840" cy="6552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6A5A954E-1E64-7B6B-165C-2D6F0688916E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3133615" y="2923602"/>
                <a:ext cx="204480" cy="8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920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99DB5E-88AA-4130-4376-836BCAD87A85}"/>
              </a:ext>
            </a:extLst>
          </p:cNvPr>
          <p:cNvGrpSpPr/>
          <p:nvPr/>
        </p:nvGrpSpPr>
        <p:grpSpPr>
          <a:xfrm>
            <a:off x="10874335" y="310362"/>
            <a:ext cx="605160" cy="492480"/>
            <a:chOff x="10874335" y="310362"/>
            <a:chExt cx="60516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01EB592-8165-6BDE-85C6-CA8B0E655DD2}"/>
                    </a:ext>
                  </a:extLst>
                </p14:cNvPr>
                <p14:cNvContentPartPr/>
                <p14:nvPr/>
              </p14:nvContentPartPr>
              <p14:xfrm>
                <a:off x="11275375" y="387042"/>
                <a:ext cx="204120" cy="142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01EB592-8165-6BDE-85C6-CA8B0E655DD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266375" y="378042"/>
                  <a:ext cx="221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8255884-7CB3-59B1-31C4-AC471837E317}"/>
                    </a:ext>
                  </a:extLst>
                </p14:cNvPr>
                <p14:cNvContentPartPr/>
                <p14:nvPr/>
              </p14:nvContentPartPr>
              <p14:xfrm>
                <a:off x="11375455" y="310362"/>
                <a:ext cx="36360" cy="47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8255884-7CB3-59B1-31C4-AC471837E3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366455" y="301362"/>
                  <a:ext cx="540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DECE6C-4597-81EB-AB52-A5BC8F3ED370}"/>
                    </a:ext>
                  </a:extLst>
                </p14:cNvPr>
                <p14:cNvContentPartPr/>
                <p14:nvPr/>
              </p14:nvContentPartPr>
              <p14:xfrm>
                <a:off x="11219575" y="351762"/>
                <a:ext cx="23400" cy="57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DECE6C-4597-81EB-AB52-A5BC8F3ED37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210575" y="343122"/>
                  <a:ext cx="410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EE9C93C-F3B6-F89F-D453-1FBE7EAE1B55}"/>
                    </a:ext>
                  </a:extLst>
                </p14:cNvPr>
                <p14:cNvContentPartPr/>
                <p14:nvPr/>
              </p14:nvContentPartPr>
              <p14:xfrm>
                <a:off x="10874335" y="319362"/>
                <a:ext cx="290880" cy="483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EE9C93C-F3B6-F89F-D453-1FBE7EAE1B5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65335" y="310722"/>
                  <a:ext cx="308520" cy="50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CAB22D3-7985-1BE6-09D7-7CCD43F0F30F}"/>
              </a:ext>
            </a:extLst>
          </p:cNvPr>
          <p:cNvGrpSpPr/>
          <p:nvPr/>
        </p:nvGrpSpPr>
        <p:grpSpPr>
          <a:xfrm>
            <a:off x="10430095" y="490002"/>
            <a:ext cx="222840" cy="208080"/>
            <a:chOff x="10430095" y="490002"/>
            <a:chExt cx="22284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C35D728-4F49-A9E9-12ED-B8BD93EBD7F7}"/>
                    </a:ext>
                  </a:extLst>
                </p14:cNvPr>
                <p14:cNvContentPartPr/>
                <p14:nvPr/>
              </p14:nvContentPartPr>
              <p14:xfrm>
                <a:off x="10501375" y="585402"/>
                <a:ext cx="151560" cy="14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C35D728-4F49-A9E9-12ED-B8BD93EBD7F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92735" y="576762"/>
                  <a:ext cx="169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A7A5852-5546-C30F-8FD0-49C59FC31FDD}"/>
                    </a:ext>
                  </a:extLst>
                </p14:cNvPr>
                <p14:cNvContentPartPr/>
                <p14:nvPr/>
              </p14:nvContentPartPr>
              <p14:xfrm>
                <a:off x="10430095" y="490002"/>
                <a:ext cx="187560" cy="208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A7A5852-5546-C30F-8FD0-49C59FC31FD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21095" y="481002"/>
                  <a:ext cx="20520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F9ADD7D-7583-9CB6-6E4C-EF5847D877D4}"/>
              </a:ext>
            </a:extLst>
          </p:cNvPr>
          <p:cNvGrpSpPr/>
          <p:nvPr/>
        </p:nvGrpSpPr>
        <p:grpSpPr>
          <a:xfrm>
            <a:off x="6287215" y="150522"/>
            <a:ext cx="3808800" cy="826200"/>
            <a:chOff x="6287215" y="150522"/>
            <a:chExt cx="3808800" cy="82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A7D01E0-5E1D-A740-8494-EA308BF9DD9A}"/>
                    </a:ext>
                  </a:extLst>
                </p14:cNvPr>
                <p14:cNvContentPartPr/>
                <p14:nvPr/>
              </p14:nvContentPartPr>
              <p14:xfrm>
                <a:off x="9837535" y="362922"/>
                <a:ext cx="258480" cy="202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A7D01E0-5E1D-A740-8494-EA308BF9DD9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28895" y="354282"/>
                  <a:ext cx="2761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F50F75-76FB-F2F7-4B5B-F209E9F89CC9}"/>
                    </a:ext>
                  </a:extLst>
                </p14:cNvPr>
                <p14:cNvContentPartPr/>
                <p14:nvPr/>
              </p14:nvContentPartPr>
              <p14:xfrm>
                <a:off x="9969295" y="632922"/>
                <a:ext cx="116280" cy="104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F50F75-76FB-F2F7-4B5B-F209E9F89CC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60295" y="623922"/>
                  <a:ext cx="133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36A076-B3A0-2F89-2760-7A37247EC84E}"/>
                    </a:ext>
                  </a:extLst>
                </p14:cNvPr>
                <p14:cNvContentPartPr/>
                <p14:nvPr/>
              </p14:nvContentPartPr>
              <p14:xfrm>
                <a:off x="9442975" y="461202"/>
                <a:ext cx="373320" cy="108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36A076-B3A0-2F89-2760-7A37247EC84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34335" y="452562"/>
                  <a:ext cx="3909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8DFC76-FBA9-5CC2-E477-7934EBB98CA9}"/>
                    </a:ext>
                  </a:extLst>
                </p14:cNvPr>
                <p14:cNvContentPartPr/>
                <p14:nvPr/>
              </p14:nvContentPartPr>
              <p14:xfrm>
                <a:off x="9525415" y="709602"/>
                <a:ext cx="140400" cy="104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8DFC76-FBA9-5CC2-E477-7934EBB98CA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16415" y="700602"/>
                  <a:ext cx="158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137CD5-8241-25B6-9B5A-FFF2A89AA414}"/>
                    </a:ext>
                  </a:extLst>
                </p14:cNvPr>
                <p14:cNvContentPartPr/>
                <p14:nvPr/>
              </p14:nvContentPartPr>
              <p14:xfrm>
                <a:off x="9091615" y="413322"/>
                <a:ext cx="232560" cy="178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137CD5-8241-25B6-9B5A-FFF2A89AA41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082975" y="404322"/>
                  <a:ext cx="250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7E2863-FD80-530B-A5EC-75A61BC183F3}"/>
                    </a:ext>
                  </a:extLst>
                </p14:cNvPr>
                <p14:cNvContentPartPr/>
                <p14:nvPr/>
              </p14:nvContentPartPr>
              <p14:xfrm>
                <a:off x="8940415" y="416922"/>
                <a:ext cx="133200" cy="186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7E2863-FD80-530B-A5EC-75A61BC183F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931415" y="408282"/>
                  <a:ext cx="150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F93884F-A32E-6F54-878C-4FADC60D1BE6}"/>
                    </a:ext>
                  </a:extLst>
                </p14:cNvPr>
                <p14:cNvContentPartPr/>
                <p14:nvPr/>
              </p14:nvContentPartPr>
              <p14:xfrm>
                <a:off x="8680495" y="371922"/>
                <a:ext cx="277200" cy="204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F93884F-A32E-6F54-878C-4FADC60D1BE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71495" y="363282"/>
                  <a:ext cx="294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6187BE6-921A-996C-2836-7FF4DA5A3E96}"/>
                    </a:ext>
                  </a:extLst>
                </p14:cNvPr>
                <p14:cNvContentPartPr/>
                <p14:nvPr/>
              </p14:nvContentPartPr>
              <p14:xfrm>
                <a:off x="8421295" y="448962"/>
                <a:ext cx="199440" cy="235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6187BE6-921A-996C-2836-7FF4DA5A3E9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12295" y="440322"/>
                  <a:ext cx="2170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F71C3C1-7E55-DA07-E45D-CAF1D1A2E97C}"/>
                    </a:ext>
                  </a:extLst>
                </p14:cNvPr>
                <p14:cNvContentPartPr/>
                <p14:nvPr/>
              </p14:nvContentPartPr>
              <p14:xfrm>
                <a:off x="8124295" y="496842"/>
                <a:ext cx="130320" cy="176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F71C3C1-7E55-DA07-E45D-CAF1D1A2E97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15295" y="488202"/>
                  <a:ext cx="147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716945-7ED7-70A9-0D3F-3DB6182D3CCF}"/>
                    </a:ext>
                  </a:extLst>
                </p14:cNvPr>
                <p14:cNvContentPartPr/>
                <p14:nvPr/>
              </p14:nvContentPartPr>
              <p14:xfrm>
                <a:off x="8300335" y="297762"/>
                <a:ext cx="12240" cy="4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716945-7ED7-70A9-0D3F-3DB6182D3CC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91335" y="288762"/>
                  <a:ext cx="29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72D4BD-956B-4D4D-AE4D-384DA3B35CAF}"/>
                    </a:ext>
                  </a:extLst>
                </p14:cNvPr>
                <p14:cNvContentPartPr/>
                <p14:nvPr/>
              </p14:nvContentPartPr>
              <p14:xfrm>
                <a:off x="7942855" y="391362"/>
                <a:ext cx="255600" cy="316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72D4BD-956B-4D4D-AE4D-384DA3B35CA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34215" y="382362"/>
                  <a:ext cx="2732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7F54C7A-57EE-C8CE-5A67-5685513B9EC9}"/>
                    </a:ext>
                  </a:extLst>
                </p14:cNvPr>
                <p14:cNvContentPartPr/>
                <p14:nvPr/>
              </p14:nvContentPartPr>
              <p14:xfrm>
                <a:off x="7712095" y="409002"/>
                <a:ext cx="298440" cy="470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7F54C7A-57EE-C8CE-5A67-5685513B9EC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703455" y="400002"/>
                  <a:ext cx="31608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CC7D3A-4508-A34E-17AC-FAC04CE18E14}"/>
                    </a:ext>
                  </a:extLst>
                </p14:cNvPr>
                <p14:cNvContentPartPr/>
                <p14:nvPr/>
              </p14:nvContentPartPr>
              <p14:xfrm>
                <a:off x="7989655" y="853602"/>
                <a:ext cx="32400" cy="34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CC7D3A-4508-A34E-17AC-FAC04CE18E1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80655" y="844962"/>
                  <a:ext cx="50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27616A4-5BE9-C1CC-0F76-FAD491456867}"/>
                    </a:ext>
                  </a:extLst>
                </p14:cNvPr>
                <p14:cNvContentPartPr/>
                <p14:nvPr/>
              </p14:nvContentPartPr>
              <p14:xfrm>
                <a:off x="7244095" y="461202"/>
                <a:ext cx="327960" cy="322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27616A4-5BE9-C1CC-0F76-FAD49145686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235455" y="452562"/>
                  <a:ext cx="3456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54775A2-D432-DEC0-627F-8D250F20B610}"/>
                    </a:ext>
                  </a:extLst>
                </p14:cNvPr>
                <p14:cNvContentPartPr/>
                <p14:nvPr/>
              </p14:nvContentPartPr>
              <p14:xfrm>
                <a:off x="7565575" y="203802"/>
                <a:ext cx="433080" cy="211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54775A2-D432-DEC0-627F-8D250F20B61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56935" y="195162"/>
                  <a:ext cx="4507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7F2796D-113E-FED9-17A0-938711418C34}"/>
                    </a:ext>
                  </a:extLst>
                </p14:cNvPr>
                <p14:cNvContentPartPr/>
                <p14:nvPr/>
              </p14:nvContentPartPr>
              <p14:xfrm>
                <a:off x="6633895" y="450762"/>
                <a:ext cx="757800" cy="432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7F2796D-113E-FED9-17A0-938711418C3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24895" y="442122"/>
                  <a:ext cx="7754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1C7A97F-2078-7BA1-F6CE-12AE201E979C}"/>
                    </a:ext>
                  </a:extLst>
                </p14:cNvPr>
                <p14:cNvContentPartPr/>
                <p14:nvPr/>
              </p14:nvContentPartPr>
              <p14:xfrm>
                <a:off x="7034935" y="867282"/>
                <a:ext cx="190800" cy="109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1C7A97F-2078-7BA1-F6CE-12AE201E979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025935" y="858282"/>
                  <a:ext cx="208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73255D-FBF7-7FE3-F1B7-79D855304A84}"/>
                    </a:ext>
                  </a:extLst>
                </p14:cNvPr>
                <p14:cNvContentPartPr/>
                <p14:nvPr/>
              </p14:nvContentPartPr>
              <p14:xfrm>
                <a:off x="7479895" y="150522"/>
                <a:ext cx="48600" cy="24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73255D-FBF7-7FE3-F1B7-79D855304A8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70895" y="141882"/>
                  <a:ext cx="66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25B3BD5-8F28-4095-BDEE-839371F4E07B}"/>
                    </a:ext>
                  </a:extLst>
                </p14:cNvPr>
                <p14:cNvContentPartPr/>
                <p14:nvPr/>
              </p14:nvContentPartPr>
              <p14:xfrm>
                <a:off x="6844495" y="489282"/>
                <a:ext cx="107640" cy="34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25B3BD5-8F28-4095-BDEE-839371F4E07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835495" y="480642"/>
                  <a:ext cx="1252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579A16C-8DB2-1A7D-091C-E86F0A141271}"/>
                    </a:ext>
                  </a:extLst>
                </p14:cNvPr>
                <p14:cNvContentPartPr/>
                <p14:nvPr/>
              </p14:nvContentPartPr>
              <p14:xfrm>
                <a:off x="7076335" y="198402"/>
                <a:ext cx="434160" cy="235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579A16C-8DB2-1A7D-091C-E86F0A14127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67695" y="189762"/>
                  <a:ext cx="451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A3CD1D-6835-C932-D64A-C89D15E57EF3}"/>
                    </a:ext>
                  </a:extLst>
                </p14:cNvPr>
                <p14:cNvContentPartPr/>
                <p14:nvPr/>
              </p14:nvContentPartPr>
              <p14:xfrm>
                <a:off x="6558655" y="374082"/>
                <a:ext cx="30960" cy="287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A3CD1D-6835-C932-D64A-C89D15E57EF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49655" y="365082"/>
                  <a:ext cx="486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CA961A-67BB-CCA2-B268-8F297C26A8E8}"/>
                    </a:ext>
                  </a:extLst>
                </p14:cNvPr>
                <p14:cNvContentPartPr/>
                <p14:nvPr/>
              </p14:nvContentPartPr>
              <p14:xfrm>
                <a:off x="6287215" y="692322"/>
                <a:ext cx="211320" cy="150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CA961A-67BB-CCA2-B268-8F297C26A8E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278575" y="683322"/>
                  <a:ext cx="228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60E99F0-97A6-9EA9-D2D2-8F4B1F65036D}"/>
                    </a:ext>
                  </a:extLst>
                </p14:cNvPr>
                <p14:cNvContentPartPr/>
                <p14:nvPr/>
              </p14:nvContentPartPr>
              <p14:xfrm>
                <a:off x="6489175" y="488562"/>
                <a:ext cx="16200" cy="26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60E99F0-97A6-9EA9-D2D2-8F4B1F65036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480175" y="479562"/>
                  <a:ext cx="3384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370462-FBEB-BA26-6248-61203620290A}"/>
              </a:ext>
            </a:extLst>
          </p:cNvPr>
          <p:cNvGrpSpPr/>
          <p:nvPr/>
        </p:nvGrpSpPr>
        <p:grpSpPr>
          <a:xfrm>
            <a:off x="5184175" y="379482"/>
            <a:ext cx="780480" cy="470880"/>
            <a:chOff x="5184175" y="379482"/>
            <a:chExt cx="780480" cy="47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A671046-6883-AC68-A7E3-86DB64BC70DC}"/>
                    </a:ext>
                  </a:extLst>
                </p14:cNvPr>
                <p14:cNvContentPartPr/>
                <p14:nvPr/>
              </p14:nvContentPartPr>
              <p14:xfrm>
                <a:off x="5184175" y="379482"/>
                <a:ext cx="278640" cy="470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A671046-6883-AC68-A7E3-86DB64BC70D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175175" y="370482"/>
                  <a:ext cx="29628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0B0906F-950A-1F5F-A6B3-B63F56292A3D}"/>
                    </a:ext>
                  </a:extLst>
                </p14:cNvPr>
                <p14:cNvContentPartPr/>
                <p14:nvPr/>
              </p14:nvContentPartPr>
              <p14:xfrm>
                <a:off x="5593135" y="593322"/>
                <a:ext cx="117360" cy="107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0B0906F-950A-1F5F-A6B3-B63F56292A3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584135" y="584682"/>
                  <a:ext cx="135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333122B-857E-46A3-82CF-34EC8076245F}"/>
                    </a:ext>
                  </a:extLst>
                </p14:cNvPr>
                <p14:cNvContentPartPr/>
                <p14:nvPr/>
              </p14:nvContentPartPr>
              <p14:xfrm>
                <a:off x="5805535" y="596562"/>
                <a:ext cx="159120" cy="113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333122B-857E-46A3-82CF-34EC8076245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96895" y="587562"/>
                  <a:ext cx="17676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B6FA958-9D5C-5893-2D10-CB5D3CB63732}"/>
              </a:ext>
            </a:extLst>
          </p:cNvPr>
          <p:cNvGrpSpPr/>
          <p:nvPr/>
        </p:nvGrpSpPr>
        <p:grpSpPr>
          <a:xfrm>
            <a:off x="7974895" y="1073202"/>
            <a:ext cx="664560" cy="875160"/>
            <a:chOff x="7974895" y="1073202"/>
            <a:chExt cx="664560" cy="87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7CF89E4-8FE6-C710-54FF-61AB7E415029}"/>
                    </a:ext>
                  </a:extLst>
                </p14:cNvPr>
                <p14:cNvContentPartPr/>
                <p14:nvPr/>
              </p14:nvContentPartPr>
              <p14:xfrm>
                <a:off x="7974895" y="1073202"/>
                <a:ext cx="664560" cy="569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7CF89E4-8FE6-C710-54FF-61AB7E41502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66255" y="1064202"/>
                  <a:ext cx="68220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70BDA3D-7F47-7D63-2CFA-A0483CF0E9CA}"/>
                    </a:ext>
                  </a:extLst>
                </p14:cNvPr>
                <p14:cNvContentPartPr/>
                <p14:nvPr/>
              </p14:nvContentPartPr>
              <p14:xfrm>
                <a:off x="8284495" y="1242402"/>
                <a:ext cx="264600" cy="207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70BDA3D-7F47-7D63-2CFA-A0483CF0E9C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275855" y="1233762"/>
                  <a:ext cx="2822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EC77459-68DF-679C-C195-E1F14654BD6B}"/>
                    </a:ext>
                  </a:extLst>
                </p14:cNvPr>
                <p14:cNvContentPartPr/>
                <p14:nvPr/>
              </p14:nvContentPartPr>
              <p14:xfrm>
                <a:off x="8384935" y="1163922"/>
                <a:ext cx="76680" cy="59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EC77459-68DF-679C-C195-E1F14654BD6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376295" y="1154922"/>
                  <a:ext cx="94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77FA40-6A7E-BACC-D883-CF037BC6C4A4}"/>
                    </a:ext>
                  </a:extLst>
                </p14:cNvPr>
                <p14:cNvContentPartPr/>
                <p14:nvPr/>
              </p14:nvContentPartPr>
              <p14:xfrm>
                <a:off x="8274415" y="1244202"/>
                <a:ext cx="59760" cy="73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77FA40-6A7E-BACC-D883-CF037BC6C4A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265775" y="1235562"/>
                  <a:ext cx="77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2DA33C7-6121-51EF-9619-051CFFFB3638}"/>
                    </a:ext>
                  </a:extLst>
                </p14:cNvPr>
                <p14:cNvContentPartPr/>
                <p14:nvPr/>
              </p14:nvContentPartPr>
              <p14:xfrm>
                <a:off x="8157415" y="1222242"/>
                <a:ext cx="186480" cy="353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2DA33C7-6121-51EF-9619-051CFFFB363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48775" y="1213602"/>
                  <a:ext cx="2041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61E0B95-BB35-8F23-08D2-80C6C632E5D1}"/>
                    </a:ext>
                  </a:extLst>
                </p14:cNvPr>
                <p14:cNvContentPartPr/>
                <p14:nvPr/>
              </p14:nvContentPartPr>
              <p14:xfrm>
                <a:off x="8365855" y="1703202"/>
                <a:ext cx="9360" cy="164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61E0B95-BB35-8F23-08D2-80C6C632E5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356855" y="1694202"/>
                  <a:ext cx="27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D096012-29DA-3E6A-3294-AFBAB3A579C2}"/>
                    </a:ext>
                  </a:extLst>
                </p14:cNvPr>
                <p14:cNvContentPartPr/>
                <p14:nvPr/>
              </p14:nvContentPartPr>
              <p14:xfrm>
                <a:off x="8271175" y="1766202"/>
                <a:ext cx="198360" cy="176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D096012-29DA-3E6A-3294-AFBAB3A579C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62535" y="1757562"/>
                  <a:ext cx="216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5ADEA9B-E872-3E53-EA53-68E80DFB1A1B}"/>
                    </a:ext>
                  </a:extLst>
                </p14:cNvPr>
                <p14:cNvContentPartPr/>
                <p14:nvPr/>
              </p14:nvContentPartPr>
              <p14:xfrm>
                <a:off x="8264695" y="1868802"/>
                <a:ext cx="39240" cy="79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5ADEA9B-E872-3E53-EA53-68E80DFB1A1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256055" y="1860162"/>
                  <a:ext cx="56880" cy="9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D3A8D00-5260-A505-160C-59D304EC23E9}"/>
                  </a:ext>
                </a:extLst>
              </p14:cNvPr>
              <p14:cNvContentPartPr/>
              <p14:nvPr/>
            </p14:nvContentPartPr>
            <p14:xfrm>
              <a:off x="7822615" y="2068962"/>
              <a:ext cx="1205640" cy="398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D3A8D00-5260-A505-160C-59D304EC23E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813975" y="2059962"/>
                <a:ext cx="122328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B6E4A5-87A4-ECF1-FDBB-A05E0AC327F9}"/>
                  </a:ext>
                </a:extLst>
              </p14:cNvPr>
              <p14:cNvContentPartPr/>
              <p14:nvPr/>
            </p14:nvContentPartPr>
            <p14:xfrm>
              <a:off x="7892095" y="2157882"/>
              <a:ext cx="1323720" cy="479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B6E4A5-87A4-ECF1-FDBB-A05E0AC327F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883095" y="2149242"/>
                <a:ext cx="134136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7A6F270-0808-C4A6-8F00-A00AE921F0BC}"/>
                  </a:ext>
                </a:extLst>
              </p14:cNvPr>
              <p14:cNvContentPartPr/>
              <p14:nvPr/>
            </p14:nvContentPartPr>
            <p14:xfrm>
              <a:off x="8084695" y="2210082"/>
              <a:ext cx="143640" cy="150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7A6F270-0808-C4A6-8F00-A00AE921F0B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075695" y="2201442"/>
                <a:ext cx="1612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4136907-15E4-BAED-C36F-ED8127EFF755}"/>
                  </a:ext>
                </a:extLst>
              </p14:cNvPr>
              <p14:cNvContentPartPr/>
              <p14:nvPr/>
            </p14:nvContentPartPr>
            <p14:xfrm>
              <a:off x="8247055" y="2272362"/>
              <a:ext cx="105480" cy="97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4136907-15E4-BAED-C36F-ED8127EFF75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238415" y="2263722"/>
                <a:ext cx="1231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C9F1C40-7F75-ECF4-F90E-31DBC835E0B1}"/>
                  </a:ext>
                </a:extLst>
              </p14:cNvPr>
              <p14:cNvContentPartPr/>
              <p14:nvPr/>
            </p14:nvContentPartPr>
            <p14:xfrm>
              <a:off x="8353615" y="2286402"/>
              <a:ext cx="131040" cy="96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C9F1C40-7F75-ECF4-F90E-31DBC835E0B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344975" y="2277402"/>
                <a:ext cx="14868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0CC4192-04C2-A309-5793-19CC3E43272F}"/>
                  </a:ext>
                </a:extLst>
              </p14:cNvPr>
              <p14:cNvContentPartPr/>
              <p14:nvPr/>
            </p14:nvContentPartPr>
            <p14:xfrm>
              <a:off x="8589415" y="2341482"/>
              <a:ext cx="73800" cy="11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0CC4192-04C2-A309-5793-19CC3E43272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580415" y="2332482"/>
                <a:ext cx="914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FB633A5-2039-0AAA-1FA7-E0F1F9B35940}"/>
                  </a:ext>
                </a:extLst>
              </p14:cNvPr>
              <p14:cNvContentPartPr/>
              <p14:nvPr/>
            </p14:nvContentPartPr>
            <p14:xfrm>
              <a:off x="8593375" y="2405562"/>
              <a:ext cx="6084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FB633A5-2039-0AAA-1FA7-E0F1F9B3594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584375" y="2396562"/>
                <a:ext cx="78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A752184-5C3C-22B8-3F90-DD59C2FD1F98}"/>
                  </a:ext>
                </a:extLst>
              </p14:cNvPr>
              <p14:cNvContentPartPr/>
              <p14:nvPr/>
            </p14:nvContentPartPr>
            <p14:xfrm>
              <a:off x="8756815" y="2232402"/>
              <a:ext cx="212400" cy="187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A752184-5C3C-22B8-3F90-DD59C2FD1F98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747815" y="2223762"/>
                <a:ext cx="230040" cy="20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A83372D-0FE3-659C-F02D-FDDCBC8B4C5A}"/>
              </a:ext>
            </a:extLst>
          </p:cNvPr>
          <p:cNvGrpSpPr/>
          <p:nvPr/>
        </p:nvGrpSpPr>
        <p:grpSpPr>
          <a:xfrm>
            <a:off x="6320335" y="2653962"/>
            <a:ext cx="4511160" cy="4022640"/>
            <a:chOff x="6320335" y="2653962"/>
            <a:chExt cx="4511160" cy="402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CDD61A9-E700-C0E9-C26C-12CEED95B677}"/>
                    </a:ext>
                  </a:extLst>
                </p14:cNvPr>
                <p14:cNvContentPartPr/>
                <p14:nvPr/>
              </p14:nvContentPartPr>
              <p14:xfrm>
                <a:off x="8459815" y="2653962"/>
                <a:ext cx="80640" cy="405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CDD61A9-E700-C0E9-C26C-12CEED95B67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450815" y="2645322"/>
                  <a:ext cx="982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E071BCE-B95F-315E-254C-40230FF55689}"/>
                    </a:ext>
                  </a:extLst>
                </p14:cNvPr>
                <p14:cNvContentPartPr/>
                <p14:nvPr/>
              </p14:nvContentPartPr>
              <p14:xfrm>
                <a:off x="8388895" y="3016842"/>
                <a:ext cx="182520" cy="135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E071BCE-B95F-315E-254C-40230FF5568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380255" y="3007842"/>
                  <a:ext cx="2001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2BC61DB-34E9-F763-07F8-ECEC2FC6D2D2}"/>
                    </a:ext>
                  </a:extLst>
                </p14:cNvPr>
                <p14:cNvContentPartPr/>
                <p14:nvPr/>
              </p14:nvContentPartPr>
              <p14:xfrm>
                <a:off x="7876255" y="3257682"/>
                <a:ext cx="548640" cy="325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2BC61DB-34E9-F763-07F8-ECEC2FC6D2D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867255" y="3248682"/>
                  <a:ext cx="566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93D35E8-6A6F-97AF-3AE1-F4C59F6411D4}"/>
                    </a:ext>
                  </a:extLst>
                </p14:cNvPr>
                <p14:cNvContentPartPr/>
                <p14:nvPr/>
              </p14:nvContentPartPr>
              <p14:xfrm>
                <a:off x="8468815" y="3257682"/>
                <a:ext cx="763920" cy="586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93D35E8-6A6F-97AF-3AE1-F4C59F6411D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460175" y="3248682"/>
                  <a:ext cx="78156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441F52F-3649-110C-7AF2-009180CC95AE}"/>
                    </a:ext>
                  </a:extLst>
                </p14:cNvPr>
                <p14:cNvContentPartPr/>
                <p14:nvPr/>
              </p14:nvContentPartPr>
              <p14:xfrm>
                <a:off x="7817575" y="3772842"/>
                <a:ext cx="177840" cy="241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441F52F-3649-110C-7AF2-009180CC95A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08935" y="3763842"/>
                  <a:ext cx="1954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9E1F622-9729-522B-AA1E-CF1FA69B1CF3}"/>
                    </a:ext>
                  </a:extLst>
                </p14:cNvPr>
                <p14:cNvContentPartPr/>
                <p14:nvPr/>
              </p14:nvContentPartPr>
              <p14:xfrm>
                <a:off x="8079295" y="3896682"/>
                <a:ext cx="135000" cy="117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9E1F622-9729-522B-AA1E-CF1FA69B1CF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070295" y="3887682"/>
                  <a:ext cx="1526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2612CCA-6988-13CC-4436-3B6B53F2D865}"/>
                    </a:ext>
                  </a:extLst>
                </p14:cNvPr>
                <p14:cNvContentPartPr/>
                <p14:nvPr/>
              </p14:nvContentPartPr>
              <p14:xfrm>
                <a:off x="8265775" y="3914682"/>
                <a:ext cx="116280" cy="106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2612CCA-6988-13CC-4436-3B6B53F2D86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257135" y="3905682"/>
                  <a:ext cx="133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7F860E0-0F1C-0FCB-B25C-0BD699DC6FF4}"/>
                    </a:ext>
                  </a:extLst>
                </p14:cNvPr>
                <p14:cNvContentPartPr/>
                <p14:nvPr/>
              </p14:nvContentPartPr>
              <p14:xfrm>
                <a:off x="8518495" y="3826122"/>
                <a:ext cx="127080" cy="285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7F860E0-0F1C-0FCB-B25C-0BD699DC6FF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509495" y="3817122"/>
                  <a:ext cx="1447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2B12BE6-F5BF-C21B-BE22-27DA1E5C6BED}"/>
                    </a:ext>
                  </a:extLst>
                </p14:cNvPr>
                <p14:cNvContentPartPr/>
                <p14:nvPr/>
              </p14:nvContentPartPr>
              <p14:xfrm>
                <a:off x="8717575" y="3946362"/>
                <a:ext cx="109800" cy="16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2B12BE6-F5BF-C21B-BE22-27DA1E5C6BE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708575" y="3937362"/>
                  <a:ext cx="127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41BE194-67D7-C7DF-163D-D3B7133B3C6E}"/>
                    </a:ext>
                  </a:extLst>
                </p14:cNvPr>
                <p14:cNvContentPartPr/>
                <p14:nvPr/>
              </p14:nvContentPartPr>
              <p14:xfrm>
                <a:off x="8735215" y="4017642"/>
                <a:ext cx="120240" cy="3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41BE194-67D7-C7DF-163D-D3B7133B3C6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26215" y="4009002"/>
                  <a:ext cx="137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9F0B85A-6743-713A-EA54-1170CAE619CE}"/>
                    </a:ext>
                  </a:extLst>
                </p14:cNvPr>
                <p14:cNvContentPartPr/>
                <p14:nvPr/>
              </p14:nvContentPartPr>
              <p14:xfrm>
                <a:off x="8774815" y="3861402"/>
                <a:ext cx="227880" cy="303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9F0B85A-6743-713A-EA54-1170CAE619C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765815" y="3852402"/>
                  <a:ext cx="2455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59CD61F-D29A-C0B9-3AB3-51D4D48B91AF}"/>
                    </a:ext>
                  </a:extLst>
                </p14:cNvPr>
                <p14:cNvContentPartPr/>
                <p14:nvPr/>
              </p14:nvContentPartPr>
              <p14:xfrm>
                <a:off x="9037255" y="3975522"/>
                <a:ext cx="123840" cy="53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59CD61F-D29A-C0B9-3AB3-51D4D48B91A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028255" y="3966882"/>
                  <a:ext cx="141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33CD678-30A2-E5AC-0AE0-B30BF6B85F98}"/>
                    </a:ext>
                  </a:extLst>
                </p14:cNvPr>
                <p14:cNvContentPartPr/>
                <p14:nvPr/>
              </p14:nvContentPartPr>
              <p14:xfrm>
                <a:off x="9180175" y="3940602"/>
                <a:ext cx="138960" cy="36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33CD678-30A2-E5AC-0AE0-B30BF6B85F9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171175" y="3931962"/>
                  <a:ext cx="156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27BDD98-760C-0E65-FE51-A0C2FF0910EC}"/>
                    </a:ext>
                  </a:extLst>
                </p14:cNvPr>
                <p14:cNvContentPartPr/>
                <p14:nvPr/>
              </p14:nvContentPartPr>
              <p14:xfrm>
                <a:off x="7522015" y="3586002"/>
                <a:ext cx="388080" cy="349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27BDD98-760C-0E65-FE51-A0C2FF0910E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513015" y="3577362"/>
                  <a:ext cx="4057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BDF0AAB-6686-42B5-5693-1DE54AA49BEE}"/>
                    </a:ext>
                  </a:extLst>
                </p14:cNvPr>
                <p14:cNvContentPartPr/>
                <p14:nvPr/>
              </p14:nvContentPartPr>
              <p14:xfrm>
                <a:off x="7643335" y="4039242"/>
                <a:ext cx="949320" cy="205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BDF0AAB-6686-42B5-5693-1DE54AA49BE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634695" y="4030242"/>
                  <a:ext cx="9669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C484451-C88E-BFC1-E2B4-7A35BAB579D3}"/>
                    </a:ext>
                  </a:extLst>
                </p14:cNvPr>
                <p14:cNvContentPartPr/>
                <p14:nvPr/>
              </p14:nvContentPartPr>
              <p14:xfrm>
                <a:off x="8386015" y="3834762"/>
                <a:ext cx="1123920" cy="680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C484451-C88E-BFC1-E2B4-7A35BAB579D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377375" y="3826122"/>
                  <a:ext cx="114156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61B92AA-777E-5C70-E2D5-CE08835B97E1}"/>
                    </a:ext>
                  </a:extLst>
                </p14:cNvPr>
                <p14:cNvContentPartPr/>
                <p14:nvPr/>
              </p14:nvContentPartPr>
              <p14:xfrm>
                <a:off x="7524895" y="4029522"/>
                <a:ext cx="847080" cy="444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61B92AA-777E-5C70-E2D5-CE08835B97E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515895" y="4020522"/>
                  <a:ext cx="86472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ED8FA7C-94F6-5CC5-10E7-264039CECD48}"/>
                    </a:ext>
                  </a:extLst>
                </p14:cNvPr>
                <p14:cNvContentPartPr/>
                <p14:nvPr/>
              </p14:nvContentPartPr>
              <p14:xfrm>
                <a:off x="8388895" y="4592562"/>
                <a:ext cx="35640" cy="184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ED8FA7C-94F6-5CC5-10E7-264039CECD4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380255" y="4583562"/>
                  <a:ext cx="532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F76189B-599B-F907-9831-EAECC4D2673C}"/>
                    </a:ext>
                  </a:extLst>
                </p14:cNvPr>
                <p14:cNvContentPartPr/>
                <p14:nvPr/>
              </p14:nvContentPartPr>
              <p14:xfrm>
                <a:off x="8584375" y="4659882"/>
                <a:ext cx="170640" cy="339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F76189B-599B-F907-9831-EAECC4D2673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575735" y="4651242"/>
                  <a:ext cx="1882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14EFFF-ED05-A8C8-9956-921FA15D30F5}"/>
                    </a:ext>
                  </a:extLst>
                </p14:cNvPr>
                <p14:cNvContentPartPr/>
                <p14:nvPr/>
              </p14:nvContentPartPr>
              <p14:xfrm>
                <a:off x="8921695" y="4788762"/>
                <a:ext cx="43560" cy="23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14EFFF-ED05-A8C8-9956-921FA15D30F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913055" y="4779762"/>
                  <a:ext cx="612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F211021-7202-6AF9-DB3C-DA1750709301}"/>
                    </a:ext>
                  </a:extLst>
                </p14:cNvPr>
                <p14:cNvContentPartPr/>
                <p14:nvPr/>
              </p14:nvContentPartPr>
              <p14:xfrm>
                <a:off x="8852935" y="4740522"/>
                <a:ext cx="113400" cy="152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F211021-7202-6AF9-DB3C-DA175070930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844295" y="4731522"/>
                  <a:ext cx="131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6D9B909-A107-6EDE-44EC-EE166608A96D}"/>
                    </a:ext>
                  </a:extLst>
                </p14:cNvPr>
                <p14:cNvContentPartPr/>
                <p14:nvPr/>
              </p14:nvContentPartPr>
              <p14:xfrm>
                <a:off x="9054175" y="4755282"/>
                <a:ext cx="163440" cy="249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6D9B909-A107-6EDE-44EC-EE166608A96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045175" y="4746282"/>
                  <a:ext cx="1810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0562334-82A2-3B44-A4BE-F18DB26BCDF3}"/>
                    </a:ext>
                  </a:extLst>
                </p14:cNvPr>
                <p14:cNvContentPartPr/>
                <p14:nvPr/>
              </p14:nvContentPartPr>
              <p14:xfrm>
                <a:off x="8359375" y="4775802"/>
                <a:ext cx="118800" cy="426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0562334-82A2-3B44-A4BE-F18DB26BCDF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350375" y="4766802"/>
                  <a:ext cx="1364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C9A792E-C4F5-91A1-8CD0-0A79195103F1}"/>
                    </a:ext>
                  </a:extLst>
                </p14:cNvPr>
                <p14:cNvContentPartPr/>
                <p14:nvPr/>
              </p14:nvContentPartPr>
              <p14:xfrm>
                <a:off x="8310775" y="5159922"/>
                <a:ext cx="176760" cy="135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C9A792E-C4F5-91A1-8CD0-0A79195103F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01775" y="5151282"/>
                  <a:ext cx="194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7376DB6-C80E-14C7-D979-9E3948947C30}"/>
                    </a:ext>
                  </a:extLst>
                </p14:cNvPr>
                <p14:cNvContentPartPr/>
                <p14:nvPr/>
              </p14:nvContentPartPr>
              <p14:xfrm>
                <a:off x="7582135" y="5370162"/>
                <a:ext cx="1423080" cy="36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7376DB6-C80E-14C7-D979-9E3948947C3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573135" y="5361522"/>
                  <a:ext cx="1440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0B90BA-9EA7-A941-CEB1-CB128A3CB191}"/>
                    </a:ext>
                  </a:extLst>
                </p14:cNvPr>
                <p14:cNvContentPartPr/>
                <p14:nvPr/>
              </p14:nvContentPartPr>
              <p14:xfrm>
                <a:off x="7486735" y="5397522"/>
                <a:ext cx="183600" cy="287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0B90BA-9EA7-A941-CEB1-CB128A3CB19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477735" y="5388522"/>
                  <a:ext cx="2012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7C8EE59-FC51-9B14-43C6-23663D56BC95}"/>
                    </a:ext>
                  </a:extLst>
                </p14:cNvPr>
                <p14:cNvContentPartPr/>
                <p14:nvPr/>
              </p14:nvContentPartPr>
              <p14:xfrm>
                <a:off x="7206655" y="5423802"/>
                <a:ext cx="1848600" cy="419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7C8EE59-FC51-9B14-43C6-23663D56BC9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197655" y="5415162"/>
                  <a:ext cx="18662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426CD70-1717-EBA8-078F-F75C0DB9B719}"/>
                    </a:ext>
                  </a:extLst>
                </p14:cNvPr>
                <p14:cNvContentPartPr/>
                <p14:nvPr/>
              </p14:nvContentPartPr>
              <p14:xfrm>
                <a:off x="7726855" y="5580042"/>
                <a:ext cx="68040" cy="166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426CD70-1717-EBA8-078F-F75C0DB9B71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718215" y="5571042"/>
                  <a:ext cx="856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2688325-4FEC-5DFC-37AB-F63E9B7612FE}"/>
                    </a:ext>
                  </a:extLst>
                </p14:cNvPr>
                <p14:cNvContentPartPr/>
                <p14:nvPr/>
              </p14:nvContentPartPr>
              <p14:xfrm>
                <a:off x="7812895" y="5550162"/>
                <a:ext cx="99000" cy="117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2688325-4FEC-5DFC-37AB-F63E9B7612F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804255" y="5541522"/>
                  <a:ext cx="1166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AABA908-8615-4E61-6F2C-E46033A50871}"/>
                    </a:ext>
                  </a:extLst>
                </p14:cNvPr>
                <p14:cNvContentPartPr/>
                <p14:nvPr/>
              </p14:nvContentPartPr>
              <p14:xfrm>
                <a:off x="7962655" y="5549442"/>
                <a:ext cx="87480" cy="99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AABA908-8615-4E61-6F2C-E46033A5087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954015" y="5540802"/>
                  <a:ext cx="105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DF11D63-7B8C-3D98-EDD8-B8CAE98A7177}"/>
                    </a:ext>
                  </a:extLst>
                </p14:cNvPr>
                <p14:cNvContentPartPr/>
                <p14:nvPr/>
              </p14:nvContentPartPr>
              <p14:xfrm>
                <a:off x="8090815" y="5539362"/>
                <a:ext cx="50040" cy="120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DF11D63-7B8C-3D98-EDD8-B8CAE98A717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082175" y="5530362"/>
                  <a:ext cx="67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2D8450B-E4EF-FEEF-B972-397383352ABA}"/>
                    </a:ext>
                  </a:extLst>
                </p14:cNvPr>
                <p14:cNvContentPartPr/>
                <p14:nvPr/>
              </p14:nvContentPartPr>
              <p14:xfrm>
                <a:off x="8175775" y="5491122"/>
                <a:ext cx="5760" cy="4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2D8450B-E4EF-FEEF-B972-397383352AB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167135" y="5482122"/>
                  <a:ext cx="23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30A86E1-478A-32E0-4F0C-2F8798EFFC2C}"/>
                    </a:ext>
                  </a:extLst>
                </p14:cNvPr>
                <p14:cNvContentPartPr/>
                <p14:nvPr/>
              </p14:nvContentPartPr>
              <p14:xfrm>
                <a:off x="8204575" y="5406162"/>
                <a:ext cx="151200" cy="271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30A86E1-478A-32E0-4F0C-2F8798EFFC2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195575" y="5397162"/>
                  <a:ext cx="168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4FF38EA-D065-FB7E-D91E-D59CC5F5610A}"/>
                    </a:ext>
                  </a:extLst>
                </p14:cNvPr>
                <p14:cNvContentPartPr/>
                <p14:nvPr/>
              </p14:nvContentPartPr>
              <p14:xfrm>
                <a:off x="8317975" y="5569602"/>
                <a:ext cx="51480" cy="23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4FF38EA-D065-FB7E-D91E-D59CC5F5610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309335" y="5560962"/>
                  <a:ext cx="69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87D55F4-DD9D-E417-3BEF-6C41F7F022BC}"/>
                    </a:ext>
                  </a:extLst>
                </p14:cNvPr>
                <p14:cNvContentPartPr/>
                <p14:nvPr/>
              </p14:nvContentPartPr>
              <p14:xfrm>
                <a:off x="8587255" y="5512722"/>
                <a:ext cx="93960" cy="147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87D55F4-DD9D-E417-3BEF-6C41F7F022B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578255" y="5504082"/>
                  <a:ext cx="111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6E77697-F976-DDD4-041F-0DB08A9CF5F5}"/>
                    </a:ext>
                  </a:extLst>
                </p14:cNvPr>
                <p14:cNvContentPartPr/>
                <p14:nvPr/>
              </p14:nvContentPartPr>
              <p14:xfrm>
                <a:off x="8699935" y="5539362"/>
                <a:ext cx="120960" cy="97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6E77697-F976-DDD4-041F-0DB08A9CF5F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691295" y="5530362"/>
                  <a:ext cx="138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836EBE8-49B1-535A-AEE8-997022E27384}"/>
                    </a:ext>
                  </a:extLst>
                </p14:cNvPr>
                <p14:cNvContentPartPr/>
                <p14:nvPr/>
              </p14:nvContentPartPr>
              <p14:xfrm>
                <a:off x="8876695" y="5512722"/>
                <a:ext cx="68400" cy="90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836EBE8-49B1-535A-AEE8-997022E2738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867695" y="5504082"/>
                  <a:ext cx="860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6BF0732-9E77-2655-7132-3C356BA18FD7}"/>
                    </a:ext>
                  </a:extLst>
                </p14:cNvPr>
                <p14:cNvContentPartPr/>
                <p14:nvPr/>
              </p14:nvContentPartPr>
              <p14:xfrm>
                <a:off x="8329135" y="5850042"/>
                <a:ext cx="29880" cy="138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6BF0732-9E77-2655-7132-3C356BA18FD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320135" y="5841042"/>
                  <a:ext cx="47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6D18908-FB53-33E0-7CCF-716AAF65F5D0}"/>
                    </a:ext>
                  </a:extLst>
                </p14:cNvPr>
                <p14:cNvContentPartPr/>
                <p14:nvPr/>
              </p14:nvContentPartPr>
              <p14:xfrm>
                <a:off x="8314375" y="5956602"/>
                <a:ext cx="85680" cy="79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6D18908-FB53-33E0-7CCF-716AAF65F5D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305375" y="5947962"/>
                  <a:ext cx="103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3B4A3CA-CFDE-0018-1E8B-54E0D9AC152E}"/>
                    </a:ext>
                  </a:extLst>
                </p14:cNvPr>
                <p14:cNvContentPartPr/>
                <p14:nvPr/>
              </p14:nvContentPartPr>
              <p14:xfrm>
                <a:off x="6887335" y="6107082"/>
                <a:ext cx="2758320" cy="569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3B4A3CA-CFDE-0018-1E8B-54E0D9AC152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878695" y="6098082"/>
                  <a:ext cx="277596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B628CCA-FCC5-AB83-F9C6-ADE4C1D97F5C}"/>
                    </a:ext>
                  </a:extLst>
                </p14:cNvPr>
                <p14:cNvContentPartPr/>
                <p14:nvPr/>
              </p14:nvContentPartPr>
              <p14:xfrm>
                <a:off x="7280815" y="6230202"/>
                <a:ext cx="137160" cy="150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B628CCA-FCC5-AB83-F9C6-ADE4C1D97F5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271815" y="6221202"/>
                  <a:ext cx="154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292C638-15B2-EF43-B589-EC40CDD8FEBF}"/>
                    </a:ext>
                  </a:extLst>
                </p14:cNvPr>
                <p14:cNvContentPartPr/>
                <p14:nvPr/>
              </p14:nvContentPartPr>
              <p14:xfrm>
                <a:off x="7473775" y="6267282"/>
                <a:ext cx="111240" cy="104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292C638-15B2-EF43-B589-EC40CDD8FEB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464775" y="6258642"/>
                  <a:ext cx="1288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EFB79CC-6589-31EC-6723-A4E37DF29399}"/>
                    </a:ext>
                  </a:extLst>
                </p14:cNvPr>
                <p14:cNvContentPartPr/>
                <p14:nvPr/>
              </p14:nvContentPartPr>
              <p14:xfrm>
                <a:off x="7692655" y="6229122"/>
                <a:ext cx="154080" cy="110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EFB79CC-6589-31EC-6723-A4E37DF2939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683655" y="6220122"/>
                  <a:ext cx="171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C76DAF8-321A-4FB9-C665-0CBCF854565A}"/>
                    </a:ext>
                  </a:extLst>
                </p14:cNvPr>
                <p14:cNvContentPartPr/>
                <p14:nvPr/>
              </p14:nvContentPartPr>
              <p14:xfrm>
                <a:off x="8000815" y="6342162"/>
                <a:ext cx="184680" cy="32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C76DAF8-321A-4FB9-C665-0CBCF854565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992175" y="6333162"/>
                  <a:ext cx="202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30881D0-1698-1691-23F9-0F2F4E5818EF}"/>
                    </a:ext>
                  </a:extLst>
                </p14:cNvPr>
                <p14:cNvContentPartPr/>
                <p14:nvPr/>
              </p14:nvContentPartPr>
              <p14:xfrm>
                <a:off x="8077495" y="6267282"/>
                <a:ext cx="36360" cy="176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30881D0-1698-1691-23F9-0F2F4E5818E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068855" y="6258642"/>
                  <a:ext cx="540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197DD20-FA7D-1CF2-ACB6-E758A81731D8}"/>
                    </a:ext>
                  </a:extLst>
                </p14:cNvPr>
                <p14:cNvContentPartPr/>
                <p14:nvPr/>
              </p14:nvContentPartPr>
              <p14:xfrm>
                <a:off x="8304655" y="6293202"/>
                <a:ext cx="208080" cy="159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197DD20-FA7D-1CF2-ACB6-E758A81731D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95655" y="6284562"/>
                  <a:ext cx="225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740B934-B66A-55C8-ABAB-60E62BEC1FDF}"/>
                    </a:ext>
                  </a:extLst>
                </p14:cNvPr>
                <p14:cNvContentPartPr/>
                <p14:nvPr/>
              </p14:nvContentPartPr>
              <p14:xfrm>
                <a:off x="8345695" y="6338202"/>
                <a:ext cx="194760" cy="27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740B934-B66A-55C8-ABAB-60E62BEC1FD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337055" y="6329202"/>
                  <a:ext cx="212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D21AA82-BED1-188A-04D9-C3237BD2EA80}"/>
                    </a:ext>
                  </a:extLst>
                </p14:cNvPr>
                <p14:cNvContentPartPr/>
                <p14:nvPr/>
              </p14:nvContentPartPr>
              <p14:xfrm>
                <a:off x="8269375" y="6400122"/>
                <a:ext cx="292320" cy="32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D21AA82-BED1-188A-04D9-C3237BD2EA8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260375" y="6391482"/>
                  <a:ext cx="309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F82648A-9817-AECA-954D-CD3505F03213}"/>
                    </a:ext>
                  </a:extLst>
                </p14:cNvPr>
                <p14:cNvContentPartPr/>
                <p14:nvPr/>
              </p14:nvContentPartPr>
              <p14:xfrm>
                <a:off x="8693815" y="6383922"/>
                <a:ext cx="329760" cy="150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F82648A-9817-AECA-954D-CD3505F0321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684815" y="6375282"/>
                  <a:ext cx="347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1FE6941-90D3-A81A-11D2-5027CB43BC36}"/>
                    </a:ext>
                  </a:extLst>
                </p14:cNvPr>
                <p14:cNvContentPartPr/>
                <p14:nvPr/>
              </p14:nvContentPartPr>
              <p14:xfrm>
                <a:off x="6320335" y="3121602"/>
                <a:ext cx="2244240" cy="3208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1FE6941-90D3-A81A-11D2-5027CB43BC3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311695" y="3112602"/>
                  <a:ext cx="2261880" cy="32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AE84537-AA45-D87A-D205-0D813E0392F9}"/>
                    </a:ext>
                  </a:extLst>
                </p14:cNvPr>
                <p14:cNvContentPartPr/>
                <p14:nvPr/>
              </p14:nvContentPartPr>
              <p14:xfrm>
                <a:off x="9514255" y="4035282"/>
                <a:ext cx="290160" cy="22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AE84537-AA45-D87A-D205-0D813E0392F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505255" y="4026642"/>
                  <a:ext cx="307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BB08339-D78E-FEB2-AC15-E469A15EFD9C}"/>
                    </a:ext>
                  </a:extLst>
                </p14:cNvPr>
                <p14:cNvContentPartPr/>
                <p14:nvPr/>
              </p14:nvContentPartPr>
              <p14:xfrm>
                <a:off x="9634135" y="3574482"/>
                <a:ext cx="233280" cy="177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BB08339-D78E-FEB2-AC15-E469A15EFD9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625495" y="3565482"/>
                  <a:ext cx="250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2C82C22-6184-288B-EF8B-E09866A904F1}"/>
                    </a:ext>
                  </a:extLst>
                </p14:cNvPr>
                <p14:cNvContentPartPr/>
                <p14:nvPr/>
              </p14:nvContentPartPr>
              <p14:xfrm>
                <a:off x="9862735" y="3673482"/>
                <a:ext cx="125280" cy="97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2C82C22-6184-288B-EF8B-E09866A904F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854095" y="3664842"/>
                  <a:ext cx="1429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A5E7517-E8A1-9D34-EEFA-E1818DDA0D5D}"/>
                    </a:ext>
                  </a:extLst>
                </p14:cNvPr>
                <p14:cNvContentPartPr/>
                <p14:nvPr/>
              </p14:nvContentPartPr>
              <p14:xfrm>
                <a:off x="9836095" y="3977322"/>
                <a:ext cx="557280" cy="506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A5E7517-E8A1-9D34-EEFA-E1818DDA0D5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827095" y="3968322"/>
                  <a:ext cx="57492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ADECE54-744F-2779-953D-9445EF5F52C8}"/>
                    </a:ext>
                  </a:extLst>
                </p14:cNvPr>
                <p14:cNvContentPartPr/>
                <p14:nvPr/>
              </p14:nvContentPartPr>
              <p14:xfrm>
                <a:off x="9821695" y="4570602"/>
                <a:ext cx="1009800" cy="789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ADECE54-744F-2779-953D-9445EF5F52C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813055" y="4561962"/>
                  <a:ext cx="1027440" cy="80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EAF9398-4352-FACB-0A29-B29CF5687B1E}"/>
                    </a:ext>
                  </a:extLst>
                </p14:cNvPr>
                <p14:cNvContentPartPr/>
                <p14:nvPr/>
              </p14:nvContentPartPr>
              <p14:xfrm>
                <a:off x="10484095" y="4816842"/>
                <a:ext cx="80640" cy="170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EAF9398-4352-FACB-0A29-B29CF5687B1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475095" y="4807842"/>
                  <a:ext cx="98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8CEFFA6-0748-1849-741E-0F0AA0A7E12B}"/>
                    </a:ext>
                  </a:extLst>
                </p14:cNvPr>
                <p14:cNvContentPartPr/>
                <p14:nvPr/>
              </p14:nvContentPartPr>
              <p14:xfrm>
                <a:off x="10448095" y="5096922"/>
                <a:ext cx="46440" cy="68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8CEFFA6-0748-1849-741E-0F0AA0A7E12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439455" y="5088282"/>
                  <a:ext cx="64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704064E-9D1A-F9A0-FE15-DE9396F4F804}"/>
                    </a:ext>
                  </a:extLst>
                </p14:cNvPr>
                <p14:cNvContentPartPr/>
                <p14:nvPr/>
              </p14:nvContentPartPr>
              <p14:xfrm>
                <a:off x="10368175" y="4861122"/>
                <a:ext cx="72000" cy="129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704064E-9D1A-F9A0-FE15-DE9396F4F80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359535" y="4852482"/>
                  <a:ext cx="896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73AF4B7-6591-AA9B-5F8C-58DED1E603B6}"/>
                    </a:ext>
                  </a:extLst>
                </p14:cNvPr>
                <p14:cNvContentPartPr/>
                <p14:nvPr/>
              </p14:nvContentPartPr>
              <p14:xfrm>
                <a:off x="10262335" y="5146602"/>
                <a:ext cx="111240" cy="38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73AF4B7-6591-AA9B-5F8C-58DED1E603B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253335" y="5137602"/>
                  <a:ext cx="128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1506B74-99DC-6D69-4E19-2B280828287A}"/>
                    </a:ext>
                  </a:extLst>
                </p14:cNvPr>
                <p14:cNvContentPartPr/>
                <p14:nvPr/>
              </p14:nvContentPartPr>
              <p14:xfrm>
                <a:off x="10137775" y="4749162"/>
                <a:ext cx="258120" cy="300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1506B74-99DC-6D69-4E19-2B280828287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128775" y="4740162"/>
                  <a:ext cx="275760" cy="31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85B203F-FEE7-DB4C-449E-A963D9145915}"/>
              </a:ext>
            </a:extLst>
          </p:cNvPr>
          <p:cNvGrpSpPr/>
          <p:nvPr/>
        </p:nvGrpSpPr>
        <p:grpSpPr>
          <a:xfrm>
            <a:off x="123295" y="736602"/>
            <a:ext cx="2774880" cy="1571400"/>
            <a:chOff x="123295" y="736602"/>
            <a:chExt cx="2774880" cy="157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B8ED66D-2072-0A81-B9C1-F464797965C2}"/>
                    </a:ext>
                  </a:extLst>
                </p14:cNvPr>
                <p14:cNvContentPartPr/>
                <p14:nvPr/>
              </p14:nvContentPartPr>
              <p14:xfrm>
                <a:off x="301495" y="804282"/>
                <a:ext cx="148680" cy="239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B8ED66D-2072-0A81-B9C1-F464797965C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92855" y="795282"/>
                  <a:ext cx="1663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7923832-D6C9-3BC0-7D20-77CA5B2E44C5}"/>
                    </a:ext>
                  </a:extLst>
                </p14:cNvPr>
                <p14:cNvContentPartPr/>
                <p14:nvPr/>
              </p14:nvContentPartPr>
              <p14:xfrm>
                <a:off x="575815" y="830922"/>
                <a:ext cx="138240" cy="210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7923832-D6C9-3BC0-7D20-77CA5B2E44C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67175" y="822282"/>
                  <a:ext cx="155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2F846D9-13EF-67B7-F6BE-526952ECFD34}"/>
                    </a:ext>
                  </a:extLst>
                </p14:cNvPr>
                <p14:cNvContentPartPr/>
                <p14:nvPr/>
              </p14:nvContentPartPr>
              <p14:xfrm>
                <a:off x="594175" y="896442"/>
                <a:ext cx="151920" cy="128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2F846D9-13EF-67B7-F6BE-526952ECFD3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85175" y="887442"/>
                  <a:ext cx="169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7EFCD0A-D692-6E60-23E7-A051BB10B63D}"/>
                    </a:ext>
                  </a:extLst>
                </p14:cNvPr>
                <p14:cNvContentPartPr/>
                <p14:nvPr/>
              </p14:nvContentPartPr>
              <p14:xfrm>
                <a:off x="872815" y="759642"/>
                <a:ext cx="154800" cy="371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7EFCD0A-D692-6E60-23E7-A051BB10B63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63815" y="750642"/>
                  <a:ext cx="1724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1743461-05E0-CA7A-2418-D9CC00172857}"/>
                    </a:ext>
                  </a:extLst>
                </p14:cNvPr>
                <p14:cNvContentPartPr/>
                <p14:nvPr/>
              </p14:nvContentPartPr>
              <p14:xfrm>
                <a:off x="1162255" y="790242"/>
                <a:ext cx="189360" cy="227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1743461-05E0-CA7A-2418-D9CC0017285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53615" y="781242"/>
                  <a:ext cx="2070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9CCC5BB-4008-DDC7-A21E-F015E2E583C6}"/>
                    </a:ext>
                  </a:extLst>
                </p14:cNvPr>
                <p14:cNvContentPartPr/>
                <p14:nvPr/>
              </p14:nvContentPartPr>
              <p14:xfrm>
                <a:off x="1446655" y="740202"/>
                <a:ext cx="194040" cy="4262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9CCC5BB-4008-DDC7-A21E-F015E2E583C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38015" y="731202"/>
                  <a:ext cx="2116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937170B-0397-26D3-4C10-FEBB03A5C09B}"/>
                    </a:ext>
                  </a:extLst>
                </p14:cNvPr>
                <p14:cNvContentPartPr/>
                <p14:nvPr/>
              </p14:nvContentPartPr>
              <p14:xfrm>
                <a:off x="1437295" y="967362"/>
                <a:ext cx="142200" cy="97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937170B-0397-26D3-4C10-FEBB03A5C09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428295" y="958362"/>
                  <a:ext cx="1598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5A027A8-6BBF-9F00-12A8-05D12DA7BFE2}"/>
                    </a:ext>
                  </a:extLst>
                </p14:cNvPr>
                <p14:cNvContentPartPr/>
                <p14:nvPr/>
              </p14:nvContentPartPr>
              <p14:xfrm>
                <a:off x="1766335" y="957282"/>
                <a:ext cx="104040" cy="98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5A027A8-6BBF-9F00-12A8-05D12DA7BFE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757695" y="948642"/>
                  <a:ext cx="121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8BD913E-05E8-4CB3-A971-004945E9326A}"/>
                    </a:ext>
                  </a:extLst>
                </p14:cNvPr>
                <p14:cNvContentPartPr/>
                <p14:nvPr/>
              </p14:nvContentPartPr>
              <p14:xfrm>
                <a:off x="2123455" y="775482"/>
                <a:ext cx="36000" cy="319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8BD913E-05E8-4CB3-A971-004945E9326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114455" y="766842"/>
                  <a:ext cx="536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9C45A2A-DB2C-08C5-23E3-F6BF4978B530}"/>
                    </a:ext>
                  </a:extLst>
                </p14:cNvPr>
                <p14:cNvContentPartPr/>
                <p14:nvPr/>
              </p14:nvContentPartPr>
              <p14:xfrm>
                <a:off x="2205535" y="922722"/>
                <a:ext cx="162360" cy="98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9C45A2A-DB2C-08C5-23E3-F6BF4978B53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196535" y="913722"/>
                  <a:ext cx="180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25F5626-D918-B90D-0A0F-46BF72AD1AB4}"/>
                    </a:ext>
                  </a:extLst>
                </p14:cNvPr>
                <p14:cNvContentPartPr/>
                <p14:nvPr/>
              </p14:nvContentPartPr>
              <p14:xfrm>
                <a:off x="2370775" y="736602"/>
                <a:ext cx="187560" cy="539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25F5626-D918-B90D-0A0F-46BF72AD1AB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361775" y="727602"/>
                  <a:ext cx="20520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0F68003-3AD3-D2DB-8B47-50D22D167812}"/>
                    </a:ext>
                  </a:extLst>
                </p14:cNvPr>
                <p14:cNvContentPartPr/>
                <p14:nvPr/>
              </p14:nvContentPartPr>
              <p14:xfrm>
                <a:off x="123295" y="1366602"/>
                <a:ext cx="2575440" cy="98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0F68003-3AD3-D2DB-8B47-50D22D16781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4655" y="1357602"/>
                  <a:ext cx="25930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A25BA9B-F4EA-3ECE-8103-1E9DAFEBAD19}"/>
                    </a:ext>
                  </a:extLst>
                </p14:cNvPr>
                <p14:cNvContentPartPr/>
                <p14:nvPr/>
              </p14:nvContentPartPr>
              <p14:xfrm>
                <a:off x="372775" y="1666842"/>
                <a:ext cx="280800" cy="256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A25BA9B-F4EA-3ECE-8103-1E9DAFEBAD1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63775" y="1657842"/>
                  <a:ext cx="2984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8AE429A-CFB2-EF15-9B2F-BD440B0D54C3}"/>
                    </a:ext>
                  </a:extLst>
                </p14:cNvPr>
                <p14:cNvContentPartPr/>
                <p14:nvPr/>
              </p14:nvContentPartPr>
              <p14:xfrm>
                <a:off x="768055" y="1792122"/>
                <a:ext cx="116640" cy="222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8AE429A-CFB2-EF15-9B2F-BD440B0D54C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59055" y="1783122"/>
                  <a:ext cx="1342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83EBA6E-2C71-5E5E-5EB3-A5CCF65FB782}"/>
                    </a:ext>
                  </a:extLst>
                </p14:cNvPr>
                <p14:cNvContentPartPr/>
                <p14:nvPr/>
              </p14:nvContentPartPr>
              <p14:xfrm>
                <a:off x="1233895" y="1647042"/>
                <a:ext cx="108360" cy="3002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83EBA6E-2C71-5E5E-5EB3-A5CCF65FB78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224895" y="1638402"/>
                  <a:ext cx="1260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D37757C-C02C-A427-51CC-4886B1F592F0}"/>
                    </a:ext>
                  </a:extLst>
                </p14:cNvPr>
                <p14:cNvContentPartPr/>
                <p14:nvPr/>
              </p14:nvContentPartPr>
              <p14:xfrm>
                <a:off x="1152535" y="1619682"/>
                <a:ext cx="160560" cy="169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D37757C-C02C-A427-51CC-4886B1F592F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43535" y="1611042"/>
                  <a:ext cx="178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183DD72-27C7-1823-7D84-BEEC15022524}"/>
                    </a:ext>
                  </a:extLst>
                </p14:cNvPr>
                <p14:cNvContentPartPr/>
                <p14:nvPr/>
              </p14:nvContentPartPr>
              <p14:xfrm>
                <a:off x="1534855" y="1814802"/>
                <a:ext cx="91080" cy="194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183DD72-27C7-1823-7D84-BEEC1502252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526215" y="1806162"/>
                  <a:ext cx="1087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E305128-967A-1762-729E-F1D48E4EB9EB}"/>
                    </a:ext>
                  </a:extLst>
                </p14:cNvPr>
                <p14:cNvContentPartPr/>
                <p14:nvPr/>
              </p14:nvContentPartPr>
              <p14:xfrm>
                <a:off x="1859215" y="1634802"/>
                <a:ext cx="209880" cy="373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E305128-967A-1762-729E-F1D48E4EB9E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850215" y="1625802"/>
                  <a:ext cx="2275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FC2A250-106C-2DCD-AE71-C3878C8D6448}"/>
                    </a:ext>
                  </a:extLst>
                </p14:cNvPr>
                <p14:cNvContentPartPr/>
                <p14:nvPr/>
              </p14:nvContentPartPr>
              <p14:xfrm>
                <a:off x="2254855" y="1922442"/>
                <a:ext cx="406440" cy="22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FC2A250-106C-2DCD-AE71-C3878C8D644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245855" y="1913802"/>
                  <a:ext cx="424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0827510-47EB-527A-E0B3-2079D616F4BF}"/>
                    </a:ext>
                  </a:extLst>
                </p14:cNvPr>
                <p14:cNvContentPartPr/>
                <p14:nvPr/>
              </p14:nvContentPartPr>
              <p14:xfrm>
                <a:off x="2618815" y="1819482"/>
                <a:ext cx="279360" cy="162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0827510-47EB-527A-E0B3-2079D616F4B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609815" y="1810842"/>
                  <a:ext cx="297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C0B4AFF-F91B-F114-283C-740680D856D8}"/>
                    </a:ext>
                  </a:extLst>
                </p14:cNvPr>
                <p14:cNvContentPartPr/>
                <p14:nvPr/>
              </p14:nvContentPartPr>
              <p14:xfrm>
                <a:off x="1837255" y="1914522"/>
                <a:ext cx="531360" cy="299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C0B4AFF-F91B-F114-283C-740680D856D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828615" y="1905522"/>
                  <a:ext cx="549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20C5E0A-2025-5868-697C-1F55860722B1}"/>
                    </a:ext>
                  </a:extLst>
                </p14:cNvPr>
                <p14:cNvContentPartPr/>
                <p14:nvPr/>
              </p14:nvContentPartPr>
              <p14:xfrm>
                <a:off x="1279255" y="2068242"/>
                <a:ext cx="185400" cy="1879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20C5E0A-2025-5868-697C-1F55860722B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270615" y="2059242"/>
                  <a:ext cx="2030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D721123-842E-7CDB-EEF3-608E81261A05}"/>
                    </a:ext>
                  </a:extLst>
                </p14:cNvPr>
                <p14:cNvContentPartPr/>
                <p14:nvPr/>
              </p14:nvContentPartPr>
              <p14:xfrm>
                <a:off x="1304815" y="2094882"/>
                <a:ext cx="117360" cy="1501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D721123-842E-7CDB-EEF3-608E81261A0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295815" y="2085882"/>
                  <a:ext cx="135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D2E98CE-6B0F-B1EC-5C58-2106D28A5502}"/>
                    </a:ext>
                  </a:extLst>
                </p14:cNvPr>
                <p14:cNvContentPartPr/>
                <p14:nvPr/>
              </p14:nvContentPartPr>
              <p14:xfrm>
                <a:off x="559255" y="2183802"/>
                <a:ext cx="256320" cy="124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D2E98CE-6B0F-B1EC-5C58-2106D28A550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50255" y="2174802"/>
                  <a:ext cx="273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F7406A5-AA42-79FC-3461-9FC0FFD300B6}"/>
                    </a:ext>
                  </a:extLst>
                </p14:cNvPr>
                <p14:cNvContentPartPr/>
                <p14:nvPr/>
              </p14:nvContentPartPr>
              <p14:xfrm>
                <a:off x="1795495" y="1405482"/>
                <a:ext cx="591480" cy="731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F7406A5-AA42-79FC-3461-9FC0FFD300B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786495" y="1396842"/>
                  <a:ext cx="609120" cy="74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B878F8C-EE88-F31E-FFB5-EB3338E29E7C}"/>
              </a:ext>
            </a:extLst>
          </p:cNvPr>
          <p:cNvGrpSpPr/>
          <p:nvPr/>
        </p:nvGrpSpPr>
        <p:grpSpPr>
          <a:xfrm>
            <a:off x="390055" y="2413842"/>
            <a:ext cx="3729240" cy="1421640"/>
            <a:chOff x="390055" y="2413842"/>
            <a:chExt cx="3729240" cy="142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B7E922C-BF5C-F45A-A059-01EB340D778B}"/>
                    </a:ext>
                  </a:extLst>
                </p14:cNvPr>
                <p14:cNvContentPartPr/>
                <p14:nvPr/>
              </p14:nvContentPartPr>
              <p14:xfrm>
                <a:off x="390055" y="2413842"/>
                <a:ext cx="2012760" cy="178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B7E922C-BF5C-F45A-A059-01EB340D778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81415" y="2405202"/>
                  <a:ext cx="2030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E3F2BFB-3E5E-0610-E367-3FEE088F85C5}"/>
                    </a:ext>
                  </a:extLst>
                </p14:cNvPr>
                <p14:cNvContentPartPr/>
                <p14:nvPr/>
              </p14:nvContentPartPr>
              <p14:xfrm>
                <a:off x="2335495" y="2773122"/>
                <a:ext cx="147600" cy="4384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E3F2BFB-3E5E-0610-E367-3FEE088F85C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326855" y="2764122"/>
                  <a:ext cx="1652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FF22346-3A3D-54F0-111E-8A5A5882B76E}"/>
                    </a:ext>
                  </a:extLst>
                </p14:cNvPr>
                <p14:cNvContentPartPr/>
                <p14:nvPr/>
              </p14:nvContentPartPr>
              <p14:xfrm>
                <a:off x="2282575" y="2798322"/>
                <a:ext cx="304200" cy="2210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FF22346-3A3D-54F0-111E-8A5A5882B76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273575" y="2789322"/>
                  <a:ext cx="321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E642C5F-97EF-A8F7-8B3A-42220D5375C9}"/>
                    </a:ext>
                  </a:extLst>
                </p14:cNvPr>
                <p14:cNvContentPartPr/>
                <p14:nvPr/>
              </p14:nvContentPartPr>
              <p14:xfrm>
                <a:off x="2700895" y="3004602"/>
                <a:ext cx="438840" cy="237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E642C5F-97EF-A8F7-8B3A-42220D5375C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692255" y="2995602"/>
                  <a:ext cx="456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455E878-ADC8-310E-BE24-0EA2719B1DEC}"/>
                    </a:ext>
                  </a:extLst>
                </p14:cNvPr>
                <p14:cNvContentPartPr/>
                <p14:nvPr/>
              </p14:nvContentPartPr>
              <p14:xfrm>
                <a:off x="3097975" y="2911362"/>
                <a:ext cx="125280" cy="241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455E878-ADC8-310E-BE24-0EA2719B1DE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088975" y="2902722"/>
                  <a:ext cx="1429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7A28E1B-9D46-50F8-6B26-0A1636E2269C}"/>
                    </a:ext>
                  </a:extLst>
                </p14:cNvPr>
                <p14:cNvContentPartPr/>
                <p14:nvPr/>
              </p14:nvContentPartPr>
              <p14:xfrm>
                <a:off x="403735" y="2875362"/>
                <a:ext cx="237600" cy="3182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7A28E1B-9D46-50F8-6B26-0A1636E2269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94735" y="2866362"/>
                  <a:ext cx="255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06E0B16-A810-511B-40AA-E4B99ED4A4F3}"/>
                    </a:ext>
                  </a:extLst>
                </p14:cNvPr>
                <p14:cNvContentPartPr/>
                <p14:nvPr/>
              </p14:nvContentPartPr>
              <p14:xfrm>
                <a:off x="911695" y="2904522"/>
                <a:ext cx="159120" cy="2401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06E0B16-A810-511B-40AA-E4B99ED4A4F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03055" y="2895882"/>
                  <a:ext cx="1767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670B528-E92D-E8BB-6BBC-FAE45136A2D0}"/>
                    </a:ext>
                  </a:extLst>
                </p14:cNvPr>
                <p14:cNvContentPartPr/>
                <p14:nvPr/>
              </p14:nvContentPartPr>
              <p14:xfrm>
                <a:off x="949495" y="2957082"/>
                <a:ext cx="167760" cy="166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670B528-E92D-E8BB-6BBC-FAE45136A2D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40495" y="2948082"/>
                  <a:ext cx="185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993786D-11ED-662B-C424-684859AB4103}"/>
                    </a:ext>
                  </a:extLst>
                </p14:cNvPr>
                <p14:cNvContentPartPr/>
                <p14:nvPr/>
              </p14:nvContentPartPr>
              <p14:xfrm>
                <a:off x="1295095" y="2760882"/>
                <a:ext cx="215640" cy="398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993786D-11ED-662B-C424-684859AB410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286455" y="2751882"/>
                  <a:ext cx="2332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8CEC17D-C6BC-95F0-0C04-26BF9514D30F}"/>
                    </a:ext>
                  </a:extLst>
                </p14:cNvPr>
                <p14:cNvContentPartPr/>
                <p14:nvPr/>
              </p14:nvContentPartPr>
              <p14:xfrm>
                <a:off x="1764175" y="2973642"/>
                <a:ext cx="97560" cy="241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8CEC17D-C6BC-95F0-0C04-26BF9514D30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755175" y="2965002"/>
                  <a:ext cx="1152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4319ED7-7363-E5C6-AC8A-5BA607D9C7B1}"/>
                    </a:ext>
                  </a:extLst>
                </p14:cNvPr>
                <p14:cNvContentPartPr/>
                <p14:nvPr/>
              </p14:nvContentPartPr>
              <p14:xfrm>
                <a:off x="1303375" y="3303402"/>
                <a:ext cx="46440" cy="313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4319ED7-7363-E5C6-AC8A-5BA607D9C7B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294735" y="3294402"/>
                  <a:ext cx="640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37AF63D-7339-885F-5755-DB92564FB7AC}"/>
                    </a:ext>
                  </a:extLst>
                </p14:cNvPr>
                <p14:cNvContentPartPr/>
                <p14:nvPr/>
              </p14:nvContentPartPr>
              <p14:xfrm>
                <a:off x="1340455" y="3275322"/>
                <a:ext cx="85320" cy="1670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37AF63D-7339-885F-5755-DB92564FB7A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331455" y="3266682"/>
                  <a:ext cx="102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F895575-4835-F7BE-7368-5170D3A30B61}"/>
                    </a:ext>
                  </a:extLst>
                </p14:cNvPr>
                <p14:cNvContentPartPr/>
                <p14:nvPr/>
              </p14:nvContentPartPr>
              <p14:xfrm>
                <a:off x="1349095" y="3349842"/>
                <a:ext cx="108000" cy="4856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F895575-4835-F7BE-7368-5170D3A30B6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340095" y="3341202"/>
                  <a:ext cx="12564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C714BC9-3600-6001-26A6-330890FA1CBA}"/>
                    </a:ext>
                  </a:extLst>
                </p14:cNvPr>
                <p14:cNvContentPartPr/>
                <p14:nvPr/>
              </p14:nvContentPartPr>
              <p14:xfrm>
                <a:off x="3483895" y="2795442"/>
                <a:ext cx="259920" cy="3042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C714BC9-3600-6001-26A6-330890FA1CB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475255" y="2786442"/>
                  <a:ext cx="2775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5DF27C9-39C0-DF27-FAED-F606A538AFBD}"/>
                    </a:ext>
                  </a:extLst>
                </p14:cNvPr>
                <p14:cNvContentPartPr/>
                <p14:nvPr/>
              </p14:nvContentPartPr>
              <p14:xfrm>
                <a:off x="3913015" y="2719122"/>
                <a:ext cx="81720" cy="3898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5DF27C9-39C0-DF27-FAED-F606A538AFB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904375" y="2710482"/>
                  <a:ext cx="993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A957F90-D44E-0BB3-0F31-EC8F208AC6E1}"/>
                    </a:ext>
                  </a:extLst>
                </p14:cNvPr>
                <p14:cNvContentPartPr/>
                <p14:nvPr/>
              </p14:nvContentPartPr>
              <p14:xfrm>
                <a:off x="3803215" y="2705802"/>
                <a:ext cx="215640" cy="1800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A957F90-D44E-0BB3-0F31-EC8F208AC6E1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794215" y="2697162"/>
                  <a:ext cx="233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80F4F9E-FD8C-905D-DED0-FBDCD6BBDC6C}"/>
                    </a:ext>
                  </a:extLst>
                </p14:cNvPr>
                <p14:cNvContentPartPr/>
                <p14:nvPr/>
              </p14:nvContentPartPr>
              <p14:xfrm>
                <a:off x="3602695" y="3204762"/>
                <a:ext cx="516600" cy="532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80F4F9E-FD8C-905D-DED0-FBDCD6BBDC6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593695" y="3195762"/>
                  <a:ext cx="5342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D3A8843-4B90-8839-E0CD-800C92816BC4}"/>
                    </a:ext>
                  </a:extLst>
                </p14:cNvPr>
                <p14:cNvContentPartPr/>
                <p14:nvPr/>
              </p14:nvContentPartPr>
              <p14:xfrm>
                <a:off x="1526215" y="3252282"/>
                <a:ext cx="1457280" cy="2235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D3A8843-4B90-8839-E0CD-800C92816BC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517215" y="3243282"/>
                  <a:ext cx="1474920" cy="24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8806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614265F6-AC76-339A-53CE-8CFE920444BE}"/>
              </a:ext>
            </a:extLst>
          </p:cNvPr>
          <p:cNvGrpSpPr/>
          <p:nvPr/>
        </p:nvGrpSpPr>
        <p:grpSpPr>
          <a:xfrm>
            <a:off x="258295" y="204882"/>
            <a:ext cx="5076720" cy="2982600"/>
            <a:chOff x="258295" y="204882"/>
            <a:chExt cx="5076720" cy="29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7FD6B1C-12DE-2501-6E93-E22D3BCA2B2F}"/>
                    </a:ext>
                  </a:extLst>
                </p14:cNvPr>
                <p14:cNvContentPartPr/>
                <p14:nvPr/>
              </p14:nvContentPartPr>
              <p14:xfrm>
                <a:off x="801895" y="729042"/>
                <a:ext cx="258120" cy="158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7FD6B1C-12DE-2501-6E93-E22D3BCA2B2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2895" y="720402"/>
                  <a:ext cx="275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4C1B99A-CE4E-3EC4-E143-E675D1E40A8B}"/>
                    </a:ext>
                  </a:extLst>
                </p14:cNvPr>
                <p14:cNvContentPartPr/>
                <p14:nvPr/>
              </p14:nvContentPartPr>
              <p14:xfrm>
                <a:off x="1082335" y="586842"/>
                <a:ext cx="230400" cy="276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4C1B99A-CE4E-3EC4-E143-E675D1E40A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3335" y="577842"/>
                  <a:ext cx="248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58E6395-2917-1A89-46BF-AB9222007CB6}"/>
                    </a:ext>
                  </a:extLst>
                </p14:cNvPr>
                <p14:cNvContentPartPr/>
                <p14:nvPr/>
              </p14:nvContentPartPr>
              <p14:xfrm>
                <a:off x="1393375" y="682962"/>
                <a:ext cx="11160" cy="134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58E6395-2917-1A89-46BF-AB9222007C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84375" y="674322"/>
                  <a:ext cx="28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0138F0E-406D-D034-5335-5C2995D2E6DB}"/>
                    </a:ext>
                  </a:extLst>
                </p14:cNvPr>
                <p14:cNvContentPartPr/>
                <p14:nvPr/>
              </p14:nvContentPartPr>
              <p14:xfrm>
                <a:off x="1384735" y="580002"/>
                <a:ext cx="10800" cy="5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0138F0E-406D-D034-5335-5C2995D2E6D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75735" y="571362"/>
                  <a:ext cx="28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8A5C9B5-9FA1-5A39-1138-03B93C076528}"/>
                    </a:ext>
                  </a:extLst>
                </p14:cNvPr>
                <p14:cNvContentPartPr/>
                <p14:nvPr/>
              </p14:nvContentPartPr>
              <p14:xfrm>
                <a:off x="1455295" y="461202"/>
                <a:ext cx="50760" cy="400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8A5C9B5-9FA1-5A39-1138-03B93C07652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46655" y="452562"/>
                  <a:ext cx="6840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A65BF0-0BBE-09D2-7257-87F3046B75A8}"/>
                    </a:ext>
                  </a:extLst>
                </p14:cNvPr>
                <p14:cNvContentPartPr/>
                <p14:nvPr/>
              </p14:nvContentPartPr>
              <p14:xfrm>
                <a:off x="1562215" y="662442"/>
                <a:ext cx="185760" cy="226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A65BF0-0BBE-09D2-7257-87F3046B75A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53215" y="653802"/>
                  <a:ext cx="2034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914CE44-B983-25E3-168D-DC64E50B84E7}"/>
                    </a:ext>
                  </a:extLst>
                </p14:cNvPr>
                <p14:cNvContentPartPr/>
                <p14:nvPr/>
              </p14:nvContentPartPr>
              <p14:xfrm>
                <a:off x="2496055" y="594402"/>
                <a:ext cx="261720" cy="327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914CE44-B983-25E3-168D-DC64E50B84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87415" y="585762"/>
                  <a:ext cx="2793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BADD995-9B73-52A3-00E9-0F3D7D350342}"/>
                    </a:ext>
                  </a:extLst>
                </p14:cNvPr>
                <p14:cNvContentPartPr/>
                <p14:nvPr/>
              </p14:nvContentPartPr>
              <p14:xfrm>
                <a:off x="2583175" y="454722"/>
                <a:ext cx="122400" cy="102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BADD995-9B73-52A3-00E9-0F3D7D35034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74175" y="445722"/>
                  <a:ext cx="140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45C0447-BE33-11AF-7246-9AF1FAA1BD8E}"/>
                    </a:ext>
                  </a:extLst>
                </p14:cNvPr>
                <p14:cNvContentPartPr/>
                <p14:nvPr/>
              </p14:nvContentPartPr>
              <p14:xfrm>
                <a:off x="2408575" y="530682"/>
                <a:ext cx="121320" cy="188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45C0447-BE33-11AF-7246-9AF1FAA1BD8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99935" y="522042"/>
                  <a:ext cx="138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63342D9-271D-E216-4EE3-061B07E78995}"/>
                    </a:ext>
                  </a:extLst>
                </p14:cNvPr>
                <p14:cNvContentPartPr/>
                <p14:nvPr/>
              </p14:nvContentPartPr>
              <p14:xfrm>
                <a:off x="2980975" y="692322"/>
                <a:ext cx="1800" cy="3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63342D9-271D-E216-4EE3-061B07E789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71975" y="683322"/>
                  <a:ext cx="19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7A08751-6405-DC2B-6FDE-6BD6447A368B}"/>
                    </a:ext>
                  </a:extLst>
                </p14:cNvPr>
                <p14:cNvContentPartPr/>
                <p14:nvPr/>
              </p14:nvContentPartPr>
              <p14:xfrm>
                <a:off x="3000055" y="816162"/>
                <a:ext cx="16200" cy="15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7A08751-6405-DC2B-6FDE-6BD6447A368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91415" y="807522"/>
                  <a:ext cx="33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85BBA73-CDA6-DD81-FF29-D904B55D4E55}"/>
                    </a:ext>
                  </a:extLst>
                </p14:cNvPr>
                <p14:cNvContentPartPr/>
                <p14:nvPr/>
              </p14:nvContentPartPr>
              <p14:xfrm>
                <a:off x="2876215" y="321162"/>
                <a:ext cx="829440" cy="246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85BBA73-CDA6-DD81-FF29-D904B55D4E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67215" y="312522"/>
                  <a:ext cx="847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E5D98B-1798-A1A1-BB62-25010D20663F}"/>
                    </a:ext>
                  </a:extLst>
                </p14:cNvPr>
                <p14:cNvContentPartPr/>
                <p14:nvPr/>
              </p14:nvContentPartPr>
              <p14:xfrm>
                <a:off x="3612775" y="310362"/>
                <a:ext cx="49320" cy="92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0E5D98B-1798-A1A1-BB62-25010D20663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04135" y="301362"/>
                  <a:ext cx="66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4C8A22-7E9D-E148-61F3-B7137902299E}"/>
                    </a:ext>
                  </a:extLst>
                </p14:cNvPr>
                <p14:cNvContentPartPr/>
                <p14:nvPr/>
              </p14:nvContentPartPr>
              <p14:xfrm>
                <a:off x="4023175" y="319362"/>
                <a:ext cx="255600" cy="53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4C8A22-7E9D-E148-61F3-B7137902299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014535" y="310722"/>
                  <a:ext cx="273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5270AF6-6D02-44C5-865D-3BFC68E314BC}"/>
                    </a:ext>
                  </a:extLst>
                </p14:cNvPr>
                <p14:cNvContentPartPr/>
                <p14:nvPr/>
              </p14:nvContentPartPr>
              <p14:xfrm>
                <a:off x="4136575" y="337002"/>
                <a:ext cx="70200" cy="278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5270AF6-6D02-44C5-865D-3BFC68E314B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27935" y="328002"/>
                  <a:ext cx="878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5A4E444-1587-5AE4-47D4-FAF868F3588F}"/>
                    </a:ext>
                  </a:extLst>
                </p14:cNvPr>
                <p14:cNvContentPartPr/>
                <p14:nvPr/>
              </p14:nvContentPartPr>
              <p14:xfrm>
                <a:off x="4243135" y="396762"/>
                <a:ext cx="196560" cy="219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5A4E444-1587-5AE4-47D4-FAF868F358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34135" y="388122"/>
                  <a:ext cx="214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0F9EA7D-A383-FA4C-3959-BE533232BBEC}"/>
                    </a:ext>
                  </a:extLst>
                </p14:cNvPr>
                <p14:cNvContentPartPr/>
                <p14:nvPr/>
              </p14:nvContentPartPr>
              <p14:xfrm>
                <a:off x="4427095" y="419082"/>
                <a:ext cx="196920" cy="156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0F9EA7D-A383-FA4C-3959-BE533232BBE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18455" y="410082"/>
                  <a:ext cx="214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8447E7-97EF-B82E-A4A8-124A19543DF1}"/>
                    </a:ext>
                  </a:extLst>
                </p14:cNvPr>
                <p14:cNvContentPartPr/>
                <p14:nvPr/>
              </p14:nvContentPartPr>
              <p14:xfrm>
                <a:off x="4663255" y="406122"/>
                <a:ext cx="160560" cy="136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8447E7-97EF-B82E-A4A8-124A19543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654615" y="397122"/>
                  <a:ext cx="178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3909FB6-EFE7-FCE8-8F0D-9C7778572F6F}"/>
                    </a:ext>
                  </a:extLst>
                </p14:cNvPr>
                <p14:cNvContentPartPr/>
                <p14:nvPr/>
              </p14:nvContentPartPr>
              <p14:xfrm>
                <a:off x="1695415" y="1224762"/>
                <a:ext cx="9000" cy="24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3909FB6-EFE7-FCE8-8F0D-9C7778572F6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686415" y="1215762"/>
                  <a:ext cx="26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A17F97-3FD4-C66B-F7A8-F8468B7A40E7}"/>
                    </a:ext>
                  </a:extLst>
                </p14:cNvPr>
                <p14:cNvContentPartPr/>
                <p14:nvPr/>
              </p14:nvContentPartPr>
              <p14:xfrm>
                <a:off x="1765255" y="1491162"/>
                <a:ext cx="14040" cy="236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A17F97-3FD4-C66B-F7A8-F8468B7A40E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756255" y="1482162"/>
                  <a:ext cx="316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EF9C3FC-07D1-28FC-A53C-7950063CBF63}"/>
                    </a:ext>
                  </a:extLst>
                </p14:cNvPr>
                <p14:cNvContentPartPr/>
                <p14:nvPr/>
              </p14:nvContentPartPr>
              <p14:xfrm>
                <a:off x="1775335" y="1970682"/>
                <a:ext cx="7200" cy="51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EF9C3FC-07D1-28FC-A53C-7950063CBF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766335" y="1961682"/>
                  <a:ext cx="248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3237E54-D5E9-88A8-67E5-89D6395ABD03}"/>
                    </a:ext>
                  </a:extLst>
                </p14:cNvPr>
                <p14:cNvContentPartPr/>
                <p14:nvPr/>
              </p14:nvContentPartPr>
              <p14:xfrm>
                <a:off x="1837255" y="2201442"/>
                <a:ext cx="5760" cy="38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3237E54-D5E9-88A8-67E5-89D6395ABD0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28615" y="2192442"/>
                  <a:ext cx="234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CCE8A89-CAE1-B820-9B36-02649E3E04FC}"/>
                    </a:ext>
                  </a:extLst>
                </p14:cNvPr>
                <p14:cNvContentPartPr/>
                <p14:nvPr/>
              </p14:nvContentPartPr>
              <p14:xfrm>
                <a:off x="2086015" y="1410882"/>
                <a:ext cx="422640" cy="45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CCE8A89-CAE1-B820-9B36-02649E3E04F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77015" y="1402242"/>
                  <a:ext cx="440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FB731E-2F10-1C8C-FB08-CAE6A4DCE9C9}"/>
                    </a:ext>
                  </a:extLst>
                </p14:cNvPr>
                <p14:cNvContentPartPr/>
                <p14:nvPr/>
              </p14:nvContentPartPr>
              <p14:xfrm>
                <a:off x="2130295" y="1590162"/>
                <a:ext cx="303120" cy="8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FB731E-2F10-1C8C-FB08-CAE6A4DCE9C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1295" y="1581522"/>
                  <a:ext cx="3207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515548D-9059-FB42-E61D-6CE37F98B9C8}"/>
                    </a:ext>
                  </a:extLst>
                </p14:cNvPr>
                <p14:cNvContentPartPr/>
                <p14:nvPr/>
              </p14:nvContentPartPr>
              <p14:xfrm>
                <a:off x="2094655" y="1769442"/>
                <a:ext cx="320400" cy="32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515548D-9059-FB42-E61D-6CE37F98B9C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085655" y="1760802"/>
                  <a:ext cx="338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A64095-669A-BCD0-FF94-53310CFCE917}"/>
                    </a:ext>
                  </a:extLst>
                </p14:cNvPr>
                <p14:cNvContentPartPr/>
                <p14:nvPr/>
              </p14:nvContentPartPr>
              <p14:xfrm>
                <a:off x="2077015" y="1952682"/>
                <a:ext cx="331200" cy="23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A64095-669A-BCD0-FF94-53310CFCE91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068375" y="1944042"/>
                  <a:ext cx="348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0F0856F-E7F7-9F91-241A-EC0F3B529A9D}"/>
                    </a:ext>
                  </a:extLst>
                </p14:cNvPr>
                <p14:cNvContentPartPr/>
                <p14:nvPr/>
              </p14:nvContentPartPr>
              <p14:xfrm>
                <a:off x="2165935" y="2093802"/>
                <a:ext cx="272520" cy="38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0F0856F-E7F7-9F91-241A-EC0F3B529A9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156935" y="2084802"/>
                  <a:ext cx="290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99B61DF-ED9E-5C1C-A6DD-33E75FA2EEA4}"/>
                    </a:ext>
                  </a:extLst>
                </p14:cNvPr>
                <p14:cNvContentPartPr/>
                <p14:nvPr/>
              </p14:nvContentPartPr>
              <p14:xfrm>
                <a:off x="1536655" y="2558562"/>
                <a:ext cx="195480" cy="167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99B61DF-ED9E-5C1C-A6DD-33E75FA2EEA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528015" y="2549922"/>
                  <a:ext cx="213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375B1F9-6835-2043-DE03-32B0CC1196DA}"/>
                    </a:ext>
                  </a:extLst>
                </p14:cNvPr>
                <p14:cNvContentPartPr/>
                <p14:nvPr/>
              </p14:nvContentPartPr>
              <p14:xfrm>
                <a:off x="1782175" y="2475042"/>
                <a:ext cx="195480" cy="385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375B1F9-6835-2043-DE03-32B0CC1196D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773175" y="2466402"/>
                  <a:ext cx="2131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73514D8-F65E-9990-3295-96150B16C5CC}"/>
                    </a:ext>
                  </a:extLst>
                </p14:cNvPr>
                <p14:cNvContentPartPr/>
                <p14:nvPr/>
              </p14:nvContentPartPr>
              <p14:xfrm>
                <a:off x="1951375" y="2360922"/>
                <a:ext cx="542160" cy="428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73514D8-F65E-9990-3295-96150B16C5C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42735" y="2352282"/>
                  <a:ext cx="5598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567CB40-EFDB-A7A2-CF9B-BFBBEC4217DF}"/>
                    </a:ext>
                  </a:extLst>
                </p14:cNvPr>
                <p14:cNvContentPartPr/>
                <p14:nvPr/>
              </p14:nvContentPartPr>
              <p14:xfrm>
                <a:off x="2457895" y="2274882"/>
                <a:ext cx="126360" cy="521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567CB40-EFDB-A7A2-CF9B-BFBBEC4217D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49255" y="2266242"/>
                  <a:ext cx="14400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42FF695-CD96-06BE-B177-EF64677EF8C5}"/>
                    </a:ext>
                  </a:extLst>
                </p14:cNvPr>
                <p14:cNvContentPartPr/>
                <p14:nvPr/>
              </p14:nvContentPartPr>
              <p14:xfrm>
                <a:off x="2645095" y="2537682"/>
                <a:ext cx="161280" cy="201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42FF695-CD96-06BE-B177-EF64677EF8C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636455" y="2529042"/>
                  <a:ext cx="1789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2AFD4B7-CB29-C656-F346-8BCCD85455FE}"/>
                    </a:ext>
                  </a:extLst>
                </p14:cNvPr>
                <p14:cNvContentPartPr/>
                <p14:nvPr/>
              </p14:nvContentPartPr>
              <p14:xfrm>
                <a:off x="3118135" y="2475762"/>
                <a:ext cx="131760" cy="277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2AFD4B7-CB29-C656-F346-8BCCD85455F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109135" y="2466762"/>
                  <a:ext cx="1494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2B76F31-1598-B862-15DE-67D9741B32E3}"/>
                    </a:ext>
                  </a:extLst>
                </p14:cNvPr>
                <p14:cNvContentPartPr/>
                <p14:nvPr/>
              </p14:nvContentPartPr>
              <p14:xfrm>
                <a:off x="3346375" y="2307642"/>
                <a:ext cx="214200" cy="441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2B76F31-1598-B862-15DE-67D9741B32E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37735" y="2299002"/>
                  <a:ext cx="23184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89647C0-3749-18E0-7975-2F73AB985B01}"/>
                    </a:ext>
                  </a:extLst>
                </p14:cNvPr>
                <p14:cNvContentPartPr/>
                <p14:nvPr/>
              </p14:nvContentPartPr>
              <p14:xfrm>
                <a:off x="3551215" y="2588802"/>
                <a:ext cx="319320" cy="154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89647C0-3749-18E0-7975-2F73AB985B0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42575" y="2579802"/>
                  <a:ext cx="336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9C9C920-5041-B50C-3C70-BBB1C0F707B7}"/>
                    </a:ext>
                  </a:extLst>
                </p14:cNvPr>
                <p14:cNvContentPartPr/>
                <p14:nvPr/>
              </p14:nvContentPartPr>
              <p14:xfrm>
                <a:off x="4066015" y="2107482"/>
                <a:ext cx="89280" cy="625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9C9C920-5041-B50C-3C70-BBB1C0F707B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057375" y="2098842"/>
                  <a:ext cx="1069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19D6848-7E78-E773-DF13-3CE2C57C428A}"/>
                    </a:ext>
                  </a:extLst>
                </p14:cNvPr>
                <p14:cNvContentPartPr/>
                <p14:nvPr/>
              </p14:nvContentPartPr>
              <p14:xfrm>
                <a:off x="258295" y="204882"/>
                <a:ext cx="5076720" cy="2982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19D6848-7E78-E773-DF13-3CE2C57C428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9655" y="196242"/>
                  <a:ext cx="5094360" cy="30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875ADB5-7D44-51B5-00F4-32AA6CD8D53A}"/>
              </a:ext>
            </a:extLst>
          </p:cNvPr>
          <p:cNvGrpSpPr/>
          <p:nvPr/>
        </p:nvGrpSpPr>
        <p:grpSpPr>
          <a:xfrm>
            <a:off x="7074175" y="282282"/>
            <a:ext cx="879480" cy="686160"/>
            <a:chOff x="7074175" y="282282"/>
            <a:chExt cx="879480" cy="68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AC359EE-B5B5-4D67-962C-B87767D1314F}"/>
                    </a:ext>
                  </a:extLst>
                </p14:cNvPr>
                <p14:cNvContentPartPr/>
                <p14:nvPr/>
              </p14:nvContentPartPr>
              <p14:xfrm>
                <a:off x="7094695" y="290562"/>
                <a:ext cx="11160" cy="43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AC359EE-B5B5-4D67-962C-B87767D1314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086055" y="281922"/>
                  <a:ext cx="288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5CD09D7-B98F-F9A8-87D1-610C2A234130}"/>
                    </a:ext>
                  </a:extLst>
                </p14:cNvPr>
                <p14:cNvContentPartPr/>
                <p14:nvPr/>
              </p14:nvContentPartPr>
              <p14:xfrm>
                <a:off x="7217095" y="630042"/>
                <a:ext cx="84600" cy="27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5CD09D7-B98F-F9A8-87D1-610C2A23413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08455" y="621402"/>
                  <a:ext cx="102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AD2F6FE-2B5D-F4C1-29FE-B371A06157BC}"/>
                    </a:ext>
                  </a:extLst>
                </p14:cNvPr>
                <p14:cNvContentPartPr/>
                <p14:nvPr/>
              </p14:nvContentPartPr>
              <p14:xfrm>
                <a:off x="7134295" y="282282"/>
                <a:ext cx="29880" cy="46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AD2F6FE-2B5D-F4C1-29FE-B371A06157B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25295" y="273642"/>
                  <a:ext cx="475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DDB2AB1-3550-6846-6203-B5F98D5408E2}"/>
                    </a:ext>
                  </a:extLst>
                </p14:cNvPr>
                <p14:cNvContentPartPr/>
                <p14:nvPr/>
              </p14:nvContentPartPr>
              <p14:xfrm>
                <a:off x="7074175" y="283722"/>
                <a:ext cx="56520" cy="512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DDB2AB1-3550-6846-6203-B5F98D5408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065175" y="275082"/>
                  <a:ext cx="7416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B2DD72B-81AE-3FC4-5C10-28AE696438D7}"/>
                    </a:ext>
                  </a:extLst>
                </p14:cNvPr>
                <p14:cNvContentPartPr/>
                <p14:nvPr/>
              </p14:nvContentPartPr>
              <p14:xfrm>
                <a:off x="7207375" y="604842"/>
                <a:ext cx="179640" cy="160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B2DD72B-81AE-3FC4-5C10-28AE696438D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198375" y="595842"/>
                  <a:ext cx="197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36DE37B-D061-2A15-3F92-FFA3FD2715C0}"/>
                    </a:ext>
                  </a:extLst>
                </p14:cNvPr>
                <p14:cNvContentPartPr/>
                <p14:nvPr/>
              </p14:nvContentPartPr>
              <p14:xfrm>
                <a:off x="7465855" y="727962"/>
                <a:ext cx="155880" cy="28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36DE37B-D061-2A15-3F92-FFA3FD2715C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457215" y="719322"/>
                  <a:ext cx="173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9C5CAE-5F00-B361-B63B-3B68AA7BE16E}"/>
                    </a:ext>
                  </a:extLst>
                </p14:cNvPr>
                <p14:cNvContentPartPr/>
                <p14:nvPr/>
              </p14:nvContentPartPr>
              <p14:xfrm>
                <a:off x="7662055" y="549762"/>
                <a:ext cx="43920" cy="418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9C5CAE-5F00-B361-B63B-3B68AA7BE16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653415" y="541122"/>
                  <a:ext cx="615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1EC29A6-7E3A-FEFB-D11F-C55E4AA305DF}"/>
                    </a:ext>
                  </a:extLst>
                </p14:cNvPr>
                <p14:cNvContentPartPr/>
                <p14:nvPr/>
              </p14:nvContentPartPr>
              <p14:xfrm>
                <a:off x="7749895" y="506202"/>
                <a:ext cx="203760" cy="182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1EC29A6-7E3A-FEFB-D11F-C55E4AA305D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740895" y="497562"/>
                  <a:ext cx="22140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DDB31B5-5E3E-AA93-1CDD-8783B9830511}"/>
              </a:ext>
            </a:extLst>
          </p:cNvPr>
          <p:cNvGrpSpPr/>
          <p:nvPr/>
        </p:nvGrpSpPr>
        <p:grpSpPr>
          <a:xfrm>
            <a:off x="8445055" y="541122"/>
            <a:ext cx="615960" cy="224640"/>
            <a:chOff x="8445055" y="541122"/>
            <a:chExt cx="61596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A6BF90B-9653-D2D9-A39C-0863A3B6E4BC}"/>
                    </a:ext>
                  </a:extLst>
                </p14:cNvPr>
                <p14:cNvContentPartPr/>
                <p14:nvPr/>
              </p14:nvContentPartPr>
              <p14:xfrm>
                <a:off x="8445055" y="549762"/>
                <a:ext cx="475200" cy="71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A6BF90B-9653-D2D9-A39C-0863A3B6E4B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436415" y="541122"/>
                  <a:ext cx="4928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001538B-F8E1-AE7B-88B0-1CE7270E1081}"/>
                    </a:ext>
                  </a:extLst>
                </p14:cNvPr>
                <p14:cNvContentPartPr/>
                <p14:nvPr/>
              </p14:nvContentPartPr>
              <p14:xfrm>
                <a:off x="8939695" y="541122"/>
                <a:ext cx="121320" cy="224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001538B-F8E1-AE7B-88B0-1CE7270E108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30695" y="532482"/>
                  <a:ext cx="13896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B3F86EC-C724-7234-9D8B-B904FF821A13}"/>
              </a:ext>
            </a:extLst>
          </p:cNvPr>
          <p:cNvGrpSpPr/>
          <p:nvPr/>
        </p:nvGrpSpPr>
        <p:grpSpPr>
          <a:xfrm>
            <a:off x="9605695" y="282642"/>
            <a:ext cx="725040" cy="569520"/>
            <a:chOff x="9605695" y="282642"/>
            <a:chExt cx="725040" cy="56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675343-8A19-D80B-0F0B-8477853E686D}"/>
                    </a:ext>
                  </a:extLst>
                </p14:cNvPr>
                <p14:cNvContentPartPr/>
                <p14:nvPr/>
              </p14:nvContentPartPr>
              <p14:xfrm>
                <a:off x="9605695" y="282642"/>
                <a:ext cx="311040" cy="569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675343-8A19-D80B-0F0B-8477853E686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596695" y="273642"/>
                  <a:ext cx="3286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BDD3B05-F974-27E6-37F9-F5C466BC97FF}"/>
                    </a:ext>
                  </a:extLst>
                </p14:cNvPr>
                <p14:cNvContentPartPr/>
                <p14:nvPr/>
              </p14:nvContentPartPr>
              <p14:xfrm>
                <a:off x="9631975" y="601242"/>
                <a:ext cx="221760" cy="55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BDD3B05-F974-27E6-37F9-F5C466BC97F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623335" y="592602"/>
                  <a:ext cx="2394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717192-EC7E-BBF8-0589-C479A9A06F3E}"/>
                    </a:ext>
                  </a:extLst>
                </p14:cNvPr>
                <p14:cNvContentPartPr/>
                <p14:nvPr/>
              </p14:nvContentPartPr>
              <p14:xfrm>
                <a:off x="9859135" y="615642"/>
                <a:ext cx="165240" cy="114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717192-EC7E-BBF8-0589-C479A9A06F3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850495" y="606642"/>
                  <a:ext cx="182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B2B0DC6-4E6C-0EE8-538A-35ECE0646A43}"/>
                    </a:ext>
                  </a:extLst>
                </p14:cNvPr>
                <p14:cNvContentPartPr/>
                <p14:nvPr/>
              </p14:nvContentPartPr>
              <p14:xfrm>
                <a:off x="10164415" y="612402"/>
                <a:ext cx="166320" cy="182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B2B0DC6-4E6C-0EE8-538A-35ECE0646A4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155775" y="603402"/>
                  <a:ext cx="18396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4E59D23-1BAD-DE76-BAD0-B84076417DBB}"/>
              </a:ext>
            </a:extLst>
          </p:cNvPr>
          <p:cNvGrpSpPr/>
          <p:nvPr/>
        </p:nvGrpSpPr>
        <p:grpSpPr>
          <a:xfrm>
            <a:off x="6116215" y="1486122"/>
            <a:ext cx="670320" cy="526320"/>
            <a:chOff x="6116215" y="1486122"/>
            <a:chExt cx="670320" cy="52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AAD763F-7C9C-429B-75EE-10320D937C1C}"/>
                    </a:ext>
                  </a:extLst>
                </p14:cNvPr>
                <p14:cNvContentPartPr/>
                <p14:nvPr/>
              </p14:nvContentPartPr>
              <p14:xfrm>
                <a:off x="6144655" y="1486122"/>
                <a:ext cx="262800" cy="526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AAD763F-7C9C-429B-75EE-10320D937C1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136015" y="1477482"/>
                  <a:ext cx="28044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D1DAB18-9879-C086-2E5D-264FD556C0F0}"/>
                    </a:ext>
                  </a:extLst>
                </p14:cNvPr>
                <p14:cNvContentPartPr/>
                <p14:nvPr/>
              </p14:nvContentPartPr>
              <p14:xfrm>
                <a:off x="6116215" y="1813722"/>
                <a:ext cx="207360" cy="50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D1DAB18-9879-C086-2E5D-264FD556C0F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107575" y="1805082"/>
                  <a:ext cx="225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B4203B5-6BA1-326E-BA7E-57FC475BD73A}"/>
                    </a:ext>
                  </a:extLst>
                </p14:cNvPr>
                <p14:cNvContentPartPr/>
                <p14:nvPr/>
              </p14:nvContentPartPr>
              <p14:xfrm>
                <a:off x="6353095" y="1783842"/>
                <a:ext cx="154440" cy="142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B4203B5-6BA1-326E-BA7E-57FC475BD73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344095" y="1775202"/>
                  <a:ext cx="1720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BB65C9B-1C5A-45A9-F922-14AD2FEA06E5}"/>
                    </a:ext>
                  </a:extLst>
                </p14:cNvPr>
                <p14:cNvContentPartPr/>
                <p14:nvPr/>
              </p14:nvContentPartPr>
              <p14:xfrm>
                <a:off x="6560095" y="1742082"/>
                <a:ext cx="226440" cy="183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BB65C9B-1C5A-45A9-F922-14AD2FEA06E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551455" y="1733082"/>
                  <a:ext cx="2440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60C6565-4F5D-4CBC-AAF3-5FB7C335077B}"/>
              </a:ext>
            </a:extLst>
          </p:cNvPr>
          <p:cNvGrpSpPr/>
          <p:nvPr/>
        </p:nvGrpSpPr>
        <p:grpSpPr>
          <a:xfrm>
            <a:off x="7503295" y="1490442"/>
            <a:ext cx="663120" cy="704160"/>
            <a:chOff x="7503295" y="1490442"/>
            <a:chExt cx="663120" cy="70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751F91C-1189-1AF3-7CB3-A60B62749783}"/>
                    </a:ext>
                  </a:extLst>
                </p14:cNvPr>
                <p14:cNvContentPartPr/>
                <p14:nvPr/>
              </p14:nvContentPartPr>
              <p14:xfrm>
                <a:off x="7503295" y="1696362"/>
                <a:ext cx="663120" cy="383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751F91C-1189-1AF3-7CB3-A60B6274978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94295" y="1687722"/>
                  <a:ext cx="6807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A965E3A-6D42-34BF-1084-52792CAC6099}"/>
                    </a:ext>
                  </a:extLst>
                </p14:cNvPr>
                <p14:cNvContentPartPr/>
                <p14:nvPr/>
              </p14:nvContentPartPr>
              <p14:xfrm>
                <a:off x="7918375" y="1490442"/>
                <a:ext cx="114480" cy="36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965E3A-6D42-34BF-1084-52792CAC609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909735" y="1481802"/>
                  <a:ext cx="132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6C17505-4967-B021-976F-C7A111E1E21F}"/>
                    </a:ext>
                  </a:extLst>
                </p14:cNvPr>
                <p14:cNvContentPartPr/>
                <p14:nvPr/>
              </p14:nvContentPartPr>
              <p14:xfrm>
                <a:off x="7660975" y="1553082"/>
                <a:ext cx="274320" cy="641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6C17505-4967-B021-976F-C7A111E1E21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51975" y="1544082"/>
                  <a:ext cx="291960" cy="65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31A7944-AAA2-793C-82C8-F0D8A6BC25D7}"/>
                  </a:ext>
                </a:extLst>
              </p14:cNvPr>
              <p14:cNvContentPartPr/>
              <p14:nvPr/>
            </p14:nvContentPartPr>
            <p14:xfrm>
              <a:off x="8735215" y="1513842"/>
              <a:ext cx="10440" cy="43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31A7944-AAA2-793C-82C8-F0D8A6BC25D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726215" y="1504842"/>
                <a:ext cx="2808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B503D023-DD03-6CF3-6DBD-F257F2C7AFCF}"/>
              </a:ext>
            </a:extLst>
          </p:cNvPr>
          <p:cNvGrpSpPr/>
          <p:nvPr/>
        </p:nvGrpSpPr>
        <p:grpSpPr>
          <a:xfrm>
            <a:off x="8611015" y="1704282"/>
            <a:ext cx="376920" cy="256680"/>
            <a:chOff x="8611015" y="1704282"/>
            <a:chExt cx="37692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4213FCE-CCF3-5E6E-8D9D-F106790227C4}"/>
                    </a:ext>
                  </a:extLst>
                </p14:cNvPr>
                <p14:cNvContentPartPr/>
                <p14:nvPr/>
              </p14:nvContentPartPr>
              <p14:xfrm>
                <a:off x="8611015" y="1704282"/>
                <a:ext cx="66240" cy="187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4213FCE-CCF3-5E6E-8D9D-F106790227C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02375" y="1695282"/>
                  <a:ext cx="838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525FB1-3E5E-3A6C-3BA5-35C96BB7B366}"/>
                    </a:ext>
                  </a:extLst>
                </p14:cNvPr>
                <p14:cNvContentPartPr/>
                <p14:nvPr/>
              </p14:nvContentPartPr>
              <p14:xfrm>
                <a:off x="8735215" y="1760802"/>
                <a:ext cx="252720" cy="200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525FB1-3E5E-3A6C-3BA5-35C96BB7B36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26215" y="1751802"/>
                  <a:ext cx="27036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A156050-C741-E858-38F5-48867360BADE}"/>
              </a:ext>
            </a:extLst>
          </p:cNvPr>
          <p:cNvGrpSpPr/>
          <p:nvPr/>
        </p:nvGrpSpPr>
        <p:grpSpPr>
          <a:xfrm>
            <a:off x="9748255" y="1548402"/>
            <a:ext cx="2221560" cy="682560"/>
            <a:chOff x="9748255" y="1548402"/>
            <a:chExt cx="2221560" cy="68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4413126-506F-6E8D-865D-2421C16FE3DF}"/>
                    </a:ext>
                  </a:extLst>
                </p14:cNvPr>
                <p14:cNvContentPartPr/>
                <p14:nvPr/>
              </p14:nvContentPartPr>
              <p14:xfrm>
                <a:off x="9748255" y="1669362"/>
                <a:ext cx="195480" cy="276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4413126-506F-6E8D-865D-2421C16FE3D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739255" y="1660362"/>
                  <a:ext cx="2131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B5E88DB-1642-D916-87D8-906194436394}"/>
                    </a:ext>
                  </a:extLst>
                </p14:cNvPr>
                <p14:cNvContentPartPr/>
                <p14:nvPr/>
              </p14:nvContentPartPr>
              <p14:xfrm>
                <a:off x="9951655" y="1711842"/>
                <a:ext cx="293040" cy="152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B5E88DB-1642-D916-87D8-90619443639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942655" y="1702842"/>
                  <a:ext cx="310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D6F5CD3-E3C4-A8D9-7EDB-8EC25F87AA58}"/>
                    </a:ext>
                  </a:extLst>
                </p14:cNvPr>
                <p14:cNvContentPartPr/>
                <p14:nvPr/>
              </p14:nvContentPartPr>
              <p14:xfrm>
                <a:off x="10235695" y="1634442"/>
                <a:ext cx="407880" cy="542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D6F5CD3-E3C4-A8D9-7EDB-8EC25F87AA5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226695" y="1625442"/>
                  <a:ext cx="42552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E5A787-CDD0-8E63-FD3E-F2DDDCC7B5DF}"/>
                    </a:ext>
                  </a:extLst>
                </p14:cNvPr>
                <p14:cNvContentPartPr/>
                <p14:nvPr/>
              </p14:nvContentPartPr>
              <p14:xfrm>
                <a:off x="10715215" y="1689522"/>
                <a:ext cx="217800" cy="344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E5A787-CDD0-8E63-FD3E-F2DDDCC7B5D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706215" y="1680522"/>
                  <a:ext cx="2354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4BA6CF0-C512-46FF-2652-375405FDBB1E}"/>
                    </a:ext>
                  </a:extLst>
                </p14:cNvPr>
                <p14:cNvContentPartPr/>
                <p14:nvPr/>
              </p14:nvContentPartPr>
              <p14:xfrm>
                <a:off x="11052535" y="1548402"/>
                <a:ext cx="138960" cy="597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4BA6CF0-C512-46FF-2652-375405FDBB1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043895" y="1539762"/>
                  <a:ext cx="15660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B25C359-FD8D-9A91-CF5B-3710E67ECE8C}"/>
                    </a:ext>
                  </a:extLst>
                </p14:cNvPr>
                <p14:cNvContentPartPr/>
                <p14:nvPr/>
              </p14:nvContentPartPr>
              <p14:xfrm>
                <a:off x="11246935" y="1642002"/>
                <a:ext cx="45360" cy="299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B25C359-FD8D-9A91-CF5B-3710E67ECE8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237935" y="1633362"/>
                  <a:ext cx="63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49D9E16-F6D9-150D-300C-A28182F8C5A4}"/>
                    </a:ext>
                  </a:extLst>
                </p14:cNvPr>
                <p14:cNvContentPartPr/>
                <p14:nvPr/>
              </p14:nvContentPartPr>
              <p14:xfrm>
                <a:off x="11318935" y="1824522"/>
                <a:ext cx="86400" cy="37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49D9E16-F6D9-150D-300C-A28182F8C5A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309935" y="1815882"/>
                  <a:ext cx="1040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343E2A7-6E34-9452-D5D2-16250A15A75D}"/>
                    </a:ext>
                  </a:extLst>
                </p14:cNvPr>
                <p14:cNvContentPartPr/>
                <p14:nvPr/>
              </p14:nvContentPartPr>
              <p14:xfrm>
                <a:off x="11483095" y="1811922"/>
                <a:ext cx="82440" cy="35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343E2A7-6E34-9452-D5D2-16250A15A75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474095" y="1803282"/>
                  <a:ext cx="1000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647D0E-2A01-81B1-A9A2-D7E81AC406FB}"/>
                    </a:ext>
                  </a:extLst>
                </p14:cNvPr>
                <p14:cNvContentPartPr/>
                <p14:nvPr/>
              </p14:nvContentPartPr>
              <p14:xfrm>
                <a:off x="11683975" y="1596282"/>
                <a:ext cx="144000" cy="634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647D0E-2A01-81B1-A9A2-D7E81AC406F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674975" y="1587282"/>
                  <a:ext cx="16164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D379D38-A0AA-C832-B21B-1AC34FB4D2A3}"/>
                    </a:ext>
                  </a:extLst>
                </p14:cNvPr>
                <p14:cNvContentPartPr/>
                <p14:nvPr/>
              </p14:nvContentPartPr>
              <p14:xfrm>
                <a:off x="11948935" y="1970682"/>
                <a:ext cx="20880" cy="12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D379D38-A0AA-C832-B21B-1AC34FB4D2A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939935" y="1961682"/>
                  <a:ext cx="38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139677E-9287-6F70-3C16-CCA68A8CA92B}"/>
                    </a:ext>
                  </a:extLst>
                </p14:cNvPr>
                <p14:cNvContentPartPr/>
                <p14:nvPr/>
              </p14:nvContentPartPr>
              <p14:xfrm>
                <a:off x="11932015" y="2121522"/>
                <a:ext cx="8640" cy="34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139677E-9287-6F70-3C16-CCA68A8CA92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923015" y="2112882"/>
                  <a:ext cx="2628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B11A62D-7938-657A-E392-977A51F1C710}"/>
                  </a:ext>
                </a:extLst>
              </p14:cNvPr>
              <p14:cNvContentPartPr/>
              <p14:nvPr/>
            </p14:nvContentPartPr>
            <p14:xfrm>
              <a:off x="8308975" y="2556402"/>
              <a:ext cx="34560" cy="428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B11A62D-7938-657A-E392-977A51F1C71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300335" y="2547762"/>
                <a:ext cx="522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6720CDB-5515-B1B2-0A17-DBDFF200BFB0}"/>
                  </a:ext>
                </a:extLst>
              </p14:cNvPr>
              <p14:cNvContentPartPr/>
              <p14:nvPr/>
            </p14:nvContentPartPr>
            <p14:xfrm>
              <a:off x="8326975" y="2813802"/>
              <a:ext cx="48240" cy="284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6720CDB-5515-B1B2-0A17-DBDFF200BFB0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317975" y="2804802"/>
                <a:ext cx="6588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A877FB9-EBC3-5F06-5A7D-BEFF9208B3D3}"/>
                  </a:ext>
                </a:extLst>
              </p14:cNvPr>
              <p14:cNvContentPartPr/>
              <p14:nvPr/>
            </p14:nvContentPartPr>
            <p14:xfrm>
              <a:off x="8373415" y="3399882"/>
              <a:ext cx="86760" cy="312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A877FB9-EBC3-5F06-5A7D-BEFF9208B3D3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364415" y="3391242"/>
                <a:ext cx="1044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8AB7C7C-6C94-609E-46A6-50AB7942C78C}"/>
                  </a:ext>
                </a:extLst>
              </p14:cNvPr>
              <p14:cNvContentPartPr/>
              <p14:nvPr/>
            </p14:nvContentPartPr>
            <p14:xfrm>
              <a:off x="5903455" y="4296282"/>
              <a:ext cx="5762880" cy="81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8AB7C7C-6C94-609E-46A6-50AB7942C78C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894455" y="4287282"/>
                <a:ext cx="578052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5C701551-0BE0-A61E-654A-57AAD6CCB423}"/>
              </a:ext>
            </a:extLst>
          </p:cNvPr>
          <p:cNvGrpSpPr/>
          <p:nvPr/>
        </p:nvGrpSpPr>
        <p:grpSpPr>
          <a:xfrm>
            <a:off x="5671975" y="4566642"/>
            <a:ext cx="602280" cy="556920"/>
            <a:chOff x="5671975" y="4566642"/>
            <a:chExt cx="602280" cy="55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C67A9BE-770F-0F93-60C9-627321CB87A0}"/>
                    </a:ext>
                  </a:extLst>
                </p14:cNvPr>
                <p14:cNvContentPartPr/>
                <p14:nvPr/>
              </p14:nvContentPartPr>
              <p14:xfrm>
                <a:off x="5700415" y="4566642"/>
                <a:ext cx="361800" cy="556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C67A9BE-770F-0F93-60C9-627321CB87A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691415" y="4558002"/>
                  <a:ext cx="37944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B34846B-EB44-22A0-4236-BFB26A362EC9}"/>
                    </a:ext>
                  </a:extLst>
                </p14:cNvPr>
                <p14:cNvContentPartPr/>
                <p14:nvPr/>
              </p14:nvContentPartPr>
              <p14:xfrm>
                <a:off x="5671975" y="4981362"/>
                <a:ext cx="143640" cy="52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B34846B-EB44-22A0-4236-BFB26A362EC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663335" y="4972722"/>
                  <a:ext cx="161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4775EF3-8404-DD50-A92A-243E4A87BB31}"/>
                    </a:ext>
                  </a:extLst>
                </p14:cNvPr>
                <p14:cNvContentPartPr/>
                <p14:nvPr/>
              </p14:nvContentPartPr>
              <p14:xfrm>
                <a:off x="5887975" y="4889922"/>
                <a:ext cx="167040" cy="163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4775EF3-8404-DD50-A92A-243E4A87BB3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878975" y="4881282"/>
                  <a:ext cx="1846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F5C25DF-5F30-2C33-DB0F-6FFBA35F11B0}"/>
                    </a:ext>
                  </a:extLst>
                </p14:cNvPr>
                <p14:cNvContentPartPr/>
                <p14:nvPr/>
              </p14:nvContentPartPr>
              <p14:xfrm>
                <a:off x="6160495" y="4910082"/>
                <a:ext cx="113760" cy="137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F5C25DF-5F30-2C33-DB0F-6FFBA35F11B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151855" y="4901082"/>
                  <a:ext cx="13140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F9F6D88-DAF2-D805-953B-CE4A235E03A1}"/>
              </a:ext>
            </a:extLst>
          </p:cNvPr>
          <p:cNvGrpSpPr/>
          <p:nvPr/>
        </p:nvGrpSpPr>
        <p:grpSpPr>
          <a:xfrm>
            <a:off x="6811735" y="4630002"/>
            <a:ext cx="670680" cy="703800"/>
            <a:chOff x="6811735" y="4630002"/>
            <a:chExt cx="670680" cy="70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8DB9E03-FD5A-2FEB-C84E-E572054F88C6}"/>
                    </a:ext>
                  </a:extLst>
                </p14:cNvPr>
                <p14:cNvContentPartPr/>
                <p14:nvPr/>
              </p14:nvContentPartPr>
              <p14:xfrm>
                <a:off x="6811735" y="4783362"/>
                <a:ext cx="670680" cy="455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8DB9E03-FD5A-2FEB-C84E-E572054F88C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803095" y="4774362"/>
                  <a:ext cx="6883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3B2CEAD-6F19-4A73-0D9B-27D756A7E204}"/>
                    </a:ext>
                  </a:extLst>
                </p14:cNvPr>
                <p14:cNvContentPartPr/>
                <p14:nvPr/>
              </p14:nvContentPartPr>
              <p14:xfrm>
                <a:off x="7181815" y="4630002"/>
                <a:ext cx="87840" cy="13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3B2CEAD-6F19-4A73-0D9B-27D756A7E20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172815" y="4621002"/>
                  <a:ext cx="105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5C5EF15-B119-F03C-B598-1B470B39808E}"/>
                    </a:ext>
                  </a:extLst>
                </p14:cNvPr>
                <p14:cNvContentPartPr/>
                <p14:nvPr/>
              </p14:nvContentPartPr>
              <p14:xfrm>
                <a:off x="7066255" y="4704882"/>
                <a:ext cx="59400" cy="29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5C5EF15-B119-F03C-B598-1B470B39808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057255" y="4695882"/>
                  <a:ext cx="770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38B4127-FE0A-DBA7-689B-88F69D0C1C46}"/>
                    </a:ext>
                  </a:extLst>
                </p14:cNvPr>
                <p14:cNvContentPartPr/>
                <p14:nvPr/>
              </p14:nvContentPartPr>
              <p14:xfrm>
                <a:off x="7026295" y="5276562"/>
                <a:ext cx="217440" cy="57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38B4127-FE0A-DBA7-689B-88F69D0C1C4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017655" y="5267922"/>
                  <a:ext cx="235080" cy="7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8875006-547C-5DC1-34D7-232BF2F204B6}"/>
                  </a:ext>
                </a:extLst>
              </p14:cNvPr>
              <p14:cNvContentPartPr/>
              <p14:nvPr/>
            </p14:nvContentPartPr>
            <p14:xfrm>
              <a:off x="7989655" y="4612002"/>
              <a:ext cx="10800" cy="43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8875006-547C-5DC1-34D7-232BF2F204B6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980655" y="4603362"/>
                <a:ext cx="2844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74FC19-B4A3-0A1E-CD60-CEE9DC825D07}"/>
              </a:ext>
            </a:extLst>
          </p:cNvPr>
          <p:cNvGrpSpPr/>
          <p:nvPr/>
        </p:nvGrpSpPr>
        <p:grpSpPr>
          <a:xfrm>
            <a:off x="7931695" y="4766802"/>
            <a:ext cx="581400" cy="358200"/>
            <a:chOff x="7931695" y="4766802"/>
            <a:chExt cx="581400" cy="3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EC8CEB4-3B07-BBAF-D3D9-46F70DACE674}"/>
                    </a:ext>
                  </a:extLst>
                </p14:cNvPr>
                <p14:cNvContentPartPr/>
                <p14:nvPr/>
              </p14:nvContentPartPr>
              <p14:xfrm>
                <a:off x="7931695" y="4766802"/>
                <a:ext cx="49320" cy="288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EC8CEB4-3B07-BBAF-D3D9-46F70DACE67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923055" y="4758162"/>
                  <a:ext cx="669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5E3537D-884D-FEDD-B676-AC66AACA021C}"/>
                    </a:ext>
                  </a:extLst>
                </p14:cNvPr>
                <p14:cNvContentPartPr/>
                <p14:nvPr/>
              </p14:nvContentPartPr>
              <p14:xfrm>
                <a:off x="8167135" y="4810002"/>
                <a:ext cx="345960" cy="315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5E3537D-884D-FEDD-B676-AC66AACA021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158135" y="4801362"/>
                  <a:ext cx="36360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C9862C4-8777-9631-4B10-CDA2947F1BA4}"/>
              </a:ext>
            </a:extLst>
          </p:cNvPr>
          <p:cNvGrpSpPr/>
          <p:nvPr/>
        </p:nvGrpSpPr>
        <p:grpSpPr>
          <a:xfrm>
            <a:off x="9188095" y="4477002"/>
            <a:ext cx="2324160" cy="536040"/>
            <a:chOff x="9188095" y="4477002"/>
            <a:chExt cx="2324160" cy="53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E0895D5-B830-A0FF-88E6-C5593DCF90B3}"/>
                    </a:ext>
                  </a:extLst>
                </p14:cNvPr>
                <p14:cNvContentPartPr/>
                <p14:nvPr/>
              </p14:nvContentPartPr>
              <p14:xfrm>
                <a:off x="9188095" y="4588242"/>
                <a:ext cx="77400" cy="358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E0895D5-B830-A0FF-88E6-C5593DCF90B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179455" y="4579242"/>
                  <a:ext cx="950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AC0CB17-0045-EF0A-DAE4-8E201057E2B1}"/>
                    </a:ext>
                  </a:extLst>
                </p14:cNvPr>
                <p14:cNvContentPartPr/>
                <p14:nvPr/>
              </p14:nvContentPartPr>
              <p14:xfrm>
                <a:off x="9375655" y="4758162"/>
                <a:ext cx="26640" cy="159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AC0CB17-0045-EF0A-DAE4-8E201057E2B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366655" y="4749522"/>
                  <a:ext cx="442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07AEED6-F58D-3F3C-6A17-5E93331EA751}"/>
                    </a:ext>
                  </a:extLst>
                </p14:cNvPr>
                <p14:cNvContentPartPr/>
                <p14:nvPr/>
              </p14:nvContentPartPr>
              <p14:xfrm>
                <a:off x="9450895" y="4680042"/>
                <a:ext cx="3960" cy="7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07AEED6-F58D-3F3C-6A17-5E93331EA75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441895" y="4671402"/>
                  <a:ext cx="216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3795094-F0A4-EB23-9EC7-381FB1B43DEC}"/>
                    </a:ext>
                  </a:extLst>
                </p14:cNvPr>
                <p14:cNvContentPartPr/>
                <p14:nvPr/>
              </p14:nvContentPartPr>
              <p14:xfrm>
                <a:off x="9536935" y="4731162"/>
                <a:ext cx="119520" cy="236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3795094-F0A4-EB23-9EC7-381FB1B43DE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528295" y="4722522"/>
                  <a:ext cx="1371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6545091-D702-FE7E-46DC-F0D129B781FC}"/>
                    </a:ext>
                  </a:extLst>
                </p14:cNvPr>
                <p14:cNvContentPartPr/>
                <p14:nvPr/>
              </p14:nvContentPartPr>
              <p14:xfrm>
                <a:off x="9734215" y="4477002"/>
                <a:ext cx="96120" cy="362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6545091-D702-FE7E-46DC-F0D129B781F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725215" y="4468362"/>
                  <a:ext cx="1137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9DE16A1-6FC8-3FDF-F4B4-6EE14C5560B1}"/>
                    </a:ext>
                  </a:extLst>
                </p14:cNvPr>
                <p14:cNvContentPartPr/>
                <p14:nvPr/>
              </p14:nvContentPartPr>
              <p14:xfrm>
                <a:off x="9914215" y="4799202"/>
                <a:ext cx="99720" cy="186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9DE16A1-6FC8-3FDF-F4B4-6EE14C5560B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905215" y="4790202"/>
                  <a:ext cx="1173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D2B318B-D9DE-D492-FA6E-C52892DF3DF1}"/>
                    </a:ext>
                  </a:extLst>
                </p14:cNvPr>
                <p14:cNvContentPartPr/>
                <p14:nvPr/>
              </p14:nvContentPartPr>
              <p14:xfrm>
                <a:off x="10094215" y="4624962"/>
                <a:ext cx="230400" cy="264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D2B318B-D9DE-D492-FA6E-C52892DF3DF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085215" y="4616322"/>
                  <a:ext cx="2480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4D9198E-0B29-292B-C8BD-9C660BB210DA}"/>
                    </a:ext>
                  </a:extLst>
                </p14:cNvPr>
                <p14:cNvContentPartPr/>
                <p14:nvPr/>
              </p14:nvContentPartPr>
              <p14:xfrm>
                <a:off x="10244335" y="4628202"/>
                <a:ext cx="336600" cy="384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4D9198E-0B29-292B-C8BD-9C660BB210D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235335" y="4619562"/>
                  <a:ext cx="3542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9CA0C0D-2F8B-3199-8C03-515307D2A3D2}"/>
                    </a:ext>
                  </a:extLst>
                </p14:cNvPr>
                <p14:cNvContentPartPr/>
                <p14:nvPr/>
              </p14:nvContentPartPr>
              <p14:xfrm>
                <a:off x="10661575" y="4505082"/>
                <a:ext cx="33480" cy="299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9CA0C0D-2F8B-3199-8C03-515307D2A3D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652575" y="4496442"/>
                  <a:ext cx="51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B8CC25A-7E3F-1028-1F9E-85D5BD52B1A3}"/>
                    </a:ext>
                  </a:extLst>
                </p14:cNvPr>
                <p14:cNvContentPartPr/>
                <p14:nvPr/>
              </p14:nvContentPartPr>
              <p14:xfrm>
                <a:off x="10776055" y="4722522"/>
                <a:ext cx="116640" cy="188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B8CC25A-7E3F-1028-1F9E-85D5BD52B1A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767415" y="4713882"/>
                  <a:ext cx="134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8C30498-F8D8-4874-8D8C-5D9178044BE4}"/>
                    </a:ext>
                  </a:extLst>
                </p14:cNvPr>
                <p14:cNvContentPartPr/>
                <p14:nvPr/>
              </p14:nvContentPartPr>
              <p14:xfrm>
                <a:off x="10966855" y="4851042"/>
                <a:ext cx="44280" cy="114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8C30498-F8D8-4874-8D8C-5D9178044BE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958215" y="4842402"/>
                  <a:ext cx="61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C06BCCF-80DF-A6E9-A6AD-1472E691BEAA}"/>
                    </a:ext>
                  </a:extLst>
                </p14:cNvPr>
                <p14:cNvContentPartPr/>
                <p14:nvPr/>
              </p14:nvContentPartPr>
              <p14:xfrm>
                <a:off x="11066935" y="4649802"/>
                <a:ext cx="110880" cy="242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C06BCCF-80DF-A6E9-A6AD-1472E691BEA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058295" y="4641162"/>
                  <a:ext cx="128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6C623C4-4E06-F66F-B5D4-B0245E8C7EF8}"/>
                    </a:ext>
                  </a:extLst>
                </p14:cNvPr>
                <p14:cNvContentPartPr/>
                <p14:nvPr/>
              </p14:nvContentPartPr>
              <p14:xfrm>
                <a:off x="11219935" y="4538202"/>
                <a:ext cx="68400" cy="399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6C623C4-4E06-F66F-B5D4-B0245E8C7EF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210935" y="4529562"/>
                  <a:ext cx="860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FCD7ED2-4CEB-131B-FDD2-2571D1E48C3F}"/>
                    </a:ext>
                  </a:extLst>
                </p14:cNvPr>
                <p14:cNvContentPartPr/>
                <p14:nvPr/>
              </p14:nvContentPartPr>
              <p14:xfrm>
                <a:off x="11238655" y="4723962"/>
                <a:ext cx="134640" cy="87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FCD7ED2-4CEB-131B-FDD2-2571D1E48C3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229655" y="4714962"/>
                  <a:ext cx="1522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33797FF-C716-730E-71AA-32890EC92291}"/>
                    </a:ext>
                  </a:extLst>
                </p14:cNvPr>
                <p14:cNvContentPartPr/>
                <p14:nvPr/>
              </p14:nvContentPartPr>
              <p14:xfrm>
                <a:off x="11397775" y="4779402"/>
                <a:ext cx="114480" cy="65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33797FF-C716-730E-71AA-32890EC9229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388775" y="4770402"/>
                  <a:ext cx="13212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D7574EE-E63B-20B2-66B9-97B3C0B3F000}"/>
                  </a:ext>
                </a:extLst>
              </p14:cNvPr>
              <p14:cNvContentPartPr/>
              <p14:nvPr/>
            </p14:nvContentPartPr>
            <p14:xfrm>
              <a:off x="11725375" y="4758162"/>
              <a:ext cx="32400" cy="2624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D7574EE-E63B-20B2-66B9-97B3C0B3F000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1716735" y="4749522"/>
                <a:ext cx="50040" cy="28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2AF9761-D397-923F-5E7B-2FCB9CCC8B58}"/>
              </a:ext>
            </a:extLst>
          </p:cNvPr>
          <p:cNvGrpSpPr/>
          <p:nvPr/>
        </p:nvGrpSpPr>
        <p:grpSpPr>
          <a:xfrm>
            <a:off x="4935415" y="5628282"/>
            <a:ext cx="1445040" cy="387000"/>
            <a:chOff x="4935415" y="5628282"/>
            <a:chExt cx="1445040" cy="38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3227D96-B5B3-9853-DFED-69174BB471F7}"/>
                    </a:ext>
                  </a:extLst>
                </p14:cNvPr>
                <p14:cNvContentPartPr/>
                <p14:nvPr/>
              </p14:nvContentPartPr>
              <p14:xfrm>
                <a:off x="5076175" y="5858322"/>
                <a:ext cx="1304280" cy="45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3227D96-B5B3-9853-DFED-69174BB471F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067535" y="5849682"/>
                  <a:ext cx="13219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DF4F783-70D5-8995-466C-1EB9BDDBD5DD}"/>
                    </a:ext>
                  </a:extLst>
                </p14:cNvPr>
                <p14:cNvContentPartPr/>
                <p14:nvPr/>
              </p14:nvContentPartPr>
              <p14:xfrm>
                <a:off x="4935415" y="5628282"/>
                <a:ext cx="249480" cy="387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DF4F783-70D5-8995-466C-1EB9BDDBD5D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926415" y="5619282"/>
                  <a:ext cx="267120" cy="40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B194FBE-57EC-6352-55CD-DBC0D3B64BBF}"/>
              </a:ext>
            </a:extLst>
          </p:cNvPr>
          <p:cNvGrpSpPr/>
          <p:nvPr/>
        </p:nvGrpSpPr>
        <p:grpSpPr>
          <a:xfrm>
            <a:off x="6901735" y="2949162"/>
            <a:ext cx="848520" cy="543240"/>
            <a:chOff x="6901735" y="2949162"/>
            <a:chExt cx="848520" cy="54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0A346B5-B4D1-63DC-B5F3-D2E9B91CAEAA}"/>
                    </a:ext>
                  </a:extLst>
                </p14:cNvPr>
                <p14:cNvContentPartPr/>
                <p14:nvPr/>
              </p14:nvContentPartPr>
              <p14:xfrm>
                <a:off x="7006135" y="3162282"/>
                <a:ext cx="744120" cy="84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0A346B5-B4D1-63DC-B5F3-D2E9B91CAEA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997135" y="3153282"/>
                  <a:ext cx="761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79D1E84-4F04-8989-54CB-06D728BD763B}"/>
                    </a:ext>
                  </a:extLst>
                </p14:cNvPr>
                <p14:cNvContentPartPr/>
                <p14:nvPr/>
              </p14:nvContentPartPr>
              <p14:xfrm>
                <a:off x="6901735" y="2949162"/>
                <a:ext cx="298080" cy="543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79D1E84-4F04-8989-54CB-06D728BD763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893095" y="2940162"/>
                  <a:ext cx="315720" cy="56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35CEBBA-9AC0-EC37-2506-F4E780B075C7}"/>
              </a:ext>
            </a:extLst>
          </p:cNvPr>
          <p:cNvGrpSpPr/>
          <p:nvPr/>
        </p:nvGrpSpPr>
        <p:grpSpPr>
          <a:xfrm>
            <a:off x="159295" y="3479802"/>
            <a:ext cx="3811680" cy="2248920"/>
            <a:chOff x="159295" y="3479802"/>
            <a:chExt cx="3811680" cy="224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B11E7BC-D79B-048D-45E0-9E658DF2F961}"/>
                    </a:ext>
                  </a:extLst>
                </p14:cNvPr>
                <p14:cNvContentPartPr/>
                <p14:nvPr/>
              </p14:nvContentPartPr>
              <p14:xfrm>
                <a:off x="823855" y="3502482"/>
                <a:ext cx="2743920" cy="66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B11E7BC-D79B-048D-45E0-9E658DF2F96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15215" y="3493842"/>
                  <a:ext cx="2761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48B3B51-D1C4-91D4-3C4F-B273C392A5DE}"/>
                    </a:ext>
                  </a:extLst>
                </p14:cNvPr>
                <p14:cNvContentPartPr/>
                <p14:nvPr/>
              </p14:nvContentPartPr>
              <p14:xfrm>
                <a:off x="1501735" y="3479802"/>
                <a:ext cx="2297160" cy="2132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48B3B51-D1C4-91D4-3C4F-B273C392A5D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492735" y="3470802"/>
                  <a:ext cx="2314800" cy="21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3CDEA70-4B27-B1B1-6EF7-8D194AD8A9E7}"/>
                    </a:ext>
                  </a:extLst>
                </p14:cNvPr>
                <p14:cNvContentPartPr/>
                <p14:nvPr/>
              </p14:nvContentPartPr>
              <p14:xfrm>
                <a:off x="934735" y="3633882"/>
                <a:ext cx="440280" cy="2030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3CDEA70-4B27-B1B1-6EF7-8D194AD8A9E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26095" y="3625242"/>
                  <a:ext cx="457920" cy="20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ECF067C-5F79-1F0D-0787-304D74CB5E9C}"/>
                    </a:ext>
                  </a:extLst>
                </p14:cNvPr>
                <p14:cNvContentPartPr/>
                <p14:nvPr/>
              </p14:nvContentPartPr>
              <p14:xfrm>
                <a:off x="1149295" y="3576642"/>
                <a:ext cx="919800" cy="802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ECF067C-5F79-1F0D-0787-304D74CB5E9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40295" y="3567642"/>
                  <a:ext cx="937440" cy="8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6023AE8-7BB2-7CED-38D8-0854594B3489}"/>
                    </a:ext>
                  </a:extLst>
                </p14:cNvPr>
                <p14:cNvContentPartPr/>
                <p14:nvPr/>
              </p14:nvContentPartPr>
              <p14:xfrm>
                <a:off x="2421535" y="3577362"/>
                <a:ext cx="1549440" cy="853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6023AE8-7BB2-7CED-38D8-0854594B348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412535" y="3568722"/>
                  <a:ext cx="1567080" cy="87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ED2A863-F86B-9E65-B523-97E645C1779D}"/>
                    </a:ext>
                  </a:extLst>
                </p14:cNvPr>
                <p14:cNvContentPartPr/>
                <p14:nvPr/>
              </p14:nvContentPartPr>
              <p14:xfrm>
                <a:off x="1081255" y="4790562"/>
                <a:ext cx="986760" cy="782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ED2A863-F86B-9E65-B523-97E645C1779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72615" y="4781922"/>
                  <a:ext cx="100440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1945EDF-E831-6F57-40A0-DCE3CEF8B853}"/>
                    </a:ext>
                  </a:extLst>
                </p14:cNvPr>
                <p14:cNvContentPartPr/>
                <p14:nvPr/>
              </p14:nvContentPartPr>
              <p14:xfrm>
                <a:off x="2404615" y="4864722"/>
                <a:ext cx="1123920" cy="864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1945EDF-E831-6F57-40A0-DCE3CEF8B85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395975" y="4855722"/>
                  <a:ext cx="1141560" cy="88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3DDCCEC-4986-ED0F-3C07-581898C60FDA}"/>
                    </a:ext>
                  </a:extLst>
                </p14:cNvPr>
                <p14:cNvContentPartPr/>
                <p14:nvPr/>
              </p14:nvContentPartPr>
              <p14:xfrm>
                <a:off x="1704055" y="5006922"/>
                <a:ext cx="27360" cy="2102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3DDCCEC-4986-ED0F-3C07-581898C60FD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695415" y="4997922"/>
                  <a:ext cx="450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BFD00F0-1608-6C70-CD10-9790E1E418E4}"/>
                    </a:ext>
                  </a:extLst>
                </p14:cNvPr>
                <p14:cNvContentPartPr/>
                <p14:nvPr/>
              </p14:nvContentPartPr>
              <p14:xfrm>
                <a:off x="2768935" y="5042922"/>
                <a:ext cx="205920" cy="2300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BFD00F0-1608-6C70-CD10-9790E1E418E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760295" y="5033922"/>
                  <a:ext cx="2235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013F934-2F9B-8A50-BC83-E728011F6011}"/>
                    </a:ext>
                  </a:extLst>
                </p14:cNvPr>
                <p14:cNvContentPartPr/>
                <p14:nvPr/>
              </p14:nvContentPartPr>
              <p14:xfrm>
                <a:off x="2850295" y="3842682"/>
                <a:ext cx="196560" cy="232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013F934-2F9B-8A50-BC83-E728011F601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841655" y="3833682"/>
                  <a:ext cx="2142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B4741DB-AB9C-5535-9FA1-3085E9E67410}"/>
                    </a:ext>
                  </a:extLst>
                </p14:cNvPr>
                <p14:cNvContentPartPr/>
                <p14:nvPr/>
              </p14:nvContentPartPr>
              <p14:xfrm>
                <a:off x="1470775" y="3789762"/>
                <a:ext cx="100800" cy="255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B4741DB-AB9C-5535-9FA1-3085E9E6741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462135" y="3781122"/>
                  <a:ext cx="1184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6F7F735-4A7D-DA95-3F0F-29FB56D464CA}"/>
                    </a:ext>
                  </a:extLst>
                </p14:cNvPr>
                <p14:cNvContentPartPr/>
                <p14:nvPr/>
              </p14:nvContentPartPr>
              <p14:xfrm>
                <a:off x="1402015" y="3754842"/>
                <a:ext cx="155880" cy="127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6F7F735-4A7D-DA95-3F0F-29FB56D464C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393375" y="3746202"/>
                  <a:ext cx="173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11A14C8-BE16-5745-23BA-F5C2B235BA03}"/>
                    </a:ext>
                  </a:extLst>
                </p14:cNvPr>
                <p14:cNvContentPartPr/>
                <p14:nvPr/>
              </p14:nvContentPartPr>
              <p14:xfrm>
                <a:off x="239575" y="4531362"/>
                <a:ext cx="342720" cy="102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11A14C8-BE16-5745-23BA-F5C2B235BA0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30575" y="4522722"/>
                  <a:ext cx="3603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6BDEE3C-AE6A-D6D5-E9E2-DD1A6C1BAF72}"/>
                    </a:ext>
                  </a:extLst>
                </p14:cNvPr>
                <p14:cNvContentPartPr/>
                <p14:nvPr/>
              </p14:nvContentPartPr>
              <p14:xfrm>
                <a:off x="585895" y="4467642"/>
                <a:ext cx="54360" cy="2012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6BDEE3C-AE6A-D6D5-E9E2-DD1A6C1BAF7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76895" y="4458642"/>
                  <a:ext cx="72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69DF74E-BAE6-EAFD-8878-A5C29C19B83D}"/>
                    </a:ext>
                  </a:extLst>
                </p14:cNvPr>
                <p14:cNvContentPartPr/>
                <p14:nvPr/>
              </p14:nvContentPartPr>
              <p14:xfrm>
                <a:off x="476095" y="4754202"/>
                <a:ext cx="299520" cy="1994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69DF74E-BAE6-EAFD-8878-A5C29C19B83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67455" y="4745562"/>
                  <a:ext cx="3171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3520716-F14D-508C-E3D3-6790ECCAE444}"/>
                    </a:ext>
                  </a:extLst>
                </p14:cNvPr>
                <p14:cNvContentPartPr/>
                <p14:nvPr/>
              </p14:nvContentPartPr>
              <p14:xfrm>
                <a:off x="604615" y="5077482"/>
                <a:ext cx="77040" cy="187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3520716-F14D-508C-E3D3-6790ECCAE44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95615" y="5068842"/>
                  <a:ext cx="946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0AB77FD-10F1-0CC3-D49F-BEEDB125992E}"/>
                    </a:ext>
                  </a:extLst>
                </p14:cNvPr>
                <p14:cNvContentPartPr/>
                <p14:nvPr/>
              </p14:nvContentPartPr>
              <p14:xfrm>
                <a:off x="400855" y="4988922"/>
                <a:ext cx="52200" cy="125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0AB77FD-10F1-0CC3-D49F-BEEDB125992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91855" y="4980282"/>
                  <a:ext cx="698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755266A-2EBD-A310-34DE-A82FF84F0560}"/>
                    </a:ext>
                  </a:extLst>
                </p14:cNvPr>
                <p14:cNvContentPartPr/>
                <p14:nvPr/>
              </p14:nvContentPartPr>
              <p14:xfrm>
                <a:off x="302935" y="4976322"/>
                <a:ext cx="95400" cy="1839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755266A-2EBD-A310-34DE-A82FF84F056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94295" y="4967682"/>
                  <a:ext cx="113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C8409E5-AD35-CF47-EAB6-A839F3FB9447}"/>
                    </a:ext>
                  </a:extLst>
                </p14:cNvPr>
                <p14:cNvContentPartPr/>
                <p14:nvPr/>
              </p14:nvContentPartPr>
              <p14:xfrm>
                <a:off x="223375" y="4855722"/>
                <a:ext cx="169200" cy="319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C8409E5-AD35-CF47-EAB6-A839F3FB944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14375" y="4847082"/>
                  <a:ext cx="1868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04BA096-805D-3BD4-E700-535E2EAF5EDE}"/>
                    </a:ext>
                  </a:extLst>
                </p14:cNvPr>
                <p14:cNvContentPartPr/>
                <p14:nvPr/>
              </p14:nvContentPartPr>
              <p14:xfrm>
                <a:off x="159295" y="4789482"/>
                <a:ext cx="86760" cy="304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04BA096-805D-3BD4-E700-535E2EAF5ED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50295" y="4780482"/>
                  <a:ext cx="1044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843870C-ABFC-404A-CFD4-F02CCFCE2B48}"/>
                    </a:ext>
                  </a:extLst>
                </p14:cNvPr>
                <p14:cNvContentPartPr/>
                <p14:nvPr/>
              </p14:nvContentPartPr>
              <p14:xfrm>
                <a:off x="283855" y="4766802"/>
                <a:ext cx="16200" cy="43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843870C-ABFC-404A-CFD4-F02CCFCE2B4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74855" y="4758162"/>
                  <a:ext cx="33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6D9C2D-88A8-A8CE-0FDD-59906CD16E06}"/>
                    </a:ext>
                  </a:extLst>
                </p14:cNvPr>
                <p14:cNvContentPartPr/>
                <p14:nvPr/>
              </p14:nvContentPartPr>
              <p14:xfrm>
                <a:off x="1134535" y="4708842"/>
                <a:ext cx="605520" cy="378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6D9C2D-88A8-A8CE-0FDD-59906CD16E0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25895" y="4699842"/>
                  <a:ext cx="6231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B7A3D07-3AE0-37FB-5FE6-824AE9941BD6}"/>
                    </a:ext>
                  </a:extLst>
                </p14:cNvPr>
                <p14:cNvContentPartPr/>
                <p14:nvPr/>
              </p14:nvContentPartPr>
              <p14:xfrm>
                <a:off x="1633135" y="4695882"/>
                <a:ext cx="1334160" cy="225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B7A3D07-3AE0-37FB-5FE6-824AE9941BD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624495" y="4686882"/>
                  <a:ext cx="1351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7879EB0-6836-C10C-2D4E-3053DFC2FC67}"/>
                    </a:ext>
                  </a:extLst>
                </p14:cNvPr>
                <p14:cNvContentPartPr/>
                <p14:nvPr/>
              </p14:nvContentPartPr>
              <p14:xfrm>
                <a:off x="2591815" y="4323282"/>
                <a:ext cx="392400" cy="3646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7879EB0-6836-C10C-2D4E-3053DFC2FC6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583175" y="4314642"/>
                  <a:ext cx="4100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8C7FC4B-719B-25BC-537E-66AFC6BD28B0}"/>
                    </a:ext>
                  </a:extLst>
                </p14:cNvPr>
                <p14:cNvContentPartPr/>
                <p14:nvPr/>
              </p14:nvContentPartPr>
              <p14:xfrm>
                <a:off x="1573015" y="4283322"/>
                <a:ext cx="1179360" cy="315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8C7FC4B-719B-25BC-537E-66AFC6BD28B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564015" y="4274682"/>
                  <a:ext cx="11970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2BB07C8-E89C-5435-9A95-4536EE7233A2}"/>
                    </a:ext>
                  </a:extLst>
                </p14:cNvPr>
                <p14:cNvContentPartPr/>
                <p14:nvPr/>
              </p14:nvContentPartPr>
              <p14:xfrm>
                <a:off x="1295095" y="4722162"/>
                <a:ext cx="730080" cy="729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2BB07C8-E89C-5435-9A95-4536EE7233A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286095" y="4713522"/>
                  <a:ext cx="74772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EC2F6B2-6F7C-C4E9-0BF9-0D01B17F9358}"/>
                    </a:ext>
                  </a:extLst>
                </p14:cNvPr>
                <p14:cNvContentPartPr/>
                <p14:nvPr/>
              </p14:nvContentPartPr>
              <p14:xfrm>
                <a:off x="1615495" y="5417322"/>
                <a:ext cx="36720" cy="601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EC2F6B2-6F7C-C4E9-0BF9-0D01B17F935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606495" y="5408682"/>
                  <a:ext cx="543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37FAA23-152E-09E9-C868-C989BA66D6A5}"/>
              </a:ext>
            </a:extLst>
          </p:cNvPr>
          <p:cNvGrpSpPr/>
          <p:nvPr/>
        </p:nvGrpSpPr>
        <p:grpSpPr>
          <a:xfrm>
            <a:off x="7030615" y="5459802"/>
            <a:ext cx="1633680" cy="1185120"/>
            <a:chOff x="7030615" y="5459802"/>
            <a:chExt cx="1633680" cy="11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DE6312D-0B9D-0568-EAC2-CA05C7D8FF00}"/>
                    </a:ext>
                  </a:extLst>
                </p14:cNvPr>
                <p14:cNvContentPartPr/>
                <p14:nvPr/>
              </p14:nvContentPartPr>
              <p14:xfrm>
                <a:off x="7208095" y="5818002"/>
                <a:ext cx="35640" cy="7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DE6312D-0B9D-0568-EAC2-CA05C7D8FF0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199455" y="5809002"/>
                  <a:ext cx="53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6E22276-33F9-8BA9-3DA2-B0AB2A9206CB}"/>
                    </a:ext>
                  </a:extLst>
                </p14:cNvPr>
                <p14:cNvContentPartPr/>
                <p14:nvPr/>
              </p14:nvContentPartPr>
              <p14:xfrm>
                <a:off x="7396735" y="6045162"/>
                <a:ext cx="58320" cy="292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6E22276-33F9-8BA9-3DA2-B0AB2A9206C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387735" y="6036522"/>
                  <a:ext cx="759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0CCF21F-9166-CE29-794D-A63B7B38610B}"/>
                    </a:ext>
                  </a:extLst>
                </p14:cNvPr>
                <p14:cNvContentPartPr/>
                <p14:nvPr/>
              </p14:nvContentPartPr>
              <p14:xfrm>
                <a:off x="7417255" y="6453762"/>
                <a:ext cx="57600" cy="19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0CCF21F-9166-CE29-794D-A63B7B38610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408255" y="6444762"/>
                  <a:ext cx="75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D83B181-DD87-58A1-02E8-B7D881044526}"/>
                    </a:ext>
                  </a:extLst>
                </p14:cNvPr>
                <p14:cNvContentPartPr/>
                <p14:nvPr/>
              </p14:nvContentPartPr>
              <p14:xfrm>
                <a:off x="7581415" y="5636922"/>
                <a:ext cx="549360" cy="414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D83B181-DD87-58A1-02E8-B7D88104452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572415" y="5628282"/>
                  <a:ext cx="567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5E94719-0F05-D5FB-D75F-A7D1B7EE3DE6}"/>
                    </a:ext>
                  </a:extLst>
                </p14:cNvPr>
                <p14:cNvContentPartPr/>
                <p14:nvPr/>
              </p14:nvContentPartPr>
              <p14:xfrm>
                <a:off x="7705255" y="5875602"/>
                <a:ext cx="453240" cy="45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5E94719-0F05-D5FB-D75F-A7D1B7EE3DE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696615" y="5866962"/>
                  <a:ext cx="470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90DBBF7-76CB-C1F6-60E3-129AC50D5EFB}"/>
                    </a:ext>
                  </a:extLst>
                </p14:cNvPr>
                <p14:cNvContentPartPr/>
                <p14:nvPr/>
              </p14:nvContentPartPr>
              <p14:xfrm>
                <a:off x="7819375" y="5956602"/>
                <a:ext cx="360720" cy="2048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90DBBF7-76CB-C1F6-60E3-129AC50D5EF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810375" y="5947962"/>
                  <a:ext cx="378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4C845F2-4B6A-3A15-0685-A3753927ED5C}"/>
                    </a:ext>
                  </a:extLst>
                </p14:cNvPr>
                <p14:cNvContentPartPr/>
                <p14:nvPr/>
              </p14:nvContentPartPr>
              <p14:xfrm>
                <a:off x="7905055" y="6302562"/>
                <a:ext cx="242640" cy="28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4C845F2-4B6A-3A15-0685-A3753927ED5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896055" y="6293922"/>
                  <a:ext cx="260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4E09532-4D1F-2B54-CEDC-50A339F09756}"/>
                    </a:ext>
                  </a:extLst>
                </p14:cNvPr>
                <p14:cNvContentPartPr/>
                <p14:nvPr/>
              </p14:nvContentPartPr>
              <p14:xfrm>
                <a:off x="7030615" y="5459802"/>
                <a:ext cx="1633680" cy="11851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4E09532-4D1F-2B54-CEDC-50A339F0975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021615" y="5450802"/>
                  <a:ext cx="1651320" cy="120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63AA36D-0F83-CA2F-31DD-3D227C79DFF1}"/>
                  </a:ext>
                </a:extLst>
              </p14:cNvPr>
              <p14:cNvContentPartPr/>
              <p14:nvPr/>
            </p14:nvContentPartPr>
            <p14:xfrm>
              <a:off x="7954015" y="2737842"/>
              <a:ext cx="2398680" cy="11962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63AA36D-0F83-CA2F-31DD-3D227C79DFF1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7945375" y="2728842"/>
                <a:ext cx="2416320" cy="12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644830E-A537-15FF-95DF-2A6096A55A70}"/>
                  </a:ext>
                </a:extLst>
              </p14:cNvPr>
              <p14:cNvContentPartPr/>
              <p14:nvPr/>
            </p14:nvContentPartPr>
            <p14:xfrm>
              <a:off x="8533975" y="2521842"/>
              <a:ext cx="1302480" cy="262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644830E-A537-15FF-95DF-2A6096A55A70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8525335" y="2512842"/>
                <a:ext cx="1320120" cy="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17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84571DB-A8BC-6FAB-7960-8C7279833B2E}"/>
              </a:ext>
            </a:extLst>
          </p:cNvPr>
          <p:cNvGrpSpPr/>
          <p:nvPr/>
        </p:nvGrpSpPr>
        <p:grpSpPr>
          <a:xfrm>
            <a:off x="797935" y="185082"/>
            <a:ext cx="7222680" cy="2138040"/>
            <a:chOff x="797935" y="185082"/>
            <a:chExt cx="7222680" cy="21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DD61141-C26E-C094-B642-114529E5C352}"/>
                    </a:ext>
                  </a:extLst>
                </p14:cNvPr>
                <p14:cNvContentPartPr/>
                <p14:nvPr/>
              </p14:nvContentPartPr>
              <p14:xfrm>
                <a:off x="869575" y="721842"/>
                <a:ext cx="126720" cy="401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DD61141-C26E-C094-B642-114529E5C35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0935" y="713202"/>
                  <a:ext cx="1443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98425D3-3B0C-72BF-15B3-22C96B8C854F}"/>
                    </a:ext>
                  </a:extLst>
                </p14:cNvPr>
                <p14:cNvContentPartPr/>
                <p14:nvPr/>
              </p14:nvContentPartPr>
              <p14:xfrm>
                <a:off x="1127695" y="660282"/>
                <a:ext cx="53280" cy="431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98425D3-3B0C-72BF-15B3-22C96B8C854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9055" y="651282"/>
                  <a:ext cx="709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05ABCC4-05A1-B01A-53B5-49EE83881254}"/>
                    </a:ext>
                  </a:extLst>
                </p14:cNvPr>
                <p14:cNvContentPartPr/>
                <p14:nvPr/>
              </p14:nvContentPartPr>
              <p14:xfrm>
                <a:off x="1126255" y="855402"/>
                <a:ext cx="163440" cy="94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05ABCC4-05A1-B01A-53B5-49EE838812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7615" y="846762"/>
                  <a:ext cx="181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8CA0663-AB26-89AF-B814-67584D19A8C7}"/>
                    </a:ext>
                  </a:extLst>
                </p14:cNvPr>
                <p14:cNvContentPartPr/>
                <p14:nvPr/>
              </p14:nvContentPartPr>
              <p14:xfrm>
                <a:off x="1267375" y="802842"/>
                <a:ext cx="365040" cy="232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8CA0663-AB26-89AF-B814-67584D19A8C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58735" y="794202"/>
                  <a:ext cx="382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6304E01-AC29-DE7A-9799-6EB2374B6BFB}"/>
                    </a:ext>
                  </a:extLst>
                </p14:cNvPr>
                <p14:cNvContentPartPr/>
                <p14:nvPr/>
              </p14:nvContentPartPr>
              <p14:xfrm>
                <a:off x="1675975" y="465162"/>
                <a:ext cx="419400" cy="495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6304E01-AC29-DE7A-9799-6EB2374B6BF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66975" y="456522"/>
                  <a:ext cx="43704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6A7D102-E9FF-7A68-5E19-3CDDB788CA10}"/>
                    </a:ext>
                  </a:extLst>
                </p14:cNvPr>
                <p14:cNvContentPartPr/>
                <p14:nvPr/>
              </p14:nvContentPartPr>
              <p14:xfrm>
                <a:off x="1992055" y="772962"/>
                <a:ext cx="182520" cy="72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6A7D102-E9FF-7A68-5E19-3CDDB788CA1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83415" y="763962"/>
                  <a:ext cx="200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E20EB69-59C1-C4C1-2F0D-9979CF78A73D}"/>
                    </a:ext>
                  </a:extLst>
                </p14:cNvPr>
                <p14:cNvContentPartPr/>
                <p14:nvPr/>
              </p14:nvContentPartPr>
              <p14:xfrm>
                <a:off x="2193295" y="786282"/>
                <a:ext cx="105840" cy="107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E20EB69-59C1-C4C1-2F0D-9979CF78A73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84295" y="777642"/>
                  <a:ext cx="123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C263C7-8860-F6F1-B8A5-A5E13877647E}"/>
                    </a:ext>
                  </a:extLst>
                </p14:cNvPr>
                <p14:cNvContentPartPr/>
                <p14:nvPr/>
              </p14:nvContentPartPr>
              <p14:xfrm>
                <a:off x="2370055" y="695922"/>
                <a:ext cx="104760" cy="232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C263C7-8860-F6F1-B8A5-A5E13877647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61415" y="687282"/>
                  <a:ext cx="1224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919928-974A-9AF3-9E54-A5215AC15694}"/>
                    </a:ext>
                  </a:extLst>
                </p14:cNvPr>
                <p14:cNvContentPartPr/>
                <p14:nvPr/>
              </p14:nvContentPartPr>
              <p14:xfrm>
                <a:off x="7592215" y="487842"/>
                <a:ext cx="428400" cy="381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919928-974A-9AF3-9E54-A5215AC1569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83575" y="478842"/>
                  <a:ext cx="4460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155CEED-1C9B-71F7-3D0F-BC719A7AA20C}"/>
                    </a:ext>
                  </a:extLst>
                </p14:cNvPr>
                <p14:cNvContentPartPr/>
                <p14:nvPr/>
              </p14:nvContentPartPr>
              <p14:xfrm>
                <a:off x="7439215" y="467322"/>
                <a:ext cx="250560" cy="208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55CEED-1C9B-71F7-3D0F-BC719A7AA20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30575" y="458682"/>
                  <a:ext cx="2682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A4BE8A5-FE1F-D216-5BB3-C91D33FD7833}"/>
                    </a:ext>
                  </a:extLst>
                </p14:cNvPr>
                <p14:cNvContentPartPr/>
                <p14:nvPr/>
              </p14:nvContentPartPr>
              <p14:xfrm>
                <a:off x="7118815" y="532482"/>
                <a:ext cx="261360" cy="236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A4BE8A5-FE1F-D216-5BB3-C91D33FD783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09815" y="523842"/>
                  <a:ext cx="279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4B9A98C-FF94-2231-407B-D6681CFA2E6B}"/>
                    </a:ext>
                  </a:extLst>
                </p14:cNvPr>
                <p14:cNvContentPartPr/>
                <p14:nvPr/>
              </p14:nvContentPartPr>
              <p14:xfrm>
                <a:off x="7359295" y="277602"/>
                <a:ext cx="69480" cy="59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4B9A98C-FF94-2231-407B-D6681CFA2E6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50295" y="268962"/>
                  <a:ext cx="87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E7B329-CC88-97C0-1AD1-63FE4480F992}"/>
                    </a:ext>
                  </a:extLst>
                </p14:cNvPr>
                <p14:cNvContentPartPr/>
                <p14:nvPr/>
              </p14:nvContentPartPr>
              <p14:xfrm>
                <a:off x="7163815" y="333402"/>
                <a:ext cx="147600" cy="78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E7B329-CC88-97C0-1AD1-63FE4480F99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55175" y="324402"/>
                  <a:ext cx="165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19EBDE6-8440-B2AC-AAFF-A4A470EC4960}"/>
                    </a:ext>
                  </a:extLst>
                </p14:cNvPr>
                <p14:cNvContentPartPr/>
                <p14:nvPr/>
              </p14:nvContentPartPr>
              <p14:xfrm>
                <a:off x="6756295" y="523482"/>
                <a:ext cx="292320" cy="338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19EBDE6-8440-B2AC-AAFF-A4A470EC496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47655" y="514482"/>
                  <a:ext cx="3099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2208EA1-8F28-6D98-37E7-53AEDE888D7D}"/>
                    </a:ext>
                  </a:extLst>
                </p14:cNvPr>
                <p14:cNvContentPartPr/>
                <p14:nvPr/>
              </p14:nvContentPartPr>
              <p14:xfrm>
                <a:off x="6916135" y="351402"/>
                <a:ext cx="17280" cy="30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2208EA1-8F28-6D98-37E7-53AEDE888D7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07135" y="342762"/>
                  <a:ext cx="34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ED33C6B-DA99-AA0D-5CA1-E82C826B80F3}"/>
                    </a:ext>
                  </a:extLst>
                </p14:cNvPr>
                <p14:cNvContentPartPr/>
                <p14:nvPr/>
              </p14:nvContentPartPr>
              <p14:xfrm>
                <a:off x="6506815" y="528162"/>
                <a:ext cx="150480" cy="208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ED33C6B-DA99-AA0D-5CA1-E82C826B80F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97815" y="519162"/>
                  <a:ext cx="1681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4FB8A1-A912-612C-3621-C14F3E21892B}"/>
                    </a:ext>
                  </a:extLst>
                </p14:cNvPr>
                <p14:cNvContentPartPr/>
                <p14:nvPr/>
              </p14:nvContentPartPr>
              <p14:xfrm>
                <a:off x="6523015" y="185082"/>
                <a:ext cx="339840" cy="310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4FB8A1-A912-612C-3621-C14F3E21892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14015" y="176082"/>
                  <a:ext cx="3574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5FB533A-AEE6-D6E7-B3FE-DE8B015E39B0}"/>
                    </a:ext>
                  </a:extLst>
                </p14:cNvPr>
                <p14:cNvContentPartPr/>
                <p14:nvPr/>
              </p14:nvContentPartPr>
              <p14:xfrm>
                <a:off x="6064015" y="597282"/>
                <a:ext cx="363600" cy="411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5FB533A-AEE6-D6E7-B3FE-DE8B015E39B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055015" y="588642"/>
                  <a:ext cx="3812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07B44E6-632C-49F3-8F61-5C8125BD18F7}"/>
                    </a:ext>
                  </a:extLst>
                </p14:cNvPr>
                <p14:cNvContentPartPr/>
                <p14:nvPr/>
              </p14:nvContentPartPr>
              <p14:xfrm>
                <a:off x="6338335" y="960882"/>
                <a:ext cx="9360" cy="42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07B44E6-632C-49F3-8F61-5C8125BD18F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29695" y="951882"/>
                  <a:ext cx="27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1A4C437-6C5E-F56F-8CD4-7EF209CC805F}"/>
                    </a:ext>
                  </a:extLst>
                </p14:cNvPr>
                <p14:cNvContentPartPr/>
                <p14:nvPr/>
              </p14:nvContentPartPr>
              <p14:xfrm>
                <a:off x="6214135" y="379482"/>
                <a:ext cx="134640" cy="144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1A4C437-6C5E-F56F-8CD4-7EF209CC805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05135" y="370482"/>
                  <a:ext cx="152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1586770-A8CA-66E0-BFC5-331EDC49C736}"/>
                    </a:ext>
                  </a:extLst>
                </p14:cNvPr>
                <p14:cNvContentPartPr/>
                <p14:nvPr/>
              </p14:nvContentPartPr>
              <p14:xfrm>
                <a:off x="6127375" y="407562"/>
                <a:ext cx="56520" cy="333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1586770-A8CA-66E0-BFC5-331EDC49C73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118375" y="398922"/>
                  <a:ext cx="741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9A795CA-B4C5-CFB6-3EF7-9DA6D574BE76}"/>
                    </a:ext>
                  </a:extLst>
                </p14:cNvPr>
                <p14:cNvContentPartPr/>
                <p14:nvPr/>
              </p14:nvContentPartPr>
              <p14:xfrm>
                <a:off x="5921815" y="675762"/>
                <a:ext cx="197640" cy="542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9A795CA-B4C5-CFB6-3EF7-9DA6D574BE7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912815" y="666762"/>
                  <a:ext cx="21528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BE8E0EB-E587-5DBC-14EC-756FB2609C2B}"/>
                    </a:ext>
                  </a:extLst>
                </p14:cNvPr>
                <p14:cNvContentPartPr/>
                <p14:nvPr/>
              </p14:nvContentPartPr>
              <p14:xfrm>
                <a:off x="6013255" y="499002"/>
                <a:ext cx="63720" cy="33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BE8E0EB-E587-5DBC-14EC-756FB2609C2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04615" y="490362"/>
                  <a:ext cx="81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CA6AE0-5B64-EE00-7EA7-BC6230E33C4F}"/>
                    </a:ext>
                  </a:extLst>
                </p14:cNvPr>
                <p14:cNvContentPartPr/>
                <p14:nvPr/>
              </p14:nvContentPartPr>
              <p14:xfrm>
                <a:off x="6142855" y="1225842"/>
                <a:ext cx="137880" cy="52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CA6AE0-5B64-EE00-7EA7-BC6230E33C4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33855" y="1217202"/>
                  <a:ext cx="1555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EF7AF9A-637B-95DA-5F4F-5B98C6C33BDB}"/>
                    </a:ext>
                  </a:extLst>
                </p14:cNvPr>
                <p14:cNvContentPartPr/>
                <p14:nvPr/>
              </p14:nvContentPartPr>
              <p14:xfrm>
                <a:off x="2769295" y="878082"/>
                <a:ext cx="709920" cy="63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EF7AF9A-637B-95DA-5F4F-5B98C6C33BD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760655" y="869082"/>
                  <a:ext cx="727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8F49E92-8E9D-96A6-0791-B101ADDA0F04}"/>
                    </a:ext>
                  </a:extLst>
                </p14:cNvPr>
                <p14:cNvContentPartPr/>
                <p14:nvPr/>
              </p14:nvContentPartPr>
              <p14:xfrm>
                <a:off x="3382015" y="860802"/>
                <a:ext cx="54000" cy="143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8F49E92-8E9D-96A6-0791-B101ADDA0F0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373375" y="852162"/>
                  <a:ext cx="716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4946C67-52AF-CE00-90EA-EE8CC89F3BB3}"/>
                    </a:ext>
                  </a:extLst>
                </p14:cNvPr>
                <p14:cNvContentPartPr/>
                <p14:nvPr/>
              </p14:nvContentPartPr>
              <p14:xfrm>
                <a:off x="5038735" y="639402"/>
                <a:ext cx="567720" cy="504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4946C67-52AF-CE00-90EA-EE8CC89F3BB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29735" y="630402"/>
                  <a:ext cx="58536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CF0A361-B023-BD9C-11BF-B02F26C0537E}"/>
                    </a:ext>
                  </a:extLst>
                </p14:cNvPr>
                <p14:cNvContentPartPr/>
                <p14:nvPr/>
              </p14:nvContentPartPr>
              <p14:xfrm>
                <a:off x="5344015" y="582882"/>
                <a:ext cx="2520" cy="20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CF0A361-B023-BD9C-11BF-B02F26C0537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335015" y="573882"/>
                  <a:ext cx="20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B346201-0B23-D429-E67F-6CE93B060694}"/>
                    </a:ext>
                  </a:extLst>
                </p14:cNvPr>
                <p14:cNvContentPartPr/>
                <p14:nvPr/>
              </p14:nvContentPartPr>
              <p14:xfrm>
                <a:off x="4996615" y="603402"/>
                <a:ext cx="155160" cy="255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B346201-0B23-D429-E67F-6CE93B06069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987615" y="594402"/>
                  <a:ext cx="1728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2F4C29-E586-098D-CE64-9F1BD9366122}"/>
                    </a:ext>
                  </a:extLst>
                </p14:cNvPr>
                <p14:cNvContentPartPr/>
                <p14:nvPr/>
              </p14:nvContentPartPr>
              <p14:xfrm>
                <a:off x="4484695" y="665322"/>
                <a:ext cx="469080" cy="491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A2F4C29-E586-098D-CE64-9F1BD936612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75695" y="656682"/>
                  <a:ext cx="48672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C8265BE-6902-D33D-1000-2D25F832C786}"/>
                    </a:ext>
                  </a:extLst>
                </p14:cNvPr>
                <p14:cNvContentPartPr/>
                <p14:nvPr/>
              </p14:nvContentPartPr>
              <p14:xfrm>
                <a:off x="4704655" y="417282"/>
                <a:ext cx="138960" cy="19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C8265BE-6902-D33D-1000-2D25F832C78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696015" y="408282"/>
                  <a:ext cx="156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C9D8ED-0636-8EBC-CD85-78BA621DB32D}"/>
                    </a:ext>
                  </a:extLst>
                </p14:cNvPr>
                <p14:cNvContentPartPr/>
                <p14:nvPr/>
              </p14:nvContentPartPr>
              <p14:xfrm>
                <a:off x="4181935" y="586482"/>
                <a:ext cx="354600" cy="353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C9D8ED-0636-8EBC-CD85-78BA621DB32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72935" y="577842"/>
                  <a:ext cx="3722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C7264CE-1B37-DA8E-3926-74F645BEB181}"/>
                    </a:ext>
                  </a:extLst>
                </p14:cNvPr>
                <p14:cNvContentPartPr/>
                <p14:nvPr/>
              </p14:nvContentPartPr>
              <p14:xfrm>
                <a:off x="4303255" y="984642"/>
                <a:ext cx="39960" cy="45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C7264CE-1B37-DA8E-3926-74F645BEB18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294255" y="976002"/>
                  <a:ext cx="57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9FEEF65-8407-6C28-76BA-D483E1B14849}"/>
                    </a:ext>
                  </a:extLst>
                </p14:cNvPr>
                <p14:cNvContentPartPr/>
                <p14:nvPr/>
              </p14:nvContentPartPr>
              <p14:xfrm>
                <a:off x="4190935" y="454002"/>
                <a:ext cx="26640" cy="299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9FEEF65-8407-6C28-76BA-D483E1B1484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81935" y="445362"/>
                  <a:ext cx="442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B83941D-1613-25BA-FC07-920F42F28EFC}"/>
                    </a:ext>
                  </a:extLst>
                </p14:cNvPr>
                <p14:cNvContentPartPr/>
                <p14:nvPr/>
              </p14:nvContentPartPr>
              <p14:xfrm>
                <a:off x="3856855" y="595482"/>
                <a:ext cx="298800" cy="514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B83941D-1613-25BA-FC07-920F42F28EF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48215" y="586842"/>
                  <a:ext cx="31644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83A7786-E5B5-EB5F-149D-40B88422700C}"/>
                    </a:ext>
                  </a:extLst>
                </p14:cNvPr>
                <p14:cNvContentPartPr/>
                <p14:nvPr/>
              </p14:nvContentPartPr>
              <p14:xfrm>
                <a:off x="3816895" y="483162"/>
                <a:ext cx="25200" cy="380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83A7786-E5B5-EB5F-149D-40B88422700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807895" y="474162"/>
                  <a:ext cx="428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523439D-6DC1-CC1E-1284-2BB59463F0DF}"/>
                    </a:ext>
                  </a:extLst>
                </p14:cNvPr>
                <p14:cNvContentPartPr/>
                <p14:nvPr/>
              </p14:nvContentPartPr>
              <p14:xfrm>
                <a:off x="3567055" y="487842"/>
                <a:ext cx="169920" cy="671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523439D-6DC1-CC1E-1284-2BB59463F0D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558415" y="478842"/>
                  <a:ext cx="187560" cy="68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4517852-60E6-4996-1EB4-0EBB1A4B78F3}"/>
                    </a:ext>
                  </a:extLst>
                </p14:cNvPr>
                <p14:cNvContentPartPr/>
                <p14:nvPr/>
              </p14:nvContentPartPr>
              <p14:xfrm>
                <a:off x="3559495" y="670362"/>
                <a:ext cx="205200" cy="505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4517852-60E6-4996-1EB4-0EBB1A4B78F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550855" y="661722"/>
                  <a:ext cx="22284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ED764CA-1717-AF24-E089-AD6B0C91AF33}"/>
                    </a:ext>
                  </a:extLst>
                </p14:cNvPr>
                <p14:cNvContentPartPr/>
                <p14:nvPr/>
              </p14:nvContentPartPr>
              <p14:xfrm>
                <a:off x="3780175" y="390282"/>
                <a:ext cx="152280" cy="205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ED764CA-1717-AF24-E089-AD6B0C91AF3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771535" y="381282"/>
                  <a:ext cx="169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04126B3-A061-3F6A-2DBA-FF8ECE02B4CE}"/>
                    </a:ext>
                  </a:extLst>
                </p14:cNvPr>
                <p14:cNvContentPartPr/>
                <p14:nvPr/>
              </p14:nvContentPartPr>
              <p14:xfrm>
                <a:off x="797935" y="1703202"/>
                <a:ext cx="284040" cy="342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04126B3-A061-3F6A-2DBA-FF8ECE02B4C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88935" y="1694562"/>
                  <a:ext cx="3016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F7B4612-962F-706E-DB62-DEA04E3BA62D}"/>
                    </a:ext>
                  </a:extLst>
                </p14:cNvPr>
                <p14:cNvContentPartPr/>
                <p14:nvPr/>
              </p14:nvContentPartPr>
              <p14:xfrm>
                <a:off x="1162615" y="1463442"/>
                <a:ext cx="141480" cy="534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F7B4612-962F-706E-DB62-DEA04E3BA62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53615" y="1454442"/>
                  <a:ext cx="15912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9F233DE-665A-45B4-737C-FD8BDA69DDC3}"/>
                    </a:ext>
                  </a:extLst>
                </p14:cNvPr>
                <p14:cNvContentPartPr/>
                <p14:nvPr/>
              </p14:nvContentPartPr>
              <p14:xfrm>
                <a:off x="1191415" y="1675122"/>
                <a:ext cx="222120" cy="189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9F233DE-665A-45B4-737C-FD8BDA69DDC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82415" y="1666122"/>
                  <a:ext cx="2397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A115F9-A04A-E82F-27FF-E12516B8E393}"/>
                    </a:ext>
                  </a:extLst>
                </p14:cNvPr>
                <p14:cNvContentPartPr/>
                <p14:nvPr/>
              </p14:nvContentPartPr>
              <p14:xfrm>
                <a:off x="1464655" y="1676202"/>
                <a:ext cx="162360" cy="263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A115F9-A04A-E82F-27FF-E12516B8E39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455655" y="1667562"/>
                  <a:ext cx="1800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1BE1940-C616-BAD9-34E9-0DF6A4388A9C}"/>
                    </a:ext>
                  </a:extLst>
                </p14:cNvPr>
                <p14:cNvContentPartPr/>
                <p14:nvPr/>
              </p14:nvContentPartPr>
              <p14:xfrm>
                <a:off x="1686415" y="1589082"/>
                <a:ext cx="105120" cy="270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1BE1940-C616-BAD9-34E9-0DF6A4388A9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677415" y="1580082"/>
                  <a:ext cx="1227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BAD276E-5644-5144-3F04-5FCB43659283}"/>
                    </a:ext>
                  </a:extLst>
                </p14:cNvPr>
                <p14:cNvContentPartPr/>
                <p14:nvPr/>
              </p14:nvContentPartPr>
              <p14:xfrm>
                <a:off x="1872895" y="1556322"/>
                <a:ext cx="498240" cy="766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BAD276E-5644-5144-3F04-5FCB4365928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863895" y="1547322"/>
                  <a:ext cx="51588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EEAB53E-409A-31C9-F881-29A826024002}"/>
                    </a:ext>
                  </a:extLst>
                </p14:cNvPr>
                <p14:cNvContentPartPr/>
                <p14:nvPr/>
              </p14:nvContentPartPr>
              <p14:xfrm>
                <a:off x="2680735" y="1685202"/>
                <a:ext cx="646200" cy="91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EEAB53E-409A-31C9-F881-29A82602400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672095" y="1676202"/>
                  <a:ext cx="663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54F53EE-FC3F-1CF1-62E0-849A85D713AE}"/>
                    </a:ext>
                  </a:extLst>
                </p14:cNvPr>
                <p14:cNvContentPartPr/>
                <p14:nvPr/>
              </p14:nvContentPartPr>
              <p14:xfrm>
                <a:off x="3355735" y="1529322"/>
                <a:ext cx="243360" cy="369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54F53EE-FC3F-1CF1-62E0-849A85D713A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346735" y="1520322"/>
                  <a:ext cx="2610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4F1B7F3-6A0C-08BA-85AE-9B8182A18CB9}"/>
                    </a:ext>
                  </a:extLst>
                </p14:cNvPr>
                <p14:cNvContentPartPr/>
                <p14:nvPr/>
              </p14:nvContentPartPr>
              <p14:xfrm>
                <a:off x="3893575" y="1578642"/>
                <a:ext cx="82800" cy="214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4F1B7F3-6A0C-08BA-85AE-9B8182A18CB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884575" y="1569642"/>
                  <a:ext cx="1004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85C8C22-F596-C428-3ADB-21300F2DD216}"/>
                    </a:ext>
                  </a:extLst>
                </p14:cNvPr>
                <p14:cNvContentPartPr/>
                <p14:nvPr/>
              </p14:nvContentPartPr>
              <p14:xfrm>
                <a:off x="4145935" y="1484682"/>
                <a:ext cx="472320" cy="353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85C8C22-F596-C428-3ADB-21300F2DD21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137295" y="1475682"/>
                  <a:ext cx="4899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B279546-F230-9C8F-75D3-08AF66263BB8}"/>
                    </a:ext>
                  </a:extLst>
                </p14:cNvPr>
                <p14:cNvContentPartPr/>
                <p14:nvPr/>
              </p14:nvContentPartPr>
              <p14:xfrm>
                <a:off x="4660375" y="1554162"/>
                <a:ext cx="7200" cy="17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B279546-F230-9C8F-75D3-08AF66263BB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651735" y="1545162"/>
                  <a:ext cx="248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618DB6A-30BC-715F-5842-2F7E164D5901}"/>
                    </a:ext>
                  </a:extLst>
                </p14:cNvPr>
                <p14:cNvContentPartPr/>
                <p14:nvPr/>
              </p14:nvContentPartPr>
              <p14:xfrm>
                <a:off x="4911655" y="1517442"/>
                <a:ext cx="77760" cy="180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618DB6A-30BC-715F-5842-2F7E164D590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02655" y="1508802"/>
                  <a:ext cx="95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FCBC5FD-37FF-6ED4-7945-473D1DAC95F7}"/>
                    </a:ext>
                  </a:extLst>
                </p14:cNvPr>
                <p14:cNvContentPartPr/>
                <p14:nvPr/>
              </p14:nvContentPartPr>
              <p14:xfrm>
                <a:off x="5230255" y="1742082"/>
                <a:ext cx="79560" cy="165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FCBC5FD-37FF-6ED4-7945-473D1DAC95F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221255" y="1733082"/>
                  <a:ext cx="97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0FE9422-0B01-578D-00B7-39814E07EE2A}"/>
                    </a:ext>
                  </a:extLst>
                </p14:cNvPr>
                <p14:cNvContentPartPr/>
                <p14:nvPr/>
              </p14:nvContentPartPr>
              <p14:xfrm>
                <a:off x="5723455" y="1660002"/>
                <a:ext cx="38160" cy="129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0FE9422-0B01-578D-00B7-39814E07EE2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14815" y="1651002"/>
                  <a:ext cx="55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C87B62E-305C-7226-02BF-271BC4D0D138}"/>
                    </a:ext>
                  </a:extLst>
                </p14:cNvPr>
                <p14:cNvContentPartPr/>
                <p14:nvPr/>
              </p14:nvContentPartPr>
              <p14:xfrm>
                <a:off x="6042775" y="1444362"/>
                <a:ext cx="226800" cy="437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C87B62E-305C-7226-02BF-271BC4D0D13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034135" y="1435362"/>
                  <a:ext cx="2444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B19797A-E017-3083-FBA9-437E503DDDBB}"/>
                    </a:ext>
                  </a:extLst>
                </p14:cNvPr>
                <p14:cNvContentPartPr/>
                <p14:nvPr/>
              </p14:nvContentPartPr>
              <p14:xfrm>
                <a:off x="6355975" y="1647042"/>
                <a:ext cx="230040" cy="164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B19797A-E017-3083-FBA9-437E503DDDB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46975" y="1638402"/>
                  <a:ext cx="247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3510EB1-EA2D-8897-F19C-9A969B40CB50}"/>
                    </a:ext>
                  </a:extLst>
                </p14:cNvPr>
                <p14:cNvContentPartPr/>
                <p14:nvPr/>
              </p14:nvContentPartPr>
              <p14:xfrm>
                <a:off x="6628855" y="1586922"/>
                <a:ext cx="220680" cy="225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3510EB1-EA2D-8897-F19C-9A969B40CB5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619855" y="1577922"/>
                  <a:ext cx="2383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331D7A-0170-8C47-BE75-51CF48F39F23}"/>
                    </a:ext>
                  </a:extLst>
                </p14:cNvPr>
                <p14:cNvContentPartPr/>
                <p14:nvPr/>
              </p14:nvContentPartPr>
              <p14:xfrm>
                <a:off x="6775375" y="1574682"/>
                <a:ext cx="290160" cy="521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331D7A-0170-8C47-BE75-51CF48F39F2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766735" y="1565682"/>
                  <a:ext cx="30780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AEC057D-B0D2-BF83-1718-7878FDD1F57D}"/>
                    </a:ext>
                  </a:extLst>
                </p14:cNvPr>
                <p14:cNvContentPartPr/>
                <p14:nvPr/>
              </p14:nvContentPartPr>
              <p14:xfrm>
                <a:off x="7221055" y="1577562"/>
                <a:ext cx="409320" cy="180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AEC057D-B0D2-BF83-1718-7878FDD1F57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212055" y="1568922"/>
                  <a:ext cx="426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CDC20CE-DE1D-020D-98BA-D129D4139041}"/>
                    </a:ext>
                  </a:extLst>
                </p14:cNvPr>
                <p14:cNvContentPartPr/>
                <p14:nvPr/>
              </p14:nvContentPartPr>
              <p14:xfrm>
                <a:off x="7645495" y="1544442"/>
                <a:ext cx="24840" cy="236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CDC20CE-DE1D-020D-98BA-D129D413904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636855" y="1535442"/>
                  <a:ext cx="42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33CD230-27FC-BD3A-D629-E5C67B0736B4}"/>
                    </a:ext>
                  </a:extLst>
                </p14:cNvPr>
                <p14:cNvContentPartPr/>
                <p14:nvPr/>
              </p14:nvContentPartPr>
              <p14:xfrm>
                <a:off x="7696615" y="1455522"/>
                <a:ext cx="360" cy="9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33CD230-27FC-BD3A-D629-E5C67B0736B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687975" y="1446882"/>
                  <a:ext cx="18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8EEDA7C-F137-9A6A-E057-CA912B3849B5}"/>
                    </a:ext>
                  </a:extLst>
                </p14:cNvPr>
                <p14:cNvContentPartPr/>
                <p14:nvPr/>
              </p14:nvContentPartPr>
              <p14:xfrm>
                <a:off x="7853935" y="1256082"/>
                <a:ext cx="114120" cy="115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8EEDA7C-F137-9A6A-E057-CA912B3849B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845295" y="1247082"/>
                  <a:ext cx="13176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3C1DDD6-58EB-BF36-FA00-43BB65C14A98}"/>
              </a:ext>
            </a:extLst>
          </p:cNvPr>
          <p:cNvGrpSpPr/>
          <p:nvPr/>
        </p:nvGrpSpPr>
        <p:grpSpPr>
          <a:xfrm>
            <a:off x="4793575" y="2778522"/>
            <a:ext cx="623160" cy="306360"/>
            <a:chOff x="4793575" y="2778522"/>
            <a:chExt cx="62316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0F9F29F-47B4-18A6-6FB8-5AD966AD1FFA}"/>
                    </a:ext>
                  </a:extLst>
                </p14:cNvPr>
                <p14:cNvContentPartPr/>
                <p14:nvPr/>
              </p14:nvContentPartPr>
              <p14:xfrm>
                <a:off x="4793575" y="2884002"/>
                <a:ext cx="487080" cy="72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0F9F29F-47B4-18A6-6FB8-5AD966AD1FF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784935" y="2875002"/>
                  <a:ext cx="504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4C8F309-1DA9-217F-E6C7-AD2EC64DAD57}"/>
                    </a:ext>
                  </a:extLst>
                </p14:cNvPr>
                <p14:cNvContentPartPr/>
                <p14:nvPr/>
              </p14:nvContentPartPr>
              <p14:xfrm>
                <a:off x="5291815" y="2778522"/>
                <a:ext cx="124920" cy="306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4C8F309-1DA9-217F-E6C7-AD2EC64DAD5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282815" y="2769882"/>
                  <a:ext cx="14256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55BE74-C33C-00E0-377A-0D4B428CF2C0}"/>
              </a:ext>
            </a:extLst>
          </p:cNvPr>
          <p:cNvGrpSpPr/>
          <p:nvPr/>
        </p:nvGrpSpPr>
        <p:grpSpPr>
          <a:xfrm>
            <a:off x="1287175" y="2493042"/>
            <a:ext cx="3129120" cy="996480"/>
            <a:chOff x="1287175" y="2493042"/>
            <a:chExt cx="3129120" cy="99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BB76175-1B7B-3E6A-E8AB-376BB4CBF2E2}"/>
                    </a:ext>
                  </a:extLst>
                </p14:cNvPr>
                <p14:cNvContentPartPr/>
                <p14:nvPr/>
              </p14:nvContentPartPr>
              <p14:xfrm>
                <a:off x="1287175" y="2730642"/>
                <a:ext cx="428040" cy="241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BB76175-1B7B-3E6A-E8AB-376BB4CBF2E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278535" y="2722002"/>
                  <a:ext cx="445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B33A1C-8A3E-144C-AC67-70D85BF750FC}"/>
                    </a:ext>
                  </a:extLst>
                </p14:cNvPr>
                <p14:cNvContentPartPr/>
                <p14:nvPr/>
              </p14:nvContentPartPr>
              <p14:xfrm>
                <a:off x="1757335" y="2723802"/>
                <a:ext cx="351720" cy="172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B33A1C-8A3E-144C-AC67-70D85BF750F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748695" y="2715162"/>
                  <a:ext cx="369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B7A50A8-92DF-1916-4845-7ED29C9513B5}"/>
                    </a:ext>
                  </a:extLst>
                </p14:cNvPr>
                <p14:cNvContentPartPr/>
                <p14:nvPr/>
              </p14:nvContentPartPr>
              <p14:xfrm>
                <a:off x="2192575" y="2702202"/>
                <a:ext cx="141120" cy="158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B7A50A8-92DF-1916-4845-7ED29C9513B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183935" y="2693202"/>
                  <a:ext cx="1587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FD2C1B7-8FFF-FCDB-5536-D5C9D69FA685}"/>
                    </a:ext>
                  </a:extLst>
                </p14:cNvPr>
                <p14:cNvContentPartPr/>
                <p14:nvPr/>
              </p14:nvContentPartPr>
              <p14:xfrm>
                <a:off x="2644735" y="2548842"/>
                <a:ext cx="93600" cy="363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FD2C1B7-8FFF-FCDB-5536-D5C9D69FA68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635735" y="2540202"/>
                  <a:ext cx="1112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8E9F351-D7D7-CF2E-6AC6-43051522642D}"/>
                    </a:ext>
                  </a:extLst>
                </p14:cNvPr>
                <p14:cNvContentPartPr/>
                <p14:nvPr/>
              </p14:nvContentPartPr>
              <p14:xfrm>
                <a:off x="2908615" y="2552082"/>
                <a:ext cx="200880" cy="529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8E9F351-D7D7-CF2E-6AC6-43051522642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899975" y="2543082"/>
                  <a:ext cx="21852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55E1B1D-5ECB-078C-1E49-A6ADD6D419D0}"/>
                    </a:ext>
                  </a:extLst>
                </p14:cNvPr>
                <p14:cNvContentPartPr/>
                <p14:nvPr/>
              </p14:nvContentPartPr>
              <p14:xfrm>
                <a:off x="3257815" y="2497362"/>
                <a:ext cx="303120" cy="622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55E1B1D-5ECB-078C-1E49-A6ADD6D419D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249175" y="2488362"/>
                  <a:ext cx="32076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999B39E-706B-0331-7D3B-12AC340F2F8C}"/>
                    </a:ext>
                  </a:extLst>
                </p14:cNvPr>
                <p14:cNvContentPartPr/>
                <p14:nvPr/>
              </p14:nvContentPartPr>
              <p14:xfrm>
                <a:off x="3763975" y="2493042"/>
                <a:ext cx="426240" cy="731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999B39E-706B-0331-7D3B-12AC340F2F8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55335" y="2484402"/>
                  <a:ext cx="4438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61D676D-96F9-84FC-3740-697F415BA3E9}"/>
                    </a:ext>
                  </a:extLst>
                </p14:cNvPr>
                <p14:cNvContentPartPr/>
                <p14:nvPr/>
              </p14:nvContentPartPr>
              <p14:xfrm>
                <a:off x="2511895" y="3148242"/>
                <a:ext cx="1904400" cy="341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61D676D-96F9-84FC-3740-697F415BA3E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503255" y="3139242"/>
                  <a:ext cx="1922040" cy="35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51C7B76-3DA8-7287-E8F7-0F3EB8925A3E}"/>
              </a:ext>
            </a:extLst>
          </p:cNvPr>
          <p:cNvGrpSpPr/>
          <p:nvPr/>
        </p:nvGrpSpPr>
        <p:grpSpPr>
          <a:xfrm>
            <a:off x="5708695" y="2373882"/>
            <a:ext cx="567360" cy="707760"/>
            <a:chOff x="5708695" y="2373882"/>
            <a:chExt cx="567360" cy="70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C250890-5950-A15F-D80B-116E0BE31E6D}"/>
                    </a:ext>
                  </a:extLst>
                </p14:cNvPr>
                <p14:cNvContentPartPr/>
                <p14:nvPr/>
              </p14:nvContentPartPr>
              <p14:xfrm>
                <a:off x="5708695" y="2373882"/>
                <a:ext cx="543240" cy="707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C250890-5950-A15F-D80B-116E0BE31E6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700055" y="2364882"/>
                  <a:ext cx="560880" cy="7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4BD832D-4F6D-12A7-92F4-59450172C6AA}"/>
                    </a:ext>
                  </a:extLst>
                </p14:cNvPr>
                <p14:cNvContentPartPr/>
                <p14:nvPr/>
              </p14:nvContentPartPr>
              <p14:xfrm>
                <a:off x="5894455" y="2535522"/>
                <a:ext cx="381600" cy="534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4BD832D-4F6D-12A7-92F4-59450172C6A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885815" y="2526882"/>
                  <a:ext cx="399240" cy="55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A9D81BB-3911-104D-90F3-D08E78CC2021}"/>
              </a:ext>
            </a:extLst>
          </p:cNvPr>
          <p:cNvGrpSpPr/>
          <p:nvPr/>
        </p:nvGrpSpPr>
        <p:grpSpPr>
          <a:xfrm>
            <a:off x="797935" y="3710562"/>
            <a:ext cx="806760" cy="752760"/>
            <a:chOff x="797935" y="3710562"/>
            <a:chExt cx="806760" cy="75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3035637-0133-58B2-2A99-37E4CFA05FCC}"/>
                    </a:ext>
                  </a:extLst>
                </p14:cNvPr>
                <p14:cNvContentPartPr/>
                <p14:nvPr/>
              </p14:nvContentPartPr>
              <p14:xfrm>
                <a:off x="1100335" y="3710562"/>
                <a:ext cx="93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3035637-0133-58B2-2A99-37E4CFA05FC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91695" y="3701922"/>
                  <a:ext cx="2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BF356B4-201C-40FF-21A3-4251BF5721B9}"/>
                    </a:ext>
                  </a:extLst>
                </p14:cNvPr>
                <p14:cNvContentPartPr/>
                <p14:nvPr/>
              </p14:nvContentPartPr>
              <p14:xfrm>
                <a:off x="797935" y="3891282"/>
                <a:ext cx="90000" cy="449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BF356B4-201C-40FF-21A3-4251BF5721B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9295" y="3882282"/>
                  <a:ext cx="1076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94AD55-66BA-D8EA-18A4-C55FE4D6B632}"/>
                    </a:ext>
                  </a:extLst>
                </p14:cNvPr>
                <p14:cNvContentPartPr/>
                <p14:nvPr/>
              </p14:nvContentPartPr>
              <p14:xfrm>
                <a:off x="1011775" y="4142202"/>
                <a:ext cx="60840" cy="176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94AD55-66BA-D8EA-18A4-C55FE4D6B63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02775" y="4133562"/>
                  <a:ext cx="78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20EBEAC-8611-F69E-BF8A-D659BD9D0F90}"/>
                    </a:ext>
                  </a:extLst>
                </p14:cNvPr>
                <p14:cNvContentPartPr/>
                <p14:nvPr/>
              </p14:nvContentPartPr>
              <p14:xfrm>
                <a:off x="1047055" y="4064802"/>
                <a:ext cx="24480" cy="36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20EBEAC-8611-F69E-BF8A-D659BD9D0F9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38415" y="4055802"/>
                  <a:ext cx="42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DC25F1D-F3ED-4D3E-E6D6-A3AE1A8EFA40}"/>
                    </a:ext>
                  </a:extLst>
                </p14:cNvPr>
                <p14:cNvContentPartPr/>
                <p14:nvPr/>
              </p14:nvContentPartPr>
              <p14:xfrm>
                <a:off x="1209055" y="3837282"/>
                <a:ext cx="300960" cy="626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DC25F1D-F3ED-4D3E-E6D6-A3AE1A8EFA4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200055" y="3828282"/>
                  <a:ext cx="31860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1739D7F-7559-9BC4-5D31-3618EF436899}"/>
                    </a:ext>
                  </a:extLst>
                </p14:cNvPr>
                <p14:cNvContentPartPr/>
                <p14:nvPr/>
              </p14:nvContentPartPr>
              <p14:xfrm>
                <a:off x="1402375" y="4205922"/>
                <a:ext cx="202320" cy="108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1739D7F-7559-9BC4-5D31-3618EF43689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393735" y="4196922"/>
                  <a:ext cx="21996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1BE43C4-3EA7-3D38-0912-EA669072AC7B}"/>
              </a:ext>
            </a:extLst>
          </p:cNvPr>
          <p:cNvGrpSpPr/>
          <p:nvPr/>
        </p:nvGrpSpPr>
        <p:grpSpPr>
          <a:xfrm>
            <a:off x="1990255" y="4170642"/>
            <a:ext cx="142920" cy="169200"/>
            <a:chOff x="1990255" y="4170642"/>
            <a:chExt cx="142920" cy="16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25F7FD1-74E6-1560-4FC9-E5C34430C678}"/>
                    </a:ext>
                  </a:extLst>
                </p14:cNvPr>
                <p14:cNvContentPartPr/>
                <p14:nvPr/>
              </p14:nvContentPartPr>
              <p14:xfrm>
                <a:off x="1990255" y="4170642"/>
                <a:ext cx="112680" cy="28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25F7FD1-74E6-1560-4FC9-E5C34430C67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981615" y="4162002"/>
                  <a:ext cx="130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0F8C9A2-A610-D9F5-9CF2-64E33EF17E7A}"/>
                    </a:ext>
                  </a:extLst>
                </p14:cNvPr>
                <p14:cNvContentPartPr/>
                <p14:nvPr/>
              </p14:nvContentPartPr>
              <p14:xfrm>
                <a:off x="2041735" y="4296642"/>
                <a:ext cx="91440" cy="43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0F8C9A2-A610-D9F5-9CF2-64E33EF17E7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032735" y="4287642"/>
                  <a:ext cx="10908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53CFBE9-25E2-3462-AB63-EAD52FAE5ECC}"/>
              </a:ext>
            </a:extLst>
          </p:cNvPr>
          <p:cNvGrpSpPr/>
          <p:nvPr/>
        </p:nvGrpSpPr>
        <p:grpSpPr>
          <a:xfrm>
            <a:off x="2476615" y="3914682"/>
            <a:ext cx="710640" cy="746640"/>
            <a:chOff x="2476615" y="3914682"/>
            <a:chExt cx="710640" cy="74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8059034-0793-3CFF-FDCD-7444D02A560C}"/>
                    </a:ext>
                  </a:extLst>
                </p14:cNvPr>
                <p14:cNvContentPartPr/>
                <p14:nvPr/>
              </p14:nvContentPartPr>
              <p14:xfrm>
                <a:off x="2476615" y="3914682"/>
                <a:ext cx="361800" cy="746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8059034-0793-3CFF-FDCD-7444D02A560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467615" y="3905682"/>
                  <a:ext cx="37944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77ED868-D69C-5E57-ED00-FE122A1460E8}"/>
                    </a:ext>
                  </a:extLst>
                </p14:cNvPr>
                <p14:cNvContentPartPr/>
                <p14:nvPr/>
              </p14:nvContentPartPr>
              <p14:xfrm>
                <a:off x="2763895" y="4120602"/>
                <a:ext cx="304560" cy="199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77ED868-D69C-5E57-ED00-FE122A1460E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755255" y="4111962"/>
                  <a:ext cx="322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AABC9DD-45DB-3E7B-230E-AE21F2005FF8}"/>
                    </a:ext>
                  </a:extLst>
                </p14:cNvPr>
                <p14:cNvContentPartPr/>
                <p14:nvPr/>
              </p14:nvContentPartPr>
              <p14:xfrm>
                <a:off x="3086455" y="4030242"/>
                <a:ext cx="100800" cy="187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AABC9DD-45DB-3E7B-230E-AE21F2005FF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077815" y="4021242"/>
                  <a:ext cx="118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EC1733F-52B1-0987-F276-21C98DFE370F}"/>
                    </a:ext>
                  </a:extLst>
                </p14:cNvPr>
                <p14:cNvContentPartPr/>
                <p14:nvPr/>
              </p14:nvContentPartPr>
              <p14:xfrm>
                <a:off x="2681455" y="4003602"/>
                <a:ext cx="26280" cy="114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EC1733F-52B1-0987-F276-21C98DFE370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672455" y="3994602"/>
                  <a:ext cx="439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78B9D06-513F-8F8D-59F2-EEDEF144462E}"/>
              </a:ext>
            </a:extLst>
          </p:cNvPr>
          <p:cNvGrpSpPr/>
          <p:nvPr/>
        </p:nvGrpSpPr>
        <p:grpSpPr>
          <a:xfrm>
            <a:off x="3453295" y="3879042"/>
            <a:ext cx="583560" cy="479160"/>
            <a:chOff x="3453295" y="3879042"/>
            <a:chExt cx="583560" cy="47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EDE326F-1501-DE0D-79CA-589E7ED17A37}"/>
                    </a:ext>
                  </a:extLst>
                </p14:cNvPr>
                <p14:cNvContentPartPr/>
                <p14:nvPr/>
              </p14:nvContentPartPr>
              <p14:xfrm>
                <a:off x="3453295" y="4181082"/>
                <a:ext cx="34200" cy="118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EDE326F-1501-DE0D-79CA-589E7ED17A3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44295" y="4172082"/>
                  <a:ext cx="51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F8AB5B9-435E-B298-53C0-B4AC8A9134F4}"/>
                    </a:ext>
                  </a:extLst>
                </p14:cNvPr>
                <p14:cNvContentPartPr/>
                <p14:nvPr/>
              </p14:nvContentPartPr>
              <p14:xfrm>
                <a:off x="3648415" y="3914682"/>
                <a:ext cx="275400" cy="443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F8AB5B9-435E-B298-53C0-B4AC8A9134F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39775" y="3905682"/>
                  <a:ext cx="29304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70F5C81-A536-5C88-E9E8-08CE6B4851FD}"/>
                    </a:ext>
                  </a:extLst>
                </p14:cNvPr>
                <p14:cNvContentPartPr/>
                <p14:nvPr/>
              </p14:nvContentPartPr>
              <p14:xfrm>
                <a:off x="3975655" y="3879042"/>
                <a:ext cx="61200" cy="104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70F5C81-A536-5C88-E9E8-08CE6B4851F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966655" y="3870042"/>
                  <a:ext cx="78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B3A5632-8CD3-BFFB-2737-ADEEC721C613}"/>
                    </a:ext>
                  </a:extLst>
                </p14:cNvPr>
                <p14:cNvContentPartPr/>
                <p14:nvPr/>
              </p14:nvContentPartPr>
              <p14:xfrm>
                <a:off x="3554815" y="3965802"/>
                <a:ext cx="23040" cy="93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B3A5632-8CD3-BFFB-2737-ADEEC721C61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545815" y="3957162"/>
                  <a:ext cx="4068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EA5EC38-A2C9-C38E-F5CE-8D04685D3C88}"/>
                  </a:ext>
                </a:extLst>
              </p14:cNvPr>
              <p14:cNvContentPartPr/>
              <p14:nvPr/>
            </p14:nvContentPartPr>
            <p14:xfrm>
              <a:off x="4446895" y="3687162"/>
              <a:ext cx="303840" cy="7776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EA5EC38-A2C9-C38E-F5CE-8D04685D3C88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438255" y="3678162"/>
                <a:ext cx="321480" cy="79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BCC25C3-05CD-2D76-A830-499501797710}"/>
              </a:ext>
            </a:extLst>
          </p:cNvPr>
          <p:cNvGrpSpPr/>
          <p:nvPr/>
        </p:nvGrpSpPr>
        <p:grpSpPr>
          <a:xfrm>
            <a:off x="5707975" y="4074522"/>
            <a:ext cx="467280" cy="276120"/>
            <a:chOff x="5707975" y="4074522"/>
            <a:chExt cx="46728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20D1A5E-86B5-FE1B-BB5A-11A358FC5DAD}"/>
                    </a:ext>
                  </a:extLst>
                </p14:cNvPr>
                <p14:cNvContentPartPr/>
                <p14:nvPr/>
              </p14:nvContentPartPr>
              <p14:xfrm>
                <a:off x="5707975" y="4145082"/>
                <a:ext cx="453960" cy="35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20D1A5E-86B5-FE1B-BB5A-11A358FC5DA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699335" y="4136442"/>
                  <a:ext cx="4716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CD12050-8555-DF0F-7B53-A496C4777C83}"/>
                    </a:ext>
                  </a:extLst>
                </p14:cNvPr>
                <p14:cNvContentPartPr/>
                <p14:nvPr/>
              </p14:nvContentPartPr>
              <p14:xfrm>
                <a:off x="6113695" y="4074522"/>
                <a:ext cx="61560" cy="276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CD12050-8555-DF0F-7B53-A496C4777C8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105055" y="4065522"/>
                  <a:ext cx="7920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BAC291C-3F18-DA34-9C3A-73974F425066}"/>
              </a:ext>
            </a:extLst>
          </p:cNvPr>
          <p:cNvGrpSpPr/>
          <p:nvPr/>
        </p:nvGrpSpPr>
        <p:grpSpPr>
          <a:xfrm>
            <a:off x="8246335" y="2052042"/>
            <a:ext cx="3869280" cy="2102400"/>
            <a:chOff x="8246335" y="2052042"/>
            <a:chExt cx="3869280" cy="21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EAD4F75-1DA1-1918-4110-B6C5D4137D52}"/>
                    </a:ext>
                  </a:extLst>
                </p14:cNvPr>
                <p14:cNvContentPartPr/>
                <p14:nvPr/>
              </p14:nvContentPartPr>
              <p14:xfrm>
                <a:off x="8246335" y="2820642"/>
                <a:ext cx="104760" cy="446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EAD4F75-1DA1-1918-4110-B6C5D4137D5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237695" y="2812002"/>
                  <a:ext cx="1224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9042CFE-B63B-5B55-6B3A-EF96C9A5064F}"/>
                    </a:ext>
                  </a:extLst>
                </p14:cNvPr>
                <p14:cNvContentPartPr/>
                <p14:nvPr/>
              </p14:nvContentPartPr>
              <p14:xfrm>
                <a:off x="8547295" y="2730282"/>
                <a:ext cx="217080" cy="698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9042CFE-B63B-5B55-6B3A-EF96C9A5064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538655" y="2721642"/>
                  <a:ext cx="23472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7BEF69A-69F9-F1AB-18AB-F38607F88E56}"/>
                    </a:ext>
                  </a:extLst>
                </p14:cNvPr>
                <p14:cNvContentPartPr/>
                <p14:nvPr/>
              </p14:nvContentPartPr>
              <p14:xfrm>
                <a:off x="8858335" y="2913522"/>
                <a:ext cx="142920" cy="307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7BEF69A-69F9-F1AB-18AB-F38607F88E5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849335" y="2904882"/>
                  <a:ext cx="160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E3F9489-6875-A83B-0881-41FD2A51B743}"/>
                    </a:ext>
                  </a:extLst>
                </p14:cNvPr>
                <p14:cNvContentPartPr/>
                <p14:nvPr/>
              </p14:nvContentPartPr>
              <p14:xfrm>
                <a:off x="9090535" y="2704002"/>
                <a:ext cx="20520" cy="501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E3F9489-6875-A83B-0881-41FD2A51B74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081535" y="2695362"/>
                  <a:ext cx="381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127F797-FA7E-6E38-A463-A0B5BCDE92A8}"/>
                    </a:ext>
                  </a:extLst>
                </p14:cNvPr>
                <p14:cNvContentPartPr/>
                <p14:nvPr/>
              </p14:nvContentPartPr>
              <p14:xfrm>
                <a:off x="9054895" y="3012162"/>
                <a:ext cx="109080" cy="50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127F797-FA7E-6E38-A463-A0B5BCDE92A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046255" y="3003162"/>
                  <a:ext cx="126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9BEA96D-9F48-C4BE-7121-657BBE1EDF0D}"/>
                    </a:ext>
                  </a:extLst>
                </p14:cNvPr>
                <p14:cNvContentPartPr/>
                <p14:nvPr/>
              </p14:nvContentPartPr>
              <p14:xfrm>
                <a:off x="9196735" y="3026562"/>
                <a:ext cx="350280" cy="151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9BEA96D-9F48-C4BE-7121-657BBE1EDF0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188095" y="3017562"/>
                  <a:ext cx="367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BF0BA73-69E9-4F97-FDD6-9D63CBF259EC}"/>
                    </a:ext>
                  </a:extLst>
                </p14:cNvPr>
                <p14:cNvContentPartPr/>
                <p14:nvPr/>
              </p14:nvContentPartPr>
              <p14:xfrm>
                <a:off x="9558175" y="2736762"/>
                <a:ext cx="145800" cy="491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BF0BA73-69E9-4F97-FDD6-9D63CBF259E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549535" y="2728122"/>
                  <a:ext cx="16344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42564A0-D463-9C0A-7BA8-186190192F74}"/>
                    </a:ext>
                  </a:extLst>
                </p14:cNvPr>
                <p14:cNvContentPartPr/>
                <p14:nvPr/>
              </p14:nvContentPartPr>
              <p14:xfrm>
                <a:off x="9878215" y="2973642"/>
                <a:ext cx="15480" cy="187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42564A0-D463-9C0A-7BA8-186190192F7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869575" y="2965002"/>
                  <a:ext cx="33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B17124F-F7EC-1220-B20E-C6AE1F971D57}"/>
                    </a:ext>
                  </a:extLst>
                </p14:cNvPr>
                <p14:cNvContentPartPr/>
                <p14:nvPr/>
              </p14:nvContentPartPr>
              <p14:xfrm>
                <a:off x="9801175" y="3151482"/>
                <a:ext cx="8640" cy="25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B17124F-F7EC-1220-B20E-C6AE1F971D5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792535" y="3142482"/>
                  <a:ext cx="26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4559B39-37D2-791B-D90E-D2CB880722CF}"/>
                    </a:ext>
                  </a:extLst>
                </p14:cNvPr>
                <p14:cNvContentPartPr/>
                <p14:nvPr/>
              </p14:nvContentPartPr>
              <p14:xfrm>
                <a:off x="10182415" y="2865642"/>
                <a:ext cx="233640" cy="286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4559B39-37D2-791B-D90E-D2CB880722C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173415" y="2856642"/>
                  <a:ext cx="2512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EB5460D-962A-93DD-0820-580A419056CB}"/>
                    </a:ext>
                  </a:extLst>
                </p14:cNvPr>
                <p14:cNvContentPartPr/>
                <p14:nvPr/>
              </p14:nvContentPartPr>
              <p14:xfrm>
                <a:off x="10478695" y="2680962"/>
                <a:ext cx="449280" cy="454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EB5460D-962A-93DD-0820-580A419056C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470055" y="2671962"/>
                  <a:ext cx="4669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76DEC3C-B2AA-DE78-257B-5F51FE119189}"/>
                    </a:ext>
                  </a:extLst>
                </p14:cNvPr>
                <p14:cNvContentPartPr/>
                <p14:nvPr/>
              </p14:nvContentPartPr>
              <p14:xfrm>
                <a:off x="10915375" y="2911362"/>
                <a:ext cx="39960" cy="176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76DEC3C-B2AA-DE78-257B-5F51FE11918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906375" y="2902722"/>
                  <a:ext cx="57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20309C7-4425-9042-D10B-0C37254C21CD}"/>
                    </a:ext>
                  </a:extLst>
                </p14:cNvPr>
                <p14:cNvContentPartPr/>
                <p14:nvPr/>
              </p14:nvContentPartPr>
              <p14:xfrm>
                <a:off x="11166295" y="2867082"/>
                <a:ext cx="153000" cy="292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20309C7-4425-9042-D10B-0C37254C21C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157295" y="2858442"/>
                  <a:ext cx="1706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7948BCE-F062-C9A1-9E42-75719AFDF2F9}"/>
                    </a:ext>
                  </a:extLst>
                </p14:cNvPr>
                <p14:cNvContentPartPr/>
                <p14:nvPr/>
              </p14:nvContentPartPr>
              <p14:xfrm>
                <a:off x="11361415" y="2711202"/>
                <a:ext cx="81720" cy="420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7948BCE-F062-C9A1-9E42-75719AFDF2F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352775" y="2702202"/>
                  <a:ext cx="993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EFDD48E-8EC0-A261-771F-0427B44A8F71}"/>
                    </a:ext>
                  </a:extLst>
                </p14:cNvPr>
                <p14:cNvContentPartPr/>
                <p14:nvPr/>
              </p14:nvContentPartPr>
              <p14:xfrm>
                <a:off x="11327575" y="3001002"/>
                <a:ext cx="97200" cy="26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EFDD48E-8EC0-A261-771F-0427B44A8F7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318575" y="2992002"/>
                  <a:ext cx="114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B07682F-6379-584F-700A-A74A13ADA013}"/>
                    </a:ext>
                  </a:extLst>
                </p14:cNvPr>
                <p14:cNvContentPartPr/>
                <p14:nvPr/>
              </p14:nvContentPartPr>
              <p14:xfrm>
                <a:off x="11487055" y="2931522"/>
                <a:ext cx="160200" cy="146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B07682F-6379-584F-700A-A74A13ADA01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478415" y="2922882"/>
                  <a:ext cx="1778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7FA07A8-14FC-061E-52E0-A9AC46991518}"/>
                    </a:ext>
                  </a:extLst>
                </p14:cNvPr>
                <p14:cNvContentPartPr/>
                <p14:nvPr/>
              </p14:nvContentPartPr>
              <p14:xfrm>
                <a:off x="11603695" y="2875362"/>
                <a:ext cx="283680" cy="406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7FA07A8-14FC-061E-52E0-A9AC4699151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595055" y="2866722"/>
                  <a:ext cx="301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AF53155-0197-4394-9C9D-FBE079675720}"/>
                    </a:ext>
                  </a:extLst>
                </p14:cNvPr>
                <p14:cNvContentPartPr/>
                <p14:nvPr/>
              </p14:nvContentPartPr>
              <p14:xfrm>
                <a:off x="11719255" y="2680602"/>
                <a:ext cx="396360" cy="756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AF53155-0197-4394-9C9D-FBE07967572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710255" y="2671602"/>
                  <a:ext cx="414000" cy="7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00CCB67-524A-B699-4A26-51ADD00B1702}"/>
                    </a:ext>
                  </a:extLst>
                </p14:cNvPr>
                <p14:cNvContentPartPr/>
                <p14:nvPr/>
              </p14:nvContentPartPr>
              <p14:xfrm>
                <a:off x="11088535" y="2052042"/>
                <a:ext cx="167040" cy="655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00CCB67-524A-B699-4A26-51ADD00B170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079535" y="2043402"/>
                  <a:ext cx="18468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8EE1F80-C2AE-873D-426B-2E27CFB38AC8}"/>
                    </a:ext>
                  </a:extLst>
                </p14:cNvPr>
                <p14:cNvContentPartPr/>
                <p14:nvPr/>
              </p14:nvContentPartPr>
              <p14:xfrm>
                <a:off x="9973975" y="3539922"/>
                <a:ext cx="128880" cy="457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8EE1F80-C2AE-873D-426B-2E27CFB38AC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965335" y="3531282"/>
                  <a:ext cx="14652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EC7A32A-810F-022F-A0BA-BD273AD4ECDD}"/>
                    </a:ext>
                  </a:extLst>
                </p14:cNvPr>
                <p14:cNvContentPartPr/>
                <p14:nvPr/>
              </p14:nvContentPartPr>
              <p14:xfrm>
                <a:off x="10217695" y="3573042"/>
                <a:ext cx="72360" cy="382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EC7A32A-810F-022F-A0BA-BD273AD4ECD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209055" y="3564402"/>
                  <a:ext cx="900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E70AB3-CB4E-5ED9-B4AA-AC0522287B59}"/>
                    </a:ext>
                  </a:extLst>
                </p14:cNvPr>
                <p14:cNvContentPartPr/>
                <p14:nvPr/>
              </p14:nvContentPartPr>
              <p14:xfrm>
                <a:off x="10200055" y="3752682"/>
                <a:ext cx="197280" cy="46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E70AB3-CB4E-5ED9-B4AA-AC0522287B5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191415" y="3744042"/>
                  <a:ext cx="2149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C933F6F-1B07-47BF-B3E3-EA644B848440}"/>
                    </a:ext>
                  </a:extLst>
                </p14:cNvPr>
                <p14:cNvContentPartPr/>
                <p14:nvPr/>
              </p14:nvContentPartPr>
              <p14:xfrm>
                <a:off x="10375375" y="3744402"/>
                <a:ext cx="137160" cy="178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C933F6F-1B07-47BF-B3E3-EA644B84844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366735" y="3735762"/>
                  <a:ext cx="154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047894D-FEF6-A3A2-317D-B6DCCE089ECB}"/>
                    </a:ext>
                  </a:extLst>
                </p14:cNvPr>
                <p14:cNvContentPartPr/>
                <p14:nvPr/>
              </p14:nvContentPartPr>
              <p14:xfrm>
                <a:off x="10549255" y="3475122"/>
                <a:ext cx="677880" cy="489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047894D-FEF6-A3A2-317D-B6DCCE089EC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540255" y="3466482"/>
                  <a:ext cx="69552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4DC6CFC-879D-47A3-C9BA-984F146586B4}"/>
                    </a:ext>
                  </a:extLst>
                </p14:cNvPr>
                <p14:cNvContentPartPr/>
                <p14:nvPr/>
              </p14:nvContentPartPr>
              <p14:xfrm>
                <a:off x="11048575" y="3781122"/>
                <a:ext cx="145800" cy="28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4DC6CFC-879D-47A3-C9BA-984F146586B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039575" y="3772482"/>
                  <a:ext cx="163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81C37E9-470A-1563-CFFE-008877F7AFB8}"/>
                    </a:ext>
                  </a:extLst>
                </p14:cNvPr>
                <p14:cNvContentPartPr/>
                <p14:nvPr/>
              </p14:nvContentPartPr>
              <p14:xfrm>
                <a:off x="11186455" y="3806682"/>
                <a:ext cx="353880" cy="119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81C37E9-470A-1563-CFFE-008877F7AFB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177455" y="3798042"/>
                  <a:ext cx="371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175DDE8-0E94-9445-7A55-8E2639B3D88D}"/>
                    </a:ext>
                  </a:extLst>
                </p14:cNvPr>
                <p14:cNvContentPartPr/>
                <p14:nvPr/>
              </p14:nvContentPartPr>
              <p14:xfrm>
                <a:off x="9275935" y="4060842"/>
                <a:ext cx="2513880" cy="93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175DDE8-0E94-9445-7A55-8E2639B3D88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266935" y="4051842"/>
                  <a:ext cx="253152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459BF78-9277-B170-AAB8-CAF954DB8015}"/>
              </a:ext>
            </a:extLst>
          </p:cNvPr>
          <p:cNvGrpSpPr/>
          <p:nvPr/>
        </p:nvGrpSpPr>
        <p:grpSpPr>
          <a:xfrm>
            <a:off x="6751615" y="3497442"/>
            <a:ext cx="1884600" cy="1402920"/>
            <a:chOff x="6751615" y="3497442"/>
            <a:chExt cx="1884600" cy="140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960C182-CE6E-792C-D688-EF1708312E75}"/>
                    </a:ext>
                  </a:extLst>
                </p14:cNvPr>
                <p14:cNvContentPartPr/>
                <p14:nvPr/>
              </p14:nvContentPartPr>
              <p14:xfrm>
                <a:off x="6982375" y="3909282"/>
                <a:ext cx="220680" cy="395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960C182-CE6E-792C-D688-EF1708312E7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973375" y="3900642"/>
                  <a:ext cx="2383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E73B078-F098-84D4-9EC1-15E31C74AB35}"/>
                    </a:ext>
                  </a:extLst>
                </p14:cNvPr>
                <p14:cNvContentPartPr/>
                <p14:nvPr/>
              </p14:nvContentPartPr>
              <p14:xfrm>
                <a:off x="7220335" y="3728562"/>
                <a:ext cx="43560" cy="491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E73B078-F098-84D4-9EC1-15E31C74AB3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211695" y="3719562"/>
                  <a:ext cx="6120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C6811EB-CCBD-D60C-A230-485AF7C1D404}"/>
                    </a:ext>
                  </a:extLst>
                </p14:cNvPr>
                <p14:cNvContentPartPr/>
                <p14:nvPr/>
              </p14:nvContentPartPr>
              <p14:xfrm>
                <a:off x="7368295" y="3868242"/>
                <a:ext cx="123840" cy="347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C6811EB-CCBD-D60C-A230-485AF7C1D40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359295" y="3859602"/>
                  <a:ext cx="1414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2F6032F-C700-9561-0244-519C7EC0ADCD}"/>
                    </a:ext>
                  </a:extLst>
                </p14:cNvPr>
                <p14:cNvContentPartPr/>
                <p14:nvPr/>
              </p14:nvContentPartPr>
              <p14:xfrm>
                <a:off x="7492495" y="3950322"/>
                <a:ext cx="192600" cy="250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2F6032F-C700-9561-0244-519C7EC0ADC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483855" y="3941322"/>
                  <a:ext cx="2102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A75BA9C-4AD9-FDE3-43D6-2B13EAC57EAE}"/>
                    </a:ext>
                  </a:extLst>
                </p14:cNvPr>
                <p14:cNvContentPartPr/>
                <p14:nvPr/>
              </p14:nvContentPartPr>
              <p14:xfrm>
                <a:off x="7705255" y="3970482"/>
                <a:ext cx="45360" cy="211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A75BA9C-4AD9-FDE3-43D6-2B13EAC57EA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696615" y="3961842"/>
                  <a:ext cx="630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DEF5798-482E-D81D-9E95-FC825E380876}"/>
                    </a:ext>
                  </a:extLst>
                </p14:cNvPr>
                <p14:cNvContentPartPr/>
                <p14:nvPr/>
              </p14:nvContentPartPr>
              <p14:xfrm>
                <a:off x="7820455" y="3803442"/>
                <a:ext cx="489600" cy="619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DEF5798-482E-D81D-9E95-FC825E38087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811455" y="3794802"/>
                  <a:ext cx="50724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858D0E1-6BFB-2573-82F7-63027DB562C8}"/>
                    </a:ext>
                  </a:extLst>
                </p14:cNvPr>
                <p14:cNvContentPartPr/>
                <p14:nvPr/>
              </p14:nvContentPartPr>
              <p14:xfrm>
                <a:off x="6751615" y="3497442"/>
                <a:ext cx="1884600" cy="14029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858D0E1-6BFB-2573-82F7-63027DB562C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742615" y="3488802"/>
                  <a:ext cx="1902240" cy="142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595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51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abolhasan bdh</cp:lastModifiedBy>
  <cp:revision>33</cp:revision>
  <dcterms:created xsi:type="dcterms:W3CDTF">2022-03-08T08:44:55Z</dcterms:created>
  <dcterms:modified xsi:type="dcterms:W3CDTF">2023-09-06T17:21:19Z</dcterms:modified>
</cp:coreProperties>
</file>