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6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298 779 24575,'-2'-6'0,"0"1"0,0 0 0,0 0 0,0 0 0,-1 0 0,0 0 0,0 0 0,-6-7 0,-5-9 0,-44-122 0,57 142 0,1 0 0,-1 0 0,1 1 0,-1-1 0,1 0 0,-1 0 0,1 1 0,-1-1 0,1 0 0,-1 1 0,0-1 0,0 1 0,1-1 0,-1 1 0,0-1 0,0 1 0,0-1 0,1 1 0,-1 0 0,0-1 0,0 1 0,0 0 0,0 0 0,0 0 0,0 0 0,0-1 0,0 1 0,1 1 0,-1-1 0,0 0 0,-2 0 0,0 1 0,0 1 0,0-1 0,1 1 0,-1-1 0,0 1 0,1 0 0,-1 0 0,1 0 0,-4 4 0,-5 7 0,0 0 0,-13 22 0,8-10 0,1 1 0,1 0 0,1 1 0,-15 48 0,26-69 0,0 1 0,0 0 0,1 0 0,0 0 0,0-1 0,0 1 0,1 0 0,0 0 0,1 0 0,0 0 0,0 0 0,0 0 0,1 0 0,0-1 0,0 1 0,1-1 0,-1 1 0,1-1 0,1 0 0,-1 0 0,1 0 0,1 0 0,-1-1 0,0 0 0,1 0 0,7 6 0,-7-7 0,1 0 0,0-1 0,-1 0 0,1 0 0,0 0 0,0-1 0,1 1 0,-1-1 0,0-1 0,1 1 0,0-1 0,11 0 0,-6-1 0,1-1 0,-1 0 0,1 0 0,-1-2 0,0 1 0,17-7 0,-6 0 0,-1-1 0,1 0 0,-2-2 0,0-1 0,0 0 0,26-24 0,-29 22 0,-2 0 0,0-2 0,0 1 0,-2-2 0,0 0 0,-1-1 0,-1 0 0,-1-1 0,-1 0 0,0-1 0,-2 0 0,0 0 0,-1-1 0,6-37 0,-13 59 0,1-3 0,-1 0 0,1 0 0,-1 0 0,0 0 0,0 0 0,0 0 0,0 0 0,0 0 0,0 0 0,-1 0 0,0 1 0,1-1 0,-1 0 0,0 0 0,0 1 0,-3-5 0,4 7 0,-1 1 0,1-1 0,-1 0 0,0 0 0,1 1 0,-1-1 0,1 0 0,-1 1 0,1-1 0,-1 0 0,1 1 0,-1-1 0,1 1 0,-1-1 0,1 1 0,-1-1 0,1 1 0,0-1 0,-1 1 0,1-1 0,0 1 0,-1 0 0,1-1 0,0 1 0,0-1 0,0 1 0,0 0 0,-1-1 0,1 1 0,0 0 0,0-1 0,0 1 0,0 0 0,1-1 0,-1 2 0,-5 28 0,4-13 0,1 0 0,0 0 0,1-1 0,1 1 0,0 0 0,6 18 0,-7-31 0,0 0 0,0 1 0,0-1 0,1 0 0,0 0 0,0 0 0,0 0 0,0 0 0,1-1 0,-1 1 0,1-1 0,0 1 0,0-1 0,0 0 0,1 0 0,-1 0 0,1-1 0,-1 1 0,1-1 0,0 0 0,0 0 0,0 0 0,0-1 0,1 1 0,-1-1 0,0 0 0,0 0 0,9 0 0,-4-2 0,1 0 0,-1 0 0,1-1 0,-1-1 0,0 0 0,0 0 0,0-1 0,0 0 0,0 0 0,11-8 0,3-3 0,0-1 0,27-26 0,-32 24 0,-1-1 0,-1-1 0,-1 0 0,0-1 0,-2-1 0,0 0 0,-2 0 0,0-2 0,-1 1 0,-2-1 0,7-29 0,-1-11 0,-3-1 0,-3 0 0,0-74 0,-7 83 0,-2 52 0,1 35 0,-1 591 0,8-560 120,-7-58-226,1 0 0,0 0 0,1-1 0,-1 1 0,1 0 0,-1-1-1,1 0 1,0 1 0,0-1 0,1 0 0,-1 0 0,1 0 0,5 5 0,4 0-6720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6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1 240 24575,'4'-1'0,"0"0"0,1 0 0,-1-1 0,0 0 0,0 0 0,0 0 0,0 0 0,6-5 0,10-5 0,-1 6 0,0 1 0,0 1 0,0 0 0,1 2 0,-1 0 0,1 1 0,0 1 0,29 4 0,11-2 0,307-16 0,-162 2 0,341-19 0,-255 13 0,-100-6 0,-187 24-45,-1-1-1,1 1 1,-1-1-1,1 0 1,-1 0-1,1 0 1,-1 0-1,0-1 1,0 1-1,1-1 1,-1 0-1,0 0 1,0 0-1,-1 0 1,1-1-1,0 1 1,-1-1-1,0 0 1,1 1-1,-1-1 1,0 0-1,0 0 1,-1-1-1,1 1 0,-1 0 1,1 0-1,-1-1 1,0 1-1,1-6 1,-1-11-6781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6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24575,'6'2'0,"-1"0"0,1 0 0,-1 0 0,0 1 0,0 0 0,0 0 0,0 0 0,0 1 0,4 4 0,4 1 0,0 1 0,-1 0 0,1 0 0,-2 1 0,1 1 0,-1 0 0,-1 0 0,14 22 0,-22-30 0,0-1 0,0 0 0,0 0 0,0 1 0,-1-1 0,1 1 0,-1 0 0,0-1 0,0 1 0,0 0 0,-1 0 0,1-1 0,-1 1 0,0 0 0,0 0 0,0 0 0,-1-1 0,1 1 0,-1 0 0,0 0 0,0-1 0,0 1 0,-1 0 0,1-1 0,-1 1 0,0-1 0,0 0 0,0 1 0,0-1 0,-1 0 0,1 0 0,-1-1 0,0 1 0,1 0 0,-1-1 0,-5 3 0,-10 5-170,0-2-1,0 0 0,-1-1 1,0-1-1,0-1 0,0 0 1,-40 3-1,24-4-6655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0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46 24575,'0'-3'0,"0"0"0,0 0 0,0 0 0,1 0 0,-1 0 0,1 0 0,0 0 0,0 0 0,0 1 0,0-1 0,1 0 0,-1 1 0,1-1 0,2-3 0,-2 8 0,-1 1 0,1-1 0,-1 0 0,0 1 0,0-1 0,0 1 0,0-1 0,0 1 0,0-1 0,-1 1 0,1 0 0,0 4 0,0-2 0,24 127 0,4 13 0,-18-96 0,-2 0 0,6 81 0,-11 100 0,-4-170 0,0-57 0,0 0 0,0 1 0,0-1 0,0 0 0,-1 1 0,1-1 0,-1 0 0,0 0 0,0 1 0,0-1 0,0 0 0,-4 5 0,5-8 0,-1 1 0,1-1 0,0 0 0,-1 1 0,1-1 0,-1 0 0,1 0 0,-1 1 0,1-1 0,0 0 0,-1 0 0,1 0 0,-1 0 0,1 0 0,-1 0 0,1 1 0,-1-1 0,1 0 0,-1 0 0,0-1 0,1 1 0,-1 0 0,1 0 0,-1 0 0,1 0 0,0 0 0,-1 0 0,1-1 0,-1 1 0,-21-21 0,-63-105-1365,69 103-5461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0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1 24575,'-2'1'0,"1"0"0,-1 1 0,0-1 0,1 1 0,-1 0 0,1-1 0,-1 1 0,1 0 0,0 0 0,0 0 0,0 0 0,0 0 0,0 0 0,0 0 0,1 0 0,-1 0 0,1 1 0,-1-1 0,1 3 0,-10 21 0,-2-12 0,-1 0 0,0 0 0,-1-1 0,-1-1 0,0-1 0,-28 17 0,-37 30 0,-38 57 0,95-91 0,3-4 0,0 1 0,1 0 0,1 2 0,2 0 0,0 2 0,1-1 0,-18 43 0,28-54 0,-20 65 0,23-72 0,1-1 0,0 1 0,0 0 0,1 0 0,0 0 0,0 0 0,0-1 0,1 1 0,0 0 0,0 0 0,2 7 0,-2-12 0,-1 1 0,1-1 0,0 1 0,0-1 0,0 1 0,0-1 0,0 1 0,0-1 0,0 0 0,0 0 0,1 0 0,-1 1 0,0-1 0,1 0 0,-1-1 0,1 1 0,-1 0 0,1 0 0,0-1 0,-1 1 0,3 0 0,0 0 0,1-1 0,-1 0 0,0 1 0,1-1 0,-1-1 0,1 1 0,-1-1 0,6-1 0,8-3 0,0-1 0,34-17 0,-45 20 0,97-44 0,2 3 0,155-40 0,-160 59 0,15-4 0,173-66 0,-258 82 0,0-1 0,-2-1 0,0-1 0,30-24 0,-58 40 7,0-1-1,0 1 0,0-1 0,0 0 1,0 0-1,0 1 0,-1-1 0,1 0 1,0 0-1,-1 0 0,1 0 1,-1 0-1,1 0 0,-1 0 0,1 0 1,-1 0-1,0 0 0,1-1 0,-1 1-63,-1 0 0,1 1 0,-1-1 0,1 0 0,-1 1 0,1-1 0,-1 1 0,1-1 0,-1 1-1,1-1 1,-1 1 0,1 0 0,-1-1 0,0 1 0,1 0 0,-1-1 0,0 1 0,0 0 0,1 0 0,-1-1-1,0 1 1,1 0 0,-1 0 0,0 0 0,-1 0 0,-11-2-6769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1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24575,'433'-15'0,"68"-10"0,-343 15 0,519-55 0,-629 58 0,-15 3 0,-1-2 0,0-1 0,-1-1 0,46-19 0,-74 26 8,-1 0 0,0 0 0,0 0 0,0 0 0,0 0 0,-1-1 0,1 1 0,0-1 0,0 0 0,-1 1 0,1-1 0,-1 0 0,0 0 0,2-2 0,-3 2-56,1 1 0,-1 0 0,0 0 0,0 0 0,0 0 1,0-1-1,0 1 0,0 0 0,0 0 0,0 0 0,0 0 0,-1 0 0,1-1 0,0 1 0,-1 0 1,1 0-1,-1 0 0,1 0 0,-1 0 0,0 0 0,1 0 0,-1 0 0,0 0 0,0 1 0,0-1 0,1 0 1,-1 0-1,0 1 0,0-1 0,-2 0 0,-9-8-6778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2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10 24575,'0'0'0,"0"0"0,0-1 0,0 1 0,0 0 0,0-1 0,1 1 0,-1-1 0,0 1 0,0 0 0,0-1 0,0 1 0,0 0 0,0-1 0,1 1 0,-1 0 0,0-1 0,0 1 0,0 0 0,1-1 0,-1 1 0,0 0 0,1-1 0,-1 1 0,0 0 0,0 0 0,1 0 0,-1-1 0,0 1 0,1 0 0,-1 0 0,1 0 0,-1 0 0,0 0 0,1-1 0,-1 1 0,0 0 0,1 0 0,0 0 0,20 6 0,17 14 0,2 5 0,1-3 0,0-1 0,2-3 0,68 22 0,-75-30 0,0-2 0,0-1 0,1-1 0,0-2 0,0-2 0,42-3 0,-78 1 0,-1 0 0,1 0 0,-1-1 0,0 1 0,1 0 0,-1 0 0,1 0 0,-1 0 0,1 0 0,-1 0 0,1 0 0,-1 0 0,1 0 0,-1 0 0,1 0 0,-1 0 0,0 0 0,1 0 0,-1 1 0,1-1 0,-1 0 0,1 0 0,-1 0 0,0 1 0,1-1 0,-1 0 0,0 1 0,1-1 0,-1 0 0,0 1 0,1-1 0,-1 0 0,0 1 0,1-1 0,-1 1 0,0-1 0,0 0 0,1 1 0,-13 18 0,-43 31 0,36-34 0,-306 305 0,223-218 0,87-87 0,-10 9 0,0 0 0,-52 37 0,76-62-28,1 1 1,-1-1-1,1 1 0,-1-1 0,0 0 0,1 0 0,-1 1 0,0-1 0,1 0 1,-1 0-1,1 0 0,-1 0 0,0 0 0,1 0 0,-1 0 0,0 0 1,1 0-1,-1 0 0,0 0 0,1 0 0,-1 0 0,0 0 0,1-1 1,-1 1-1,1 0 0,-1 0 0,0-1 0,1 1 0,-1-1 0,1 1 1,-1 0-1,1-1 0,-1 1 0,1-1 0,-1 1 0,1-1 0,0 1 0,-1-1 1,1 1-1,0-1 0,-1 0 0,1 1 0,0-1 0,0 0 0,-1 1 1,1-1-1,0 1 0,0-2 0,-4-11-6798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5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253 348 24575,'-9'-30'0,"8"27"0,-1 1 0,1-1 0,0 0 0,0 0 0,0 1 0,1-1 0,-1 0 0,1 0 0,-1 0 0,1 0 0,0-5 0,3-1 0,-1 1 0,1-1 0,0 1 0,1 0 0,0 0 0,0 0 0,1 0 0,0 1 0,0 0 0,1 0 0,0 0 0,0 1 0,9-8 0,-7 7 0,0 0 0,1 1 0,0 0 0,0 0 0,0 1 0,0 0 0,1 0 0,0 1 0,0 1 0,18-5 0,-23 8 0,0 1 0,-1 0 0,1 0 0,0 0 0,0 0 0,-1 1 0,1-1 0,-1 1 0,0 1 0,1-1 0,-1 0 0,0 1 0,0 0 0,0 0 0,-1 0 0,1 1 0,5 7 0,36 23 0,-36-30 0,1 0 0,1 0 0,-1-1 0,0-1 0,1 1 0,0-2 0,-1 0 0,1 0 0,15-1 0,9-3 0,52-10 0,-45 6 0,-57 12 0,-1 2 0,1 0 0,1 0 0,0 2 0,0 0 0,-18 15 0,-41 24 0,-2-6 0,-18 10 0,-105 43 0,183-88 0,1-1 0,-2-1 0,1-1 0,0 0 0,-26 2 0,36-6 0,0 0 0,0 0 0,0 0 0,0-1 0,0 0 0,0 0 0,0 0 0,0-1 0,0 0 0,0 0 0,0 0 0,1 0 0,0-1 0,-1 0 0,1 0 0,0 0 0,0 0 0,0 0 0,1-1 0,-1 0 0,-3-6 0,-1 0 0,2-1 0,-1-1 0,1 1 0,1-1 0,0 0 0,1 0 0,0-1 0,1 1 0,0-1 0,-1-23 0,1-13 0,6-76 0,1 34 0,-5 80-92,1 9-6,0-1 0,-1 0 0,1 0 0,0 0 0,1 1 1,-1-1-1,0 0 0,1 0 0,-1 1 0,1-1 0,0 0 0,1-2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7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1473 462 24575,'2'-1'0,"1"1"0,0-1 0,0 0 0,-1 1 0,1-1 0,0 0 0,-1-1 0,1 1 0,-1 0 0,1-1 0,-1 1 0,0-1 0,0 0 0,2-2 0,31-33 0,-24 24 0,12-12 0,1 2 0,0 1 0,2 1 0,1 1 0,38-22 0,-64 41 0,0 1 0,0-1 0,1 0 0,-1 0 0,0 1 0,1-1 0,-1 1 0,0-1 0,1 1 0,-1 0 0,1 0 0,-1-1 0,1 1 0,-1 0 0,1 0 0,-1 0 0,0 1 0,1-1 0,-1 0 0,1 0 0,-1 1 0,3 0 0,-3 0 0,0 0 0,0 0 0,0 0 0,-1 0 0,1 1 0,0-1 0,0 0 0,-1 0 0,1 0 0,-1 1 0,1-1 0,-1 0 0,1 1 0,-1-1 0,0 1 0,0-1 0,1 0 0,-1 3 0,0 3 0,-1 0 0,1 0 0,-1 0 0,-1 0 0,1 0 0,-1 0 0,-5 12 0,-3 1 0,-1 0 0,-1-1 0,0-1 0,-1 0 0,-2 0 0,1-2 0,-2 0 0,-34 28 0,46-41 0,-1-1 0,1 1 0,-1-1 0,0 0 0,0 0 0,0 0 0,0-1 0,0 0 0,0 0 0,0 0 0,0-1 0,0 1 0,0-1 0,-1 0 0,1-1 0,0 1 0,0-1 0,0 0 0,0-1 0,-8-2 0,7 2 0,0-1 0,0 0 0,0 0 0,0-1 0,0 0 0,1 0 0,0 0 0,0-1 0,0 0 0,0 0 0,1 0 0,0 0 0,0-1 0,0 1 0,-3-7 0,7 11 0,0 0 0,0 0 0,0 0 0,-1 0 0,1 1 0,0-1 0,0 0 0,-1 0 0,1 1 0,-1-1 0,1 0 0,-1 0 0,1 1 0,-1-1 0,1 1 0,-1-1 0,1 0 0,-1 1 0,0-1 0,1 1 0,-1-1 0,0 1 0,0 0 0,1-1 0,-1 1 0,0 0 0,0-1 0,0 1 0,1 0 0,-1 0 0,0 0 0,0 0 0,0 0 0,0 0 0,0 0 0,1 0 0,-1 0 0,0 0 0,0 0 0,0 0 0,1 1 0,-1-1 0,0 0 0,0 1 0,0-1 0,1 0 0,-2 2 0,-3 3 0,0 0 0,1 0 0,-1 1 0,1 0 0,-4 8 0,-15 17 0,6-15 0,0-2 0,-24 16 0,36-26 0,0-1 0,-1 0 0,1 0 0,-1 0 0,1-1 0,-1 0 0,0 0 0,0 0 0,0-1 0,0 1 0,0-2 0,-13 1 0,17-1 0,0 0 0,1-1 0,-1 1 0,0-1 0,1 0 0,-1 0 0,0 1 0,1-1 0,-1 0 0,1 0 0,0-1 0,-1 1 0,1 0 0,0 0 0,-1-1 0,1 1 0,0-1 0,0 1 0,0-1 0,0 1 0,1-1 0,-1 1 0,0-1 0,1 0 0,-1 0 0,1 1 0,-1-1 0,1 0 0,0 0 0,0 0 0,0 1 0,0-1 0,0 0 0,0-2 0,1-9 0,1-1 0,0 1 0,5-21 0,-3 19 0,80-357 0,-61 281 0,-18 175 0,-6-51 0,0-1 0,-3 1 0,0-1 0,-3 0 0,0 0 0,-2-1 0,-1 0 0,-2-1 0,-1 0 0,-1-1 0,-1 0 0,-37 50 0,30-52 0,0 0 0,-2-1 0,-35 28 0,51-47 0,-1-1 0,0 1 0,0-1 0,-1-1 0,0 0 0,0 0 0,0-1 0,0 0 0,-1-1 0,1 0 0,-1-1 0,0 0 0,0 0 0,-18-1 0,27-1 0,0 0 0,0 0 0,-1 0 0,1 0 0,0-1 0,0 1 0,0-1 0,0 1 0,0-1 0,0 0 0,0 0 0,0 0 0,1 0 0,-1 0 0,0 0 0,0 0 0,1-1 0,-1 1 0,1-1 0,-1 1 0,1-1 0,-2-2 0,2 1 0,0 0 0,0 0 0,0 0 0,0 0 0,1 0 0,0 0 0,-1 0 0,1 0 0,0 0 0,0 0 0,1 0 0,-1 0 0,2-5 0,3-9 0,1 0 0,0 0 0,1 1 0,11-18 0,-16 30 0,8-15 0,1 1 0,0 0 0,1 0 0,1 1 0,1 1 0,0 0 0,19-15 0,-32 29 0,1 1 0,-1-1 0,1 1 0,0 0 0,0 0 0,-1 0 0,1 0 0,0 0 0,0 0 0,0 0 0,0 1 0,0-1 0,0 1 0,1-1 0,-1 1 0,0 0 0,0 0 0,0 0 0,0 0 0,0 0 0,1 0 0,-1 1 0,0-1 0,0 1 0,0-1 0,0 1 0,0 0 0,0 0 0,0 0 0,0 0 0,-1 0 0,1 0 0,0 1 0,-1-1 0,1 1 0,-1-1 0,1 1 0,-1-1 0,1 1 0,-1 0 0,1 2 0,1 1 0,0-1 0,-1 1 0,0 0 0,0 0 0,-1 0 0,1 1 0,-1-1 0,0 0 0,0 1 0,-1-1 0,1 0 0,-1 1 0,-1-1 0,1 1 0,-2 6 0,0-4 0,1-1 0,-1 0 0,-1 0 0,0 0 0,0 0 0,0 0 0,0 0 0,-1-1 0,0 0 0,-1 0 0,0 0 0,0 0 0,0-1 0,0 1 0,-1-2 0,0 1 0,0 0 0,0-1 0,0 0 0,-1-1 0,0 1 0,1-1 0,-1-1 0,-1 1 0,-9 1 0,-37 9 0,33-9 0,0 1 0,1 0 0,0 2 0,-24 11 0,24-8 0,1 2 0,0 0 0,1 1 0,0 1 0,1 0 0,1 1 0,0 1 0,1 1 0,-14 20 0,10-9 0,2 1 0,1 0 0,1 1 0,2 1 0,-14 45 0,25-68 0,-1 0 0,0 0 0,0-1 0,-1 1 0,0-1 0,0 0 0,-1 0 0,0-1 0,0 1 0,0-1 0,-1 0 0,0 0 0,0-1 0,-1 0 0,-11 7 0,7-6 0,-1-1 0,1 0 0,-1-1 0,0-1 0,-1 0 0,1 0 0,-1-1 0,1-1 0,-21 1 0,17-2-97,-4 1 143,0-1 0,0 0 0,0-2 0,-24-5-1,40 7-87,1 0-1,0-1 0,0 0 0,0 0 1,0 0-1,0 0 0,1 0 0,-1-1 0,0 1 1,1-1-1,-1 0 0,0 1 0,1-1 0,0 0 1,-1-1-1,1 1 0,0 0 0,0-1 1,1 1-1,-1-1 0,0 0 0,1 1 0,-1-1 1,1 0-1,0 0 0,0 0 0,0 0 0,1 0 1,-1 0-1,1 0 0,-1 0 0,1 0 1,0 0-1,1-6 0,1-7-6783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7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24575,'4'0'0,"1"-4"0,5-2 0,0-3 0,2-1 0,4 2 0,3 1 0,3 3 0,1 2 0,-2-3 0,-2-1 0,-3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2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1 365 24575,'24'-26'0,"-22"22"0,1 0 0,0 1 0,1-1 0,-1 1 0,0 0 0,1 0 0,0 0 0,0 0 0,0 1 0,0-1 0,0 1 0,0 0 0,1 0 0,-1 1 0,1-1 0,-1 1 0,6-1 0,68-7 0,-48 7 0,0-2 0,0 0 0,0-3 0,30-9 0,-53 13 0,0 0 0,0-1 0,0 1 0,-1-2 0,0 1 0,1-1 0,-2 1 0,1-2 0,0 1 0,-1 0 0,0-1 0,0 0 0,-1-1 0,0 1 0,0-1 0,6-13 0,-8 16 0,-1 0 0,0 0 0,0-1 0,0 1 0,-1 0 0,1-1 0,-1 1 0,0-1 0,0 1 0,-1 0 0,1-1 0,-1 1 0,0 0 0,0 0 0,-1-1 0,1 1 0,-1 0 0,0 0 0,0 0 0,0 1 0,0-1 0,-1 0 0,1 1 0,-1 0 0,0-1 0,0 1 0,-1 0 0,1 0 0,0 1 0,-7-4 0,5 2 0,0 1 0,-1 0 0,1 0 0,0 0 0,-1 1 0,0 0 0,1 0 0,-1 1 0,0-1 0,0 1 0,0 1 0,0-1 0,0 1 0,0 0 0,0 0 0,0 1 0,0 0 0,0 0 0,0 0 0,-8 3 0,4 0 0,0 1 0,0 1 0,0-1 0,1 1 0,0 1 0,0 0 0,1 0 0,-1 1 0,2 0 0,-10 11 0,10-9 0,0-1 0,1 1 0,0 1 0,1-1 0,0 1 0,1 0 0,0 0 0,0 1 0,1-1 0,1 1 0,-2 20 0,2 8 0,2 0 0,6 45 0,3-18 0,29 106 0,-7-40 0,-20-55 0,-4 1 0,-4 135 0,-3-134 0,0-66 0,-1-1 0,0 0 0,-1 0 0,0 0 0,-1 0 0,-8 22 0,11-34-1,0-1-1,0 0 0,0 1 0,0-1 1,0 0-1,-1 1 0,1-1 0,0 1 1,0-1-1,0 0 0,0 1 0,-1-1 1,1 0-1,0 0 0,0 1 0,-1-1 1,1 0-1,0 1 0,-1-1 0,1 0 1,0 0-1,-1 0 0,1 1 0,0-1 1,-1 0-1,1 0 0,0 0 0,-1 0 1,1 0-1,0 0 0,-1 0 0,1 0 1,-1 0-1,1 0 0,0 0 0,-1 0 1,1 0-1,0 0 0,-1 0 0,1 0 1,-1 0-1,1 0 0,0 0 0,-1 0 1,1-1-1,-14-18 202,-4-28-1685,13 25-5341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7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1068 47 24575,'22'2'0,"-1"2"0,1 0 0,-1 1 0,39 15 0,-56-19 0,0 1 0,1 0 0,-1-1 0,0 2 0,0-1 0,-1 0 0,1 1 0,0 0 0,-1-1 0,0 2 0,0-1 0,1 0 0,1 4 0,-4-6 0,0 0 0,-1 1 0,1-1 0,-1 0 0,0 0 0,1 0 0,-1 0 0,0 0 0,0 1 0,0-1 0,1 0 0,-1 0 0,0 0 0,-1 1 0,1-1 0,0 0 0,0 0 0,0 0 0,-2 3 0,1-2 0,0 0 0,-1 0 0,1 0 0,-1 0 0,1 0 0,-1 0 0,0-1 0,0 1 0,0-1 0,0 1 0,0-1 0,0 0 0,-3 2 0,-24 9 0,0-1 0,-1-1 0,-53 10 0,34-9 0,-135 28 0,-2-7 0,-222 7 0,345-28 0,-17 2 0,76-13 0,-1 0 0,0 0 0,1 0 0,-1 0 0,1-1 0,-1 1 0,0-1 0,1-1 0,-1 1 0,1-1 0,0 1 0,0-1 0,-6-3 0,7 2 0,0 0 0,1 0 0,-1 0 0,0 0 0,1 0 0,0 0 0,0-1 0,0 1 0,0-1 0,1 0 0,-1 1 0,1-1 0,0 0 0,0 0 0,0 0 0,0 0 0,1-5 0,-2-11 0,2 0 0,3-26 0,-1 16 0,11-55 134,-1 22-1633,-10 41-5327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8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24575,'0'4'0,"0"6"0,4 1 0,2 3 0,-1 3 0,4 3 0,-1 2 0,4-2 0,-1-1 0,2-3 0,-2-9 0,-6-6 0,-4-6 0,-2-8 0,-6-1 0,-1-2 0,1 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8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2 177 24575,'-1'-17'0,"1"1"0,0 0 0,2-1 0,0 1 0,0 0 0,2-1 0,0 2 0,10-25 0,-14 40 0,0 0 0,0-1 0,0 1 0,0 0 0,0-1 0,0 1 0,0 0 0,0 0 0,1-1 0,-1 1 0,0 0 0,0-1 0,0 1 0,1 0 0,-1 0 0,0-1 0,0 1 0,1 0 0,-1 0 0,0 0 0,0-1 0,1 1 0,-1 0 0,0 0 0,1 0 0,-1 0 0,0 0 0,1 0 0,-1 0 0,0-1 0,1 1 0,-1 0 0,0 0 0,1 0 0,-1 0 0,0 1 0,1-1 0,-1 0 0,0 0 0,1 0 0,-1 0 0,0 0 0,1 0 0,-1 0 0,0 0 0,1 1 0,-1-1 0,12 20 0,2 29 0,3 32 0,-5-32 0,-2 1 0,-2 0 0,2 83 0,-11-117-97,0 0-1,-1 1 1,-1-1-1,0 0 1,-1 0-1,-1-1 1,-1 1-1,0-1 1,-1 0-1,0-1 1,-1 0-1,-1 0 0,-11 14 1,5-13-6729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8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531 10 24575,'-17'-5'0,"16"5"0,1-1 0,-1 1 0,1-1 0,-1 1 0,1 0 0,-1-1 0,0 1 0,1 0 0,-1 0 0,0-1 0,1 1 0,-1 0 0,0 0 0,1 0 0,-1 0 0,0 0 0,1 0 0,-1 0 0,0 0 0,1 0 0,-1 0 0,0 1 0,1-1 0,-1 0 0,0 0 0,1 0 0,-1 1 0,1-1 0,-1 0 0,1 1 0,-1-1 0,0 1 0,1-1 0,-1 1 0,1-1 0,0 1 0,-1-1 0,1 1 0,-1-1 0,1 1 0,0-1 0,-1 1 0,1 0 0,0-1 0,0 1 0,0 0 0,-1-1 0,1 1 0,0 0 0,0-1 0,0 2 0,-2 4 0,0 1 0,0-1 0,1 0 0,0 1 0,0-1 0,0 1 0,1 0 0,0-1 0,0 1 0,1-1 0,0 1 0,0-1 0,0 1 0,1-1 0,0 0 0,0 0 0,1 1 0,4 7 0,4 2 0,1-1 0,0 0 0,0 0 0,28 22 0,-22-21 0,-1 1 0,23 31 0,-38-47 0,-1 0 0,-1 0 0,1 1 0,0-1 0,0 0 0,0 1 0,-1-1 0,1 1 0,-1-1 0,1 1 0,-1-1 0,1 1 0,-1-1 0,0 1 0,0-1 0,0 1 0,0-1 0,0 1 0,0 2 0,-1-3 0,0 0 0,1 0 0,-1 0 0,0 0 0,1 0 0,-1 0 0,0 0 0,0 0 0,0 0 0,0-1 0,0 1 0,0 0 0,0-1 0,0 1 0,0 0 0,0-1 0,0 0 0,0 1 0,-2 0 0,-2 0 0,-1 0 0,1 0 0,-1-1 0,0 1 0,1-1 0,-1-1 0,1 1 0,-1-1 0,-9-2 0,-1-2 0,0 0 0,0-2 0,1 0 0,-1 0 0,1-2 0,1 0 0,0 0 0,0-1 0,1-1 0,0-1 0,1 0 0,0 0 0,1-1 0,1 0 0,0-1 0,-16-29 0,22 29 0,9 14 0,12 22 0,-13-15 0,0 0 0,-1 0 0,0 1 0,-1-1 0,1 1 0,-1 0 0,-1 0 0,0 0 0,0-1 0,0 1 0,-1 0 0,0 0 0,-1 0 0,0 0 0,0 0 0,0 0 0,-1 0 0,-1-1 0,1 1 0,-1 0 0,0-1 0,-1 0 0,0 0 0,0 0 0,0-1 0,-1 1 0,0-1 0,0 0 0,-1 0 0,0-1 0,0 1 0,0-1 0,0-1 0,-1 1 0,-11 5 0,6-3 14,0-1-1,0-1 0,-1 0 0,0 0 1,0-2-1,0 1 0,0-2 1,-23 3-1,29-5-91,0 0 0,0 0 0,0-1-1,0 1 1,0-2 0,0 1 0,0-1 0,1 0 0,-1 0-1,0-1 1,1 0 0,0 0 0,0 0 0,0-1 0,0 0-1,0 0 1,1-1 0,-6-5 0,-5-9-6748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9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24575,'13'-18'0,"4"-4"0,-16 22 0,0 0 0,0 0 0,0 0 0,0 0 0,0 0 0,0 0 0,0 1 0,0-1 0,0 0 0,0 0 0,0 1 0,-1-1 0,1 1 0,0-1 0,0 1 0,0-1 0,-1 1 0,1-1 0,0 1 0,0 0 0,-1-1 0,1 1 0,-1 0 0,1-1 0,-1 1 0,1 0 0,-1 0 0,1 0 0,-1 0 0,0-1 0,1 1 0,-1 1 0,21 40 0,-1 1 0,-3 1 0,-2 1 0,17 78 0,-14-11 0,-6-28 0,-11-78-56,1 3 86,0 1 1,-1 0-1,0 0 1,0 0 0,-2 13-1,1-21-79,-1 1-1,1-1 0,-1 0 0,0 0 1,1 0-1,-1 0 0,0 0 0,0 0 1,0 0-1,0 0 0,-1 0 0,1 0 1,-1 0-1,1-1 0,-1 1 0,1-1 1,-1 1-1,0-1 0,0 1 0,0-1 1,1 0-1,-1 0 0,0 0 0,-1 0 1,1 0-1,0-1 0,0 1 0,0-1 1,-3 1-1,-13 2-6776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49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 24575,'5'0'0,"0"0"0,0 0 0,0 1 0,1-1 0,-1 1 0,0 0 0,0 1 0,0-1 0,0 1 0,-1 0 0,1 0 0,0 1 0,-1 0 0,0-1 0,1 1 0,-1 1 0,0-1 0,0 0 0,-1 1 0,1 0 0,-1 0 0,0 0 0,0 0 0,0 1 0,-1-1 0,1 1 0,2 8 0,-3-6 0,0-1 0,-1 1 0,0 0 0,0 0 0,-1 0 0,0 0 0,0 0 0,0 0 0,-1-1 0,0 1 0,0 0 0,-1 0 0,0 0 0,0-1 0,-1 1 0,0-1 0,0 0 0,0 0 0,-1 0 0,-7 9 0,-3 1-85,0-1 0,-2-1-1,0 0 1,-1-1 0,0-1-1,-1 0 1,0-2 0,0 0-1,-1-1 1,-1-1 0,0 0-1,0-2 1,0 0 0,0-2-1,-24 3 1,11-3-6741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0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402 30 24575,'4'-14'0,"2"-2"0,-16 24 0,6-1 0,0 1 0,0 0 0,1-1 0,0 1 0,0 0 0,0 1 0,2-1 0,-1 0 0,1 1 0,-1 14 0,1-12 0,1 0 0,0-1 0,1 1 0,0 0 0,1 0 0,0-1 0,1 1 0,3 10 0,-1-13 0,-1 0 0,1 0 0,1-1 0,0 0 0,0 0 0,0 0 0,1-1 0,14 12 0,-17-15 0,0 0 0,0 0 0,0 0 0,1-1 0,-1 0 0,1 1 0,0-1 0,-1-1 0,1 1 0,0-1 0,0 0 0,0 0 0,0 0 0,0-1 0,0 0 0,0 0 0,7-1 0,6-8 0,-19-3 0,-1 10 0,1 0 0,-1 1 0,0-1 0,1 1 0,-1-1 0,0 1 0,0 0 0,0 0 0,0-1 0,0 2 0,0-1 0,0 0 0,-5-1 0,-9 0 0,-1 1 0,1 1 0,-1 0 0,1 1 0,-1 1 0,1 1 0,-20 5 0,-16 2 0,27-6 0,-31 5 0,-110 3 0,152-12 0,10 1 0,-1 0 0,1-1 0,0 0 0,0 0 0,-1 0 0,1-1 0,0 0 0,0 1 0,0-1 0,-1-1 0,1 1 0,0 0 0,-5-4 0,9 4 0,1 1 0,-1 0 0,1-1 0,-1 1 0,1 0 0,0-1 0,-1 1 0,1 0 0,0 0 0,-1 0 0,1-1 0,0 1 0,-1 0 0,1 0 0,0 0 0,-1 0 0,1 0 0,0 0 0,-1 0 0,1 1 0,0-1 0,-1 0 0,1 0 0,0 0 0,-1 1 0,1-1 0,0 1 0,29 5 0,-6 5 0,0 1 0,-1 2 0,-1 0 0,0 1 0,0 2 0,-2 0 0,0 1 0,-1 1 0,-1 1 0,18 25 0,-16-18 0,-2 1 0,-1 1 0,-1 1 0,-1 0 0,19 60 0,-31-81 0,-1 0 0,-1 1 0,1-1 0,-2 1 0,1 0 0,-1-1 0,-1 1 0,-2 15 0,3-22 0,-1-1 0,1 1 0,-1 0 0,0 0 0,0-1 0,0 1 0,0-1 0,0 1 0,-1-1 0,1 0 0,-1 1 0,0-1 0,0 0 0,0 0 0,0 0 0,0 0 0,0 0 0,0-1 0,0 1 0,-1-1 0,1 1 0,-1-1 0,1 0 0,-1 0 0,1 0 0,-1 0 0,0 0 0,0-1 0,1 1 0,-1-1 0,0 0 0,0 0 0,-3 0 0,-4-1-227,0 0-1,0 0 1,0-1-1,0-1 1,-15-5-1,3-2-6598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470 688 24575,'0'0'0,"0"0"0,0 0 0,0 0 0,0 0 0,0 0 0,0 0 0,0 0 0,1 0 0,-1 0 0,0 0 0,0 0 0,0 0 0,0 0 0,0 0 0,0 0 0,0 0 0,0 0 0,1 0 0,-1 0 0,0 0 0,0 0 0,0 0 0,0 0 0,0 1 0,0-1 0,0 0 0,0 0 0,0 0 0,1 0 0,-1 0 0,0 0 0,0 0 0,0 0 0,0 0 0,0 0 0,0 1 0,0-1 0,0 0 0,0 0 0,0 0 0,0 0 0,0 0 0,0 0 0,0 0 0,0 0 0,0 1 0,0-1 0,0 0 0,0 0 0,0 0 0,0 0 0,0 0 0,0 0 0,0 0 0,0 1 0,0-1 0,0 0 0,0 0 0,0 0 0,0 0 0,0 0 0,0 0 0,-1 0 0,-7 9 0,-14 8 0,1-5 0,0-1 0,0-1 0,-1-1 0,-45 12 0,53-18 0,0 0 0,0 0 0,0-2 0,-1 0 0,1 0 0,-1-2 0,1 0 0,0 0 0,-21-5 0,30 4 0,0 0 0,0-1 0,1 1 0,-1-1 0,1 0 0,-1 0 0,1-1 0,0 1 0,0-1 0,1 0 0,-1 0 0,1 0 0,0 0 0,0-1 0,0 1 0,1-1 0,-1 0 0,1 0 0,0 0 0,1 0 0,-3-7 0,-2-14 0,1 0 0,-4-52 0,8 68 0,-5-100 0,-6-58 0,6 106-306,2-101 1,5 134-449,-1 9-6072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24575,'0'-1'0,"1"0"0,-1 0 0,0 0 0,1 0 0,-1 0 0,1 0 0,-1 1 0,1-1 0,0 0 0,-1 0 0,1 0 0,0 1 0,0-1 0,-1 0 0,1 1 0,0-1 0,0 0 0,0 1 0,0-1 0,0 1 0,0 0 0,0-1 0,0 1 0,0 0 0,1-1 0,35-7 0,-23 5 0,105-26 0,-63 18 0,0-4 0,-2-1 0,85-38 0,-109 32 120,-29 21-166,-1 0-1,1 1 1,0-1-1,-1 0 1,1 0 0,0 0-1,-1 1 1,1-1-1,-1 0 1,1 0 0,-1 0-1,0 0 1,1 0-1,-1 0 1,0 0-1,0 0 1,1 0 0,-1 0-1,0-1 1,0 1-1,0 0 1,0 0 0,-1 0-1,1 0 1,0 0-1,0 0 1,-1 0 0,1 0-1,0 0 1,-1 0-1,0-1 1,-7-6-6780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1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24575,'2'-34'0,"3"22"0,3 21 0,0 18 72,0 1 0,-2 0-1,-1 0 1,-1 0 0,-1 1 0,-2 35-1,2 4-2044,4-1-3340,4 59 9406,-7 183 1,-5-233-5497,1-144 38,0 44-5461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1 183 24575,'4'0'0,"1"-4"0,5-2 0,4 1 0,4-4 0,3 1 0,2 1 0,2-3 0,1 1 0,-1-2 0,1 0 0,-5-2 0,-2 2 0,-3-2 0,-1-3 0,-3-3 0,1 2 0,-2 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2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23 24575,'1'0'0,"0"-1"0,0 1 0,0-1 0,0 1 0,0-1 0,0 1 0,0-1 0,0 0 0,-1 1 0,1-1 0,0 0 0,-1 0 0,1 1 0,0-1 0,-1 0 0,1 0 0,-1 0 0,1 0 0,-1 0 0,1-2 0,0-2 0,-8 14 0,-3 5 0,1 1 0,1 1 0,0-1 0,-8 27 0,15-37 0,0 0 0,0 1 0,0-1 0,0 1 0,1-1 0,0 0 0,1 1 0,-1-1 0,1 1 0,0-1 0,0 0 0,0 1 0,1-1 0,0 0 0,0 0 0,0 0 0,1 0 0,5 8 0,0-4 0,-1 0 0,1-1 0,1 0 0,0-1 0,0 1 0,0-2 0,1 1 0,0-2 0,0 1 0,0-1 0,1-1 0,0 0 0,0 0 0,0-1 0,0 0 0,0-1 0,1-1 0,21 1 0,-85 1 0,0 1 0,-65 15 0,-23 3 0,72-14 0,12 0 0,-83 0 0,149 4 0,17 11 0,-18-16 0,45 44 0,-2 2 0,-3 3 0,-2 2 0,63 100 0,-74-104 0,-10-17 0,-1 0 0,-2 2 0,30 70 0,-49-70 0,-8-26 0,3-13 0,1 0 0,-1 0 0,0 0 0,1-1 0,-1 1 0,0 0 0,1 0 0,-1-1 0,1 1 0,-1 0 0,0-1 0,1 1 0,-1-1 0,1 1 0,-1-1 0,1 1 0,-1-1 0,1 1 0,0-1 0,-1 1 0,1-1 0,0 1 0,-1-1 0,1-1 0,-2-2-105,0 0 0,1 0 0,-1 0 0,1 0 0,0 0 0,0 0 0,0 0 0,1-1 0,0 1 0,0 0 0,0-1 0,1-7 0,1-10-6721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80 24575,'7'-9'0,"0"0"0,-1-1 0,0 0 0,7-14 0,-4 6 0,-94 100 0,12 17 0,4 3 0,-97 196 0,125-228 0,31-56 0,1 0 0,0 1 0,1 0 0,1 0 0,0 0 0,1 1 0,1 0 0,-6 29 0,11-45 0,0 0 0,0 1 0,0-1 0,0 0 0,0 0 0,-1 0 0,1 1 0,0-1 0,0 0 0,0 0 0,0 0 0,0 1 0,0-1 0,0 0 0,0 0 0,0 1 0,0-1 0,0 0 0,0 0 0,0 0 0,0 1 0,0-1 0,0 0 0,0 0 0,0 1 0,1-1 0,-1 0 0,0 0 0,0 0 0,0 0 0,0 1 0,0-1 0,0 0 0,1 0 0,-1 0 0,0 0 0,0 1 0,0-1 0,1 0 0,-1 0 0,0 0 0,0 0 0,0 0 0,1 0 0,-1 0 0,0 0 0,0 0 0,0 1 0,1-1 0,-1 0 0,0 0 0,0 0 0,1 0 0,-1-1 0,13-11 0,10-22 0,13-43-1365,-29 54-5461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24575,'5'3'0,"1"0"0,-1 1 0,0-1 0,0 1 0,0 0 0,-1 1 0,7 6 0,-6-5 0,86 76 0,113 79 0,-163-126 0,-31-26 0,-1-1 0,1 0 0,1 0 0,0-1 0,0 0 0,20 9 0,-28-15-62,0 0 0,1-1 0,-1 1 0,1-1 0,-1 0 0,1 0 0,-1 0 0,1-1 0,-1 1 0,1-1 0,-1 0 0,1 1-1,-1-2 1,0 1 0,1 0 0,-1-1 0,0 1 0,0-1 0,0 0 0,0 0 0,5-5 0,7-7-6764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4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80 24575,'-1'0'0,"-4"1"0,1-1 0,0 0 0,-1 0 0,1 0 0,0-1 0,-1 1 0,1-1 0,0 0 0,0 0 0,-1-1 0,1 1 0,0-1 0,0 0 0,-4-3 0,8 4 0,0 0 0,0 0 0,0 0 0,0 0 0,0 0 0,0 0 0,0 0 0,0 0 0,1 0 0,-1 1 0,0-1 0,1 0 0,-1 0 0,1 0 0,-1 0 0,1 0 0,-1 1 0,1-1 0,0 0 0,-1 0 0,1 1 0,0-1 0,0 1 0,-1-1 0,1 0 0,0 1 0,0 0 0,0-1 0,0 1 0,0-1 0,-1 1 0,3-1 0,33-16 0,-17 11 0,0 1 0,1 1 0,0 1 0,0 1 0,0 0 0,1 1 0,-1 2 0,0 0 0,0 1 0,20 5 0,-36-7 0,-1 1 0,1 0 0,-1-1 0,1 1 0,-1 1 0,0-1 0,0 0 0,1 1 0,-1 0 0,0 0 0,-1 0 0,1 0 0,0 0 0,0 0 0,-1 1 0,1 0 0,-1-1 0,0 1 0,4 6 0,-5-5 0,0 0 0,0 0 0,0 0 0,0 0 0,-1 0 0,0 0 0,1 0 0,-2 1 0,1-1 0,0 0 0,-1 0 0,0 0 0,0 0 0,0 0 0,0 0 0,-4 7 0,-2 3 0,-1 1 0,0-1 0,-1-1 0,-1 1 0,0-1 0,-1-1 0,-14 13 0,11-12 0,1 2 0,0 0 0,1 0 0,-12 21 0,23-35 0,1 0 0,-1 0 0,1-1 0,-1 1 0,1 0 0,-1 0 0,1-1 0,0 1 0,0 0 0,-1 0 0,1 0 0,0 0 0,0 0 0,0 0 0,0-1 0,0 1 0,0 0 0,0 0 0,0 0 0,0 0 0,0 0 0,0 0 0,1-1 0,-1 1 0,0 0 0,1 0 0,-1 0 0,1-1 0,0 2 0,0-1 0,1 0 0,0 0 0,-1 0 0,1 0 0,-1-1 0,1 1 0,0-1 0,0 1 0,-1-1 0,1 0 0,0 1 0,0-1 0,3 0 0,64-10 0,-64 9 0,0-1 0,0 1 0,0 1 0,0-1 0,0 1 0,0 0 0,1 0 0,-1 0 0,0 1 0,0 0 0,0 0 0,0 0 0,-1 0 0,1 1 0,0 0 0,0 0 0,-1 0 0,1 1 0,-1-1 0,0 1 0,0 0 0,0 0 0,0 1 0,4 4 0,-3-2 0,-1 0 0,0 1 0,0-1 0,0 1 0,-1 0 0,0 0 0,-1 0 0,0 0 0,0 0 0,0 0 0,-1 1 0,0-1 0,0 0 0,-1 1 0,0 11 0,-2-6 0,-1 1 0,0 0 0,0-1 0,-1 1 0,-1-1 0,0 0 0,-1 0 0,-1-1 0,0 0 0,0 0 0,-19 21 0,10-14 0,0-1 0,-2-1 0,0 0 0,-1-1 0,-40 25 0,43-32 0,-75 42 0,81-46 0,-1 0 0,-1-1 0,1 0 0,-1-1 0,1 0 0,-18 1 0,28-4 4,0 1-1,0-1 0,0 0 1,-1 0-1,1 0 0,0 0 1,0 0-1,-1 0 0,1-1 1,0 1-1,0 0 0,0-1 0,0 1 1,-1-1-1,1 1 0,0-1 1,0 1-1,0-1 0,0 0 1,0 0-1,0 1 0,1-1 1,-1 0-1,0 0 0,0 0 1,0 0-1,1 0 0,-1 0 1,0 0-1,1 0 0,-1 0 1,1 0-1,0 0 0,-1-1 1,1 0-1,-1-1-109,1 0 0,0 0 0,0 0 0,0 0 0,1 0 0,-1 0-1,1 0 1,0 0 0,-1 1 0,1-1 0,1 0 0,-1 0 0,2-3 0,6-7-6720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5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536 2 24575,'9'-2'0,"-3"2"0,-9 12 0,-12 20 0,-2 0 0,-1-1 0,-1-2 0,-29 35 0,5-7 0,-4 10 0,-184 280 0,214-314 0,13-24 0,-1 0 0,1 1 0,-2-2 0,1 1 0,-1-1 0,0 0 0,-1 0 0,-7 7 0,13-15 3,1 1-1,-1-1 1,1 0-1,-1 0 0,1 0 1,-1 0-1,1 0 1,-1 0-1,1 0 1,-1 1-1,1-2 0,-1 1 1,1 0-1,-1 0 1,1 0-1,-1 0 1,1 0-1,-1 0 0,1 0 1,-1-1-1,1 1 1,-1 0-1,1 0 1,-1-1-1,1 1 0,-1 0 1,1-1-1,0 1 1,-1 0-1,1-1 1,0 1-1,-1-1 0,1 1 1,0-1-1,-1 1 1,1-1-1,-11-20-908,10 18 357,-5-12-6277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6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24575,'10'1'0,"-1"0"0,0 0 0,1 2 0,-1-1 0,0 1 0,0 0 0,0 1 0,-1 0 0,1 0 0,-1 1 0,11 8 0,13 10 0,40 40 0,-51-44 0,221 212 0,-233-222-136,0 0-1,0 0 1,-1 1-1,-1 0 1,0 0-1,0 1 1,-1-1-1,0 2 0,6 16 1,-9-10-6690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6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10 226 24575,'-5'-53'0,"3"45"0,1 0 0,0 0 0,0-1 0,1 1 0,1-12 0,0 16 0,0 1 0,0-1 0,0 0 0,1 1 0,-1-1 0,1 1 0,0-1 0,0 1 0,0 0 0,0 0 0,1 0 0,-1 0 0,1 0 0,0 0 0,5-3 0,2-1 0,0 1 0,1 0 0,0 0 0,0 1 0,0 0 0,1 1 0,0 1 0,0 0 0,18-2 0,-12 2 0,-1 1 0,1 1 0,0 1 0,0 1 0,34 5 0,-43-4 0,1 1 0,-1 0 0,0 0 0,0 1 0,0 0 0,0 1 0,-1 0 0,1 0 0,-1 0 0,-1 1 0,1 1 0,-1-1 0,10 13 0,-12-13 0,-1 0 0,0 0 0,0 0 0,-1 1 0,0-1 0,0 1 0,0 0 0,-1 0 0,0 0 0,0 0 0,-1 1 0,0-1 0,0 0 0,0 1 0,-1-1 0,-1 0 0,1 1 0,-3 11 0,-4 9 0,0-1 0,-2 0 0,-1 0 0,-1-1 0,-2 0 0,0-1 0,-2 0 0,0-1 0,-2-1 0,-1 0 0,-32 32 0,17-24 0,22-22 0,0 1 0,1 0 0,0 1 0,0 1 0,1-1 0,-10 19 0,19-29 0,-1-1 0,1 1 0,0 0 0,-1-1 0,1 1 0,0 0 0,0-1 0,-1 1 0,1 0 0,0 0 0,0-1 0,0 1 0,0 0 0,0 0 0,0 0 0,0-1 0,0 1 0,1 0 0,-1 0 0,0-1 0,0 1 0,1 0 0,-1-1 0,0 1 0,1 0 0,-1-1 0,0 1 0,1 0 0,-1-1 0,1 1 0,-1-1 0,1 1 0,0-1 0,0 1 0,2 1 0,0-1 0,-1 1 0,1-1 0,1 0 0,-1 0 0,0 0 0,0-1 0,6 1 0,62-1 0,169-40 0,-128 18 0,-107 22 0,307-67 0,-306 65-114,0 0 1,0 0-1,0-1 0,0 0 0,-1 0 1,1 0-1,-1-1 0,0 1 0,0-2 1,0 1-1,6-7 0,0 0-6712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527 1 24575,'-2'23'0,"-2"-1"0,-1 1 0,-1-1 0,0 0 0,-2-1 0,-11 22 0,11-22 0,-9 14 0,-2 0 0,-1-2 0,-2 0 0,-1-1 0,-2-1 0,-43 42 0,53-60 0,0 0 0,-1 0 0,0-1 0,-1-1 0,0-1 0,-1-1 0,0 0 0,0-1 0,-35 9 0,51-16 0,0 0 0,0 0 0,0 0 0,0-1 0,-1 1 0,1-1 0,0 1 0,0-1 0,0 0 0,-1 0 0,1 0 0,0 0 0,0 0 0,0-1 0,-1 1 0,1 0 0,0-1 0,0 0 0,0 0 0,0 0 0,0 0 0,0 0 0,0 0 0,0 0 0,0 0 0,1-1 0,-1 1 0,0-1 0,1 1 0,-1-1 0,-1-2 0,2 0 0,0 1 0,0-1 0,0 0 0,1 0 0,-1 0 0,1 1 0,0-1 0,0 0 0,0 0 0,0 0 0,1 0 0,0 0 0,0 0 0,0 1 0,0-1 0,0 0 0,3-3 0,7-19 0,2 1 0,0 1 0,24-33 0,-29 46 0,1 0 0,0 0 0,1 1 0,0 0 0,0 1 0,1 0 0,1 1 0,21-12 0,-30 19 0,0-1 0,0 1 0,0 0 0,0 1 0,0-1 0,0 0 0,0 1 0,0 0 0,0 0 0,1 0 0,-1 0 0,0 0 0,0 0 0,0 1 0,0 0 0,5 1 0,-2 1 0,0-1 0,1 2 0,-1-1 0,0 1 0,-1 0 0,1 0 0,6 6 0,1 3 0,0 1 0,0 1 0,-2 0 0,17 27 0,-2-3 0,1 0 0,2-2 0,1-2 0,41 38 0,-65-68-72,-1 1 1,1-1-1,0 0 0,0-1 0,0 0 0,1 0 0,0 0 0,0 0 1,0-1-1,0 0 0,0-1 0,0 0 0,1 0 0,-1 0 0,1-1 1,0 0-1,-1-1 0,14 0 0,-6-3-6754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7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24575,'0'0'0,"0"-1"0,0 1 0,0-1 0,-1 1 0,2-1 0,-1 1 0,0 0 0,0-1 0,0 1 0,0-1 0,0 1 0,0 0 0,0-1 0,0 1 0,1-1 0,-1 1 0,0 0 0,0-1 0,0 1 0,1 0 0,-1-1 0,0 1 0,1 0 0,-1-1 0,0 1 0,1 0 0,-1 0 0,0-1 0,1 1 0,-1 0 0,0 0 0,1 0 0,-1 0 0,1-1 0,-1 1 0,1 0 0,-1 0 0,0 0 0,1 0 0,-1 0 0,1 0 0,-1 0 0,1 0 0,-1 0 0,0 0 0,1 0 0,-1 1 0,1-1 0,-1 0 0,0 0 0,1 0 0,-1 0 0,0 1 0,1-1 0,-1 0 0,1 0 0,-1 1 0,1-1 0,19 19 0,1 31 0,-3 1 0,-2 0 0,10 58 0,-12-49 0,6 22 0,-3 1 0,-4 0 0,3 152 0,-16-233-82,1 15 295,-1-17-245,0 1 0,0-1 0,0 0 0,0 0 0,0 1 1,0-1-1,0 0 0,0 1 0,0-1 0,0 0 1,0 0-1,0 1 0,0-1 0,0 0 0,1 0 0,-1 1 1,0-1-1,0 0 0,0 0 0,0 1 0,0-1 0,1 0 1,-1 0-1,0 0 0,0 1 0,0-1 0,1 0 1,-1 0-1,0 0 0,0 0 0,1 0 0,-1 1 0,0-1 1,0 0-1,1 0 0,-1 0 0,0 0 0,1 0 1,-1 0-1,0 0 0,0 0 0,1 0 0,-1 0 0,0 0 1,1 0-1,-1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50 24575,'-1'-10'0,"1"10"0,0-1 0,-1 1 0,1 0 0,0-1 0,0 1 0,0-1 0,0 1 0,0-1 0,0 1 0,0 0 0,0-1 0,0 1 0,1-1 0,-1 1 0,0 0 0,0-1 0,0 1 0,0-1 0,1 1 0,-1 0 0,0-1 0,0 1 0,1 0 0,-1-1 0,0 1 0,0 0 0,1 0 0,-1-1 0,0 1 0,1 0 0,-1 0 0,1-1 0,-1 1 0,0 0 0,1 0 0,-1 0 0,1 0 0,-1 0 0,0-1 0,1 1 0,-1 0 0,1 0 0,-1 0 0,0 0 0,1 0 0,-1 0 0,1 0 0,0 1 0,23-8 0,1 1 0,-1 1 0,1 1 0,0 1 0,36 1 0,130 14 0,-30 0 0,916 62 0,-985-60 0,-69-9 0,1-1 0,0 0 0,0-2 0,0-1 0,0-1 0,0-1 0,40-6 0,-32-8-1365,-20 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3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21 298 24575,'1'1'0,"-1"0"0,0 0 0,0 0 0,1 0 0,-1 0 0,1-1 0,-1 1 0,1 0 0,-1 0 0,1-1 0,-1 1 0,1 0 0,0-1 0,-1 1 0,1 0 0,0-1 0,-1 1 0,1-1 0,0 1 0,0-1 0,0 0 0,0 1 0,-1-1 0,1 0 0,0 0 0,0 1 0,0-1 0,0 0 0,0 0 0,0 0 0,0 0 0,0 0 0,-1 0 0,1 0 0,0 0 0,0-1 0,0 1 0,0 0 0,0 0 0,1-2 0,39-10 0,-22 2 0,0 0 0,-1-1 0,0-1 0,-1-1 0,0 0 0,-1-1 0,0-1 0,25-32 0,-38 44 0,-1-1 0,0 1 0,1-1 0,-2 1 0,1-1 0,0 0 0,-1 0 0,0 0 0,0 0 0,0 0 0,0 0 0,0 0 0,-1 0 0,0 0 0,0 0 0,0 0 0,-1 0 0,1 0 0,-1 0 0,0 0 0,0 0 0,0 0 0,0 0 0,-1 0 0,0 1 0,0-1 0,-3-4 0,2 4 0,0 1 0,0-1 0,0 1 0,-1 0 0,0 0 0,0 0 0,0 1 0,0-1 0,0 1 0,0 0 0,0 0 0,-1 0 0,1 1 0,-1-1 0,1 1 0,-1 0 0,0 1 0,1-1 0,-1 1 0,0 0 0,1 0 0,-1 0 0,-6 2 0,1 0 0,1 0 0,0 1 0,0 1 0,0-1 0,0 1 0,1 1 0,-1 0 0,1 0 0,0 0 0,1 1 0,-1 0 0,1 1 0,0 0 0,1 0 0,0 0 0,0 1 0,0 0 0,1 0 0,0 0 0,1 1 0,0 0 0,0-1 0,-3 12 0,7-16 0,-1 0 0,1 0 0,0 0 0,0 0 0,0 0 0,0 0 0,1 0 0,-1 0 0,1 0 0,0 0 0,0-1 0,1 1 0,-1 0 0,1 0 0,0-1 0,0 1 0,0-1 0,0 0 0,1 0 0,-1 1 0,1-1 0,0-1 0,0 1 0,0 0 0,0-1 0,1 0 0,-1 1 0,0-1 0,1 0 0,0-1 0,-1 1 0,1-1 0,0 0 0,0 0 0,0 0 0,0 0 0,0-1 0,0 1 0,0-1 0,0 0 0,0 0 0,0 0 0,0-1 0,7-1 0,1-2 0,0-1 0,-1 0 0,1 0 0,-1-1 0,0 0 0,19-16 0,-23 17 0,-1-1 0,1 1 0,-1-1 0,-1-1 0,1 1 0,-1-1 0,0 0 0,-1 0 0,0-1 0,0 1 0,3-9 0,-5 0 0,-10 15 0,7 2 0,-1 0 0,0 0 0,1 0 0,-1 1 0,1-1 0,-1 0 0,1 1 0,0-1 0,0 1 0,-1-1 0,1 1 0,-1 2 0,-2 6 0,1-1 0,0 1 0,0 0 0,1 0 0,0 0 0,1 0 0,0 0 0,0 0 0,1 1 0,1-1 0,-1 0 0,2 0 0,3 14 0,-4-20 0,0 0 0,0-1 0,0 1 0,1-1 0,-1 0 0,1 0 0,0 1 0,0-1 0,0 0 0,0 0 0,1-1 0,-1 1 0,1 0 0,0-1 0,0 0 0,-1 0 0,2 1 0,-1-2 0,0 1 0,0 0 0,1-1 0,-1 1 0,0-1 0,1 0 0,-1 0 0,1 0 0,0-1 0,-1 1 0,1-1 0,0 0 0,-1 0 0,1 0 0,0-1 0,-1 1 0,1-1 0,0 0 0,-1 0 0,1 0 0,3-2 0,6-2 0,0-1 0,0-1 0,0 0 0,-1 0 0,0-1 0,0-1 0,-1 0 0,13-13 0,7-10 0,36-48 0,-28 30-1365,-23 29-5461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58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0 24575,'2'5'0,"0"-1"0,0 0 0,1 0 0,-1 0 0,1 0 0,0 0 0,0-1 0,0 1 0,1-1 0,5 5 0,7 9 0,-10-11 0,-1 1 0,-1-1 0,1 1 0,-1 0 0,-1 1 0,1-1 0,-1 1 0,0 0 0,-1-1 0,0 1 0,0 0 0,-1 0 0,1 1 0,-2-1 0,1 0 0,-1 0 0,-1 0 0,0 1 0,0-1 0,0 0 0,-1 0 0,0 0 0,-1 0 0,0-1 0,0 1 0,0-1 0,-1 1 0,0-1 0,-1 0 0,1-1 0,-1 1 0,-1-1 0,1 0 0,-1 0 0,0 0 0,-1-1 0,1 0 0,-15 8 0,2-2-273,-1 0 0,0-2 0,-1 0 0,-31 8 0,25-10-6553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0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146 201 24575,'-5'-1'0,"0"1"0,0-1 0,0 0 0,0 0 0,0 0 0,0-1 0,1 1 0,-1-1 0,0 0 0,1-1 0,0 1 0,-1-1 0,1 0 0,-6-6 0,8 8 0,1-1 0,-1 1 0,1-1 0,0 1 0,0-1 0,0 1 0,0-1 0,0 0 0,0 0 0,0 1 0,1-1 0,-1 0 0,1 0 0,-1 0 0,1 0 0,0 0 0,-1 0 0,1 0 0,0 0 0,0 1 0,1-1 0,-1 0 0,0 0 0,1 0 0,-1 0 0,1 0 0,-1 0 0,1 0 0,0 1 0,0-1 0,0 0 0,0 1 0,0-1 0,0 1 0,0-1 0,1 1 0,-1-1 0,1 1 0,2-2 0,9-8 0,0 2 0,0 0 0,1 1 0,1 0 0,-1 1 0,1 0 0,0 1 0,1 1 0,-1 1 0,28-5 0,4 2 0,0 3 0,67 0 0,-111 4 0,0 0 0,1 0 0,-1 0 0,1 0 0,-1 1 0,1 0 0,-1-1 0,0 1 0,1 0 0,-1 1 0,0-1 0,0 0 0,0 1 0,0 0 0,0 0 0,0 0 0,3 3 0,-5-3 0,0 0 0,0 0 0,0 0 0,0 0 0,0 1 0,-1-1 0,1 0 0,-1 0 0,1 1 0,-1-1 0,0 1 0,0-1 0,0 0 0,0 1 0,0-1 0,-1 0 0,1 1 0,-1-1 0,1 0 0,-1 1 0,0-1 0,0 0 0,0 0 0,0 0 0,-3 3 0,-9 16 0,0-1 0,-2-1 0,0 0 0,-2-1 0,0-1 0,0 0 0,-27 18 0,-35 35 0,2 4 0,-53 56 0,124-123 0,-9 9 0,1 1 0,-20 33 0,31-46 0,1 0 0,-1 1 0,1-1 0,0 1 0,1-1 0,-1 1 0,1-1 0,0 1 0,0 0 0,0 0 0,1 0 0,-1 0 0,1-1 0,0 1 0,1 0 0,-1 0 0,1 0 0,2 7 0,-1-9 0,0 0 0,0 0 0,0-1 0,1 1 0,-1 0 0,1-1 0,-1 0 0,1 0 0,0 0 0,0 0 0,0 0 0,0 0 0,0-1 0,0 1 0,0-1 0,1 0 0,-1 0 0,0 0 0,1-1 0,-1 1 0,1-1 0,-1 0 0,5 0 0,11 1 0,1-1 0,32-4 0,20-8 0,30-3 0,-19 10 0,-1-4 0,0-4 0,92-26 0,-171 38 0,0 1 0,-1-1 0,1 0 0,0 0 0,0 0 0,-1 0 0,1 0 0,-1 0 0,1-1 0,-1 0 0,1 1 0,1-3 0,-8-6 0,-19-1 0,5 5-1365,1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0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346 115 24575,'2'-10'0,"0"1"0,1 0 0,1 0 0,-1 0 0,2 0 0,-1 0 0,1 1 0,0 0 0,1 0 0,0 0 0,11-11 0,-18 36 0,-1-1 0,0 0 0,-6 19 0,-44 171 0,-38 124 0,74-282 0,-3 0 0,-2-1 0,-2 0 0,-1-2 0,-34 44 0,56-86 9,0 0-1,-1 0 1,1-1-1,-1 0 1,0 1 0,0-1-1,1 0 1,-1 0-1,-1 0 1,1-1-1,0 1 1,0-1-1,-5 2 1,7-3-54,-1 0 0,1 0 0,-1 1 0,1-1 0,-1 0 0,1 0 0,-1 0 0,1-1 0,-1 1 0,1 0 0,-1-1 0,1 1 0,-1 0 0,1-1 0,0 0 0,-1 1 0,1-1 0,0 0 0,-1 0 0,1 0 0,0 1 0,0-1 0,0-1 0,0 1 0,0 0 0,0 0 0,0 0 0,0 0 0,0-1 0,1 1 0,-1 0 0,0-3 0,-5-12-6781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1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563 89 24575,'1'-4'0,"-1"1"0,0-1 0,0 1 0,-1-1 0,1 1 0,-1 0 0,1-1 0,-1 1 0,0 0 0,0-1 0,-1 1 0,1 0 0,-1 0 0,1 0 0,-1 0 0,0 0 0,0 1 0,0-1 0,-1 0 0,1 1 0,-1-1 0,1 1 0,-1 0 0,0 0 0,0 0 0,0 1 0,0-1 0,0 0 0,0 1 0,0 0 0,-1 0 0,1 0 0,0 0 0,-1 1 0,-3-1 0,-2 0 0,0 1 0,-1 0 0,1 1 0,0 0 0,0 1 0,0-1 0,0 2 0,0-1 0,0 1 0,1 1 0,-1 0 0,-7 4 0,-37 26 0,2 1 0,2 3 0,-45 44 0,81-71 0,0 2 0,2 0 0,0 0 0,0 1 0,1 0 0,1 1 0,0 0 0,1 1 0,1 0 0,-7 20 0,13-33 0,1 0 0,-1 0 0,1 0 0,0 0 0,0 0 0,0 0 0,0 0 0,1 0 0,-1 0 0,1 0 0,-1-1 0,1 1 0,0 0 0,0 0 0,1 0 0,-1-1 0,0 1 0,1-1 0,1 3 0,1-1 0,0 0 0,0 0 0,0-1 0,0 1 0,1-1 0,-1 0 0,1-1 0,0 1 0,8 3 0,3-1 0,-1-1 0,1 0 0,-1-1 0,1 0 0,0-1 0,16-1 0,760-4 0,-861-1-1365,46-2-5461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4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294 345 24575,'-9'-2'0,"3"2"0,9 13 0,-1-8 0,0 1 0,1 0 0,0-1 0,-1 1 0,2-1 0,-1 0 0,1 0 0,0 0 0,0-1 0,0 1 0,0-1 0,1 0 0,6 4 0,-8-6 0,1 0 0,-1-1 0,1 1 0,0-1 0,-1 0 0,1 0 0,0-1 0,0 1 0,0-1 0,0 1 0,-1-1 0,1-1 0,0 1 0,0 0 0,0-1 0,0 0 0,0 0 0,-1 0 0,1 0 0,0-1 0,6-3 0,4-2 0,0-1 0,0-1 0,-1 0 0,0-1 0,0 0 0,-1-1 0,-1 0 0,0-1 0,0 0 0,-1-1 0,-1 0 0,12-23 0,-17 29 0,-1-1 0,0 1 0,0-1 0,0 1 0,-1-1 0,-1 0 0,1 0 0,-1 0 0,-1 0 0,1 0 0,-1 0 0,-1 0 0,1 0 0,-1 0 0,-1 0 0,0 0 0,0 0 0,0 0 0,-1 1 0,0-1 0,-1 1 0,1 0 0,-1 0 0,-1 0 0,1 1 0,-10-11 0,10 12 0,0 1 0,-1-1 0,1 1 0,-1 0 0,0 1 0,0-1 0,0 1 0,0 0 0,0 0 0,-1 1 0,1-1 0,-1 1 0,0 1 0,0-1 0,0 1 0,0 0 0,0 0 0,-9 0 0,7 2 0,0 0 0,0 0 0,1 1 0,-1 0 0,1 0 0,0 1 0,-1 0 0,1 0 0,0 1 0,1 0 0,-1 0 0,1 1 0,-1-1 0,-5 7 0,-1 3 0,0 0 0,1 1 0,0 0 0,1 1 0,1 1 0,1-1 0,0 2 0,1-1 0,1 1 0,-10 37 0,2 12 0,-12 114 0,26-175 0,-8 126 0,9 163 0,0 25 0,-2-279 0,-11 54 0,11-82 0,-1-1 0,0 0 0,-1-1 0,-1 1 0,1 0 0,-2-1 0,1 0 0,-15 20 0,18-29-32,1 0 1,-1 0-1,0-1 0,1 1 0,-1 0 1,0-1-1,0 1 0,0-1 0,0 0 1,-1 0-1,1 0 0,0 0 0,0 0 1,-1 0-1,1 0 0,-1-1 0,1 1 1,0-1-1,-1 0 0,1 1 0,-1-1 1,1 0-1,-1-1 0,1 1 0,-1 0 1,1-1-1,-1 1 0,1-1 0,0 0 1,-1 0-1,1 0 0,0 0 0,0 0 1,0-1-1,0 1 0,0 0 0,0-1 1,0 0-1,0 1 0,0-1 0,1 0 1,-4-4-1,-2-9-6794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5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0 239 24575,'8'-2'0,"0"0"0,-1 0 0,0-1 0,1 0 0,8-5 0,-1 1 0,104-37 0,34-15 0,-132 49 0,-1-1 0,0 0 0,0-1 0,34-30 0,-40 30-1365,-1 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5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157 298 24575,'8'0'0,"-1"-1"0,1 0 0,-1-1 0,1 0 0,-1 0 0,0-1 0,1 0 0,-1 0 0,0 0 0,-1-1 0,1 0 0,-1 0 0,0-1 0,0 0 0,0 0 0,0 0 0,-1-1 0,0 0 0,0 0 0,-1 0 0,0 0 0,0-1 0,0 0 0,3-9 0,-5 12 0,0-1 0,0 0 0,0-1 0,-1 1 0,1 0 0,-1 0 0,-1-1 0,1 1 0,-1-1 0,0 1 0,0 0 0,0-1 0,-1 1 0,0 0 0,0-1 0,-1 1 0,1 0 0,-1 0 0,0 0 0,0 0 0,-1 0 0,1 0 0,-1 1 0,0-1 0,-1 1 0,1 0 0,-1 0 0,1 0 0,-1 0 0,-1 1 0,1 0 0,0-1 0,-1 1 0,-8-4 0,7 4 0,1 1 0,-1-1 0,0 1 0,0 0 0,0 1 0,-1-1 0,1 1 0,0 0 0,0 1 0,-1-1 0,1 1 0,0 1 0,-1-1 0,1 1 0,0 0 0,0 0 0,-1 1 0,1 0 0,0 0 0,1 0 0,-1 1 0,0 0 0,1 0 0,-1 0 0,-4 5 0,2-1 0,1-1 0,-1 2 0,2-1 0,-1 1 0,1 0 0,0 0 0,0 1 0,1 0 0,1 0 0,-1 0 0,1 0 0,1 1 0,0 0 0,-4 18 0,5-16 0,0 0 0,1 0 0,0 0 0,0 0 0,1 0 0,3 17 0,-2-26 0,-1-1 0,1 1 0,0-1 0,0 0 0,0 1 0,0-1 0,1 0 0,-1 0 0,0 0 0,1 0 0,0 0 0,-1 0 0,1 0 0,0 0 0,0-1 0,0 1 0,0-1 0,0 1 0,0-1 0,1 0 0,-1 0 0,0 0 0,1 0 0,-1 0 0,0-1 0,1 1 0,-1-1 0,1 1 0,0-1 0,-1 0 0,1 0 0,-1 0 0,1 0 0,-1-1 0,1 1 0,-1-1 0,4-1 0,10-1 0,0-1 0,0-1 0,-1-1 0,0 0 0,0-1 0,19-12 0,80-59 0,-95 59 0,-16 16 0,0-1 0,0 1 0,0 0 0,0 0 0,1 1 0,-1-1 0,1 1 0,-1-1 0,1 1 0,0 0 0,6-2 0,-9 5 0,0-1 0,0 0 0,0 1 0,0-1 0,0 1 0,0 0 0,0-1 0,0 1 0,0 0 0,-1 0 0,1 0 0,0-1 0,0 1 0,-1 0 0,1 0 0,0 0 0,-1 0 0,1 0 0,-1 0 0,0 0 0,1 0 0,-1 0 0,0 1 0,1-1 0,-1 0 0,0 0 0,0 0 0,0 0 0,0 2 0,1 42 0,-1-40 0,0 2 0,0-1 0,0 0 0,1 0 0,0 0 0,0 0 0,0 0 0,1 0 0,0 0 0,0-1 0,0 1 0,6 8 0,-7-11 0,1-1 0,0 0 0,1 0 0,-1 0 0,0 0 0,1 0 0,-1-1 0,1 1 0,-1-1 0,1 1 0,0-1 0,0 0 0,-1 0 0,1 0 0,0-1 0,0 1 0,0-1 0,0 1 0,0-1 0,0 0 0,0 0 0,0 0 0,0-1 0,0 1 0,5-2 0,9-2 17,1-1 0,-1 0 1,0-1-1,0-1 0,-1-1 0,29-17 0,83-70-1502,-107 78-5341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5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0 24575,'-11'1'0,"0"0"0,0 0 0,0 1 0,0 0 0,1 1 0,-1 1 0,1-1 0,-1 2 0,1-1 0,0 2 0,1-1 0,-1 1 0,1 0 0,-15 14 0,12-8 0,-1 1 0,2 0 0,0 1 0,0 0 0,2 0 0,-1 1 0,2 0 0,-11 28 0,15-33 0,1 0 0,0 0 0,1 0 0,0 0 0,1 0 0,0 1 0,1-1 0,0 0 0,0 1 0,1-1 0,0 0 0,1 1 0,0-1 0,1 0 0,0 0 0,1 0 0,0-1 0,0 1 0,1-1 0,6 9 0,-6-11 0,0-1 0,0 0 0,0 0 0,1 0 0,0-1 0,0 1 0,1-2 0,-1 1 0,1-1 0,0 0 0,0 0 0,0 0 0,1-1 0,-1-1 0,1 1 0,0-1 0,0 0 0,0-1 0,0 0 0,0 0 0,0-1 0,0 0 0,0 0 0,0-1 0,0 0 0,10-3 0,-2 0 8,0-1 0,-1-1 0,0 0 0,-1-1 0,1 0 0,-1-1 0,-1-1 0,1-1 0,-1 1 0,-1-2 0,0 0 0,-1 0 0,0-1 0,10-15 0,-2 1-220,-1-2 0,-2 0 0,-1 0-1,-1-2 1,-2 0 0,10-31 0,-13 30-6614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6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173 109 24575,'18'-37'267,"10"-15"-8782,-27 50 8479,1 0 1,-1 1 0,1-1-1,0 1 1,-1-1 0,1 1-1,0-1 1,0 1-1,0 0 1,0 0 0,0 0-1,4-1 1,-5 1 98,0 1 1,0 0-1,0 1 1,1-1-1,-1 0 1,0 0-1,0 0 1,0 1-1,1-1 1,-1 0-1,0 1 1,0-1-1,0 1 1,0 0-1,0-1 1,0 1-1,0 0 1,0-1-1,0 1 1,0 0-1,-1 0 1,1 0-1,0 0 1,0 0-1,-1 0 1,1 0-1,-1 0 1,1 0-1,-1 0 1,1 0-1,-1 2 0,13 37 52,-13-40-116,5 28 3286,3 53 0,-10 87-3567,-1-61 557,3-48-275,-5 166 0,1-180 0,-1-1 0,-22 86 0,26-128-38,1-1 0,0 1 0,0-1 1,-1 1-1,1-1 0,0 0 0,-1 1 0,1-1 0,-1 0 0,0 1 0,0-1 0,1 0 0,-1 0 0,0 1 0,0-1 0,0 0 1,0 0-1,0 0 0,0 0 0,0 0 0,-1-1 0,1 1 0,0 0 0,0-1 0,-1 1 0,1 0 0,-1-1 0,1 1 0,0-1 1,-1 0-1,1 0 0,-1 1 0,1-1 0,-1 0 0,-2 0 0,-12-6-6788</inkml:trace>
  <inkml:trace contextRef="#ctx0" brushRef="#br0" timeOffset="1">0 750 24575,'0'-1'0,"1"0"0,-1 1 0,0-1 0,1 0 0,-1 0 0,1 0 0,-1 0 0,1 0 0,0 0 0,-1 1 0,1-1 0,0 0 0,-1 0 0,1 1 0,0-1 0,0 1 0,0-1 0,-1 0 0,1 1 0,0 0 0,0-1 0,0 1 0,0-1 0,0 1 0,0 0 0,0 0 0,2 0 0,35-6 0,-27 5 0,88-20 0,-1-4 0,116-47 0,-210 70 0,55-23-5,-45 18-189,0 0 0,1 1-1,-1 1 1,1 0 0,0 1-1,16-2 1,-15 6-6632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6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24575,'1'11'0,"2"-1"0,0 1 0,0-1 0,0 0 0,11 20 0,-8-18 0,-4-5 0,1-1 0,-1 0 0,2 0 0,-1 0 0,1-1 0,0 1 0,0-1 0,0 0 0,1 0 0,0 0 0,0-1 0,0 0 0,0 0 0,1 0 0,-1 0 0,1-1 0,0 0 0,0 0 0,0-1 0,1 0 0,-1 0 0,1 0 0,-1-1 0,1 0 0,-1 0 0,1 0 0,0-1 0,0 0 0,-1-1 0,1 1 0,0-1 0,-1 0 0,1-1 0,-1 0 0,0 0 0,13-5 0,-8 1 0,1 1 0,0-2 0,-1 1 0,0-1 0,-1-1 0,0 0 0,0-1 0,-1 0 0,0 0 0,11-14 0,-17 19 0,-1 1 0,0 0 0,0-1 0,0 0 0,0 1 0,0-1 0,-1 0 0,1 0 0,-1 0 0,0 0 0,-1 0 0,1 0 0,-1 0 0,1 0 0,-1 0 0,0 0 0,-1-1 0,1 1 0,-1 0 0,0 0 0,0 0 0,0 0 0,0 0 0,-1 1 0,1-1 0,-1 0 0,0 0 0,-1 1 0,1 0 0,0-1 0,-1 1 0,0 0 0,0 0 0,0 0 0,0 0 0,-4-2 0,-1 0 0,0 0 0,0 1 0,-1 0 0,1 0 0,-1 1 0,0 0 0,0 0 0,0 1 0,0 0 0,0 1 0,0 0 0,-1 1 0,1-1 0,0 2 0,0-1 0,-11 3 0,13-2 0,0 0 0,0 0 0,0 1 0,0-1 0,0 2 0,1-1 0,-1 1 0,1 0 0,-1 0 0,1 1 0,0-1 0,0 1 0,1 1 0,-1-1 0,1 1 0,0 0 0,0 0 0,1 1 0,0-1 0,0 1 0,-6 11 0,9-15-31,0 1-1,0 0 0,0 0 0,0 0 1,1 0-1,-1 0 0,1 1 0,0-1 1,0 0-1,0 0 0,0 0 0,1 0 0,-1 0 1,1 0-1,0 0 0,-1 0 0,2 0 1,-1 0-1,0 0 0,0 0 0,1-1 1,0 1-1,-1-1 0,1 1 0,0-1 1,0 1-1,1-1 0,-1 0 0,0 0 1,1 0-1,-1 0 0,1-1 0,-1 1 1,1-1-1,0 1 0,0-1 0,0 0 1,0 0-1,0 0 0,0-1 0,0 1 1,3 0-1,15 2-6794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3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34 24575,'4'-12'0,"2"-7"0,-10 16 0,-7 9 0,-1 3 0,1 1 0,0 0 0,1 1 0,0 0 0,0 0 0,2 1 0,-1 1 0,1-1 0,1 1 0,-8 20 0,9-20 0,1 0 0,0 0 0,1 1 0,1 0 0,0 0 0,1 0 0,0 0 0,1 0 0,1 0 0,0 0 0,2 16 0,0-23 0,-1 0 0,2 0 0,-1 0 0,1 0 0,0 0 0,0 0 0,1-1 0,-1 1 0,2-1 0,-1 0 0,1 0 0,0-1 0,0 1 0,0-1 0,1 0 0,0 0 0,0-1 0,0 0 0,0 0 0,1-1 0,-1 1 0,1-1 0,0-1 0,0 1 0,0-1 0,1 0 0,-1-1 0,0 0 0,1 0 0,-1 0 0,1-1 0,-1 0 0,12-2 0,-6-1-80,-1-1 0,1 0-1,-1-1 1,0 0 0,-1 0-1,1-1 1,-1-1 0,0 0-1,-1-1 1,0 0 0,0 0 0,-1-1-1,1 0 1,-2-1 0,0 0-1,14-22 1,-10 11-6746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6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 24575,'3'1'0,"0"0"0,0 0 0,-1 0 0,1 0 0,-1 0 0,1 0 0,-1 1 0,1-1 0,-1 1 0,0 0 0,1 0 0,-1 0 0,3 3 0,24 31 0,-18-21 0,-1 1 0,-1 0 0,0 1 0,-1-1 0,-1 2 0,-1-1 0,0 1 0,-2 0 0,0 1 0,-1-1 0,2 31 0,-10-25 0,5-24 0,0 0 0,0 0 0,0 0 0,0 1 0,-1-1 0,1 0 0,0 0 0,0 0 0,0 0 0,0 0 0,0 0 0,-1 1 0,1-1 0,0 0 0,0 0 0,0 0 0,0 0 0,-1 0 0,1 0 0,0 0 0,0 0 0,0 0 0,-1 0 0,1 0 0,0 0 0,0 0 0,0 0 0,-1 0 0,1 0 0,0 0 0,0 0 0,0 0 0,0 0 0,-1 0 0,1 0 0,0 0 0,0-1 0,0 1 0,0 0 0,-1 0 0,1 0 0,0 0 0,0 0 0,0 0 0,0-1 0,0 1 0,0 0 0,-1 0 0,1 0 0,-1-3 0,-1 0 0,1 1 0,0-1 0,0 0 0,0 0 0,0 0 0,0 0 0,1 0 0,-1 0 0,1 0 0,0-6 0,2-10-69,1 0-1,1 1 1,0-1-1,1 1 1,2-1-1,10-21 1,-8 18-810,1-4-5947</inkml:trace>
  <inkml:trace contextRef="#ctx0" brushRef="#br0" timeOffset="1">519 0 24575,'2'4'0,"1"-1"0,-1 1 0,1 0 0,-1-1 0,0 1 0,-1 0 0,1 1 0,-1-1 0,1 0 0,-1 0 0,0 0 0,0 7 0,1 59 0,-2-26 0,5-15 0,1 0 0,0 0 0,3-1 0,18 45 0,-12-35 0,15 58 0,-22-71 120,-8-25-144,0-1 1,0 1-1,0 0 1,0-1-1,0 1 1,0 0-1,0 0 0,0-1 1,1 1-1,-1 0 1,0-1-1,0 1 1,0 0-1,0 0 0,0-1 1,1 1-1,-1 0 1,0 0-1,0 0 1,0-1-1,1 1 0,-1 0 1,0 0-1,0 0 1,1 0-1,-1-1 1,0 1-1,0 0 0,1 0 1,-1 0-1,0 0 1,0 0-1,1 0 1,-1 0-1,0 0 0,1 0 1,-1 0-1,0 0 1,0 0-1,1 0 1,-1 0-1,0 0 0,1 0 1,-1 0-1,0 0 1,0 0-1,1 0 1,-1 0-1,0 1 0,0-1 1,1 0-1,-1 0 1,0 0-1,0 0 1,1 1-1,-1-1 0,0 0 1,0 0-1,0 1 1,0-1-1,1 0 1,-1 1-1,3-14-6802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7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24575,'0'-4'0,"0"-6"0,0-5 0,4-4 0,6 0 0,1 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7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213 739 24575,'0'-6'0,"-1"0"0,1 0 0,-1 1 0,-1-1 0,1 0 0,-1 0 0,0 1 0,0-1 0,0 1 0,-1 0 0,0 0 0,0 0 0,0 0 0,-1 0 0,1 1 0,-1-1 0,-7-5 0,8 8 0,1 0 0,-1 0 0,1 1 0,-1-1 0,0 1 0,0-1 0,1 1 0,-1 0 0,0 0 0,0 1 0,0-1 0,0 0 0,0 1 0,0 0 0,0 0 0,0 0 0,0 0 0,0 0 0,-1 1 0,1-1 0,0 1 0,1 0 0,-1 0 0,0 0 0,0 0 0,0 0 0,0 1 0,1-1 0,-1 1 0,1 0 0,-1 0 0,1 0 0,0 0 0,-4 4 0,-1 2 0,1 0 0,0 0 0,0 0 0,1 1 0,0 0 0,0 1 0,1-1 0,0 1 0,1 0 0,0-1 0,-2 15 0,3-15 0,1-1 0,0 1 0,0 0 0,1-1 0,0 1 0,1 0 0,0-1 0,0 1 0,1 0 0,0-1 0,0 1 0,1-1 0,6 14 0,-7-19 0,-1-1 0,1 1 0,0-1 0,0 1 0,0-1 0,1 1 0,-1-1 0,1 0 0,-1 0 0,1 0 0,-1-1 0,1 1 0,0-1 0,0 1 0,0-1 0,0 0 0,0 0 0,5 1 0,-2-1 0,0-1 0,0 0 0,0 0 0,1 0 0,-1-1 0,0 1 0,0-1 0,0-1 0,7-1 0,0-2 0,0 0 0,-1-1 0,1 0 0,-1-1 0,-1 0 0,1-1 0,19-17 0,-15 9 0,0-1 0,-2-1 0,22-33 0,-31 44 0,-1-1 0,0 0 0,0 0 0,-1 0 0,0 0 0,0-1 0,-1 1 0,0-1 0,-1 0 0,0 0 0,0 1 0,-1-16 0,0 23 0,0-1 0,0 1 0,0-1 0,-1 0 0,1 1 0,0-1 0,-1 1 0,1-1 0,-1 1 0,0 0 0,1-1 0,-1 1 0,0-1 0,0 1 0,0 0 0,0 0 0,0 0 0,-2-2 0,3 2 0,-1 1 0,0 0 0,0-1 0,0 1 0,0 0 0,0 0 0,0 0 0,0 0 0,0 0 0,0 0 0,0 0 0,0 0 0,0 0 0,1 0 0,-1 0 0,0 1 0,0-1 0,0 0 0,0 1 0,0-1 0,0 1 0,0 0 0,-4 1 0,1 1 0,0 1 0,1-1 0,-1 0 0,1 1 0,-1 0 0,1 0 0,0 0 0,-5 8 0,-1 9 0,0-1 0,1 1 0,1 1 0,1 0 0,0 0 0,-1 24 0,6-36 0,0 0 0,0 0 0,1 0 0,0 0 0,1 1 0,1-1 0,-1 0 0,2 0 0,-1-1 0,1 1 0,1 0 0,-1-1 0,2 0 0,-1 0 0,11 15 0,-13-22 0,0 0 0,-1 0 0,1 0 0,0 0 0,0 0 0,0-1 0,1 1 0,-1-1 0,0 1 0,1-1 0,-1 0 0,0 0 0,1 0 0,0 0 0,-1-1 0,1 1 0,-1-1 0,6 1 0,-3-1 0,1-1 0,-1 1 0,0-1 0,0 0 0,0-1 0,0 1 0,0-1 0,-1 0 0,7-3 0,5-5 0,0-1 0,-1 0 0,0-1 0,17-16 0,-11 6 0,-1 0 0,-1-1 0,-1-1 0,-1-1 0,-1 0 0,13-28 0,-5-1 0,-2-1 0,15-63 0,102-382 0,-133 482 0,-6 35 0,-7 35 0,-15 164 0,12-87 0,-44 342-1365,51-446-5461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09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71 24575,'1'-16'0,"0"13"0,-1-1 0,1 0 0,-1 0 0,0 0 0,0 0 0,-1 0 0,1 0 0,-1 0 0,0 0 0,0 0 0,-2-7 0,2 11 0,1 0 0,-1 0 0,1 0 0,-1 0 0,1 0 0,0 0 0,-1 0 0,1 0 0,-1 0 0,1 0 0,-1 0 0,1 0 0,0 0 0,-1 0 0,1 1 0,0-1 0,-1 0 0,1 0 0,-1 0 0,1 1 0,0-1 0,-1 0 0,1 1 0,0-1 0,0 0 0,-1 1 0,1-1 0,0 0 0,0 1 0,-1-1 0,1 0 0,0 1 0,0-1 0,0 1 0,0-1 0,0 0 0,0 1 0,0-1 0,-1 1 0,1-1 0,0 0 0,0 1 0,0-1 0,1 2 0,-8 24 0,7-23 0,-53 195 0,28-115 0,-14 91 0,37-150 0,1 0 0,1 1 0,1-1 0,1 1 0,1-1 0,1 0 0,2 0 0,0-1 0,1 1 0,2-1 0,0-1 0,1 0 0,2 0 0,0-1 0,29 38 0,-24-40 0,1-1 0,1-1 0,0 0 0,1-1 0,1-2 0,0 0 0,1-1 0,0-1 0,1-1 0,1-1 0,0-1 0,0-1 0,0-1 0,1-2 0,0 0 0,1-1 0,-1-2 0,0-1 0,42-2 0,-43-8 0,-23 9 0,-1 0 0,0-1 0,1 1 0,-1-1 0,0 1 0,0 0 0,0-1 0,1 1 0,-1-1 0,0 1 0,0-1 0,0 1 0,0-1 0,0 1 0,0-1 0,0 1 0,0-1 0,0 1 0,0-1 0,0 1 0,0-1 0,0 1 0,0-1 0,0 1 0,-1-1 0,1 1 0,0-1 0,-1 0 0,-3-4 0,0-1 0,-1 1 0,1 0 0,-1 0 0,-8-6 0,-14-14 0,15 7-1365,1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0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686 26 24575,'-4'-3'0,"-1"0"0,1 0 0,-1 0 0,1 1 0,-1 0 0,0 0 0,0 0 0,0 1 0,0-1 0,0 1 0,0 1 0,-10-2 0,-65 2 0,-3 10 0,-165 39 0,200-38 0,20-5 0,0 0 0,1 2 0,-44 19 0,74-24 0,16 0 0,19 0 0,-6-4 0,-17-1 0,1 2 0,-1 0 0,28 4 0,-40-4 0,0 1 0,0-1 0,0 1 0,0 0 0,0 0 0,-1 0 0,1 0 0,0 1 0,-1-1 0,1 1 0,-1-1 0,1 1 0,-1 0 0,0 0 0,0 0 0,0 0 0,0 0 0,0 1 0,0-1 0,0 1 0,-1-1 0,0 1 0,1 0 0,-1-1 0,1 5 0,42 266 0,-42-260 0,17 129 0,-18-139 0,1 12 0,2-21 0,5-16 0,-1 10 0,0 1 0,1 0 0,0 0 0,1 0 0,0 1 0,1 1 0,0 0 0,0 0 0,1 1 0,15-8 0,-10 6 0,0 2 0,0 0 0,1 1 0,0 0 0,1 2 0,-1 0 0,23-2 0,-36 6 0,1 1 0,-1-1 0,0 1 0,0 0 0,0 1 0,0 0 0,1-1 0,-1 2 0,0-1 0,0 0 0,-1 1 0,1 0 0,0 0 0,0 1 0,-1-1 0,0 1 0,1 0 0,4 4 0,-4-1 0,0-1 0,-1 1 0,0 0 0,0 0 0,0 0 0,-1 0 0,0 1 0,0 0 0,-1-1 0,1 1 0,1 13 0,-1-1 0,-1 1 0,-1-1 0,0 1 0,-2-1 0,0 0 0,-1 1 0,-1-1 0,-11 37 0,-14 14 0,-3 0 0,-3-2 0,-67 99 0,51-96 0,45-65 0,-1 1 0,0-1 0,0 0 0,0 0 0,-1-1 0,0 0 0,-13 8 0,19-12-59,-1-1 0,1 1-1,0-1 1,0 1-1,-1-1 1,1 0 0,0 0-1,0 1 1,-1-1 0,1 0-1,0 0 1,-1 0 0,1 0-1,0-1 1,-1 1-1,1 0 1,0 0 0,-1-1-1,1 1 1,0-1 0,0 1-1,-2-2 1,-6-6-6767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24575,'9'0'0,"0"1"0,0 0 0,1 0 0,-1 1 0,0 0 0,0 0 0,-1 1 0,1 0 0,-1 1 0,1 0 0,-1 0 0,0 1 0,7 6 0,-4-3 0,-1 1 0,0 1 0,-1 0 0,0 0 0,0 1 0,-1 0 0,-1 1 0,7 12 0,-1 4 0,-1 1 0,-2 0 0,0 0 0,-2 1 0,-2 0 0,-1 1 0,2 35 0,-5-25 0,-3 1 0,-1-1 0,-16 82 0,-44 123 0,36-153 0,-2 4 0,28-97-39,1 0 0,-1-1 0,0 1 0,0 0 0,0 0 0,0 0 0,0 0 0,0 0 0,0 0 0,1 0 0,-1 0 0,0 0 0,0 0 0,0 0 0,0 0 0,0 0 0,1 0 0,-1 0 0,0 0 0,0 0 0,0 0 0,0 0 0,0 0 0,0 0 0,1 0 0,-1 0 0,0 0 0,0 0 0,0 0 0,0 1 0,0-1 0,0 0 0,0 0 0,1 0 0,3-9-6787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1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24575,'7'-4'0,"0"0"0,0 0 0,0 1 0,1 0 0,-1 0 0,1 1 0,0 0 0,-1 0 0,1 1 0,0 0 0,13 0 0,22-4 0,-12-2 0,0 3 0,1 0 0,-1 2 0,1 1 0,36 4 0,-67-3 0,1 0 0,-1 0 0,1 0 0,-1 0 0,1 1 0,-1-1 0,1 0 0,-1 1 0,1-1 0,-1 1 0,0-1 0,1 1 0,-1-1 0,0 1 0,0 0 0,1 0 0,-1 0 0,0 0 0,0 0 0,0 0 0,0 0 0,2 2 0,-3-1 0,0-1 0,0 0 0,0 1 0,0-1 0,0 0 0,0 1 0,-1-1 0,1 0 0,0 1 0,-1-1 0,1 0 0,-1 1 0,1-1 0,-1 0 0,0 0 0,1 0 0,-1 0 0,0 0 0,-2 2 0,-7 8 0,-1 0 0,-1 0 0,-17 11 0,21-16 0,7-5 0,-24 17 0,1 1 0,2 1 0,-1 2 0,-25 31 0,44-47 0,0-1 0,0 1 0,0 0 0,0 0 0,1 0 0,0 0 0,1 1 0,-1-1 0,1 1 0,1 0 0,-1-1 0,1 1 0,0 0 0,1 0 0,-1 0 0,1 0 0,1 0 0,-1 0 0,1-1 0,0 1 0,1 0 0,0 0 0,0-1 0,0 1 0,6 10 0,-4-11 5,-1-1 0,1-1 0,0 1 0,0 0 0,0-1 0,1 0 0,-1 0 0,1 0 0,0-1 0,0 0 0,1 1 0,-1-2 0,0 1 0,1-1 0,0 0 0,0 0 0,0 0 0,-1-1 0,1 0 0,1 0 0,-1 0 0,0-1 0,11-1 0,-4 1-140,0-2 0,0 0 0,0 0 0,0-1 0,-1-1 0,1 0 0,-1 0 0,0-2 0,0 1 0,13-9 0,-4-1-6691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2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471 74 24575,'4'-26'0,"-3"23"0,0 0 0,-1 1 0,1-1 0,-1 0 0,0 1 0,1-1 0,-1 0 0,-1 1 0,1-5 0,-1 5 0,0 1 0,1 0 0,-1 0 0,0 0 0,0 0 0,0 0 0,0 0 0,0 1 0,0-1 0,0 0 0,0 0 0,0 1 0,0-1 0,0 0 0,0 1 0,0-1 0,0 1 0,-1 0 0,1-1 0,0 1 0,0 0 0,-1 0 0,1 0 0,0 0 0,0 0 0,-2 0 0,-9 1 0,0 0 0,1 0 0,0 2 0,-1-1 0,1 1 0,0 1 0,-12 5 0,-14 4 0,-261 82 0,289-95 0,9-5 0,19-14 0,-17 18 0,-1 0 0,1 0 0,0 0 0,-1 0 0,1 1 0,0-1 0,0 0 0,-1 1 0,1-1 0,0 1 0,0 0 0,0 0 0,2-1 0,-3 2 0,0-1 0,-1 0 0,1 1 0,0-1 0,0 0 0,-1 1 0,1-1 0,0 1 0,-1-1 0,1 1 0,0-1 0,-1 1 0,1 0 0,-1-1 0,1 1 0,-1 0 0,0-1 0,1 1 0,-1 0 0,1-1 0,-1 1 0,0 0 0,0 0 0,1 0 0,-1-1 0,0 1 0,0 0 0,0 0 0,0 0 0,0 0 0,0-1 0,0 1 0,0 0 0,-1 1 0,-7 516 0,6-480 0,-11 58 0,23-117 0,1 0 0,1 1 0,0 0 0,2 2 0,0-1 0,2 1 0,-1 1 0,2 1 0,0 1 0,1 0 0,1 1 0,0 1 0,1 0 0,29-13 0,-38 22 0,0 0 0,0 0 0,1 1 0,-1 0 0,1 1 0,-1 0 0,1 1 0,0 1 0,17 0 0,-25 0 0,0 1 0,0-1 0,0 1 0,0-1 0,0 1 0,-1 0 0,1 1 0,0-1 0,0 1 0,-1-1 0,1 1 0,-1 0 0,0 0 0,1 1 0,-1-1 0,0 1 0,0 0 0,0-1 0,-1 1 0,1 1 0,-1-1 0,0 0 0,0 0 0,0 1 0,0-1 0,0 1 0,-1 0 0,1 0 0,-1-1 0,1 7 0,-1 2 0,0 1 0,-1-1 0,0 0 0,-1 1 0,0-1 0,-1 1 0,-7 20 0,-35 87 0,8-26 0,27-64 0,-2-1 0,0-1 0,-2 0 0,-1-1 0,-28 41 0,31-54 0,-1 0 0,0 0 0,0-1 0,-2-1 0,1 0 0,-2-1 0,1-1 0,-2 0 0,1-1 0,-31 14 0,29-15 0,14-6 0,0 0 0,0 0 0,0-1 0,-1 1 0,1-1 0,-1 1 0,1-1 0,-1 0 0,0-1 0,1 1 0,-1 0 0,0-1 0,-5 0 0,8-1-32,1 1 0,0-1 0,0 1 0,-1-1 0,1 0-1,0 1 1,0-1 0,0 1 0,0-1 0,0 0 0,0 1 0,0-1 0,0 1-1,0-1 1,0 0 0,0 1 0,0-1 0,0 0 0,0 1 0,0-1 0,1 1-1,-1-1 1,0 1 0,1-1 0,-1 0 0,0 1 0,1-1 0,-1 1 0,0 0-1,1-1 1,0 0 0,0 0-305,9-13-6489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2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407 0 24575,'1'1'0,"0"0"0,-1-1 0,1 1 0,-1 0 0,1 0 0,-1-1 0,1 1 0,-1 0 0,0 0 0,1 0 0,-1 0 0,0-1 0,0 1 0,0 0 0,0 0 0,1 0 0,-1 0 0,0 0 0,0 0 0,-1 0 0,1-1 0,0 1 0,0 0 0,0 0 0,-1 0 0,1 0 0,0 0 0,-1-1 0,1 1 0,-1 1 0,-11 33 0,-233 440 0,205-401 0,15-22-47,20-38-118,-1 0 0,-1 0 0,0-1 1,-1 0-1,0-1 0,-1 1 1,-17 16-1,15-20-6661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3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24575,'3'8'0,"-1"0"0,1-1 0,1 1 0,0 0 0,0-1 0,0 0 0,7 8 0,-8-11 0,20 27 0,2-2 0,2 0 0,0-2 0,2-1 0,60 42 0,-5-3 0,-56-39-455,-1 1 0,40 51 0,-54-61-6371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4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51 24575,'1'-3'0,"0"-1"0,0 1 0,0 0 0,0 0 0,0 0 0,1 0 0,-1 0 0,1 0 0,0 0 0,0 0 0,0 0 0,4-4 0,-6 7 0,1-1 0,-1 1 0,1-1 0,-1 1 0,1-1 0,-1 1 0,1 0 0,-1-1 0,1 1 0,0 0 0,-1-1 0,1 1 0,-1 0 0,1 0 0,0-1 0,-1 1 0,1 0 0,0 0 0,-1 0 0,1 0 0,0 0 0,-1 0 0,1 0 0,1 0 0,-1 1 0,-1 0 0,1 0 0,0 0 0,0 0 0,-1 0 0,1-1 0,-1 1 0,1 1 0,-1-1 0,1 0 0,-1 0 0,0 0 0,1 0 0,-1 0 0,0 0 0,0 0 0,0 0 0,0 1 0,0-1 0,0 2 0,-1 19 0,0-1 0,-8 35 0,-1 23 0,7 16 0,4 0 0,14 104 0,-5-136 0,2-1 0,3 0 0,2 0 0,28 64 0,-23-93-1365</inkml:trace>
  <inkml:trace contextRef="#ctx0" brushRef="#br0" timeOffset="1">0 840 24575,'10'-1'0,"0"-1"0,-1 0 0,1-1 0,-1 0 0,0-1 0,10-5 0,1 0 0,51-24 0,-2-3 0,81-57 0,-134 83 0,20-18-1365,-22 13-5461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3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25 24575,'4'-24'0,"-3"24"0,-1 0 0,0-1 0,1 1 0,-1 0 0,1 0 0,-1 0 0,0 0 0,1 0 0,-1 0 0,0 1 0,1-1 0,-1 0 0,0 0 0,1 0 0,-1 0 0,0 0 0,1 0 0,-1 1 0,0-1 0,1 0 0,-1 0 0,0 0 0,1 1 0,-1-1 0,0 0 0,0 0 0,0 1 0,1-1 0,-1 0 0,0 1 0,0-1 0,0 0 0,1 1 0,18 43 0,-12-10 0,-1 1 0,-2 1 0,-1-1 0,-2 1 0,-5 59 0,-3-40 0,-2-1 0,-31 104 0,26-116 0,-32 63 0,38-88 0,-1-1 0,-1 0 0,-1-1 0,0 0 0,-1 0 0,-19 18 0,-11-5-1365,23-17-5461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4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467 0 24575,'-6'2'0,"1"0"0,0 0 0,-1 1 0,1-1 0,0 1 0,1 0 0,-1 1 0,0-1 0,1 1 0,0 0 0,-5 6 0,-2 0 0,-47 43 0,2 2 0,-51 67 0,78-87 0,2 1 0,2 1 0,2 1 0,-35 76 0,56-111 0,1 0 0,0 0 0,0 0 0,0 0 0,0 0 0,0 0 0,1 1 0,-1-1 0,1 0 0,0 0 0,0 1 0,0-1 0,0 0 0,1 1 0,-1-1 0,1 0 0,0 0 0,0 0 0,0 0 0,0 0 0,1 0 0,-1 0 0,1 0 0,0 0 0,0-1 0,0 1 0,0-1 0,0 1 0,1-1 0,-1 0 0,1 0 0,-1 0 0,1 0 0,3 2 0,2-1 0,0 0 0,0 0 0,0 0 0,1-1 0,-1-1 0,0 1 0,1-1 0,0-1 0,-1 1 0,1-1 0,-1-1 0,10-1 0,73-14 0,-2-3 0,128-46 0,-196 58-111,-1 0 193,1-1-1,23-13 1,-38 18-207,0-1 0,-1 0 0,1 0 0,-1-1 0,0 1 0,0-1 0,0 0 1,-1-1-1,1 1 0,-1-1 0,3-7 0,0 0-6701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4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0 24575,'-3'29'0,"-1"-1"0,-1 0 0,-2 0 0,-1-1 0,0 1 0,-24 46 0,-6 25 0,-140 377 0,175-469-227,0 1-1,-1-1 1,0 0-1,-1-1 1,-9 13-1,3-8-6598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24575,'2'1'0,"0"-1"0,0 1 0,0-1 0,0 1 0,1 0 0,-1 0 0,-1 0 0,1 0 0,0 1 0,0-1 0,0 0 0,0 1 0,-1 0 0,1-1 0,-1 1 0,1 0 0,-1-1 0,0 1 0,0 0 0,0 0 0,2 3 0,20 50 0,-20-47 0,90 283-1365,-87-276-5461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53 226 24575,'2'-8'0,"0"0"0,0 0 0,1 0 0,1 0 0,-1 0 0,1 1 0,0-1 0,1 1 0,10-13 0,7-13 0,-16 22 0,0 0 0,1 1 0,0 0 0,0 0 0,10-10 0,-13 17 0,0-1 0,0 1 0,1 1 0,-1-1 0,0 1 0,1-1 0,0 1 0,-1 1 0,1-1 0,0 1 0,0-1 0,0 1 0,0 1 0,0-1 0,6 1 0,9 0 0,0 1 0,0 1 0,-1 0 0,0 2 0,1 0 0,-1 1 0,25 10 0,-37-12 0,0 1 0,0-1 0,-1 1 0,1 0 0,-1 1 0,0 0 0,0 0 0,-1 0 0,10 11 0,-13-13 0,1 1 0,-1 0 0,0 0 0,0 0 0,0 0 0,-1 1 0,1-1 0,-1 0 0,0 0 0,0 1 0,-1-1 0,1 1 0,-1-1 0,0 1 0,0-1 0,-1 1 0,-1 8 0,0-7 0,0 0 0,0 0 0,-1 0 0,1-1 0,-1 1 0,-1-1 0,1 0 0,-1 1 0,0-2 0,0 1 0,0 0 0,-1-1 0,0 0 0,1 0 0,-12 7 0,-7 2 0,0 0 0,-37 13 0,38-17 0,-24 17 0,46-25 0,-1-1 0,0 1 0,1-1 0,-1 0 0,1 1 0,-1-1 0,1 1 0,-1-1 0,1 1 0,0-1 0,-1 1 0,1 0 0,-1-1 0,1 1 0,0-1 0,0 1 0,-1 0 0,1-1 0,0 1 0,0 0 0,0-1 0,0 1 0,0 0 0,0 1 0,1-1 0,0 0 0,-1-1 0,1 1 0,0 0 0,0 0 0,1 0 0,-1-1 0,0 1 0,0-1 0,0 1 0,0-1 0,0 1 0,1-1 0,-1 1 0,0-1 0,0 0 0,1 0 0,-1 0 0,2 0 0,44 4 0,-34-3 0,0 0 0,0 0 0,-1 1 0,1 1 0,19 6 0,-28-7 0,0 0 0,0 0 0,-1 0 0,1 0 0,-1 1 0,0-1 0,1 1 0,-1 0 0,0 0 0,-1 1 0,1-1 0,-1 0 0,1 1 0,-1 0 0,0-1 0,0 1 0,-1 0 0,1 0 0,-1 0 0,0 0 0,2 7 0,-2 0 0,0 0 0,-1 0 0,0 0 0,0 0 0,-1 1 0,-1-1 0,0 0 0,0-1 0,-5 14 0,1-7 0,-1 0 0,0-1 0,-1 0 0,-20 31 0,13-29 14,-1 0-1,0 0 0,-2-2 0,0 0 1,-1-1-1,0-1 0,-1-1 1,-26 13-1,16-10-261,-1-2 1,0-1-1,-2-2 1,1-1-1,-41 7 1,63-15-6579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5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470 0 24575,'-3'31'0,"-1"-1"0,-1 0 0,-2 0 0,-1 0 0,-1-1 0,-19 40 0,-1 7 0,-10 31 0,-5-2 0,-75 131 0,102-205 0,4-8 0,0 1 0,-1-2 0,-2 0 0,0-1 0,-25 25 0,40-44-97,-1-1-1,0 1 1,1-1-1,-1 0 1,0 0-1,0 0 1,0 0-1,0 0 1,0 0-1,0 0 1,0 0-1,0-1 0,-4 1 1,-9-1-6729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5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24575,'9'0'0,"0"0"0,1 0 0,-1 1 0,0 1 0,0-1 0,0 1 0,0 1 0,0-1 0,-1 1 0,1 1 0,-1 0 0,1 0 0,-1 1 0,-1 0 0,1 0 0,-1 1 0,0 0 0,0 0 0,0 0 0,-1 1 0,0 0 0,0 1 0,-1-1 0,0 1 0,6 13 0,97 163-266,-82-142-833,-14-22-5727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63 226 24575,'-8'-8'0,"0"0"0,0 0 0,1-1 0,1 0 0,-11-18 0,15 24 0,1 0 0,0 0 0,0 0 0,0 0 0,0 0 0,1 0 0,-1 0 0,1 0 0,0 0 0,0 0 0,0 0 0,0 0 0,1 0 0,-1 0 0,1 0 0,-1 0 0,1 0 0,0 1 0,0-1 0,1 0 0,-1 0 0,1 1 0,-1-1 0,1 1 0,0-1 0,2-2 0,3-2 0,0 1 0,1-1 0,0 1 0,0 0 0,1 1 0,-1 0 0,1 1 0,0-1 0,1 2 0,-1-1 0,1 1 0,-1 1 0,15-3 0,0 2 0,0 0 0,1 1 0,0 2 0,33 2 0,-51-1 0,0 0 0,1 0 0,-1 1 0,0-1 0,0 1 0,0 1 0,0 0 0,-1 0 0,1 0 0,-1 1 0,1-1 0,-1 2 0,-1-1 0,1 1 0,0-1 0,-1 2 0,6 6 0,-7-6 0,-1-1 0,0 1 0,0 0 0,0 0 0,-1 0 0,0 0 0,0 1 0,-1-1 0,1 0 0,-2 1 0,1-1 0,0 1 0,-1-1 0,-1 1 0,1-1 0,-1 1 0,0-1 0,0 1 0,-4 10 0,-19 49 0,-3-2 0,-3-1 0,-54 84 0,38-66 0,28-46 0,2 1 0,1 1 0,2 1 0,2 0 0,-12 75 0,22-107 0,0 1 0,0 0 0,1-1 0,0 1 0,0 0 0,1 0 0,0-1 0,0 1 0,0-1 0,1 1 0,0-1 0,1 1 0,-1-1 0,1 0 0,0 0 0,0 0 0,5 5 0,-5-7 0,1 0 0,-1-1 0,1 1 0,-1-1 0,1 0 0,0 0 0,0 0 0,1-1 0,-1 1 0,0-1 0,1 0 0,0 0 0,-1-1 0,1 1 0,0-1 0,0 0 0,0-1 0,0 1 0,0-1 0,0 0 0,0 0 0,0 0 0,6-2 0,9-2-341,1-1 0,-1 0-1,35-16 1,-29 9-6485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6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743 1 24575,'-1'10'0,"0"0"0,-1 0 0,0 0 0,0 0 0,-1 0 0,-1-1 0,1 1 0,-1-1 0,-7 11 0,-54 80 0,41-67 0,-16 24 0,-2-2 0,-3-1 0,-1-3 0,-3-2 0,-81 63 0,106-95 0,0 0 0,-42 19 0,61-33 0,0 0 0,-1 0 0,1-1 0,0 0 0,-1 0 0,1-1 0,-1 0 0,0 0 0,0 0 0,1 0 0,-1-1 0,0 0 0,0 0 0,1-1 0,-1 0 0,0 0 0,1 0 0,-1 0 0,0-1 0,-7-3 0,11 3 5,-1 0 1,1 0-1,0 0 0,0 0 0,0 0 0,0 0 1,0-1-1,1 1 0,-1-1 0,1 0 1,-1 1-1,1-1 0,0 0 0,0 0 0,0 1 1,0-1-1,1 0 0,-1 0 0,1 0 0,0 0 1,0 0-1,0-6 0,1-2-302,1 1 0,0-1 0,0 0 0,8-18 0,1 1-6529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2:16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1 445 24575,'6'1'0,"1"0"0,-1 0 0,1 1 0,-1 0 0,0 0 0,0 0 0,0 1 0,0 0 0,0 0 0,-1 1 0,1 0 0,-1-1 0,0 2 0,0-1 0,-1 1 0,1-1 0,3 7 0,12 13 0,-2 1 0,19 32 0,-34-51 0,43 81-35,-37-67-131,1 0 0,1 0-1,0-1 1,1 0 0,2-1-1,-1 0 1,33 30 0,-30-36-6660</inkml:trace>
  <inkml:trace contextRef="#ctx0" brushRef="#br0" timeOffset="1">790 0 24575,'20'53'0,"-18"-35"0,-1 1 0,-1 0 0,0 0 0,-2-1 0,-6 34 0,-2 25 0,4 162 0,-5 62 0,7-256-120,1-2 246,-10 43 1,11-74-294,-1-1 1,0 1-1,-1-1 1,0 0 0,-1-1-1,0 1 1,-1-1-1,-10 16 1,1-9-6660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4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1 289 24575,'10'1'0,"1"0"0,-1 1 0,1 0 0,10 4 0,38 6 0,-32-11 0,1 0 0,-1-2 0,0-1 0,0-2 0,50-11 0,-68 13 0,-1-1 0,1 0 0,-1 0 0,1-1 0,-1 0 0,0-1 0,0 1 0,-1-1 0,1-1 0,-1 0 0,0 0 0,-1 0 0,1-1 0,-1 0 0,-1 0 0,1 0 0,-1-1 0,-1 0 0,1 0 0,-1 0 0,4-12 0,-7 15 0,0-1 0,-1 1 0,1-1 0,-1 1 0,0-1 0,-1 1 0,1-1 0,-1 0 0,0 1 0,-1 0 0,1-1 0,-1 1 0,0 0 0,0 0 0,-1 0 0,1 0 0,-1 0 0,0 0 0,-1 1 0,1-1 0,-1 1 0,0 0 0,0 0 0,0 1 0,0-1 0,-1 1 0,1 0 0,-1 0 0,0 0 0,0 1 0,0-1 0,0 1 0,-1 0 0,1 1 0,-1 0 0,1-1 0,-1 2 0,1-1 0,-1 1 0,1-1 0,-1 2 0,-6 0 0,-4 2 0,0 2 0,0 0 0,0 0 0,1 2 0,0 0 0,0 0 0,1 2 0,0-1 0,1 2 0,0 0 0,0 1 0,1 0 0,0 1 0,1 0 0,0 0 0,1 2 0,1-1 0,0 1 0,1 0 0,0 1 0,-7 22 0,13-35-68,1 1 0,0 0-1,0 0 1,0 0 0,1 0 0,-1 0-1,1 0 1,0 0 0,-1 0 0,1 0-1,1 0 1,-1 0 0,0 0 0,1 0-1,-1-1 1,1 1 0,0 0-1,0 0 1,2 3 0,6 5-6758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6:08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3426 1 24575,'-890'31'0,"6"39"0,378-18 0,-203 15 0,403-64 0,215-4 0,86 1-104,-20-3 341,24 3-272,1 0-1,-1 0 0,1 0 1,-1 0-1,1-1 0,-1 1 1,1 0-1,-1 0 0,1-1 1,0 1-1,-1 0 0,1-1 0,-1 1 1,1 0-1,0-1 0,0 1 1,-1-1-1,1 1 0,0-1 1,-1 1-1,1-1 0,0 1 1,0 0-1,0-1 0,0 1 1,-1-1-1,1 1 0,0-1 1,0 1-1,0-1 0,0 1 1,0-1-1,0 0 0,0 1 1,1-1-1,-1 1 0,0-1 1,0 1-1,0 0 0,0-1 1,1 0-1,3-9-6790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5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0 171 24575,'23'21'0,"36"25"0,-44-36 0,-1 0 0,-1 1 0,1 1 0,-2 0 0,0 1 0,0 0 0,-1 0 0,13 23 0,-18-26 0,-1 1 0,0 1 0,0-1 0,3 16 0,-7-22 0,0-1 0,0 0 0,-1 1 0,0 0 0,0-1 0,0 1 0,0-1 0,0 1 0,-1-1 0,0 1 0,0-1 0,0 0 0,-1 1 0,-3 6 0,7-51 0,13-25 60,41-107 0,-42 138-357,2 0 0,1 1 0,2 1 0,36-50 0,-38 61-6529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11:35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24575,'2'5'0,"0"0"0,1 1 0,-1-1 0,1 0 0,0-1 0,0 1 0,0 0 0,1-1 0,4 5 0,7 10 0,6 18 0,-2 2 0,-2 0 0,13 42 0,-10-28 0,-20-52-55,12 36 237,-11-36-244,-1 1 0,1-1 0,-1 0-1,0 0 1,1 1 0,-1-1 0,0 0 0,0 0 0,0 1-1,0-1 1,0 0 0,0 1 0,0-1 0,0 0-1,0 0 1,-1 1 0,1-1 0,0 0 0,-1 0 0,1 1-1,-1-1 1,1 0 0,-2 2 0</inkml:trace>
  <inkml:trace contextRef="#ctx0" brushRef="#br0" timeOffset="1">149 97 24575,'0'-4'0,"0"-6"0,0-5 0,4 0 0,1-2 0,5-2 0,0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D7F-B457-48FE-A275-45B7CC4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E98-51F2-4BD7-BD14-EF7D2D2D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14E-46DA-46A2-A6A3-4DAAE02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ABB-A057-4B72-8A54-832F1D3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12D-F247-441E-B1DB-E517E2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8AB-D09C-4FB9-9E55-8D868AF5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A25E-F88B-45E1-AC7D-EA3F0599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EC40-797B-4DAF-9E55-D72E17B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116F-1F0B-45CC-80C8-C27CD5A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5AC7-CF1A-49B4-AAA1-E3D102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5344-5EFB-4889-A46F-D89DFFA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C10D-79B7-4522-9F27-7B7C9FF5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92FC-6B84-4736-B44D-09A73A19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B046-2FEE-4CD2-9413-BD7EA42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CD74-A8E9-4F5B-98AC-9E4530B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86A-FE54-4456-9092-0C13E32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A4A-BD67-4771-9319-67495177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9BE0-E9DF-45D9-8D7D-F4651DE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814-D939-455E-9274-008295E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71E-F4AC-443C-89D9-F27BAFB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F54-ACF6-439B-9DCE-FD4C9DF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87E1-7793-4CC9-B203-F8DFC792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30E2-EE38-4587-B098-404E611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D3D-40FD-44C4-BD7D-8ED484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CF51-CBEE-471E-A96D-748D94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D8D-E540-49FD-933B-2220107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A8F-D638-42BD-9275-7F48A06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2819-7D11-488A-86B8-63D77CE5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378F-60BA-465B-9508-379589E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24C-73BC-474D-BC10-0BF74DF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FECA-2D2F-48D5-BAD5-3BB0387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C74-ADCF-40F5-8722-129C5AA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D57-8677-47D2-8748-277E73B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A091-E033-4EBC-8385-7015622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50B97-62AE-4B2F-A28A-5B66FADB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A895-AE81-41B1-B8F3-485BABDB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F0FD-41D6-4A74-A8B1-89FC4B3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4B48-B81F-46F9-AC5A-AA08916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748-9A5F-4B40-85B4-DFF58E1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1F-7E70-49C1-A24E-02FDB8C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8999-3441-4274-974A-37C5000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F76D-CD18-44AF-A1C7-84224A6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FBD-6BA1-401E-9C42-34126B5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BBD1-AFA7-434C-9661-060B79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6375-4AFE-49BC-BB43-1A39CDC0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3370-5565-4D4A-B29D-4B4834E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1BB-2D4E-48C4-B965-D94C0A0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3B49-4C1D-4A69-B77B-EC45B56A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F224-66C0-45EF-8C5E-F111F6A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085A-A375-4E23-AE61-78FB73E1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2886-985E-4F7B-AEB6-CB9B99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A84-F653-4C5D-8CB6-7F7CAEE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CDC-42F2-40D1-8E4E-D48D42C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FC98-B8FF-4BDB-AA90-8E075795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2E8B-3D5D-424F-B420-3270DEF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7B83-D941-432F-9EA0-8CC0A3F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B2A-D230-4C1B-91C2-10B09E1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39AA-A0D1-4209-AE7D-396203A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AFAF-9257-4CC2-8E95-DC3BC9DB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638E-58B6-4211-B5CA-0A8ABBE2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2D54-B208-4AC5-90D2-D6D00871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EC3-5724-4A95-B4AA-607573C54D0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10-BC28-4C5B-A7A5-B3041ACF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8790-CFA1-4701-B1D0-7897A960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38" Type="http://schemas.openxmlformats.org/officeDocument/2006/relationships/image" Target="../media/image68.png"/><Relationship Id="rId16" Type="http://schemas.openxmlformats.org/officeDocument/2006/relationships/image" Target="../media/image7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69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137" Type="http://schemas.openxmlformats.org/officeDocument/2006/relationships/customXml" Target="../ink/ink68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4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4" Type="http://schemas.openxmlformats.org/officeDocument/2006/relationships/image" Target="../media/image689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2359899-9749-B153-8E6C-57EB8E6F460C}"/>
              </a:ext>
            </a:extLst>
          </p:cNvPr>
          <p:cNvGrpSpPr/>
          <p:nvPr/>
        </p:nvGrpSpPr>
        <p:grpSpPr>
          <a:xfrm>
            <a:off x="789655" y="374442"/>
            <a:ext cx="2547000" cy="487080"/>
            <a:chOff x="789655" y="374442"/>
            <a:chExt cx="25470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8B15E93-F4A1-D631-D30B-A268D145D1C5}"/>
                    </a:ext>
                  </a:extLst>
                </p14:cNvPr>
                <p14:cNvContentPartPr/>
                <p14:nvPr/>
              </p14:nvContentPartPr>
              <p14:xfrm>
                <a:off x="789655" y="374442"/>
                <a:ext cx="167400" cy="487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8B15E93-F4A1-D631-D30B-A268D145D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015" y="365802"/>
                  <a:ext cx="1850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47B85D-2B2B-85CB-F530-05B7768EED71}"/>
                    </a:ext>
                  </a:extLst>
                </p14:cNvPr>
                <p14:cNvContentPartPr/>
                <p14:nvPr/>
              </p14:nvContentPartPr>
              <p14:xfrm>
                <a:off x="798655" y="724002"/>
                <a:ext cx="109800" cy="66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47B85D-2B2B-85CB-F530-05B7768EED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0015" y="715362"/>
                  <a:ext cx="127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C355C8-98A8-F50F-9FEE-BF1E20EBEC45}"/>
                    </a:ext>
                  </a:extLst>
                </p14:cNvPr>
                <p14:cNvContentPartPr/>
                <p14:nvPr/>
              </p14:nvContentPartPr>
              <p14:xfrm>
                <a:off x="986575" y="682602"/>
                <a:ext cx="230760" cy="126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C355C8-98A8-F50F-9FEE-BF1E20EBEC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7935" y="673962"/>
                  <a:ext cx="248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D41EF1-3116-E851-E621-52A9812B10F6}"/>
                    </a:ext>
                  </a:extLst>
                </p14:cNvPr>
                <p14:cNvContentPartPr/>
                <p14:nvPr/>
              </p14:nvContentPartPr>
              <p14:xfrm>
                <a:off x="1189255" y="671082"/>
                <a:ext cx="145800" cy="17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D41EF1-3116-E851-E621-52A9812B10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0615" y="662082"/>
                  <a:ext cx="163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D9AEFB-5CEA-A762-EB69-CA067EBDE44B}"/>
                    </a:ext>
                  </a:extLst>
                </p14:cNvPr>
                <p14:cNvContentPartPr/>
                <p14:nvPr/>
              </p14:nvContentPartPr>
              <p14:xfrm>
                <a:off x="1393375" y="487482"/>
                <a:ext cx="163080" cy="36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D9AEFB-5CEA-A762-EB69-CA067EBDE4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4375" y="478842"/>
                  <a:ext cx="180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912B8A-FF0F-DB99-659B-83497AB53A06}"/>
                    </a:ext>
                  </a:extLst>
                </p14:cNvPr>
                <p14:cNvContentPartPr/>
                <p14:nvPr/>
              </p14:nvContentPartPr>
              <p14:xfrm>
                <a:off x="1570855" y="668202"/>
                <a:ext cx="176760" cy="11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912B8A-FF0F-DB99-659B-83497AB53A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62215" y="659202"/>
                  <a:ext cx="194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EC42AD-B12D-EA6E-149F-9039EFB5BCFF}"/>
                    </a:ext>
                  </a:extLst>
                </p14:cNvPr>
                <p14:cNvContentPartPr/>
                <p14:nvPr/>
              </p14:nvContentPartPr>
              <p14:xfrm>
                <a:off x="1775335" y="630762"/>
                <a:ext cx="159120" cy="18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EC42AD-B12D-EA6E-149F-9039EFB5BC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6335" y="621762"/>
                  <a:ext cx="176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915137-A34C-1096-5697-B4B12ECE9CB1}"/>
                    </a:ext>
                  </a:extLst>
                </p14:cNvPr>
                <p14:cNvContentPartPr/>
                <p14:nvPr/>
              </p14:nvContentPartPr>
              <p14:xfrm>
                <a:off x="2006095" y="604122"/>
                <a:ext cx="64080" cy="16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915137-A34C-1096-5697-B4B12ECE9C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97095" y="595122"/>
                  <a:ext cx="81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006E46-992E-44FF-A9B7-E8057E66C9BB}"/>
                    </a:ext>
                  </a:extLst>
                </p14:cNvPr>
                <p14:cNvContentPartPr/>
                <p14:nvPr/>
              </p14:nvContentPartPr>
              <p14:xfrm>
                <a:off x="2050015" y="447522"/>
                <a:ext cx="417960" cy="36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006E46-992E-44FF-A9B7-E8057E66C9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41015" y="438882"/>
                  <a:ext cx="435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D03194-27EC-A1A6-6265-C2988FD70528}"/>
                    </a:ext>
                  </a:extLst>
                </p14:cNvPr>
                <p14:cNvContentPartPr/>
                <p14:nvPr/>
              </p14:nvContentPartPr>
              <p14:xfrm>
                <a:off x="2538535" y="659202"/>
                <a:ext cx="722880" cy="8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D03194-27EC-A1A6-6265-C2988FD7052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9895" y="650562"/>
                  <a:ext cx="740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96C139-E47B-D695-3EA6-98F81E876A66}"/>
                    </a:ext>
                  </a:extLst>
                </p14:cNvPr>
                <p14:cNvContentPartPr/>
                <p14:nvPr/>
              </p14:nvContentPartPr>
              <p14:xfrm>
                <a:off x="3240535" y="594402"/>
                <a:ext cx="96120" cy="12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96C139-E47B-D695-3EA6-98F81E876A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1535" y="585762"/>
                  <a:ext cx="1137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9C2D14-54B1-6235-18DD-1D67B85C0F28}"/>
              </a:ext>
            </a:extLst>
          </p:cNvPr>
          <p:cNvGrpSpPr/>
          <p:nvPr/>
        </p:nvGrpSpPr>
        <p:grpSpPr>
          <a:xfrm>
            <a:off x="3771535" y="407922"/>
            <a:ext cx="1729800" cy="421560"/>
            <a:chOff x="3771535" y="407922"/>
            <a:chExt cx="172980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7B4F61-5DE9-EB67-7178-B210602E7337}"/>
                    </a:ext>
                  </a:extLst>
                </p14:cNvPr>
                <p14:cNvContentPartPr/>
                <p14:nvPr/>
              </p14:nvContentPartPr>
              <p14:xfrm>
                <a:off x="4074295" y="436002"/>
                <a:ext cx="53640" cy="31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7B4F61-5DE9-EB67-7178-B210602E73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65655" y="427002"/>
                  <a:ext cx="71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961CD7-99B4-719A-DD39-4F2A71FA88AA}"/>
                    </a:ext>
                  </a:extLst>
                </p14:cNvPr>
                <p14:cNvContentPartPr/>
                <p14:nvPr/>
              </p14:nvContentPartPr>
              <p14:xfrm>
                <a:off x="3771535" y="407922"/>
                <a:ext cx="484200" cy="28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961CD7-99B4-719A-DD39-4F2A71FA88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2895" y="399282"/>
                  <a:ext cx="501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C7611D-AC7C-65BB-C338-4557B8A7EB84}"/>
                    </a:ext>
                  </a:extLst>
                </p14:cNvPr>
                <p14:cNvContentPartPr/>
                <p14:nvPr/>
              </p14:nvContentPartPr>
              <p14:xfrm>
                <a:off x="4482895" y="659562"/>
                <a:ext cx="739080" cy="8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C7611D-AC7C-65BB-C338-4557B8A7EB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74255" y="650562"/>
                  <a:ext cx="756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41C5E0-DC35-2632-4C87-F5FB8E8B4079}"/>
                    </a:ext>
                  </a:extLst>
                </p14:cNvPr>
                <p14:cNvContentPartPr/>
                <p14:nvPr/>
              </p14:nvContentPartPr>
              <p14:xfrm>
                <a:off x="5255095" y="528882"/>
                <a:ext cx="246240" cy="30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41C5E0-DC35-2632-4C87-F5FB8E8B40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46095" y="519882"/>
                  <a:ext cx="2638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A0024A9-5588-549C-3248-6872A1C19E3D}"/>
              </a:ext>
            </a:extLst>
          </p:cNvPr>
          <p:cNvGrpSpPr/>
          <p:nvPr/>
        </p:nvGrpSpPr>
        <p:grpSpPr>
          <a:xfrm>
            <a:off x="7660975" y="401082"/>
            <a:ext cx="2580840" cy="553680"/>
            <a:chOff x="7660975" y="401082"/>
            <a:chExt cx="258084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28198C-9964-68BD-609E-FD03924ECE91}"/>
                    </a:ext>
                  </a:extLst>
                </p14:cNvPr>
                <p14:cNvContentPartPr/>
                <p14:nvPr/>
              </p14:nvContentPartPr>
              <p14:xfrm>
                <a:off x="9940495" y="505122"/>
                <a:ext cx="301320" cy="18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28198C-9964-68BD-609E-FD03924ECE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31495" y="496122"/>
                  <a:ext cx="318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CC343D-B027-0CEB-1BAC-7D9003B47CC0}"/>
                    </a:ext>
                  </a:extLst>
                </p14:cNvPr>
                <p14:cNvContentPartPr/>
                <p14:nvPr/>
              </p14:nvContentPartPr>
              <p14:xfrm>
                <a:off x="9226255" y="499362"/>
                <a:ext cx="645120" cy="44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CC343D-B027-0CEB-1BAC-7D9003B47C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17255" y="490722"/>
                  <a:ext cx="6627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C1A58D-D350-7576-0586-A9F1785C70BB}"/>
                    </a:ext>
                  </a:extLst>
                </p14:cNvPr>
                <p14:cNvContentPartPr/>
                <p14:nvPr/>
              </p14:nvContentPartPr>
              <p14:xfrm>
                <a:off x="9498775" y="588282"/>
                <a:ext cx="64080" cy="2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C1A58D-D350-7576-0586-A9F1785C70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90135" y="579642"/>
                  <a:ext cx="81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658C41-6C4B-EDCA-B2AE-328223B56D42}"/>
                    </a:ext>
                  </a:extLst>
                </p14:cNvPr>
                <p14:cNvContentPartPr/>
                <p14:nvPr/>
              </p14:nvContentPartPr>
              <p14:xfrm>
                <a:off x="8981455" y="666402"/>
                <a:ext cx="458280" cy="13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658C41-6C4B-EDCA-B2AE-328223B56D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72455" y="657402"/>
                  <a:ext cx="475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057A6D-4975-5C30-C2D8-9A8098B39D17}"/>
                    </a:ext>
                  </a:extLst>
                </p14:cNvPr>
                <p14:cNvContentPartPr/>
                <p14:nvPr/>
              </p14:nvContentPartPr>
              <p14:xfrm>
                <a:off x="9037255" y="896082"/>
                <a:ext cx="30960" cy="5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057A6D-4975-5C30-C2D8-9A8098B39D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28255" y="887442"/>
                  <a:ext cx="48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22AE06-B39A-95E3-4D8B-F3D2FC98134D}"/>
                    </a:ext>
                  </a:extLst>
                </p14:cNvPr>
                <p14:cNvContentPartPr/>
                <p14:nvPr/>
              </p14:nvContentPartPr>
              <p14:xfrm>
                <a:off x="8788135" y="575322"/>
                <a:ext cx="44640" cy="24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22AE06-B39A-95E3-4D8B-F3D2FC9813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79495" y="566322"/>
                  <a:ext cx="62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2CD740-21F3-BFEE-E8A8-2DCD73C033A3}"/>
                    </a:ext>
                  </a:extLst>
                </p14:cNvPr>
                <p14:cNvContentPartPr/>
                <p14:nvPr/>
              </p14:nvContentPartPr>
              <p14:xfrm>
                <a:off x="8508775" y="724362"/>
                <a:ext cx="241200" cy="17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2CD740-21F3-BFEE-E8A8-2DCD73C033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00135" y="715722"/>
                  <a:ext cx="258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3C3F33-3096-5203-693F-F9DD1DE4D031}"/>
                    </a:ext>
                  </a:extLst>
                </p14:cNvPr>
                <p14:cNvContentPartPr/>
                <p14:nvPr/>
              </p14:nvContentPartPr>
              <p14:xfrm>
                <a:off x="8513455" y="597642"/>
                <a:ext cx="70920" cy="22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3C3F33-3096-5203-693F-F9DD1DE4D0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04455" y="589002"/>
                  <a:ext cx="88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5BCADC-2343-A721-3D80-32D5FC55AB69}"/>
                    </a:ext>
                  </a:extLst>
                </p14:cNvPr>
                <p14:cNvContentPartPr/>
                <p14:nvPr/>
              </p14:nvContentPartPr>
              <p14:xfrm>
                <a:off x="8395015" y="771882"/>
                <a:ext cx="137520" cy="14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5BCADC-2343-A721-3D80-32D5FC55AB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6375" y="763242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7932C7-B8B7-EA82-E8D5-BFFDA9D966B4}"/>
                    </a:ext>
                  </a:extLst>
                </p14:cNvPr>
                <p14:cNvContentPartPr/>
                <p14:nvPr/>
              </p14:nvContentPartPr>
              <p14:xfrm>
                <a:off x="8076055" y="539322"/>
                <a:ext cx="201960" cy="32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7932C7-B8B7-EA82-E8D5-BFFDA9D966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67415" y="530322"/>
                  <a:ext cx="219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C3B652-B5C1-C6F8-3417-5E7C3C72BD4E}"/>
                    </a:ext>
                  </a:extLst>
                </p14:cNvPr>
                <p14:cNvContentPartPr/>
                <p14:nvPr/>
              </p14:nvContentPartPr>
              <p14:xfrm>
                <a:off x="7874095" y="542202"/>
                <a:ext cx="170640" cy="28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C3B652-B5C1-C6F8-3417-5E7C3C72BD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65095" y="533562"/>
                  <a:ext cx="188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E5CDEA-B982-FA89-94C0-1E7D133A1EB2}"/>
                    </a:ext>
                  </a:extLst>
                </p14:cNvPr>
                <p14:cNvContentPartPr/>
                <p14:nvPr/>
              </p14:nvContentPartPr>
              <p14:xfrm>
                <a:off x="7927375" y="401082"/>
                <a:ext cx="192600" cy="7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E5CDEA-B982-FA89-94C0-1E7D133A1E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18735" y="392442"/>
                  <a:ext cx="210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749C1A-FAFE-36F4-B17C-ED6DA1F320C9}"/>
                    </a:ext>
                  </a:extLst>
                </p14:cNvPr>
                <p14:cNvContentPartPr/>
                <p14:nvPr/>
              </p14:nvContentPartPr>
              <p14:xfrm>
                <a:off x="7660975" y="533562"/>
                <a:ext cx="27360" cy="31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749C1A-FAFE-36F4-B17C-ED6DA1F320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2335" y="524562"/>
                  <a:ext cx="450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532FDF6-F38B-FF16-3E0C-E0DBA23E5985}"/>
              </a:ext>
            </a:extLst>
          </p:cNvPr>
          <p:cNvGrpSpPr/>
          <p:nvPr/>
        </p:nvGrpSpPr>
        <p:grpSpPr>
          <a:xfrm>
            <a:off x="3997615" y="1163562"/>
            <a:ext cx="1409400" cy="416160"/>
            <a:chOff x="3997615" y="1163562"/>
            <a:chExt cx="140940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5AEAAF-290C-03DE-55EE-0D77711790C5}"/>
                    </a:ext>
                  </a:extLst>
                </p14:cNvPr>
                <p14:cNvContentPartPr/>
                <p14:nvPr/>
              </p14:nvContentPartPr>
              <p14:xfrm>
                <a:off x="3997615" y="1163562"/>
                <a:ext cx="225000" cy="410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5AEAAF-290C-03DE-55EE-0D77711790C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8615" y="1154922"/>
                  <a:ext cx="2426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E9953F-B56A-4E4F-D0BC-EFBA053CE038}"/>
                    </a:ext>
                  </a:extLst>
                </p14:cNvPr>
                <p14:cNvContentPartPr/>
                <p14:nvPr/>
              </p14:nvContentPartPr>
              <p14:xfrm>
                <a:off x="4371295" y="1240602"/>
                <a:ext cx="182880" cy="297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E9953F-B56A-4E4F-D0BC-EFBA053CE03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62295" y="1231602"/>
                  <a:ext cx="200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71899D6-6F13-49AC-7950-4DEE9797E4AB}"/>
                    </a:ext>
                  </a:extLst>
                </p14:cNvPr>
                <p14:cNvContentPartPr/>
                <p14:nvPr/>
              </p14:nvContentPartPr>
              <p14:xfrm>
                <a:off x="4393975" y="1331322"/>
                <a:ext cx="206640" cy="139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71899D6-6F13-49AC-7950-4DEE9797E4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85335" y="1322682"/>
                  <a:ext cx="224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1B69A03-6158-4839-3DAE-57219532248A}"/>
                    </a:ext>
                  </a:extLst>
                </p14:cNvPr>
                <p14:cNvContentPartPr/>
                <p14:nvPr/>
              </p14:nvContentPartPr>
              <p14:xfrm>
                <a:off x="4832815" y="1249242"/>
                <a:ext cx="166320" cy="329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1B69A03-6158-4839-3DAE-57219532248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23815" y="1240242"/>
                  <a:ext cx="183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3B129D-23E3-E181-90F9-F4476F7CE125}"/>
                    </a:ext>
                  </a:extLst>
                </p14:cNvPr>
                <p14:cNvContentPartPr/>
                <p14:nvPr/>
              </p14:nvContentPartPr>
              <p14:xfrm>
                <a:off x="5169055" y="1295322"/>
                <a:ext cx="198360" cy="284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3B129D-23E3-E181-90F9-F4476F7CE12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60415" y="1286322"/>
                  <a:ext cx="216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10C61E7-7B58-CAA2-368C-540A716DF3F5}"/>
                    </a:ext>
                  </a:extLst>
                </p14:cNvPr>
                <p14:cNvContentPartPr/>
                <p14:nvPr/>
              </p14:nvContentPartPr>
              <p14:xfrm>
                <a:off x="5202175" y="1384602"/>
                <a:ext cx="204840" cy="186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10C61E7-7B58-CAA2-368C-540A716DF3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93175" y="1375962"/>
                  <a:ext cx="2224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F851B88-5C0D-362A-956C-376DB5B6F064}"/>
              </a:ext>
            </a:extLst>
          </p:cNvPr>
          <p:cNvGrpSpPr/>
          <p:nvPr/>
        </p:nvGrpSpPr>
        <p:grpSpPr>
          <a:xfrm>
            <a:off x="5686735" y="1345002"/>
            <a:ext cx="895320" cy="307440"/>
            <a:chOff x="5686735" y="1345002"/>
            <a:chExt cx="89532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F97B479-C100-E952-7849-692BA92642CB}"/>
                    </a:ext>
                  </a:extLst>
                </p14:cNvPr>
                <p14:cNvContentPartPr/>
                <p14:nvPr/>
              </p14:nvContentPartPr>
              <p14:xfrm>
                <a:off x="5686735" y="1347882"/>
                <a:ext cx="372600" cy="259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F97B479-C100-E952-7849-692BA92642C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77735" y="1338882"/>
                  <a:ext cx="390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73CB81D-C373-37A0-4D77-30A5B578CB99}"/>
                    </a:ext>
                  </a:extLst>
                </p14:cNvPr>
                <p14:cNvContentPartPr/>
                <p14:nvPr/>
              </p14:nvContentPartPr>
              <p14:xfrm>
                <a:off x="6130975" y="1384602"/>
                <a:ext cx="261720" cy="243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73CB81D-C373-37A0-4D77-30A5B578CB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22335" y="1375962"/>
                  <a:ext cx="279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BC5602B-FB8C-138F-4575-5CA2B72FDD45}"/>
                    </a:ext>
                  </a:extLst>
                </p14:cNvPr>
                <p14:cNvContentPartPr/>
                <p14:nvPr/>
              </p14:nvContentPartPr>
              <p14:xfrm>
                <a:off x="6506815" y="1345002"/>
                <a:ext cx="75240" cy="307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BC5602B-FB8C-138F-4575-5CA2B72FDD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97815" y="1336002"/>
                  <a:ext cx="9288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555625-7194-1DF3-0C35-C54D37D84FF7}"/>
              </a:ext>
            </a:extLst>
          </p:cNvPr>
          <p:cNvGrpSpPr/>
          <p:nvPr/>
        </p:nvGrpSpPr>
        <p:grpSpPr>
          <a:xfrm>
            <a:off x="7021255" y="1491162"/>
            <a:ext cx="817560" cy="150120"/>
            <a:chOff x="7021255" y="1491162"/>
            <a:chExt cx="8175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9CD6DAA-A3FE-14FB-46FC-B2E52A3B01CD}"/>
                    </a:ext>
                  </a:extLst>
                </p14:cNvPr>
                <p14:cNvContentPartPr/>
                <p14:nvPr/>
              </p14:nvContentPartPr>
              <p14:xfrm>
                <a:off x="7021255" y="1517442"/>
                <a:ext cx="717480" cy="46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9CD6DAA-A3FE-14FB-46FC-B2E52A3B01C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12255" y="1508802"/>
                  <a:ext cx="735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F35CC30-B239-5E49-575F-BA9CBA8896BD}"/>
                    </a:ext>
                  </a:extLst>
                </p14:cNvPr>
                <p14:cNvContentPartPr/>
                <p14:nvPr/>
              </p14:nvContentPartPr>
              <p14:xfrm>
                <a:off x="7745575" y="1491162"/>
                <a:ext cx="93240" cy="150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F35CC30-B239-5E49-575F-BA9CBA8896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36935" y="1482162"/>
                  <a:ext cx="1108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749D5E6-AF66-3E12-3305-EDF112BCDC55}"/>
              </a:ext>
            </a:extLst>
          </p:cNvPr>
          <p:cNvGrpSpPr/>
          <p:nvPr/>
        </p:nvGrpSpPr>
        <p:grpSpPr>
          <a:xfrm>
            <a:off x="8336695" y="1299642"/>
            <a:ext cx="719280" cy="395640"/>
            <a:chOff x="8336695" y="1299642"/>
            <a:chExt cx="7192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66ACE6-DF41-3857-EFCC-A70AB84BBCCE}"/>
                    </a:ext>
                  </a:extLst>
                </p14:cNvPr>
                <p14:cNvContentPartPr/>
                <p14:nvPr/>
              </p14:nvContentPartPr>
              <p14:xfrm>
                <a:off x="8336695" y="1392522"/>
                <a:ext cx="288720" cy="269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66ACE6-DF41-3857-EFCC-A70AB84BBC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7695" y="1383882"/>
                  <a:ext cx="306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2448465-DA99-D30F-A430-8C19D86940CA}"/>
                    </a:ext>
                  </a:extLst>
                </p14:cNvPr>
                <p14:cNvContentPartPr/>
                <p14:nvPr/>
              </p14:nvContentPartPr>
              <p14:xfrm>
                <a:off x="8797495" y="1343562"/>
                <a:ext cx="146880" cy="351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2448465-DA99-D30F-A430-8C19D86940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88855" y="1334562"/>
                  <a:ext cx="164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B0BC018-EADD-F2F1-96E5-84106DBEECD3}"/>
                    </a:ext>
                  </a:extLst>
                </p14:cNvPr>
                <p14:cNvContentPartPr/>
                <p14:nvPr/>
              </p14:nvContentPartPr>
              <p14:xfrm>
                <a:off x="8701375" y="1299642"/>
                <a:ext cx="354600" cy="184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B0BC018-EADD-F2F1-96E5-84106DBEEC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92735" y="1290642"/>
                  <a:ext cx="3722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9F2A98A-86A0-0401-D760-076250649CDA}"/>
              </a:ext>
            </a:extLst>
          </p:cNvPr>
          <p:cNvGrpSpPr/>
          <p:nvPr/>
        </p:nvGrpSpPr>
        <p:grpSpPr>
          <a:xfrm>
            <a:off x="417775" y="1846482"/>
            <a:ext cx="1667880" cy="565200"/>
            <a:chOff x="417775" y="1846482"/>
            <a:chExt cx="166788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383EED4-7785-8D9E-0485-8666C32027F0}"/>
                    </a:ext>
                  </a:extLst>
                </p14:cNvPr>
                <p14:cNvContentPartPr/>
                <p14:nvPr/>
              </p14:nvContentPartPr>
              <p14:xfrm>
                <a:off x="417775" y="1846482"/>
                <a:ext cx="221400" cy="558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383EED4-7785-8D9E-0485-8666C32027F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9135" y="1837482"/>
                  <a:ext cx="2390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1132A44-E9DE-CBE4-4C6C-BEE950D016AE}"/>
                    </a:ext>
                  </a:extLst>
                </p14:cNvPr>
                <p14:cNvContentPartPr/>
                <p14:nvPr/>
              </p14:nvContentPartPr>
              <p14:xfrm>
                <a:off x="425695" y="2213322"/>
                <a:ext cx="181080" cy="86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1132A44-E9DE-CBE4-4C6C-BEE950D016A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6695" y="2204682"/>
                  <a:ext cx="198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1A9E5D7-5521-5D50-B247-3C3378756C2B}"/>
                    </a:ext>
                  </a:extLst>
                </p14:cNvPr>
                <p14:cNvContentPartPr/>
                <p14:nvPr/>
              </p14:nvContentPartPr>
              <p14:xfrm>
                <a:off x="653575" y="2174082"/>
                <a:ext cx="286920" cy="117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1A9E5D7-5521-5D50-B247-3C3378756C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4575" y="2165082"/>
                  <a:ext cx="304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887618E-7D7F-5FDE-BB58-71D25C1DEA56}"/>
                    </a:ext>
                  </a:extLst>
                </p14:cNvPr>
                <p14:cNvContentPartPr/>
                <p14:nvPr/>
              </p14:nvContentPartPr>
              <p14:xfrm>
                <a:off x="889735" y="2148162"/>
                <a:ext cx="208080" cy="188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887618E-7D7F-5FDE-BB58-71D25C1DEA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1095" y="2139162"/>
                  <a:ext cx="225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5AD45E-2453-3895-2FBB-9BE479D0F918}"/>
                    </a:ext>
                  </a:extLst>
                </p14:cNvPr>
                <p14:cNvContentPartPr/>
                <p14:nvPr/>
              </p14:nvContentPartPr>
              <p14:xfrm>
                <a:off x="1074055" y="1975722"/>
                <a:ext cx="244800" cy="353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5AD45E-2453-3895-2FBB-9BE479D0F9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5055" y="1966722"/>
                  <a:ext cx="26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345BA4-E780-7F36-0266-20C07D0960E6}"/>
                    </a:ext>
                  </a:extLst>
                </p14:cNvPr>
                <p14:cNvContentPartPr/>
                <p14:nvPr/>
              </p14:nvContentPartPr>
              <p14:xfrm>
                <a:off x="1313455" y="2230242"/>
                <a:ext cx="142200" cy="104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345BA4-E780-7F36-0266-20C07D096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04815" y="2221242"/>
                  <a:ext cx="159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D91931F-FAE2-831F-3150-D648147511ED}"/>
                    </a:ext>
                  </a:extLst>
                </p14:cNvPr>
                <p14:cNvContentPartPr/>
                <p14:nvPr/>
              </p14:nvContentPartPr>
              <p14:xfrm>
                <a:off x="1473295" y="2192442"/>
                <a:ext cx="239760" cy="187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D91931F-FAE2-831F-3150-D648147511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4295" y="2183442"/>
                  <a:ext cx="257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5CCE014-591E-CD42-D693-F5F9476E40D2}"/>
                    </a:ext>
                  </a:extLst>
                </p14:cNvPr>
                <p14:cNvContentPartPr/>
                <p14:nvPr/>
              </p14:nvContentPartPr>
              <p14:xfrm>
                <a:off x="1731055" y="2207562"/>
                <a:ext cx="9360" cy="29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5CCE014-591E-CD42-D693-F5F9476E40D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2055" y="2198922"/>
                  <a:ext cx="2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4F172BD-D696-0D31-A0CD-168B40154C91}"/>
                    </a:ext>
                  </a:extLst>
                </p14:cNvPr>
                <p14:cNvContentPartPr/>
                <p14:nvPr/>
              </p14:nvContentPartPr>
              <p14:xfrm>
                <a:off x="1778575" y="2041962"/>
                <a:ext cx="307080" cy="369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4F172BD-D696-0D31-A0CD-168B40154C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69935" y="2033322"/>
                  <a:ext cx="32472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7B5402-7DC6-6CAD-7F8D-940529393015}"/>
              </a:ext>
            </a:extLst>
          </p:cNvPr>
          <p:cNvGrpSpPr/>
          <p:nvPr/>
        </p:nvGrpSpPr>
        <p:grpSpPr>
          <a:xfrm>
            <a:off x="2336215" y="2042682"/>
            <a:ext cx="759600" cy="484920"/>
            <a:chOff x="2336215" y="2042682"/>
            <a:chExt cx="7596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14B313-4E9D-D8E8-BEFE-87E78132A451}"/>
                    </a:ext>
                  </a:extLst>
                </p14:cNvPr>
                <p14:cNvContentPartPr/>
                <p14:nvPr/>
              </p14:nvContentPartPr>
              <p14:xfrm>
                <a:off x="2336215" y="2042682"/>
                <a:ext cx="231120" cy="399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14B313-4E9D-D8E8-BEFE-87E78132A45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7575" y="2034042"/>
                  <a:ext cx="248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2280632-C6FF-86AF-E46F-602DC6B4F065}"/>
                    </a:ext>
                  </a:extLst>
                </p14:cNvPr>
                <p14:cNvContentPartPr/>
                <p14:nvPr/>
              </p14:nvContentPartPr>
              <p14:xfrm>
                <a:off x="2611615" y="2076882"/>
                <a:ext cx="274320" cy="450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2280632-C6FF-86AF-E46F-602DC6B4F06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02975" y="2067882"/>
                  <a:ext cx="2919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E9E626A-0BF5-7330-A474-8EAE3418F166}"/>
                    </a:ext>
                  </a:extLst>
                </p14:cNvPr>
                <p14:cNvContentPartPr/>
                <p14:nvPr/>
              </p14:nvContentPartPr>
              <p14:xfrm>
                <a:off x="2991415" y="2094882"/>
                <a:ext cx="104400" cy="397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E9E626A-0BF5-7330-A474-8EAE3418F1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82775" y="2085882"/>
                  <a:ext cx="122040" cy="41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E45874C-D608-92EC-A2E1-893BE2DAC736}"/>
                  </a:ext>
                </a:extLst>
              </p14:cNvPr>
              <p14:cNvContentPartPr/>
              <p14:nvPr/>
            </p14:nvContentPartPr>
            <p14:xfrm>
              <a:off x="3497575" y="2368842"/>
              <a:ext cx="168120" cy="175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E45874C-D608-92EC-A2E1-893BE2DAC73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88575" y="2359842"/>
                <a:ext cx="18576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4F0F44-BCE9-6751-7EC7-14B9DB4E4A99}"/>
              </a:ext>
            </a:extLst>
          </p:cNvPr>
          <p:cNvGrpSpPr/>
          <p:nvPr/>
        </p:nvGrpSpPr>
        <p:grpSpPr>
          <a:xfrm>
            <a:off x="4126855" y="2192802"/>
            <a:ext cx="599040" cy="458640"/>
            <a:chOff x="4126855" y="2192802"/>
            <a:chExt cx="59904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C4B3018-BDA0-1F14-0F69-B434B9150962}"/>
                    </a:ext>
                  </a:extLst>
                </p14:cNvPr>
                <p14:cNvContentPartPr/>
                <p14:nvPr/>
              </p14:nvContentPartPr>
              <p14:xfrm>
                <a:off x="4126855" y="2192802"/>
                <a:ext cx="189000" cy="458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C4B3018-BDA0-1F14-0F69-B434B91509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18215" y="2184162"/>
                  <a:ext cx="2066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E324D29-BDCF-5BC2-0589-CF76D8D29FB4}"/>
                    </a:ext>
                  </a:extLst>
                </p14:cNvPr>
                <p14:cNvContentPartPr/>
                <p14:nvPr/>
              </p14:nvContentPartPr>
              <p14:xfrm>
                <a:off x="4540495" y="2281362"/>
                <a:ext cx="149040" cy="286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E324D29-BDCF-5BC2-0589-CF76D8D29FB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31855" y="2272362"/>
                  <a:ext cx="166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D9CB08-2DB5-46EB-1B4E-CCF5E7860266}"/>
                    </a:ext>
                  </a:extLst>
                </p14:cNvPr>
                <p14:cNvContentPartPr/>
                <p14:nvPr/>
              </p14:nvContentPartPr>
              <p14:xfrm>
                <a:off x="4553815" y="2352282"/>
                <a:ext cx="172080" cy="178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D9CB08-2DB5-46EB-1B4E-CCF5E786026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44815" y="2343642"/>
                  <a:ext cx="1897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9DFF83A-BCFB-FB16-C9D4-5D57B82B2BA4}"/>
              </a:ext>
            </a:extLst>
          </p:cNvPr>
          <p:cNvGrpSpPr/>
          <p:nvPr/>
        </p:nvGrpSpPr>
        <p:grpSpPr>
          <a:xfrm>
            <a:off x="5105335" y="2183802"/>
            <a:ext cx="1871640" cy="589680"/>
            <a:chOff x="5105335" y="2183802"/>
            <a:chExt cx="187164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1E38D6A-8B63-A474-F8EF-89980F49C853}"/>
                    </a:ext>
                  </a:extLst>
                </p14:cNvPr>
                <p14:cNvContentPartPr/>
                <p14:nvPr/>
              </p14:nvContentPartPr>
              <p14:xfrm>
                <a:off x="5247535" y="2201442"/>
                <a:ext cx="99000" cy="324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1E38D6A-8B63-A474-F8EF-89980F49C85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38895" y="2192442"/>
                  <a:ext cx="116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D35B93-9521-452B-128E-8AC8DF95962E}"/>
                    </a:ext>
                  </a:extLst>
                </p14:cNvPr>
                <p14:cNvContentPartPr/>
                <p14:nvPr/>
              </p14:nvContentPartPr>
              <p14:xfrm>
                <a:off x="5105335" y="2183802"/>
                <a:ext cx="263520" cy="239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D35B93-9521-452B-128E-8AC8DF95962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96695" y="2174802"/>
                  <a:ext cx="28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C087647-347A-F1F8-4D40-A493CA639CB9}"/>
                    </a:ext>
                  </a:extLst>
                </p14:cNvPr>
                <p14:cNvContentPartPr/>
                <p14:nvPr/>
              </p14:nvContentPartPr>
              <p14:xfrm>
                <a:off x="5466055" y="2237082"/>
                <a:ext cx="118080" cy="317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C087647-347A-F1F8-4D40-A493CA639CB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7415" y="2228082"/>
                  <a:ext cx="135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AB4DF9A-29F5-E5BA-34D5-5B18FDA108D3}"/>
                    </a:ext>
                  </a:extLst>
                </p14:cNvPr>
                <p14:cNvContentPartPr/>
                <p14:nvPr/>
              </p14:nvContentPartPr>
              <p14:xfrm>
                <a:off x="5494855" y="2361282"/>
                <a:ext cx="59760" cy="144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AB4DF9A-29F5-E5BA-34D5-5B18FDA108D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86215" y="2352282"/>
                  <a:ext cx="77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562EA6A-741C-B7E3-C102-9BEF128B371B}"/>
                    </a:ext>
                  </a:extLst>
                </p14:cNvPr>
                <p14:cNvContentPartPr/>
                <p14:nvPr/>
              </p14:nvContentPartPr>
              <p14:xfrm>
                <a:off x="5742535" y="2288562"/>
                <a:ext cx="187920" cy="339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562EA6A-741C-B7E3-C102-9BEF128B37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33895" y="2279922"/>
                  <a:ext cx="205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FBD62C-AEA6-8EE4-39EE-D38ECB6EA915}"/>
                    </a:ext>
                  </a:extLst>
                </p14:cNvPr>
                <p14:cNvContentPartPr/>
                <p14:nvPr/>
              </p14:nvContentPartPr>
              <p14:xfrm>
                <a:off x="6009295" y="2290002"/>
                <a:ext cx="169560" cy="352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FBD62C-AEA6-8EE4-39EE-D38ECB6EA9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00295" y="2281002"/>
                  <a:ext cx="187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69121DB-ABA1-E07C-E3C8-7487CC109717}"/>
                    </a:ext>
                  </a:extLst>
                </p14:cNvPr>
                <p14:cNvContentPartPr/>
                <p14:nvPr/>
              </p14:nvContentPartPr>
              <p14:xfrm>
                <a:off x="6071935" y="2423202"/>
                <a:ext cx="127080" cy="132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69121DB-ABA1-E07C-E3C8-7487CC1097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63295" y="2414202"/>
                  <a:ext cx="14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94F20D-60EA-8C3D-2AD5-D5D0636D1896}"/>
                    </a:ext>
                  </a:extLst>
                </p14:cNvPr>
                <p14:cNvContentPartPr/>
                <p14:nvPr/>
              </p14:nvContentPartPr>
              <p14:xfrm>
                <a:off x="6307015" y="2306562"/>
                <a:ext cx="165600" cy="390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F94F20D-60EA-8C3D-2AD5-D5D0636D189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98375" y="2297922"/>
                  <a:ext cx="183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45CBDE0-9AB7-14CE-95C4-402833FD7BA0}"/>
                    </a:ext>
                  </a:extLst>
                </p14:cNvPr>
                <p14:cNvContentPartPr/>
                <p14:nvPr/>
              </p14:nvContentPartPr>
              <p14:xfrm>
                <a:off x="6586015" y="2432202"/>
                <a:ext cx="267480" cy="255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45CBDE0-9AB7-14CE-95C4-402833FD7B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77375" y="2423562"/>
                  <a:ext cx="285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ED46EE-08C4-B87D-1D5F-357E9099C5CC}"/>
                    </a:ext>
                  </a:extLst>
                </p14:cNvPr>
                <p14:cNvContentPartPr/>
                <p14:nvPr/>
              </p14:nvContentPartPr>
              <p14:xfrm>
                <a:off x="6684295" y="2369922"/>
                <a:ext cx="292680" cy="403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ED46EE-08C4-B87D-1D5F-357E9099C5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75655" y="2360922"/>
                  <a:ext cx="310320" cy="42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267A78-8EFB-31FC-F4A0-E5EC61B24627}"/>
                  </a:ext>
                </a:extLst>
              </p14:cNvPr>
              <p14:cNvContentPartPr/>
              <p14:nvPr/>
            </p14:nvContentPartPr>
            <p14:xfrm>
              <a:off x="8141215" y="1908402"/>
              <a:ext cx="1233720" cy="806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267A78-8EFB-31FC-F4A0-E5EC61B2462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32215" y="1899762"/>
                <a:ext cx="125136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6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23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5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17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4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5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40922" y="4864518"/>
                <a:ext cx="2871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6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abolhasan bdh</cp:lastModifiedBy>
  <cp:revision>30</cp:revision>
  <dcterms:created xsi:type="dcterms:W3CDTF">2022-03-08T08:44:55Z</dcterms:created>
  <dcterms:modified xsi:type="dcterms:W3CDTF">2023-09-13T16:47:23Z</dcterms:modified>
</cp:coreProperties>
</file>