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  <p:sldId id="325" r:id="rId3"/>
    <p:sldId id="32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3:55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 1564,'16'1'7748,"28"-7"-6004,-25 3-396,134-25 2152,-111 18-3476,-2-2 0,1-2-1,60-30 1,-62 18-2012,-21 3-2793,-24 17 101,-1 3 2090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00.7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 1496,'14'-14'15075,"-7"34"-11078,1 10-4198,5 1 274,-2 0 1,-2 1-1,9 48 0,-15-62-65,-2 0-1,0 0 1,-1 0-1,-1 1 1,0-1-1,-2-1 1,0 1-1,-6 18 1,-38 87 251,51-143 548,0 0-784,0-1 0,12-29 0,24-72-189,2-4-456,-37 113 535,1 0-1,1 1 1,0-1 0,1 1-1,0 1 1,18-21 0,-24 30 83,-1 1 1,0-1-1,1 0 1,-1 1-1,1-1 1,0 1-1,-1 0 1,1-1-1,0 1 1,0 0-1,0 0 1,0 0-1,0 0 1,0 0-1,0 1 1,0-1-1,0 1 0,0-1 1,1 1-1,-1 0 1,0 0-1,5 0 1,-6 1 1,1 0 0,0 0-1,-1 0 1,1 1 0,-1-1 0,1 1 0,-1-1 0,1 1 0,-1-1-1,0 1 1,0 0 0,0-1 0,0 1 0,0 0 0,0 0 0,-1 0-1,1 0 1,-1 0 0,1 3 0,2 11 0,0 0 0,-2 0 0,0 1 0,-2 25 0,-3-6 154,-15 56 0,13-69-80,1-1 0,0 1 0,2 0 0,1 0 0,0 0-1,4 41 1,5-44-132,5-16-2991,-10-6 2053,0 1 1,0 0-1,0-1 1,0 0 0,0 1-1,0-1 1,-1 0-1,1 0 1,-1 0-1,1 0 1,-1 0 0,3-5-1,0 0-2301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02.1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377 233 504,'38'-24'5016,"-34"20"-4876,0 0 0,0 0 0,-1 0-1,1-1 1,-1 1 0,3-6 0,-4 6-153,-1 1 0,1 0 1,-1-1-1,0 1 0,0 0 1,0-1-1,0 1 0,-1-1 1,1 0-1,-1 1 0,0-1 0,0 1 1,-1-1-1,1 0 0,-1 1 1,1-1-1,-1 1 0,0-1 0,0 1 1,-1 0-1,1-1 0,-1 1 1,0 0-1,-2-3 0,0 1 12,-1 0-1,1 1 1,-1 0 0,0 0-1,0 0 1,-1 0-1,1 1 1,-1 0 0,0 0-1,0 0 1,0 1-1,0 0 1,0 0 0,-1 1-1,1-1 1,0 1-1,-1 1 1,1-1 0,-1 1-1,1 0 1,-8 2-1,-13 0 146,-1 1-1,1 1 1,-42 13-1,59-14 125,1 0-1,-1 0 1,1 1-1,0 1 1,1 0 0,-1 0-1,1 0 1,0 1-1,0 0 1,0 1-1,1-1 1,0 2 0,-7 9-1,10-12-86,1 1-1,0-1 1,0 1 0,0 0-1,0 0 1,1 0-1,0 0 1,1 1 0,-1-1-1,1 1 1,1-1-1,-1 1 1,1-1 0,0 1-1,0-1 1,1 1-1,0-1 1,0 0 0,0 1-1,1-1 1,3 7-1,-4-9-156,1 0-1,0-1 1,0 1-1,0-1 1,0 1-1,1-1 1,-1 0-1,1 0 1,0 0 0,0 0-1,0 0 1,0-1-1,1 1 1,-1-1-1,1 0 1,-1 0-1,1 0 1,0-1-1,0 1 1,0-1-1,-1 0 1,1 0-1,0 0 1,1-1-1,-1 1 1,0-1-1,0 0 1,0 0-1,0-1 1,4 0-1,15-2-30,0-1 0,0-1-1,-1-2 1,25-9 0,-26 8 19,36-10-24,-21 7 37,-1-1-1,0-2 0,-1-1 0,34-20 0,-59 28-41,0 0 1,0-1-1,0 0 0,13-17 0,-19 22 123,-1 0 1,0 1-1,1-1 0,-1 0 1,-1 0-1,1-1 0,0 1 1,-1 0-1,0 0 0,1-1 1,-1 1-1,-1-1 0,1 1 1,0-1-1,-1 1 0,0-1 1,0 1-1,0-1 1,0 1-1,-1-5 0,0 7-55,1 1 0,-1-1 1,0 0-1,0 1 0,1 0 0,-1-1 0,0 1 0,0 0 0,0-1 0,0 1 0,0 0 1,0 0-1,1 0 0,-1-1 0,0 1 0,0 0 0,0 1 0,0-1 0,0 0 0,0 0 0,0 0 1,0 0-1,0 1 0,1-1 0,-1 0 0,0 1 0,0-1 0,0 1 0,1-1 0,-1 1 1,0-1-1,0 1 0,1-1 0,-1 1 0,0 0 0,-31 23-30,27-18 48,0 1 0,0 0 0,1 0 0,0 0 1,0 0-1,1 1 0,0-1 0,0 1 0,0 0 0,1 0 0,0 0 0,1 0 0,0 0 0,0 1 1,1-1-1,0 0 0,1 1 0,-1-1 0,5 16 0,-4-17-54,1 0 0,-1 0 0,2 0 0,-1 0 0,1 0 0,0 0 0,1-1 0,-1 1 1,1-1-1,0 0 0,1 0 0,0-1 0,0 1 0,0-1 0,0 0 0,1 0 0,0-1 0,0 0 0,0 0 0,0 0 0,1-1 0,9 4 0,-8-5-212,0 0 0,0 0 0,0-1 0,0 0-1,0-1 1,15 0 0,-16-1-365,0 0 1,0 0-1,0-1 0,0 0 0,0-1 0,0 1 1,-1-1-1,1 0 0,-1-1 0,0 0 1,8-6-1,-7 5-216,0-2 0,-1 1 0,0-1 0,0 0 0,0 0 0,-1 0 0,0-1 0,7-15 0,-8 13 410,0-1-1,-1 1 1,0-1-1,2-14 1,12-53-1355,-1-2 2058,-11 28 4191,-6 52-4406,1-1 1,0 1-1,0 0 0,0-1 0,0 1 1,0 0-1,0 0 0,0-1 1,0 1-1,0 0 0,0-1 0,0 1 1,0 0-1,0 0 0,0-1 1,0 1-1,0 0 0,0-1 1,0 1-1,0 0 0,0 0 0,0-1 1,1 1-1,-1 0 0,0 0 1,0-1-1,0 1 0,0 0 0,1 0 1,-1 0-1,0-1 0,0 1 1,0 0-1,1 0 0,-1 0 1,0 0-1,0-1 0,1 1 0,-1 0 1,0 0-1,1 0 0,-1 0 1,0 0-1,0 0 0,1 0 0,-1 0 1,0 0-1,1 0 0,-1 0 1,0 0-1,0 0 0,1 0 0,-1 0 1,0 0-1,1 0 0,-1 0 1,0 0-1,0 1 0,1-1 1,-1 0-1,0 0 0,1 1 60,0 0 0,0-1 1,0 1-1,-1 0 0,1 0 0,0 0 0,-1 0 0,1-1 0,-1 1 1,1 0-1,-1 0 0,1 0 0,-1 0 0,0 0 0,1 0 1,-1 1-1,0-1 0,0 1 0,-2 34 1326,-12 65 1,-1 11-505,12-64-597,-16 76-1,15-113-220,2-23-142,4-26-94,6 12-170,1 0 1,1 1 0,1 0-1,1 0 1,1 1-1,2 1 1,0 0 0,1 1-1,1 1 1,1 1-1,1 0 1,38-30 0,-56 49 219,-1 1 0,1-1 1,0 1-1,-1-1 1,1 1-1,0-1 1,-1 1-1,1 0 1,0-1-1,-1 1 1,1 0-1,0 0 1,-1 0-1,1 0 0,0-1 1,0 1-1,0 0 1,-1 0-1,1 0 1,0 1-1,0-1 1,-1 0-1,1 0 1,0 0-1,-1 0 1,1 1-1,0-1 0,0 0 1,0 1-1,14 23 115,1 47 229,-14-54-290,-1-13-17,0 1 0,0 0 1,-1 0-1,1 0 0,-1 0 1,-1 0-1,1 0 1,-1-1-1,1 1 0,-2 0 1,1 0-1,0 0 0,-1-1 1,0 1-1,0-1 1,-3 5-1,2-4 43,-2 0-1,1 0 1,0 0-1,-1 0 1,0-1 0,0 0-1,-1 0 1,1 0 0,-1 0-1,0-1 1,-8 4-1,14-7-76,0 0 0,0 0-1,-1 0 1,1 0 0,0 0 0,0 0-1,0 0 1,0 0 0,0 0-1,0 0 1,0 0 0,-1 0 0,1 0-1,0 0 1,0 0 0,0 0-1,0 0 1,0 0 0,0 0 0,-1 0-1,1 0 1,0 0 0,0 0-1,0 0 1,0 0 0,0 0-1,0 0 1,0 0 0,-1 0 0,1 0-1,0 0 1,0 0 0,0-1-1,0 1 1,0 0 0,0 0 0,0 0-1,0 0 1,0 0 0,0 0-1,0 0 1,-1 0 0,1-1-1,0 1 1,0 0 0,0 0 0,0 0-1,0 0 1,0 0 0,0 0-1,0 0 1,0-1 0,0 1 0,0 0-1,0 0 1,0 0 0,0 0-1,0 0 1,1-1 0,2-12-7,10-12-72,49-64-679,-40 54 208,36-43 0,-50 69 496,1 0-1,-1 1 1,1 0-1,1 0 1,-1 1-1,1 0 0,1 1 1,-1 0-1,13-5 1,-22 11 53,0 0 1,0-1 0,-1 1-1,1 0 1,0 0 0,0-1-1,-1 1 1,1 0 0,0 0-1,0 0 1,0 0-1,-1 0 1,1 0 0,0 0-1,0 0 1,0 0 0,-1 1-1,1-1 1,0 0 0,0 0-1,-1 1 1,1-1 0,0 1-1,-1-1 1,1 0-1,0 1 1,0 0 0,8 23 57,-11 37 216,1-52-161,-3 31 574,-1 0 0,-2 0 1,-21 70-1,25-97-692,3-12-100,0 0 1,0 1-1,0-1 0,0 0 1,0 1-1,-1-1 1,1 1-1,0-1 1,-1 0-1,1 1 1,-1-1-1,0 0 1,1 0-1,-1 0 1,0 1-1,0-1 1,0 0-1,1 0 0,-3 1 1,34-13-9621,9-4 2999,-18 6 3463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02.6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147 77 156,'20'8'7131,"23"12"637,2-7-6247,-40-12-1540,0 0 0,-1-1 1,1 0-1,0 0 0,0 0 1,0 0-1,-1-1 0,1 1 1,0-1-1,-1-1 0,1 1 1,0-1-1,-1 1 0,0-1 1,1-1-1,-1 1 0,7-5 0,-9 5 7,0 1 0,0-1 0,0 0 0,0 0 0,-1 0 0,1 0-1,0-1 1,-1 1 0,1 0 0,-1-1 0,0 1 0,0-1-1,0 1 1,0-1 0,0 1 0,-1-1 0,1 0 0,-1 1 0,0-1-1,1 0 1,-1 0 0,0 1 0,-1-1 0,0-4 0,1 5-8,-1 0 1,1 1 0,-1-1 0,0 0 0,0 0-1,0 1 1,0-1 0,0 0 0,0 1 0,0-1-1,-1 1 1,1 0 0,0-1 0,-1 1 0,1 0-1,-1 0 1,1 0 0,-1 0 0,0 0 0,1 0-1,-1 0 1,0 1 0,0-1 0,0 0-1,0 1 1,1 0 0,-1-1 0,0 1 0,0 0-1,0 0 1,0 0 0,0 0 0,0 0 0,-2 1-1,-12 3-4,0 0 0,0 1 0,0 0 0,1 1 0,-1 1 0,2 1 0,-1 0-1,1 1 1,-20 15 0,18-11 320,1 0 0,0 1-1,1 1 1,0 0 0,1 1 0,1 0 0,-15 26-1,24-37-187,1-1 0,0 1 1,0 0-1,0 0 0,0 0 0,1 0 0,0 0 0,0 0 0,0 0 0,1 0 1,-1 0-1,1 0 0,0 0 0,1 1 0,-1-1 0,1 0 0,0 0 0,3 7 0,-1-5-1,0-1 0,1 0-1,0-1 1,0 1-1,0-1 1,1 0-1,0 0 1,0 0-1,0 0 1,0-1 0,1 0-1,7 4 1,15 7 64,1-2 1,1 0 0,0-2-1,53 11 1,-81-21-177,2 0 53,83 17-3093,-44-15-2361,1-9-3480,-28 2 5650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03.0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 1016,'32'-1'9191,"-22"0"-7146,0 0 0,0 1 0,0 0 0,14 3 0,-21-3-1862,0 1 0,0 0 0,0 0 0,0 0 0,-1 0 0,1 1-1,0-1 1,-1 1 0,1-1 0,-1 1 0,1 0 0,-1 0 0,0 0 0,0 1 0,0-1 0,0 0 0,0 1 0,2 4 0,0 1-73,0 0 0,0 1 0,-1-1 0,0 1 0,-1 0 0,0 0 0,-1-1 0,1 2 0,-2-1 0,1 0 0,-1 0-1,-1 0 1,1 0 0,-2 0 0,1 0 0,-1 0 0,-1-1 0,1 1 0,-1 0 0,-8 14 0,7-16-876,-1 0 0,1 0 1,-2 0-1,1-1 0,0 0 1,-9 7-1,8-8-1136,0 0 0,-1 0 0,0-1 0,0 0 0,0 0 0,-15 4 0,5-2-2181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04.2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67 2016,'5'-10'4050,"-1"0"0,0-1 0,-1 1 0,3-16 0,-4 119-253,7 51-2234,0 21-824,-15 207 67,5-294-2773,2-78 1675,0 1 0,-1-1 0,1 0-1,0 0 1,0 0 0,-1 0 0,1 0-1,0 0 1,0 0 0,-1 0-1,1 0 1,0 0 0,0 0 0,-1 0-1,1 0 1,0-1 0,0 1-1,-1 0 1,1 0 0,0-1 0,-1 1-1,1-1 1,0 1 0,-1-1 0,1 1-1,-1-1 1,1 1 0,-1-1-1,1 0 1,24-17-8511,-18 12 5024,2-2 25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04.8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39 2080,'1'14'6270,"2"2"-3522,2 18-128,-8 39 520,-14 76 1,6-59-2376,12-64-662,-1-26-101,0 0 1,0 0-1,1 1 1,-1-1-1,0 0 1,0 0-1,1 0 1,-1 0-1,0 0 1,0 0-1,1 0 1,-1 0-1,0 0 1,0 0-1,1 0 1,-1 0-1,0 0 1,0 0-1,1 0 1,-1 0 0,0 0-1,0 0 1,1 0-1,-1 0 1,0-1-1,0 1 1,1 0-1,-1 0 1,0 0-1,0 0 1,0 0-1,1-1 1,-1 1-1,0 0 1,0 0-1,0 0 1,0-1-1,0 1 1,1 0-1,-1 0 1,0-1-1,0 1 1,25-44 77,-6 5-58,39-93-102,-51 115 37,35-89-568,-38 97 543,1 0-1,0 0 1,1 1 0,0 0 0,0 0-1,0 0 1,1 1 0,0 0 0,9-7-1,-14 13 70,-1 0 0,1 0 0,-1-1 0,1 1 0,-1 0-1,1 0 1,0 1 0,-1-1 0,1 0 0,0 1 0,-1-1-1,1 1 1,0-1 0,0 1 0,0 0 0,0 0 0,0-1-1,-1 2 1,1-1 0,0 0 0,0 0 0,0 0 0,0 1-1,-1-1 1,4 2 0,-3 0 27,0-1 0,-1 1 0,1 0-1,0 0 1,0 0 0,-1 0 0,1 1 0,-1-1-1,0 0 1,0 1 0,0-1 0,0 1 0,0-1-1,0 1 1,0 3 0,1 10 188,0-1 1,-1 1-1,-1-1 0,-2 30 1,-3-20 129,0-1 0,-17 43 1,-3 17-780,25-83 239,0-1-1,0 1 0,0-1 0,0 1 1,0 0-1,0-1 0,0 1 0,0-1 1,0 1-1,1 0 0,-1-1 0,0 1 0,0-1 1,1 1-1,-1-1 0,0 1 0,0-1 1,1 1-1,-1-1 0,1 1 0,-1-1 1,1 0-1,-1 1 0,0-1 0,1 0 1,-1 1-1,1-1 0,-1 0 0,1 1 1,0-1-1,-1 0 0,1 0 0,-1 0 1,1 0-1,-1 0 0,1 1 0,0-1 1,-1 0-1,1 0 0,-1 0 0,1 0 0,0-1 1,-1 1-1,1 0 0,-1 0 0,2 0 1,30-7-8954,-17 1 5854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05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118 420 308,'62'-3'12719,"6"-8"-8588,-55 9-4031,-1-1 0,1-1 1,-1 0-1,0-1 1,0 0-1,-1-1 1,0 0-1,12-8 1,-20 11-98,1 0 1,-1 0 0,1 0 0,-1 0 0,0 0 0,0-1-1,-1 0 1,1 1 0,-1-1 0,0 0 0,0 0-1,0 0 1,3-9 0,-5 11-4,0-1-1,0 1 1,0 0-1,0-1 1,-1 1-1,1-1 1,-1 1-1,1 0 1,-1 0-1,0-1 1,0 1 0,0 0-1,0 0 1,0 0-1,0 0 1,0 0-1,-1 0 1,1 0-1,-1 0 1,0 1-1,1-1 1,-1 1-1,0-1 1,0 1 0,0 0-1,0-1 1,0 1-1,-3-1 1,-4-2-7,-1 0 0,0 0 0,0 1 0,0 0 0,0 0 0,0 1-1,-1 1 1,1 0 0,-1 0 0,1 1 0,-1 0 0,1 1 0,-1 0 0,1 1 0,0 0 0,0 0 0,0 2 0,-18 6 0,16-5 76,1 1-1,0-1 1,0 2-1,1-1 1,-1 2 0,2-1-1,-1 1 1,1 1-1,0-1 1,1 2-1,0-1 1,0 1-1,1 0 1,0 1 0,-8 18-1,14-27-47,0-1-1,1 1 1,-1-1-1,1 1 1,-1-1 0,1 1-1,-1-1 1,1 1-1,0 0 1,0-1 0,0 1-1,0-1 1,0 1-1,0 0 1,0-1 0,0 1-1,1-1 1,-1 1-1,1-1 1,-1 1-1,1-1 1,0 1 0,-1-1-1,1 1 1,1 1-1,0-2 5,0 1 0,0-1 0,1 1 0,-1-1 0,0 0 0,1 0 0,-1 0-1,1 0 1,-1 0 0,1 0 0,-1-1 0,1 1 0,-1-1 0,4 1-1,9-1 56,0 0 0,0-1-1,0-1 1,21-4-1,-9 0-56,-1-1 1,1-1-1,-1-1 0,-1-1 0,0-2 0,0 0 1,30-21-1,-42 23-89,0 0 0,-1-1 0,0-1 0,0 0-1,-1 0 1,-1-1 0,0 0 0,-1-1 0,0 0 0,-1-1 0,-1 0 0,0 0 0,7-23 0,-3 4-185,-6 21 203,0 0 1,-1-1 0,-1 0 0,0 0 0,1-17 0,-5 40 161,-1 0 1,0-1-1,0 1 0,-7 14 1,-6 26 338,4-2 25,5-25-237,1 0 0,-3 32 0,8-48-231,0-1 1,0 1 0,0-1 0,0 1-1,1-1 1,0 1 0,0-1 0,1 1 0,-1-1-1,1 0 1,0 0 0,1 0 0,-1 0-1,7 9 1,-7-12-66,1 1 0,0-1-1,0 1 1,0-1 0,1 0-1,-1 0 1,0-1 0,1 1-1,-1-1 1,1 0 0,0 0-1,-1 0 1,1 0 0,0 0 0,0-1-1,-1 0 1,1 1 0,0-2-1,0 1 1,5-1 0,10-1-1467,-1-2 0,31-8 0,-42 10 832,2-1-186,1 0 0,-1 0-1,1-1 1,-1-1 0,0 1-1,-1-1 1,1-1 0,-1 0 0,0 0-1,-1 0 1,1-1 0,-1 0 0,10-14-1,-6 4-539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06.0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54 992,'2'-9'1743,"5"-25"4205,0 24 1408,-6 11-7188,1 1 0,-1-1 0,0 1 0,0-1 1,0 1-1,0 0 0,0-1 0,0 1 0,0 0 1,-1 0-1,1 0 0,-1 0 0,1-1 0,-1 1 0,1 0 1,-1 0-1,0 0 0,0 0 0,0 0 0,-1 3 0,-3 45 806,4-47-857,-32 160 1577,13-79-1123,5-49-170,9-32-213,5-23-167,4 2-120,2 0 0,0 1-1,2-1 1,-1 2 0,16-24-1,-20 34 27,7-12-163,29-48-518,-37 63 728,0 0 0,1-1 0,0 1 1,-1 0-1,1 0 0,0 1 0,1-1 1,-1 1-1,0-1 0,1 1 0,-1 0 0,1 0 1,0 1-1,7-3 0,-11 4 25,1 0 1,-1 0-1,1-1 1,0 1-1,-1 0 1,1 0-1,0 0 1,-1 0-1,1 1 1,0-1-1,-1 0 1,1 0-1,-1 0 1,1 0-1,0 1 1,-1-1-1,1 0 1,-1 0-1,1 1 1,-1-1-1,1 1 0,-1-1 1,1 0-1,-1 1 1,1-1-1,-1 1 1,1-1-1,-1 1 1,0-1-1,1 1 1,-1-1-1,1 2 1,1 25 167,-14 26 520,10-48-543,-8 27 459,9-31-581,1 0-1,-1 0 1,1 0 0,0 0 0,0 1 0,-1-1 0,1 0 0,0 0-1,0 0 1,0 0 0,0 0 0,0 0 0,0 0 0,0 0 0,0 1 0,1-1-1,-1 0 1,0 0 0,1 0 0,0 1 0,3-3-16,0-1 0,0 0 1,0 1-1,0-2 0,0 1 0,0 0 1,0-1-1,-1 1 0,5-4 0,2-2 4,25-17-285,0-1 0,57-58 0,-30 26-338,-91 125 825,23-55-196,1 0 1,0 0 0,1 0-1,0 1 1,1 0 0,0-1-1,-2 27 1,5-39-174,1 1 0,-1-1 0,0 1 0,1-1 0,-1 1 0,1-1 0,-1 1 0,1-1-1,-1 1 1,1-1 0,-1 1 0,1-1 0,-1 0 0,1 1 0,-1-1 0,1 0 0,0 1 0,-1-1 0,1 0 0,-1 0 0,1 0 0,0 0-1,-1 1 1,1-1 0,0 0 0,-1 0 0,1 0 0,0-1 0,-1 1 0,1 0 0,0 0 0,-1 0 0,1 0 0,0 0 0,-1-1 0,1 1-1,-1 0 1,1-1 0,0 1 0,-1 0 0,1-2 0,36-13-4273,-32 13 3549,52-27-6855,-39 17 5172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06.4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131 50 224,'-6'4'14909,"-1"9"-9495,7-12-5371,0 0 0,-1-1 0,1 1 0,0 0 0,0 0-1,0-1 1,0 1 0,0 0 0,0 0 0,0-1 0,0 1 0,0 0 0,0 0 0,0-1 0,0 1 0,0 0 0,1 0 0,-1-1 0,0 1 0,0 0 0,1-1 0,-1 1 0,1 0 0,-1-1 0,1 1 0,-1 0 0,1-1 0,-1 1 0,1-1-1,-1 1 1,1-1 0,0 1 0,-1-1 0,1 0 0,0 1 0,-1-1 0,1 0 0,0 0 0,-1 1 0,2-1 0,5 1-43,-1 0 0,1-1 1,-1 0-1,0 0 0,1-1 0,-1 0 0,0 0 1,1 0-1,-1-1 0,0 0 0,6-2 0,-9 2-78,1 1-1,-1-1 0,0 0 0,0 1 0,0-2 1,0 1-1,0 0 0,-1 0 0,1-1 1,-1 1-1,1-1 0,-1 0 0,0 0 0,0 0 1,0 0-1,0 0 0,-1 0 0,1-1 1,-1 1-1,0 0 0,1-5 0,-2 7 67,0 0 0,1 1-1,-1-1 1,0 0 0,0 1 0,0-1-1,0 0 1,0 1 0,0-1 0,-1 0-1,1 1 1,0-1 0,0 0 0,0 1-1,-1-1 1,1 0 0,0 1 0,0-1-1,-1 1 1,1-1 0,-1 0 0,1 1-1,-1-1 1,1 1 0,-1-1 0,1 1-1,-1-1 1,1 1 0,-1 0 0,1-1-1,-1 1 1,0 0 0,0-1 0,-31 1-105,22 2 113,1 0 0,-1 1-1,0 1 1,-10 4 0,8-1 65,0 1 1,0 0-1,1 0 1,0 1-1,0 1 1,1 0-1,0 0 1,1 1-1,0 0 1,1 1-1,0 0 1,1 0-1,0 0 1,1 1-1,1 0 1,0 1-1,-4 15 1,8-27-40,1 1 0,0-1 0,-1 1 1,1 0-1,0-1 0,0 1 0,1 0 0,-1-1 0,0 1 0,1-1 1,0 1-1,0-1 0,-1 1 0,1-1 0,1 1 0,-1-1 0,0 0 1,1 1-1,-1-1 0,1 0 0,2 2 0,0 0-8,0-1 0,0 0 1,1 0-1,0 0 0,-1 0 0,1-1 0,0 0 0,0 0 1,10 3-1,6-1-916,-1-1 1,1-1-1,-1 0 1,30-3 0,78-12-11781,-100 11 9564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06.7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 1 1596,'9'0'5595,"15"0"3938,-2 5-5026,-21-4-4421,1 0-1,-1 0 1,0 0-1,0 0 1,1 0-1,-1 0 1,0 0-1,0 0 1,0 1 0,0-1-1,0 0 1,-1 1-1,1-1 1,0 1-1,-1-1 1,1 1-1,0-1 1,-1 1-1,0-1 1,1 1-1,-1-1 1,0 1-1,0 0 1,0-1-1,0 1 1,0-1-1,0 1 1,-1 3 0,-1 5-138,0 0 1,-1 0 0,0 0 0,0-1 0,-1 1-1,0-1 1,-1 0 0,0 0 0,0 0 0,-1 0 0,0-1-1,-9 9 1,-22 16-6269,-4-10-6839,32-20 9596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3:56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8,'6'-4'5726,"21"-10"-4509,19-14-797,39-27-313,-78 50-120,0-1 0,0 0 1,-1-1-1,0 1 0,-1-1 0,1 0 0,-1-1 1,0 1-1,4-10 0,-9 17 13,0 0-1,0-1 1,0 1-1,1 0 1,-1-1-1,0 1 1,0 0-1,0-1 1,0 1-1,0 0 1,1-1-1,-1 1 1,0 0-1,0-1 1,0 1-1,0 0 1,0-1-1,0 1 1,0-1-1,0 1 1,-1 0-1,1-1 1,0 1 0,0 0-1,0-1 1,0 1-1,0 0 1,0-1-1,-1 1 1,1 0-1,0 0 1,0-1-1,-1 1 1,1 0-1,0 0 1,0-1-1,-1 1 1,1 0-1,-1-1 1,-17 2 19,-19 12 25,28-8 162,1 2 1,-1-1-1,1 1 0,0 0 0,0 1 1,1-1-1,0 2 0,1-1 1,-1 1-1,2 0 0,-1 0 1,1 0-1,1 1 0,0 0 0,0 0 1,-3 12-1,7-20-73,0-1 1,-1 1-1,1-1 1,0 1-1,0-1 1,0 1-1,0 0 1,0-1-1,0 1 1,0-1-1,1 1 1,-1-1-1,1 1 1,-1-1-1,1 1 1,-1-1-1,1 0 1,0 1-1,0-1 1,-1 0-1,1 0 1,0 1-1,0-1 1,0 0-1,0 0 1,2 1-1,0 0-20,0-1-1,0 0 1,0 0 0,0 0-1,0 0 1,1-1 0,-1 1-1,0-1 1,0 0 0,0 0-1,0 0 1,5-1-1,12-2-25,-1-1-1,1-1 0,23-9 0,-35 11 8,10-3-100,0-1 0,-1-1 0,0-1 0,0 0 0,-1-1 1,0-1-1,-1-1 0,0 0 0,-1-1 0,23-26 0,-42 46 172,0 1-1,1-1 0,0 1 1,0 0-1,1 0 0,0 0 0,0 0 1,1 0-1,0 1 0,1-1 0,-1 10 1,2-13-98,0 0 1,0 1 0,0-1 0,1 1-1,0-1 1,0 0 0,0 1 0,1-1-1,0 0 1,0 0 0,0 0 0,0 0-1,1 0 1,0-1 0,0 1 0,0-1-1,1 0 1,-1 0 0,1 0 0,6 5-1,-6-5-112,1-1-1,-1 0 0,1 0 0,0 0 0,-1 0 0,1-1 0,1 0 0,-1 0 0,0 0 0,0-1 0,1 0 0,-1 0 0,1 0 0,-1 0 0,1-1 0,-1 0 0,1 0 0,-1-1 0,10-1 0,-11 1-344,0-1-1,0 1 1,0-1-1,0 0 1,0 0-1,0-1 1,0 1-1,-1-1 1,1 0-1,4-4 1,-4 2-511,0 1 0,-1-1 0,1 0 0,-1 0 0,0-1 0,0 1 0,-1 0 0,4-11 0,-2-3-1781,-1 0 15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07.6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182 252 420,'2'1'863,"1"0"1,-1 0-1,1 1 1,-1-2-1,1 1 0,0 0 1,-1 0-1,1-1 1,0 1-1,3-1 0,26-7 4853,-27 4-5340,0 0 1,0 0 0,0-1-1,-1 1 1,1-1 0,-1 0-1,0 0 1,0-1 0,-1 1-1,6-9 1,-6 8-436,1-1 0,-2 1 1,1-1-1,-1 0 0,0 1 0,0-1 0,0 0 0,-1 0 1,0 0-1,0-7 0,-1 10 83,0 0-1,0-1 1,0 1 0,0 0-1,-1 0 1,1 0-1,-1 0 1,0 0 0,0 0-1,0 0 1,-1 1 0,1-1-1,-1 0 1,1 1 0,-1-1-1,0 0 1,0 1 0,0 0-1,-5-4 1,4 4-25,0 0 0,0 0 1,-1 1-1,1-1 0,-1 1 0,1 0 1,-1 0-1,0 0 0,1 1 1,-1-1-1,0 1 0,1 0 0,-1 0 1,0 0-1,0 1 0,1-1 0,-1 1 1,0 0-1,1 0 0,-1 0 1,1 0-1,-1 1 0,-5 3 0,-2 0 4,1 1-1,0 1 1,1-1-1,-1 2 1,1-1-1,-10 12 1,5-3 88,0 0 0,1 2 0,1-1 0,1 1 0,1 1 0,0 0 0,1 0 0,2 1 0,0 0 0,0 1 0,-4 33 1,10-50-48,1-1 0,0 1 0,-1-1 0,2 0 0,-1 1 0,0-1 0,1 1 0,-1-1 0,1 0 0,0 1 0,0-1 1,0 0-1,1 0 0,-1 0 0,1 0 0,0 0 0,0 0 0,0 0 0,3 3 0,-2-4-18,0 0-1,0 0 1,1 0-1,-1-1 1,0 1-1,1-1 0,-1 0 1,1 0-1,-1 0 1,1-1-1,0 1 1,-1-1-1,1 0 1,0 0-1,-1 0 1,1-1-1,0 1 1,3-2-1,15-2-48,-1-2 0,0 0 0,0-1 0,-1-1 0,0-1 0,0-1 0,-1-1 0,0 0 0,0-2 0,-2 0 0,0-1 0,0 0 0,-1-2 0,-1 0 0,-1 0 1,0-2-1,-1 1 0,-1-2 0,14-27 0,-21 28-140,-19 36 152,-19 38 231,28-43-133,0 0 1,1 1 0,1-1-1,0 1 1,1 0 0,-1 19-1,3-29-125,0-1 0,0 1 0,1-1 0,-1 1-1,1-1 1,0 1 0,0-1 0,0 1-1,1-1 1,-1 0 0,1 0 0,0 0 0,-1 1-1,2-2 1,-1 1 0,0 0 0,0 0 0,1-1-1,0 1 1,-1-1 0,1 0 0,0 0-1,0 0 1,0 0 0,1 0 0,-1-1 0,0 1-1,0-1 1,7 1 0,0 1-438,0-1 1,0-1-1,0 0 0,0 0 0,1-1 1,-1 0-1,0-1 0,0 0 1,0-1-1,0 0 0,0 0 0,0-1 1,0-1-1,-1 1 0,0-2 1,0 1-1,0-1 0,0 0 0,14-12 1,-11 7 156,-1 0 0,1 0 1,-2-1-1,1-1 0,-2 1 1,1-2-1,-2 1 1,0-1-1,0-1 0,-1 0 1,-1 0-1,7-21 0,-8 17 354,-1-1 0,-1 0 0,1-26-1,-4 38 470,0-1 0,0 0 0,0 0-1,-1 1 1,-1-1 0,1 0 0,-1 1 0,0-1-1,-1 1 1,-6-14 0,7 19-302,0 1-1,1-1 1,-1 0 0,0 1-1,0 0 1,0-1 0,0 1-1,0 0 1,0 0 0,0 0-1,0 0 1,-1 0 0,1 1-1,0-1 1,-1 1 0,1-1-1,0 1 1,-1 0 0,1 0-1,0 0 1,-1 0 0,1 0-1,0 1 1,-1-1 0,1 1-1,0 0 1,0-1 0,-1 1-1,-2 2 1,-3 0 24,1 0 0,0 0 0,0 1 0,0 0 0,0 0 0,1 1 0,-11 9 0,9-5-98,1 0 0,0 0 0,1 1-1,-1 0 1,2 1 0,0-1 0,-5 15 0,8-20-110,0-1 1,1 1-1,-1 0 1,1 0-1,1-1 0,-1 1 1,0 0-1,1 0 1,0 0-1,1 0 0,-1 0 1,1 0-1,-1 0 1,2-1-1,-1 1 0,0 0 1,1-1-1,0 1 1,0-1-1,3 5 0,-2-6-15,-1 0-1,1-1 0,0 0 0,0 0 1,0 0-1,1 0 0,-1 0 0,0 0 0,1-1 1,-1 1-1,1-1 0,-1 0 0,1 0 1,0-1-1,0 1 0,-1-1 0,1 0 0,0 0 1,0 0-1,-1 0 0,1-1 0,0 1 1,3-2-1,8-1 6,0 0 1,-1-2-1,1 0 1,18-9-1,-17 6-85,-1 0-1,0-2 0,0 0 0,-1 0 1,0-1-1,0-1 0,-2-1 1,1 0-1,-2 0 0,0-1 0,0 0 1,-2-1-1,1 0 0,-2-1 0,0 0 1,9-29-1,-208 702 4934,180-613-4747,-2 0 1,-2-2-1,-35 72 1,42-100-78,0 0 0,-1 0 0,-1-1-1,0-1 1,0 1 0,-1-1 0,-1-1 0,0 0 0,0-1 0,-1 0 0,-1-1 0,1-1 0,-29 14 0,32-19-53,0 1 1,1-1-1,-1 0 0,0-1 0,-14 1 1,23-3-43,0 1 0,0-1 0,-1 0 0,1 0 0,0-1 0,0 1 0,-1 0 0,1 0 0,0-1 0,0 1 0,0 0 0,0-1 0,-1 1 0,1-1 0,0 0 0,0 1 0,0-1 0,0 0 0,0 1 0,0-1 0,-1-2 0,2 2-107,-1-1 0,1 0 0,-1 0 0,1 0 0,0 1 0,0-1 0,0 0 0,0 0 0,0 0 0,0 0 0,0 0 0,0 1 0,1-1 0,-1 0 0,1 0 0,0 0 0,-1 1 0,1-1 0,2-2 0,7-16-2845,2 0 0,1 1 0,0 0 0,24-25 1,-19 23 380,10-12-933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08.0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62 2760,'-2'31'10356,"0"7"-5148,2-31-4935,0 1-1,1-1 1,-1 1 0,1-1 0,3 9-1,-4-14-276,1-1-1,0 1 1,-1 0-1,1 0 0,0-1 1,0 1-1,0 0 1,0-1-1,0 1 1,1-1-1,-1 1 0,0-1 1,1 0-1,-1 1 1,1-1-1,-1 0 0,1 0 1,0 0-1,-1 0 1,1-1-1,0 1 1,0 0-1,0-1 0,-1 1 1,1-1-1,0 0 1,0 1-1,0-1 0,0 0 1,0 0-1,0 0 1,0 0-1,0-1 1,0 1-1,-1 0 0,1-1 1,0 0-1,0 1 1,0-1-1,-1 0 0,3-1 1,7-2-107,1-1 0,-1 0 1,0 0-1,0-1 0,-1-1 0,0 0 1,0-1-1,14-12 0,-19 14-5,1 0-1,-1-1 0,0 1 0,0-1 1,0 0-1,-1 0 0,0 0 0,-1-1 1,0 1-1,0-1 0,0 0 0,-1 0 1,2-13-1,-4 20 111,1 0 0,-1 0-1,0 0 1,0 0 0,0 0 0,0 0 0,0 0 0,0 0 0,0 0 0,-1 0-1,1 0 1,0 0 0,0 0 0,-1 0 0,1 1 0,-1-1 0,1 0-1,-1 0 1,1 0 0,-1 0 0,1 0 0,-1 1 0,0-1 0,1 0-1,-1 1 1,0-1 0,0 0 0,0 1 0,-1-2 0,-1 2 6,1-1 0,-1 1-1,0-1 1,1 1 0,-1 0 0,1 0 0,-1 0 0,0 0 0,1 1 0,-1-1-1,-3 1 1,-5 3 53,-1-1-1,1 2 1,0-1-1,-14 9 1,10-2 189,0 0 1,1 0 0,0 2 0,1 0-1,0 0 1,1 1 0,0 1 0,1 0-1,1 0 1,1 1 0,0 0 0,1 1-1,0 0 1,2 0 0,0 1 0,1 0 0,-5 35-1,9-49-202,1 1 0,0 0 0,1-1 0,-1 1 1,1-1-1,0 1 0,0 0 0,1-1 0,-1 0 0,1 1 0,0-1 0,0 0 0,0 0 0,1 0 0,4 6 0,-1-4-47,0 0 0,0 0-1,1 0 1,-1-1 0,1 0 0,0-1 0,1 0 0,8 4-1,1-1-800,0 0-1,36 8 0,26-3-5638,0-8-3145,-52-3 6346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08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167 19 812,'13'-18'26187,"-15"34"-25387,10 48-256,-5-52-422,-1-1 0,-1 1 1,0 0-1,-1 22 0,0-30-161,-1 0 0,0 0 0,0-1 0,0 1 0,0 0 0,-1-1 0,0 1 0,1-1 1,-1 0-1,0 1 0,-1-1 0,1 0 0,0 0 0,-1 0 0,0-1 0,0 1 0,0 0 0,0-1 0,-4 3 0,-26 15-1305,-1-2-3383,-35 13-12407,55-25 13176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09.6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393 830 1148,'3'-3'1027,"0"1"0,0 0-1,0-1 1,0 1 0,-1-1 0,1 0 0,-1 0-1,1 0 1,2-6 0,1-1 126,0 0-1,-1-1 1,0 0-1,4-14 1,-8 23-1102,-1-1-1,1 1 1,0-1 0,-1 0-1,0 1 1,0-1 0,1 0 0,-2 1-1,1-1 1,0 0 0,0 1-1,-1-1 1,0 1 0,1-1 0,-1 1-1,0-1 1,0 1 0,0-1-1,-1 1 1,1 0 0,0-1 0,-1 1-1,0 0 1,1 0 0,-1 0-1,0 1 1,0-1 0,0 0-1,0 1 1,-1-1 0,1 1 0,0-1-1,-1 1 1,1 0 0,0 0-1,-1 0 1,0 1 0,1-1 0,-1 0-1,1 1 1,-1 0 0,0 0-1,1 0 1,-1 0 0,0 0 0,1 0-1,-1 0 1,1 1 0,-1 0-1,0-1 1,1 1 0,-1 0 0,-2 2-1,-8 2-50,0 1 0,0 1-1,1 0 1,0 1 0,0 0-1,1 1 1,0 0 0,0 1 0,1 0-1,-10 13 1,-14 21 5,-37 62-1,31-44 48,27-43-27,-35 57 89,45-69-99,-1 0 0,1 0-1,0 1 1,1-1 0,0 1-1,0 0 1,0-1 0,0 15 0,2-21-13,0 0 0,0 0 0,0 0 1,0 0-1,0 0 0,0 0 1,1 0-1,-1 0 0,0 0 1,1 0-1,-1 0 0,0-1 1,1 1-1,-1 0 0,1 0 1,-1 0-1,1 0 0,0-1 1,-1 1-1,1 0 0,0-1 0,-1 1 1,1-1-1,0 1 0,0 0 1,0-1-1,0 1 0,2 0 1,0-1 0,-1 1 0,1-1 0,-1 1 0,1-1 0,0 0 0,-1 0 0,1 0 0,0 0 0,2-1 0,59-19 7,-63 19-10,21-9 0,0-2 0,-1 0 0,-1-1 0,0-2 0,-1 0 1,0 0-1,-1-2 0,30-36 0,4-15-10,51-83 1,-102 148 8,69-119 0,-7-2 0,-4-3 0,47-153 0,-60 167 405,-153 387 301,66-174-928,-37 101 312,69-172-1244,1 0 0,2 0 0,1 1 0,-3 59 0,8-77-890,1 0-1,1 0 0,0-1 0,4 16 0,-2-11-1048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10.1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243 263 1804,'12'-23'3350,"25"-38"1,-26 46-3342,-1 0 0,-1-1 0,-1 0 0,0-1 0,9-25 0,-17 40-10,1 0 0,0 1 0,-1-1 0,0 0 0,1 0 0,-1 0 0,0 1 0,0-1 0,0 0 0,0 0 0,0 0 0,0 1 0,-1-1 0,1 0 0,-1 0 0,1 0 0,-1 1 0,1-1 0,-1 0 0,0 1-1,0-1 1,0 1 0,0-1 0,0 1 0,-2-2 0,1 1 1,-1 1 0,0-1 0,1 1-1,-1 0 1,0 0 0,1 0 0,-1 1 0,0-1 0,0 1-1,0-1 1,0 1 0,0 0 0,0 0 0,-3 0-1,-10 2 7,0 1-1,1 0 0,-1 1 0,-23 9 0,27-8 165,1 1-1,-1 0 1,1 1-1,0 0 1,1 1-1,0 0 1,0 1-1,1 0 1,0 0-1,0 1 1,-7 11-1,7-8 614,0 1 0,1 0-1,0 1 1,1 0 0,1 0 0,0 0-1,2 1 1,-5 21 0,8-35-727,1 0 0,-1-1 0,1 1 0,0 0 0,0 0 0,0 0 0,0 0 0,0 0 0,0 0 0,1 0 0,-1-1 0,0 1 0,1 0 0,0 0 0,-1 0 0,1-1 0,0 1 0,0 0 0,0-1 0,0 1 0,0 0 0,0-1 0,1 0 0,-1 1 0,2 1 0,0-2-25,1 1 1,-1 0 0,0-1-1,1 0 1,-1 0-1,1 0 1,-1 0 0,1-1-1,0 1 1,-1-1-1,1 0 1,5 0 0,7-2-30,0 0 1,0-1 0,0 0 0,29-11-1,-15 0-94,0-2 0,-1 0 0,-1-2-1,0-1 1,-2-1 0,0-2 0,-1 0-1,-1-2 1,-2 0 0,33-46 0,-42 55 518,-11 20 54,-15 32 372,5-13-577,3-5 54,-1 2-13,2 0 0,0 0 0,-1 23 0,5-40-303,-1-1 1,1 1-1,0-1 1,0 1 0,0-1-1,1 1 1,-1-1-1,1 1 1,0-1 0,0 0-1,0 1 1,0-1-1,1 0 1,-1 0 0,1 0-1,0 0 1,0 0 0,0 0-1,0 0 1,0-1-1,1 1 1,-1-1 0,1 0-1,0 1 1,5 2-1,-4-4-158,0 0-1,-1 0 1,1-1-1,0 1 0,0-1 1,0 0-1,0 0 0,0 0 1,-1-1-1,1 1 1,0-1-1,0 0 0,-1 0 1,1-1-1,0 1 0,-1-1 1,1 1-1,-1-1 1,0 0-1,4-3 0,10-7-1650,1-1 1,19-20-1,-27 23 667,13-11-837,-1-1 0,0-1 0,-2-1 1,30-48-1,-28 35 234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10.5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479 45 452,'10'-19'2210,"6"-7"11481,-27 52-10831,-83 171 1448,-65 89-2770,11-3-1163,128-237-412,3 1-1,1 1 1,2 1-1,-9 66 1,22-112-169,1 0 1,-1 0-1,1 0 0,0 0 0,0 1 1,0-1-1,0 0 0,1 0 0,-1 1 1,1-1-1,1 3 0,-1-5-12,0 0 1,-1-1-1,1 1 0,0 0 0,0-1 0,0 1 0,1-1 0,-1 0 1,0 1-1,0-1 0,0 0 0,0 0 0,0 1 0,0-1 1,0 0-1,1 0 0,-1 0 0,0-1 0,0 1 0,0 0 1,0 0-1,0 0 0,0-1 0,0 1 0,0-1 0,1 1 0,-1-1 1,-1 1-1,1-1 0,0 0 0,0 1 0,1-2 0,4-1-1223,-1-1 0,0 1 0,0-1 0,0 0-1,7-7 1,-9 8 690,12-12-2704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10.8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1580,'13'6'10857,"21"-1"-6891,-30-4-3089,20 2 114,153 15 2709,1-14-9943,-111-15-5511,-53 9 8480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11.2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443 127 2368,'3'-8'16108,"18"-12"-13115,-15 15-3468,1 0 0,-1-1 0,0-1 0,0 1 0,7-12 0,-12 16 315,0 1 0,-1 0 1,1-1-1,-1 1 0,1-1 0,-1 1 0,0-1 0,0 1 0,1-1 1,-1 1-1,0-1 0,0 1 0,0-1 0,-1 1 0,1-1 1,0 1-1,-1-1 0,1 1 0,0-1 0,-1 1 0,0 0 1,1-1-1,-1 1 0,0 0 0,-1-3 0,0 3-29,0-1 0,0 1 0,-1 0 0,1 0 1,0 0-1,0 0 0,-1 0 0,1 0 0,-1 1 0,1-1 0,0 1 0,-1-1 0,1 1 0,-4 0 0,-7 0-212,-1 1-1,0 1 1,1 0 0,-22 6-1,14-1 841,0 2 0,1 0 0,0 1-1,1 1 1,0 1 0,1 0 0,0 2 0,1 0-1,-19 20 1,14-11 614,2 0 0,0 1 0,1 1 0,2 1 0,1 1 0,-15 30 0,27-48-870,0 1 1,0 0 0,1 0 0,0 1 0,0-1 0,1 1 0,1-1-1,-1 19 1,2-25-177,1 1-1,-1-1 1,1 0-1,0 0 0,0 1 1,1-1-1,-1 0 1,1 0-1,0 0 0,0-1 1,0 1-1,1 0 1,-1-1-1,1 0 0,0 1 1,0-1-1,0 0 1,0 0-1,0-1 0,1 1 1,-1-1-1,1 1 1,0-1-1,5 2 0,0 0-407,1 0-1,-1-1 1,1 0-1,0 0 0,0-1 1,0-1-1,1 1 0,-1-2 1,17 0-1,-10-2-2529,1 0 0,-1-1 0,1-1 0,29-12 0,-21 7-629</inkml:trace>
  <inkml:trace contextRef="#ctx0" brushRef="#br0" timeOffset="1">1047 508 1804,'0'-1'555,"0"-1"-1,0 1 0,0 0 1,0 0-1,0 0 0,1-1 1,-1 1-1,1 0 0,-1 0 1,1 0-1,-1 0 1,1 0-1,0 0 0,-1 0 1,1 0-1,0 0 0,0 0 1,0 0-1,0 0 0,0 0 1,0 1-1,1-2 0,0 1-221,0 0-1,0 0 1,0 0-1,0 0 1,1 1-1,-1-1 1,0 1-1,0 0 1,1-1-1,-1 1 1,0 0-1,3 0 1,-3 0-276,0 0 0,0 1 0,-1-1 0,1 0 0,0 1 0,0-1 0,0 1 0,-1-1 0,1 1 0,0 0 0,-1 0 0,1 0 0,-1 0 0,1 0 0,-1 0 0,1 0 0,-1 0 0,0 0 0,0 1 0,0-1 1,1 1-1,-1-1 0,0 1 0,-1-1 0,1 1 0,0 0 0,0-1 0,-1 1 0,1 0 0,-1-1 0,1 1 0,-1 0 0,0 0 0,0 0 0,0-1 0,0 4 0,-2 5 123,0 0-1,-1 0 0,0 0 1,0 0-1,-1-1 0,-1 0 1,1 0-1,-2 0 0,1 0 1,-1-1-1,0 0 0,-10 10 1,-12 11-1090,-53 42 0,57-54-2047,0-1 1,-2-1-1,1-1 1,-2-2-1,-45 15 1,31-12-756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12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916 23 1664,'33'-22'24412,"-35"39"-23936,-73 324 3096,33-204-3174,-107 236 1,109-291-394,-4-2 1,-4-2-1,-113 139 1,110-160-88,-76 67-1,43-55-3889,60-57-328,16-11 2026,1 0-1,-1 0 1,0-1 0,0 0 0,0-1-1,-8-1 1,1 1 100,-9-1-1570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16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261 3 1732,'-2'-1'628,"0"1"-1,0-1 1,0 1 0,0 0-1,-1 0 1,1 0 0,0 0-1,0 0 1,0 1 0,0-1-1,0 1 1,-1-1 0,1 1-1,0 0 1,0-1 0,0 1-1,-3 2 1,0 1-74,1-1 1,-1 1-1,1 0 1,-1 0-1,1 1 1,-5 5-1,-2 7-85,0 0 0,-15 32 0,25-47-442,-84 189 1827,74-162-1579,1 0 1,2 1-1,1 0 1,-5 54 0,11-79-268,1-1 0,0 1 0,0-1 0,0 0 0,1 1 0,-1-1 0,1 1 0,0-1 0,0 0 0,0 0 1,1 1-1,0-1 0,0 0 0,0 0 0,0-1 0,0 1 0,1 0 0,0-1 0,0 1 0,0-1 0,6 6 0,-4-6-180,0 0 0,1-1 0,-1 0-1,0 0 1,1 0 0,0 0 0,-1-1-1,1 0 1,0 0 0,-1 0-1,1-1 1,0 0 0,0 0 0,0 0-1,0-1 1,6-1 0,6-2-1523,0 0 1,0-1-1,0-1 0,-1-1 1,0-1-1,0 0 1,18-12-1,-9 3-1330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3:56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38 164 1088,'25'-54'4032,"5"-11"709,-12 21 2282,-20 57-6337,1 0 0,0 0 0,1 0 0,2 19 1,0 9-377,-20 734 782,18-716-1065,-3 1 0,-22 118 0,24-176-20,1-4-22,3-12-63,9-25-107,24-25-683,81-108 0,-109 163 838,-1 1 1,1 1-1,0-1 0,1 1 0,0 1 0,0 0 1,0 0-1,1 1 0,0 0 0,10-4 1,-16 7 23,-1 1 1,1 0 0,-1 0 0,1 0 0,0 0 0,0 1 0,-1-1 0,1 1 0,0 0 0,0 0-1,-1 0 1,1 1 0,0-1 0,-1 1 0,1 0 0,0 0 0,-1 0 0,1 0 0,-1 1 0,1 0 0,-1 0-1,0-1 1,0 2 0,0-1 0,0 0 0,0 1 0,0-1 0,-1 1 0,1 0 0,-1 0 0,0 0 0,0 0-1,2 4 1,-1-2 21,-1 0 0,1 1-1,-1-1 1,-1 1 0,1 0 0,-1-1-1,0 1 1,0 0 0,-1 0-1,1 0 1,-2 0 0,1 0-1,-1 7 1,-1-2 71,-1-1 0,0 1 0,-1-1 0,0 0 0,0 0 0,-10 17 0,3-10 105,-1 0-1,-1 0 1,0-1 0,-2-1-1,1 0 1,-2-1 0,-18 13 0,14-13-22,1 0 0,-2-2 0,1-1 0,-28 11 0,41-19-522,-1-1-1,1 0 1,0-1-1,-1 0 1,1 0-1,-1 0 1,-9-1-1,11-1-623,-1 0-1,1 0 1,0 0 0,0-1-1,0 0 1,0 0-1,0-1 1,0 0-1,-9-6 1,-6-5-2738,5-1-43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16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111 97 2684,'-26'6'8719,"4"10"-3375,18-10-4811,-1-1 0,1 1 0,0 0 0,1 0 0,-1 1 0,-3 10 0,-1 5-481,2-1 0,1 1 0,-4 30 0,8-42 13,0 0 0,0 1 0,1-1 0,0 0 0,1 0 0,3 15 1,-4-23-61,1 0 0,-1 1 0,1-1 0,0 0 0,-1 0 0,1 0 0,0 0 0,1 0 0,-1-1 0,0 1 0,0 0 0,1 0 0,-1-1 0,1 1 0,0-1 0,-1 1 0,1-1 0,0 0 0,0 1 0,0-1 0,0 0 0,0 0 0,0-1 0,0 1 0,0 0 0,0-1 0,0 1 0,0-1 0,1 0 0,-1 1 0,0-1 0,0 0 0,1 0 0,-1-1 0,4 0 0,8-2-78,0 0 0,0-1 1,0-1-1,0 0 0,-1-1 0,1-1 0,-2 0 1,1 0-1,-1-1 0,0-1 0,-1 0 1,1-1-1,-2 0 0,13-16 0,-14 16-158,-1-1-1,0 1 0,0-2 1,-2 1-1,1-1 1,-1 0-1,-1 0 1,0-1-1,-1 0 0,-1 0 1,1 0-1,-2 0 1,0 0-1,-1 0 0,0-28 1,-1 40 245,0 0 0,0 0 0,0 0 1,0 0-1,0 0 0,0 0 0,0 0 0,0 0 1,0 0-1,-1 0 0,1 0 0,0 0 0,-1 0 1,1 0-1,-1 0 0,1 0 0,-1 0 0,0 0 0,1 0 1,-1 0-1,0 0 0,1 1 0,-1-1 0,0 0 1,0 1-1,0-1 0,0 0 0,0 1 0,-1-1 1,1 1 34,-1 0 1,0 1-1,1-1 1,-1 1-1,0-1 1,1 1-1,-1 0 1,1 0-1,-1-1 1,1 1-1,-1 0 1,1 0-1,0 1 1,-1-1 0,1 0-1,-1 2 1,-45 59 1437,47-62-1473,-28 42 794,-28 46 662,50-79-1341,1 2 0,1-1 0,0 0 0,0 1-1,1 0 1,-3 21 0,5-31-126,1 0 0,0 1 0,0-1-1,0 1 1,0-1 0,0 0 0,0 1 0,0-1 0,1 0 0,-1 1-1,0-1 1,1 0 0,-1 1 0,1-1 0,-1 0 0,1 1-1,0-1 1,-1 0 0,1 0 0,0 0 0,0 0 0,0 0 0,0 0-1,0 0 1,0 0 0,2 1 0,0-1-33,0 0 0,0 0 0,0 0 0,0 0 0,0-1 1,0 1-1,0-1 0,0 0 0,1 0 0,-1 0 0,5-1 0,9-2-359,0 0 0,0-2 0,21-8 0,-34 12 218,85-32-2162,108-54-1,-171 74 1905,-1-2-1,0 0 0,-1-2 0,-1-1 1,-1 0-1,0-2 0,-2-1 0,29-35 0,-48 55 575,0 0 0,0-1 0,0 1 0,0-1 1,0 0-1,0 1 0,0-1 0,0 0 0,0 1 0,-1-1 0,1 0 0,-1 0 0,1 0 0,-1 0 0,0 1 0,0-1 0,0 0 0,0 0 0,0-2 0,-1 3-4,1 0 0,-1 0 0,0 0 0,1 1 0,-1-1 0,0 0 0,0 0 1,1 1-1,-1-1 0,0 0 0,0 1 0,0-1 0,0 1 0,0-1 0,0 1 0,0-1 0,0 1 0,0 0 1,0 0-1,0-1 0,0 1 0,0 0 0,-2 0 0,-3 0 209,-1 0 0,1 1 0,-1-1 0,1 1 0,0 0 1,0 1-1,-1 0 0,1 0 0,-9 5 0,7-3-190,2 0 0,-1 1 0,0 0 0,1 1 0,0-1 0,0 1 0,1 0 0,0 1 0,0-1 0,-6 11 0,9-14-139,0 0 0,1 0 0,-1 1-1,1-1 1,0 1 0,0-1 0,0 1 0,0-1 0,0 1-1,1 0 1,0-1 0,-1 1 0,2 0 0,-1 0 0,0-1-1,1 1 1,-1 0 0,1-1 0,0 1 0,0-1 0,1 1-1,-1-1 1,1 1 0,2 3 0,3 1-19,0 0-1,0-1 1,0 0 0,1-1 0,10 7 0,-12-9-7,0 1 0,0-1 0,0 1 0,0 1 0,-1-1 0,0 1 0,9 12 0,-13-15 6,0-1 0,0 1 0,-1 0 0,1 0-1,-1 0 1,1-1 0,-1 1 0,0 0 0,0 0 0,0 0-1,-1 0 1,1 0 0,-1 0 0,1 0 0,-1-1 0,0 1-1,0 0 1,0-1 0,0 1 0,-1 0 0,1-1 0,-1 0 0,0 1-1,1-1 1,-1 0 0,-3 3 0,-15 19 23,-2-1 0,0 0 0,-2-2-1,-41 29 1,-110 58-587,85-57-1866,96-61-4091,10-15 2544,19-26-2425,-20 29 4130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17.3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383 137 896,'49'-81'7740,"-21"26"1689,-40 66-4869,-24 27-3365,19-7-544,1 0 0,1 1-1,-17 56 1,-19 108 588,17-57-699,-75 209-94,9-33-447,66-175-2593,31-126 1223,6-37-9874,0-26 1788,-3 29 6365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17.7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66 44,'-1'-8'9974,"2"8"-9762,13-5 3993,25 1-2643,-31 3-283,65-6 696,38-5-1691,-39-6-8614,-41 10 1975,-13 5 3069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18.0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0 227 1064,'2'4'475,"1"-1"0,-1 1 0,1-1 1,0 1-1,0-1 0,0 0 0,0 0 0,0-1 0,0 1 0,1-1 0,0 1 0,-1-1 0,1 0 1,0-1-1,6 3 0,-1-2-125,-1 0 0,1 0 0,-1-1 0,1 0 0,0-1 0,-1 0 0,12-1 0,4-2-237,1-2 1,-1 0-1,0-2 1,33-14-1,-45 17-292,0-1 1,-1-1-1,0 0 0,0-1 0,0 0 1,-1 0-1,0-1 0,12-13 0,-19 19 88,-1-1 0,0 0 0,0 0 0,0 0 0,0 0 0,0-1 0,-1 1-1,1 0 1,-1-1 0,0 1 0,0-1 0,0 0 0,-1 1 0,1-1 0,-1 1 0,0-1-1,0 0 1,0 1 0,-1-1 0,1 0 0,-1 1 0,0-1 0,0 1 0,0-1 0,0 1-1,-1 0 1,1-1 0,-1 1 0,0 0 0,0 0 0,0 0 0,0 0 0,-4-4 0,1 2 71,-1 1 0,1-1 1,-1 0-1,0 1 0,0 0 1,0 1-1,-1 0 0,1 0 1,-1 0-1,0 0 0,0 1 1,0 0-1,0 1 0,0 0 1,0 0-1,0 0 0,-1 1 1,1 0-1,0 0 1,-11 2-1,5 0 285,0 0-1,0 0 1,0 1 0,0 1 0,0 0-1,1 1 1,0 0 0,0 1 0,0 0-1,-14 11 1,16-9 85,2 0 0,-1 1 0,1 0 0,0 0 0,1 1 0,0 0 0,1 0 0,0 0 0,-5 13 0,8-16-415,0 0 1,1 0-1,-1 1 0,1-1 1,1 1-1,0-1 1,0 1-1,0-1 0,1 1 1,0 0-1,1 0 1,-1-1-1,2 1 1,-1-1-1,3 10 0,-3-16-239,0 1 0,-1-1-1,1 0 1,0 0 0,0 0-1,0 1 1,0-1 0,-1 0-1,2 0 1,-1 0 0,0-1-1,0 1 1,0 0 0,0 0-1,0-1 1,1 1 0,-1 0-1,0-1 1,1 1 0,-1-1-1,0 0 1,1 1 0,1-1-1,7 0-2391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18.5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161 38 1512,'-4'-4'4230,"3"4"-3928,1-1 0,0 1 0,0 0 0,0-1 1,-1 1-1,1-1 0,0 1 0,0 0 0,0-1 0,0 1 0,0-1 0,0 1 1,0 0-1,0-1 0,0 1 0,0-1 0,0 1 0,0 0 0,0-1 0,1 1 1,-1-1-1,0 1 0,0 0 0,0-1 0,0 1 0,1-1 0,0 1-215,-1 0-1,1 0 0,0 0 1,-1-1-1,1 1 0,0 0 0,-1 0 1,1 0-1,0 1 0,-1-1 0,1 0 1,0 0-1,-1 0 0,1 0 1,-1 1-1,1-1 0,0 0 0,-1 0 1,1 1-1,-1-1 0,1 1 1,-1-1-1,1 0 0,-1 1 0,1-1 1,-1 1-1,1-1 0,0 2 1,2 3 42,0 0 0,0 0 0,-1 0 1,0 1-1,0-1 0,0 1 0,0-1 1,-1 1-1,0 0 0,0 0 0,0 0 1,-1 0-1,0-1 0,0 1 1,-1 0-1,-1 9 0,-1 9 273,-2-1 1,-13 40-1,9-35-274,-1-1 1,-27 47-1,32-65-121,0 0-1,-1-1 1,0 0 0,-1 0 0,1-1-1,-2 0 1,1 0 0,-1 0-1,0-1 1,0-1 0,-18 10-1,26-14-25,0-1 0,0 0 0,-1 0 0,1 1 0,0-1 0,0 0 0,-1 0 0,1 0 0,0 1 0,-1-1 0,1 0 0,0 0 0,-1 0 0,1 0 0,0 0-1,-1 0 1,1 0 0,0 0 0,-1 0 0,1 0 0,0 0 0,-1 0 0,1 0 0,0 0 0,-1 0 0,1 0 0,0 0 0,-1 0 0,1 0 0,0-1 0,-1 1 0,1 0 0,0 0 0,-1 0 0,1-1 0,0 1 0,0 0 0,-1 0-1,1-1 1,0 1 0,0 0 0,-1 0 0,1-1 0,4-18-765,17-20-267,31-38-877,-24 32-118,1 2 0,3 1 0,1 2 0,61-57 0,-92 95 2042,0 0 1,0 0 0,0 0-1,1 0 1,-1 1-1,1-1 1,-1 1-1,1 0 1,-1 0 0,1 0-1,0 0 1,-1 0-1,1 0 1,0 1 0,0-1-1,0 1 1,-1 0-1,1 0 1,0 0-1,0 0 1,0 0 0,5 2-1,-6-1 102,1 1-1,-1 0 1,1-1 0,-1 1-1,0 0 1,0 0-1,0 1 1,0-1 0,0 0-1,-1 1 1,1-1-1,-1 1 1,1-1 0,-1 1-1,0 0 1,0 0-1,0-1 1,-1 1 0,1 0-1,-1 0 1,1 0-1,-1 3 1,1 11 789,-1-1 0,-1 0 0,0 0-1,-1 0 1,-1 0 0,-1 0 0,0 0 0,-1-1 0,0 1 0,-10 16-1,0 8 899,26-64-2963,2 1-1,0 1 0,2 0 1,22-27-1,-10 16-1137,1 2 0,53-46 0,-68 66 2013,28-21-316,-39 31 660,1-1-1,-1 1 1,1-1 0,-1 1 0,1 0 0,0 0 0,0 0-1,0 0 1,0 1 0,0-1 0,0 1 0,0-1 0,5 1 0,-7 1 38,-1-1 0,1 1 0,0-1 0,0 1 1,0-1-1,-1 1 0,1 0 0,0-1 1,-1 1-1,1 0 0,-1-1 0,1 1 1,-1 0-1,1 0 0,-1 0 0,1-1 1,-1 1-1,0 0 0,1 0 0,-1 0 0,0 0 1,0 0-1,0 0 0,0 0 0,0 0 1,0-1-1,0 1 0,0 0 0,0 0 1,0 0-1,0 0 0,-1 0 0,1 0 1,0 0-1,-1 0 0,1-1 0,-1 2 0,-14 40 2674,13-38-2313,-4 11 525,-2-1-1,0 0 0,-1-1 0,0 0 1,-20 22-1,-63 53 794,82-79-1785,10-9-99,-1 1 0,0-1 0,1 1 0,-1 0 0,0-1 0,0 1 0,1-1 0,-1 0 0,0 1 0,0-1 0,0 1 0,0-1 0,0 0 0,1 0 0,-1 0 0,0 0 0,0 1 0,0-1 0,0 0 0,0-1 0,-1 1 0,1 0-338,1 0 1,-1-1 0,0 1-1,1-1 1,-1 1 0,0-1 0,1 1-1,-1-1 1,1 1 0,-1-1-1,1 1 1,-1-1 0,1 0 0,-1 1-1,1-1 1,0 0 0,-1 1-1,1-1 1,0 0 0,0 0 0,-1 1-1,1-1 1,0 0 0,0 0-1,0 0 1,0-7-2750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19.2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195 245 392,'-11'4'2745,"5"-2"-842,0 0 0,0 0 0,0 1 1,0 0-1,0 1 0,-10 7 0,15-11-1713,1 1 1,-1-1-1,1 1 0,-1 0 0,0 0 0,1-1 1,0 1-1,-1 0 0,1 0 0,-1 0 0,1-1 1,0 1-1,0 0 0,-1 0 0,1 0 0,0 0 1,0 0-1,0 0 0,0-1 0,0 1 0,0 0 1,1 2-1,0-1-184,0 0 1,0 0-1,0 0 1,0 0-1,0 0 0,1 0 1,-1 0-1,1-1 1,-1 1-1,1 0 0,0-1 1,3 3-1,3 1 67,1 0 1,-1-1-1,1 0 0,0-1 0,0 0 0,0 0 0,0-1 1,1 0-1,-1-1 0,1 1 0,-1-2 0,1 0 0,14-1 1,18-3-175,68-14 0,-104 17 71,8-3-183,0 1-1,-1-2 1,1 0-1,-1 0 1,24-14-1,-33 17 137,-1-1-1,1 1 0,-1 0 1,1-1-1,-1 0 0,0 0 1,0 0-1,0 0 1,0 0-1,0 0 0,-1-1 1,0 0-1,1 1 0,-1-1 1,-1 0-1,1 0 0,-1 0 1,1 0-1,-1 0 1,0 0-1,0-1 0,-1 1 1,0 0-1,1-6 0,-2 9 65,1-1 1,0 0-1,-1 1 0,1-1 0,-1 1 0,1-1 0,-1 1 0,0 0 0,1-1 0,-1 1 1,0-1-1,0 1 0,0 0 0,0 0 0,0 0 0,-1 0 0,1 0 0,0 0 0,0 0 0,-1 0 1,-1-1-1,-1 0 4,0 1 0,0-1 0,-1 1 0,1 0 0,0 0 0,-1 0 0,-6 0 0,-8 0 24,1 2 1,-32 4-1,46-5-18,-43 7 262,0 2 0,0 2 0,-62 23-1,96-30-122,-1 2-1,1-1 0,0 2 0,1 0 0,-1 0 0,1 1 1,1 1-1,0 0 0,0 1 0,0 0 0,1 0 0,1 1 0,0 0 1,1 1-1,-13 21 0,19-29-113,0 0-1,1 0 1,-1 0 0,1 0-1,0 0 1,0 0 0,0 1-1,0-1 1,1 0 0,-1 1-1,1-1 1,0 0 0,1 0-1,-1 1 1,1-1 0,0 0-1,0 0 1,0 1 0,1-1-1,-1 0 1,1 0 0,0-1-1,0 1 1,0 0 0,1-1 0,-1 1-1,1-1 1,0 0 0,0 1-1,0-1 1,5 3 0,-1-1-45,1 0 1,0-1 0,0 0 0,0-1 0,0 1 0,1-2 0,-1 1-1,1-1 1,0 0 0,0-1 0,0 0 0,0 0 0,-1-1-1,12-1 1,68-14-1389,-70 10 278,-1 0 1,1-1 0,-2-1 0,1-1 0,16-11 0,-21 11 429,0 0 0,-1-1 0,0 0 1,0-1-1,-1 0 0,-1-1 0,0 0 0,0 0 1,-1-1-1,0 0 0,-1 0 0,-1-1 0,7-18 1,-2-1 527,11-28 1243,-2 26 3523,-19 34-4458,-1-1 0,0 1 0,0-1 0,0 1 0,1 0 0,-1 0 0,0-1 0,1 1 0,-1 0 0,0-1 0,1 1 0,-1 0 1,0 0-1,1 0 0,-1-1 0,0 1 0,1 0 0,-1 0 0,1 0 0,-1 0 0,1 0 0,-1 0 0,0 0 0,1 0 0,-1 0 1,1 0-1,-1 0 0,0 0 0,1 0 0,-1 0 0,1 0 0,-1 0 0,0 0 0,1 1 0,0-1 0,9 15 2458,1 19-196,-5 13-1136,-1 0-1,-2 0 1,-3 0-1,-10 88 1,6-86-1066,-5-11 301,7-36 192,7-22-287,7-16-443,2 1 1,2 0-1,1 1 0,36-53 1,-11 28-1580,74-81 0,10 20-5388,-34 50-5311,-74 58 9066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13.9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254 84 224,'-8'-21'3978,"-3"-16"2372,8 12 4072,1 32-6643,-3 30-2804,-166 622 1156,158-616-2201,4-19-177,1 0 0,2 0-1,0 1 1,2 0-1,0 0 1,1 50 0,3-74 104,0 1-1,0-1 1,0 1 0,0-1 0,1 1 0,-1-1 0,0 1-1,1-1 1,-1 0 0,1 1 0,0-1 0,-1 0 0,1 1-1,0-1 1,0 0 0,0 0 0,0 0 0,0 0-1,0 0 1,0 0 0,0 0 0,0 0 0,1 0 0,-1 0-1,0 0 1,1-1 0,-1 1 0,0-1 0,1 1 0,-1-1-1,1 1 1,-1-1 0,0 0 0,1 0 0,-1 0 0,1 0-1,-1 0 1,1 0 0,-1 0 0,3-1 0,-2 1-289,0-1 0,-1 1 0,1-1 0,0 0 0,-1 0 1,1 0-1,-1 1 0,1-1 0,-1-1 0,1 1 0,-1 0 0,0 0 1,0 0-1,2-3 0,-2 3-90,0 0 0,-1-1 0,1 1 1,0 0-1,-1-1 0,1 1 0,-1-1 0,1 1 0,-1-1 1,0 1-1,0-1 0,0 1 0,1-1 0,-1 0 0,-1 1 1,1-1-1,0 1 0,-1-3 0,-2-5-2449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14.3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0 160 280,'21'-5'7811,"2"4"-4256,11-1-409,124-42 3129,-93 23-5537,102-47 0,-159 65-1143,0-1 0,0 2 0,1-1 0,-1 1 0,1 0 1,0 1-1,16-1 0,4 6-4852,-4 5-3880,-18-5 6263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14.7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211 224 104,'29'-40'8394,"-20"31"-7691,-1-1-1,-1 0 1,0 0 0,8-17-1,-13 25-649,-1-1 0,-1 1 0,1 0-1,0-1 1,0 1 0,-1-1-1,1 1 1,-1-1 0,0 1 0,0-1-1,0 0 1,0 1 0,0-1 0,-1 1-1,1-1 1,-1 1 0,0-1 0,1 1-1,-1-1 1,0 1 0,-1 0 0,1 0-1,0-1 1,-1 1 0,1 0-1,-4-3 1,3 3 20,-1 0-1,0 1 1,0-1-1,0 1 1,0-1-1,0 1 1,0 0-1,0 0 1,0 1-1,0-1 1,0 1-1,-1-1 1,1 1-1,0 0 1,0 0-1,-1 0 1,1 1-1,0-1 1,0 1-1,0 0 1,0 0-1,-6 3 1,-6 0 244,1 2 0,1 0 0,-20 12 1,20-9-17,1 0 1,0 0-1,0 1 1,1 1 0,1 0-1,-15 19 1,21-27-267,1 1 0,1 0 0,-1 0 0,0 1 0,1-1 0,0 0 0,0 1 0,0-1 0,1 1 0,-1 0 0,1-1 0,0 1 0,1 0 0,-1 0 0,1 0 0,0 0 0,0-1 0,0 1 0,1 0 0,0 0 0,0 0 0,0 0 0,0-1 0,4 7 0,-4-9-32,1-1 1,-1 1-1,1-1 0,-1 0 0,1 0 0,0 0 0,0 0 0,0 0 0,0 0 0,-1 0 0,1-1 0,0 1 0,0-1 0,0 1 0,1-1 0,-1 0 0,0 0 0,0 0 0,0 0 0,0 0 0,0 0 1,0-1-1,3 0 0,47-11 58,-21 0-50,-2-1 0,1-2 0,-2-1 0,43-31 0,-21 9-250,63-63 1,-110 98 212,18-18-84,-20 20 110,-1 1-1,1-1 1,0 1 0,-1-1-1,1 1 1,-1-1-1,1 0 1,-1 1-1,0-1 1,1 1-1,-1-1 1,1 0-1,-1 0 1,0 1 0,0-1-1,1 0 1,-1 1-1,0-1 1,0 0-1,0 0 1,0 0-1,0 1 1,0-1-1,0 0 1,0 0-1,0 0 1,-1 0 6,0 1-1,0 0 1,0 0 0,0-1-1,0 1 1,0 0 0,0 0-1,0 0 1,0 0 0,0 0-1,-1 1 1,1-1 0,0 0-1,0 0 1,0 1 0,1-1-1,-1 0 1,0 1 0,0-1-1,0 1 1,0-1 0,0 1-1,-1 1 1,-26 18 87,23-15-63,-7 4 26,1 1 0,1 1-1,-1 0 1,2 1-1,0 0 1,-11 18-1,14-21-13,1 0-1,0 0 1,1 1-1,0 0 1,1 0-1,0 0 1,0 0-1,1 0 0,-2 21 1,4-27-29,1-1 0,-1 1 0,1-1 0,0 1-1,0-1 1,0 1 0,0-1 0,0 0 0,1 0 0,-1 1 0,1-1 0,0 0 0,0 0 0,0-1 0,0 1 0,1 0 0,-1-1 0,6 4 0,-6-4-133,0-1 1,0 1 0,1-1 0,-1 0 0,1 0-1,-1 0 1,1 0 0,-1 0 0,1 0 0,-1-1 0,4 1-1,-4-1-272,1 0-1,-1 0 1,0 0-1,1-1 0,-1 1 1,1-1-1,-1 1 1,0-1-1,0 0 1,1 0-1,-1 0 0,0 0 1,3-2-1,66-40-6726,-49 31 6201,0-1 1,-1-1 0,0-1 0,-2 0-1,20-21 1,-19 13 319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15.2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10 263 48,'-7'-215'5361,"5"167"7526,5 105-10364,19 109 1,2 18-2023,-23-161-458,0 0 1,-2 0-1,-1 1 0,-1-1 0,-1-1 1,-8 26-1,5-24-4,-15 36 94,38-92-63,21-34-241,-26 51 66,1 1 0,1 0-1,0 0 1,1 2 0,0 0-1,1 0 1,1 1 0,-1 1-1,2 1 1,22-11 0,-30 16 92,1 1 1,-1 0 0,0 1 0,1-1 0,-1 2 0,1-1 0,-1 2 0,1-1 0,0 1 0,-1 0-1,1 1 1,0 0 0,-1 1 0,1 0 0,-1 1 0,0-1 0,1 2 0,-1-1 0,-1 1 0,1 1 0,15 10-1,-23-14 13,1 0 0,-1 0 0,0 0-1,1 0 1,-1 0 0,0 1-1,0-1 1,0 1 0,0-1 0,0 0-1,0 1 1,0 0 0,-1-1-1,1 1 1,0-1 0,-1 1 0,1 0-1,-1-1 1,0 1 0,0 0-1,1 0 1,-1 3 0,-1-2 4,0 1 0,0 0 0,0-1 0,0 1 0,0 0 0,-1-1 0,0 0 0,0 1 0,0-1 0,-2 4 0,-6 5 16,0-1-1,-1 1 1,0-2 0,-14 10-1,-6 2 42,-1-1 0,-63 29 0,-24 14-979,104-59-1435,19-18-1007,21-23-2155,-24 34 5245,50-71-7748,-38 51 5876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3:57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14 440 728,'-1'1'178,"0"-1"0,0 0 0,1 0-1,-1 1 1,0-1 0,1 0 0,-1 1 0,0-1 0,1 1-1,-1-1 1,1 1 0,-1-1 0,1 1 0,-1-1 0,1 1 0,-1 0-1,1-1 1,-1 1 0,1 0 0,0-1 0,-1 1 0,1 0-1,0 0 1,0-1 0,0 1 0,-1 0 0,1 0 0,0-1-1,0 1 1,0 1 0,1-1 82,0 0 1,0 0-1,0 0 0,0 0 0,0 0 1,0 0-1,0-1 0,0 1 0,0 0 0,0-1 1,0 1-1,0-1 0,1 1 0,-1-1 1,2 1-1,51 8 4245,-28-10-4105,-1-1-1,1-1 0,-1-2 1,0 0-1,47-17 1,-57 17-408,-1-1-1,1-1 1,-1 0 0,0-1 0,-1-1-1,0 0 1,0 0 0,-1-2 0,0 1-1,17-21 1,-23 22 6,-1 1 0,-1-1 0,1 0 0,-1 0-1,-1 0 1,0 0 0,0-1 0,-1 1 0,0-1-1,-1 0 1,0 1 0,0-1 0,-1 0 0,-1 0 0,1 0-1,-2 1 1,1-1 0,-1 0 0,-5-13 0,5 16 0,-1 0 1,1 0 0,-2 0 0,1 0 0,-1 0-1,0 1 1,0-1 0,-1 1 0,1 0-1,-2 1 1,1-1 0,0 1 0,-1 0 0,0 0-1,0 1 1,-1 0 0,1 0 0,-1 0-1,0 1 1,0 0 0,0 0 0,0 1 0,-1 0-1,1 0 1,-11-1 0,4 3 2,1 0-1,0 0 1,-1 1 0,1 1 0,0 0 0,0 1-1,0 1 1,0 0 0,1 0 0,0 1 0,0 1-1,0 0 1,0 1 0,-15 11 0,22-14 56,-1 0 1,1 1 0,0 0-1,0 0 1,1 0 0,-1 0-1,1 1 1,0 0-1,1 0 1,-1 0 0,1 0-1,0 0 1,1 1 0,0-1-1,0 1 1,0 0-1,1 0 1,0-1 0,0 1-1,0 0 1,1 0 0,0 0-1,1 0 1,-1 0 0,1 0-1,1 0 1,-1-1-1,1 1 1,4 8 0,-3-8-22,1 0 1,1 0-1,-1 0 1,1 0-1,0-1 0,0 1 1,1-2-1,0 1 1,0 0-1,1-1 1,-1 0-1,1-1 1,0 0-1,0 0 1,0 0-1,1-1 0,0 0 1,-1 0-1,1-1 1,0 0-1,0 0 1,0-1-1,0 0 1,9 0-1,0 0-81,0-1-1,0 0 1,-1-1 0,1-1-1,0 0 1,0-2 0,-1 0-1,0 0 1,0-2 0,27-12-1,-33 12-145,-1-1-1,0 1 0,0-2 0,-1 1 0,0-1 0,-1 0 0,1-1 0,-1 1 0,-1-1 0,0-1 0,8-16 0,-7 13-55,-2 0-1,0-1 1,0 0-1,-1 0 1,-1-1-1,0 1 1,-1-1-1,0-20 1,-19 91 1108,16-36-546,1 0 0,1 0-1,1 0 1,0 0-1,6 20 1,-5-29-250,0-1 0,0 0 0,1 0 0,0 0 0,1-1 0,0 0 0,0 0 0,1 0 0,1 0 1,-1-1-1,11 10 0,-12-14-279,0 0 1,1-1 0,0 0 0,-1 0 0,1 0-1,0-1 1,0 0 0,1 0 0,-1-1 0,0 1-1,1-1 1,-1-1 0,1 1 0,-1-1 0,0 0-1,1-1 1,-1 1 0,1-1 0,-1-1 0,9-2-1,0 0-985,-1 0-1,1-2 0,-1 0 1,-1 0-1,1-2 0,-1 1 1,19-16-1,-11 6-935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15.6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93 400,'15'-23'3088,"6"-12"2141,-4 0 3284,-27 67-6341,0 0 1,2 0 0,-4 39-1,7-24-729,2 77-1,41 224-169,-37-339-1143,2 10-272,1 9-722,1-9-2906,-4-19 3365,-1-1 1,1 1-1,0 0 1,0 0 0,0 0-1,0-1 1,0 1 0,0 0-1,0-1 1,-1 1-1,1-1 1,0 1 0,0-1-1,-1 1 1,1-1-1,0 0 1,0 1 0,-1-1-1,1 0 1,-1 1 0,1-1-1,0-1 1,18-20-6456,-11 10 3332,1-1 13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15.9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98 209 1708,'23'-2'10820,"7"-3"-4750,41-14-3202,-60 15-3263,0 0 1,-1-1-1,0 0 1,0-1-1,0 0 1,-1 0 0,12-11-1,3-15 1503,-23 29-1210,1 1 0,-1-1 0,0 0 0,0 1 0,0-1 0,0 0 0,-1 0 0,1 1 0,-1-1 0,1 0-1,-1 0 1,0 0 0,0 0 0,0 0 0,-1 0 0,1 0 0,-1 1 0,1-1 0,-1 0 0,0 0 0,0 1-1,-1-1 1,1 0 0,0 1 0,-1-1 0,1 1 0,-5-4 0,4 3 53,-1 1 1,0 1 0,0-1-1,0 0 1,0 1-1,-1-1 1,1 1-1,0 0 1,-1 0 0,1 1-1,-1-1 1,1 1-1,-1-1 1,1 1 0,-1 0-1,1 0 1,0 1-1,-1-1 1,1 1-1,-1 0 1,1-1 0,-6 4-1,-5 1 182,0 1 1,1 1-1,0 0 0,0 1 1,0 1-1,1 0 0,0 0 1,1 1-1,0 1 0,1 0 1,-18 23-1,17-18 167,0 1-1,2 0 1,0 0 0,0 1 0,2 0 0,0 0-1,1 1 1,-6 35 0,11-48-261,0 0 0,0 1 1,1-1-1,-1 1 0,2-1 1,-1 0-1,1 1 0,0-1 1,0 0-1,1 0 0,-1 0 1,6 10-1,-5-12-50,0-1-1,0 0 1,1 0 0,0 0 0,-1 0-1,1 0 1,0-1 0,0 1 0,1-1-1,-1 0 1,0 0 0,1 0-1,-1 0 1,1-1 0,0 0 0,0 1-1,-1-1 1,1 0 0,0-1 0,0 1-1,5-1 1,23 2-2557,0-3 1,0 0-1,51-10 0,-36 5-1239,-7 2 566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20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258 61 188,'14'-35'8876,"-11"12"2422,-3 23-11178,0 0 1,0-1-1,0 1 1,0 0-1,0 0 1,-1 0-1,1 0 1,0-1-1,0 1 1,0 0-1,0 0 1,-1 0-1,1 0 1,0 0-1,0 0 1,0 0-1,-1-1 1,1 1-1,0 0 1,0 0-1,-1 0 1,1 0-1,0 0 0,0 0 1,0 0-1,-1 0 1,1 0-1,0 0 1,0 0-1,-1 0 1,1 0-1,0 0 1,0 1-1,0-1 1,-1 0-1,1 0 1,0 0-1,0 0 1,0 0-1,-1 0 1,1 0-1,0 1 1,0-1-1,0 0 1,0 0-1,-1 0 1,1 0-1,0 1 1,0-1-1,0 0 1,0 0-1,0 1 1,0-1-1,0 0 1,0 0-1,-1 1 1,-11 12 532,-1 8-650,0 1 0,2 0 0,0 1 0,2 1 0,-10 33 0,-22 129 7,31-134-6,-84 567-9,76-478-26,15-119-12,-1 4-202,0 0 1,2 0 0,2 0-1,2 37 1,-2-62 171,0 1 1,1-1-1,-1 1 0,0-1 1,1 1-1,-1-1 1,1 1-1,-1-1 0,1 0 1,0 1-1,-1-1 1,1 0-1,0 1 0,0-1 1,0 0-1,0 0 1,0 0-1,0 0 0,1 0 1,-1 0-1,0 0 1,0 0-1,1-1 0,-1 1 1,0 0-1,3 0 1,-1-1-74,0 1 0,1-1 0,-1 0 0,0 0 0,0 0 0,1 0 0,-1-1 0,0 0 0,1 1 0,-1-1 0,5-2 0,6-3-679,-1-1 0,1 0 0,-1-1 0,13-11 0,-10 7-796,-1-1 0,0 0 1,-1-2-1,-1 0 0,0 0 0,-1-1 0,-1 0 1,0-1-1,13-31 0,-14 20-576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21.2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302 117 876,'-14'-5'595,"-1"2"0,1 0 0,-1 0 1,0 1-1,0 1 0,-1 1 0,1 0 0,0 0 0,0 2 0,0 0 0,0 1 0,1 0 0,-1 1 1,1 1-1,0 0 0,0 1 0,0 1 0,-14 9 0,27-16-504,1 0 0,0 0 0,-1 0 1,1 0-1,-1 0 0,1 0 0,-1 1 0,1-1 0,-1 0 0,1 0 1,0 1-1,-1-1 0,1 0 0,0 0 0,-1 1 0,1-1 0,0 0 0,-1 1 1,1-1-1,0 1 0,0-1 0,-1 0 0,1 1 0,0-1 0,0 1 0,0-1 1,-1 1-1,1-1 0,0 1 0,0-1 0,0 0 0,0 1 0,0-1 0,0 1 1,0-1-1,0 1 0,0-1 0,1 1 0,19 1 1592,31-12-61,21-12-608,92-41 0,-93 34-1349,-20 7-1973,-18 7-4397,-18 8 749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21.5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141 249 1544,'10'1'5554,"6"-7"-3602,15-12-2183,-24 13 754,6-2-473,0-1 0,0-1 1,-1 0-1,-1 0 0,21-23 0,-30 30-50,0 0 0,0 0 0,0 0-1,-1 0 1,1-1 0,-1 1 0,1-1 0,-1 1 0,0-1 0,0 0-1,0 1 1,-1-1 0,1 0 0,0 0 0,-1 1 0,0-1 0,0 0-1,0 0 1,0 0 0,0 1 0,0-1 0,-1 0 0,0 0 0,1 1 0,-1-1-1,0 0 1,0 1 0,0-1 0,-1 0 0,1 1 0,-1 0 0,1-1-1,-1 1 1,0 0 0,0 0 0,0 0 0,0 0 0,0 0 0,-4-2 0,1 0 26,-1 1 0,1-1 1,-1 1-1,1 0 0,-1 1 1,0 0-1,0 0 0,0 0 1,-1 1-1,1-1 0,0 1 1,0 1-1,-1-1 0,1 1 1,0 1-1,-1-1 0,1 1 1,0 0-1,-1 0 0,1 1 1,0-1-1,0 2 0,0-1 1,0 0-1,1 1 0,-1 0 1,-7 6-1,4-3 198,1 0 0,-1 0 0,1 1-1,0 0 1,1 0 0,0 1 0,0 0 0,0 0 0,1 1 0,0 0 0,1 0 0,0 0 0,1 1-1,0 0 1,-6 18 0,9-24-159,0 1-1,1-1 1,-1 1-1,1 0 1,0-1-1,0 1 1,0 0-1,1-1 1,0 1-1,-1 0 1,2-1-1,-1 1 1,0-1-1,4 6 1,-4-7-50,1-1 0,0 0 0,-1-1 0,1 1 0,0 0 0,0 0 0,0-1 0,0 1 0,1-1 0,-1 0 0,0 0 0,1 0 0,-1 0 0,0 0 0,1 0 0,-1 0 0,1-1 0,-1 1 0,1-1 0,0 0 0,-1 0 0,1 0 0,-1 0 0,1 0 0,-1-1 0,1 1 0,2-2 0,16-2 14,-1-1 0,0-1 0,0-1 1,-1-1-1,0 0 0,0-2 0,33-22 0,-39 23-195,-1 0 0,0-1 0,-1 0 0,0-1 0,0 0 0,-2-1 0,1 0 0,-1 0 1,-1-1-1,0 0 0,9-22 0,-16 31 123,-1 0 0,1 0 0,-1 0 0,1 0 0,-1 1 0,0-1 0,-1 0 0,0-4 0,-6-4 212,6 12-146,1 0 0,-1 0 0,0 0-1,0 0 1,1 0 0,-1 1 0,0-1 0,1 0-1,-1 0 1,0 1 0,1-1 0,-1 1-1,0-1 1,1 0 0,-1 1 0,0-1 0,1 1-1,-1-1 1,1 1 0,-1 0 0,1-1-1,0 1 1,-1 0 0,-3 4 148,2 0 1,-1 0-1,0 0 1,1 0-1,0 0 1,0 0-1,0 1 1,1-1-1,0 1 0,-1 10 1,0 63 1390,3-54-1088,-1-13-362,-1 12 288,7 47 0,-5-65-455,0 0 0,0 0 0,1 0 0,0 0 0,0 0 1,0-1-1,1 1 0,-1-1 0,1 1 0,1-1 0,-1 0 0,1 0 1,5 5-1,-8-9-126,0-1 0,-1 1 0,1 0 0,0-1-1,0 1 1,0-1 0,0 1 0,0-1 0,0 0 0,0 1 0,0-1 0,0 0 0,0 0 0,0 0 0,0 1 0,0-1 0,0 0 0,0 0 0,0-1 0,0 1 0,0 0 0,0 0 0,0 0 0,0-1 0,0 1 0,0 0 0,0-1 0,0 1 0,0-1 0,0 1 0,0-1 0,0 0 0,-1 1 0,1-1 0,0 0 0,0 0 0,-1 1 0,1-1-1,0-2 1,3-1-832,-1-1 1,0 0-1,0 0 0,0 0 0,-1 0 0,2-6 0,1-2-1245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22.0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89 49 744,'-4'-6'1150,"-17"-32"8275,21 38-9256,0 0 0,0-1-1,-1 1 1,1 0 0,0-1 0,-1 1 0,1 0 0,0-1 0,-1 1-1,1 0 1,-1 0 0,1 0 0,0-1 0,-1 1 0,1 0 0,-1 0-1,1 0 1,-1 0 0,1 0 0,0 0 0,-1 0 0,1-1 0,-1 2-1,1-1 1,-1 0 0,1 0 0,-1 0 0,-10 19 1870,7-1-1809,1 0-1,0 0 1,1 0 0,1 0-1,2 25 1,15 96 577,-2-37-25,-7-22-339,-4 0 1,-3 1-1,-3-1 1,-4 0-1,-30 138 1,15-120-302,30-109-151,1 0-1,0 1 1,13-11 0,-8 7-33,65-72-438,83-81-1368,-138 146 1656,1 0 0,0 2 0,2 1 0,0 1 0,34-15 0,-60 31 192,0 0 0,0 0 0,1 1 0,-1-1 0,0 1 0,1-1 0,-1 1 0,0-1 1,1 1-1,-1 0 0,0-1 0,1 1 0,-1 0 0,0 0 0,1 0 0,-1 0 1,1 0-1,-1 0 0,0 1 0,1-1 0,-1 0 0,0 1 0,1-1 0,-1 1 1,0 0-1,2 0 0,-2 1 6,0-1 1,0 1-1,0 0 1,-1-1 0,1 1-1,-1 0 1,1 0-1,-1-1 1,0 1-1,0 0 1,1 0-1,-1 0 1,0-1-1,-1 1 1,1 0 0,0 0-1,-1 1 1,-2 14 87,-2-1 0,0 0 0,-8 17 0,13-32-85,-18 41 159,-2-1 1,-2 0 0,-2-2-1,-1 0 1,-2-2 0,-1-1-1,-57 55 1,75-83-175,0-1 0,-1 1 0,0-1 1,0-1-1,-19 8 0,27-13-255,-1 1-1,1 0 1,-1-1 0,0 0 0,1 0-1,-1 0 1,0 0 0,0-1 0,0 1-1,1-1 1,-1 0 0,0 0 0,0 0-1,0-1 1,0 0 0,1 1 0,-1-1-1,0 0 1,1-1 0,-1 1 0,0-1-1,-4-3 1,6 3-254,1 0-1,0-1 1,0 0 0,0 1-1,0-1 1,0 0 0,1 1-1,-1-1 1,1 0 0,-1 0-1,1 0 1,0 1 0,0-1-1,1 0 1,-1 0-1,1 0 1,-1 1 0,1-1-1,0 0 1,0 1 0,2-5-1,-1-1-738,4-13-1598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22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 69 1512,'0'-6'1636,"-1"0"0,0 1 0,0-1 0,0 1-1,-1-1 1,0 1 0,0 0 0,0 0 0,-1-1 0,-6-8-1,8 14-1521,1 1 0,-1-1 0,0 0 0,1 1 0,-1-1 0,1 1-1,-1-1 1,1 0 0,-1 1 0,1-1 0,-1 1 0,1 0-1,-1-1 1,1 1 0,0-1 0,-1 1 0,1 0 0,0-1-1,-1 1 1,1 0 0,0-1 0,0 1 0,0 0 0,0-1 0,0 1-1,-1 0 1,1 0 0,1-1 0,-1 2 0,-5 25 185,1 41 726,3-1 0,12 107-1,0 26 232,-31 243-645,18-425-1882,14-57-9375,-5 25 7529,1 1 1,0-1-1,15-16 1,-6 12-171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22.7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41 254 60,'-3'7'18602,"3"-7"-18552,0 1-1,0 0 1,0-1 0,1 1-1,-1-1 1,0 1-1,0-1 1,1 1 0,-1 0-1,0-1 1,1 1-1,-1-1 1,1 1-1,-1-1 1,0 0 0,1 1-1,-1-1 1,1 1-1,-1-1 1,1 0 0,-1 1-1,1-1 1,0 0-1,-1 0 1,1 1 0,1-1-1,4 2 51,1 0 1,1 0-1,-1-1 0,0 0 1,0 0-1,0-1 0,1 1 1,-1-2-1,0 1 0,1-1 1,12-3-1,-1-1-23,0-1 0,0 0 0,20-11 0,-31 14-113,0-1 1,0-1 0,-1 0 0,0 0 0,0 0 0,0-1-1,-1 0 1,1 0 0,-2-1 0,1 0 0,-1 0 0,7-11 0,-10 14-40,0 0 1,0 0 0,0-1 0,-1 1 0,0-1 0,0 1 0,0-1 0,-1 0 0,1 1 0,-1-1 0,0 0 0,0 1 0,-1-1 0,0 0-1,1 1 1,-1-1 0,-1 1 0,1-1 0,-1 1 0,0 0 0,0-1 0,0 1 0,0 0 0,-1 0 0,-3-4 0,3 5 44,0-1 0,0 1 1,-1 0-1,1 0 0,-1 0 1,0 0-1,0 1 0,0-1 1,0 1-1,-1 0 0,1 0 1,0 1-1,-1-1 0,0 1 1,1 0-1,-1 0 0,1 1 0,-1-1 1,0 1-1,0 0 0,1 0 1,-1 1-1,0-1 0,1 1 1,-1 0-1,0 0 0,1 1 1,-7 2-1,0 0 83,1 1 0,-1 0-1,1 0 1,0 1 0,1 0 0,0 1 0,0 0-1,0 0 1,1 1 0,-14 16 0,11-7 154,1 1-1,1 0 1,0 1 0,1 0 0,1 0 0,1 1-1,1 0 1,1 0 0,0 0 0,2 0 0,0 1-1,1-1 1,1 1 0,1-1 0,1 1 0,1-1 0,1 0-1,0 0 1,2 0 0,15 37 0,-18-50-190,1 0-1,0-1 1,0 0 0,1 1-1,-1-2 1,2 1 0,-1 0 0,0-1-1,1 0 1,0 0 0,0-1-1,1 0 1,-1 0 0,8 3 0,-5-3-52,1-1 0,0 0 1,-1-1-1,1 0 1,0-1-1,1 0 1,-1 0-1,0-1 0,14-1 1,15-6-1130,0-1-1,-1-1 1,0-3 0,50-21 0,-50 18-1068,114-42-7849,-98 35 6489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23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 89 1920,'-9'-23'5432,"8"18"-4357,-1 0 1,1 0 0,-1 0 0,-1 0 0,1 0 0,-1 0 0,1 1 0,-1-1-1,-1 1 1,1 0 0,0 0 0,-7-6 0,1 60 868,4 173 279,25 239 0,-19-211-2453,-4-117-6292,3-128 6934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23.8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8 285 1364,'0'-1'254,"-1"1"0,0-1 0,1 0 0,-1 1 1,0-1-1,1 0 0,-1 0 0,1 1 0,-1-1 0,1 0 0,0 0 0,-1 0 0,1 0 0,0 0 0,0 0 0,-1 0 1,1 0-1,0 0 0,0 0 0,0 0 0,0 0 0,0 1 0,0-1 0,0 0 0,1 0 0,-1 0 0,0 0 1,0 0-1,1 0 0,-1 0 0,2-1 0,26-13 1356,-18 11-1588,72-25 548,-37 15-212,81-40 0,-114 48-320,0-1 0,-1 0 0,0-1 0,0 0 0,-1-1 0,0 0 0,0 0 1,-1-1-1,0-1 0,-1 0 0,9-14 0,-17 25-18,0-1 0,1 1 0,-1 0 0,0-1 0,1 1 0,-1-1 0,0 1 0,0 0 0,0-1 0,1 1 0,-1-1 0,0 1 0,0-1 0,0 1 0,0-1 0,0 1 0,0-1 0,0 1 0,0-1 0,0 1 1,0-1-1,0 1 0,0-1 0,0 1 0,0-1 0,0 1 0,-1-1 0,1 1 0,0-1 0,0 1 0,-1-1 0,1 1 0,0 0 0,0-1 0,-1 1 0,0-1 0,-20-1 573,-25 13 34,32-4-427,0-1 0,1 2 0,0 0 0,1 0 0,0 1 0,0 1 0,1 0-1,0 1 1,-12 14 0,3 1 436,0 0-1,2 1 0,-19 38 1,30-50-476,0 0-1,1 0 1,0 0 0,1 1 0,1 0 0,-4 25 0,8-38-152,-1 1 0,1 0 0,0 0 1,0-1-1,0 1 0,0 0 0,1 0 1,-1-1-1,1 1 0,0 0 0,0-1 1,0 1-1,1-1 0,-1 1 1,1-1-1,0 1 0,0-1 0,0 0 1,1 0-1,-1 0 0,1 0 0,-1-1 1,1 1-1,0-1 0,0 1 1,0-1-1,0 0 0,0 0 0,1-1 1,-1 1-1,1-1 0,-1 1 0,1-1 1,3 1-1,8 1-409,0-1 0,1 0-1,-1-1 1,0-1 0,0 0 0,0-1 0,1-1-1,-1 0 1,27-8 0,-25 5-2219,0-1 0,0-1 0,0-1 0,24-14 0,-23 10-600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3:57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20 1320,'-3'-2'467,"0"0"0,-1 0 0,1 0 0,-1 0 0,1 0 0,-1 1-1,1-1 1,-1 1 0,0 0 0,0 0 0,0 1 0,1-1 0,-1 1 0,0 0 0,0 0 0,0 0-1,-5 1 1,5 0-126,0 0 0,-1 1 1,1-1-1,0 1 0,0 0 0,0 0 0,1 1 0,-1-1 0,0 1 0,1 0 0,-1 0 0,1 0 0,-4 5 0,3-2-129,-1 0-1,1 0 0,0 1 0,0 0 0,1-1 0,-1 1 0,2 1 0,-1-1 0,1 0 0,0 1 0,1-1 0,0 1 1,0 0-1,0-1 0,1 1 0,0 0 0,2 10 0,-1-13-180,0 1 0,1-1 0,0 1 1,0-1-1,0 0 0,1 1 0,-1-1 0,1 0 0,0-1 0,1 1 0,-1-1 1,1 1-1,0-1 0,0 0 0,1 0 0,-1-1 0,1 1 0,-1-1 0,7 3 1,7 3-22,1-2 0,0 0 0,0-1 0,25 4 1,-28-7-12,-1 0 0,-1 1 0,1 0 0,0 1 0,-1 1 0,0 0 0,-1 1 0,15 10 0,-23-13-1,0 0 1,-1 0 0,1 1 0,-1-1-1,0 1 1,-1 0 0,1 0 0,-1 1-1,0-1 1,0 1 0,-1-1 0,1 1-1,-1 0 1,0 0 0,0 6 0,-1-7 11,-1 0 0,0-1 1,0 1-1,0 0 1,-1-1-1,0 1 0,0 0 1,0-1-1,0 1 0,-1-1 1,0 0-1,0 0 0,0 1 1,0-1-1,-1 0 1,1-1-1,-1 1 0,0 0 1,0-1-1,-1 1 0,-3 2 1,-7 5 85,0 0-1,-1-1 1,-1-1 0,0 0 0,0-1 0,0-1-1,-19 6 1,-126 30-944,139-38 335,38-10-6540,43-15-210,-35 9 4558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24.5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336 728 1488,'-17'-30'8709,"15"4"-3607,3 20-4622,1 0 0,0 0 0,0 0 0,1 1 0,0-1 0,6-9 0,-5 9-555,0 0-1,0-1 0,-1 1 1,0-1-1,-1 1 1,1-1-1,2-12 0,-5 18 53,0 1 1,0-1-1,0 0 0,0 0 0,0 1 0,0-1 0,0 0 0,0 0 1,0 1-1,0-1 0,-1 0 0,1 1 0,0-1 0,0 0 1,-1 1-1,1-1 0,-1 0 0,1 1 0,0-1 0,-1 0 0,1 1 1,-1-1-1,1 1 0,-1-1 0,0 1 0,1-1 0,-1 1 0,0-1 1,-25-4-288,-27 14 134,31-2 190,0 1 0,1 1-1,0 1 1,0 1 0,1 1 0,-20 15-1,30-19 98,0-1 0,1 1 0,0 1 0,1 0 0,0 0 0,0 0 0,1 1 0,0 0 0,1 1 0,0 0 0,1-1 0,0 2 0,-4 14 0,8-23-83,0 0 1,0-1-1,0 1 0,1 0 1,0 0-1,-1 0 1,1 0-1,0 0 1,1 0-1,-1 0 1,0 0-1,1 0 0,0 0 1,-1-1-1,1 1 1,0 0-1,1 0 1,-1-1-1,0 1 1,1-1-1,1 3 0,0-2-4,0-1-1,0 1 0,0-1 0,0 0 1,1 0-1,-1 0 0,0-1 0,1 1 1,-1-1-1,1 0 0,0 0 0,-1 0 1,1 0-1,4 0 0,9 0 9,0-1-1,0-1 1,0 0 0,-1-1-1,1-1 1,17-5 0,-5 0-122,-1-1-1,0-2 1,-1 0 0,0-2 0,31-20 0,-49 27 5,0 0 1,0 0-1,0-1 0,-1 0 1,0-1-1,-1 0 0,0 0 1,0 0-1,-1-1 1,0 0-1,0 0 0,-1-1 1,0 0-1,-1 1 0,0-2 1,0 1-1,2-17 1,-5 26 88,-1 0-1,1-1 1,-1 1 0,1-1 0,-1 1 0,0-1 0,0 1 0,0-1 0,0 1-1,0-1 1,0 1 0,-1-1 0,1 1 0,0 0 0,-1-1 0,1 1 0,-1-1-1,1 1 1,-1 0 0,0-1 0,1 1 0,-1 0 0,0 0 0,0 0-1,0-1 1,0 1 0,0 0 0,0 0 0,0 0 0,-1 1 0,1-1 0,0 0-1,0 0 1,-1 1 0,-2-2 0,2 2 26,0 0 0,0 1 0,1-1 0,-1 0 0,0 1 0,0-1 0,0 1 0,0 0-1,1 0 1,-1 0 0,0 0 0,1 0 0,-1 0 0,1 0 0,-1 0 0,1 1 0,-1-1 0,1 0 0,0 1 0,0-1 0,0 1-1,0 0 1,0-1 0,0 1 0,0 0 0,0 0 0,0 2 0,-3 9 168,0 0-1,1 0 1,1 0 0,0 0-1,1 0 1,0 1 0,2 20-1,1-8 51,2-1-1,0 0 1,8 26-1,-11-46-252,1 0 0,-1-1 1,1 1-1,0-1 0,0 1 0,1-1 1,-1 0-1,1 0 0,0 0 0,0 0 1,0 0-1,0-1 0,1 1 1,6 4-1,-7-7-182,-1 0 0,1 0 0,-1 0 0,1 0 0,-1-1 1,1 1-1,0-1 0,-1 1 0,1-1 0,0 0 0,-1 0 0,1-1 1,0 1-1,-1 0 0,1-1 0,-1 1 0,1-1 0,-1 0 1,1 0-1,-1 0 0,1 0 0,-1-1 0,0 1 0,0-1 0,1 1 1,-1-1-1,3-3 0,6-5-1105,0 0 0,-1-1 0,0 0 0,0 0 0,-1-1 0,-1-1 0,10-19 0,-8 11 420,-1 0 1,-1 0 0,-1-1-1,5-28 1,-2-17 881,-3-1-1,-2-89 1,-4 94 144,-3-109 3736,-7 59 5982,5 106-5699,-3 20-2666,-3 29-1080,9-38-78,-75 476 3614,73-449-3863,-4 21-38,1-7-188,1 0-1,3 81 1,2-124-54,1-1 1,-1 0-1,0 1 0,1-1 1,-1 1-1,1-1 0,-1 0 1,1 1-1,0-1 0,-1 0 1,1 0-1,0 0 0,0 1 1,0-1-1,0 0 0,0 0 1,0 0-1,0-1 0,0 1 1,1 0-1,-1 0 0,0 0 1,0-1-1,1 1 0,-1-1 1,1 1-1,-1-1 0,0 0 1,1 1-1,-1-1 0,1 0 1,-1 0-1,1 0 0,-1 0 1,0 0-1,1 0 0,-1 0 1,1-1-1,1 1 0,11-3-1898,0 1-1,-1-2 1,19-6-1,-8 2-544,7-1-463,-1 1 113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24.9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285 409 364,'2'-42'9169,"5"4"-4241,-1 17-3980,1-1 0,1 1 0,13-23-1,-12 24-861,0-1 0,-1 1 0,10-42 0,-17 57-86,0 0 1,0 0-1,-1 0 0,0 1 0,0-1 0,0 0 0,0 0 1,-1 0-1,0 0 0,-3-9 0,3 12 5,0 0-1,-1 0 0,1 0 1,0-1-1,-1 1 1,0 1-1,1-1 1,-1 0-1,0 0 0,0 1 1,0-1-1,0 1 1,0-1-1,0 1 0,-1 0 1,1 0-1,0 0 1,-1 0-1,1 0 0,-1 1 1,1-1-1,-4 0 1,-4 1 39,1-1 1,-1 2 0,1-1-1,-1 1 1,1 1 0,-1-1-1,1 2 1,0-1 0,0 1-1,0 0 1,0 1 0,1 0 0,-12 8-1,3-1 88,0 0 0,1 1 0,0 1 0,1 1 0,-16 19 0,21-22-31,2 1 0,-1 0 1,2 0-1,0 1 0,0 0 1,1 0-1,-8 28 0,12-36-74,0 1-1,1 0 0,0-1 0,0 1 0,0 0 0,1 0 0,0-1 0,0 1 0,1 0 0,-1 0 0,1 0 0,0-1 0,1 1 0,-1-1 0,1 1 0,0-1 0,1 1 0,-1-1 0,1 0 0,0 0 1,0 0-1,7 6 0,-5-6-1,1-2 1,-1 1-1,1-1 1,0 0-1,0 0 1,0 0 0,1-1-1,-1 0 1,1 0-1,-1-1 1,1 0-1,0 0 1,-1 0 0,1-1-1,12-1 1,12-1 41,60-12 0,-90 14-67,42-9-23,-1-3 0,1-1-1,-2-2 1,64-32 0,-81 34 6,-1 0 0,0-2 0,-1 0 0,-1-2-1,0 0 1,-2-1 0,0-2 0,30-38 0,-63 81 314,2 1 0,1 0 1,0 0-1,2 1 0,1 0 0,1 1 1,1 0-1,1 0 0,2 0 0,0 1 1,2-1-1,1 1 0,1-1 0,1 1 1,8 33-1,-6-43-1035,3 12-1964,-5-12-7409,-17-12-1814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29.3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1 1576,'-17'54'12791,"15"-50"-12388,0 0 1,1 0-1,-2 0 0,1 0 0,0-1 0,-1 1 0,1-1 0,-1 0 1,0 0-1,0 0 0,-4 3 0,-7 0-177,5-2-771,8 5-4914,-1-2 53,-2 1 2230,3-7 2570,-3 5-2709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29.7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19 276,'9'8'13915,"-5"-7"-12439,-1-6-4822,1-6-4528,-2 0 4311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39.6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694 127 396,'7'-1'421,"-1"-2"0,0 1 0,0 0 0,0-1 0,-1 0 0,1-1 0,-1 1 0,1-1 0,-1 0 0,-1-1 0,9-7 0,6-5 925,-13 13-943,42-34 3796,-15 17 2259,-93 56 430,-50 30-3712,-166 118-3623,-97 123 1061,361-296-629,8-7-12,0-1 0,1 0 0,0 1 0,0 0 0,-1 0 0,1 0 0,1 0 0,-1 0 0,0 1 1,1-1-1,0 1 0,0 0 0,-3 7 0,55-28-3651,-45 14 2938,0 0-1,-1 0 1,1 0 0,-1-1-1,0 1 1,0-1 0,0 0-1,-1-1 1,0 1 0,4-6-1,-3 3-935,0 0 0,-1-1 0,0 0 1,0 1-1,-1-1 0,2-9 0,0 1-1812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40.0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275 1 2380,'-10'2'1670,"1"0"-1,0 1 1,0 0 0,0 1-1,-14 8 1,10-4-318,1 0 0,-1 1 0,-11 11 0,6-2-573,1 0-1,1 1 1,0 0 0,-12 23-1,20-30-631,2 2 0,-1-1 0,2 1-1,0-1 1,0 2 0,2-1 0,-1 0 0,2 1-1,0-1 1,1 1 0,0 0 0,1 0 0,1-1-1,0 1 1,1 0 0,1-1 0,0 1 0,1-1-1,1 0 1,0 0 0,0 0 0,2-1 0,0 0-1,0 0 1,1-1 0,1 0 0,0 0 0,0-1-1,1 0 1,1-1 0,0 0 0,0 0 0,1-1-1,24 13 1,-29-18-208,1-1 1,0 0-1,-1-1 0,1 1 0,0-2 1,1 1-1,-1-1 0,0-1 0,0 1 1,1-1-1,10-2 0,-12 2-653,0-1 1,1-1-1,-1 1 1,0-1-1,0-1 0,0 1 1,11-7-1,-16 8 181,-1 0-1,1 0 1,-1 0-1,1 0 1,-1-1-1,0 1 1,0 0-1,1-1 1,-1 1-1,0-1 1,0 0-1,0 1 1,-1-1-1,1 0 1,0 1-1,-1-1 1,1 0-1,-1 0 1,1 1-1,-1-1 1,0 0-1,0 0 1,0 0-1,0 0 1,0 0-1,0-2 1,-3-12-3446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40.7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479 57 1700,'-6'-20'11081,"9"-2"-5136,-3 21-5881,0 0 1,1 1-1,-1-1 0,0 0 1,1 0-1,-1 1 1,1-1-1,-1 0 0,1 0 1,-1 1-1,1-1 1,0 1-1,-1-1 0,1 1 1,0-1-1,0 1 1,-1-1-1,1 1 0,0-1 1,0 1-1,0 0 1,-1 0-1,1-1 0,0 1 1,0 0-1,0 0 1,0 0-1,0 0 0,-1 0 1,1 0-1,0 0 1,0 0-1,0 0 0,0 0 1,0 1-1,-1-1 1,1 0-1,0 1 0,0-1 1,0 0-1,-1 1 1,1-1-1,0 1 0,-1-1 1,1 1-1,1 1 1,8 6 40,1 0 0,-1 0 0,-1 2 1,0-1-1,0 1 0,12 18 0,41 74 17,-41-64-78,-13-25-37,0 0 0,-1 0 0,-1 1 0,0 0 0,-1 0-1,-1 1 1,5 24 0,-9-38-7,-1 0 0,1-1 1,-1 1-1,1 0 0,-1-1 0,0 1 0,1 0 0,-1-1 0,0 1 0,0-1 1,1 1-1,-1-1 0,0 1 0,0-1 0,0 0 0,0 0 0,1 1 1,-1-1-1,0 0 0,0 0 0,0 0 0,0 0 0,0 0 0,0 0 1,0 0-1,0 0 0,1 0 0,-1 0 0,0 0 0,0-1 0,0 1 1,0 0-1,0-1 0,1 1 0,-2-1 0,-35-10-175,31 7 125,0 0 0,1 0 0,-1-1 1,1 0-1,0 0 0,0 0 0,1 0 0,-1-1 0,1 1 0,0-1 0,1 0 0,0 0 1,0-1-1,0 1 0,-2-9 0,-5-15-176,2-1 1,-4-32-1,9 45 150,-4-30-60,2 6 90,3 33 75,0 14 50,-2 24 261,-1 1 1,-2-1 0,-1-1 0,-1 0 0,-1 0 0,-20 38 0,5-20 220,-2-1 1,-59 75 0,73-103-475,1-1-27,0-1 1,-1 0-1,-1-1 0,0 0 0,-1-1 0,-20 14 0,35-27-58,0 0 0,-1 0 0,1 1 0,-1-1 0,1 0 0,-1 0 0,1 0 0,-1 0 0,1 0 0,-1 1 0,1-1 0,-1 0 0,1 0 0,-1 0 0,1 0 0,-1 0 0,1-1 0,-1 1 0,1 0 0,-1 0 0,1 0 0,-1 0 0,1 0 0,-1-1 0,1 1 0,-1 0 0,1 0 0,-1-1 0,1 1 0,0 0 0,-1-1 0,1 1 0,-1-1 0,-8-21-3,5-25-90,4 33 50,1 1-1,0-1 1,0 0 0,1 1-1,1 0 1,1-1-1,8-23 1,-11 36 39,-1 1 0,1-1 0,0 0 0,-1 0 0,1 0 0,0 1 0,0-1 0,-1 0 0,1 0 0,0 1 0,0-1 0,0 1 0,0-1 0,0 1 0,0-1 0,0 1 0,0 0-1,0-1 1,0 1 0,0 0 0,0 0 0,0 0 0,0 0 0,0 0 0,0 0 0,0 0 0,0 0 0,0 0 0,0 0 0,0 1 0,0-1 0,0 0 0,0 1 0,0-1 0,0 1 0,0-1 0,0 1 0,0-1 0,0 1 0,0 0 0,-1-1 0,1 1 0,0 0 0,1 1 0,2 2 1,0 0 0,0 0-1,0 0 1,-1 1 0,0-1 0,1 1 0,1 5 0,1 5 42,-1 1 1,-1 1-1,-1-1 0,0 0 1,-1 1-1,-1-1 0,0 1 1,-2 0-1,0-1 0,0 1 0,-2 0 1,0-1-1,0 0 0,-11 27 1,-5 7-117,-2-1 0,-1-1-1,-38 57 1,53-93-760,-1 0 0,0-1 0,-20 21 0,-7-8-4581,32-22 4466,0-1 1,-1 0-1,1 0 0,-1 0 0,1 0 1,-1 0-1,1-1 0,-1 0 0,-5 0 1,-8-1-2848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41.3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819 346 1544,'-6'-5'1743,"0"1"-1,0-1 0,1 0 1,-1 0-1,1-1 0,0 0 1,-6-9-1,8 9-1016,-1 0 0,1 0-1,1 0 1,-1 0 0,1-1-1,0 1 1,-1-13-1,2 10-607,0 0-1,1 0 1,1 0-1,0 0 0,0 0 1,0 0-1,1 0 0,1 0 1,0 1-1,0-1 0,0 1 1,1 0-1,7-11 0,-7 11-118,0 2 0,1-1-1,0 0 1,0 1-1,1 0 1,-1 0 0,1 0-1,1 1 1,-1 0-1,1 0 1,0 1-1,0 0 1,14-6 0,-10 6 0,1 1 0,0 0 1,0 1-1,0 1 1,0 0-1,1 0 0,-1 1 1,21 3-1,23-1 1,-41-3 2,1 1 0,-1 1-1,1 1 1,18 4 0,-70 26 44,-244 190 63,-46 33 547,289-229-587,26-17-46,0-1 0,0 0 1,-1-1-1,0 0 0,0-1 0,-21 8 1,32-13-22,0-1 1,1 0 0,-1 0 0,0 1-1,0-1 1,1 0 0,-1 0 0,0 0 0,0 0-1,0 0 1,1 0 0,-1 0 0,0 0 0,0 0-1,0 0 1,1 0 0,-1-1 0,0 1 0,0 0-1,0 0 1,1-1 0,-1 1 0,0-1 0,1 1-1,-1 0 1,0-1 0,1 0 0,-1 1 0,1-1-1,-1 1 1,0-2 0,0 0-2,1 1 0,-1-1 0,1 0 0,0 0 0,0 0-1,0 0 1,0 0 0,0 1 0,0-1 0,0 0 0,0 0 0,2-3 0,0-4-2,1 1-1,0 0 1,0 1 0,1-1-1,5-8 1,1 3-4,1 1 0,0 0 1,0 1-1,19-14 0,-27 22 1,1 1 0,-1-1 0,1 0 0,0 1 0,0 0 0,0 0 0,0 0 1,0 0-1,0 0 0,0 1 0,1 0 0,-1 0 0,1 0 0,-1 1 0,1-1 0,-1 1 0,1 0 0,-1 0 0,1 1 0,5 1 0,-7-1 11,-1 0 0,1 1 0,-1 0 0,0-1 0,1 1-1,-1 0 1,0 0 0,0 0 0,-1 0 0,1 1 0,0-1 0,-1 0-1,1 1 1,-1-1 0,0 1 0,0 0 0,0-1 0,0 1 0,0 0-1,-1 0 1,1-1 0,-1 1 0,0 0 0,1 0 0,-1 0 0,-1 0 0,1-1-1,-1 6 1,-1 8 158,-1 1-1,-1 0 1,-8 22-1,10-33-103,-30 74 481,-4-1 1,-3-1-1,-67 98 1,13-22-611,74-119-247,-2 3-1308,-42 58 0,54-85 176,-1 0 0,0 0 0,-15 11 0,18-16-93,0-1 1,-1 0-1,0 0 0,0-1 0,0 0 0,-11 3 1,-4 0-2474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41.7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1 173 548,'60'-16'12732,"-2"-6"-5827,9-9-3445,31-21-2484,-83 44-777,-15 8-267,0 0 0,0 0-1,0 0 1,1 0 0,-1-1 0,0 1-1,0 0 1,0 0 0,0 0 0,0 0-1,0 0 1,0-1 0,0 1 0,0 0-1,0 0 1,0 0 0,0 0 0,0-1-1,0 1 1,0 0 0,0 0 0,0 0-1,0 0 1,0-1 0,0 1 0,0 0-1,0 0 1,0 0 0,0 0 0,0-1-1,0 1 1,0 0 0,0 0 0,0 0-1,-1 0 1,1 0 0,0-1 0,0 1-1,0 0 1,0 0 0,0 0 0,0 0-1,-1 0 1,1 0 0,0 0 0,0 0-1,0-1 1,0 1 0,-1 0 0,1 0-1,0 0 1,0 0 0,0 0 0,0 0-1,-1 0 1,1 0 0,-20-9-3677,-25-4-3277,19 7 3329,-4-2-25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42.0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20 114 1344,'10'-13'2160,"-1"0"-729,-1 1 0,2 0 0,0 1 0,1 0 0,0 0 0,17-13 0,-24 23-1184,-1 0-1,1 0 1,-1 0 0,1 0 0,0 0 0,-1 1 0,1 0 0,0-1 0,0 2 0,-1-1 0,1 0 0,0 1 0,0-1 0,-1 1 0,1 0 0,-1 0 0,1 1 0,-1-1 0,1 1 0,5 3 0,0 0-61,0 0 0,-1 1 0,0 0 0,0 0 0,0 1 1,10 12-1,-12-12-101,0 1 0,-1-1 1,0 1-1,-1 0 0,1 0 0,-2 1 1,1-1-1,-1 1 0,0 0 0,-1 0 1,0 0-1,-1 0 0,1 0 0,-1 12 1,-2-10-39,0 0 0,-1 0 0,0 0 0,0-1 0,-1 1 0,-1-1 0,0 0 0,0 0 0,-1 0 0,0 0 0,-13 16 0,8-11-243,-16 22 266,-33 36 0,7-26-2278,46-43 1308,0 0 0,-1 0 0,0 0 0,1-1 0,-1 0 0,-10 3 0,-24-2-5652,17-4 3015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3:58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99 124 1156,'-2'0'490,"1"0"-1,-1 1 1,0-1-1,0 0 1,1 0-1,-1 1 1,0-1-1,1 1 1,-1-1 0,0 1-1,1 0 1,-1 0-1,1 0 1,-1 0-1,1 0 1,-1 0-1,1 0 1,-2 3-1,1-2-195,1 0 0,0-1 0,0 1 0,0 1-1,0-1 1,0 0 0,0 0 0,1 0 0,-1 0-1,1 0 1,-1 1 0,1-1 0,0 4 0,0-4-202,0 1 0,0-1 0,0 1 0,1-1 0,-1 1 1,1-1-1,-1 0 0,1 1 0,0-1 0,0 1 0,0-1 0,0 0 1,1 0-1,-1 0 0,0 0 0,1 0 0,0 0 0,-1 0 1,1 0-1,0-1 0,0 1 0,0 0 0,0-1 0,0 0 0,0 0 1,1 1-1,3 0 0,2-1-107,1 0 0,0 0 0,0-1 0,-1 0 0,1-1 0,0 0 0,-1-1 0,1 1 0,-1-2-1,1 1 1,-1-1 0,0 0 0,0-1 0,0 0 0,-1 0 0,12-9 0,-13 10-284,0-1 0,0 0 0,-1-1 0,0 1 0,0-1 0,0 0 1,0 0-1,-1 0 0,0-1 0,0 0 0,-1 1 0,1-1 0,-1-1 0,0 1 0,-1 0 0,0-1 0,0 1 0,0-1 0,-1 0 0,0 0 0,1-9 0,-2 14 210,0-1 0,-1 0 0,1 1-1,0 0 1,-1-1 0,0 1 0,1-1 0,-1 1-1,0 0 1,0-1 0,0 1 0,-1 0-1,1 0 1,-1 0 0,1 0 0,-1 0 0,1 0-1,-1 0 1,0 1 0,0-1 0,-3-2 0,1 3 78,1-1 1,-1 1 0,1 0 0,-1 0 0,0 0-1,0 1 1,1-1 0,-1 1 0,0 0 0,0 0 0,1 0-1,-8 2 1,-2 0 241,1 1 0,0 1-1,0 0 1,0 1 0,1 0-1,0 1 1,-18 11 0,18-7 190,0-1 1,0 2-1,1 0 1,0 0-1,1 1 0,1 0 1,-1 0-1,2 1 1,0 0-1,0 0 0,2 1 1,-1 0-1,2 0 0,-6 29 1,7-30-228,1 0-1,0 1 1,1-1 0,1 0-1,0 1 1,1-1 0,0 1 0,1-1-1,1 0 1,0 0 0,1 0 0,0 0-1,1-1 1,0 0 0,1 0-1,12 19 1,-14-25-169,1-1 0,-1 0 1,1 0-1,1 0 0,-1 0 0,0-1 0,1 0 1,0 0-1,0 0 0,0-1 0,1 0 0,-1 0 0,1 0 1,0-1-1,0 0 0,-1-1 0,1 1 0,0-1 1,0-1-1,1 1 0,10-2 0,-7 0-620,0 0 0,0-1 0,0 0 1,-1-1-1,16-6 0,-13 4-2139,-1-1 1,1-1 0,21-15 0,-23 14-474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42.5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1603 7 768,'26'-6'9463,"-3"11"-3716,-20-4-5384,0 1 1,0 0 0,0 0 0,0 0 0,-1 1-1,1-1 1,-1 1 0,1-1 0,-1 1 0,0 0-1,4 5 1,-3-2-300,0 0-1,-1 0 0,1 0 1,-1 0-1,0 0 1,-1 0-1,0 1 0,0-1 1,0 0-1,0 1 0,-1-1 1,0 1-1,-1-1 1,0 8-1,-2-6-46,0 0 0,-1 0 0,0 0 1,0-1-1,0 1 0,-1-1 0,0 0 0,-1 0 0,0-1 1,0 1-1,0-1 0,0-1 0,-1 1 0,0-1 0,0 0 0,-1-1 1,1 0-1,-1 0 0,0-1 0,0 1 0,-1-2 0,1 1 1,0-1-1,-1 0 0,-9 0 0,16-2-30,0 0 0,0 0 0,0 0 0,0-1 0,1 1 0,-1 0 0,0-1 0,0 1 1,0-1-1,1 0 0,-1 0 0,0 0 0,1 1 0,-1-1 0,1-1 0,-1 1 0,1 0 0,-1 0 0,1-1 0,0 1 0,0 0 0,-1-1 0,0-2 0,0 0-20,0 0-1,1 0 1,-1-1 0,1 1-1,0 0 1,0-1-1,1 1 1,-1-1-1,1-6 1,1-9-30,1 1 0,0 0 0,8-27 0,-10 44 77,1 0-1,-1 0 1,1 0-1,0 0 1,-1 0-1,1 0 1,0 1-1,0-1 0,0 0 1,0 0-1,0 1 1,1-1-1,-1 1 1,0-1-1,1 1 1,2-2-1,-4 2-2,1 1 0,-1 0 0,0 0 1,0 0-1,1 0 0,-1 0 0,0 0 0,1 0 0,-1 0 0,0 0 0,0 0 0,1 0 0,-1 0 0,0 0 0,0 0 0,1 1 0,-1-1 0,0 0 0,0 0 1,1 0-1,-1 0 0,0 0 0,0 1 0,0-1 0,1 0 0,-1 0 0,0 0 0,0 0 0,0 1 0,0-1 0,1 0 0,-1 0 0,0 1 0,0-1 0,0 0 1,0 0-1,0 1 0,1 22 516,-3-9-239,-2 1 1,1-2-1,-2 1 0,0 0 0,-1-1 1,0 0-1,-1 0 0,0-1 1,-17 22-1,-10 8 575,-47 45 0,80-85-841,-52 49 520,-3-2 0,-1-2 0,-2-3 0,-3-3 0,-90 46 0,61-43-23,-2-4-1,-2-4 1,-137 32-1,189-58-299,-77 8 0,102-16-168,-1-2-1,0 0 0,0-1 0,1-1 1,-1 0-1,-32-10 0,46 11-50,1 0 0,-1-1 0,1 0 0,-1 0 0,1 0 0,0-1 0,0 1 0,0-1 0,0 0 0,1 0 0,-1 0 0,1-1 0,-5-6 0,7 9-66,2 1 0,-1-1 1,0 0-1,0 0 0,0 1 0,0-1 0,0 0 0,1 1 1,-1-1-1,0 0 0,0 1 0,1-1 0,-1 1 1,1-1-1,-1 0 0,0 1 0,1-1 0,-1 1 0,1-1 1,-1 1-1,1-1 0,0 1 0,-1 0 0,1-1 0,-1 1 1,1 0-1,0-1 0,-1 1 0,1 0 0,0 0 1,-1-1-1,1 1 0,0 0 0,0 0 0,-1 0 0,2 0 1,27-6-2952,-17 6 1574,-1 1 0,1 0 0,-1 1 0,0 0 0,0 1 0,1 0 0,-2 1 0,1 0 0,0 1 0,-1 0 0,0 1 0,0 0 0,-1 0 0,17 15 1,-8-2-1929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42.8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372 1318 832,'35'5'4630,"0"0"0,55-2 0,-79-3-3945,1 0 0,-1-1 0,0-1-1,0 0 1,0 0 0,0-1 0,-1-1 0,1 0 0,-1 0 0,0-1 0,0 0 0,12-8 0,-20 11-669,0 1 1,0-1 0,-1 0 0,1 1 0,0-1 0,0 0 0,-1 0 0,1 0 0,-1 0 0,0 0 0,0-1 0,0 1 0,0 0 0,0-1 0,1-2 0,-2 3-231,0 0-1,0 0 1,0 0-1,0 0 1,0 0-1,-1-1 1,1 1-1,-1 0 1,1 0-1,-1 0 1,0 0-1,0 1 1,0-1-1,-2-3 1,-4-4-1683,0 0 0,-1 0 1,-1 1-1,1 1 0,-16-11 0,0-1-2302,1 0 719</inkml:trace>
  <inkml:trace contextRef="#ctx0" brushRef="#br0" timeOffset="1">66 190 224,'-2'0'883,"-3"-1"86,1 1 0,-1-1-1,1 0 1,-1-1 0,1 1-1,0-1 1,0 0 0,-1 0-1,1 0 1,0 0 0,1-1-1,-1 0 1,-5-4 0,11 5-778,-1 0 1,0 0 0,1 0 0,-1 1 0,1-1 0,0 1-1,-1-1 1,1 1 0,0-1 0,0 1 0,0 0-1,0 0 1,0 0 0,0 0 0,0 0 0,4-1 0,-1 0 20,133-52-728,-56 24-3315,-2-6-4736,-53 22 5111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6:06.2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128 112 1416,'5'-6'1492,"0"0"-1,-1 0 1,0 0 0,0-1-1,-1 1 1,1-1 0,-1 0-1,-1 0 1,1 0 0,-1 0-1,-1 0 1,1-1 0,-1 1-1,0-10 1,-1 17-1326,1 0 0,-1 0-1,1-1 1,-1 1 0,1 0 0,-1 0 0,1 0 0,-1 0 0,1 0-1,-1 0 1,0 0 0,1 0 0,-1 0 0,1 0 0,-1 0 0,1 0 0,-1 1-1,1-1 1,-1 0 0,0 0 0,1 0 0,-1 1 0,1-1 0,-1 0-1,0 0 1,1 1 0,-1-1 0,0 0 0,1 1 0,-1-1 0,0 0-1,1 1 1,-1-1 0,0 1 0,0-1 0,1 1 0,28 24-586,-11-9 759,33 19-306,1-3 0,1-2 0,2-2 0,60 20 0,-21-7-1506,-93-36 738,-12 2 382,-25 11 278,7-4 11,1 5 62,2 2 0,0 1 0,2 1 0,0 1 0,-33 44 0,29-34 10,-1-2 1,-57 50-1,2-13-221,7-5-1701,25-25-2921,51-38 4515,0-1 1,1 0 0,-1 0-1,0 0 1,0 0 0,0 0-1,0 0 1,0 0-1,0 0 1,1-1 0,-1 1-1,0 0 1,0 0 0,0-1-1,0 1 1,1 0 0,-1-1-1,0 1 1,0-1 0,1 1-1,-1-1 1,0 1 0,1-1-1,-1 0 1,0 1 0,1-1-1,-1 0 1,1 1 0,-1-1-1,1 0 1,0 0 0,-1 0-1,1 1 1,0-1 0,-1 0-1,1 0 1,0-1 0,-4-5-1834,-5-6-1166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6:06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73 141 224,'10'-57'7378,"-6"40"-3277,0-1-1,0-30 1,-26 80-2680,9-2-965,2 2 1,1 0 0,1 0-1,1 0 1,-5 61 0,5 169 568,8-237-997,11 103 365,-4-65-2061,-3-1-5339,-5-55 5045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6:06.9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335 2 1784,'-13'-2'15237,"23"15"-10400,2 1-4419,-7-7-196,0 1 0,0 0 0,0 0 0,-1 0 0,0 0 0,0 1 0,-1 0 0,-1 0 0,1 0 0,1 13 0,-4-18-217,0 0-1,0 1 0,0-1 0,0 0 0,-1 0 0,0 0 0,0 0 1,0 0-1,0 0 0,0 0 0,-1 0 0,0 0 0,0-1 0,0 1 1,0-1-1,-1 1 0,1-1 0,-1 0 0,0 0 0,0 0 1,0 0-1,0 0 0,0-1 0,-1 1 0,-4 2 0,-10 5-440,0-1-1,-1-1 0,1-1 0,-2 0 1,1-1-1,-23 3 0,27-7-856,-1 0 0,0-1-1,-19-1 1,23-1-697,0-1 0,0 0-1,-1 0 1,-17-7 0,8 1-1519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6:07.2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2608,'17'10'11851,"6"22"-8196,-16-22-2034,-2-2-1227,0 1 1,0 0-1,-1 0 0,0 0 0,0 0 1,3 18-1,-6-24-370,0 0 1,0 0-1,-1 0 1,1 0-1,-1 0 0,0 0 1,0 0-1,0 0 1,0 0-1,0 0 0,-1 1 1,0-1-1,1 0 1,-1-1-1,0 1 0,-1 0 1,1 0-1,0 0 1,-1 0-1,1-1 0,-1 1 1,0-1-1,0 1 1,0-1-1,-4 4 0,5-6-22,1 0-1,0 1 1,-1-1-1,1 0 1,0 1-1,-1-1 1,1 0-1,-1 1 1,1-1-1,0 0 1,-1 0-1,1 0 1,-1 1-1,1-1 0,-1 0 1,1 0-1,-1 0 1,1 0-1,0 0 1,-1 0-1,1 0 1,-1 0-1,1 0 1,-1 0-1,1 0 1,-1 0-1,1 0 1,-1 0-1,1-1 1,-1 1-1,1 0 0,0 0 1,-1 0-1,1-1 1,-1 1-1,-1-18-50,11-21-203,-4 23 20,0 1-1,2 0 1,0 0-1,10-16 1,10-1-5509,-23 28 4073,-4-9-9101,-4 7 7308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6:07.6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589 411 2916,'0'-10'10526,"0"10"-10276,15 1 4217,16 11-2213,-24-7-2170,-1 0 1,0 0-1,0 1 1,0 0 0,-1 0-1,0 1 1,0 0-1,-1-1 1,0 2 0,0-1-1,0 0 1,-1 1 0,0 0-1,-1-1 1,0 1-1,0 0 1,0 0 0,-1 1-1,0-1 1,-1 0-1,0 0 1,-1 10 0,0-11-87,0 0 0,0 1 0,-1-1 0,0 0 0,0 1 0,-1-1 0,1 0 0,-2-1-1,1 1 1,-1-1 0,0 1 0,0-1 0,-1 0 0,0 0 0,0-1 0,0 0 0,-1 0 0,1 0 0,-1 0 0,-1-1 0,1 0 0,0 0 0,-1-1 0,-9 4 0,1-2-256,0 0 0,0-2 1,0 0-1,0 0 0,0-1 0,0-1 1,-1-1-1,-29-3 0,38 3-53,0-2-1,0 1 1,0-1 0,0 0 0,1 0-1,-1-1 1,1 0 0,-1 0 0,1 0-1,0-1 1,0 0 0,1-1 0,-1 1 0,1-1-1,0 0 1,0 0 0,0 0 0,1-1-1,0 0 1,0 0 0,-5-10 0,7 9 92,0 1 1,1-1-1,-1 0 1,2 1-1,-1-1 1,1 0-1,0 1 1,0-1-1,1 0 1,0 0-1,0 1 1,0-1-1,1 1 1,0-1 0,1 1-1,-1 0 1,1 0-1,5-8 1,7-12-296,0 2-1,34-41 1,-42 56 635,1 2 0,-1-1 0,1 1 0,0 0 0,12-7 0,-19 13-19,0 0 0,0 0 0,0 0 0,0 1 0,0-1 0,1 0 0,-1 0 0,0 1 0,1-1 0,-1 1 0,0-1 0,1 1 0,-1 0 0,0 0 0,1-1 0,-1 1 0,1 0 0,-1 0 0,0 0 0,1 0 0,-1 1 0,0-1 0,1 0 0,-1 1 0,1-1 0,-1 0 0,0 1 0,0 0 0,1-1 0,-1 1 0,0 0 0,0 0 0,0-1 0,0 1 0,0 0 0,0 0 0,0 0 0,0 0 0,0 1 0,0-1 0,0 0 0,-1 0 0,1 0 0,0 1 0,-1-1 0,1 0 0,-1 1 0,0-1 0,1 0 0,-1 3 0,1 3 315,0 0 0,-1 0 0,0 0 1,0 1-1,-1-1 0,0 0 1,0 0-1,-1 0 0,0 0 1,0 0-1,0-1 0,-1 1 0,-7 12 1,1-3-45,0 0 1,-2 0 0,0-1 0,-15 15-1,9-12-167,-2 0-1,0-2 1,-1 0 0,-1-1-1,-23 13 1,29-20-164,-1 0 1,1-1-1,-2-1 1,1-1-1,0 0 0,-1-1 1,0 0-1,-24 1 1,37-5-40,-1 1 0,1-1 1,0 0-1,0-1 0,-1 1 0,1-1 1,0 0-1,0 0 0,0 0 1,-1 0-1,1-1 0,1 0 0,-1 1 1,0-2-1,0 1 0,1 0 1,-1-1-1,1 1 0,0-1 0,0 0 1,-3-4-1,2 2 5,1 0 1,0-1-1,1 0 0,-1 1 1,1-1-1,0 0 0,0 0 1,1 0-1,0-1 0,0 1 0,1 0 1,-1 0-1,2-12 0,9-126 72,32-164-1,-36 274-57,-3 13 26,1 0 1,1 0-1,1 0 0,8-21 0,-14 42-50,0 0-1,1-1 1,-1 1-1,0-1 0,0 1 1,0 0-1,0-1 1,0 1-1,1-1 0,-1 1 1,0 0-1,0-1 1,1 1-1,-1 0 0,0-1 1,0 1-1,1 0 1,-1 0-1,0-1 0,1 1 1,-1 0-1,1 0 1,-1 0-1,0-1 0,1 1 1,-1 0-1,0 0 1,1 0-1,-1 0 0,1 0 1,-1 0-1,1 0 0,-1 0 1,0 0-1,1 0 1,-1 0-1,1 0 0,-1 0 1,0 0-1,1 0 1,12 17-415,2 26-1838,-15-37 1462,0 0 1,-1 0-1,0 0 0,0 0 0,0 0 1,-1-1-1,0 1 0,0 0 0,0-1 0,-1 1 1,1-1-1,-1 0 0,-1 0 0,1 0 1,-1 0-1,0 0 0,-5 4 0,-12 16-2970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6:08.4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1352 21 16,'24'-17'11668,"-4"14"-5174,-17 4-6328,-1 0 0,0 0 0,0 0 0,0 0 0,0 1 0,0-1 0,0 1 0,0-1 0,0 1 0,-1 0 0,1 0 0,-1 0 0,1 0 0,-1 0 0,0 0 0,0 0 0,0 0 0,1 3 0,3 5-139,0 0-1,-1 0 1,-1 0 0,1 0-1,-2 0 1,0 1 0,0 0-1,0-1 1,-2 1-1,1 0 1,-1-1 0,-1 1-1,0 0 1,0 0 0,-1-1-1,-1 1 1,0-1 0,0 0-1,-1 0 1,0 0 0,-1 0-1,0-1 1,0 1 0,-1-1-1,0-1 1,-1 1-1,0-1 1,0 0 0,-1-1-1,0 1 1,0-2 0,-1 1-1,1-1 1,-2 0 0,-16 7-1,8-7-192,-1 0-1,0-1 1,-1-2-1,1 0 1,-1-1-1,1 0 0,-1-2 1,-36-3-1,41 1 36,0 0 0,0-1 0,0 0 0,0-1 0,1-1 0,-1-1 0,1 0-1,0 0 1,1-1 0,-1-1 0,-21-17 0,32 23 109,1-1 1,-1 0-1,0 1 0,1-1 1,0 0-1,-1 0 0,1 0 1,0-1-1,1 1 0,-1 0 1,1-1-1,-1 1 0,1-1 1,0 1-1,0-1 0,1 0 1,-1 1-1,1-1 0,-1 0 1,2-4-1,0 2 9,0 0-1,0 0 1,1 0 0,0 1-1,0-1 1,1 1-1,0-1 1,0 1 0,0 0-1,0 0 1,7-7 0,1 0 4,1 0 1,0 1 0,1 0 0,0 1 0,0 1 0,1 0 0,1 1-1,20-9 1,-30 15 12,-1 0-1,1 1 1,-1 0-1,1 0 1,0 0-1,0 0 1,-1 1-1,1 0 1,0 0-1,7 1 1,-11-1 13,0 0 1,1 1-1,-1-1 1,0 1-1,1 0 1,-1-1 0,0 1-1,0 0 1,1 0-1,-1 0 1,0 0-1,0 0 1,0 0-1,0 0 1,0 0-1,-1 0 1,1 0-1,0 0 1,0 1-1,-1-1 1,1 0-1,-1 1 1,1-1-1,-1 0 1,1 1-1,-1-1 1,0 1-1,0-1 1,0 1-1,0-1 1,0 1-1,0-1 1,0 0-1,0 1 1,0-1-1,-1 1 1,1-1-1,-1 2 1,-3 12 184,0-1 0,-1 0 0,-1 0 0,0 0 0,-1-1 1,0 0-1,-1 0 0,-1-1 0,0 0 0,0 0 0,-1-1 0,-12 11 1,8-9-99,-1-1 1,0 0-1,-1-1 1,0 0-1,-1-1 1,0-1 0,0-1-1,-36 12 1,50-19-116,0 0 1,0 0-1,0 0 1,0 0-1,0-1 1,0 0-1,0 1 1,0-1-1,0 0 1,0 0-1,0-1 1,0 1 0,0-1-1,0 1 1,0-1-1,0 0 1,0 0-1,0 0 1,0 0-1,0-1 1,-4-2-1,4 0-96,0 0 1,0 0-1,1 0 0,-1 0 1,1-1-1,0 1 0,0 0 0,0-1 1,1 0-1,0 1 0,-1-1 0,1-8 1,-11-47-674,11 60 778,0 0 1,1 0 0,-1 0-1,0 0 1,0 0 0,0 0 0,0 0-1,1 0 1,-1 0 0,0 0 0,0 0-1,0 1 1,0-1 0,1 0-1,-1 0 1,0 1 0,0-1 0,1 1-1,-1-1 1,0 1 0,1-1 0,-1 1-1,0-1 1,1 1 0,-1 0-1,1-1 1,-1 1 0,1 0 0,-1 0-1,0 0 1,-21 23 71,9-11-19,0 0 1,0-1 0,-1 0 0,-1-1 0,0-1 0,0 0 0,-1-2 0,0 1-1,0-2 1,-1 0 0,0-1 0,-1-1 0,1 0 0,-1-1 0,-18 1 0,35-5-50,0 0 1,0 1 0,0-1-1,0 0 1,0 0 0,0 0-1,0 0 1,0 0 0,0 0-1,0 0 1,0 0 0,0 0-1,0-1 1,0 1 0,0 0-1,0-1 1,0 1 0,0 0-1,0-1 1,0 0 0,0 1-1,0-1 1,1 1 0,-1-1-1,0 0 1,0 1 0,0-2-1,1 1-1,0-1 0,-1 1 0,1-1 0,0 1 0,0 0-1,0-1 1,0 1 0,0-1 0,1 1 0,-1 0 0,0-1 0,1 1-1,-1-1 1,1 1 0,-1 0 0,2-2 0,1-4-10,1 0 0,0 1 1,1 0-1,-1 0 0,1 0 0,7-6 1,-4 7-8,0 0 1,0 0-1,1 0 1,0 1-1,0 0 1,0 1-1,15-3 1,-21 5 11,-1 0 0,1 1 0,0 0 0,1-1 1,-1 1-1,0 0 0,0 1 0,0-1 0,0 0 0,0 1 1,-1 0-1,6 1 0,-7-1 2,1 0 1,-1 0 0,0 0-1,1 0 1,-1 0-1,0 0 1,0 1 0,0-1-1,0 0 1,0 0-1,0 1 1,0-1 0,-1 1-1,1-1 1,0 1 0,-1-1-1,1 1 1,-1-1-1,0 1 1,1 0 0,-1-1-1,0 1 1,0-1-1,0 4 1,-1 2 44,0 1 0,-1-1 1,1 0-1,-1 0 0,-1-1 0,1 1 0,-1 0 1,0-1-1,-1 1 0,0-1 0,0 0 0,0 0 1,-6 6-1,-12 12 375,-37 33 0,53-52-366,-246 212 665,151-131-3084,54-55-2432,-2-14-5076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6:08.7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52 2932,'9'2'3489,"0"2"143,-2-4-852,-3 0-692,0 0-567,-1 0-389,-1-2-304,0 0 76,-2 0-972,-2 0-584,-3-2-584,1-3-573,-3-1-895,-4-2-568,-2 0-288,-4 0-69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6:09.1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543 3 2316,'-5'-2'17176,"12"23"-15621,-8-10-1399,-1-1 0,1 0 0,-2 0-1,1 0 1,-2-1 0,1 1-1,-1 0 1,-1-1 0,1 0 0,-2 0-1,1-1 1,-1 1 0,0-1 0,-1 0-1,0-1 1,0 0 0,-1 0 0,0 0-1,-12 7 1,-12 8-439,-1-2-1,-1-1 1,-65 26-1,-5-8-4183,88-34 1879,0 1-1,0-2 1,0 0-1,-30-1 1,23-3-1171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3:58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1620,'98'-1'12413,"0"-1"-6362,20-2-4373,58-3-3800,-30 1 3077,-143 6-996,12-1-431,0 0-1,-1 0 1,21-6-1,-33 6 52,1 1 0,-1-1-1,1 0 1,-1 0 0,0 0-1,1-1 1,-1 1 0,0-1 0,0 1-1,0-1 1,4-3 0,-6 4 31,1 0 0,0 0 0,-1 0-1,1-1 1,-1 1 0,0 0 0,1 0 0,-1 0 0,0-1 0,0 1 0,1 0 0,-1 0 0,0-1 0,0 1 0,-1 0 0,1 0 0,0-1 0,0 1-1,-1 0 1,1 0 0,0 0 0,-1 0 0,1-1 0,-1 1 0,0 0 0,0-1 0,-5-6-2343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6:09.5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1875 272 732,'13'-11'10403,"1"8"-3799,-12 4-6169,1-1 0,-1 1 0,0 0 0,0 0 0,0 0 0,0 0 0,1 0 0,-2 0 0,1 1 0,0-1 0,0 1 0,2 1 0,7 9-923,-1 1 0,0 0 0,11 18 1,-5-7 2044,47 48-1375,-45-54-237,-1 1-1,0 1 1,21 34 0,-38-53 40,0-1 0,0 1 1,0 0-1,0-1 0,0 1 1,0 0-1,0 0 0,0-1 1,0 1-1,-1 0 0,1 0 0,0-1 1,0 1-1,-1 0 0,1-1 1,-1 1-1,1-1 0,0 1 1,-1 0-1,1-1 0,-1 1 0,1-1 1,-1 1-1,0-1 0,1 0 1,-1 1-1,1-1 0,-1 1 1,0-1-1,0 0 0,1 0 1,-1 1-1,0-1 0,1 0 0,-1 0 1,0 0-1,0 0 0,-1 0 1,-43 11 16,29-8-40,-357 113 93,12-4 120,-161 8 409,459-111-453,-1-3 0,0-2 0,0-3 0,0-3 0,0-3 1,-84-17-1,126 17-80,0-1 1,1-1 0,0 0 0,0-2 0,1-1 0,0 0 0,0-1 0,-35-28 0,50 35-89,0-1-1,-1 1 1,2-1 0,-1-1 0,1 1 0,-1-1-1,2 1 1,-1-1 0,1 0 0,-1-1 0,2 1-1,-1 0 1,1-1 0,0 0 0,0 1 0,1-1 0,0 0-1,0 0 1,0 0 0,1 0 0,0 0 0,1 0-1,-1 0 1,1 1 0,1-1 0,-1 0 0,1 0-1,0 1 1,1-1 0,-1 1 0,1 0 0,8-12-1,11-17-4743,51-58 0,-15 21-5133,-40 44 6299</inkml:trace>
  <inkml:trace contextRef="#ctx0" brushRef="#br0" timeOffset="1">572 207 2688,'86'-15'12770,"42"-18"-6483,19-4-3978,16 10-1822,13-2-4894,-136 20-195,1-2 0,45-19 0,-50 15 514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6:11.5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2024 69 2112,'-33'-69'11649,"30"87"-4939,-20 19-4711,14-25-1210,0 7-584,1 0 0,0 0-1,2 0 1,0 1 0,1 0 0,1 0 0,1 0 0,0 1 0,2 30-1,-10 58-61,8-97-131,0 0 0,0-1-1,-1 1 1,-1-1 0,0 0-1,0 0 1,-1-1-1,0 1 1,-1-1 0,-1-1-1,1 1 1,-1-1 0,-1-1-1,0 1 1,0-2 0,0 1-1,-1-1 1,0 0-1,-1-1 1,-19 9 0,-16 4 18,0-3 0,-2-1-1,-85 15 1,91-21-22,-6 1 10,-1-3 0,-1-1-1,1-3 1,0-2 0,-1-2-1,1-2 1,0-3 0,0-1-1,-70-21 1,113 27-10,-1-2 0,1 1-1,-1-1 1,1 0 0,0 0 0,0 0-1,0-1 1,1 0 0,-11-9 0,15 11-9,-1-1 1,1 1 0,-1 0-1,1-1 1,0 1-1,0-1 1,0 1 0,0-1-1,0 0 1,0 1 0,1-1-1,0 0 1,-1 0 0,1 1-1,0-1 1,0 0-1,0 0 1,1 1 0,-1-1-1,1 0 1,-1 1 0,1-1-1,0 0 1,0 1 0,0-1-1,1 1 1,1-4-1,6-11-59,2 1-1,0 0 0,0 0 0,2 1 0,-1 0 0,2 1 1,0 1-1,1 0 0,0 1 0,1 1 0,0 0 1,1 1-1,34-15 0,-48 24 57,0 0 1,0 0-1,0 0 0,0 0 1,1 1-1,-1-1 1,0 1-1,0 0 0,1 0 1,-1 0-1,0 0 1,0 0-1,0 1 0,1 0 1,-1-1-1,0 1 0,0 1 1,0-1-1,0 0 1,3 3-1,-2-2 1,-1 1 1,0 0-1,1 0 0,-1 1 1,-1-1-1,1 1 1,0 0-1,-1-1 0,0 1 1,0 0-1,0 0 0,0 1 1,1 4-1,0 1 6,-1 1 1,0 0-1,0 0 0,-1-1 0,0 1 1,-1 0-1,-1 0 0,1 0 0,-2 0 0,1 0 1,-5 14-1,1-13 1,-1-1 1,0 0-1,0 0 1,-1 0-1,-1-1 1,1 0-1,-2 0 1,1-1-1,-1 0 1,-1-1-1,0 0 1,-10 7-1,14-11 0,0-1-1,0 0 0,0 0 1,-1 0-1,1-1 0,-1 0 1,1 0-1,-1 0 0,0-1 1,-10 1-1,13-2-1,-1 0 0,0-1 0,1 1 0,-1-1 0,1 0 0,-1 0 0,1-1 0,-1 0 0,1 1 0,0-1 0,0 0 0,0-1 0,0 1 0,0-1 0,1 0 0,-7-6 0,5 3-4,-1-1-1,2 0 0,-1-1 0,1 1 0,0-1 0,1 1 1,0-1-1,0 0 0,0 0 0,1-1 0,1 1 0,-1-1 1,1 1-1,1 0 0,-1-1 0,2 0 0,0-10 1,3-19-38,2 0 0,13-51 0,-17 81 32,1-4-3,5-22-13,1 0-1,2 0 0,28-62 0,-38 95 25,-1 0-1,0 1 1,1-1-1,-1 0 0,0 0 1,1 1-1,-1-1 1,1 0-1,-1 1 0,1-1 1,-1 1-1,1-1 1,-1 0-1,1 1 0,0-1 1,-1 1-1,1 0 1,0-1-1,-1 1 0,1-1 1,0 1-1,0 0 1,-1 0-1,1-1 0,0 1 1,0 0-1,-1 0 1,1 0-1,2 0 0,-2 1 3,0-1 0,0 1 0,0 0-1,0 0 1,0 0 0,0 0-1,0 0 1,0 0 0,0 0-1,0 0 1,0 0 0,0 0 0,-1 0-1,1 0 1,0 3 0,2 1 15,-1 0 1,0 1 0,0-1 0,-1 1 0,0 0 0,0-1-1,1 12 1,-4-5 27,-1 0 0,0 0 0,-1 0 0,0 0 0,0 0-1,-1-1 1,-1 0 0,0 0 0,-1-1 0,0 1 0,0-1 0,-1-1-1,0 0 1,-1 0 0,-11 10 0,-17 9 64,-1-1-1,-74 40 1,-7 5 5,116-70-118,-1 0 1,1 1 0,0 0-1,0-1 1,0 1 0,0 0-1,0 1 1,1-1 0,-1 0-1,1 1 1,0-1-1,-3 7 1,5-8 1,-1 0 0,1 1 0,0-1-1,0 0 1,0 1 0,0-1 0,0 0 0,0 1 0,1-1 0,-1 0-1,1 1 1,0-1 0,-1 0 0,1 0 0,0 1 0,0-1-1,1 0 1,-1 0 0,0 0 0,1-1 0,-1 1 0,3 3-1,2 0 5,-2 1 0,1 0 0,0 0-1,-1 0 1,0 1 0,-1-1-1,0 1 1,0 0 0,0 0 0,3 13-1,-6-16 0,0 1 0,0 0-1,0-1 1,0 1 0,-1-1-1,0 1 1,0 0 0,0-1 0,0 1-1,-1-1 1,1 0 0,-1 0-1,-1 1 1,1-1 0,0 0-1,-1-1 1,0 1 0,-4 4-1,-48 51 179,-3-3 0,-2-2 0,-68 46 0,79-62-127,44-34-124,-52 36 23,54-37-224,-1-1 1,0 1-1,-1-1 0,1 0 1,0-1-1,-1 1 1,1-1-1,0 0 1,-1 0-1,0 0 1,1-1-1,-6 1 0,8-2-175,1 1 0,-1-1 0,0 0 0,0 0 0,1 0 0,-1 0-1,1 0 1,-1 0 0,1 0 0,0-1 0,-1 1 0,1 0 0,0-1-1,0 1 1,0-1 0,0 0 0,-2-2 0,-14-33-8230,15 31 6901,-5-10-1855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6:11.9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2136 48 1152,'-2'-3'853,"0"-1"-1,0 0 1,-1 1-1,1-1 1,-1 1-1,0 0 1,0 0-1,0 0 1,0 0-1,0 1 1,-1-1-1,1 1 1,-6-3-1,6 4-619,1 1-1,0-1 0,0 1 0,0 0 1,0-1-1,0 1 0,0 0 0,0 0 1,-1 1-1,1-1 0,0 0 0,0 1 1,0-1-1,0 1 0,0 0 0,0-1 1,0 1-1,0 0 0,0 0 0,0 1 1,1-1-1,-1 0 0,0 0 0,1 1 1,-1-1-1,1 1 0,-3 3 0,-17 24 185,1 2 0,1 0 0,1 1 0,3 1 0,-21 59 0,12-32-16,-86 181 806,-254 413 0,334-608-1065,-1-2 1,-2-1-1,-2-1 1,-2-2-1,-2-2 1,-1-2-1,-2-1 0,-1-2 1,-2-2-1,-1-2 1,-1-2-1,-1-2 1,-2-2-1,0-3 0,-60 17 1,43-18-789,0-3-1,-109 12 1,136-26-2271,-78-4 1,87-1-39,0-2-1,0-1 1,-32-10 0,6-5-1238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33.0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1 985 260,'0'0'1713,"48"-32"2347,-38 12 8913,-11 10-6505,6 10-5951,0-1 0,0 0 0,0 0 0,0 0 0,0-1 0,8-3 0,59-33-901,-43 22 637,231-128-277,208-109 43,-359 200 10,63-31 4,296-192-1,-453 264-25,-11 8-19,0 1 0,1-1 0,-1 1 0,1 0-1,0 0 1,0 0 0,0 1 0,0 0 0,0 0 0,0 0 0,1 1 0,-1-1 0,1 1 0,6 0 0,-12 1 36,-31 10-6249,-85 30-11146,87-29 13666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34.0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34 484,'-13'-32'23333,"18"31"-21373,10 2-3643,83 10 1669,118-4 0,-38-3 24,-57 3 43,586 49 775,-703-55-680,1-1 1,-1 1-1,1 0 1,-1 0-1,1 0 1,-1 1-1,0-1 1,7 5 486,-49-12 290,-46 7-6783,-42 4-10573,97-3 12759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34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9 540,'0'-3'4547,"1"3"-4432,-1-1 0,0 1 0,1 0 0,-1-1 0,0 1 0,1 0 1,-1-1-1,1 1 0,-1 0 0,1-1 0,-1 1 0,1 0 0,-1 0 0,1 0 0,-1-1 0,1 1 0,-1 0 0,1 0 0,-1 0 0,1 0 0,-1 0 0,1 0 0,-1 0 0,1 0 0,-1 0 0,1 0 1,0 0-1,-1 0 0,1 1 0,-1-1 0,1 0 0,-1 0 0,0 0 0,1 1 0,-1-1 0,1 0 0,-1 1 0,1-1 0,-1 0 0,1 1 0,0 0 35,4 3 1031,1-1 0,0 1 1,1-1-1,-1 0 0,0-1 0,1 1 1,0-1-1,7 1 0,-13-3-905,36 20 2084,-16-13-2223,0 2 0,-1 0 0,0 1 0,32 22 0,70 61 318,-101-77-354,102 84 261,-43-31-105,4-4 0,178 105 0,71-21 237,41 21 366,-353-158-640,-1 0-1,-1 2 1,0 0-1,32 31 1,-41-34-90,-1-1 0,0 1 0,-1 1 0,0 0 0,-1 0 0,0 0 0,0 1 0,-2 0 0,6 18 0,-11-31-151,0 1 0,0-1 0,0 0 0,0 1 0,-1-1 0,1 0 0,0 0 0,0 1 0,0-1 1,0 0-1,-1 0 0,1 0 0,0 1 0,0-1 0,0 0 0,-1 0 0,1 0 0,0 1 0,0-1 0,-1 0 0,1 0 1,0 0-1,-1 0 0,1 0 0,0 0 0,0 0 0,-1 0 0,1 0 0,0 0 0,-1 0 0,1 0 0,0 0 0,-1 0 1,1 0-1,0 0 0,0 0 0,-1 0 0,1 0 0,0 0 0,-1 0 0,1 0 0,0-1 0,0 1 0,-1 0 0,1 0 1,0 0-1,0 0 0,0-1 0,-1 1 0,1 0 0,-34-14-2447,-35-25-5501,-3-25-3755,47 37 7737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35.8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 1399 1624,'-69'-10'4175,"29"3"-1748,9-2 9328,32 8-11594,6-16 2520,20-25-3257,-19 29 1348,62-112 36,-45 78-695,2 0-1,2 2 1,42-52 0,-4 22-71,-21 27 9,-2-3 0,-3-1 0,-2-1 0,39-72 1,-10 13 330,-4 7 70,-20 30-233,-30 55 6,-2 0-1,0-1 0,-1-1 1,-2 0-1,12-37 0,-20 53-97,-1 0 0,1-1 1,-1 1-1,-1 0 0,-1-13 0,-1-9-123,-33 31-6879,-45-3-7062,51-2 9975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38.3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553 36 176,'0'0'108,"0"-1"0,0 1 0,0-1-1,0 1 1,0-1 0,-1 1 0,1-1 0,0 1 0,0-1-1,-1 1 1,1-1 0,0 1 0,-1-1 0,1 1 0,0 0-1,-1-1 1,1 1 0,-1 0 0,1-1 0,0 1 0,-1 0 0,1 0-1,-1-1 1,1 1 0,-1 0 0,1 0 0,-1 0 0,1-1-1,-1 1 1,0 0 0,1 0 0,-1 0 0,0 0-28,1 0 1,-1 0-1,0 0 0,1 0 1,-1 0-1,1 0 1,-1 0-1,0-1 1,1 1-1,-1 0 0,1 0 1,-1-1-1,1 1 1,-1 0-1,1-1 0,-1 1 1,1-1-1,0 1 1,-1 0-1,1-1 1,-1 1-1,1-1 0,0 1 1,0-1-1,-1 1 1,1-1-1,0 0 1,0 1-1,-1-1 0,1 1 1,0-1-1,0-1 1,-1 2 158,0 0 1,1 0 0,-1 0 0,0 0 0,0 0 0,0 0 0,1 0-1,-1-1 1,0 1 0,1 0 0,-1 0 0,0-1 0,1 1-1,-1-1 1,0 1 0,1-1 0,-1 1 0,0-1 0,1 1 0,-1-1-1,1 1 1,-1-1 0,1 0 0,0 1 0,-1-1 0,0-1 461,-10 9 3548,-13 9-3459,-15 28 257,-58 49 0,90-85-1010,1 0 0,0 0 0,0 0 0,1 1 0,0 0 0,-6 16 0,-22 35 255,19-42-192,1 0 1,2 1-1,-1 1 1,2 0-1,1 0 0,0 1 1,2 0-1,0 0 1,2 1-1,0 0 0,-2 27 1,5-40-42,0 0 0,0-1 1,-1 1-1,0-1 1,0 0-1,-1 0 0,0 0 1,-1-1-1,0 1 1,0-1-1,0 0 0,-1 0 1,-8 7-1,7-10-2749,-1 0-1,1 0 1,-1 0 0,0-1 0,0-1-1,-11 4 1,15-5 2262,-13 3-3006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45.3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2655 411 2180,'-14'-7'7537,"2"-11"-3535,-6-25-798,14 32-1987,-28-57 666,25 55-1739,0-1-1,0 0 1,2 0-1,-1 0 0,2-1 1,0 1-1,1-1 0,0 0 1,1 0-1,1 0 1,0-19-1,1 31-137,1 0 1,-1-1-1,1 1 1,0-1-1,0 1 1,0 0-1,0-1 1,0 1-1,1 0 1,0 0-1,-1 0 1,1 0-1,0 0 0,1 1 1,-1-1-1,0 1 1,1-1-1,-1 1 1,1 0-1,0 0 1,0 0-1,5-3 1,-6 4-12,0 1 1,1-1 0,-1 0 0,1 1 0,-1 0-1,1-1 1,-1 1 0,1 0 0,-1 1 0,1-1-1,-1 0 1,1 1 0,-1-1 0,0 1 0,1-1-1,-1 1 1,0 0 0,1 0 0,-1 1 0,0-1-1,0 0 1,0 1 0,0-1 0,0 1 0,0-1-1,0 1 1,-1 0 0,1 0 0,-1 0 0,1 0-1,-1 0 1,2 3 0,-1-1 0,1 1 0,-1-1 1,0 1-1,0 0 0,0-1 0,0 1 0,-1 0 1,0 0-1,0 0 0,-1 0 0,1 0 0,-1 1 1,0-1-1,-2 9 0,1-5 13,-1 0-1,-1 0 1,0 0-1,0-1 1,-1 0 0,0 1-1,-10 13 1,4-6-5,-2-2 0,0 1 0,-1-2 0,0 0 0,-1 0 0,-1-1 0,-24 15 0,20-16 13,1 0-1,-2-2 1,-28 10 0,43-17-14,1 0 0,-1-1 0,0 0 1,1 0-1,-1 0 0,0 0 0,1-1 0,-1 1 1,0-1-1,0-1 0,0 1 0,1-1 0,-1 0 1,0 0-1,1 0 0,-1 0 0,0-1 0,1 0 1,0 0-1,-1 0 0,-6-5 0,7 1-5,0 0 0,0-1 0,0 1 1,1-1-1,0 1 0,0-1 0,1 0 0,0 0 0,0-1 0,1 1 0,-1 0 0,1-11 0,-2 32-54,-1 0 0,-1-1 0,-8 17 1,4-14 68,0-1 0,-1 0 1,0-1-1,-1 0 0,-1-1 1,-1-1-1,-26 22 0,34-29-7,-1-1 0,1 0 0,-1 0 0,0 0 0,0-1 0,-1 0 0,1 0-1,-1-1 1,0 1 0,1-2 0,-1 1 0,0-1 0,0 0 0,0 0 0,0-1 0,0 0 0,0 0 0,0 0 0,0-1 0,0 0-1,0-1 1,-13-4 0,17 4-7,0 0 1,0 0-1,1 0 0,-1-1 0,0 1 0,1-1 0,0 0 0,-1 0 0,1 0 0,0 0 0,0 0 1,1 0-1,-1 0 0,1-1 0,0 1 0,-1-1 0,2 1 0,-1-1 0,0 1 0,1-1 1,-1 1-1,1-1 0,0 0 0,0 1 0,0-1 0,1 0 0,0 1 0,-1-1 0,1 1 1,2-5-1,-2 3-8,0-1 1,1 0 0,0 1-1,0 0 1,0-1-1,1 1 1,-1 0 0,1 0-1,1 0 1,-1 1 0,1-1-1,-1 1 1,1 0-1,1 0 1,-1 0 0,0 0-1,1 1 1,9-6 0,-12 9 6,-1 0 1,1 0 0,0 0 0,0 0 0,-1 0-1,1 1 1,0-1 0,-1 0 0,1 1-1,0-1 1,-1 1 0,1 0 0,0 0 0,-1-1-1,1 1 1,-1 0 0,0 0 0,1 0-1,-1 1 1,0-1 0,1 0 0,-1 0 0,0 1-1,0-1 1,0 1 0,0-1 0,0 1-1,-1-1 1,1 1 0,0-1 0,-1 1 0,1 0-1,0 2 1,1 2 30,1 1-1,-1 0 1,0 0 0,-1-1-1,1 1 1,-1 0-1,0 10 1,-3-8 47,1 1 0,-1 0 0,-1-1 0,0 0-1,0 1 1,-1-1 0,0 0 0,0-1 0,-1 1 0,0-1 0,-1 0 0,1 0 0,-2 0 0,1-1-1,-1 0 1,0-1 0,-1 1 0,1-1 0,-1 0 0,0-1 0,-1 0 0,-13 6 0,14-8-35,0 1 1,0-1 0,-1-1 0,0 1 0,1-1 0,-1-1 0,0 0-1,0 0 1,1-1 0,-1 0 0,0 0 0,0-1 0,0 0 0,0 0 0,1-1-1,-1-1 1,1 1 0,-1-1 0,1-1 0,0 0 0,0 0 0,1 0 0,-1-1-1,-12-11 1,16 13-17,3 1-20,-1 1 0,1-1 0,-1 1 0,0-1 0,1 1 0,-1 0 0,0-1 0,0 1 0,0 0 0,0 0 0,0 0 0,-4-1 0,4 3-11,0 0 1,0 0-1,1 0 0,-1 0 1,0 0-1,0 0 0,0 0 1,1 0-1,-1 1 0,1-1 1,-1 0-1,1 1 0,-1 0 1,-1 3-1,-10 8 36,-1-1 1,0 0-1,0-1 1,-1 0-1,-1-1 1,0-1-1,-21 9 0,-123 42 158,51-28 2,0-4 0,-2-6-1,-1-4 1,0-5 0,-1-5-1,1-4 1,-194-21 0,281 15 8,-1-3 1,1 0-1,-29-10 1,46 13-152,1-1 1,0 0-1,-1-1 0,1 1 1,1-1-1,-1-1 0,1 1 1,-1-1-1,1 0 0,0-1 1,1 1-1,0-1 0,0 0 1,-7-11-1,11 17-88,1-1-1,-1 0 1,0 0 0,1 0 0,-1-1-1,1 1 1,-1 0 0,1 0-1,-1 0 1,1 0 0,0 0 0,0 0-1,0-1 1,-1 1 0,1 0 0,0 0-1,0 0 1,1-1 0,-1 1-1,0 0 1,0 0 0,1-2 0,0 3-69,0-1-1,-1 0 1,1 1 0,0-1 0,0 1 0,0-1 0,0 1 0,0-1-1,0 1 1,0 0 0,0-1 0,0 1 0,0 0 0,0 0 0,0 0-1,0 0 1,0 0 0,0 0 0,0 0 0,2 0 0,11 2-1267,0 1-1,0 1 1,15 5 0,-5-2-191,89 11-10145,-83-14 8193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45.7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1191 179 2124,'3'-4'1068,"0"-1"1,0 0-1,-1 1 0,0-1 1,0 0-1,0 0 0,0 0 0,-1 0 1,0 0-1,0 0 0,0 0 1,-1-1-1,1 1 0,-2-10 0,-8-28 2884,-10 1-3653,19 41-432,-1 1 0,0-1-1,0 0 1,0 0 0,0 0 0,-1 1 0,1-1 0,0 1 0,0-1 0,0 1 0,0-1-1,-1 1 1,1 0 0,0-1 0,0 1 0,-1 0 0,1 0 0,0 0 0,0 0 0,-1 0 0,1 0-1,0 0 1,-1 1 0,1-1 0,-1 1 0,-41 11-4587,31-8 3367,-61 16-5681,28-7 3383</inkml:trace>
  <inkml:trace contextRef="#ctx0" brushRef="#br0" timeOffset="1">0 700 1848,'4'2'11277,"3"-6"-9865,-3 0-356,5-4-263,0 2-253,2-4-300,2 2-384,3-2-468,-3 0-461,2-1-503,1-1-892,-1 0-552,-2 0-277,1 0-75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3:59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 2324,'2'0'374,"-1"0"-1,0 0 0,0 0 1,1 0-1,-1 1 1,0-1-1,0 0 1,1 1-1,-1-1 0,0 1 1,0 0-1,0-1 1,0 1-1,0 0 1,0-1-1,0 1 0,0 0 1,0 0-1,0 0 1,-1 0-1,1 0 0,0 0 1,0 0-1,-1 0 1,2 3-1,-1 0 182,1 1 1,-1-1-1,0 1 0,0 0 0,0 0 1,-1 0-1,1 6 0,-2 1-69,1 1-1,-1-1 0,-1 0 0,-1 0 1,-3 14-1,-4 1-355,-1-1 0,-1 0 0,-2-1-1,-26 38 1,31-51-884,-1 0 0,0-1 0,-1 0 0,-13 10 1,14-14-959,-1 0 1,0 0-1,0-1 1,0 0-1,-19 6 1,0-3-1903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48.1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92 1344,'12'-59'17078,"-9"44"-15860,0-2 1954,-1 29-2017,0 7-1131,1 0 1,1-1-1,0 1 1,1-1-1,1 1 1,17 33-1,14 45 42,-30-72-38,-2 0 1,4 42 0,-8-60-17,-1 0 0,0 1 0,0-1 0,-1 1 0,0-1 0,0 0 1,0 1-1,-1-1 0,-1 0 0,1 0 0,-1 0 0,0-1 0,-7 12 1,10-18-10,0 0 1,0 1-1,0-1 1,0 0-1,0 0 1,0 0-1,0 1 0,-1-1 1,1 0-1,0 0 1,0 0-1,0 1 1,0-1-1,0 0 1,-1 0-1,1 0 1,0 0-1,0 0 1,0 0-1,0 1 1,-1-1-1,1 0 1,0 0-1,0 0 1,0 0-1,-1 0 1,1 0-1,0 0 1,0 0-1,-1 0 1,1 0-1,0 0 1,0 0-1,0 0 1,-1 0-1,1 0 1,0 0-1,0 0 1,-1 0-1,1 0 1,0 0-1,0 0 1,0-1-1,-1 1 1,1 0-1,0 0 1,0 0-1,0 0 1,-1-1-1,-3-13 120,2-18 0,3 7-227,1 1-1,1-1 1,1 0-1,2 1 1,0 0-1,1 0 0,2 0 1,0 1-1,2 0 1,0 1-1,1 0 1,2 1-1,0 1 1,24-27-1,-37 46 101,-1 0-1,1 0 1,-1 0-1,1 0 1,0 1-1,-1-1 1,1 0-1,0 0 1,0 1 0,0-1-1,-1 1 1,1-1-1,0 1 1,0-1-1,0 1 1,0-1-1,0 1 1,0 0-1,0 0 1,0-1 0,0 1-1,0 0 1,0 0-1,0 0 1,0 0-1,0 0 1,0 0-1,0 0 1,2 1-1,-2 0 1,0 1 0,0 0 0,0-1-1,0 1 1,0 0 0,0-1 0,0 1-1,0 0 1,-1 0 0,1 0 0,0 0-1,-1 0 1,0 0 0,0-1 0,1 1-1,-1 3 1,5 68 17,-3-29 56,3 1 1,16 70-1,-17-93-76,-3-16-11,0-1 0,0 1 0,1-1 0,-1 0 0,1 0 1,1 1-1,3 6 0,-5-11-78,-1 0-1,1-1 1,-1 1 0,1-1-1,-1 1 1,1-1 0,-1 1 0,1-1-1,0 0 1,-1 1 0,1-1-1,0 0 1,-1 1 0,1-1 0,0 0-1,-1 0 1,1 0 0,0 0 0,0 0-1,-1 1 1,1-1 0,0-1-1,0 1 1,0 0 0,2-1-366,-1 0 0,0 0 1,1 0-1,-1 0 0,0 0 0,0-1 1,0 1-1,0-1 0,0 1 0,0-1 0,2-2 1,24-33-9448,-19 23 6321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49.3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50 241 1120,'6'-4'11805,"23"-10"-7990,-6 7-2959,-1-1 0,30-16 0,-45 21-852,0-1 0,0-1 0,0 1 0,0-1-1,-1 0 1,0-1 0,0 1 0,0-1 0,-1 0 0,8-11-1,-11 13-6,-1 1-1,0 0 0,1-1 1,-1 1-1,0-1 1,-1 0-1,1 1 0,-1-1 1,1 0-1,-1 1 0,0-1 1,-1 0-1,1 1 0,-1-1 1,1 0-1,-1 1 0,0-1 1,0 1-1,-1-1 0,1 1 1,-1 0-1,1-1 0,-1 1 1,-3-4-1,3 5 7,0 0 1,0 0-1,0 0 1,0 0-1,0 0 0,0 0 1,0 1-1,0-1 1,-1 1-1,1 0 0,-1 0 1,1 0-1,-1 0 1,1 0-1,-1 0 0,0 0 1,1 1-1,-1 0 1,0-1-1,0 1 0,1 0 1,-1 0-1,0 1 1,1-1-1,-1 0 0,0 1 1,1 0-1,-1-1 0,0 1 1,1 0-1,-1 1 1,1-1-1,-4 2 0,-8 6 60,1 0 0,0 0 0,0 2 0,1-1 0,0 2-1,1-1 1,0 2 0,1-1 0,0 1 0,1 1 0,0 0-1,-12 29 1,20-42-46,1 1 0,-1-1-1,0 1 1,1-1 0,-1 0 0,1 1-1,-1-1 1,1 1 0,0 0 0,0-1-1,0 1 1,0-1 0,0 1 0,0-1-1,0 1 1,0-1 0,0 1 0,1-1-1,-1 1 1,1-1 0,-1 1 0,1-1-1,0 1 1,-1-1 0,1 0 0,0 1-1,0-1 1,0 0 0,2 2 0,0-2 0,0 0 1,0 0 0,0 0 0,0 0 0,0-1 0,0 1 0,0-1-1,0 0 1,0 0 0,0 0 0,0 0 0,0-1 0,0 1-1,4-2 1,16-4-78,-1-1-1,1-2 0,-2 0 1,1-1-1,-1-1 0,-1-1 1,0 0-1,0-2 0,-1-1 1,-1 0-1,-1-1 0,27-31 1,-41 43 29,0 0 1,0-1 0,0 1 0,0-1 0,-1 0 0,0 0 0,0 0 0,0 0 0,1-8 0,-6 15 67,0 0-1,0 0 1,0 0 0,0 0 0,0 0-1,1 1 1,-1-1 0,-4 7 0,3-5 13,0 1 0,1 0 1,0 1-1,0-1 1,0 0-1,1 1 0,-1 0 1,1 0-1,1 0 1,-1-1-1,1 2 0,0-1 1,0 0-1,1 0 1,0 0-1,0 0 0,0 0 1,1 0-1,0 0 0,0 1 1,0-1-1,1-1 1,4 12-1,-1-5 12,2 0-1,-1-1 1,1 1 0,1-1 0,0-1-1,0 1 1,1-1 0,1-1-1,0 0 1,13 10 0,-16-14-31,0 0 1,1-1 0,-1 0 0,1 0 0,0 0-1,0-1 1,15 3 0,-17-4-344,1-1 1,-1 0-1,1-1 0,0 0 1,-1 0-1,1 0 1,-1-1-1,1 0 0,9-2 1,-10 1-231,0-1 1,-1 1 0,1-1-1,0 0 1,-1 0-1,0-1 1,0 1-1,0-1 1,0-1 0,0 1-1,-1-1 1,0 1-1,0-1 1,0 0-1,-1-1 1,1 1 0,-1-1-1,-1 1 1,1-1-1,-1 0 1,0 0-1,0 0 1,1-9 0,0 1-237,15-79-2742,-19 31 6366,-5 41 11581,12 34-14257,0 6 122,-1 0 0,0 0 0,-1 1 0,-1-1 0,-1 1 0,-1 0 0,-2 35 0,0-29-106,4 87 399,-1-134-766,1 1 0,2-1 0,0 1 0,1 0-1,1 0 1,0 1 0,2-1 0,13-20 0,-21 37 158,0 0 0,1 0 0,0 1 0,0-1 0,0 0 0,0 1 0,0 0 0,0-1 0,0 1 0,1 0 0,-1 0 0,1 0 0,0 1 0,-1-1 0,1 0 0,0 1 0,4-2 0,-5 3 23,0 0 0,1 0 0,-1 0 0,0 1 0,0-1 0,0 0 0,0 1 0,1-1-1,-1 1 1,0 0 0,0 0 0,0 0 0,0 0 0,-1 0 0,1 0 0,0 0 0,0 1 0,-1-1 0,1 1 0,0-1 0,-1 1 0,0-1 0,1 1 0,-1 0 0,2 3 0,10 17 75,16 17 104,-26-43-151,1-1 1,-1 0-1,-1 0 1,1 0-1,-1 0 0,1-1 1,1-8-1,-4 13-28,0 1 0,0 0 0,0-1 0,0 1-1,0-1 1,0 1 0,0-1 0,0 1 0,0-1 0,0 1 0,0 0-1,0-1 1,0 1 0,1-1 0,-1 1 0,0-1 0,0 1 0,0 0-1,1-1 1,-1 1 0,0 0 0,0-1 0,1 1 0,-1 0-1,0-1 1,1 1 0,-1 0 0,0 0 0,1-1 0,-1 1 0,1 0-1,-1 0 1,0-1 0,1 1 0,-1 0 0,1 0 0,-1 0-1,1 0 1,-1 0 0,0 0 0,1 0 0,-1 0 0,1 0 0,10 19 176,2 5 260,11 7 260,-17-21-451,1 1-1,1-1 1,-1-1 0,1 0 0,21 16-1,-27-23-473,1 0-1,0 0 0,0 0 1,0-1-1,0 0 1,0 0-1,0 0 0,0 0 1,0 0-1,0-1 0,1 0 1,-1 1-1,0-2 0,0 1 1,0 0-1,1-1 1,-1 0-1,0 0 0,0 0 1,0-1-1,0 1 0,7-5 1,-2 1-1638,1 0 0,-1-1 0,0 0 0,0-1 1,0 0-1,-1-1 0,8-9 0,-1 2-1606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49.7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1 116 1204,'1'3'1217,"1"0"0,-1 1 0,1-1-1,0 0 1,0 0 0,0 0 0,0 0 0,4 4 0,25 12 5164,-23-17-5971,0 0 0,-1-1-1,1 1 1,0-1-1,0-1 1,-1 1 0,1-1-1,12-2 1,-5 0-556,1-1 0,-1 0 0,0-2 0,0 1 1,0-2-1,-1 0 0,0-1 0,22-13 0,-33 18 47,0-1 0,-1 1-1,1 0 1,-1-1 0,0 0-1,0 1 1,0-1 0,0 0 0,0 0-1,-1 0 1,1 0 0,-1 0-1,0 0 1,0-1 0,0 1-1,0 0 1,-1-1 0,1 1 0,-1-1-1,0 1 1,0 0 0,0-1-1,-1-3 1,1 5 42,-1 0 0,1 0 0,-1 0 0,0 0 0,0 0 0,0 0 0,0 0 0,0 0 0,0 0 0,0 0 0,-1 1 0,1-1 0,-1 0 0,1 1 0,-1 0 0,0-1 0,1 1 0,-1 0 0,0 0 0,0-1 0,0 1 0,0 1 0,0-1 0,0 0 0,0 0 0,0 1 0,0 0 0,0-1 0,-1 1 0,1 0 0,0 0 0,0 0 0,0 0 0,0 0 0,-1 0 0,1 1 0,-2 0 0,-6 1 171,0 1-1,0 0 1,1 1-1,0 0 1,-1 0-1,2 1 1,-1 0-1,0 1 1,1 0-1,0 0 1,0 0-1,1 1 1,0 1-1,0-1 1,1 1-1,0 0 1,0 0-1,1 1 1,0 0-1,0 0 1,1 0-1,0 0 1,1 1-1,0 0 1,-2 12-1,3-14-14,0 1-1,1 0 0,0 0 1,0 0-1,1-1 0,0 1 1,1 0-1,0 0 0,0 0 0,1-1 1,0 1-1,0-1 0,1 1 1,0-1-1,1 0 0,0 0 0,0 0 1,1 0-1,0-1 0,0 0 1,0 0-1,1 0 0,0-1 1,1 0-1,0 0 0,-1 0 0,2-1 1,14 9-1,-19-13-390,45 20-221,-22-15-2551,-7-12-5561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52.3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5 432 1148,'6'-11'1180,"-1"0"1,0-1-1,0 1 0,-1-1 0,-1 0 0,0-1 1,-1 1-1,0-1 0,-1 1 0,-1-1 0,1 1 1,-3-14-1,-9-36 2675,1-35-2297,8 66-837,-3-40 552,-7 142-1060,30 402 779,-13-413-969,6 23-1463,11-123-15583,-16 31 13456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52.8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0 104,'1'9'9863,"1"2"-3829,3 7-1844,1 1-3823,4 15-2115,-5-13 3464,-2 4-1446,0 0 1,-2 0-1,-1 0 1,-1 0-1,-1 0 1,-1 0-1,-1 0 1,-13 41-1,4-32-103,13-34-165,0 0-1,0 0 0,0 0 1,0 0-1,0 0 0,0 0 1,0 0-1,0-1 0,0 1 0,0 0 1,0 0-1,0 0 0,0 0 1,0 0-1,0 0 0,0 0 1,0 0-1,0 0 0,0 0 0,0 0 1,0 0-1,0 0 0,0 0 1,0 0-1,-1 0 0,1 0 1,0 0-1,0 0 0,0 0 0,0 0 1,0 0-1,0 0 0,5-21-86,4-3-182,1 0-1,1 0 1,1 1 0,1 1 0,1 0 0,1 0-1,1 2 1,0 0 0,2 1 0,0 0 0,27-20-1,-43 37 263,0 1-1,0-1 1,0 1-1,0 0 0,0 0 1,0 0-1,0 0 0,1 0 1,-1 0-1,0 0 1,1 1-1,-1-1 0,0 1 1,1-1-1,-1 1 0,0 0 1,5 1-1,-6-1 10,1 1 1,-1-1-1,1 1 1,-1 0-1,0 0 1,0-1-1,1 1 0,-1 0 1,0 0-1,0 1 1,0-1-1,0 0 0,0 0 1,0 0-1,0 1 1,-1-1-1,1 0 1,0 1-1,-1-1 0,1 3 1,2 4 106,-2 0 0,1 1 0,-1-1 0,0 1 0,-1-1 1,0 1-1,0-1 0,-2 9 0,-19 73 1273,13-62-1081,-7 49-1,14-68-876,0 0-1,1 0 1,0 1-1,1-1 0,2 13 1,-1-18-835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53.3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76 228 376,'7'-5'9571,"21"-14"-6856,-9 8-2476,0-1 0,-1 0 0,31-29 1,-44 37-280,0-1 0,-1 0 1,0-1-1,0 1 0,0-1 1,-1 0-1,6-11 0,-8 14 27,0 1 0,-1-1-1,1 0 1,0 0 0,-1 0 0,0 0-1,0 0 1,0 0 0,0 0 0,0 0-1,0 0 1,-1 0 0,1 0 0,-1 1-1,0-1 1,0 0 0,0 0-1,-2-3 1,1 4 45,1 1 0,0 0 0,-1 0 0,1-1 0,-1 1 0,1 0 0,-1 0 0,1 0 0,-1 1 0,0-1 0,1 0 0,-1 1 0,0-1 0,0 1 0,0-1 0,1 1 0,-1 0 0,0 0 0,0-1 0,0 2-1,0-1 1,0 0 0,1 0 0,-1 0 0,0 1 0,0-1 0,0 1 0,1 0 0,-1-1 0,0 1 0,1 0 0,-3 1 0,-55 32 1781,45-24-1282,1 2 0,0-1 0,0 1 1,-18 24-1,25-29-392,1 1 0,-1 0 0,1 0 1,1 1-1,0-1 0,0 1 0,0 0 0,1 0 0,1 0 1,-2 12-1,3-20-121,1 1 0,0 0 0,-1-1 0,1 1 0,0-1 0,0 1 0,0-1 0,1 1 0,-1 0 0,0-1 0,1 1 0,-1-1 0,1 1 0,-1-1 0,1 1 0,0-1 0,-1 0 0,1 1 0,0-1-1,0 0 1,0 1 0,0-1 0,0 0 0,0 0 0,0 0 0,1 0 0,1 1 0,0-1-4,1 1-1,-1-1 0,0-1 0,1 1 1,-1 0-1,1-1 0,-1 0 1,1 0-1,-1 0 0,1 0 0,6-2 1,5-1-9,0-1 0,-1 0 0,1-1 0,22-11 0,-21 8-86,1-1 1,-1 0-1,-1-1 0,0 0 1,0-2-1,-1 0 0,0 0 1,-1-1-1,-1-1 0,0 0 0,0-1 1,17-31-1,-16 25-5,-13 21 85,0 0 0,0 0 0,0 0 1,0 0-1,0 0 0,1 0 0,-1 0 1,0 0-1,0 0 0,0 0 0,0 0 0,0 0 1,0 0-1,0 0 0,1 0 0,-1 0 0,0 0 1,0 0-1,0 0 0,0 0 0,0 0 1,0 0-1,1 0 0,-1 0 0,0 0 0,0 0 1,0 0-1,0 0 0,0 0 0,0 0 0,0 1 1,0-1-1,1 0 0,-1 0 0,0 0 1,0 0-1,0 0 0,0 0 0,0 0 0,0 0 1,0 1-1,0-1 0,0 0 0,0 0 0,0 0 1,0 0-1,0 0 0,0 0 0,0 1 1,0-1-1,0 0 0,0 0 0,0 0 0,0 0 1,0 0-1,0 0 0,0 1 0,0-1 1,0 0-1,0 0 0,0 0 0,0 0 0,0 0 1,0 0-1,0 0 0,-1 0 0,1 1 0,-7 44 44,3-19 137,3-16-107,0 1-1,1-1 0,1 1 0,-1-1 0,2 0 0,-1 1 0,1-1 0,1 0 0,0 0 0,0 0 0,6 9 0,-6-13-122,0-1 0,0-1 0,1 1 0,0 0 0,0-1 0,1 0 0,-1 0 0,1 0 0,0 0 0,0-1 0,0 0 0,0 0 0,0 0 0,1-1 0,0 1 0,-1-1 0,1-1 0,0 1 0,0-1 0,9 1 0,-2-1-868,-1 0 0,1-1 0,0 0 0,0-1 1,15-3-1,-18 2-468,0 0-1,0-1 1,-1 0 0,0-1 0,1 0 0,-1 0 0,9-7 0,-2-2-1651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53.9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45 316,'-2'-12'19285,"4"15"-19165,0-1-1,-1 1 1,1-1 0,-1 1 0,1 0-1,-1 0 1,0 0 0,0-1-1,-1 1 1,2 4 0,-1 23 535,-1 0-1,-7 55 1,0 19-470,7-126-733,2 0 0,0 0 1,2 1-1,0-1 0,11-30 1,-11 41 279,0-1 1,1 1 0,0 0-1,1 0 1,0 1 0,1 0-1,0 0 1,1 0 0,0 1-1,0 0 1,18-14 0,-24 21 273,-1 0 1,1 1-1,0-1 1,0 1-1,1 0 0,-1-1 1,0 1-1,0 0 1,0 0-1,1 1 1,-1-1-1,1 0 1,-1 1-1,0-1 0,1 1 1,-1 0-1,1 0 1,-1 0-1,1 0 1,-1 0-1,1 1 1,3 0-1,-3 1 85,-1-1 0,0 1 0,0 0 1,0 0-1,-1-1 0,1 1 0,0 0 0,-1 1 0,1-1 0,-1 0 1,0 0-1,1 1 0,-1-1 0,0 1 0,-1-1 0,1 1 0,0 3 1,2 9 320,-1 0 0,-1 1 1,0-1-1,-1 0 0,-1 1 1,-2 15-1,1 50 378,2-81-786,1 0 1,-1 0-1,1 1 1,0-1-1,-1 0 1,1 0-1,0 0 1,-1 0-1,1 0 1,-1 0-1,1 0 0,0-1 1,-1 1-1,1 0 1,0 0-1,-1 0 1,1-1-1,-1 1 1,1 0-1,-1-1 1,1 1-1,-1 0 0,1-1 1,-1 1-1,1-1 1,-1 1-1,1-1 1,-1 1-1,0-1 1,1 1-1,-1-1 1,1 0-1,20-19-145,-6 2-284,-2-1 0,13-22 0,-17 26 112,0 0 0,1 0 0,1 1-1,20-21 1,-31 34 323,1 1 1,0-1-1,-1 1 0,1-1 1,0 0-1,-1 1 0,1-1 0,0 1 1,0 0-1,-1-1 0,1 1 1,0-1-1,0 1 0,0 0 0,0 0 1,0 0-1,-1-1 0,1 1 1,0 0-1,0 0 0,0 0 1,0 0-1,0 1 0,0-1 0,0 0 1,-1 0-1,2 1 0,0 0 47,-1 0 0,1 0 0,-1 0 0,0 1 0,1-1 0,-1 0 0,0 1 0,0-1 0,0 1 0,0 0 0,0-1 0,0 1 0,0 1 0,4 13 566,0-1-1,4 28 1,-4-18-185,-1-9 221,-3-12-924,0 1 1,0 0 0,1-1 0,0 1 0,0-1 0,0 0 0,0 0-1,3 5 1,-4-9-33,0 1-1,0 0 1,1 0-1,-1-1 1,0 1-1,0-1 1,1 1-1,-1-1 1,0 1-1,0-1 1,1 0-1,-1 0 1,0 1-1,1-1 1,-1 0-1,0 0 1,1 0-1,-1-1 1,0 1-1,1 0 1,-1 0-1,0-1 1,1 1-1,-1-1 1,0 1-1,0-1 1,0 0-1,1 1 1,-1-1-1,0 0 1,0 0-1,0 0 0,1-1 1,20-18-6479,-11 8 3375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54.2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9 178 1388,'4'16'12379,"7"-6"-5211,-7-9-6755,-1 0 0,0 0-1,0-1 1,0 1 0,1-1 0,-1 0-1,0 0 1,1 0 0,3 0 0,49-13-2740,-39 8 3888,-17 4-1562,22-6 49,0-2-1,-1-1 1,27-16 0,-44 24-129,0-1 0,0 0 0,0 1-1,-1-1 1,1 0 0,-1-1 0,1 1 0,-1 0 0,0-1 0,0 0 0,-1 0 0,1 0 0,-1 0 0,0 0 0,0 0 0,0-1 0,-1 1 0,1-1 0,-1 1 0,0-1 0,0 0 0,-1 1 0,1-10 0,-1 13 26,-1-1 0,1 1-1,0-1 1,-1 0 0,1 1 0,0-1-1,-1 1 1,0-1 0,1 1-1,-1 0 1,0-1 0,0 1 0,0 0-1,0-1 1,0 1 0,0 0 0,0 0-1,0 0 1,0 0 0,-1 0 0,1 0-1,0 0 1,-1 0 0,1 1 0,-1-1-1,-1 0 1,-1 0 5,0 0 0,-1 0 1,1 1-1,0 0 0,-1 0 0,1 0 0,0 0 0,-1 1 1,-6 1-1,-4 2 51,0 1-1,0 0 1,1 1 0,-22 12 0,25-12 85,1 1 0,1 0 0,-1 1 0,1 0 0,1 0 0,0 1 1,0 0-1,0 1 0,1 0 0,1 0 0,0 0 0,0 1 0,1-1 0,0 2 0,1-1 0,0 0 0,-3 18 1,5-20-28,1 0 1,1-1 0,-1 1 0,2 0-1,-1 0 1,1-1 0,0 1 0,1 0-1,0-1 1,1 1 0,-1-1 0,1 0-1,1 0 1,0 0 0,0 0 0,0-1-1,1 0 1,0 0 0,1 0 0,0 0-1,0-1 1,0 0 0,1 0 0,12 8-1,-6-6-192,1 0 0,0-1 0,0-1 0,0-1-1,1 0 1,0 0 0,0-2 0,24 4 0,28-3-7741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58.8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195 167 208,'0'0'84,"0"-1"-1,-1 0 1,1 1-1,0-1 1,0 0 0,0 1-1,-1-1 1,1 0-1,0 1 1,0-1 0,0 0-1,0 1 1,0-1 0,0 0-1,0 1 1,0-1-1,0 0 1,1 1 0,-1-1-1,0 0 1,0 1-1,1-1 1,-1 1 0,0-1-1,1 0 1,-1 1-1,0-1 1,1 1 0,-1-1-1,2 0 1,12-23 785,23-23 1851,-34 43-2127,0 0 0,-1 0 0,1 0 0,-1 0 0,0 0 0,0 0 0,-1-1 0,1 1 0,0-8 0,-3 12-382,-1 0-1,1-1 1,-1 1-1,1 0 1,0-1-1,-1 1 1,1-1-1,-1 1 1,1-1-1,0 1 1,-1-1-1,1 0 1,-3-2-1,5 1 177,-1 2-390,0 0 1,0 0-1,1 0 1,-1 0-1,0 1 1,0-1-1,1 0 1,-1 0-1,0 0 1,1 0-1,-1 0 1,0 0-1,0 0 0,1 0 1,-1 0-1,0 0 1,1 0-1,-1 0 1,0 0-1,1 0 1,-1 0-1,0-1 1,0 1-1,1 0 1,-1 0-1,0 0 1,0 0-1,1 0 1,-1-1-1,0 1 1,0 0-1,1 0 1,-1 0-1,0-1 1,0 1-1,0 0 0,1 0 1,-1-1-1,0 1 1,0-1-1,0 1 80,0-1 0,-1 0 0,1 1 0,0-1-1,-1 0 1,1 1 0,0-1 0,-1 1-1,1-1 1,-1 0 0,1 1 0,-1-1 0,1 1-1,-1-1 1,0 1 0,1 0 0,-1-1 0,1 1-1,-1 0 1,0-1 0,1 1 0,-1 0-1,0 0 1,0 0 0,1-1 0,-1 1 0,0 0-1,1 0 1,-1 0 0,0 0 0,0 0 0,1 0-1,-1 0 1,0 1 0,0-1 0,-13 4 12,1 0 0,-1 0 1,1 2-1,0 0 1,1 0-1,0 1 0,0 1 1,0 0-1,-14 13 1,16-14-50,1 2 1,0-1 0,1 1 0,0 1-1,0-1 1,1 1 0,0 1 0,1-1-1,0 1 1,-8 23 0,13-31-32,-1 0 1,1 0-1,0 0 0,1 0 1,-1 0-1,1 0 1,-1 0-1,1 1 1,0-1-1,0 0 0,0 0 1,1 0-1,-1 0 1,1 1-1,0-1 1,-1 0-1,2 0 0,-1 0 1,0 0-1,0 0 1,1-1-1,0 1 0,-1 0 1,1-1-1,0 1 1,0-1-1,1 0 1,-1 1-1,0-1 0,1 0 1,-1 0-1,1-1 1,0 1-1,0 0 0,-1-1 1,1 0-1,0 0 1,0 0-1,0 0 1,1 0-1,-1 0 0,5 0 1,6 0 10,-1 0 1,1 0 0,-1-1-1,1-1 1,-1 0-1,1-1 1,-1-1-1,23-7 1,-11 1-10,-2-2 1,0 0-1,0-1 0,27-21 1,82-70 12,-54 40-16,-60 53 92,-33 30 282,-1 1-124,-5 11 207,1 1 0,-18 41 0,33-64-355,1 1 1,0 0 0,0 0 0,1 0 0,1 0 0,0 1 0,1-1 0,0 1 0,0-1-1,1 1 1,3 19 0,-2-28-85,1 1 1,0-1-1,0 1 0,0-1 0,0 0 1,0 0-1,0 0 0,1 0 0,0-1 1,0 1-1,-1-1 0,1 1 0,1-1 1,-1 0-1,0 0 0,0 0 0,1-1 0,-1 1 1,1-1-1,0 0 0,-1 0 0,1 0 1,0 0-1,0-1 0,6 1 0,-4 0-262,1-1 0,0 0 0,-1 0-1,1 0 1,0-1 0,10-2-1,-14 2-269,0 0 0,0 0 0,0 0 0,0 0 0,0-1 0,0 1 0,0-1 0,-1 0 0,1 0 0,0 0 0,-1 0 0,0 0-1,3-3 1,20-35-11109,-21 30 8303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59.3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292 93 2296,'2'-5'1965,"13"-41"6243,-14 45-7823,-1-1 1,1 0 0,-1 0 0,0 0 0,1 0-1,-1 0 1,0 1 0,0-1 0,0 0 0,0 0-1,0 0 1,-1 0 0,1 0 0,-1 0 0,1 1-1,-1-1 1,0 0 0,1 0 0,-3-2 0,2 3-337,0 1 0,0-1 0,0 1 0,0 0 0,0 0 0,0 0 0,0 0 0,0-1 0,-1 1 0,1 1 0,0-1 0,0 0 0,0 0 0,0 0 0,0 1 0,0-1 0,0 0 0,0 1 0,0-1 0,0 1 0,-1 0 1,-24 14-18,21-13 37,-27 18-18,1 0-1,-51 44 1,71-54-38,0 1 0,1 0 0,0 0-1,0 1 1,1 0 0,1 1 0,0-1 0,1 2-1,-10 23 1,17-35-14,-1-1-1,0 1 1,1 0-1,-1 0 1,1-1-1,0 1 0,-1 0 1,1 0-1,0-1 1,0 1-1,0 0 1,1 0-1,-1 0 0,0-1 1,0 1-1,1 0 1,-1 0-1,1-1 1,0 1-1,0 0 1,-1-1-1,1 1 0,2 2 1,-1-3 0,0 1-1,0-1 1,0 0 0,0 1-1,1-1 1,-1 0 0,0 0-1,1 0 1,-1-1 0,1 1-1,-1-1 1,1 1 0,-1-1-1,5 0 1,9 0 3,-1-1 0,1-1 0,-1-1 0,17-4 0,-32 7-1,40-11 10,-1-2 1,-1-2 0,71-38-1,98-76-45,-177 106 159,-31 23 86,-14 17 12,-5 6-4,1 1 0,2 0-1,0 2 1,-18 38 0,-44 116 905,0 4-48,62-152-732,-1 0-1,-36 46 0,42-62-268,-2-1-1,0-1 0,-1 0 1,0-1-1,-1-1 0,-23 14 0,39-25-71,-1 0 0,0-1 0,0 1 0,0-1-1,0 1 1,0-1 0,0 0 0,0 1-1,0-1 1,0 0 0,0 0 0,0 1-1,0-1 1,0 0 0,0 0 0,0 0-1,0 0 1,0-1 0,0 1 0,0 0 0,0 0-1,0 0 1,0-1 0,0 1 0,1-1-1,-1 1 1,0-1 0,0 1 0,-1-1-1,0-1-41,1 0-1,-1 0 0,1 0 1,-1-1-1,1 1 0,0 0 1,0 0-1,0-1 0,0 1 1,0-1-1,-1-2 0,0-5-378,1 1-1,-1 0 1,2-1-1,-1 1 1,2-15-1,0 16-187,1 1-1,0 0 1,1-1 0,-1 1-1,2 0 1,-1 0-1,1 0 1,0 0-1,0 1 1,0 0 0,10-10-1,5-3-2845,1 1 0,21-16 0,-40 34 3384,25-20-3349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3:59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219 577 2792,'2'-38'12816,"-1"35"-12302,-1 0 0,1-1 1,-1 1-1,1 0 0,0 0 1,1-1-1,-1 1 1,0 0-1,1 0 0,0 0 1,0 1-1,-1-1 0,6-5 1,-9 11-277,1 0 0,-1-1-1,1 1 1,0 0 0,0 0 0,0 0 0,0 0 0,0 0 0,1 0 0,-1 4-1,1-2-239,-1-1-1,0 1 1,0-1-1,0 1 1,-1-1-1,1 0 1,-1 0-1,0 1 1,0-1-1,-3 4 1,3-6 3,0 0 0,0 0 1,0-1-1,0 1 1,0-1-1,0 1 1,0-1-1,0 0 0,-1 0 1,1 0-1,-1 0 1,1 0-1,-1 0 0,1 0 1,-1-1-1,1 0 1,-1 1-1,1-1 0,-1 0 1,-3-1-1,1 1-1,0-2 0,0 1 0,0 0-1,0-1 1,1 0 0,-1 0 0,1-1 0,-1 1-1,-7-7 1,3 2-22,0 0 0,0-1 0,1-1-1,0 0 1,1 0 0,0 0 0,0-1 0,-8-15 0,10 10-14,0 1 1,1 0 0,0-1-1,1 0 1,1 0 0,-2-27-1,10-95-50,-2 94 319,-4-71-1,-3 83 122,1 5-94,9 54-1403,1 47-4259,-9-48 150,0 0 1,-7 35 0,3-38 1891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5:59.7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51 161 844,'14'8'11011,"-1"2"-4962,-11-7-5696,1-1 1,0 1-1,0-1 0,0 0 1,1 0-1,-1 0 0,0-1 1,1 1-1,-1-1 0,1 0 1,5 1-1,9 1-195,0-2-1,0-1 1,0 0 0,0-1-1,0-1 1,0-1 0,30-8-1,-39 9-187,1-1 0,-1 0-1,1-1 1,-1 0 0,0 0-1,-1-1 1,1 0 0,-1-1-1,0 0 1,0 0 0,-1-1-1,0 0 1,0 0 0,0 0-1,7-13 1,-12 17-20,0 0-1,-1 0 0,0 0 1,1 0-1,-1-1 1,-1 1-1,1 0 1,0-1-1,-1 1 1,1-1-1,-1 1 1,0-1-1,0 1 0,-1 0 1,1-1-1,-1 1 1,1-1-1,-2-2 1,1 4 34,0 0-1,0 0 1,0 1 0,-1-1 0,1 0-1,0 1 1,-1-1 0,1 1 0,-1 0-1,1 0 1,-1-1 0,1 1 0,-1 0-1,0 0 1,0 0 0,0 1 0,1-1-1,-1 0 1,0 1 0,0-1 0,0 1 0,0-1-1,0 1 1,0 0 0,0 0 0,0 0-1,0 0 1,0 0 0,0 1 0,0-1-1,0 1 1,-2 0 0,-20 5 97,1 2 0,0 0 0,1 2 1,0 0-1,1 1 0,0 1 0,1 1 0,0 1 0,1 1 1,0 1-1,2 0 0,0 1 0,0 1 0,2 1 0,0 0 1,1 1-1,2 1 0,-18 34 0,28-50-49,0-1 1,0 1-1,0 0 0,1 0 0,-1 0 0,1 0 1,0 0-1,1 0 0,-1 0 0,1 0 1,0 0-1,0 1 0,1-1 0,-1 0 1,1 0-1,0 0 0,1 0 0,-1 0 0,1 0 1,0-1-1,0 1 0,1 0 0,-1-1 1,1 0-1,0 1 0,0-1 0,5 5 1,0-2 2,1-1 0,-1 1 1,1-1-1,0-1 0,0 0 1,1 0-1,-1-1 0,1 0 1,0 0-1,0-1 1,1-1-1,13 2 0,236 21-442,-193-20-2020,-60-5 2610,1 0-4305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6:01.0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114 307 876,'8'-21'1646,"1"0"-1,12-20 1,-9 20 181,-1-1 1,10-30-1,-19 46-1277,0 0 0,-1-1-1,1 1 1,-1 0 0,-1-1-1,1 1 1,-1-1 0,0 1 0,-1 0-1,0-1 1,0 1 0,0 0-1,-3-9 1,3 13-504,1 0-1,-1 1 1,1-1-1,-1 0 1,0 1-1,0-1 0,0 1 1,0-1-1,0 1 1,0-1-1,-1 1 1,1 0-1,0 0 1,-1-1-1,1 1 1,-1 0-1,1 0 1,-1 0-1,0 1 1,1-1-1,-1 0 1,0 1-1,1-1 1,-1 1-1,0-1 1,0 1-1,0 0 1,1 0-1,-1 0 1,0 0-1,0 0 1,0 0-1,1 0 1,-1 0-1,0 1 1,0-1-1,1 1 1,-1 0-1,0-1 1,0 1-1,1 0 1,-1 0-1,1 0 1,-1 0-1,-1 2 0,-5 2-15,0 1-1,1 0 0,-1 0 0,1 0 0,1 1 0,-1 0 0,-7 11 0,3 0 55,0 1 0,-15 37-1,23-49-69,1 1 0,-1-1-1,1 1 1,0 0-1,1 0 1,0 0-1,0 0 1,1 0 0,0 0-1,2 15 1,-2-22-14,1 1 1,-1 0 0,1-1 0,0 1-1,-1 0 1,1-1 0,0 1 0,0-1-1,0 1 1,0-1 0,0 1 0,0-1-1,0 0 1,1 1 0,-1-1 0,0 0-1,1 0 1,-1 0 0,1 0 0,-1 0-1,3 1 1,0-1 2,-1 0 0,1 0 0,0-1 0,0 1 0,-1-1 0,1 0-1,0 0 1,0 0 0,6-1 0,4-2 5,1 0 1,-1-1-1,28-12 0,-23 7-19,-1 0 0,0-2-1,0 0 1,-1 0-1,0-2 1,-1 0 0,-1-1-1,0-1 1,-1 0 0,0-1-1,-2 0 1,0-1-1,11-20 1,-23 36-8,-19 21-33,10-4 160,2 0-1,0 0 0,0 1 1,2-1-1,0 1 0,1 1 1,0-1-1,2 0 0,-1 31 1,3-47-100,0 0 0,0 0 0,0 1 1,0-1-1,0 0 0,0 0 0,0 0 1,0 0-1,1 0 0,-1 0 0,0 0 0,1 0 1,-1 0-1,1 0 0,0 0 0,-1 0 1,1 0-1,-1 0 0,1 0 0,0-1 0,0 1 1,0 0-1,-1 0 0,1-1 0,0 1 1,0-1-1,2 2 0,-1-2-205,1 1 1,-1-1-1,1 1 1,-1-1-1,1 0 1,0 0-1,-1 0 1,1 0-1,-1-1 1,1 1-1,3-2 1,9-2-2480,-1-1 1,0-1 0,15-8-1,-26 13 1806,16-9-2580,-1 0-31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6:01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284 783 2504,'7'-21'9176,"-3"-5"-4035,-4 15-4426,0 1 1,-1-1 0,0 1-1,0-1 1,-5-13 0,6 22-669,-1 1 0,0-1 0,1 0 0,-1 1 0,0-1 0,0 1 0,0-1 0,0 1 0,0 0 0,0-1 0,0 1 0,0 0 0,-1 0 0,1 0 0,0 0 0,-1 0 0,1 0 0,-1 0 0,1 0 0,-1 0 0,1 1 0,-3-1 0,0 0-15,1 0 1,-1 1 0,0 0 0,1 0 0,-1 0-1,0 0 1,1 1 0,-1-1 0,0 1 0,-3 1-1,-2 1-24,-1 1-1,1-1 0,1 2 0,-1-1 0,1 1 0,-1 1 0,-7 6 0,1 2-2,1 0-1,0 2 1,1 0-1,1 0 0,1 1 1,-19 36-1,25-44-1,1 1 0,1-1 0,-1 1 0,1-1 0,1 1 0,0 0 0,0 0 0,1 0 0,0 0 0,1 0-1,0 0 1,1 0 0,0 0 0,1 0 0,-1 0 0,5 11 0,-5-18-1,0 0 1,0 0-1,0 0 0,1 0 1,-1-1-1,1 1 0,-1 0 1,1-1-1,0 1 1,0-1-1,1 1 0,-1-1 1,0 0-1,1 0 0,-1 0 1,1-1-1,0 1 0,-1 0 1,1-1-1,0 0 0,5 2 1,-3-2 1,0-1 1,0 1 0,0-1 0,0-1 0,0 1-1,-1-1 1,1 1 0,0-1 0,0-1 0,0 1-1,-1-1 1,8-3 0,7-5 3,0-1 0,-1-1 0,0 0 0,-1-2 0,17-16-1,-10 5-20,-1 0-1,-1-2 1,-1 0 0,-1-1-1,30-59 1,55-163-882,-83 192 502,16-27 490,4 3 0,3 1-1,60-79 1,-105 160-69,0-1 1,0 0-1,0 0 1,1 1-1,-1-1 0,0 0 1,1 0-1,-1 1 1,1-1-1,-1 1 0,1-1 1,-1 0-1,1 1 1,-1-1-1,1 1 0,-1-1 1,1 1-1,0-1 1,-1 1-1,1 0 0,0-1 1,-1 1-1,1 0 1,0-1-1,0 1 0,-1 0 1,3 0-1,-4 21 179,-15 40-164,1-18 18,-3-1 0,-41 73 0,-61 72-95,-31 57-1843,145-232 1587,-57 121-4459,56-116 2712,1 1 0,0 0 1,1 1-1,2-1 0,-4 32 1,7-24-1192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6:02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395 959 1904,'1'-2'965,"1"-1"0,-1 0 0,0 0 0,0 0 0,0 1 0,0-1 0,0 0 0,-1-1 0,1-5 0,-7-24 5156,2 16-5020,3 13-1012,0 0 0,0 0-1,0 0 1,-1 1-1,1-1 1,-1 0 0,0 1-1,0-1 1,0 1-1,0 0 1,-1 0 0,0 0-1,1 0 1,-1 0-1,0 0 1,0 1 0,0-1-1,-1 1 1,1 0-1,-7-3 1,4 3-49,0 1 0,0-1 0,0 1 0,0 1 0,0-1 0,0 1-1,0 0 1,0 0 0,0 1 0,0 0 0,0 0 0,-8 3 0,-3 1-15,0 2-1,1 0 1,0 0 0,0 2-1,1 0 1,0 0 0,1 2-1,-21 18 1,23-17 19,1 0 0,1 1 1,0 1-1,-15 26 0,21-33-35,1 0 0,-1 1 0,1 0 1,0 0-1,1 0 0,0 0 0,0 0 0,1 0 0,0 1 0,1-1 1,0 12-1,0-18-8,0 0 1,1 0 0,-1-1 0,1 1-1,-1 0 1,1 0 0,0-1-1,0 1 1,0-1 0,0 1 0,0-1-1,0 1 1,0-1 0,0 1-1,1-1 1,-1 0 0,1 0 0,-1 0-1,1 0 1,-1 0 0,1 0 0,-1 0-1,1 0 1,0 0 0,-1-1-1,1 1 1,0-1 0,0 1 0,0-1-1,-1 0 1,1 0 0,0 0-1,0 0 1,0 0 0,0 0 0,-1 0-1,5-2 1,8 0 22,1-1-1,0 0 1,23-10 0,-21 7-11,-16 6-16,0 0-1,0 0 1,0 0 0,1-1 0,-1 1-1,0 0 1,0 0 0,0 1-1,0-1 1,0 0 0,0 0-1,0 0 1,0 1 0,0-1 0,0 0-1,0 1 1,0-1 0,0 1-1,0 0 1,0-1 0,1 2-1,-1-2 19,0 1 0,0 0 0,-1-1-1,1 1 1,0-1 0,0 1-1,0-1 1,0 1 0,0-1-1,0 0 1,0 0 0,0 1-1,0-1 1,1 0 0,-1 0-1,0 0 1,0 0 0,0 0 0,0 0-1,0 0 1,0-1 0,0 1-1,0 0 1,0-1 0,0 1-1,0 0 1,2-2 0,14-8 214,1-1 1,-2-1-1,1-1 1,-2 0 0,19-19-1,64-82-3,-93 108-214,57-79-2,-4-3 0,-3-2 0,-5-3 0,39-99 0,-67 142 241,18-60 0,-40 105-97,-2 17-140,2-11-23,17-27 75,25-22-81,-19 24-26,-2-1-1,34-53 1,-71 103 23,-34 40-1,11-16 32,26-32-14,-183 259 41,155-211-114,3 1 1,-42 101 0,75-154-79,0 0 0,1 0 1,1 1-1,0 0 0,1-1 1,0 1-1,1 0 0,0 18 0,2-27-69,-1-1-1,1 0 1,0 1-1,0-1 1,1 0-1,-1 1 1,1-1 0,0 0-1,0 0 1,0 0-1,0-1 1,5 7-1,-4-7-165,0-1 0,0 1-1,1 0 1,-1-1 0,1 0 0,-1 0 0,1 0-1,0 0 1,0 0 0,0-1 0,0 0-1,0 0 1,0 0 0,0 0 0,7 0 0,-3-1-467,0 0-1,0 0 1,-1-1 0,1 0 0,0-1 0,0 0 0,-1 0 0,0 0 0,1-1 0,-1 0 0,8-5 0,9-5-1902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6:02.7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 1892,'5'-6'6861,"-3"8"-5053,-2 4-108,2 2-128,0 2-112,1 2-111,1 2-141,0 4-156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6:03.1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278 91 5873,'1'2'317,"0"0"0,0 0 0,0 0 0,0 0 0,1 0 0,-1 0 0,0-1 0,1 1 0,-1 0 0,1-1 0,0 1 0,-1-1 0,1 1 0,0-1 0,0 0 0,0 0 0,0 0 0,0 0 0,0 0 0,0 0 0,3 0 1,-2-1-239,0 1 1,0-1-1,0 0 1,0-1 0,0 1-1,0 0 1,0-1-1,-1 0 1,1 1 0,0-1-1,0 0 1,-1-1 0,1 1-1,4-3 1,-4 2-174,1 0 0,-1-1 1,0 1-1,0-1 0,0 0 0,0 1 0,0-1 1,0-1-1,-1 1 0,0 0 0,0-1 0,1 1 1,-2-1-1,1 0 0,0 1 0,-1-1 1,0 0-1,0 0 0,0 0 0,0 0 0,-1 0 1,1 0-1,-1-8 0,-1 11 88,1 0 1,0 0-1,0 0 0,-1 0 0,1-1 1,-1 1-1,1 0 0,-1 0 0,0 0 0,1 0 1,-1 0-1,0 0 0,1 1 0,-1-1 1,0 0-1,0 0 0,0 0 0,0 1 1,0-1-1,0 0 0,0 1 0,0-1 1,-2 0-1,0 0 17,-1 1-1,1-1 1,0 1 0,0 0 0,-1-1 0,1 1-1,0 1 1,-6 0 0,-3 2 204,0 0 1,0 0-1,-21 10 0,15-3 106,0 1 0,0 0 1,1 1-1,0 1 0,1 1 0,1 0 0,0 1 0,1 0 0,-23 34 0,23-28-248,0 1-1,2 1 0,0 0 1,2 1-1,0 0 0,2 0 1,-9 44-1,15-64-288,1 0 1,0 1-1,1-1 1,-1 1-1,1-1 1,-1 1-1,1 0 1,1-1-1,-1 1 1,1-1-1,-1 1 1,1-1-1,1 0 1,-1 1-1,0-1 1,1 0-1,0 0 1,0 0-1,1 0 1,-1 0-1,1 0 1,-1 0-1,1-1 1,0 0-1,6 5 1,16 6-2174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6:03.4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123 119 2428,'14'-39'9313,"-9"-4"-4849,-5 41-4375,0 1-1,-1-1 0,1 0 1,0 1-1,-1-1 0,1 0 1,-1 1-1,1-1 0,-1 1 1,0-1-1,0 1 0,0-1 1,0 1-1,0-1 0,0 1 1,0 0-1,0 0 0,-3-2 1,2 2-79,0 0 0,0 0 0,-1 0 0,1 0 0,0 1 0,-1-1 0,1 1 0,0 0 0,-1 0 0,1 0 0,-1 0 0,1 0 0,0 0 0,-1 0 0,1 1 0,0 0 0,-4 1 0,1-1-4,0 1 0,1 0 0,0 0 0,-1 1 0,1-1 0,0 1 1,0 0-1,0 0 0,0 0 0,1 1 0,-1-1 0,1 1 0,0 0 0,0 0 0,0 0 0,1 0 0,0 0 0,-1 1 0,1-1 0,1 1 0,-1 0 0,1-1 0,-1 1 0,1 6 0,0-6-46,0 0 0,1-1 0,-1 1 0,1 0 0,1 0 0,-1-1 0,1 1 0,-1 0 0,1 0 0,1-1 0,-1 1 0,1-1 0,-1 1 0,1-1 0,1 0 0,-1 0 0,1 0 0,-1 0 0,1 0 0,0 0 0,0-1 0,1 0 0,-1 1 1,1-1-1,4 3 0,5 1-244,1 0 0,0-1 0,0 0 0,1-1 1,-1 0-1,21 2 0,94 8-96,-96-13 489,0 1 0,0 2 0,54 14 0,-84-18-32,0 0 0,0 0 0,-1 0 0,1 0 0,0 0 0,-1 1 0,1-1 0,-1 1 0,0 0 0,1 0 0,-1 0 0,0 0 0,0 0 0,0 0 0,0 0 0,-1 1 0,1-1 0,0 0 0,-1 1-1,0 0 1,2 3 0,-2-1 17,-1-1 0,1 0 0,-1 1-1,0-1 1,-1 0 0,1 0-1,-1 1 1,1-1 0,-1 0-1,0 0 1,-1 1 0,1-1 0,-3 4-1,-7 13 216,-1 0 0,-1-1-1,-1 0 1,-19 20 0,26-32-236,-113 125 448,41-46-7352,67-73 3463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6:03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34 128 584,'-34'-4'18719,"49"4"-17508,571-10 2201,-72 1-2084,-352-1-762,186-36 1,-342 44-489,1 1 0,-1-1 0,0 0 0,0 0 0,0-1 0,0 1 0,0-1 0,-1-1 0,1 1 0,-1-1 0,8-6 0,-17 10-1765,0 1 1,0 0-1,0-1 0,0 0 0,0 0 1,0 0-1,0 0 0,0-1 0,0 1 0,1-1 1,-1 0-1,0 0 0,-6-3 0,3 0-1909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6:04.3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 18 2376,'63'-16'10659,"-57"15"-9816,1 1 0,-1 0 0,1 0 0,0 0 0,-1 1 0,10 2 0,-9-1-593,-1 1 1,1 0-1,-1 0 1,1 0-1,-1 1 1,0 0-1,0 0 1,-1 0-1,1 1 0,-1 0 1,0 0-1,0 1 1,-1-1-1,7 11 1,-3-5-41,-1 1 0,0 0 0,0 0 0,-2 0 0,1 1 0,-2 0 0,0 0 0,0 0 0,-1 1 0,-1-1 0,0 1 0,-1 0 0,0 15 0,-3-10 3,0 0 1,-1 0 0,-1-1 0,-1 1 0,-1-1 0,0 0-1,-1-1 1,-15 27 0,-5-1-328,-2-1 0,-1-2 0,-3 0 0,-1-3 0,-1-1 0,-49 38 0,82-72-227,-37 35-1290,29-23-1352,6 0-3330,9-16 1863,11-2 3057,-11 3 272,25-8-2607,7-3 77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6:13.0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61 118 2352,'-49'-7'11428,"37"3"-6722,36 5-4192,89 4 169,0-5-1,163-21 0,-127 7-238,990-43 1735,-120 105-1493,134 0-547,464-139 684,-1514 80-750,86-3 2539,-188 14-2613,-1 0-1,1 1 0,-1-1 1,1 1-1,0-1 0,-1 1 1,1-1-1,-1 1 1,1-1-1,-1 1 0,0-1 1,1 1-1,-1-1 1,0 1-1,1 0 0,-1-1 1,0 1-1,1 0 0,-1-1 1,0 1-1,0 0 1,0-1-1,0 1 0,0 0 1,0-1-1,0 1 0,0 0 1,0 0-1,0-1 1,0 1-1,0 0 0,0-1 1,-1 1-1,1 0 0,0-1 1,-1 1-1,1 0 1,-1 0-1,1 1-135,-1 0 0,1 0 1,-1 0-1,0 0 0,0 0 1,0 0-1,0 0 0,0 0 0,0 0 1,0-1-1,-1 1 0,1 0 1,-1-1-1,-1 2 0,-4 0-729,0 0 1,0-1-1,0 1 0,-1-2 1,1 1-1,0-1 0,-1 0 1,-14-1-1,-62-8-8359,67 6 7273,-22-4-1977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00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84,'-1'5'588,"1"-1"-1,0 0 1,0 1-1,1-1 1,-1 0 0,1 1-1,0-1 1,1 0-1,-1 0 1,0 0 0,1 1-1,0-2 1,0 1-1,0 0 1,1 0 0,-1-1-1,1 1 1,0-1-1,0 0 1,0 0 0,0 0-1,1 0 1,-1 0-1,1-1 1,7 4 0,-3-3-298,-1-1 0,1 1 0,1-2 0,-1 1 0,0-1 0,0-1 0,1 1 0,-1-1 0,0-1 0,1 1 0,-1-1 0,16-5 0,-17 4-279,0-1 0,0 0 0,0 0 0,0 0 0,0-1-1,0 0 1,-1-1 0,0 1 0,0-1 0,0 0 0,-1-1-1,1 0 1,-1 1 0,-1-2 0,1 1 0,-1 0 0,7-15-1,-9 18-34,-1-1-1,1 0 0,-1 0 0,0 0 0,1 0 0,-2 0 0,1 0 0,0 0 0,-1 0 1,0 0-1,0 0 0,0 0 0,-1 0 0,1 0 0,-1 0 0,0 0 0,0 0 0,0 0 1,-1 0-1,1 0 0,-1 0 0,0 1 0,0-1 0,0 1 0,-1 0 0,1-1 0,-1 1 1,0 0-1,0 0 0,0 1 0,0-1 0,0 1 0,0-1 0,-6-2 0,-10-5-1099,0 1 0,-29-9-1,-43-8-8405,65 20 6525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6:14.0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198 19 308,'-4'-19'18271,"0"31"-17829,-15 43 1352,3 2 1,-12 77-1,-2 119-744,29-204-1118,1-36-571,0 0-1,-1 0 1,0 0 0,-1 1-1,-3 13 1,4-24 115,-1 0 0,1 0-1,0 0 1,-1 0 0,0 0 0,0 0 0,0 0 0,0-1 0,0 1 0,-3 2 0,2-3-281,0 0 0,1 0-1,-1 0 1,0 0 0,-1-1 0,1 1 0,0-1 0,0 0 0,0 0 0,-1 0-1,-5 0 1,-13 3-3018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6:14.5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 33 312,'-5'-15'3036,"-4"-2"6729,1 42-5112,-16 127-1415,-4 163 1,23-232-3317,4-63 56,-3 28-4387,3-47 4006,1 0 1,0 0-1,-1 0 1,1 0-1,-1 0 1,1 0-1,-1 0 1,0 0-1,1 0 0,-1-1 1,0 1-1,0 0 1,0 0-1,1 0 1,-1-1-1,0 1 1,0-1-1,0 1 1,0 0-1,0-1 1,0 0-1,0 1 0,-1-1 1,1 0-1,0 1 1,0-1-1,0 0 1,0 0-1,0 0 1,0 0-1,-1 0 1,1 0-1,0 0 1,0-1-1,-1 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6:15.0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155 1 1672,'-4'1'395,"0"0"0,0 0 1,1 1-1,-1 0 0,1 0 0,-1 0 0,1 0 0,0 0 0,0 1 0,0-1 0,0 1 1,0 0-1,0 0 0,1 0 0,0 0 0,-1 0 0,1 1 0,0-1 0,1 0 0,-1 1 1,0 0-1,1-1 0,0 1 0,0 0 0,0 0 0,1 0 0,-1 0 0,1 7 1,-1 12 550,1 1 0,2-1 0,7 42 0,-4-29 220,-1-6-621,-2 1 0,-1-1 0,-1 1 0,-2 0 0,-1-1 1,-10 47-1,3-24-609,2 1 1,3 0 0,1 85-1,2-127 77,-7-5-5737,-15-10-4809,19 2 10201,-18-5-3143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6:15.8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154 29 760,'17'-26'3741,"-3"23"8548,-14 3-12113,-6 45 1131,-71 423 3003,32-217-4135,26-128-293,17-111-105,2-10 39,0 1-1,0-1 1,-1 0 0,1 0 0,0 0 0,-1 0 0,0 1 0,1-1 0,-1 0 0,0 0 0,0 0 0,0 0 0,-1-1 0,1 1 0,-2 2 0,0-17-8055,-7-6 2850,0 6 1781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6:18.4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1 132 148,'39'-43'3228,"-34"36"-2765,2-1 1,-1 1-1,1 0 0,0 0 0,0 1 1,1 0-1,13-8 0,-10 9-178,-1 1 0,1 0 0,0 0 0,0 2 0,1-1 0,-1 1 0,0 1 0,17 0 0,100 7 1033,-72-2-411,580 64 6203,-612-63-7011,0 0 0,0 2 1,0 1-1,-1 0 0,0 2 1,-1 0-1,0 2 0,-1 1 0,0 0 1,-1 1-1,0 2 0,-1 0 1,-1 1-1,-1 0 0,0 2 1,-1 0-1,14 23 0,11 17 68,-3 1 0,-2 2 0,-3 1 0,-3 2 0,-2 1-1,-4 1 1,-3 1 0,-2 1 0,-4 1 0,11 106 0,-21-86 38,-3 0 0,-5 0 1,-3 0-1,-30 151 1,10-132-13,-4-2 0,-5-1 1,-69 144-1,15-74 24,-46 104 47,115-230-147,3 0 0,1 1 0,-16 97 0,-14 322 514,6-280-530,4-23 109,32-140-144,1 0 0,2 0 0,0 0-1,5 34 1,-1-14 62,-1 1 0,-3 0-1,-1-1 1,-3 1 0,-2-1 0,-1 0-1,-16 45 1,4-13 113,3 1 0,-10 138 0,25-179-245,2-18-23,-1 1-1,-5 26 0,6-48-3,0 1 1,0-1 0,0 0-1,0 0 1,0 1 0,0-1-1,-1 0 1,1 0 0,0 0-1,0 1 1,0-1 0,0 0-1,0 0 1,0 0 0,0 1-1,-1-1 1,1 0 0,0 0-1,0 0 1,0 0 0,-1 1-1,1-1 1,0 0 0,0 0-1,0 0 1,-1 0 0,1 0-1,0 0 1,0 0 0,0 0-1,-1 0 1,1 1 0,0-1-1,0 0 1,-1 0 0,1 0-1,0 0 1,0 0 0,0 0-1,-1-1 1,1 1 0,0 0-1,0 0 1,-1 0 0,1 0-1,0 0 1,0 0 0,0 0-1,-1 0 1,1-1 0,-16-13-1421,-15-27-1172,28 36 2092,-15-22-1296,13 18 1443,0 0 0,-1 1 0,0 0 0,0 0 0,-1 0 0,0 1 0,-1 0 0,1 0 0,-17-11 0,24 18 469,0 0 1,0 0 0,0 0 0,-1 1 0,1-1 0,0 0 0,0 0 0,0 0 0,0 0 0,0 0 0,0 1 0,0-1 0,0 0 0,0 0 0,0 0 0,0 0 0,-1 0 0,1 0 0,0 0 0,0 1 0,0-1 0,0 0 0,0 0 0,0 0 0,-1 0 0,1 0 0,0 0 0,0 0 0,0 0 0,0 0 0,0 0 0,-1 0 0,1 0 0,0 0 0,0 0 0,0 0 0,0 0 0,5 11 482,13 30 778,-12-26-1177,0-1 1,1 1-1,0-1 0,1-1 0,13 17 1,-19-28-167,0-1 0,0 0 0,0 0 1,0 0-1,0-1 0,0 1 0,0 0 1,0-1-1,0 1 0,0-1 0,0 0 1,0 1-1,0-1 0,1 0 0,-1-1 0,0 1 1,0 0-1,0 0 0,0-1 0,0 1 1,0-1-1,0 0 0,0 0 0,0 0 1,0 0-1,0 0 0,2-1 0,6-4-185,-1 1 1,1-1-1,14-14 0,-19 16-421,-1 0 1,0-1-1,0 0 0,0 0 1,0 0-1,-1 0 0,4-7 0,-6 7-356,1 1-1,0 0 1,-1 0-1,0-1 1,0 1-1,0 0 1,-1-1-1,0 1 0,1-1 1,-2-7-1,-3-6-2595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6:19.6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0 348 352,'8'-6'8378,"33"-12"-5166,-22 11-2313,166-56 3681,97-15-3312,86 10-569,601-31 0,-694 90-610,518 50 0,260 147 45,-916-154-32,160 64-1,-233-72-53,-1 3-1,-1 2 0,-2 4 0,86 63 1,-126-79 253,1 1 0,-2 0 1,-1 1-1,-1 1 1,0 1-1,22 41 1,-16-25 132,-10-21-296,2 0 0,-1-1 0,2 0 0,0-2 0,1 0 0,19 13 0,41 38 73,-74-63-176,0 0-1,-1 0 1,1 0-1,-1 0 1,1 0 0,-1 0-1,0 1 1,0-1-1,-1 1 1,1-1-1,-1 1 1,0 0-1,0 0 1,0 0-1,0-1 1,0 1-1,-1 7 1,-1-1 225,-1 0 0,0 0 0,0 0 0,-1 0 0,-6 14 0,5-13-86,1-1-86,0 1-1,1 0 1,0-1 0,1 1 0,0 0 0,1-1-1,0 1 1,1 0 0,0 0 0,1-1 0,0 1-1,5 14 1,-7-25-82,0 0 0,0 1-1,0-1 1,0 0 0,0 1-1,0-1 1,0 0 0,0 1-1,0-1 1,0 0 0,0 1 0,0-1-1,0 0 1,0 1 0,0-1-1,0 0 1,0 1 0,1-1-1,-1 0 1,0 0 0,0 1-1,0-1 1,0 0 0,1 1 0,-1-1-1,0 0 1,0 0 0,1 0-1,-1 1 1,0-1 0,1 0-1,-1 0 1,0 0 0,0 0-1,1 1 1,-1-1 0,0 0 0,1 0-1,-1 0 1,0 0 0,1 0-1,-1 0 1,0 0 0,1 0-1,-1 0 1,0 0 0,1 0-1,-1 0 1,0 0 0,1 0-1,-1-1 1,0 1 0,1 0 0,10-22 473,-8 15-467,7-26 47,0 0 0,-3 0 0,5-41 0,-1 9-44,11-85-1,-24 168 45,1-1-1,1 0 1,1 1 0,5 30 0,-2-25-33,-2 1 0,0-1 0,-2 0 0,-3 37 0,2-57-185,0-1 0,0 0-1,-1 1 1,1-1-1,-1 0 1,1 0-1,-1 0 1,1 0 0,-1 0-1,0-1 1,0 1-1,0-1 1,0 1-1,0-1 1,0 1 0,-1-1-1,1 0 1,0 0-1,-1 0 1,-2 0-1,-52 14-3766,14-9-1371,-45 0 0,35-3 1382,-6 1-219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6:25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451 149 932,'16'-20'5794,"23"-32"1867,-38 49-7480,0 1 1,0 0-1,0-1 0,0 1 0,0-1 0,0 1 0,-1-1 0,1 1 0,-1-1 0,1 1 0,-1-1 0,0 0 0,0 1 0,-1-1 1,1 1-1,0-1 0,-1 0 0,0 1 0,1-1 0,-1 1 0,-2-4 0,2 5-129,-1-1 0,1 1-1,-1-1 1,1 1 0,-1 0 0,0-1-1,1 1 1,-1 0 0,0 0 0,0 0-1,0 1 1,0-1 0,0 0 0,0 1-1,0-1 1,0 1 0,-1 0 0,1-1 0,0 1-1,0 0 1,0 0 0,-3 1 0,-53 7-79,50-6 94,-21 4 7,1 1-1,-1 1 0,2 2 1,0 1-1,0 1 0,1 1 1,-47 32-1,63-38-15,0 0-1,0 1 1,1 0 0,0 1 0,1 0-1,-1 0 1,2 0 0,0 1 0,0 1-1,0-1 1,1 1 0,1 0 0,0 0-1,1 1 1,0-1 0,0 1 0,2 0-1,-1 0 1,1 0 0,1 0 0,0 19-1,1-27-49,0 0 0,1-1 0,0 1 1,-1 0-1,1-1 0,0 1 0,1 0 0,-1-1 0,0 1 0,1-1 0,0 0 0,0 0 0,0 0 0,0 0 0,1 0 0,-1 0 0,1 0 0,0-1 0,3 4 0,0-3 4,0 0 0,-1 0-1,1 0 1,0-1-1,0 0 1,0 0 0,1 0-1,-1-1 1,0 0 0,10 0-1,7-1-1,0-1 1,0-1-1,0-1 0,-1-1 0,29-9 0,-34 9-52,0-2-1,0 0 0,-1 0 1,0-2-1,-1 0 0,1-1 0,-2 0 1,1-1-1,-1-1 0,-1 0 1,0-1-1,0-1 0,-2 1 1,1-2-1,-2 0 0,1 0 1,-2-1-1,0 0 0,-1-1 0,-1 0 1,0 0-1,-1-1 0,-1 1 1,0-1-1,2-18 0,-4-6 26,-7 35 22,-6 25 32,4-2 70,1 0 0,1 0-1,1 0 1,0 1 0,1-1 0,1 1 0,1 0 0,0-1 0,5 33 0,-3-37-43,0-1 0,1 1 1,0-1-1,1 0 0,1 0 1,0 0-1,0 0 0,1-1 0,0 0 1,1 0-1,0-1 0,1 1 1,0-2-1,13 12 0,-12-14-36,1-2-1,-1 1 1,1-1-1,1-1 1,-1 1-1,15 2 1,20 10-295,-42-15 2408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6:28.0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20 123 416,'-8'-85'12154,"7"47"-3464,1 65-7034,-6 118 459,2-79-1834,5 93 0,2-126-429,8 70-112,6-37-3466,-15-60 4038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6:28.5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500 27 988,'-4'-3'969,"1"1"0,-1-1 0,1 1 1,-1 0-1,0 0 0,0 0 0,0 0 0,0 1 0,0-1 0,-7 0 0,3 1-82,-1 0-1,0 0 0,0 1 0,-15 1 0,-6 4-467,1 1-1,-33 10 0,35-8 247,18-6-625,-10 3 21,-1 0 0,1 1 1,0 1-1,1 1 0,-35 20 0,52-28-61,0 1-1,0-1 0,0 1 0,0 0 1,0-1-1,0 1 0,1 0 0,-1-1 1,0 1-1,1 0 0,-1 0 0,0 0 0,1 0 1,-1 0-1,1-1 0,-1 1 0,1 0 1,0 0-1,-1 0 0,1 0 0,0 0 1,-1 2-1,2-3 1,-1 1 1,1 0-1,-1-1 0,1 1 0,-1-1 1,1 1-1,-1 0 0,1-1 1,0 1-1,-1-1 0,1 1 1,0-1-1,0 0 0,-1 1 1,1-1-1,0 0 0,0 0 1,-1 1-1,1-1 0,0 0 1,1 0-1,59 3 24,-48-3-34,-9 1 10,-1 0 0,0 0 0,0 0 0,0 0 0,0 0 0,0 0 0,0 1 1,0 0-1,0 0 0,0-1 0,-1 1 0,1 1 0,-1-1 0,0 0 0,1 1 0,-1-1 0,0 1 0,0 0 0,-1-1 0,1 1 0,0 0 0,-1 0 0,0 0 0,0 1 0,0-1 0,0 0 0,0 0 0,-1 0 0,1 1 0,-1 3 0,2 13 43,-1 0 0,0-1 1,-5 34-1,4-50-31,-45 276 882,45-278-893,0-1 0,0 0 0,0 0 0,-1 1 0,1-1 0,0 0 0,0 0 0,0 1 0,0-1 0,0 0 0,0 0 0,0 1 0,0-1 0,0 0 0,0 1-1,0-1 1,1 0 0,-1 0 0,0 1 0,0-1 0,0 0 0,0 0 0,0 1 0,0-1 0,1 0 0,-1 0 0,0 0 0,0 1 0,0-1 0,0 0 0,1 0 0,-1 0-1,0 0 1,0 1 0,1-1 0,-1 0 0,0 0 0,0 0 0,1 0 0,-1 0 0,0 0 0,16-2 22,21-16-4,-32 16-17,61-28 8,1 4-1,98-27 0,-160 52 18,1-1-1,0 1 1,-1 0-1,1 1 0,0-1 1,-1 1-1,1 0 1,0 0-1,-1 1 0,1 0 1,0 0-1,-1 0 1,9 3-1,-12-2 41,1-1 0,-1 1 0,1-1 1,-1 1-1,0 0 0,0 0 0,0 0 0,0 0 0,0 0 1,0 1-1,-1-1 0,1 1 0,-1-1 0,0 1 1,1-1-1,-1 1 0,0 0 0,-1-1 0,1 1 0,0 0 1,-1 0-1,0 0 0,1-1 0,-1 1 0,0 0 0,-1 0 1,1 0-1,-1 3 0,-3 16 170,0-1 1,-2 0-1,0 0 0,-1-1 1,-1 0-1,-1 0 0,-1-1 1,-1 0-1,0-1 0,-2 0 1,-25 29-1,-11 5-193,-1-2 0,-71 54 0,94-83-1093,-1 0 1,-50 27-1,4-17-4563,60-27 3140,-1 0-1,0-1 1,-20 1 0,6-4-1461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6:29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823 71 60,'1'-3'1329,"1"-1"-1,-1 1 1,0-1-1,0 1 1,0-1 0,0 0-1,-1 1 1,1-1-1,-1 0 1,0-4 0,-11-6 2973,-16 5-3284,-10 6-643,0 2 0,0 2 0,0 2 0,1 1 1,-62 14-1,28-5-91,51-9-264,-190 36 514,171-30-839,0 1 1,0 2-1,-48 24 1,86-37 211,-1 0 0,1 1 0,-1-1 1,0 0-1,1 0 0,-1 0 0,1 0 0,-1 1 0,0-1 0,1 0 1,-1 1-1,1-1 0,-1 0 0,1 1 0,-1-1 0,1 1 0,0-1 0,-1 0 1,1 1-1,-1-1 0,1 1 0,0 0 0,-1-1 0,1 1 0,0-1 1,0 1-1,0-1 0,-1 1 0,1 0 0,0-1 0,0 1 0,0 0 1,1 0-167,0-1 0,0 0 1,1 0-1,-1 0 1,0 0-1,0 0 1,0 0-1,0 0 1,0 0-1,1 0 1,-1-1-1,0 1 1,0 0-1,0-1 0,0 1 1,0-1-1,0 1 1,2-2-1,98-45-8208,5 8 7879,-105 38 868,1 0 0,0 1-1,0-1 1,0 1 0,0-1-1,0 1 1,0 0 0,0 0 0,0 0-1,0 0 1,0 0 0,0 0-1,0 1 1,0-1 0,0 0-1,0 1 1,0 0 0,0 0-1,-1-1 1,1 1 0,0 0-1,0 0 1,-1 1 0,1-1-1,-1 0 1,1 0 0,-1 1-1,1-1 1,-1 1 0,0-1-1,0 1 1,0 0 0,0-1-1,0 1 1,0 0 0,0 0-1,0 0 1,-1 0 0,1 0-1,-1 0 1,1 2 0,2 11 737,-2 0 1,1 0-1,-2 1 1,-1 22 0,0-14-722,-2 46 321,-2-1 0,-3 0 0,-3 0 0,-4 0 0,-31 91-1,35-138-1073,-3 14-4886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3:50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345 932 2212,'29'-31'9149,"-25"26"-8155,1-1 0,0 1 0,0-1 0,0 1 0,1 1 0,0-1 0,0 1 0,0 0 0,9-4 0,47-8 6988,14 15-8808,-52 2 1738,-193-1-664,31-18-76,126 19-173,0-1-1,1 1 1,-1 1 0,0 0 0,1 1 0,-1 0-1,1 1 1,0 0 0,0 1 0,1 0 0,-1 0-1,1 1 1,0 1 0,1 0 0,-1 0 0,1 1-1,1 0 1,0 0 0,0 1 0,0 0 0,1 1-1,1 0 1,-1 0 0,2 0 0,-1 0 0,1 1-1,1 0 1,0 0 0,1 1 0,0-1-1,0 1 1,2-1 0,-1 1 0,1 15 0,-17 108-38,18-133 18,0 1 1,0 0-1,0-1 1,0 1-1,0-1 1,1 1-1,-1 0 0,1-1 1,-1 1-1,1-1 1,0 1-1,0-1 1,0 0-1,1 1 0,-1-1 1,1 0-1,-1 0 1,1 0-1,-1 0 1,1 0-1,0 0 0,0 0 1,2 1-1,0-1-3,-1-1 1,0 0-1,1 0 0,-1 0 0,1-1 0,-1 1 0,1-1 0,0 1 0,-1-1 1,1 0-1,-1-1 0,1 1 0,0-1 0,5-1 0,6-3 8,0 0 0,-1 0 0,0-2 0,0 0 1,-1 0-1,23-17 0,-18 9-3,-1-1 1,0-1-1,-1-1 1,0 0-1,-2-1 1,0-1-1,-1 0 1,16-36-1,1-14-154,29-101-1,-37 98 162,41-89 0,50-46 79,-65 124-32,66-157 0,-112 234-21,0 0-42,-1 17-7,-3-3 29,0 1 1,0-1 0,-1 0 0,1 0 0,-2 0 0,1 0 0,-7 10 0,-2 4-1,-51 92-44,-100 135 1,-42 73 78,194-301-24,-48 98 51,52-102-49,1 0-1,1 0 1,0 1 0,1 0-1,-3 25 1,7-39-7,0-1 1,-1 1-1,1 0 1,0-1-1,0 1 0,0 0 1,1 0-1,-1-1 1,1 1-1,-1 0 1,1-1-1,0 1 1,0-1-1,0 1 1,1-1-1,-1 0 1,0 1-1,1-1 1,0 0-1,-1 0 1,1 0-1,0 0 1,0 0-1,2 2 1,0-2 0,0-1 1,1 1-1,-1-1 1,0 0-1,0 0 1,0 0 0,1 0-1,-1-1 1,1 1-1,-1-1 1,0 0-1,1-1 1,6-1-1,5-1-2,0-1-1,0 0 0,0-1 1,-1-1-1,0-1 1,0 0-1,14-10 0,-14 12-2455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00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600 127 536,'-4'-3'2385,"1"0"-1311,0 1 0,0 0 0,0-1 0,0 0 0,1 1 0,-1-1-1,1 0 1,0 0 0,0-1 0,0 1 0,0 0 0,1-1 0,-1 1 0,-1-6 0,17 54 295,0 38-1077,-7-55-271,-3 1-1,3 47 0,-7-75-18,0 1 0,-1-1 0,1 1 0,-1 0-1,0-1 1,1 0 0,-1 1 0,0-1 0,0 1 0,0-1 0,0 0 0,0 0 0,0 1 0,0-1-1,-1 0 1,1 0 0,0 0 0,-1 0 0,1-1 0,0 1 0,-1 0 0,1 0 0,-1-1 0,1 1 0,-1-1-1,0 0 1,1 1 0,-1-1 0,1 0 0,-1 0 0,0 0 0,1 0 0,-1 0 0,-1 0 0,-70-5 38,59 4-37,-18-3-37,-60-14-1,81 15 11,-1-1-1,0 0 1,1-1-1,0 0 0,0 0 1,1-1-1,-1-1 0,-11-9 1,21 15 14,1 1 0,0 0 1,-1-1-1,1 1 0,-1-1 1,1 1-1,0 0 0,-1-1 1,1 1-1,0-1 0,0 1 1,-1-1-1,1 1 0,0-1 1,0 1-1,0-1 0,-1 1 0,1-1 1,0 0-1,0 1 0,0-1 1,0 1-1,0-1 0,0 1 1,0-1-1,0 1 0,0-1 1,1 1-1,-1-1 0,0 0 0,0 1 1,0-1-1,1 1 0,-1-1 1,0 1-1,1-1 0,22-15-211,30-3 107,-49 18 114,-1 0 1,1 1-1,1-1 0,-1 1 1,0 0-1,0 0 0,0 0 1,0 1-1,0-1 0,0 1 1,0 0-1,0 0 0,-1 0 1,1 1-1,0 0 1,3 1-1,-5-1 7,-1-1 0,1 0 0,-1 1-1,1-1 1,-1 1 0,0 0 0,0-1 0,0 1 0,0 0 0,0 0 0,0 0 0,0 0 0,-1 0-1,1-1 1,-1 1 0,1 0 0,-1 0 0,0 1 0,0-1 0,0 0 0,0 0 0,0 0-1,0 0 1,0 0 0,-1 0 0,1 0 0,-1 0 0,0 0 0,1-1 0,-1 1 0,0 0 0,0 0-1,0 0 1,-2 1 0,-6 10 47,-2 0 0,1 0 0,-2-2 1,0 1-1,0-1 0,-1-1 0,-26 17 0,15-11 2,10-6-41,-1 0-1,0-1 1,0 0-1,0-1 1,-1-1-1,-22 7 1,35-14 7,0 1 0,1-1 1,-1 0-1,0 1 0,0-1 0,0 0 1,1-1-1,-1 1 0,0 0 0,0-1 1,0 0-1,1 0 0,-1 0 0,0 0 1,1 0-1,-1 0 0,1 0 0,-1-1 1,-2-2-1,1 0 25,0 0-1,0 0 1,0 0-1,1-1 1,-1 1 0,1-1-1,0 0 1,1 0 0,-3-6-1,-2-5 120,2-1 0,0 1 0,1-1 0,1 0 0,-1-25 0,4 6 142,1-1-1,2 1 1,2 0 0,1 0 0,21-64 0,-16 74-1760,-10 26 1081,0 0 0,0 1 0,0-1-1,0 0 1,0 0 0,0 1 0,0-1-1,0 0 1,0 1 0,0-1 0,0 1-1,0-1 1,-1 1 0,1-1 0,0 1-1,0 0 1,-1 0 0,1-1 0,0 1-1,-1 0 1,1 0 0,-1 0 0,1-1-1,-1 1 1,1 0 0,0 2 0,-1-2-52,1 0 1,0 1-1,-1-1 1,1 1-1,-1-1 1,0 0-1,1 1 1,-1-1-1,0 1 1,0-1-1,0 1 1,0-1 0,0 1-1,0-1 1,-1 1-1,1-1 1,0 1-1,-1-1 1,1 0-1,-1 1 1,-1 2-1,-6 15-2713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6:30.3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192 213 848,'10'15'10423,"4"-5"-4023,23-2-1611,-21-8-5520,1 0-1,31-7 0,-31 4 2128,-1 1-1388,0-2-1,1 0 1,-1 0-1,-1-2 1,1 0 0,19-10-1,-30 13-40,0 1-1,-1-1 1,1 0 0,-1 0-1,1-1 1,-1 1-1,0-1 1,0 0 0,-1 0-1,1 0 1,-1-1 0,0 1-1,0-1 1,0 0 0,-1 0-1,0 0 1,0 0-1,0 0 1,0 0 0,-1-1-1,0 1 1,1-10 0,-2 12 6,-1-1 0,0 1 1,0 0-1,0 0 1,0 0-1,0 0 0,0 0 1,-1 1-1,0-1 1,1 0-1,-1 1 0,0-1 1,0 1-1,0-1 1,-1 1-1,1 0 0,-1 0 1,1 0-1,-1 0 1,1 0-1,-1 1 1,0-1-1,0 1 0,0 0 1,0 0-1,0 0 1,-5-1-1,-11-3 0,1 1 0,-2 0 0,-20-1 0,38 5 24,-20-2 10,1 0 0,-1 2 0,1 0 0,-1 2 0,1 0 0,0 1 0,-1 1 0,2 1 0,-1 1 0,0 1 0,1 1 0,1 1 0,-1 0 0,1 2 0,1 0 0,-19 15 0,35-25-94,-1 1 0,1 0 0,0 0 0,0 0 0,1 0 0,-1 0 0,0 0 0,1 0 0,-1 0 0,1 1 0,0-1 0,-1 1 0,1-1 0,0 1 0,1-1 0,-1 1 0,0 0 0,1 3 0,0-5-177,0 1 0,1 0 0,-1-1 1,1 1-1,0-1 0,-1 1 0,1-1 1,0 1-1,0-1 0,0 0 0,0 1 0,0-1 1,1 0-1,-1 0 0,0 0 0,0 0 1,1 0-1,-1 0 0,1 0 0,-1 0 1,1 0-1,-1-1 0,1 1 0,0 0 0,-1-1 1,1 0-1,-1 1 0,1-1 0,3 0 1,41 4-6535,-18-4 3376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6:30.8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234 42 1764,'0'-2'912,"1"-1"0,-1 1-1,1-1 1,-1 1 0,1-1-1,0 1 1,0-1 0,0 1 0,0-1-1,1 1 1,-1 0 0,1 0-1,-1 0 1,1 0 0,3-3 0,-5 4-782,1 1 1,-1 0 0,1 0 0,-1 0 0,0 0 0,1-1 0,-1 1 0,1 0 0,-1 0 0,1 0 0,-1 0 0,0 0 0,1 0 0,-1 0 0,1 0 0,-1 0-1,1 1 1,-1-1 0,0 0 0,1 0 0,-1 0 0,1 0 0,-1 1 0,0-1 0,1 0 0,-1 0 0,0 0 0,1 1 0,-1-1 0,0 0 0,1 1 0,10 26-289,-6 2 627,-2-1 1,-1 1-1,-3 57 1,-18 89 249,13-134-554,-1 15-51,-3 0 0,-2-1 0,-28 75 1,30-104-100,-2 0 1,0-1 0,-2-1 0,0 0-1,-2-1 1,0 0 0,-2-1-1,-38 36 1,32-37 8,40-35-40,298-243-2244,-235 195 1826,-79 61 436,0 1 0,1-1 0,-1 1 0,1-1 0,-1 1 0,1-1 0,0 1-1,-1-1 1,1 1 0,-1-1 0,1 1 0,0 0 0,-1-1 0,1 1 0,0 0 0,-1 0 0,1-1 0,0 1 0,0 0 0,-1 0 0,1 0 0,0 0 0,-1 0 0,1 0 0,0 0-1,0 0 1,-1 0 0,1 1 0,0-1 0,0 0 0,-1 0 0,1 1 0,0-1 0,-1 0 0,2 1 0,-1 1 22,-1 0 0,1 0 1,0-1-1,-1 1 0,1 0 0,-1 0 1,1 0-1,-1 0 0,0 0 0,0 0 1,0 0-1,0 3 0,-11 62 785,11-66-788,-29 90 814,22-72-948,0 1 1,1 1-1,0-1 0,2 1 1,-3 38-1,7-58-45,0-1 0,0 1 0,0-1 0,0 1 0,0-1 0,0 1 0,0-1 0,0 1 1,0-1-1,0 1 0,0-1 0,0 1 0,0-1 0,0 1 0,1-1 0,-1 1 0,0-1 0,0 0 0,1 1 0,-1-1 0,0 1 0,1-1 0,-1 0 0,0 1 0,1-1 0,-1 0 1,1 1-1,-1-1 0,0 0 0,1 0 0,-1 1 0,1-1 0,-1 0 0,1 0 0,0 1 0,21-8-4636,17-25-2637,-28 17 4982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6:31.2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35 278 1148,'17'-16'19109,"-24"29"-18083,0 1-484,0 0 0,1 1 0,1 0 0,0 0 1,1 0-1,1 0 0,-2 21 0,3-8-868,1 0-1,2 0 1,4 35-1,-1-47-2541,4-42-12523,-7 15 13600,-1-3-1365</inkml:trace>
  <inkml:trace contextRef="#ctx0" brushRef="#br0" timeOffset="1">270 29 876,'2'-7'1735,"5"-14"11303,-1 22-8527,4 10-5860,29 27-10469,-32-31 8277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6:31.7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172 612 2420,'12'-24'7241,"-3"8"-4025,-1-1 0,10-27 0,-17 41-3048,0-1-1,0 1 0,0-1 0,-1 1 1,1-1-1,-1 1 0,0-1 0,0 0 1,0 1-1,0-1 0,-1 1 1,1-1-1,-1 1 0,0-1 0,0 1 1,0-1-1,0 1 0,-1 0 0,-2-5 1,3 7-163,-1 0 1,1 0-1,-1 0 1,1 0-1,-1 0 1,1 0-1,-1 1 1,0-1-1,1 0 1,-1 1-1,0-1 1,0 1-1,1 0 1,-1 0-1,0-1 1,0 1-1,1 0 1,-1 1-1,0-1 1,0 0-1,0 0 1,1 1-1,-1-1 1,0 1-1,1-1 1,-1 1-1,0 0 1,1 0-1,-1 0 1,1 0-1,-1 0 0,1 0 1,-3 2-1,-5 4-12,0-1-1,1 1 0,0 1 0,-8 8 0,4-1 6,1 0 0,0 0 0,1 1 0,1 1 0,1-1 0,0 1 0,1 1 0,1 0 0,1 0 1,0 0-1,1 0 0,1 1 0,1 0 0,0 31 0,2-47 4,0-1 0,0 0 0,0 1 1,1-1-1,-1 0 0,1 0 0,-1 1 0,1-1 1,0 0-1,0 0 0,0 0 0,0 0 0,0 0 1,1 0-1,-1 0 0,0 0 0,1-1 0,-1 1 1,1 0-1,0-1 0,0 1 0,3 1 0,-2-1 2,1-1-1,-1 0 0,1 0 0,0 0 0,-1-1 1,1 1-1,0-1 0,-1 0 0,1 0 0,0 0 1,0 0-1,6-2 0,5-2 6,0 0 1,-1-1-1,1 0 0,-1-1 0,22-13 1,19-17-10,-3-2 1,-1-2-1,-2-2 1,-1-2-1,-3-2 1,-2-3-1,-1-1 1,-4-1-1,-1-3 1,-3-1-1,-2-1 1,44-111-1,-74 162-3,10-32 244,-16 25-196,-14 14-246,1 7-154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6:20.8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41 760,'26'4'12860,"23"-5"-9016,52-8-2607,-59 3-959,-28 4-246,0-1-1,0 2 0,1 0 0,-1 0 1,1 2-1,-1 0 0,0 0 0,1 1 1,14 5-1,-19-4-22,1 0 0,-1 0 0,0-1 0,1 0 1,-1-1-1,1-1 0,-1 1 0,1-1 0,-1-1 0,1 0 1,16-4-1,255-33 565,-229 36-454,0 2 1,0 2 0,72 12 0,-46-4-47,160-2-1,-207-8 93,-38 1-148,0 0-1,1 1 1,-1-1 0,0 1 0,1 1-1,-7 3 1,-17 6-591,21-10-205,0 0 0,-1-1 0,1 0 0,-1 0 0,-8-1 0,10 0-1184,-1-1 0,0 0-1,0-1 1,1 1-1,-13-6 1,7 2-971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6:21.1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49 700,'15'-14'2926,"-10"10"-1303,-1 0 0,0 0-1,1 0 1,0 0 0,0 1 0,9-5 0,10 4 2522,8 12-3423,-25-5-608,0 0 0,0 0 0,0 1 0,0 0 0,-1 0 0,1 1 0,-1-1 0,0 1 0,-1 1 0,1-1 0,4 7-1,-7-8-78,-1 0 0,0 1-1,0-1 1,0 1-1,0-1 1,-1 1-1,0 0 1,0 0-1,0-1 1,0 1-1,-1 0 1,1 0-1,-2 0 1,1 0 0,0 0-1,-1-1 1,0 1-1,-2 8 1,-8 18-18,-2-1 1,0-1 0,-2 0-1,-1-1 1,-33 42 0,-21 39-2633,65-100 1276,-8 15-1427,9-9-8410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6:23.9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485 61 1620,'1'-2'684,"0"-1"-1,0 1 1,0-1-1,0 1 1,-1-1-1,1 0 1,-1 1-1,1-1 1,-1 0-1,0 0 1,0 1-1,-1-1 1,1 0 0,0 1-1,-1-1 1,-1-4-1,1 6-403,1 0 1,-1 0-1,1 1 0,-1-1 1,0 0-1,0 0 0,1 1 1,-1-1-1,0 0 1,0 1-1,0-1 0,0 1 1,0-1-1,0 1 0,0 0 1,0-1-1,0 1 0,0 0 1,0-1-1,-2 1 0,-20 2 74,-29 14 135,1 1 0,1 3 0,0 2-1,2 2 1,-59 39 0,103-60-470,1-1 0,-1 1 0,1 0 0,0-1 0,0 1 1,0 1-1,0-1 0,0 0 0,0 1 0,1-1 0,0 1 0,0 0 0,-3 6 0,5-9-19,-1 1 1,1-1-1,0 0 0,0 0 1,0 0-1,0 1 0,0-1 0,0 0 1,0 0-1,0 0 0,0 1 1,1-1-1,-1 0 0,0 0 0,1 0 1,-1 0-1,1 0 0,0 1 0,0 0 1,1 0-1,0 0 0,-1-1 1,1 1-1,0-1 0,0 0 1,0 1-1,0-1 0,0 0 1,0 0-1,1 0 0,-1-1 1,0 1-1,5 0 0,14 3-1,1-2-1,-1 0 1,31-2-1,-31-1-27,1 1 0,0 1 0,29 6 0,-48-6 17,-1-1 1,0 1 0,0 0-1,1 0 1,-1 0-1,0 0 1,0 0 0,0 1-1,0-1 1,0 1-1,0-1 1,-1 1 0,1 0-1,0-1 1,-1 1-1,0 0 1,1 0-1,-1 0 1,1 3 0,1 0 7,-1 1 1,-1-1-1,1 1 1,-1-1 0,0 1-1,0 0 1,0 10-1,-1-1 14,-1 1 0,-1-1-1,0 0 1,-1 0-1,-6 20 1,5-27-2,1-1 1,-1 0-1,-1 0 1,1-1 0,-1 1-1,0-1 1,-1 0-1,1-1 1,-1 1-1,0-1 1,-1 0-1,1 0 1,-11 5 0,-10 5 139,-59 23 0,56-27-80,-59 11 0,59-15-46,72-27-6871,21-14-4759,-47 25 8292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6:32.4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0 212 1300,'7'-3'624,"0"0"-1,0 0 1,0 1 0,1-1-1,-1 2 1,1-1 0,-1 1-1,1 0 1,14 0-1,79 9 2695,-31-1-993,303-24 2903,0-32-4467,-318 41-671,639-107-640,-630 99 337,-58 15 147,-22 7 52,-2 1 35,-87 40-19,45-18-4595,57-28 3562,-1 0 0,1 0 0,-1-1 0,0 1 0,1-1 1,-1 1-1,0-1 0,1 0 0,-7-1 0,-3 1-1961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6:32.8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 0 552,'12'10'2392,"0"-1"1,1 0-1,-1-1 0,23 10 1,58 20 2731,-73-32-4851,0 1 1,-1 1 0,0 1 0,-1 0-1,1 1 1,-2 1 0,0 1-1,23 20 1,-36-28-250,-1 0-1,0 0 1,0 0 0,0 0-1,0 1 1,0-1-1,-1 1 1,0-1-1,0 1 1,0 0 0,-1 0-1,1 0 1,-1 0-1,0 0 1,-1 1 0,1-1-1,-1 6 1,-1-3 1,0 1 1,-1-1-1,0 0 1,0 0-1,-1 0 0,0 0 1,0-1-1,-1 1 1,-8 12-1,-4 2-572,-1-1 0,0-1 0,-2-1 0,0-1 0,-38 29 0,27-27-1891,0-1 0,-2-1 1,0-1-1,-51 17 1,16-11-1241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01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1 223 420,'44'0'6559,"2"-10"-3824,45-25-2299,-43 15 164,-5 4-605,82-35-1002,-110 44-121,0-1 1,0-1-1,-1 0 1,0-1-1,22-21 0,-21 15-1260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8:58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517 162 1212,'2'-10'1145,"1"1"0,-1 0-1,1 0 1,1 0 0,0 0 0,0 0 0,1 1-1,0 0 1,0 0 0,1 0 0,0 0-1,0 1 1,1 0 0,-1 0 0,14-9-1,-11 7 870,3-2 2508,-12 11-4468,0 0 0,1-1 0,-1 1 0,0 0 0,0 0 0,0 0 0,1 0 1,-1 0-1,0 0 0,0 0 0,0 0 0,1 0 0,-1 0 0,0 0 0,0 0 0,0 0 0,0 0 0,1 0 0,-1 0 0,0 0 0,0 0 1,0 0-1,1 1 0,-1-1 0,0 0 0,0 0 0,0 0 0,0 0 0,1 0 0,-1 0 0,0 1 0,0-1 0,0 0 0,0 0 1,0 0-1,0 0 0,0 1 0,1-1 0,-1 0 0,0 0 0,0 0 0,0 0 0,0 1 0,0-1 0,0 0 0,0 0 0,0 0 1,0 1-1,0-1 0,0 0 0,0 0 0,0 0 0,0 1 0,0-1 0,0 0 0,0 0 0,0 0 0,-1 1 0,1-1 0,0 0 1,0 0-1,0 0 0,0 1 18,-1 0 0,1-1 0,-1 1 0,1 0 0,-1-1 0,1 1 0,-1 0 0,1-1 0,-1 1 0,0-1 0,1 1 0,-1-1 0,0 1 0,1-1 0,-1 0 0,0 1 0,0-1 0,1 0 1,-1 1-1,0-1 0,0 0 0,0 0 0,1 0 0,-2 0 0,-27 5 92,21-4-72,-36 6-70,1 2 0,0 2 0,0 2 0,1 2 0,-53 27 0,73-31-23,0 1 0,1 1-1,1 1 1,0 1 0,0 1 0,2 1 0,0 0 0,1 1 0,0 1-1,2 1 1,-14 22 0,25-35-5,0 1-1,0-1 1,1 1-1,0 1 1,0-1-1,1 0 1,0 0-1,1 1 1,0-1 0,0 1-1,1 0 1,0-1-1,1 14 1,0-18-2,0 0 1,0 0-1,1 1 0,-1-1 1,1 0-1,0 0 1,0-1-1,0 1 1,0 0-1,1-1 0,0 1 1,-1-1-1,1 0 1,1 0-1,-1 0 1,0 0-1,1 0 0,-1-1 1,1 0-1,0 0 1,0 0-1,0 0 1,0 0-1,0-1 0,0 1 1,0-1-1,0 0 1,7 0-1,5 1-54,1-1 0,0 0-1,-1-1 1,1-1 0,0 0 0,-1-2-1,1 0 1,-1 0 0,0-2 0,0 0-1,0-1 1,-1 0 0,0-1 0,0-1-1,-1 0 1,0-2 0,19-15 0,-7 3-109,-1-2 0,-1-1 0,-1-1 0,-1-1 0,-1-1 0,-2-1 1,22-43-1,7-22 283,-91 190 31,-18 46 137,2 56 543,-29 83 352,81-259-1072,-2-1 0,-1 0 0,0 0 0,-1-1 0,-2 0 0,-25 32 0,28-42-52,0 0 0,-1 0 0,0-1 1,0 0-1,-1-1 0,0-1 0,-1 1 0,1-2 0,-1 0 0,-1 0 0,1-2 0,-15 4 0,14-4-51,0 0 0,-1-1 0,1 0 0,-22 1 0,62-15-2787,16-26-6401,-18 15 4764,18-20-7729,-31 25 8214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8:59.3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178 34 364,'-1'-1'368,"1"1"-1,-1-1 1,1 1 0,0-1-1,-1 0 1,1 1 0,-1-1-1,1 0 1,0 1 0,0-1 0,-1 0-1,1 0 1,0 1 0,0-1-1,0 0 1,0 0 0,0 1-1,0-1 1,0 0 0,0 0-1,0 1 1,0-1 0,0 0-1,1 1 1,-1-1 0,0 0-1,1 0 1,-1 1 0,0-1-1,1 0 1,-1 1 0,1-1 0,-1 1-1,1-1 1,-1 0 0,1 1-1,-1-1 1,1 1 0,0-1-1,5-4 3342,-7 5-3615,1 0 0,0 0 1,-1 0-1,1-1 0,0 1 1,-1 0-1,1 0 0,0 0 0,-1 0 1,1 0-1,-1 0 0,1 0 1,0 0-1,-1 0 0,1 0 1,0 0-1,-1 0 0,1 0 0,0 0 1,-1 0-1,1 0 0,-1 0 1,1 1-1,0-1 0,-1 0 1,1 0-1,0 0 0,0 1 0,-1-1 1,1 0-1,0 0 0,-1 1 1,1-1-1,0 0 0,0 0 1,-1 1-1,1-1 0,0 0 0,0 1 1,0-1-1,0 0 0,-1 1 1,-12 12 626,-11 27-389,2 0-1,1 2 0,2 0 1,3 1-1,1 1 1,2 1-1,-11 65 1,22-99-316,0 0 1,1 0 0,1 0-1,0 0 1,0 0 0,1 0-1,0 0 1,1 0-1,3 11 1,-4-18-13,0-1 0,0 1 0,1-1-1,0 1 1,0-1 0,0 0 0,0 0 0,0 0 0,0 0-1,1 0 1,0 0 0,-1-1 0,1 1 0,0-1 0,0 1-1,0-1 1,1 0 0,-1-1 0,1 1 0,-1-1 0,1 1-1,-1-1 1,1 0 0,0 0 0,-1 0 0,1-1 0,0 1-1,0-1 1,4 0 0,4-1-46,0 0 0,-1-1-1,1 0 1,-1-1 0,1-1 0,-1 1-1,0-2 1,0 1 0,0-2 0,-1 1-1,0-2 1,0 1 0,0-1 0,-1 0-1,0-1 1,-1-1 0,1 1 0,12-18-1,0-3-320,-2 0 0,0-1-1,-2-1 1,-2-1 0,13-36-1,-20 51 324,-2 0-1,0 0 1,-1-1-1,-1 1 1,-1-1-1,0 0 1,-1 0 0,-1-21-1,-1 39 45,0-1 0,0 1-1,0-1 1,0 1 0,0-1 0,0 1-1,0-1 1,0 1 0,0-1 0,0 0-1,0 1 1,0-1 0,-1 1-1,1-1 1,0 1 0,0-1 0,-1 1-1,1-1 1,0 1 0,0 0 0,-1-1-1,1 1 1,-1-1 0,1 1 0,0 0-1,-1-1 1,1 1 0,-1 0 0,1-1-1,-1 1 1,1 0 0,-1 0-1,1-1 1,-1 1 0,1 0 0,-1 0-1,1 0 1,-1 0 0,0 0 0,-20 16 33,-12 35-12,28-35 41,0-1 1,0 1-1,2 0 0,0 1 0,0-1 0,2 0 0,0 1 1,1-1-1,1 1 0,5 29 0,-5-37-36,1-1 0,1 1 0,-1-1 1,2 1-1,-1-1 0,1 0 0,0 0 0,1 0 0,9 11 0,-11-15-33,1 0-1,0 0 1,0 0 0,1-1-1,-1 0 1,1 0-1,0 0 1,-1 0 0,1-1-1,0 0 1,1 0 0,-1 0-1,0-1 1,0 1-1,1-1 1,9 0 0,-11-1-188,1 0 1,-1 0 0,1-1 0,-1 0-1,1 0 1,-1 0 0,0 0 0,1-1 0,-1 1-1,0-1 1,0 0 0,0-1 0,0 1 0,-1-1-1,1 1 1,-1-1 0,1 0 0,-1-1 0,0 1-1,0 0 1,4-8 0,3-4-3357,-1-1 1,0 0-1,13-34 1,-17 32 339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00.0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1 194 1736,'8'3'13354,"18"16"-8149,9 5-4365,-20-18-704,0-1 1,1 0-1,-1 0 1,1-2 0,0 0-1,0-1 1,1-1 0,-1 0-1,30-3 1,-34 2-197,0-2-1,0 1 1,-1-2 0,1 1-1,-1-2 1,0 1 0,0-1 0,0-1-1,0 0 1,-1-1 0,0 0-1,0-1 1,0 1 0,10-11 0,-17 13 14,1 1 1,-1 0-1,-1-1 1,1 0-1,0 1 1,-1-1-1,0 0 1,0 0-1,0-1 1,0 1-1,-1 0 1,0 0-1,0-1 1,0 1-1,0-1 1,-1 1-1,1-1 1,-1 1-1,0-1 1,-1 0-1,1 1 1,-1-1-1,0 1 1,0-1-1,0 1 1,-4-8 0,2 7 53,0 0 0,0 0 1,-1 0-1,0 0 1,0 0-1,0 1 1,0 0-1,-1 0 1,0 0-1,0 1 1,0-1-1,0 1 1,0 0-1,-1 1 1,1-1-1,-1 1 0,0 0 1,1 0-1,-12-1 1,6 1 53,-1 1 1,0 1 0,1 0-1,-1 0 1,0 1-1,0 1 1,1 0-1,-1 0 1,1 1 0,0 1-1,-1 0 1,2 0-1,-1 1 1,0 0-1,1 1 1,0 1 0,1-1-1,-1 1 1,1 1-1,0 0 1,-10 13-1,12-14 28,1 1-1,0 0 0,0 1 1,1 0-1,0-1 0,1 1 1,0 1-1,1-1 0,-1 1 1,2-1-1,-1 1 0,2 0 1,-1 0-1,1 0 0,1 0 1,-1 0-1,2 0 0,-1 0 1,2 0-1,-1 0 0,1 0 1,1 0-1,0 0 0,0-1 1,6 12-1,-2-8-73,1 0 1,0-1-1,0 0 1,1 0-1,1-1 0,0 0 1,0 0-1,1-1 1,1-1-1,0 0 1,0-1-1,0 0 0,1-1 1,0 0-1,1-1 1,-1 0-1,1-1 1,0-1-1,1 0 0,-1-1 1,26 2-1,-34-4-101,-1-1-1,1-1 1,-1 1-1,1-1 1,-1 0 0,1 0-1,-1 0 1,0-1-1,7-3 1,-6 2-568,0 0 1,0-1-1,0 0 1,-1 0 0,1-1-1,-1 0 1,-1 0-1,1 0 1,0 0-1,5-11 1,3-6-2103,-1-1 0,-2-1 0,0 0 0,6-27 0,-5 18 1468,3-4 983,4 8 3637,-16 27-2840,1 0 0,-1 0-1,1 0 1,0 0 0,-1 0-1,1 1 1,0-1 0,0 1-1,0 0 1,0 0 0,0 0-1,1 0 1,-1 0-1,0 1 1,0-1 0,1 1-1,-1 0 1,0 0 0,0 0-1,5 1 1,5 1 204,-1 0 0,0 1-1,0 1 1,0 0 0,-1 0 0,1 1 0,-1 1-1,0 0 1,18 13 0,-4 0 143,-1 0 1,38 41-1,-58-55-670,0 0-1,0 0 1,0 1 0,-1 0 0,0-1-1,0 1 1,-1 0 0,0 0 0,0 1 0,0-1-1,-1 0 1,1 1 0,-2-1 0,1 1-1,-1-1 1,0 1 0,-1 12 0,1-16-68,26-35 689,47-87-1677,15-25-4339,-22 56-8193,-56 77 10001,0 1-15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00.4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629 1 48,'-8'13'4325,"1"0"0,0 1 0,-8 25 0,12-30-3340,0 1 0,1-1 0,0 1-1,0 0 1,1 0 0,0 17 0,1-24-907,1 0 1,-1 0 0,1 0 0,0 0 0,0 0-1,0 0 1,0 0 0,0 0 0,0 0 0,1 0-1,0 0 1,-1-1 0,1 1 0,0-1 0,0 1-1,1-1 1,-1 0 0,0 0 0,5 3 0,-2-2-45,-1-1-1,1 0 1,0 0 0,0 0 0,1-1 0,-1 0 0,0 0 0,0 0 0,1 0 0,8-1 0,3-1-150,-1 0 0,0-2-1,1 0 1,-1 0 0,0-2-1,23-9 1,-18 3-124,0-1 1,-2-1-1,1-1 1,-1 0-1,-1-2 1,-1 0-1,0-1 1,16-22-1,-73 172 1401,12-49-966,-5-3-1,-2 0 0,-5-2 1,-2-2-1,-74 99 0,62-106 193,-2-2 0,-4-3 0,-2-3 0,-3-3-1,-133 95 1,194-151-369,-1 0 0,0 0 0,0 0 0,0-1 0,0 1 0,0-1 0,-1 0 0,1-1 0,-1 1 0,1-1 0,-6 0 0,7-1-141,0-1 1,-1 1-1,1-1 0,0 0 1,1-1-1,-1 1 1,0-1-1,0 1 1,0-1-1,1 0 1,-1 0-1,1-1 0,0 1 1,0-1-1,-5-4 1,5 4-502,-1 0 1,1-1 0,0 0 0,0 0-1,0 0 1,0 0 0,1 0-1,0 0 1,-1-1 0,2 1 0,-3-7-1,3 7-414,0-1-1,0 1 0,1-1 0,0 0 0,0 1 0,0-1 1,0 1-1,1-1 0,0 1 0,-1-1 0,2 1 1,1-6-1,3-5-2801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00.7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1 171 836,'3'-13'11322,"5"2"-4450,21-6-1728,38-1-6676,-57 16 2993,38-5-1190,0 2 1,0 2 0,76 5-1,-69 0-1057,0-2-1,70-9 1,-112 6-431,0 1-1,0-2 0,-1 0 1,20-9-1,-20 7-1424,-1 0-1,0-1 0,0 0 0,16-15 0,-10 7-837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01.1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217 0 2416,'21'10'10815,"-19"-10"-10470,-1 1 0,1-1 0,0 1 0,0-1 0,0 1 0,0 0 0,-1 0 1,1 0-1,0 0 0,-1 0 0,1 0 0,-1 1 0,1-1 0,-1 0 0,0 1 1,2 1-1,4 8 67,0 0 0,-1 0 0,-1 0 0,0 1 0,0 0 0,-1 0 1,-1 0-1,0 0 0,2 16 0,-4-20-375,-1 0-1,0 0 1,0 0-1,-1 0 1,0 0-1,0-1 1,-1 1-1,0 0 1,-1-1-1,1 1 1,-1-1-1,-1 0 1,0 1-1,0-2 1,-9 14 0,3-9-442,0 1 0,-1-1 1,0-1-1,-1 0 0,-18 11 1,7-7-2361,0-1 0,-2-2 0,1 0 0,-34 9 0,18-8-1318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01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410 404 2212,'13'-6'2716,"0"0"0,0-1-1,-1 0 1,0-1 0,0-1 0,-1 1-1,15-17 1,-24 23-2541,-1 0 0,1 0 1,-1-1-1,0 1 0,0 0 0,0-1 0,0 1 0,-1 0 0,1-1 1,0 1-1,-1-1 0,0 1 0,0-1 0,0 0 0,0 1 0,0-1 1,0 1-1,0-1 0,-1 1 0,0-1 0,1 1 0,-3-5 1,2 4-226,0-1 0,0 1 0,0-1 1,1 0-1,-1 1 0,1-1 1,0 0-1,0 1 0,0-1 1,0 0-1,1 1 0,0-1 1,-1 1-1,3-6 0,9-10-348,1 0 0,0 1 0,1 0 0,1 2 0,1-1 0,1 2 0,31-24 0,-31 25 294,-11 10 95,-1 0 0,1 0 0,-1 1-1,1 0 1,0 0 0,0 1 0,1-1 0,-1 1 0,0 1 0,1-1 0,6 0 0,-11 2 5,0 0 1,0 0 0,0-1 0,0 2 0,0-1 0,0 0 0,-1 0-1,1 0 1,0 1 0,0-1 0,0 1 0,0 0 0,-1 0 0,1-1-1,0 1 1,-1 0 0,1 0 0,-1 0 0,1 1 0,-1-1 0,1 0-1,-1 1 1,0-1 0,0 1 0,1-1 0,-1 1 0,0-1 0,0 1-1,-1 0 1,1-1 0,0 1 0,0 0 0,-1 0 0,0 0-1,1 0 1,-1-1 0,0 1 0,0 0 0,1 0 0,-1 0 0,-1 3-1,1 7 33,-1 0 0,0-1 0,-1 1 0,-1-1 0,1 0 0,-2 1-1,1-1 1,-2 0 0,1-1 0,-2 1 0,1-1 0,-1 0 0,-1-1-1,0 1 1,0-1 0,-1 0 0,0-1 0,0 0 0,-1 0 0,0-1-1,-1 0 1,1-1 0,-1 0 0,-1 0 0,1-1 0,-1 0 0,0-1-1,0 0 1,0-1 0,0 0 0,-1-1 0,1-1 0,-1 1 0,0-2-1,-19 0 1,17-1-17,0 0-1,0 1 0,0 0 1,0 2-1,0-1 1,0 2-1,0 0 0,0 0 1,1 1-1,0 1 0,0 1 1,0-1-1,0 2 1,-17 11-1,-4 7 196,1 2-1,-47 48 1,43-39-683,-43 33-1,79-69 145,0 1-1,-1 0 1,1-1-1,0 1 1,0 0-1,-1-1 1,1 0-1,-1 1 1,1-1-1,0 0 1,-1 0-1,1 0 1,-1 1-1,1-2 1,-1 1-1,1 0 1,-3-1-1,3 1-257,0 0-1,-1-1 1,1 1-1,0 0 0,0-1 1,0 0-1,-1 1 1,1-1-1,0 0 1,0 1-1,0-1 0,0 0 1,0 0-1,1 0 1,-1 0-1,0 0 1,0 0-1,1 0 1,-2-2-1,-1-5-3409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02.0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78 2944,'3'-12'8437,"8"-28"3424,-11 38-11793,1 1 0,-1-1-1,1 1 1,0-1 0,-1 0 0,1 1 0,0-1 0,0 1-1,0-1 1,0 1 0,0 0 0,0-1 0,1 1-1,-1 0 1,0 0 0,2-1 0,26 2-7050,-28 0 6637,0 0 1,-1 0-1,1 0 1,0 0-1,-1 0 1,1 0-1,0 0 1,-1 0-1,1 0 1,0 0-1,-1 0 1,1 1-1,-1-1 0,1 0 1,0 0-1,-1 1 1,1-1-1,-1 0 1,1 1-1,-1-1 1,1 1-1,-1-1 1,1 1-1,-1-1 1,1 1-1,-1-1 1,0 1-1,1-1 1,-1 1-1,0-1 1,0 1-1,1 0 1,-1-1-1,0 1 1,0 0-1,0-1 1,0 1-1,-5 9-3532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02.4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88 564 3284,'0'1'893,"-1"-1"-596,1 0 1,0 1 0,0-1-1,0 0 1,0 1-1,4 9 8630,-3-9-8630,20-3 4183,29-18-3874,-45 17 3,10-3-483,2-1-116,0-1 0,0-1 0,-1 0 0,27-20 0,-85 33-192,-3 6 166,-44 7 60,81-16 9,1 0 0,-1-1 0,0 0 0,1 0 0,-1-1 0,0 0 0,1 0 0,-1-1 0,-8-3 0,14 4-6,0 0 1,0 0-1,0-1 1,0 1 0,0-1-1,0 1 1,1-1-1,-1 0 1,0 1 0,1-1-1,-1 0 1,1 0-1,0 0 1,0 0 0,0 0-1,0 0 1,0-1-1,0 1 1,0 0 0,1 0-1,-1-1 1,1 1-1,0 0 1,-1-1 0,1 1-1,0-1 1,0 1-1,1 0 1,-1-1 0,0 1-1,2-3 1,1-10 94,1 1 0,1-1 1,10-24-1,-9 25-107,69-181 82,-50 109-2553,-24 84 2051,0-1 0,-1 1 0,0 0 1,0-1-1,1 1 0,-2-1 1,1 1-1,0 0 0,0-1 0,-1 1 1,0-3-1,1 3-142,-1 1 0,0-1 1,0 0-1,0 1 0,0-1 0,0 1 0,0-1 1,0 1-1,-1-1 0,1 1 0,0 0 0,-1-1 1,1 1-1,-1 0 0,0 0 0,1 0 0,-1 0 1,0 1-1,1-1 0,-1 0 0,-3 0 0,-11-3-3111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02.7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1199 2 2636,'3'0'19960,"3"13"-18792,2 2-788,-1 0 0,-1 0-1,0 1 1,-1-1 0,-1 1 0,0 1 0,-1-1-1,0 20 1,-1 10-120,-9 74-1,1-43-113,2 94-54,-5 64-14,5-194-68,-2 0 0,-1 0 1,-20 61-1,22-87-6,0-1 0,-2 1 0,0-2 0,0 1 0,-1-1 0,-1 0 0,0 0 0,-21 22 0,20-26 15,0-1 0,0-1 0,0 1 0,-1-2 0,0 1 0,-1-2 0,1 1 0,-1-1 1,0-1-1,-1 0 0,-16 2 0,-13 1 13,0-3 0,0-1 1,0-2-1,-71-8 0,37-3-64,-126-34-1,169 36 46,1-3 0,-1 0 0,2-2-1,0-2 1,-51-31 0,71 38-3,-1 0 0,2-1 0,-1 0 0,1-1 0,1 0 0,0-1 0,0 1 0,1-2 0,0 1 0,1-1 0,0-1 0,1 1 0,1-1 0,0 0 0,0 0 0,-4-25 0,6 14-22,2 0 1,0 0-1,1 0 1,1 0-1,7-32 1,31-118-68,-35 159 80,7-27 5,3 1 0,1 0-1,3 1 1,0 0 0,26-36 0,-21 40-1904,3 1 1,50-55 0,-33 38-5501,-10 11-2820,-25 33 6452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01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40 1604,'-1'-3'591,"0"0"1,0 1-1,0-1 0,0 1 0,0-1 0,-1 1 0,1 0 1,-1-1-1,1 1 0,-1 0 0,0 0 0,0 0 1,0 1-1,0-1 0,0 0 0,-4-1 0,5 2-299,0 1-1,0 0 1,1 0 0,-1 1-1,0-1 1,0 0 0,0 0-1,0 0 1,0 1-1,0-1 1,0 0 0,0 1-1,1-1 1,-1 0-1,0 1 1,0-1 0,1 1-1,-1 0 1,0-1-1,0 1 1,0 1 0,-14 17 850,-25 46 87,12-19-542,-43 55 1,61-89-650,0 0 0,0-1 0,-2-1 0,1 1 0,-1-2 0,-1 0 0,0 0 0,0-1 1,-17 7-1,28-13-39,-1-1 0,0 0 0,0 1 0,0-1-1,0-1 1,0 1 0,0 0 0,0-1 0,-1 0 0,1 1 0,0-1 0,0 0 0,0-1 0,0 1 0,0 0 0,0-1 0,0 0 0,0 0 0,0 0 0,0 0 0,0 0 0,0-1 0,-3-2 0,3 2-9,1-1 1,0 1-1,0-1 1,0 0-1,0 0 1,0 0-1,1 0 1,-1 0-1,1 0 1,0 0-1,0-1 1,0 1-1,1 0 1,-1-1 0,1 1-1,-1-1 1,1 1-1,0 0 1,1-1-1,0-6 1,1-8-61,1 1 1,1 0 0,1-1 0,0 2-1,1-1 1,1 0 0,0 1-1,1 1 1,1-1 0,0 1 0,19-22-1,-27 35 1,1 1 1,-1 0-1,0 0 0,0-1 0,1 1 0,-1 0 1,1 0-1,-1 0 0,1 1 0,-1-1 0,1 0 1,-1 1-1,1-1 0,0 0 0,0 1 0,-1 0 1,1-1-1,0 1 0,0 0 0,-1 0 0,1 0 0,0 0 1,0 0-1,-1 1 0,1-1 0,0 1 0,-1-1 1,1 1-1,0-1 0,-1 1 0,1 0 0,-1 0 1,1-1-1,-1 1 0,1 1 0,-1-1 0,0 0 1,1 0-1,1 3 0,-1-1-439,1 0 0,-1 0 1,0 0-1,1 1 0,-2-1 0,1 1 0,0-1 1,-1 1-1,1 0 0,-1 0 0,0-1 1,-1 1-1,1 0 0,-1 0 0,1 0 0,-1 0 1,-1 5-1,-4 16-2606,-5 2-105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03.1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3100,'6'15'4838,"-2"-6"-1894,0 0 0,1 0 0,-1-1 0,2 1 0,7 9 0,-15-23-4709,-11-12-12253,1 12 10728,-3 2-999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04.6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1066 221 1428,'-17'-5'11954,"7"-9"-4846,9 10-6645,0-1 1,0 1 0,1-1 0,-1 1 0,1-1 0,0 1 0,0-1 0,1-4 0,16-62-2502,-8 50 3747,-5 12-1645,-2 3 51,0 1-1,1 0 1,-1 0 0,1 0-1,1 0 1,-1 0 0,1 1-1,5-6 1,-8 9-99,1 0-1,0 0 1,0 1-1,-1-1 1,1 1-1,0-1 1,0 1-1,0 0 1,0-1-1,0 1 1,-1 0-1,1 0 1,0 0-1,0 1 1,0-1-1,0 0 1,0 1-1,0-1 1,-1 1-1,1 0 1,0-1 0,0 1-1,-1 0 1,1 0-1,-1 0 1,1 0-1,-1 1 1,1-1-1,1 2 1,96 84 90,-74-63-82,1 0-1,1-2 0,31 19 1,-28-30-80,-19-11-8,-19-11 20,6 10 44,-1 0-1,1-1 0,-1 1 1,0 0-1,1 0 1,-1 0-1,0 1 0,0-1 1,0 1-1,1 0 0,-1 0 1,0-1-1,0 2 0,0-1 1,0 0-1,-3 1 0,-52 12-11,47-10 11,-138 38 37,58-15 12,-1-3-1,-112 12 0,197-34-67,0-1-1,-1 1 0,1-1 1,0-1-1,0 0 0,0 0 1,-1 0-1,-7-3 0,13 3-6,1 1 0,-1-1-1,1 0 1,-1 0 0,1 0-1,0 0 1,0 0 0,-1 0-1,1 0 1,0-1 0,0 1-1,0 0 1,0-1 0,0 1-1,0-1 1,1 1-1,-1-1 1,0 1 0,1-1-1,-1 1 1,1-1 0,0 0-1,-1 1 1,1-1 0,0 1-1,0-1 1,0 0 0,0 1-1,0-1 1,0 0-1,1 1 1,-1-1 0,1 0-1,-1 1 1,1-1 0,-1 1-1,1-1 1,0 1 0,0-1-1,1-1 1,0-1-31,0 1 1,0 0-1,0 0 0,0 0 1,1 0-1,-1 0 1,1 0-1,-1 0 0,5-2 1,-6 4 54,-1 1 1,1 0-1,-1 0 1,0-1-1,1 1 0,-1 0 1,0 0-1,1 0 1,-1-1-1,1 1 1,-1 0-1,1 0 1,-1 0-1,0 0 0,1 0 1,-1 0-1,1 0 1,-1 0-1,1 0 1,-1 0-1,1 0 1,-1 0-1,0 0 0,1 0 1,-1 0-1,1 1 1,-1-1-1,0 0 1,1 1-1,0 0 5,0 0 0,-1 0 0,1 0-1,-1 0 1,1 1 0,-1-1 0,0 0 0,0 0 0,1 1 0,-1-1-1,0 0 1,0 0 0,0 1 0,0-1 0,0 0 0,-1 2 0,-1 7 22,0 0 1,-1 0 0,0 0 0,0-1 0,-1 1 0,-1-1 0,1 0 0,-1 0 0,-1-1 0,0 1 0,0-1 0,-1 0 0,-9 8 0,-6 6-6,-1-2 0,-1 0 1,-28 17-1,19-17-426,0-1 0,-1-2 0,-1-1 0,0-2 0,-72 19 0,8-16-4314,0-13-4021,70-6 4897,6-4 33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04.9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1 192 728,'14'-20'5820,"0"0"0,-1 0 1,17-37-1,-9 2-1746,-14 35-4856,-26 50-14501,-11-1 7553,13-13 3974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05.3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88 346 1740,'-2'-3'1296,"-1"0"-1,1-1 0,0 1 1,0-1-1,1 0 1,-1 0-1,1 1 1,-2-7-1,-2-37 4266,7 21-3600,8-43 0,-7 53-941,0-4-289,-2 5-189,2 0 0,0 0 1,1 0-1,0 0 0,1 0 0,11-23 1,-9 36-296,-2 13-176,2 20-118,-6-27 60,5 31-139,-2 0 0,-1 0 0,-2 1 0,-1-1 0,-2 1 0,-1-1 0,-15 65 1,-16 12-3884,-14-6-5031,47-103 8274,-1 1 1,0-1-1,0 0 0,0 0 0,-1 0 0,1 0 0,-1-1 0,1 1 0,-1-1 0,0 1 0,0-1 0,-4 2 0,-6 2-2710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05.7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563 530 292,'-4'2'16891,"1"16"-9968,3-12-6787,0-1 0,-1 1 1,0 0-1,0 0 0,0-1 0,-1 1 1,0-1-1,0 1 0,0-1 1,-1 0-1,0 0 0,-6 9 1,6-12-141,-1 0 0,0 0 0,0-1 0,0 1 0,0-1-1,0 0 1,0 0 0,0 0 0,0 0 0,0-1 0,-1 0 0,1 0 0,0 0 0,0 0 0,0 0 0,-1-1 0,-3-1 0,-13-3-125,-1-1 1,-22-11-1,2 2-158,35 13 270,-1 0 0,1 0 0,0 1 0,0 0 0,-1 0 0,1 0 0,-1 1 0,1 1 0,0-1 1,-1 1-1,1 0 0,-10 3 0,7 1 54,0-1 0,0 1 0,0 1-1,1 0 1,-1 0 0,2 0 0,-14 14 0,19-17-59,0 0 0,-1 0 0,1-1 0,-1 1 1,0-1-1,1 0 0,-1 0 0,0 0 0,0 0 0,0 0 0,-1-1 1,1 0-1,0 0 0,0 0 0,-1-1 0,1 1 0,-5-1 0,7 0-168,0-1 1,0 1-1,0-1 0,0 1 0,0-1 0,0 0 0,0 0 0,0 0 0,0 0 0,0 0 1,1-1-1,-1 1 0,0 0 0,-2-3 0,2 0-452,-1 1 0,1 0 0,0-1 0,0 1 0,0-1-1,1 1 1,-1-1 0,1 0 0,-2-7 0,2 6-370,0 0 0,1 0 0,-1 0-1,1 0 1,0 0 0,1-1 0,-1 1 0,1 0 0,0 0 0,2-8-1,4-6-2001</inkml:trace>
  <inkml:trace contextRef="#ctx0" brushRef="#br0" timeOffset="1">437 21 224,'15'-20'24678,"-18"38"-21460,-5 17-1375,-4-7-6687,10-24 3495,-1-1 0,1 1-1,-1-1 1,0 0 0,0 0 0,0-1-1,-1 1 1,1 0 0,-1-1 0,1 0 0,-1 0-1,0 0 1,-6 2 0,-5 2-2809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06.0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787 1 3020,'-10'6'17887,"6"11"-9886,6 32-7538,1-10 958,-7-15-1280,0-1 0,-1 0-1,-2 0 1,0-1 0,-1 0 0,-2 0 0,0-1-1,-1 0 1,-1-1 0,-1 0 0,-1-1-1,0 0 1,-30 28 0,17-21-159,-2-1 0,0-1 0,-2-2 0,0-1 0,-1-2-1,-1-1 1,-70 27 0,81-37-42,-1-1 0,0-1 0,-42 5 0,52-10-26,1 0 0,-1-1 0,0-1-1,0 0 1,1 0 0,-1-1 0,1-1 0,-21-7 0,30 9 12,1 0 0,0-1 0,0 1 0,0-1 0,0 1 1,0-1-1,0 0 0,1 0 0,-1 0 0,0 0 0,1 0 0,-1 0 0,1 0 0,0 0 1,0-1-1,0 1 0,0 0 0,0-1 0,1 1 0,-1-1 0,1 1 0,-1-1 0,1 1 1,0-1-1,0 0 0,0 1 0,0-1 0,1 1 0,-1-1 0,1 1 0,-1-1 0,3-3 1,2-13-554,1 1 0,1 1 1,11-23-1,-13 29 287,8-16-93,2 0 0,0 1 0,2 1 0,0 0 0,2 2 0,1 0 0,1 1 0,0 0 0,2 2 0,0 1 0,1 1 0,1 1 0,37-19 0,-54 33 450,0-1 1,0 2 0,0-1-1,0 1 1,1 0 0,-1 1-1,1 0 1,-1 0 0,1 1-1,11 1 1,-17-1 8,-1 0 1,1 1-1,-1 0 1,1-1-1,-1 1 1,1 0-1,-1 0 1,0 1 0,1-1-1,-1 0 1,0 1-1,0 0 1,0-1-1,0 1 1,0 0-1,0 0 1,-1 0-1,1 0 1,-1 0-1,1 0 1,-1 1-1,0-1 1,0 0-1,0 1 1,0-1 0,0 1-1,0-1 1,-1 1-1,1-1 1,-1 1-1,0 0 1,0-1-1,0 1 1,0 0-1,0-1 1,-1 5-1,0 1-450,0-1-1,-1 1 0,1-1 0,-1 1 1,-5 10-1,3-9-1592,-1 0 0,0-1 0,0 1 1,0-1-1,-1 0 0,-14 13 0,5-6-1892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31.9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620 165 2236,'0'0'345,"-1"-1"0,1 0-1,0 1 1,0-1 0,0 0-1,0 1 1,0-1 0,1 0-1,-1 1 1,0-1 0,0 0-1,0 1 1,1-1 0,-1 1-1,0-1 1,0 0 0,1 1 0,-1-1-1,1 1 1,-1-1 0,0 1-1,1-1 1,-1 1 0,1 0-1,-1-1 1,1 1 0,0-1-1,-1 1 1,1 0 0,-1-1-1,2 1 1,20 5 4441,-18-3-4561,-1-1 0,0 2 0,1-1 0,-1 0 0,0 0-1,0 1 1,-1 0 0,1 0 0,0 0 0,-1 0 0,3 4 0,0 14-97,-1 0 1,-1 0 0,-1 0 0,0 0 0,-2 0 0,0 1-1,-2-1 1,-6 31 0,8-51-134,0-1-1,0 1 1,0 0-1,0-1 1,0 1-1,0-1 1,-1 1-1,1-1 1,0 1 0,0-1-1,-1 1 1,1-1-1,0 0 1,-1 1-1,1-1 1,0 1-1,-1-1 1,1 0 0,-1 1-1,1-1 1,-1 0-1,1 1 1,0-1-1,-1 0 1,1 0-1,-1 1 1,1-1 0,-1 0-1,0 0 1,0 0-1,-20-5-45,-25-26 75,37 24-41,6 6 14,1 0 0,0 0 1,0 1-1,0-1 1,-1 1-1,1-1 1,0 1-1,-1 0 0,1 0 1,0 0-1,-1 0 1,1 0-1,0 1 0,-1-1 1,1 0-1,0 1 1,-3 1-1,-45 18-21,29-11 21,-4 0 14,12-3 130,-1-1-1,0 0 0,-19 3 1,29-7-121,-1-1-1,1 1 1,0-1 0,0 0 0,-1 0 0,1-1 0,0 1 0,0-1-1,-1 0 1,1 0 0,0-1 0,0 1 0,0-1 0,0 0 0,-6-4-1,5 3-26,-1 0 0,1 0-1,-1 1 1,0 0 0,0 0-1,0 0 1,0 0-1,0 1 1,0 0 0,-1 1-1,1-1 1,0 1 0,-1 0-1,1 1 1,0 0 0,0 0-1,0 0 1,-1 0-1,-6 4 1,-41 5-67,48-10 110,0 1 0,0-1 0,0 0 0,0-1 0,0 1 0,0-1 0,0 0-1,0-1 1,0 1 0,0-1 0,1 0 0,-1-1 0,1 1 0,-1-1 0,1 0 0,0-1 0,-7-5 0,9 6 56,0-1 0,0 1 0,0-1 0,1 1 0,0-1 1,0 0-1,0 0 0,0 0 0,0 0 0,1 0 0,0-1 0,0 1 1,0 0-1,0-1 0,1 1 0,-1 0 0,1-1 0,0 1 0,1-1 1,-1 1-1,1 0 0,0-1 0,0 1 0,3-8 0,5-15-22,1 1-1,1 1 1,1-1-1,1 2 1,1 0 0,1 0-1,2 2 1,0 0-1,23-23 1,-38 44-140,-1 0 0,0-1 0,1 1-1,-1 0 1,1 0 0,-1 0 0,1 1 0,-1-1 0,1 0 0,-1 0 0,1 1 0,3-1 0,-4 1-243,0 0 1,0 0-1,0 0 1,-1 0-1,1 1 0,0-1 1,0 0-1,0 1 1,0-1-1,-1 0 0,1 1 1,0-1-1,0 1 1,-1-1-1,1 1 1,0 0-1,-1-1 0,1 1 1,-1 0-1,1-1 1,0 1-1,-1 0 0,0 0 1,1-1-1,0 2 1,-6 7-6646,-12 6 2514,14-12 2838,-10 8-1874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32.4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1570 99 1256,'6'-7'1469,"0"1"1,0 0-1,0 0 0,1 0 0,0 1 1,10-7-1,3 1-857,0 1 0,1 1 1,22-8-1,-43 17-610,1-1 0,0 1 0,0-1-1,-1 1 1,1 0 0,0-1 0,0 1 0,0 0 0,0 0-1,0 0 1,-1-1 0,1 1 0,0 0 0,0 0 0,0 0 0,0 0-1,0 1 1,0-1 0,-1 0 0,1 0 0,0 0 0,0 1 0,0-1-1,0 0 1,-1 1 0,1-1 0,0 1 0,0-1 0,-1 1 0,1-1-1,1 2 1,-2 0 6,0 0-1,1 0 0,-1-1 0,0 1 1,0 0-1,0 0 0,0-1 1,0 1-1,0 0 0,-1 0 0,1 0 1,-1-1-1,1 1 0,-2 2 1,-30 57 445,24-49-67,-1-1 1,-1 0-1,0 0 1,0-1-1,-23 17 0,26-22-220,0-1 0,0 0-1,0 0 1,-1 0-1,1 0 1,-1-1-1,0-1 1,0 1-1,0-1 1,0-1 0,-15 2-1,21-3-161,0 0 1,0 0-1,0-1 1,0 1-1,0 0 0,0-1 1,1 1-1,-1-1 1,0 1-1,0-1 0,0 0 1,1 0-1,-1 0 1,1 0-1,-1 0 0,1 0 1,-1-1-1,1 1 1,0 0-1,-1-1 0,1 1 1,0-1-1,-2-2 0,-13-45-39,9 20 147,6 29-111,0-1 0,1 1 0,-1 0 0,1-1 0,-1 1 0,0 0 0,1 0 0,-1-1 0,0 1 0,0 0 0,1 0 0,-1 0 0,0 0 0,1 0-1,-1 0 1,0 0 0,0 0 0,1 0 0,-1 0 0,0 1 0,1-1 0,-1 0 0,0 0 0,1 1 0,-1-1 0,0 0 0,0 1 0,-27 12-22,21-10 44,-80 30 777,0-4-1,-2-4 1,0-4-1,-2-4 1,-150 9-1,103-21-290,1-6-1,-1-6 0,-152-28 0,271 31-482,10 3-108,25 10 0,-13-7 80,1-1 43,26 15-696,44 16 0,-63-29-256,-1 1 0,1-2 0,0 0 0,0 0 0,0-1 0,1 0 0,-1-1 0,14-1-1,65-11-8913,-57 4 6205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32.8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123 26 1736,'26'-25'18760,"-44"29"-20103,14-2 376,-50 4-7544,15-2 3696,5 1 1355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33.1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34 1640,'20'-4'2108,"0"2"-484,6-1-351,-2 1-225,5 0-132,2 0-104,2-2-112,0 2-132,4 0-128,1 2-160,-1 0-236,3 0-260,-5 0-292,-2 0-320,-2-2-392,-3 0-740,1 0-433,-7-2-187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01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71 124,'7'-8'1702,"1"0"0,0 0 1,0 1-1,0 0 0,1 0 0,0 1 0,12-6 1,-17 11-1502,0-1 1,-1 1 0,1 0-1,0 0 1,0 0 0,0 1 0,1 0-1,-1-1 1,0 1 0,0 1 0,0-1-1,0 1 1,0-1 0,0 1 0,0 0-1,0 0 1,-1 1 0,1-1 0,0 1-1,-1 0 1,1 0 0,3 3 0,2 2-153,0-1 1,-1 1-1,0 1 1,-1-1 0,1 1-1,-2 1 1,1-1-1,-1 1 1,0 0 0,-1 1-1,0-1 1,-1 1-1,0 0 1,0 0 0,-1 0-1,0 1 1,2 20-1,-5-31-38,0 0-1,0 0 0,0 1 0,0-1 1,0 0-1,0 0 0,0 1 0,0-1 1,0 0-1,0 0 0,-1 1 0,1-1 1,0 0-1,0 0 0,0 1 0,0-1 1,0 0-1,-1 0 0,1 0 0,0 1 1,0-1-1,0 0 0,0 0 0,-1 0 1,1 0-1,0 1 0,0-1 0,-1 0 1,1 0-1,0 0 0,0 0 0,-1 0 1,1 0-1,0 0 0,0 0 0,-1 0 1,1 0-1,0 0 0,0 0 0,-1 0 1,1 0-1,0 0 0,0 0 0,-1 0 1,1 0-1,0 0 0,-1 0 0,-24-7 221,-38-20-142,49 21-64,-18-6 13,24 9-26,0 1-1,1-1 1,-1-1 0,0 1-1,1-1 1,-11-8 0,53-4-2024,-7 3-419,-18 9 849,0-1-1,0 1 1,-1-2 0,1 1 0,-1-1 0,12-11-1,-14 7-1289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33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198 293 1516,'0'0'193,"1"0"0,-1 0 0,0 0 0,1 1 0,-1-1 0,1 0 0,-1 0 1,0 0-1,1 0 0,-1 1 0,1-1 0,-1 0 0,0 0 0,1 0 0,-1 1 0,0-1 0,0 0 0,1 1 0,-1-1 0,0 0 0,0 1 0,1-1 0,-1 0 0,0 1 0,0-1 0,0 1 0,0-1 0,1 0 0,-1 1 1,0-1-1,0 1 0,0-1 0,0 1 0,-1 21 2620,-11 23-982,11-43-1494,-3 10-182,-1-1 0,0 0 1,-1 0-1,0 0 1,-1-1-1,0 0 1,-1 0-1,-17 16 0,22-23-115,1-1 0,-1 1 0,-1-1 0,1 0 1,0 0-1,-1 0 0,1 0 0,-1-1 0,1 1 0,-1-1 0,0 0 0,1 0 0,-9 0 0,10-1 52,-1 0 0,0-1 0,0 1 0,0-1 0,0 0 0,1 0 0,-1 0 0,0 0 0,1 0 1,-1 0-1,1-1 0,0 0 0,-1 1 0,1-1 0,0 0 0,0 0 0,0 0 0,0 0 0,0-1 0,1 1 0,-3-3 1,2 1 35,1 1 0,-1-1 0,1 0 0,0 1 0,0-1 0,0 0 0,0 0 0,1 1 0,-1-1 0,1 0 1,0 0-1,0 0 0,1 0 0,-1 1 0,1-1 0,1-5 0,24-69 357,-14 46-326,77-231 107,-79 237-87,-7 18-740,-5 20-2075,1-9 1465,0 0 1,-1 1 0,0-1-1,1 0 1,-1 0-1,-1 0 1,1 0 0,0-1-1,-4 4 1,0 1-659,-7 8-1533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33.9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2296,'4'6'710,"0"-1"1,1 0-1,-1-1 0,1 1 1,0-1-1,0 0 0,0 0 0,1 0 1,-1-1-1,9 4 0,-2-2-63,0 0 1,0-1-1,1 0 0,23 3 0,-13-5-1062,1 0-1,-1-2 0,1 0 0,0-1 1,28-6-1,-46 6-262,0-1 1,0 1-1,0-1 1,0 0-1,-1-1 1,1 1-1,-1-1 1,1 0-1,-1 0 1,8-7-1,-1-4-1852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34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641 157 1680,'5'11'1413,"0"0"0,0 0 0,-1 0 0,-1 1-1,4 22 1,-4-19-1248,-2 0-1,0-1 0,-1 1 1,0 0-1,-1 0 1,-1 0-1,0 0 0,-1 0 1,-1-1-1,0 1 0,-1-1 1,-1 0-1,-8 16 0,10-26-156,1 0-1,-1 0 1,0 0-1,0 0 1,0-1-1,-1 1 0,1-1 1,-1 0-1,1-1 1,-1 1-1,0-1 1,0 0-1,-1 0 0,1-1 1,0 1-1,0-1 1,-1 0-1,1-1 1,-1 1-1,1-1 0,-1 0 1,1 0-1,-1-1 1,1 0-1,-8-2 1,8 3-8,1-1 0,-1 0 0,0 0 0,1-1 1,0 1-1,-1-1 0,1 0 0,0 0 0,0 0 1,0-1-1,0 1 0,0-1 0,1 0 1,-1 0-1,1 0 0,0-1 0,0 1 0,0-1 1,0 0-1,1 0 0,-1 0 0,1 0 0,0 0 1,0 0-1,0-1 0,1 1 0,0 0 0,0-1 1,-1-9-1,2 9-8,1 1-1,-1-1 1,1 0 0,1 1-1,-1-1 1,1 1 0,-1 0-1,1-1 1,0 1 0,1 0 0,-1 0-1,1 0 1,0 0 0,0 1-1,0-1 1,0 1 0,1-1 0,-1 1-1,1 0 1,0 1 0,0-1-1,5-2 1,-2 1 27,0 0 0,1 1 0,-1 0 0,1 0 0,0 1 0,0 0 0,0 0 0,0 1 0,0 0 0,1 0 0,-1 1 0,9 0 0,-16 0 10,1 0 0,0 1 0,-1-1 0,1 0-1,0 0 1,-1 1 0,1-1 0,0 1 0,-1 0 0,1-1 0,-1 1 0,1 0 0,-1 0 0,0 0 0,1 0 0,-1 0-1,0 0 1,0 0 0,1 1 0,-1-1 0,0 0 0,0 1 0,-1-1 0,1 1 0,0-1 0,1 4 0,-1-1 65,-1-1-1,0 1 1,1 0 0,-1 0 0,-1 0 0,1 0 0,0 0 0,-1-1 0,0 1 0,0 0-1,-2 5 1,-3 5 293,0 0 0,-1 0 0,0-1 0,-1 1 1,-11 12-1,-2-1 76,-1-1 0,-2-1 0,0-1 1,-1-1-1,-1-1 0,-46 26 0,61-39-395,-1-1-1,0 0 1,0-1 0,-1 0-1,1-1 1,-1 0-1,0-1 1,0-1-1,-1 0 1,1 0-1,0-1 1,-1-1-1,1-1 1,0 1-1,-1-2 1,1 0-1,0-1 1,-23-7-1,31 7-6,0 1-1,1-1 1,-1 0-1,1 0 1,0-1 0,0 1-1,0-1 1,0 0-1,0 0 1,1 0-1,0-1 1,0 1-1,0-1 1,0 1-1,1-1 1,-1 0 0,1 0-1,1 0 1,-1-1-1,1 1 1,0 0-1,0-1 1,0 1-1,1 0 1,0-1-1,0-7 1,2-16 30,1 0 0,1 0 0,15-49 0,-11 42-86,85-287 1065,-92 321-1073,-1 0 0,1 0 0,0 0 0,0-1-1,0 1 1,0 1 0,0-1 0,1 0 0,-1 0 0,0 0 0,1 1 0,0-1 0,2-2 0,-4 4-41,1 0-1,0 0 1,-1-1 0,1 1 0,0 0 0,-1 0 0,1 0 0,0 0-1,0 0 1,-1 0 0,1 0 0,0 0 0,-1 0 0,1 0 0,0 0-1,-1 0 1,1 1 0,0-1 0,-1 0 0,1 0 0,0 1 0,-1-1-1,1 1 1,-1-1 0,1 0 0,-1 1 0,2 0 0,2 4-666,-1-1 0,1 1 0,-1 0 0,0 0 0,0 0 1,-1 1-1,0-1 0,4 12 0,-4-10-305,-1-1 0,0 1 0,0 0-1,-1 0 1,1 0 0,-2 0 0,1 0 0,-1 0 0,0 0 0,0 0 0,-4 10 0,-5 16-2419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34.6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0 102 1168,'7'4'1400,"-1"-1"0,1 1-1,0-1 1,0-1 0,0 1 0,14 2-1,50-1 3296,-28-7-3576,59-13 0,-61 9-579,-4 1-616,2 1-1043,45-14 1,-27-3-2971,-49 17 2605,0 1 1,0-2-1,-1 1 1,11-10-1,-2-1-1851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35.0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416 0 392,'-32'31'5966,"20"-19"-5697,0-1 1,0 0-1,-1-1 0,-23 14 0,11-11-58,1-1-1,-1-1 0,-1-1 1,0-1-1,0-2 1,-1-1-1,1 0 1,-50 2-1,75-8-187,1 0 0,-1 0 0,1 0 0,-1 0 0,0 0 0,1 1 0,-1-1 0,1 0 0,-1-1-1,0 1 1,1 0 0,-1 0 0,1 0 0,-1 0 0,1 0 0,-1 0 0,0-1 0,1 1 0,-1 0 0,1-1 0,-1 1 0,1 0-1,-1-1 1,1 1 0,0 0 0,-1-1 0,1 1 0,-1-1 0,1 1 0,0-1 0,-1 1 0,1-1 0,0 1 0,0-1 0,-1 0-1,12-19 559,28-15-31,-24 25-460,0 0 0,1 1 0,0 0 0,0 2-1,1 0 1,0 0 0,0 2 0,27-6-1,-43 11-142,-1 0 0,1 0-1,-1-1 1,1 1-1,-1 0 1,1 0 0,-1 0-1,1-1 1,-1 1 0,1 0-1,-1 0 1,1 0-1,-1 0 1,1 0 0,-1 0-1,1 0 1,-1 0-1,1 0 1,-1 1 0,1-1-1,-1 0 1,1 0-1,-1 0 1,1 0 0,-1 1-1,1-1 1,-1 0-1,0 1 1,1-1 0,-1 0-1,1 1 1,-1-1-1,0 0 1,1 1 0,-1-1-1,0 1 1,1-1 0,-1 1-1,0-1 1,0 0-1,0 1 1,1-1 0,-1 1-1,0-1 1,0 1-1,0 0 1,0-1 0,0 1-1,0-1 1,0 1-1,0-1 1,0 1 0,-17 23-5355,-4-5 2767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35.3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601 319 972,'9'30'4925,"21"15"-2103,-7-13-1079,-22-31-1636,-1 0 0,1 0 0,0 0 0,-1 0 0,1 0 0,0 0 0,-1 0 0,0 0 0,1 1 0,-1-1 0,0 0 0,1 0 0,-1 0-1,0 1 1,0-1 0,0 0 0,0 0 0,0 1 0,0-1 0,-1 0 0,1 0 0,0 1 0,-1-1 0,1 0 0,0 0 0,-1 0 0,1 0 0,-2 1 0,1-1 25,-1 0 1,1 0-1,-1-1 0,1 1 0,-1-1 0,1 1 0,-1-1 0,1 0 0,-1 0 0,0 1 1,1-1-1,-1 0 0,1 0 0,-1-1 0,0 1 0,1 0 0,-1 0 0,1-1 0,-1 1 1,1-1-1,-1 0 0,-2 0 0,3 0-80,-1 0 1,1 1-1,0-1 1,-1 0-1,1 1 1,0-1-1,-1 0 1,1 0-1,0 0 1,0 0-1,0 0 1,0 0-1,0-1 1,0 1-1,0 0 1,0-1-1,0 1 1,0 0-1,1-1 1,-1 1-1,1-1 0,-1 1 1,1-1-1,0 1 1,-1-1-1,1 1 1,0-1-1,0 1 1,0-1-1,0 0 1,0 1-1,0-1 1,1 1-1,-1-1 1,1 1-1,0-3 1,3-6 13,0-1 1,1 1-1,0 0 1,9-12-1,1-4-17,139-276-2498,-149 290 2605,-6 3-5311,-21 11-3468,5 2 5796</inkml:trace>
  <inkml:trace contextRef="#ctx0" brushRef="#br0" timeOffset="1">445 242 1664,'8'-3'3026,"-3"0"-1100,1 0-1,0 1 1,0-1 0,0 1 0,0 1 0,7-2-1,-13 3-1809,1 0-1,-1 0 0,1 0 0,-1 0 0,1 0 1,0 0-1,-1 0 0,1 1 0,-1-1 0,1 0 1,-1 0-1,0 0 0,1 0 0,-1 1 1,1-1-1,-1 0 0,1 0 0,-1 1 0,0-1 1,1 0-1,-1 1 0,1-1 0,-1 1 1,0-1-1,0 0 0,1 1 0,-1-1 0,0 1 1,0-1-1,1 1 0,-1 2-110,0-1 0,0 0 0,0 1 0,0-1 0,0 0 0,-1 0 0,1 0 0,-1 1 0,1-1 0,-1 0 0,-2 4 0,-6 16 43,-2-1-1,-1 0 1,0 0 0,-2-1-1,0-1 1,-1 0 0,-1-1-1,-1-1 1,0-1-1,-1 0 1,-21 14 0,15-14-1076,-1-1 0,0 0 0,-39 15 0,39-21-2081,-1 0-1,-1-2 0,-44 8 0,44-11-249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35.7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 58 2620,'7'-19'4852,"-6"14"-3476,1 1 0,-1-1 0,1 1 0,0 0 0,0 0 0,0 0 0,4-4 0,-3 16 1431,6 36-1971,-4 16-403,-2 0 0,-8 87 0,-26 120-358,28-242-263,-21 108-1573,2-70-2741,17-54 2630,1 0 0,-1-1 0,-1 0-1,-9 12 1,0-6-1746,-3-4 75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36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847 264 2080,'0'0'251,"0"-1"0,0 1-1,0 0 1,0-1 0,0 1 0,0-1-1,1 1 1,-1-1 0,0 1 0,0 0 0,0-1-1,1 1 1,-1-1 0,0 1 0,0 0-1,1-1 1,-1 1 0,0 0 0,0-1-1,1 1 1,-1 0 0,0 0 0,1-1-1,-1 1 1,1 0 0,-1 0 0,0 0-1,1-1 1,-1 1 0,1 0 0,-1 0-1,1 0 1,-1 0 0,0 0 0,1 0-1,-1 0 1,1 0 0,-1 0 0,1 0-1,12 16 3315,2 26-1611,-14-34-1823,-1 1 1,0-1-1,0 1 0,-1-1 0,0 0 1,0 1-1,-1-1 0,0 0 1,-1 0-1,1 0 0,-1 0 1,-1 0-1,0-1 0,0 1 0,0-1 1,-1 0-1,-6 7 0,6-9-140,1 1-1,-1 0 0,0-1 1,-1 0-1,0 0 0,1-1 1,-1 0-1,-1 0 0,1 0 0,-1 0 1,1-1-1,-1 0 0,0-1 1,0 0-1,0 0 0,0 0 1,-1-1-1,1 0 0,-14 0 0,17-1-69,1 0 0,0-1 0,-1 0 0,1 0 0,0 0-1,-1 0 1,1-1 0,0 1 0,0-1 0,0 0-1,0 0 1,0 0 0,1 0 0,-1 0 0,1-1 0,-1 1-1,1-1 1,0 0 0,0 0 0,0 1 0,0-1-1,0-1 1,1 1 0,-1 0 0,1 0 0,0 0 0,0-1-1,0 1 1,1-1 0,-1 1 0,1 0 0,0-1-1,0 1 1,0-1 0,0-4 0,0 1-91,1 0 1,-1 0-1,1 0 1,1 0-1,-1 1 1,1-1-1,0 0 1,1 1-1,-1-1 1,1 1-1,1 0 1,-1 0-1,1 0 1,0 0-1,0 1 1,1-1-1,6-5 1,-10 10 172,-1 1 0,1-1 0,0 0 0,0 1 0,-1-1 0,1 1 0,0-1 0,0 1 0,0-1-1,0 1 1,0 0 0,0-1 0,0 1 0,0 0 0,0 0 0,0 0 0,0 0 0,0 0 0,0 0 0,0 0 0,1 0 0,-1 0 19,0 1 0,-1-1 0,1 1-1,-1-1 1,1 1 0,-1 0 0,0-1-1,1 1 1,-1-1 0,0 1 0,1 0 0,-1-1-1,0 1 1,0 0 0,1 0 0,-1-1-1,0 1 1,0 0 0,0-1 0,0 1-1,0 1 1,0 3 148,0-1-1,-1 0 1,0 1 0,1-1-1,-2 0 1,1 0-1,0 0 1,-4 8-1,-6 1 189,0 1-1,-1-1 1,0-1-1,-1 0 1,0-1-1,-1 0 0,0-1 1,-1-1-1,0 0 1,-1-1-1,1-1 0,-1 0 1,-20 5-1,35-12-353,1 0-1,-1 1 0,1-1 0,-1 0 1,0 0-1,1 0 0,-1 1 0,1-1 1,-1 0-1,0 0 0,1 0 0,-1 0 1,0 0-1,1 0 0,-1 0 1,1-1-1,-1 1 0,0 0 0,1 0 1,-1 0-1,1-1 0,-1 1 0,0 0 1,1-1-1,-1 1 0,1 0 0,-1-1 1,1 1-1,-1-1 0,1 1 1,0 0-1,-1-1 0,1 1 0,-1-1 1,1 0-1,0 1 0,0-1 0,-1 0 1,-2-31 55,0-3-99,3 34 34,-1 0 0,1 1 1,0-1-1,-1 0 0,1 0 1,0 0-1,-1 0 0,1 1 1,-1-1-1,0 0 0,1 1 1,-1-1-1,0 0 0,1 1 1,-1-1-1,0 1 0,1-1 1,-1 1-1,0-1 0,0 1 1,0-1-1,0 1 0,1 0 1,-1-1-1,0 1 0,0 0 1,0 0-1,0 0 0,0 0 1,-1 0-1,-11 2-11,1 0 0,0 1 0,0 0 0,0 1 1,0 1-1,0 0 0,1 0 0,0 1 0,-21 15 0,-44 20 29,66-37 6,0-1 0,0 0 0,0 0 0,0-1 0,0-1 0,-1 0 0,1 0 0,0-1-1,-1 0 1,-17-3 0,23 3 54,1-2 1,-1 1-1,1 0 0,0-1 0,0 0 1,0 0-1,-1 0 0,2-1 0,-1 1 0,0-1 1,0 0-1,1 0 0,0 0 0,0-1 1,0 1-1,0-1 0,0 0 0,0 1 0,1-1 1,0-1-1,0 1 0,0 0 0,0 0 0,1-1 1,0 1-1,-2-7 0,1-9 121,0 0 0,0 0 0,2 1-1,1-1 1,5-36 0,26-96-276,-23 122-312,7-37-2987,-15 45-1567,-5 0-3316,2 16 4566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36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74 1148,'23'-11'4710,"65"-26"7249,-71 31-11581,0 0 0,1 2 0,21-4-1,-34 6-86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36.9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739 23 2744,'-8'-22'17360,"8"34"-17277,-2 39 707,-2-2 0,-2 1 0,-14 53 0,-49 146 620,-15 81-1053,24 81-257,59-401-103,0-1 1,-1 1 0,0-1-1,-1 0 1,0 0 0,0 0-1,-7 13 1,8-19-2,0 0 0,-1 0 0,1-1 1,-1 1-1,1-1 0,-1 1 0,0-1 0,0 0 0,0 0 0,0 0 0,0 0 0,-1-1 1,1 1-1,0-1 0,-1 0 0,1 0 0,-1 0 0,0-1 0,1 1 0,-1-1 0,1 0 1,-7 0-1,-14-1-6,-1-1 0,1-1 1,1-1-1,-1-1 0,-36-12 0,46 12-9,0-1-1,0 0 1,0-1 0,1 0-1,0-1 1,1 0-1,0-1 1,0-1-1,0 0 1,-11-13 0,17 15-28,0 0 1,1-1-1,0 1 1,0-1-1,1 0 1,0-1-1,1 1 1,0 0-1,0-1 1,1 0-1,-2-16 1,3 10-67,1-1 1,1 0 0,0 1-1,1-1 1,1 1 0,6-22-1,6-4-312,1 0-1,2 2 1,1 0-1,33-48 1,41-40-1482,3-5-3170,-84 113 2265,-1 0 0,13-35 1,-18 32-276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02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2 1540,'7'-1'10587,"0"6"-4637,11 20-3023,4 18-5511,-17-30 4049,18 39-1399,-10-23-37,14 43 0,-25-63-28,0 0 1,0-1 0,0 1 0,-1 0 0,-1 0 0,1 0 0,-2 0-1,1 0 1,-4 15 0,3-19-30,-1 0 0,0-1 0,0 1 0,-1-1 0,0 0 0,1 1 0,-1-1 0,-1-1 0,1 1 0,0 0 0,-1-1 0,0 0 0,0 1 0,0-1 0,0-1 0,0 1 0,-1-1 0,1 0 0,-1 0 0,-8 3 0,-10 2-785,-1 0 1,-46 5-1,51-9 37,-6 1-693,1-1 1,-1-2-1,-34-1 1,52 0 981,0-1 0,-1 1 0,1-2 0,0 1 0,0-1 0,0 0 0,0-1 0,0 1 0,0-1 0,1-1 0,0 1 0,-1-1 0,1 0 0,0-1 1,-9-9-1,5 1-1177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37.3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601 1 308,'-13'46'10717,"-7"-2"-4323,14-32-5475,-1 0 0,-1-1 1,0 0-1,-19 20 0,21-25-959,-1 1 1,0-2-1,0 1 1,-1-1-1,0 0 0,0 0 1,0-1-1,0 0 1,-1 0-1,1-1 0,-1 0 1,0-1-1,0 0 1,0 0-1,0-1 0,0 0 1,0-1-1,-15 0 1,2-3-51,-1 0 0,0-2 0,1 0 0,0-1 0,0-2 0,-37-17 0,58 24 86,0 0-1,-1 1 1,1 0 0,0-1-1,0 1 1,-1-1-1,1 1 1,0 0 0,-1 0-1,1 0 1,0 0-1,-1 0 1,1 0 0,0 0-1,-1 0 1,1 1-1,0-1 1,-1 0 0,1 1-1,0-1 1,0 1-1,-2 1 1,0 0 3,0 0 1,0 0-1,0 1 1,1-1-1,-1 1 1,1 0-1,0 0 0,-3 4 1,-4 9-143,1 0 0,-10 30 0,13-32-175,-4 7-495,-19 57-5041,24-66 3960,1-1 0,1 1 0,0 0 1,-1 21-1,3-14-634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37.6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631 1146 504,'31'16'5144,"15"7"2662,-15-17 1483,-31-6-9241,0 0-1,1 0 0,-1 0 1,0 0-1,0 0 0,1 0 1,-1 0-1,0 0 0,0 0 1,1 0-1,-1 0 0,0 0 1,0 0-1,1 0 0,-1 0 1,0 0-1,0 0 0,1 0 1,-1-1-1,0 1 0,0 0 1,1 0-1,-1 0 0,0 0 1,0-1-1,0 1 0,0 0 1,1 0-1,-1-1 0,0 1 1,0 0-1,0 0 0,0 0 1,0-1-1,0 1 0,0 0 1,0-1-1,0 1 0,0 0 1,1 0-1,-1-1 0,0 1 1,-1 0-1,1 0 0,0-1 1,0 1-1,0-1 1,-9-16-468,-19-14-4355,12 21 1403,-1 0 0,0 2 0,-23-9 0,6 1-481</inkml:trace>
  <inkml:trace contextRef="#ctx0" brushRef="#br0" timeOffset="1">63 4 2084,'11'-3'11881,"-10"3"-11639,5 21 4016,-2 25-2168,-47 364 2028,3-139-7881,39-226-1465,11-19-5854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38.0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1768 48 2536,'-26'-10'1425,"0"1"0,-1 1 0,1 2 0,-1 0 0,0 2 0,-1 1 0,1 1 0,-42 3 0,-14 6 920,-121 25 0,103-13-1746,-110 37 0,171-42-988,-68 35-1,82-34-821,2 0 0,-1 1 1,-32 30-1,2-3-7924,32-27 5551</inkml:trace>
  <inkml:trace contextRef="#ctx0" brushRef="#br0" timeOffset="1">420 814 1236,'36'90'11852,"-4"3"-6030,48 188-2525,-75-259-3221,0 1 0,-2-1 1,-1 1-1,0 0 1,-2-1-1,0 1 0,-2 0 1,-6 31-1,5-40-17,0-1-1,-2 0 1,0 0 0,0-1-1,-1 1 1,-1-1 0,0 0-1,0-1 1,-1 1 0,-1-2-1,0 1 1,-1-1 0,1-1 0,-2 1-1,-12 8 1,2-5 7,1 0-1,-2-2 1,0 0 0,0-1-1,-39 10 1,44-15-124,-1 0 0,0-2 0,0 0 0,0-1 0,0-1 0,0-1 0,-1 0 0,-20-4 0,34 3-84,1 1 1,-1-1-1,1 0 1,0 0 0,-1-1-1,1 1 1,0-1-1,0 0 1,0 0-1,0 0 1,0-1-1,0 0 1,1 1-1,-1-1 1,1 0-1,0-1 1,0 1 0,0 0-1,0-1 1,0 0-1,1 0 1,0 0-1,0 0 1,0 0-1,0 0 1,0 0-1,1-1 1,0 1-1,0-1 1,0 1 0,1-1-1,-1 1 1,1-1-1,0 1 1,0-1-1,1 1 1,-1-1-1,1 1 1,0-1-1,3-7 1,14-44-5641,41-91 1,-49 123 4305,15-33-1794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38.4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19 644,'2'-2'693,"1"0"0,0 0 0,0 0 0,0 1 0,0-1 0,0 1 0,0-1 0,0 1 0,1 0 0,-1 0 0,0 1 0,1-1 0,-1 1 0,1 0 0,-1-1 0,0 1 0,1 1 0,-1-1 0,1 1 0,-1-1 0,5 2 0,-6-1-238,0 0-1,0 0 1,1 1-1,-1-1 0,-1 0 1,1 1-1,0-1 1,0 1-1,0 0 1,-1-1-1,1 1 1,2 4-1,-3-3-290,1 0 0,-1 1 0,0-1 0,1 0 0,-1 1 0,-1-1 0,1 0 0,0 1 0,-1-1 0,0 6 0,3 27 592,-2-29-1730,0 0 0,-1 0 0,0 1 0,0-1 1,-2 10-1,2-14 358,-1-1-1,0 1 1,0-1 0,0 1-1,0-1 1,0 0 0,-1 0 0,1 0-1,-1 0 1,1 0 0,-1 0-1,0 0 1,0 0 0,0 0 0,0-1-1,0 1 1,0-1 0,0 0 0,-4 2-1,-11 5-3252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05.2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0 2028,'-2'0'857,"-1"0"0,1 0 0,0 1 0,0-1 0,0 0 0,0 1 0,-1 0-1,1-1 1,0 1 0,0 0 0,0 0 0,0 0 0,1 0 0,-1 0 0,0 1 0,0-1 0,-1 2-1,0 0-220,1 0-1,0 0 1,0 0-1,0 0 0,1 1 1,-1-1-1,1 0 1,-1 1-1,0 6 1,-1 7-539,0 1 1,2 0 0,1 30 0,0-6 1313,-5 10-1012,-3 79 228,8-119-608,1 1 0,0 0 0,1-1 0,1 1 0,0-1 0,0 0 0,1 0 0,6 12 0,1 0 3,-9-18-15,1 0-1,0 1 0,0-1 1,0-1-1,7 9 1,-9-12-5,0-1 0,1 0 0,-1 0 0,1 0 0,-1 0 0,0 0 0,1 0 0,0 0 0,-1 0 0,1-1 0,-1 1 0,1-1 0,0 1 0,0-1 0,-1 1 0,1-1 0,0 0 0,0 0 0,-1 0 0,1 0 0,0 0 0,0 0 0,-1-1 0,1 1 0,2-1 0,65-21 18,0-4 0,101-52 0,-9 3 2,-134 66-26,0 0-1,0 2 1,1 1-1,0 2 1,0 0-1,1 2 1,-1 1 0,37 3-1,31 7-15,98 23 1,-193-32 19,521 109 184,-500-104-134,106 30 93,-117-31-42,1 1 1,0 0-1,-1 0 1,0 2 0,0-1-1,-1 1 1,1 1 0,10 10-1,-18-13 9,1 0 0,-1 0-1,0 0 1,0 1 0,0-1 0,-1 1-1,0 0 1,0 0 0,0 0 0,-1 0-1,0 0 1,0 0 0,-1 0-1,1 7 1,-1 18 77,-6 47 1,3-44-139,2-23-33,-9 79 217,8-81-196,0-1 1,0 1 0,-1-1-1,0 0 1,-1 1-1,1-1 1,-2-1 0,-4 8-1,8-15-251,-1-2 1,1 1-1,0 0 0,0 0 0,0 0 1,-1-1-1,1 1 0,1 0 1,-1-1-1,0 1 0,0-1 0,0 1 1,1-1-1,-1 1 0,1-1 0,-1 0 1,1 1-1,0-1 0,-1 0 0,1-1 1,-13-49-4503,10 35 3048,2 0 0,0 0 0,1 0 0,1 0 0,0-1 0,1 1 0,1 0 0,1 1 0,7-23 0,16-21 10,8 6 3448,-27 44 92,1 1 0,0 1 1,1-1-1,0 2 0,13-9 1,31-17 2009,-27 17-4484,-20 12 672,0 0 0,0 1 0,1 0-1,-1 0 1,1 0 0,0 1 0,0 0 0,0 0 0,0 1 0,0 0 0,0 1 0,0 0 0,1 0-1,-1 1 1,0 0 0,0 0 0,0 1 0,0 0 0,12 4 0,5 6 148,0 1 0,0 0 0,-1 2 0,29 24 1,-47-35-207,25 17 221,2-2 0,0-1 0,0-1 0,2-3 0,49 16 0,185 36 273,508 91 1741,-737-150-2135,24 7 165,1-2-1,0-4 1,91 0 0,-138-8-253,1-1 0,-1-1 0,1-1 0,-1-1 0,0 0 1,0-1-1,0-1 0,-1-1 0,0 0 0,0-1 0,-1-1 1,0-1-1,-1 0 0,0-1 0,0-1 0,21-22 0,-1-8 7,-2-1-1,-1-2 0,-3-2 0,29-59 1,-51 93 134,-4 8-9,-1 1 0,1-1 0,-1 0 0,0 0-1,0 0 1,0 0 0,-1 0 0,2-6 0,-39 37-1144,30-22 273,0 0 0,0 0-1,-1 0 1,0-1-1,1 0 1,-1 0 0,0-1-1,-1 1 1,1-2-1,0 1 1,0-1-1,-9 1 1,-8-1-4203,0 0 0,-34-4 0,24-1 861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08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443 929 176,'1'-2'928,"-1"0"0,1 0 0,-1-1 0,1 1 0,0 0 0,-1 0-1,1 0 1,0 0 0,0 0 0,1 0 0,-1 0 0,0 1 0,2-3 0,27-27 4491,3-5-3872,-33 36-1542,0 0 1,0-1-1,0 1 0,0 0 1,0-1-1,0 1 0,0 0 1,0-1-1,0 1 0,0 0 1,0 0-1,0-1 0,0 1 1,0 0-1,0-1 0,0 1 1,0 0-1,-1 0 0,1-1 1,0 1-1,0 0 0,0 0 0,-1-1 1,1 1-1,0 0 0,0 0 1,0-1-1,-1 1 0,1 0 1,0 0-1,-1 0 0,1 0 1,0 0-1,0-1 0,-1 1 1,1 0-1,0 0 0,-1 0 1,1 0-1,0 0 0,-1 0 1,1 0-1,0 0 0,0 0 0,-1 0 1,1 0-1,0 0 0,-1 0 1,1 1-1,-5-3 164,13-3 460,-7 4-579,0 0 0,1-1 0,-1 1 1,0 0-1,0 0 0,0-1 0,0 1 0,0 0 0,-1-1 0,1 1 0,0-1 0,-1 1 0,1-1 0,-1 0 0,1 1 0,-1-1 0,0 0 1,1 1-1,-1-1 0,0 1 0,0-1 0,-1-2 0,1 0 19,0 0 0,0-1 0,-1 1 0,1 0 0,-1 0 0,0 0 1,0 0-1,-3-5 0,2 6-30,0 0 1,0 0-1,-1 0 1,1 0-1,-1 0 1,1 0-1,-1 1 1,0-1-1,0 1 1,0 0-1,-1 0 1,1 0-1,0 1 1,-1-1-1,-4-1 1,0 1-22,0 0 0,0 0-1,-1 1 1,1 0 0,-1 1 0,-12 0 0,-4 2-38,-1 2 1,1 0 0,-37 13-1,46-11 25,1 0 0,-1 1 1,1 1-1,1 1 0,0 0 0,0 1 0,0 0 0,2 1 0,-1 1 1,1 0-1,1 0 0,0 1 0,1 1 0,0 0 0,1 0 0,1 1 1,0 0-1,1 0 0,1 1 0,0 0 0,1 0 0,1 1 0,1-1 1,0 1-1,1 0 0,0-1 0,2 1 0,0 0 0,1 0 0,3 18 1,-4-33-2,1 1 0,0 0 0,0 0 0,0-1 0,0 1 0,0-1 0,0 1 0,1-1 0,-1 1 0,1-1 0,0 0 0,-1 1 0,1-1 0,0 0 0,1 0 0,-1-1 0,0 1 0,0 0 0,1-1 0,-1 1 0,1-1 0,-1 0 0,1 0 0,0 0 1,-1 0-1,1 0 0,0-1 0,0 1 0,-1-1 0,1 0 0,0 0 0,0 0 0,0 0 0,0 0 0,-1 0 0,4-1 0,13-2-3,-1-1 0,1-1 0,-1 0 0,22-10 0,-27 10-8,25-11-156,1-3 1,-2 0-1,-1-3 1,0-1-1,-2-1 1,0-2-1,-2-2 0,-1 0 1,51-63-1,2-20-998,117-200 0,-96 139 1158,-59 102 187,3 1 1,59-64-1,-127 166 1149,-21 29-852,-313 377 1249,121-156-886,172-200-620,55-75-238,0 1 1,0 0 0,1 0-1,0 0 1,1 0 0,0 1 0,1 0-1,-2 11 1,3-20-57,1 1 0,0 0 0,0 0 0,0 0 0,0-1 0,0 1 0,1 0 0,-1 0 0,0-1 0,1 1 0,0 0 0,-1 0 1,1-1-1,0 1 0,0-1 0,-1 1 0,1-1 0,1 1 0,-1-1 0,0 1 0,0-1 0,0 0 0,1 0 0,1 2 0,1-1-275,0 0 0,-1-1 0,1 1 1,0-1-1,0 0 0,0 0 0,0 0 0,0-1 0,0 1 0,6-1 1,8-1-2203,1 0 0,-1-1 0,30-8 1,-17 0-1055,2 0-16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09.3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129 259 2208,'-1'2'1653,"0"-2"-1323,1 1 0,0-1 1,0 0-1,0 1 1,-1-1-1,1 1 1,0-1-1,0 0 1,0 1-1,0-1 1,0 1-1,0-1 1,0 1-1,0-1 0,0 1 1,0-1-1,0 0 1,0 1-1,0-1 1,0 1-1,1-1 1,-1 1-1,0 0 1,12 14 3663,16 7-616,-17-19-3315,-1 1 0,1-1 0,0-1-1,0 0 1,0 0 0,0-1-1,0-1 1,0 0 0,0 0 0,0-1-1,1 0 1,-1-1 0,-1 0-1,1-1 1,0-1 0,-1 1 0,1-2-1,-1 1 1,0-1 0,-1-1-1,14-9 1,-16 10-210,0 0-1,0 0 0,-1-1 1,1 0-1,-1 0 1,0-1-1,-1 0 1,0 0-1,0 0 1,0 0-1,-1-1 1,0 0-1,-1 0 0,0 0 1,0 0-1,0 0 1,-1-1-1,-1 1 1,1-1-1,-1 0 1,-1 1-1,0-1 1,0 0-1,0 0 1,-1 1-1,-1-1 0,-3-14 1,4 20 143,0 1-1,0-1 1,0 1 0,0 0-1,-1-1 1,1 1 0,-1 0-1,0 0 1,1 0 0,-1 0 0,0 0-1,0 0 1,0 0 0,0 1-1,-1-1 1,1 1 0,0 0-1,-1-1 1,-2 0 0,-1 0 5,0 1 0,0-1 0,0 1 1,0 0-1,0 0 0,-1 1 0,-11 1 1,-2 1 84,0 1 0,1 1 0,-1 1 0,-22 9 0,17-4 224,0 1 0,1 1 1,0 1-1,1 1 0,-23 19 0,36-26-201,1 1-1,-1 1 0,1-1 1,1 1-1,0 1 1,0 0-1,0 0 0,2 0 1,-1 1-1,1 0 1,1 0-1,0 1 0,-4 14 1,8-24-84,0 1-1,1 0 1,-1 0 0,1 0-1,0 0 1,0 0 0,0 0 0,0 0-1,1 0 1,-1 0 0,1 0-1,-1 0 1,1 0 0,0 0 0,0 0-1,1 0 1,-1-1 0,0 1-1,1-1 1,0 1 0,3 3-1,-2-2-8,2-1 0,-1 0 0,0 0 0,1 0 0,-1-1 0,1 1 0,0-1 0,0 0-1,0 0 1,0-1 0,7 2 0,10 0-15,-1 0-1,0-2 1,1 0 0,41-5-1,-45 1-108,0 0 0,0 0 0,-1-2 1,1 0-1,-1-1 0,-1-1 0,1 0 0,-1-1 0,0-1 0,-1-1 0,0 0 0,-1-1 0,0 0 0,0-1 0,-1-1 0,-1 0 0,0-1 0,-1 0 1,0-1-1,-2 0 0,1-1 0,-2 0 0,0 0 0,9-29 0,-7 24 205,-9 31 277,-10 40 537,7-43-786,-4 21 343,-11 75 751,17-94-1169,-1 0 0,1 0 0,0 0 0,1-1-1,0 1 1,0 0 0,1 0 0,1 0 0,3 9-1,-5-16-90,0 1-1,0-1 1,0 0-1,0 0 1,1 0-1,-1 0 1,1 0-1,-1 0 1,1 0-1,0 0 1,0-1-1,0 1 1,0-1-1,0 1 1,0-1-1,0 0 1,0 0 0,1 0-1,-1 0 1,0 0-1,3 0 1,0 0-301,-1-1 1,1 0-1,-1 0 1,1 0-1,-1 0 1,1-1-1,-1 0 1,0 0 0,1 0-1,7-4 1,3-2-1354,-1 0 1,-1-1-1,1 0 0,-1-2 1,17-14-1,4-12-2104,-14 15 1797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09.6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16 1216,'1'0'345,"0"1"1,0-1-1,0 1 0,0-1 1,-1 1-1,1-1 0,0 1 1,0-1-1,0 1 0,0 0 1,-1-1-1,1 1 1,0 0-1,-1-1 0,1 1 1,-1 0-1,1 0 0,0 0 1,-1 0-1,0 0 0,1 0 1,-1 0-1,0 0 0,1 0 1,-1 0-1,0 0 0,0 1 1,6 35 3555,-5-26-2351,4 65 2544,-7-42-3215,-8 48 0,-3-47-593,7-22-127,10-16 23,190-185-908,-162 162-1495,2 1 0,48-27 0,-72 46-102,2 1 0,-1 0-1,0 0 1,17-3-1,-15 5-506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10.0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511 9 1136,'-3'-8'19309,"-24"8"-14446,-31 10-4565,54-8-233,-13 4 124,1 0 0,-31 18 0,45-23-188,-1 0 0,1 0 0,0 1 0,-1-1 1,1 1-1,0 0 0,0 0 0,0-1 0,0 1 1,0 1-1,0-1 0,1 0 0,-1 0 0,1 1 1,-1-1-1,1 1 0,0-1 0,0 1 0,0-1 1,0 1-1,0 0 0,1-1 0,-1 1 0,1 0 0,0 0 1,0 0-1,0 3 0,1-4-9,0 1 0,1-1-1,-1 0 1,0 0 0,1 0 0,-1 0-1,1 0 1,0 0 0,0 0 0,-1 0-1,1-1 1,0 1 0,1-1 0,-1 1 0,0-1-1,0 0 1,1 0 0,2 1 0,54 17-355,-33-12 94,-21-6 216,-1 1-1,0-1 1,0 1-1,0 0 1,0 0 0,0 0-1,0 0 1,0 1-1,-1 0 1,7 5-1,-9-6 50,0 0-1,0 0 1,-1 0-1,1 0 1,-1-1-1,1 1 0,-1 0 1,1 0-1,-1 0 1,0 0-1,0 0 1,0 0-1,0 0 1,0 0-1,-1 0 0,1 0 1,-1 0-1,1 0 1,-1 0-1,0 0 1,1 0-1,-1 0 1,0-1-1,0 1 0,-1 0 1,-1 1-1,-7 13 96,-1-1 0,0 0 0,-1-1 0,-1-1 0,-26 22 0,-82 54 583,55-44-501,-51 37-3316,116-81 2826,-1 0 0,1 0 0,0 0 0,-1 0 0,1-1 0,-1 1 0,0-1 0,1 1 0,-1-1 0,1 1 0,-1-1 0,0 0 0,-2 0 0,2 0-494,0-1 0,-1 1 0,1-1 0,0 1 0,0-1 0,-1 0 0,1 0 0,0 0 1,0 0-1,0 0 0,0 0 0,0-1 0,-3-2 0,-4-6-3228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12.5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474 40 1904,'1'-1'346,"-1"1"0,1-1 0,-1 0 0,1 0 0,-1 1 0,0-1 0,0 0 0,1 0 0,-1 0 0,0 1-1,0-1 1,0 0 0,0 0 0,0 0 0,0 1 0,0-1 0,0 0 0,0 0 0,0 0 0,0 0 0,-1 1 0,1-1 0,0 0 0,-1 0 0,1 1 0,0-1 0,-1 0-1,1 1 1,-1-1 0,1 0 0,-1 1 0,0-2 0,-5-12 9681,10 57-6340,-9-29-3390,0 0-1,-1-1 1,0 1 0,-1-1-1,-17 22 1,-54 61 355,17-23-111,12-8-65,3 2 0,-66 126 1,99-168-376,2 1 0,1 0 0,2 1 0,0 0-1,2 0 1,0 1 0,2 0 0,2 0 0,0 0 0,2 0 0,5 47 0,-1-57-85,1 1 1,1-1-1,1 0 0,1-1 1,0 0-1,19 29 1,-7-11-12,-20-35-5,0 0 0,0 0 0,0 0 0,0-1 0,0 1 0,0 0 0,0 0 0,0 0 0,0 0 0,0 0 0,0-1 0,0 1 0,0 0 0,0 0 0,0 0 0,0 0 0,0 0 0,0-1 0,0 1 0,0 0 0,0 0 0,0 0 0,0 0 0,0 0 0,0 0 0,1 0 0,-1-1 0,0 1 0,0 0 0,0 0 0,0 0 0,0 0 0,0 0 0,0 0 0,1 0 0,-1 0 0,0 0 0,0 0 0,0 0 0,0 0 0,0 0 0,1 0 0,-1 0 0,0 0 0,0 0 0,0 0 0,0 0 0,0 0 0,0 0 0,1 0 0,-1 0 0,0 0 0,0 0 0,0 0 0,0 0 0,1-10 0,0-21-2112,-1 24 301,1-1 1,0 1-1,1-1 1,-1 1-1,1 0 0,1 0 1,0 0-1,4-9 0,14-14-2681,-8 14 302,2-3 85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0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14 235 476,'13'-125'7512,"-2"16"1826,-11 109-9263,0 0 0,0 0-1,0 0 1,0 0 0,0 0-1,0 0 1,0 0 0,1 1-1,-1-1 1,0 0 0,0 0-1,0 0 1,0 0 0,0 0-1,0 0 1,0 0 0,1 0-1,-1 0 1,0 0 0,0 0-1,0 0 1,0 0 0,0 0-1,0 0 1,1 0 0,-1 0-1,0 0 1,0 0 0,0 0-1,0 0 1,0 0 0,0 0-1,0 0 1,1 0 0,-1 0-1,0 0 1,0 0 0,0-1-1,0 1 1,0 0 0,8 30 1205,9 64-1150,-11-56 205,11 49-263,3 17-227,9 123 0,-28-221-65,-1 0 0,0 0 0,0 0 0,0 0 0,-1-1 1,0 1-1,0 0 0,-1 0 0,1 0 0,-4 6 0,4-10-165,-1 1-1,0-1 1,0 0 0,0 0-1,0 0 1,0 0-1,0 0 1,0 0-1,-1-1 1,1 1-1,0-1 1,-1 0-1,0 1 1,1-1 0,-1 0-1,0-1 1,1 1-1,-1 0 1,0-1-1,0 1 1,0-1-1,-5 0 1,-34 1-5559,16-1 2845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14.6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209 68 1396,'0'-1'203,"1"0"1,-1 0-1,1 1 0,-1-1 0,0 0 1,1 0-1,-1 0 0,0 0 0,0 1 1,0-1-1,0 0 0,0 0 0,0 0 1,0 0-1,0 0 0,0 0 0,0 1 1,0-1-1,0 0 0,-1 0 0,1 0 1,0 0-1,0 1 0,-1-1 0,1 0 1,-1 0-1,1 0 0,-1 1 0,1-1 1,-1 0-1,0 1 0,1-1 0,-1 1 1,0-1-1,1 1 0,-1-1 0,0 1 1,1-1-1,-1 1 0,0-1 0,0 1 1,-1 0-1,1-1-89,0 1-1,0-1 1,0 1-1,1 0 1,-1-1 0,0 0-1,0 1 1,0-1-1,1 1 1,-1-1 0,0 0-1,1 0 1,-1 1-1,1-1 1,-1 0 0,1 0-1,-1 0 1,1 1-1,-1-1 1,1 0 0,-1-2 687,5 3 222,-4 0-882,0 0 0,1 0 0,-1 0 0,0 0 0,1 0-1,-1 0 1,1 0 0,-1 0 0,0 0 0,1 0-1,-1 0 1,0 0 0,1 0 0,-1 0 0,0 0 0,0-1-1,1 1 1,-1 0 0,0 0 0,1 0 0,-1-1-1,0 1 1,0 0 0,1 0 0,-1-1 0,0 1 0,0 0-1,0 0 1,1-1 0,-1 1 0,0 0 0,0-1 0,0 1-1,0 0 1,0-1 0,0 1 0,1 0 0,-1-1-1,0 1 1,0 0 0,0-1 0,0 1 0,0 0 0,0-1-1,-1 1 1,1 0 0,0-1 0,0 1 0,0 0-1,0-1 1,0 1 0,0 0 0,-1-1 0,1 1 0,0 0-1,0-1 1,-1-6 933,-1 46-121,-84 332 4008,56-254-4102,21-89-596,-1-1 0,-15 31-1,-6 13 200,42-113-8376,33-56-9265,-33 78 13146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14.9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104 9 3220,'-15'-6'10157,"4"4"-3896,1 4-2582,-5 9-2896,0 0-1232,13-9 185,-26 22-2050,20-9-2942,17 2-9533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15.5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586 878 464,'4'-16'773,"0"0"0,-2 0 1,1 0-1,-2 0 0,0 0 0,-1 0 0,-1 0 0,-3-24 1,3 36-618,0 0 1,0-1 0,0 1-1,0 0 1,-1 0 0,0 0-1,0 0 1,0 0 0,0 0-1,0 1 1,-1-1 0,0 1 0,0-1-1,0 1 1,0 0 0,0 0-1,0 0 1,-1 1 0,0-1-1,1 1 1,-1 0 0,0 0-1,0 0 1,0 1 0,0-1-1,-1 1 1,1 0 0,0 0-1,-1 0 1,1 1 0,0 0-1,-1 0 1,1 0 0,0 0 0,-9 2-1,1 0 91,-1 1-1,1 0 1,0 1 0,0 0-1,0 1 1,1 0 0,-20 13-1,-76 58 1331,70-48-1002,21-17-310,-15 12 294,0 1-1,-42 43 0,67-61-453,0 1 0,0 0-1,0 0 1,1 0-1,0 1 1,0 0-1,1 0 1,0 0-1,1 0 1,0 0-1,0 1 1,1 0-1,0 0 1,0-1-1,1 1 1,-1 17-1,3-23-71,-1 0 0,1-1 0,-1 1 0,1 0-1,0 0 1,0 0 0,0-1 0,0 1 0,0 0-1,1-1 1,-1 1 0,1-1 0,0 0 0,0 1 0,0-1-1,0 0 1,3 3 0,0-2-1,0 0 0,0 0 1,0 0-1,1-1 0,-1 1 0,1-1 0,-1 0 1,8 1-1,6 0 7,0-1-1,0-1 1,0 0 0,27-3-1,-13-2-15,-1-1 0,1-1 0,-1-2 0,0-1 0,0-1 0,-2-2 0,1-1 0,38-23 0,-33 13-16,0-2-1,-2-1 1,-1-1 0,0-2 0,53-63-1,-49 45-31,-2-2 0,-3-1 0,-1-1-1,-3-2 1,-2-1 0,-3-1 0,-2-1-1,-2-1 1,16-87 0,-24 91 9,-4 26 14,-2-1 0,3-51 0,-10 93 13,-1-1 0,0 1-1,-1-1 1,-9 23 0,-3 9 186,-47 152 971,16-55-511,-30 159-1,73-280-901,-12 81-695,18-37-4830,-2-64 5070,0 1 0,1 0 0,-1-1 0,1 1 0,-1 0 0,1-1 0,0 1-1,-1 0 1,1-1 0,0 1 0,0-1 0,0 0 0,0 1 0,3 1 0,2 2-3172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16.0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284 0 2412,'-8'33'15383,"-12"12"-9786,-34 56-6913,28-54 3024,-10 19-1627,3 1 0,3 2-1,-25 84 1,50-137-540,-8 23-460,12-38 575,1 1 0,-1-1 0,1 0 0,0 1 0,-1-1 0,1 1 0,0-1 0,0 1 0,0-1 0,0 1 0,0-1 0,0 1 0,0-1 0,1 1 0,-1-1 0,1 3 0,23-23-11164,-23 17 10300,10-10-2301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16.5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191 0 2380,'-17'51'9341,"3"1"-4802,2-10-3072,-18 45 1,22-68-1370,-1 0-1,0-1 1,-2 0 0,0-1-1,-1 0 1,-1-1 0,0 0-1,-19 16 1,126-123-2522,34-31-2412,-112 108 4250,16-14-313,2 0 1,1 3-1,1 0 0,41-19 0,-76 44 951,-1 0-1,0-1 1,1 1-1,-1 0 1,1 0-1,-1 0 1,1 0-1,-1 0 1,1 0-1,-1 0 1,1 0-1,-1 0 1,0 0-1,1 0 1,-1 1 0,1-1-1,-1 0 1,1 0-1,-1 0 1,0 0-1,1 1 1,-1-1-1,0 0 1,1 1-1,-1-1 1,0 0-1,1 0 1,-1 1-1,0-1 1,1 1 0,-1-1-1,0 0 1,0 1-1,1-1 1,-1 0-1,0 1 1,0-1-1,0 1 1,0-1-1,0 1 1,0-1-1,0 1 1,0-1-1,0 0 1,0 1 0,0-1-1,0 1 1,0-1-1,0 1 1,0-1-1,0 1 1,0-1-1,0 0 1,-1 1-1,1-1 1,0 1-1,-1 0 1,-5 30 2225,5-30-2060,-11 37 1948,-2-2 1,-24 45 0,20-45-1695,2 0 0,-15 48 0,31-83-489,0-1 0,-1 0 0,1 0 0,0 0 0,0 0 0,0 1-1,0-1 1,0 0 0,0 0 0,0 0 0,0 1 0,0-1 0,0 0 0,0 0 0,0 0-1,0 1 1,0-1 0,0 0 0,0 0 0,0 0 0,0 1 0,0-1 0,0 0 0,0 0 0,0 0-1,1 0 1,-1 1 0,0-1 0,0 0 0,0 0 0,0 0 0,0 0 0,0 0 0,1 1-1,-1-1 1,0 0 0,0 0 0,0 0 0,0 0 0,1 0 0,-1 0 0,0 0 0,0 0-1,0 0 1,1 1 0,-1-1 0,0 0 0,0 0 0,0 0 0,0 0 0,1 0-1,14-5-1072,20-16-1358,-32 19 1934,162-109-11749,-128 86 9826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16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495 38 2068,'3'-5'1271,"-1"1"-1,1 0 1,-1 0-1,1 0 1,0 1-1,0-1 1,6-4-1,-9 8-1138,0-1-1,1 1 1,-1 0 0,0 0-1,0 0 1,1 0-1,-1 0 1,0 0-1,0-1 1,1 1-1,-1 0 1,0 0 0,0 0-1,1 0 1,-1 0-1,0 0 1,0 0-1,1 0 1,-1 0 0,0 0-1,0 0 1,1 0-1,-1 0 1,0 1-1,0-1 1,1 0-1,-1 0 1,0 0 0,0 0-1,0 0 1,1 0-1,-1 1 1,0-1-1,0 0 1,0 0-1,1 0 1,-1 1 0,0-1-1,0 0 1,0 0-1,0 0 1,0 1-1,1-1 1,1 28 2129,-4-14-1752,0 0-1,-1-1 1,-1 1 0,0-1 0,-11 24 0,-38 64 875,36-71-942,-57 99 807,16-31-199,5 1 0,-60 159 0,82-158-988,5 1-1,5 2 1,-11 128-1,29-213-2981,0-32-3657,-1-10 2946,-9-49-6743,9 43 6698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17.2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 2644,'18'-2'10153,"21"9"-4543,-30-4-4705,5 0-924,80 12 2219,-48-17-6135,-41 1 2148,0 1 0,-1-2 0,1 1 1,0-1-1,-1 1 0,9-5 0</inkml:trace>
  <inkml:trace contextRef="#ctx0" brushRef="#br0" timeOffset="1">498 72 336,'9'-3'1937,"0"0"-1,0 1 1,0 0 0,0 0 0,0 1-1,1 0 1,-1 1 0,17 1-1,-25-1-1813,0 1 1,-1-1-1,1 0 0,-1 1 0,1-1 1,0 1-1,-1 0 0,1-1 0,-1 1 0,0-1 1,1 1-1,-1 0 0,1-1 0,-1 1 0,0 0 1,0-1-1,1 1 0,-1 0 0,0 0 0,0-1 1,0 1-1,0 0 0,0 0 0,0-1 0,0 1 1,0 0-1,0 0 0,0-1 0,0 1 0,0 0 1,0 0-1,-1-1 0,1 1 0,0 0 0,-1-1 1,1 1-1,0 0 0,-1-1 0,1 1 0,-1 0 1,-18 33 1038,18-31-907,-20 31 437,-65 96 335,71-110-2316,0-1 0,-1-1-1,-1 0 1,-25 19 0,27-26-1773,0-1-1,-1-1 1,0 0 0,-32 11-1,15-9-941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19.3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 89 1820,'22'-31'15729,"-21"38"-12346,-2 9-3300,-46 366 1704,45-363-1780,0 2 8,0 0 1,-2 0 0,0 0-1,-1-1 1,-1 1-1,-10 21 1,17-81-171,13-3-111,3 0 0,1 2 0,2 0 1,2 1-1,1 1 0,2 2 0,2 0 1,1 2-1,1 1 0,3 1 0,0 1 0,2 2 1,1 2-1,1 1 0,74-41 0,-104 64 248,0 0-1,1 0 0,-1 1 1,0 0-1,10-2 0,-15 4 28,-1 0 0,1 0 0,-1-1 0,1 1 0,-1 0 0,1 0 0,-1 1 0,1-1 0,-1 0 0,1 0 0,-1 0 0,1 0 0,-1 0 0,1 1-1,-1-1 1,1 0 0,-1 0 0,1 1 0,-1-1 0,1 0 0,-1 1 0,0-1 0,1 0 0,-1 1 0,1-1 0,-1 1 0,1 0 0,-1 0 29,0 1 0,0 0 0,1-1 1,-1 1-1,0-1 0,0 1 0,0 0 0,-1-1 1,1 1-1,0-1 0,-1 1 0,1 0 0,-1-1 1,0 2-1,-64 153 1590,37-95-1275,-20 66-1,31-79-287,12-37-107,0 0-1,1 0 1,1 0-1,-1 1 1,2 0 0,0-1-1,0 1 1,1 0-1,1 14 1,0-25-132,0-1 0,0 1 0,0 0 1,0-1-1,0 1 0,0 0 0,1 0 0,-1-1 0,0 1 0,0 0 1,1-1-1,-1 1 0,1 0 0,-1-1 0,0 1 0,1-1 1,-1 1-1,1-1 0,0 1 0,-1-1 0,1 1 0,-1-1 0,1 0 1,0 1-1,-1-1 0,1 0 0,0 1 0,-1-1 0,1 0 1,0 0-1,0 0 0,-1 1 0,1-1 0,0 0 0,-1 0 0,1 0 1,0 0-1,0 0 0,1-1 0,31-11-7001,-26 9 6097,10-6-2403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19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252 368 280,'72'-21'7580,"4"-14"-5022,-66 30-2491,1-1 1,-1-1 0,0 0 0,-1 0 0,1-1-1,-1 0 1,-1 0 0,0-1 0,0-1-1,-1 1 1,7-11 0,-12 15-75,1 0-1,-1-1 1,0 1 0,0 0 0,-1-1-1,1 1 1,-1-1 0,0 0-1,-1 1 1,0-1 0,0 0 0,0 1-1,0-1 1,-1 0 0,0 1-1,0-1 1,0 1 0,-1-1 0,0 1-1,0 0 1,0-1 0,-1 1-1,0 0 1,0 1 0,-7-10 0,5 9 20,0-1 1,0 1-1,-1 1 1,0-1 0,0 1-1,0 0 1,0 0 0,-1 0-1,1 1 1,-1 0 0,0 1-1,0-1 1,0 1 0,0 1-1,-1-1 1,1 1-1,0 1 1,-1-1 0,-11 2-1,5 0 207,0 1 1,0 1-1,0 1 0,1 0 0,-1 0 0,1 1 0,0 1 0,0 1 0,0-1 0,1 2 1,0 0-1,1 0 0,0 1 0,-15 16 0,6-4 310,2 1 1,1 0-1,0 2 0,2 0 1,1 0-1,-15 37 0,25-54-395,1 0-1,0 0 0,1 0 1,0 1-1,0-1 0,1 1 1,-1-1-1,2 1 0,-1 13 1,2-18-109,-1 0 0,1-1 1,0 1-1,0 0 1,0-1-1,0 1 1,0-1-1,0 1 0,1-1 1,-1 0-1,1 1 1,0-1-1,0 0 0,0 0 1,0 0-1,0 0 1,0-1-1,0 1 1,1 0-1,-1-1 0,0 0 1,1 0-1,0 1 1,-1-1-1,1-1 0,0 1 1,-1 0-1,1-1 1,0 1-1,2-1 1,16 3-55,-1-1 1,1-2 0,-1 0 0,1-1 0,-1 0 0,1-2-1,-1-1 1,0 0 0,0-2 0,-1 0 0,0-1 0,0-1 0,0 0-1,21-15 1,-19 10-507,0 0-1,-2-2 0,0 0 0,0-2 1,-2 0-1,0 0 0,-1-2 0,-1 0 1,0-1-1,-2 0 0,18-35 1,-26 45 421,0-1 1,0 0 0,-1-1-1,-1 1 1,0-1 0,0 1-1,0-14 1,-27 65 3218,21-33-2694,-9 24 900,1 0 0,-12 54 0,21-77-1258,1 1-1,0-1 1,0 1 0,1 0 0,0-1-1,1 1 1,-1-1 0,2 1 0,-1-1-1,1 1 1,1-1 0,-1 0 0,1 0-1,1 0 1,6 12 0,-8-18-113,-1 0 0,0 0 0,1 0 0,-1-1 0,1 1 0,0-1 1,-1 1-1,1-1 0,0 0 0,0 1 0,0-1 0,0 0 0,0 0 0,0 0 0,0-1 0,1 1 0,-1 0 0,0-1 1,4 1-1,-1-1-385,0 0 1,-1-1-1,1 1 1,0-1 0,0 0-1,-1 0 1,1-1-1,-1 1 1,5-3-1,4-2-1593,-2-1 0,1 0 1,-1 0-1,0-1 0,19-18 0,-14 8-851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20.4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 0 2300,'5'55'11046,"-9"35"-4836,1-47-4651,-1-13-1224,-1-1 1,-2 0-1,-1 0 1,-1 0-1,-1-1 1,-1-1-1,-2 0 1,-24 39-1,165-237-4350,-82 116 1941,2 3 0,2 2 0,69-54-1,-103 95 2750,-9 11 249,-13 24 1293,-28 34 1027,-91 142-6,145-211-3618,10-12-340,112-106-6503,-6 5 2330,-135 121 5021,-1 0 0,1 0 0,0 1 0,0-1-1,0 0 1,-1 1 0,1-1 0,0 1 0,0-1 0,0 1 0,0-1-1,0 1 1,0 0 0,0-1 0,0 1 0,0 0 0,0 0-1,1 0 1,-1 0 0,0 0 0,0 0 0,0 0 0,1 0 0,-1 1 24,0-1 1,-1 1 0,1 0 0,0 0 0,-1 0 0,1 0 0,-1-1 0,1 1 0,-1 0-1,0 0 1,1 0 0,-1 0 0,0 0 0,0 0 0,0 0 0,0 0 0,0 0 0,0 0-1,0 0 1,0 1 0,-11 62 4343,9-53-4201,-31 117 1645,17-76-2571,22-54-1517,0-1 0,0 0 0,0 0 0,-1-1 0,8-6 0,2-2-1187,-1-3-29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02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176 137 400,'2'-1'523,"-1"0"0,1 0 0,-1-1 0,1 1 0,0 0 0,-1 0-1,1 1 1,0-1 0,0 0 0,0 1 0,0-1 0,-1 1 0,1-1 0,0 1 0,0 0 0,0 0 0,0 0 0,3 0-1,-2 0-6,0 1-1,-1 0 1,1 0-1,0 0 0,0 0 1,0 0-1,0 1 1,-1-1-1,1 1 0,4 3 1,-3-1-207,0 0 1,0-1 0,-1 1-1,1 0 1,-1 1 0,0-1-1,0 1 1,-1-1 0,1 1-1,-1 0 1,0 0 0,0 0-1,1 6 1,-3-3-247,0 0 1,0 0-1,0 0 0,-1 1 1,-1-1-1,1 0 0,-1 0 1,0 0-1,-1-1 1,0 1-1,-1-1 0,1 1 1,-1-1-1,0 0 0,-1 0 1,0-1-1,0 1 1,-10 9-1,5-6-555,-1-1 1,1 1 0,-2-2-1,-15 11 1,17-14-880,1 0-1,-1 0 1,-1-1 0,1 0 0,-16 4 0,-13-3-5249,19-5 3264</inkml:trace>
  <inkml:trace contextRef="#ctx0" brushRef="#br0" timeOffset="1">70 157 1312,'2'-1'618,"0"1"-1,0-1 1,0 0-1,0 1 1,1 0-1,-1-1 1,0 1-1,0 0 1,0 0-1,0 0 1,0 0-1,0 1 1,0-1-1,1 0 1,-1 1-1,0 0 1,0-1-1,3 3 1,-4-2-444,0-1 1,0 1 0,0 0 0,0 0 0,0 0 0,0 0-1,0 0 1,0 0 0,0 0 0,-1 0 0,1 0-1,0 0 1,-1 0 0,1 1 0,-1-1 0,1 0 0,-1 0-1,0 1 1,1-1 0,-1 0 0,0 0 0,0 1-1,0-1 1,0 0 0,0 1 0,0-1 0,0 0 0,-1 1-1,1-1 1,0 0 0,-1 0 0,0 3 0,0-2-124,0 0 1,-1 0-1,1 0 1,0 0-1,-1 0 1,1 0-1,-1-1 1,1 1-1,-1 0 1,0-1-1,0 1 1,0-1-1,0 0 1,0 0-1,0 1 1,0-1-1,0-1 1,0 1-1,-1 0 1,1 0 0,0-1-1,0 0 1,-1 1-1,1-1 1,0 0-1,-1 0 1,1 0-1,-1 0 1,1-1-1,0 1 1,0 0-1,-1-1 1,1 0-1,-4-1 1,3 1-49,0 0 0,0 0 0,1 0 1,-1 0-1,0-1 0,1 1 1,-1-1-1,1 1 0,0-1 0,-1 0 1,1 0-1,0 0 0,0 0 0,0 0 1,0-1-1,1 1 0,-1-1 0,1 1 1,-1-1-1,1 0 0,0 1 0,0-1 1,0 0-1,0 0 0,1 1 0,-1-1 1,1 0-1,-1-4 0,3 0-269,-1 0-1,1 0 1,0 0 0,1 0-1,0 0 1,0 1 0,0-1-1,1 1 1,0 0-1,0 0 1,0 0 0,6-5-1,-1 2-1676,0 0-1,0 0 1,1 1 0,0 1-1,0-1 1,13-6-1,-7 8-1252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20.8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178 134 1816,'-1'1'567,"0"1"0,0 0-1,1-1 1,-1 1 0,1-1 0,0 1-1,-1 0 1,1 0 0,0-1-1,0 1 1,0 0 0,0-1 0,0 1-1,1 0 1,-1-1 0,0 1 0,1 0-1,-1-1 1,1 1 0,0 0 0,-1-1-1,1 1 1,0-1 0,0 1-1,2 1 1,-1-1-258,0 0 0,1 0 0,0-1 0,-1 1 0,1-1 0,0 0-1,0 0 1,0 0 0,0 0 0,0 0 0,0 0 0,0-1 0,4 1 0,2-1-322,1 1 1,-1-1 0,1-1 0,-1 0-1,0 0 1,1-1 0,-1 0 0,15-6-1,-15 3-149,0 0-1,0 0 1,0-1 0,0 0-1,-1-1 1,0 0 0,10-11-1,-16 15 21,1 0-1,-1 0 0,0 0 1,0 0-1,0 0 1,-1 0-1,1 0 0,-1 0 1,1-1-1,-1 1 1,0 0-1,-1-1 0,1 1 1,-1-1-1,1 0 1,-1 1-1,0-1 0,0 1 1,0-1-1,-1 1 1,1-1-1,-1 1 1,0-1-1,0 1 0,-3-7 1,2 8 154,1 0 1,-1-1 0,0 1 0,0 0-1,0 0 1,0 1 0,-1-1-1,1 0 1,0 1 0,-1-1-1,1 1 1,-1 0 0,1 0-1,-1 0 1,0 0 0,0 0-1,1 0 1,-1 1 0,0 0 0,0-1-1,0 1 1,1 0 0,-1 0-1,0 1 1,-3 0 0,-11 0 604,0 2 0,-30 8 0,42-9-493,-12 4 184,0 0 1,0 1 0,1 1-1,0 1 1,1 0 0,0 1-1,0 1 1,1 0 0,1 1 0,0 0-1,0 1 1,1 1 0,-13 19-1,18-23-193,1 0-1,1 0 0,-1 1 1,2-1-1,0 1 0,0 0 1,1 0-1,0 1 1,-2 18-1,4-22-60,1 1 0,0 0 0,1-1 0,0 1-1,1 0 1,-1-1 0,1 0 0,1 1 0,0-1 0,0 0 0,0 0 0,1 0 0,1-1 0,4 8 0,-3-7-68,0-1 0,0 1 0,1-1 0,0 0 1,1 0-1,-1-1 0,1 0 0,0-1 1,1 1-1,12 5 0,-11-7-495,0 0 1,-1-1-1,1 0 1,1-1-1,17 2 0,-18-3-709,1-1 0,0 0 0,-1-1 0,15-2 0,-15 0-898,1 1-1,-1-1 1,0-1-1,14-7 1,1-3-1686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21.3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1268 62 1028,'-1'-2'399,"0"-1"0,-1 0 0,0 1 0,1-1 1,-1 1-1,0 0 0,0 0 0,0-1 0,-1 1 0,1 0 0,0 1 0,-1-1 0,1 0 0,-1 1 0,0-1 0,1 1 1,-1 0-1,0 0 0,0 0 0,-5-1 0,-67-10 2526,65 11-2265,-71-5 989,-1 3 0,1 5 1,-82 10-1,-238 58-487,242-29-1015,135-33-344,0 1 1,1 1-1,0 1 0,-29 19 0,35-14-1760,17-16 1849,0 1 1,0-1-1,-1 0 0,1 0 1,0 1-1,0-1 0,0 0 1,1 0-1,-1 0 0,0 1 0,0-1 1,0 0-1,0 0 0,0 1 1,0-1-1,0 0 0,0 0 1,0 0-1,0 1 0,1-1 0,-1 0 1,0 0-1,0 0 0,0 0 1,0 1-1,1-1 0,-1 0 1,0 0-1,0 0 0,0 0 0,1 0 1,-1 0-1,0 0 0,0 1 1,0-1-1,1 0 0,-1 0 1,0 0-1,0 0 0,1 0 0,-1 0 1,0 0-1,0 0 0,1 0 1,41-5-8624,-23-1 5669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21.7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244 0 1152,'-38'106'11612,"2"-1"-5342,5-6-3344,-23 125-1,37-131-2228,-43 322-51,57-389-1009,1-21-66,1 0 1,0 1-1,1-1 1,-1 0-1,1 0 0,0 0 1,1 0-1,0 9 0,0-14 134,0 0-1,0 0 0,0 0 0,0 0 1,0 0-1,0 0 0,0-1 0,0 1 0,0 0 1,0-1-1,0 1 0,-1-1 0,1 1 1,0-1-1,0 1 0,0-1 0,-1 0 1,1 1-1,0-1 0,-1 0 0,1 1 1,-1-1-1,2-2 0,19-19-4584,-7 5 1338,1-3-65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22.2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1026 49 932,'0'0'169,"0"0"0,1 0 0,-1-1-1,0 1 1,1 0 0,-1 0 0,0-1 0,0 1 0,0 0-1,1-1 1,-1 1 0,0 0 0,0-1 0,0 1 0,0 0 0,1-1-1,-1 1 1,0-1 0,0 1 0,0 0 0,0-1 0,0 1-1,0 0 1,0-1 0,0 1 0,0-1 0,0 1 0,-1 0-1,1-1 1,0 1 0,0 0 0,0-1 0,0 1 0,-1-1-1,-13-10 2240,-19-1-269,-18 5-326,-1 3 0,-1 1 0,-90 9 0,46-2-947,63-3-660,-184 12 620,214-13-826,0 1-1,0-1 1,0 1 0,1 0-1,-1 0 1,0 0 0,1 0-1,-1 1 1,-3 2 0,6-3-5,0 0 1,1 0 0,-1 0-1,0 0 1,1 0 0,-1 0-1,1 1 1,-1-1 0,1 0-1,0 0 1,-1 1 0,1-1-1,0 0 1,0 1 0,0-1-1,0 0 1,0 1 0,0-1-1,0 0 1,0 0 0,1 1-1,-1-1 1,1 0 0,-1 0-1,1 1 1,-1-1 0,2 2-1,0 6 14,0 0 1,0-1-1,-1 1 0,0 0 1,-1 0-1,0 0 0,0 0 1,-1 0-1,0 0 0,0 0 0,-1-1 1,-3 10-1,-7 18 139,-25 52 1,26-63-65,-153 333 1128,145-320-1030,-16 45 183,33-77-338,0 0-1,0 1 1,1-1-1,0 1 1,0-1 0,0 1-1,1-1 1,0 1 0,1-1-1,1 11 1,-1-15-18,0 1 0,0-1-1,0 0 1,1 0 0,-1 0 0,1 0 0,-1 0 0,1 0 0,0 0 0,0-1 0,-1 1 0,1-1 0,1 1-1,-1-1 1,0 0 0,0 1 0,0-1 0,1-1 0,-1 1 0,0 0 0,5 1 0,59 8 96,-51-8-81,56 3-174,1-3 0,0-4 0,-1-2 0,0-3 0,0-4 0,0-2 1,-2-4-1,115-43 0,-148 45-1094,-2-1 0,0-1 0,36-26 1,-43 24-1322,-1 0 0,-1-2 0,-1-1 0,22-26 1,-24 22-596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22.6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42 2244,'-1'0'232,"0"0"0,0 0 0,0 0 1,0 0-1,1 1 0,-1-1 0,0 0 0,0 0 0,0 0 0,1 1 0,-1-1 0,0 0 0,0 1 0,1-1 1,-1 0-1,0 1 0,0-1 0,1 1 0,-1 0 0,1-1 0,-1 1 0,0-1 0,1 1 0,-1 1 1,17 5 3269,35 1-272,162-7-655,-1-19-5330,-180 13-483,0-2 0,58-20 0,-61 17 497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23.0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262 1 2000,'4'13'8774,"12"13"-5567,-7-11-1415,-5-6-1383,-1 1-1,0 0 0,0 0 1,-1 0-1,0 0 0,-1 1 1,0-1-1,0 0 0,-1 1 1,-1-1-1,-1 15 0,-4 7 7,0 0 0,-15 41 0,13-50-269,-1-1-1,-1-1 1,-1 1 0,-1-2 0,-16 23-1,-79 86 170,44-57-254,58-66 8,-17 25-471,22-30 391,0-1-1,0 0 1,0 0 0,0 1-1,0-1 1,0 0-1,0 0 1,0 1-1,0-1 1,0 0-1,0 0 1,0 1-1,0-1 1,1 0-1,-1 0 1,0 1-1,0-1 1,0 0-1,0 0 1,0 0-1,0 1 1,1-1-1,-1 0 1,0 0-1,0 0 1,0 1-1,1-1 1,-1 0-1,0 0 1,0 0-1,0 0 1,1 0 0,-1 1-1,0-1 1,0 0-1,1 0 1,-1 0-1,0 0 1,24-1-372,-6-4 81,1 0 0,-1-1 0,0-1 0,-1-1 0,33-19 0,81-65-2127,-41 28 241,140-78-2399,93-64 2873,-314 200 1838,40-33 630,-45 36-451,-1 0 0,0 0 0,0-1 0,0 1 0,0-1 0,0 0 0,-1 0 0,0 0 0,1 0 0,1-7 0,-4 11-206,0-1 0,0 0 1,0 0-1,0 0 0,0 0 1,0 0-1,0 0 0,-1 1 1,1-1-1,0 0 0,0 0 0,-1 0 1,1 0-1,-1 1 0,1-1 1,-1 0-1,1 0 0,-1 1 1,1-1-1,-1 0 0,0 1 0,1-1 1,-1 1-1,0-1 0,1 1 1,-1-1-1,0 1 0,0-1 1,0 1-1,1 0 0,-1-1 0,0 1 1,0 0-1,0 0 0,0 0 1,0 0-1,0 0 0,1 0 1,-1 0-1,0 0 0,0 0 0,-1 0 1,-41 3 1196,25 1-1117,1 2 1,0 0-1,0 0 1,0 2-1,0 0 1,1 1-1,1 1 1,0 0-1,0 1 1,1 0-1,0 1 1,1 1-1,-21 25 1,2 4 202,1 0 0,2 2 1,-35 73-1,53-97-342,1 1 0,1 0 0,0 0-1,2 1 1,0-1 0,2 2 0,0-1 0,2 1-1,-2 43 1,5-63-55,0-1 0,1 1 0,-1-1 0,0 1 0,1-1 0,0 1-1,-1-1 1,1 0 0,0 1 0,0-1 0,0 0 0,1 0 0,-1 0 0,0 1 0,1-1 0,0-1-1,-1 1 1,1 0 0,0 0 0,0-1 0,0 1 0,4 2 0,-1-2-158,-1-1 0,1 1 0,-1-1 0,1 0 1,0 0-1,0-1 0,0 1 0,-1-1 0,1 0 0,0 0 1,6-2-1,9-1-1495,0-2 1,0-1 0,0 0 0,27-13-1,16-13-4465,-31 14 2800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23.3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836 32 1164,'-11'-31'12578,"2"30"-7362,-2 18-4109,10-16-1067,-216 447 5843,174-353-5431,-4-2 0,-5-2 1,-114 154-1,90-151-273,-106 143-183,172-222 65,-1 0-2284,22-27-1718,-1-4 434,1-1 0,-2 1-1,10-25 1,-9 20 329,3-6-392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23.7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44 572,'-10'-6'7786,"32"-1"-4912,35 0-247,184 21 2581,-1 0-5136,-239-14-222,-1 0 0,1 0 0,0 0 0,0 0 0,-1 0 0,1 0 0,0-1 0,-1 1 0,1 0 0,0 0 0,-1-1 0,1 1 0,0 0 0,-1-1 0,1 1 0,0-1 0,-1 1 0,1-1 0,-1 1 0,1-1 0,-1 1 0,1-1 0,-1 1 0,0-1 0,1 0 0,-1 1 0,0-1 0,1 0 0,-1 1 0,0-1 0,0 0 0,0 1 0,1-1 0,-1 0 0,0 0 0,0-1 0,0 1-387,0-1 1,0 1-1,-1-1 1,1 1-1,0 0 1,0-1-1,-1 1 0,1-1 1,-1 1-1,1 0 1,-1-1-1,0 1 1,0 0-1,1 0 1,-1 0-1,0-1 0,0 1 1,-1-1-1,-9-6-2829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24.5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1570 43 1680,'5'-11'3909,"14"-20"14331,-28 89-16282,1-13-1370,-2 0 0,-1-1 0,-2-1-1,-3 1 1,-1-2 0,-27 47 0,-47 46 844,-162 185 0,250-315-1431,-50 56-1,-2-3 0,-106 89 0,120-115 0,-2-3 0,-1-1 0,-1-2 0,-1-2 0,-63 23 0,-189 40 0,154-49 0,120-30 0,18-5 0,-1-1 0,1 0 0,-1 0 0,0-1 0,0 1 0,-9-1 0,52-20-2442,-14 6 898,59-34-7606,-69 39 6301,0-1-1,-1-1 1,-1 1 0,15-18-1,-11 9-1070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26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144 185 368,'-11'-8'9794,"-1"-5"-3787,11 12-5818,0 0 0,0 0 0,1 0-1,-1 0 1,0 0 0,0-1 0,1 1 0,-1 0 0,1 0-1,-1 0 1,1-1 0,0 1 0,-1 0 0,1-1 0,0 1 0,0 0-1,0-1 1,0 1 0,0 0 0,0-1 0,0 1 0,1-3 0,2 1-156,-1 0 0,1-1 1,0 1-1,0 0 0,1 1 1,-1-1-1,0 0 0,1 1 1,-1 0-1,1 0 0,4-2 1,52-20-65,-35 15 64,8-4-33,0 1 0,2 2 0,-1 1-1,1 1 1,0 3 0,46-3 0,-80 8-2,1 0 0,-1-1 0,0 1 0,1 0 0,-1 0 1,1 0-1,-1 0 0,1 0 0,-1 1 0,0-1 0,1 0 0,-1 1 0,0-1 0,1 1 0,-1-1 1,0 1-1,1-1 0,-1 1 0,0 0 0,0 0 0,0 0 0,0 0 0,0 0 0,0 0 0,0 0 1,0 0-1,0 0 0,0 0 0,0 0 0,-1 1 0,1-1 0,-1 0 0,1 0 0,-1 1 0,1-1 1,-1 1-1,0-1 0,1 0 0,-1 1 0,0-1 0,0 1 0,0-1 0,0 0 0,0 1 0,0-1 1,-1 1-1,1-1 0,0 0 0,-1 1 0,1-1 0,-1 0 0,-1 3 0,-4 9 54,0 1 0,-1-2 0,0 1 0,-10 12 0,12-19-9,-36 53 574,-4-3 0,-1-2 0,-81 73 0,290-190-1852,-161 61 1230,0 1-1,0 1 0,1-1 1,-1 0-1,1 0 0,-1 1 1,1-1-1,-1 1 0,1 0 1,-1 0-1,1 0 0,-1 0 1,1 0-1,-1 1 0,1-1 1,-1 1-1,0-1 0,1 1 1,-1 0-1,0 0 0,1 0 1,-1 0-1,0 1 0,0-1 1,0 0-1,0 1 1,0 0-1,0-1 0,0 1 1,-1 0-1,1 0 0,-1 0 1,1 0-1,-1 0 0,0 0 1,0 1-1,0-1 0,0 0 1,0 1-1,0-1 0,0 0 1,-1 1-1,0-1 0,1 1 1,-1-1-1,0 5 0,0 2 63,0 1-1,0 0 0,-1-1 1,0 1-1,-1-1 1,0 1-1,0-1 0,-1 0 1,0 1-1,-1-2 1,-5 11-1,-5 0 120,-1 0 1,0 0-1,-2-2 0,0 0 0,-1-1 0,0 0 1,-2-2-1,1 0 0,-31 15 0,-29 11-637,-95 35-1,170-73 402,-11 1-3643,23-13-1700,24-13-2282,-13 13 4185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03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1 201 360,'2'0'9546,"3"0"-4865,19 0-4241,-15 0 807,527-18 4461,-360 1-4942,179-40 1,-330 52-826,-3 2-160,0-2 0,0 0 1,-1-1-1,0-2 1,0 0-1,23-13 0,-31 4-4082,-13 16 3946,0 0-1,1 0 0,-1 0 0,0 0 0,0 0 1,0 0-1,0 0 0,0 0 0,0 0 0,-1 1 0,1-1 1,0 0-1,0 0 0,-1 0 0,1 0 0,0 0 0,-1 0 1,1 1-1,-1-1 0,1 0 0,-1 0 0,0 1 1,1-1-1,-1 0 0,0 1 0,1-1 0,-1 1 0,0-1 1,0 1-1,1-1 0,-1 1 0,0-1 0,-1 1 1,-12-5-3208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26.8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1111 1232 2468,'6'2'1123,"0"-1"0,0 0 1,0 0-1,0-1 0,0 0 0,0 0 0,0 0 0,0-1 0,0 1 0,7-3 1,-1-1-322,0 0 1,-1 0 0,1-1-1,14-9 1,5-6-507,0-1 1,32-30-1,-50 40-311,-1 0 1,0-1-1,-1 0 0,0-1 0,-1 0 1,0-1-1,-1 0 0,-1 0 0,0-1 1,-1 0-1,0 0 0,-2-1 0,1 0 1,-2 0-1,0 0 0,-1 0 0,-1-1 0,-1 0 1,0 1-1,-1-1 0,-3-28 0,-7-31-1261,-3 1-1,-41-129 1,43 172 1071,-1 0 1,-2 0 0,-2 2-1,0 0 1,-2 0-1,-1 2 1,-1 0 0,-37-38-1,47 56 424,-1 1-1,0 0 1,0 1 0,-1 0-1,0 1 1,0 0-1,-1 1 1,1 0-1,-1 1 1,-1 1 0,-20-5-1,15 6 124,0 1 0,-1 0 0,1 2 0,-1 0 0,1 2 0,0 0 0,-30 6 0,5 5 102,0 2 0,0 1 0,2 3 0,0 1 0,1 2-1,-46 33 1,37-20-183,2 3-1,1 1 1,3 3-1,1 1 0,2 3 1,2 1-1,2 1 1,2 2-1,2 2 0,3 1 1,-35 85-1,52-101-123,1 0 0,3 1 0,1 0-1,2 0 1,1 1 0,1 57 0,4-67-216,2 1 0,1-1 0,1 0 0,1 0 0,2-1 0,1 0 0,1 0 0,1 0 0,18 31 0,-25-52-241,1-1-1,0 1 1,1-1-1,-1 1 1,1-1-1,1-1 0,-1 1 1,1-1-1,0 0 1,0 0-1,10 6 1,-11-9-330,-1 0 1,0-1 0,1 1 0,-1-1 0,1 0-1,0 0 1,-1 0 0,7 0 0,-5-1-678,1-1 0,-1 1 0,1-1 0,-1-1-1,1 1 1,9-4 0,8-3-2544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30.4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463 807 700,'27'-17'5906,"25"2"-4842,-12 3-666,-3-2-280,-6 4-108,-1-2 0,0-2 0,28-16 0,-50 24-12,1 0 0,-1 0-1,0-1 1,0 0 0,-1 0 0,0 0-1,-1-1 1,1 0 0,-1-1 0,-1 1-1,0-1 1,0-1 0,6-16 0,-5 6 184,-1 0 0,-1-1 0,-1 1 1,-1-1-1,-1 0 0,-2-21 0,-1-7 432,-14-68 0,13 101-202,-1-1 1,0 1-1,-1 0 0,-1 0 0,-1 0 0,0 1 0,-1 0 0,-15-21 0,19 30-198,0 1 0,0 1-1,0-1 1,0 1-1,-1-1 1,0 1 0,0 1-1,0-1 1,0 1-1,-1-1 1,1 1-1,-1 1 1,0-1 0,1 1-1,-1 0 1,0 1-1,0-1 1,-1 1-1,1 0 1,0 1 0,0 0-1,-1-1 1,1 2-1,0-1 1,-12 3 0,-7 5-13,0 0 1,0 1 0,1 1-1,1 2 1,0 0 0,-42 31-1,-117 111 789,94-75-679,57-52-73,-41 47 0,64-66-151,1 1 0,0 0-1,0 1 1,1-1-1,0 1 1,1 0-1,0 1 1,1 0-1,0-1 1,-3 18 0,6-24-47,1 1 0,0 0 0,1 0 0,-1-1 0,1 1 0,0 0 0,0 0 0,1-1 0,-1 1 0,1-1 0,0 0 0,0 1 0,0-1 0,1 0 0,0 0 0,0 0 0,0 0 0,0-1 0,0 1 0,1-1 0,-1 0 0,1 0 0,0 0 0,0-1 0,0 1 0,0-1 0,6 2 0,12 7 46,0-2 1,1 0 0,45 10 0,-24-8-663,0-3 0,0-1-1,71 1 1,-109-9-519,-1 0 0,0 0 1,0-1-1,0 0 0,0 0 0,0 0 0,0 0 0,-1-1 1,1 0-1,-1 0 0,1 0 0,-1 0 0,0-1 0,0 0 1,-1 0-1,1 0 0,3-6 0,3-1-2042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30.9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472 57 2432,'0'-2'652,"0"-1"1,-1 1-1,0-1 0,1 1 0,-1-1 0,0 1 0,0-1 1,0 1-1,-1 0 0,1-1 0,-1 1 0,1 0 1,-1 0-1,0 0 0,1 0 0,-1 1 0,0-1 0,0 0 1,0 1-1,-1-1 0,-3-1 0,1 1-202,0 0 0,0 1 1,0 0-1,0 0 0,0 0 0,-1 1 0,1 0 0,0 0 0,0 0 1,-8 2-1,-3 1-182,0 0 0,0 2 0,1 0 0,0 0 0,0 1 0,-18 11 0,20-8-207,1 0 0,0 0 1,0 1-1,1 0 0,0 1 0,0 1 0,2 0 0,-1 0 1,2 1-1,-12 20 0,18-29-63,0 0 1,-1 1-1,2-1 1,-1 1-1,0-1 1,1 1 0,0 0-1,0-1 1,1 1-1,-1 0 1,1 0-1,0 0 1,0-1-1,1 1 1,-1 0-1,1 0 1,0-1-1,0 1 1,1 0-1,-1-1 1,1 1-1,0-1 1,0 0-1,1 1 1,-1-1-1,1 0 1,0-1 0,0 1-1,0 0 1,1-1-1,-1 0 1,1 1-1,0-2 1,0 1-1,0 0 1,7 3-1,14 6-13,0-1-1,52 15 1,-58-21-3,-1 0 0,1 2 1,-1 0-1,0 1 0,-1 1 1,0 0-1,30 23 0,-44-29 16,0-1 1,0 1-1,-1 0 0,1 1 0,-1-1 0,0 0 0,0 1 1,0 0-1,0-1 0,0 1 0,-1 0 0,0 0 1,1 0-1,-1 0 0,-1 0 0,1 0 0,0 6 0,-2-2 5,0 0 0,0 0 0,0-1 1,-1 1-1,0-1 0,0 0 0,-1 1 0,-6 11 0,-4 4 57,-1-1-1,-1-1 1,-1-1 0,-27 28 0,-27 22 527,-3-4 1,-153 108-1,219-167-6778,26-15 663,33-17-2726,-26 11 4529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31.3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72 3484,'13'2'21904,"-3"1"-17707,-9-3-4176,0 0-1,0 0 1,0 0-1,0 0 0,0 0 1,0 0-1,0 0 1,0-1-1,0 1 0,0 0 1,0 0-1,0-1 0,0 1 1,0-1-1,0 1 1,0-1-1,0 1 0,-1-1 1,1 0-1,0 1 1,0-1-1,0 0 0,0-1 1,25-19-3769,-6 5-3042,-4-6-4603,-14 14 6957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32.3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5 335 1424,'-4'-20'16558,"14"27"-15356,0 1-955,0 0-1,-1 1 1,0 0 0,-1 1 0,0 0 0,0 0-1,-1 1 1,0 0 0,-1 0 0,0 0 0,-1 1-1,-1 0 1,1 0 0,-2 0 0,0 1 0,2 14-1,-4-19-231,11 209 99,-12-216-46,-5 19-33,1 4 21,2-41-18,1-43-141,4-1 0,19-117 0,-16 154 36,0 0-1,2 0 1,0 1-1,2 0 1,1 0 0,0 1-1,2 1 1,0 0-1,1 1 1,18-20 0,-5 15 25,0 0 1,2 3 0,0 0-1,1 1 1,2 2-1,0 2 1,0 0-1,67-21 1,-98 38-1082,-7 5-502,-20 12-3230,-13 10-6518,30-21 8315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32.8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220 200 500,'1'6'821,"0"-1"-1,1 0 1,-1 0-1,1 0 1,0 0 0,0 0-1,1 0 1,-1-1-1,1 1 1,0-1-1,0 0 1,1 1 0,-1-1-1,1-1 1,0 1-1,0-1 1,6 5 0,-4-5-467,0 0 1,0 0 0,0 0 0,1-1-1,0 0 1,-1 0 0,1-1 0,0 0-1,0 0 1,0 0 0,-1-1 0,9 0-1,-5-1-421,-1 0-1,0 0 1,1-1-1,-1 0 0,0 0 1,-1-1-1,1-1 1,0 1-1,-1-1 0,0-1 1,0 1-1,0-1 1,0-1-1,-1 0 0,0 0 1,0 0-1,0-1 1,-1 0-1,10-15 0,-7 6-715,0-1-1,-2 0 0,10-32 1,-16 45 718,1 0 1,-1 0-1,0 0 1,-1 0-1,1 0 0,-1 0 1,0 0-1,0-1 1,0 1-1,0 0 1,-1 0-1,1 0 1,-1 0-1,0 0 1,-1 0-1,1 0 0,-1 0 1,1 0-1,-1 0 1,0 0-1,-1 1 1,1-1-1,-3-2 1,2 4 74,0 0 0,0 1 1,0-1-1,0 1 0,0 0 0,-1 0 1,1 0-1,0 0 0,0 1 1,-1-1-1,1 1 0,0 0 1,-1 0-1,1 0 0,0 0 0,-1 1 1,1-1-1,0 1 0,0 0 1,-1 0-1,-5 3 0,-9 3 325,0 1 1,-24 14-1,33-17-103,-44 27 664,0 2-1,2 3 0,2 2 0,-70 71 0,111-102-820,1 0 0,0 1 0,0 0 0,1 0 0,0 1-1,1-1 1,0 1 0,1 0 0,0 1 0,0-1 0,1 1 0,0 0 0,1-1 0,1 1 0,-1 0-1,2 0 1,-1 1 0,2-1 0,-1 0 0,2 0 0,-1 0 0,1 0 0,1-1 0,0 1-1,1 0 1,0-1 0,0 0 0,1 0 0,0 0 0,1-1 0,0 0 0,1 0 0,0 0-1,0-1 1,1 0 0,10 9 0,9 5 81,1-1 1,1-1-1,39 19 0,-59-34-225,0-1-1,1 0 0,-1 0 0,1-1 0,0 0 0,0 0 0,1-1 0,-1-1 1,0 0-1,1 0 0,-1-1 0,0 0 0,1-1 0,-1 0 0,15-3 0,-19 1-500,0 1 0,1-1 1,-1-1-1,-1 1 0,1-1 0,0 0 0,8-8 0,-1-1-2674,-1-1 0,0 0 0,14-23 0,-12 17 82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33.4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104 0 1976,'-2'2'526,"1"0"1,-1 0-1,1 1 0,0-1 1,0 0-1,0 1 0,0-1 1,1 1-1,-1-1 0,1 1 1,-1-1-1,1 1 0,0-1 1,0 1-1,0 2 0,4 48 1191,-3-36-550,3 137 1165,-6-133-2325,0 0-1,-2 0 1,0 0-1,-1-1 1,-11 26 0,-43 70 44,51-102-41,7-21-112,13-26-200,229-358-9379,-240 389 9672,29-37-263,-29 38 328,1-1 0,-1 1 0,0 0 1,1-1-1,-1 1 0,1 0 0,-1 0 1,1 0-1,-1 0 0,1 0 0,0 0 1,-1 0-1,1 1 0,0-1 0,0 1 1,0-1-1,0 1 0,-1 0 1,1-1-1,0 1 0,4 1 0,-5 0 78,1 0-1,-1 0 1,1 1 0,-1-1-1,0 1 1,1-1-1,-1 1 1,0-1-1,0 1 1,0 0 0,0 0-1,-1-1 1,1 1-1,0 0 1,-1 0-1,1 0 1,-1 0 0,0 0-1,1 0 1,-1 0-1,0 0 1,0 0-1,0-1 1,-1 4 0,-4 51 2168,-3-4-443,1-6 614,-22 82-1,25-113-1737,11-20-516,22-36-817,-3 4-454,-9 16 403,1 0 0,0 2 0,2 0 0,0 1 1,1 1-1,1 1 0,30-17 0,-51 32 685,0 1 0,0-1 1,0 1-1,0-1 0,0 1 1,0-1-1,0 1 0,0 0 0,0-1 1,0 1-1,0 0 0,0 0 1,0 0-1,0 0 0,0 0 0,0 0 1,0 0-1,0 0 0,0 0 1,0 0-1,0 1 0,0-1 1,0 0-1,0 1 0,0-1 0,0 1 1,0-1-1,0 1 0,-1-1 1,1 1-1,1 1 0,-1 0 124,1 0 1,-1 1-1,0-1 1,0 1-1,0-1 0,0 1 1,-1-1-1,1 1 0,-1 0 1,1-1-1,-1 1 1,0 3-1,-1 10 972,0 1-1,-6 31 1,2-25-835,-1-1-1,-1 1 1,-1-1-1,-18 34 1,58-78-11053,-24 12 7283,0 1-134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33.8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157 422 2032,'6'30'9185,"12"-11"-3670,-13-17-5184,-1 0 1,1-1-1,-1 1 1,1-1-1,0 0 1,0 0-1,-1 0 1,1 0 0,0-1-1,7 0 1,7-2-436,0 0 1,-1-1-1,1-1 1,30-10-1,-38 10-156,-1 0 1,1-1-1,-1 0 0,1-1 0,-1 0 1,16-14-1,-18 12-489,1-1 0,-2 0-1,1 0 1,-1-1 0,-1 0 0,0 0 0,0-1 0,-1 0 0,0 0-1,4-15 1,-1 3-661,4-8-1106,11-54 1,-21 78 2441,-1 0-1,0 0 1,0 0-1,-1 0 1,0 0-1,0 0 1,-1 1-1,1-1 1,-1 0-1,-1 0 1,1 0 0,-1 1-1,-1-1 1,-3-7-1,4 11 237,-1 0-1,1 0 1,-1 1 0,0-1-1,0 1 1,0 0 0,0-1-1,-1 1 1,1 1-1,-1-1 1,1 0 0,-1 1-1,1 0 1,-1 0 0,0 0-1,0 0 1,0 1-1,1-1 1,-1 1 0,0 0-1,-5 0 1,-9 1 939,-1 1 1,-34 7-1,21-2 263,-1 2 0,2 1 0,-1 2 0,-34 18 0,47-21-908,1 2 0,1 0 0,-1 1 1,2 1-1,0 1 0,0 0 0,-24 29 0,36-36-449,-1-1 0,1 1 0,0 0 0,1 0 0,0 1 0,0-1 0,0 1 0,1-1 0,0 1 0,0 0 0,1-1 0,0 1 0,1 0 0,-1 0 0,2 0 0,-1 0 0,1 0 0,0 0 0,1 0 0,-1-1 0,2 1 0,-1 0 0,1-1 0,0 0 0,1 1 0,-1-1 0,10 12 0,-8-13-374,0 0-1,0-1 1,0 0-1,1 0 0,0 0 1,0 0-1,0-1 1,9 5-1,-8-6-426,0 0-1,0 0 1,0-1-1,1 0 1,-1 0-1,0 0 1,1-1-1,-1 0 1,9-1-1,9-1-2427,0-1-60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34.1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1 103 1760,'18'55'12129,"-4"-1"-6723,16 112-2984,-28-158-2057,-2-4-299,0 0 1,1 0-1,0 0 0,0 0 0,0 0 0,0 0 1,0 0-1,1-1 0,0 1 0,0-1 1,0 1-1,3 4 0,-3-7-40,0 0-1,-1-1 1,1 1-1,0-1 1,0 1-1,0-1 1,-1 1 0,1-1-1,0 0 1,0 0-1,0 0 1,0 0-1,-1 0 1,1 0-1,0-1 1,0 1 0,0-1-1,-1 1 1,1-1-1,0 1 1,0-1-1,-1 0 1,1 0-1,-1 0 1,1 0 0,-1 0-1,1 0 1,0-2-1,36-22 111,-1-1 0,-1-3 0,60-61 0,-77 70-227,0-2-1,-2 0 1,-1-1 0,0-1 0,-2 0 0,0-1 0,13-39 0,-24 52-597,0-4 1411,-1 6-3030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34.5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0 165 1056,'1'2'588,"-1"-1"-1,0 0 1,0 1 0,1-1 0,-1 0-1,1 0 1,-1 0 0,1 1-1,-1-1 1,1 0 0,0 0-1,0 0 1,-1 0 0,1 0-1,0 0 1,2 1 0,23 16 3974,27 3-773,-42-18-3672,0-1 0,0 1-1,1-2 1,-1 0 0,0 0 0,1-1 0,-1-1 0,1 0 0,-1 0 0,0-1 0,0 0 0,0-1-1,0 0 1,0-1 0,13-7 0,-16 7-185,-1-1 0,0 1 0,0-2-1,-1 1 1,0-1 0,0 1 0,0-2 0,0 1 0,-1-1-1,0 0 1,0 0 0,-1 0 0,0 0 0,-1-1 0,1 0-1,-1 0 1,-1 0 0,1 0 0,-1 0 0,-1-1 0,1-10-1,-1 17 51,-1 0-1,0 1 1,0-1-1,0 0 1,0 0-1,0 1 1,0-1-1,0 0 1,-1 1-1,1-1 1,-1 1-1,1-1 0,-1 0 1,0 1-1,1-1 1,-1 1-1,0-1 1,0 1-1,0 0 1,0-1-1,0 1 1,0 0-1,-1 0 1,1 0-1,-2-1 1,0 0 21,0 1 0,0 0 1,0 0-1,0 0 1,-1 0-1,1 0 0,0 1 1,-1-1-1,1 1 1,0 0-1,-1 0 0,-2 1 1,-9 1 174,0 1 1,0 0 0,1 1-1,-24 10 1,24-7 38,1 0 0,0 0 0,0 1 0,1 1 1,0 0-1,1 1 0,0 0 0,0 1 0,1 0 0,1 1 0,0 0 1,0 0-1,1 1 0,1 0 0,0 0 0,1 1 0,0 0 0,-5 23 0,6-21-75,2 0-1,0 0 0,1 0 1,0 1-1,2-1 0,0 1 0,0-1 1,2 1-1,0-1 0,1 0 0,1 0 1,0 0-1,1 0 0,1-1 1,0 1-1,15 25 0,-18-37-126,-1 0-1,1 0 1,0-1-1,0 1 1,0-1-1,1 0 1,-1 0-1,1 0 1,0 0-1,0-1 1,0 1-1,0-1 1,0 0-1,0 0 1,0-1-1,6 2 1,-3-1-338,0-1 0,0-1 0,1 1 0,-1-1 0,1 0 0,-1-1 0,0 0 0,1 0 0,8-3 0,0 0-1510,0-2 1,-1 0 0,21-11-1,32-26-10217,-43 24 8026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0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0 588,'2'8'11775,"1"11"-7469,10 39-2493,-7-34-1474,-1 0 0,-1 1-1,-2-1 1,0 1-1,-1 0 1,-2-1-1,0 1 1,-2 0 0,-7 32-1,6-44-497,0 0 1,-1-1-1,0 1 0,-1-1 0,0-1 1,-1 1-1,0-1 0,-10 11 0,9-13-448,0-1 0,0 1 0,-1-2 0,0 1 0,-1-2 0,0 1 0,0-1 0,0-1-1,-1 1 1,-13 3 0,-59 17-6451,37-16 3291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35.0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429 46 2012,'-1'-4'1310,"-1"0"-1,1 0 1,-1 1 0,0-1-1,-1 1 1,1-1 0,0 1-1,-1 0 1,0 0-1,-4-4 1,6 7-1171,-1-1 0,0 0-1,1 1 1,-1 0 0,1-1 0,-1 1 0,0 0-1,1-1 1,-1 1 0,0 0 0,1 0 0,-1 1-1,0-1 1,1 0 0,-1 0 0,0 1 0,1-1-1,-1 1 1,1 0 0,-1-1 0,1 1 0,-1 0-1,1 0 1,-1 0 0,1 0 0,0 0-1,-1 0 1,1 0 0,-1 2 0,-11 9 146,0 1 1,1 0-1,1 1 0,0 0 1,1 1-1,1 0 0,0 1 1,-8 20-1,-48 142 1503,53-138-1384,-7 18 81,-89 305 1926,94-302-2117,3 1 1,2 1 0,-2 122 0,12-162-275,0 1 0,2 0 0,0-1 0,2 0 0,1 0 1,12 35-1,-13-48-9,-1 0 1,2 0-1,0 0 1,0 0-1,0-1 0,1 0 1,1-1-1,0 1 1,0-1-1,0-1 1,1 1-1,0-2 0,0 1 1,1-1-1,16 8 1,-7-7 4,1 0-1,-1 0 1,1-2 0,0-1 0,1 0 0,-1-2-1,0 0 1,1-1 0,0-1 0,29-4 0,-49 4-89,0 0 1,0-1-1,0 1 0,0-1 1,0 1-1,0 0 1,0-1-1,0 0 0,0 1 1,0-1-1,0 0 1,0 1-1,0-1 0,-1 0 1,1 0-1,0 0 1,-1 0-1,1 0 0,-1 0 1,1 0-1,-1 0 1,1 0-1,-1 0 0,1 0 1,-1 0-1,0 0 1,0 0-1,0 0 0,0 0 1,1 0-1,-1 0 1,-1-1-1,1 1 0,0 0 1,0 0-1,0 0 1,0 0-1,-1 0 0,1 0 1,-1-1-1,-18-54-7323,13 43 4299,-18-46-8432,15 37 7677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35.3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425 1 2140,'-5'0'13218,"-11"5"-6530,-6 4-4522,-49 23-4025,48-21 3512,-7 4-1584,0 2 0,2 1 0,-1 1 0,2 2 0,1 1 0,1 1-1,1 0 1,-24 31 0,31-25-1580,14-12-5517,24-24-8755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36.0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17 296,'-3'-3'3244,"2"3"-2974,1-1 0,0 1 0,0 0 1,0-1-1,-1 1 0,1-1 1,0 1-1,0 0 0,0-1 0,0 1 1,0 0-1,0-1 0,0 1 1,0-1-1,0 1 0,0 0 1,0-1-1,0 1 0,0-1 0,0 1 1,0 0-1,0-1 0,14-3 4289,-11 4-4122,1-1 0,-1 2-1,0-1 1,0 0 0,1 1 0,-1 0 0,0-1 0,6 4-1,-2 1-229,-1 1 1,0 0-1,0 0 0,-1 0 0,0 1 0,0 0 0,0 0 0,-1 0 0,0 1 0,-1-1 0,1 1 0,-1 0 0,-1 0 0,0 0 1,0 0-1,2 16 0,-1 12 151,0 1-1,-5 53 1,2-78-243,-1 18-67,-1 0-1,-2 0 0,-1-1 1,-1 1-1,-2-1 0,0 0 1,-19 39-1,27-61-82,10-14-27,20-22-107,-23 22 104,216-241-2888,-33 34-890,-180 202 3736,-5 6 261,0 1-1,0-1 1,1 1-1,-1 0 1,1 0 0,0 1-1,9-6 1,-14 10-88,0 0-1,0 1 1,0-1-1,-1 0 1,1 1 0,0-1-1,0 1 1,-1-1-1,1 1 1,0-1 0,-1 1-1,1 0 1,0-1-1,-1 1 1,1 0 0,-1-1-1,1 1 1,-1 0 0,0 0-1,1 0 1,-1-1-1,0 1 1,1 0 0,-1 0-1,0 0 1,0 0-1,0 0 1,0-1 0,0 1-1,0 0 1,0 0 0,0 0-1,0 0 1,0 0-1,0-1 1,-1 1 0,1 1-1,-5 37 904,-2-3-379,-4 19 192,2 0-1,2 0 0,2 95 0,5-127-830,-1-18-45,1 0 0,-1 1 0,1-1 0,1 1 0,-1-1 0,1 0 0,0 1 0,0-1 0,0 0 0,1 0-1,0 0 1,0 0 0,0 0 0,5 7 0,-7-12-288,1 0-1,0 0 0,-1 0 1,1 0-1,0 0 1,0 0-1,-1 0 1,1 0-1,0 0 1,0 0-1,-1-1 0,1 1 1,0 0-1,-1 0 1,1-1-1,0 1 1,-1 0-1,1-1 1,0 1-1,-1-1 0,1 1 1,-1-1-1,1 1 1,0-1-1,0 0 1,18-18-6941,-16 17 7185,12-14-3629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36.5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82 311 1476,'34'-8'9764,"21"-18"-8356,-32 15-845,6-2-342,-9 4-335,0 0-1,0-1 0,32-23 0,-49 31 45,0 0-1,0 0 1,0 0-1,-1 0 1,1-1-1,-1 1 1,1-1-1,-1 0 1,0 0-1,0 0 1,0 0-1,-1 0 1,1 0-1,-1-1 1,1 1-1,-1 0 1,0-1-1,0 1 0,-1-1 1,1 1-1,-1-1 1,0 1-1,0-1 1,0 1-1,0-1 1,0 1-1,-1-1 1,0 0-1,-2-6 1,2 7 72,-1 0 0,0 0 0,0 0 0,0 0 0,0 1 0,-1-1 0,1 1 0,-1-1 0,1 1 0,-1 0 0,0 0 0,0 0 0,0 0 0,0 0 0,-1 1 0,1-1 0,0 1 1,-1 0-1,1 0 0,0 0 0,-1 1 0,1-1 0,-1 1 0,0 0 0,1 0 0,-5 0 0,-4 1 382,-1 0 0,1 0 0,0 2 0,0-1 0,0 1 0,-13 6 0,11-4 273,1 2 0,0 0 1,0 0-1,1 1 0,0 1 1,0 0-1,1 1 1,-18 19-1,23-22-512,-1 1 0,2-1-1,-1 2 1,1-1 0,0 0 0,1 1-1,0 0 1,0 0 0,1 0 0,0 0 0,0 1-1,1-1 1,1 1 0,-1 13 0,2-21-136,0 1 1,0 0 0,0-1 0,0 1-1,1-1 1,0 1 0,-1-1-1,1 0 1,0 1 0,0-1 0,0 1-1,0-1 1,1 0 0,-1 0-1,1 0 1,-1 0 0,1 0 0,0 0-1,0 0 1,-1-1 0,4 3-1,-1-1-1,1-1 0,0 1 0,0-1-1,0 0 1,1-1 0,-1 1-1,0-1 1,1 0 0,7 1 0,6-1-24,0-1 1,0-1 0,-1-1 0,34-6 0,-30 2-346,0-1 0,0-1 0,-1-1 0,-1-1 0,1-1 0,-1 0 1,-1-2-1,0 0 0,-1-1 0,23-24 0,-1-2-1457,-3-3 0,-2 0 0,33-53 0,-90 120 6566,-17 25-1268,22-20-2429,2 0 1,2 1 0,-11 32 0,20-52-939,1 0 0,1 0 1,-1 1-1,2-1 0,-1 1 1,2-1-1,-1 1 0,1 0 0,1-1 1,0 1-1,0-1 0,1 1 1,5 13-1,-7-22-124,1 0 0,0 0 0,0 0 0,0 0 0,1 0 0,-1 0-1,0 0 1,1 0 0,-1-1 0,1 1 0,-1-1 0,1 1 0,0-1 0,0 1 0,0-1 0,0 0 0,0 0 0,0 0 0,0 0 0,0 0-1,0-1 1,4 2 0,-1-2-332,0 0-1,0 0 0,0 0 0,0 0 0,0-1 0,0 0 1,0 0-1,0 0 0,9-4 0,2-2-2793,-1-1 0,1 0 0,-1-1 0,26-22-1,-21 15-626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37.1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154 0 1232,'-28'34'9364,"10"7"-3851,-2 50-1259,17-67-3378,-14 44 1,7-37-507,4-10-181,-2-1 0,0 1 0,0-2 0,-19 31 0,199-265-4934,-148 187 4105,-11 11 212,1 1 0,1 0 0,0 1 0,1 1 1,1 0-1,26-17 0,-42 31 468,0 0 1,-1-1-1,1 1 1,-1 0 0,1-1-1,-1 1 1,1 0-1,0 0 1,-1 0 0,1-1-1,0 1 1,-1 0-1,1 0 1,0 0-1,-1 0 1,1 0 0,0 0-1,-1 0 1,1 1-1,-1-1 1,1 0 0,0 0-1,-1 0 1,1 1-1,-1-1 1,1 0-1,0 1 1,-1-1 0,1 0-1,-1 1 1,1 0-1,7 22 1295,-9 29 679,-6-8-744,-4 46 797,11-89-2065,1-1 1,-1 0 0,0 0 0,1 0-1,-1 0 1,1 0 0,-1 1-1,0-1 1,1 0 0,-1 0 0,1 0-1,-1 0 1,1 0 0,-1 0-1,0 0 1,1-1 0,-1 1 0,1 0-1,-1 0 1,0 0 0,1 0-1,-1 0 1,1-1 0,-1 1 0,0 0-1,1 0 1,-1 0 0,0-1-1,1 1 1,-1 0 0,0-1 0,0 1-1,1 0 1,-1-1 0,0 1-1,1-1 1,20-16-49,-18 15 36,25-21-191,-11 8 14,0 0 0,1 2 0,1 0 0,0 1 0,0 1 0,34-14 0,-52 25 200,-1 0-1,0 0 1,1-1-1,-1 1 1,1 0-1,-1 0 1,0 0-1,1 0 1,-1 0-1,1 0 1,-1 0 0,1 0-1,-1 0 1,0 0-1,1 0 1,-1 0-1,1 0 1,-1 0-1,0 1 1,1-1-1,-1 0 1,1 0-1,-1 0 1,0 1-1,1-1 1,-1 0-1,0 0 1,1 1-1,-1-1 1,0 0-1,1 1 1,-1-1-1,0 0 1,0 1-1,0-1 1,1 1-1,0 20 649,-15 29 670,12-45-1151,-14 34 855,12-30-996,0 1 0,1-1 0,-1 0 0,2 1 1,-1-1-1,-1 21 0,4-30-161,1 0 0,-1 1 0,1-1 1,-1 0-1,1 1 0,-1-1 0,0 0 0,1 0 0,-1 0 1,1 1-1,-1-1 0,1 0 0,-1 0 0,1 0 0,-1 0 0,1 0 1,-1 0-1,1 0 0,-1 0 0,1 0 0,-1 0 0,1 0 1,-1 0-1,1-1 0,-1 1 0,1 0 0,-1 0 0,1 0 0,-1-1 1,1 1-1,-1 0 0,0 0 0,1-1 0,-1 1 0,1 0 1,-1-1-1,1 0 0,18-11-4117,21-16-6153,-24 17 6660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37.4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65 170 2732,'-5'21'9850,"7"-7"-3711,-1-13-5928,0 0 0,-1-1 0,1 1-1,0 0 1,0 0 0,0-1 0,-1 1 0,1 0-1,0-1 1,0 1 0,0-1 0,0 1 0,0-1-1,0 1 1,0-1 0,0 0 0,0 0 0,0 1-1,1-1 1,-1 0 0,1 0 0,7-1-191,0 0 1,-1 0-1,1 0 1,-1-1 0,16-6-1,-12 3-38,-1 0-1,0-1 0,0 0 1,0 0-1,-1-1 1,0-1-1,15-14 0,-20 18-78,-1 0 0,0 0-1,0-1 1,-1 1-1,1-1 1,-1 0 0,0 0-1,0 0 1,0-1-1,-1 1 1,0-1 0,0 1-1,-1-1 1,1 0-1,-1 1 1,0-1-1,-1 0 1,1-8 0,-1 13 82,0 0 1,0-1-1,0 1 0,0 0 1,-1-1-1,1 1 1,0 0-1,-1 0 1,1 0-1,-1-1 1,1 1-1,-1 0 1,1 0-1,-1 0 0,0 0 1,1 0-1,-1 0 1,0 0-1,0 0 1,0 0-1,0 0 1,0 1-1,0-1 1,0 0-1,0 1 0,0-1 1,0 0-1,-2 0 1,0 1 21,1 0 0,-1 0 0,0 0 1,1 0-1,-1 1 0,0-1 0,1 1 1,-1-1-1,1 1 0,-1 0 0,1 0 0,-5 3 1,-4 2 169,1 0 1,0 1 0,0 0 0,-16 17 0,5-1 432,1 2 0,2 0 1,0 1-1,-26 53 0,35-60-319,1 1 0,0 0 0,1 1 1,2-1-1,0 1 0,1 1 0,-2 42 0,5-60-340,1 0 1,0 0-1,0 0 1,0 0-1,0 0 0,1 0 1,0 0-1,0 0 1,0 0-1,0-1 1,0 1-1,1 0 1,0 0-1,0-1 0,0 1 1,0-1-1,0 0 1,1 1-1,-1-1 1,1 0-1,0-1 1,0 1-1,0 0 0,0-1 1,1 0-1,-1 1 1,1-1-1,-1-1 1,1 1-1,0 0 0,-1-1 1,1 0-1,0 0 1,0 0-1,0 0 1,0-1-1,0 0 1,0 1-1,0-2 0,0 1 1,5-1-1,6 0-1197,-1-1 0,1 0 0,-1-1 1,20-7-1,45-23-10818,-54 20 8001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38.0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411 477 716,'-4'-22'11037,"8"2"-3956,-3 17-6472,1-1-1,0 1 1,0 0 0,0 0-1,0 1 1,1-1 0,-1 0 0,1 1-1,5-5 1,6-2-1247,0 0 1,1 1-1,31-12 1,-6 2 2092,-24 10-1457,-1-1 1,0-1-1,-1 0 0,0-1 0,-1-1 0,0 0 0,0-1 0,10-14 1,-16 18-26,-1 0 0,-1 0 1,1 0-1,-1-1 1,-1 0-1,0 0 1,0 0-1,-1 0 0,0-1 1,-1 1-1,0-1 1,-1 0-1,0 1 0,0-16 1,-1 24 28,0-1-1,0 1 1,0 0 0,0-1-1,-1 1 1,1 0 0,-1-1-1,1 1 1,-1 0 0,0-1 0,0 1-1,0 0 1,0 0 0,0 0-1,-1 0 1,1 0 0,0 0 0,-1 0-1,0 0 1,1 1 0,-1-1-1,0 0 1,0 1 0,0 0-1,0-1 1,0 1 0,0 0 0,0 0-1,0 0 1,-1 0 0,1 1-1,0-1 1,-1 0 0,1 1 0,0 0-1,-1-1 1,1 1 0,-1 0-1,1 1 1,0-1 0,-1 0-1,1 0 1,-1 1 0,-2 1 0,-8 1 105,1 1 0,0 0 0,0 1 1,0 0-1,1 1 0,-22 15 0,-6 9 285,1 3 0,1 1 0,2 2 0,2 1 0,1 1 0,2 2 0,-44 77 0,24-23 25,4 2 0,-54 162 0,95-243-485,-14 39 265,-11 61-1,27-100-417,1 0 0,0-1-1,0 1 1,2 0 0,0 0-1,1 0 1,0 0 0,1 0-1,6 21 1,3-19-1466,2-18-4231,-11-1 4857,-1 1-1,1-1 0,-1 0 1,1 1-1,-1-1 0,0 0 1,0 0-1,1 0 0,-1 0 1,-1 0-1,1 0 0,0 0 1,1-5-1,0-5-2719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38.3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1 129 1880,'2'-1'8925,"6"2"-3960,24 3-1740,-21-2-1647,27 0-937,0-1 0,0-2 1,-1-1-1,69-14 1,23-14-3083,-7-6-4104,-17-1-3895,-74 25 6806</inkml:trace>
  <inkml:trace contextRef="#ctx0" brushRef="#br0" timeOffset="1">886 0 2024,'-39'114'17385,"5"-17"-11153,20-52-5192,2-1 0,1 2 1,-5 52-1,16-76-389,3-12-4028,-2-10 2967,0 0 0,0 0 0,0-1 0,0 1 0,0 0 0,0-1 0,0 1 0,-1-1 0,1 1 0,0-1 0,0 1 0,0-1 0,-1 0 0,1 1-1,0-1 1,-1 0 0,1 1 0,-1-1 0,1 0 0,-1 0 0,1 0 0,-1 1 0,1-1 0,-1 0 0,0 0 0,1 0 0,-1-2 0,18-46-10883,-14 27 7459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38.6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 23 3532,'1'-1'655,"-1"0"1,0 0-1,0 0 0,0 0 0,0 0 0,0 0 1,0 0-1,0 0 0,0 0 0,-1 0 0,1 0 0,0 1 1,-1-1-1,1 0 0,0 0 0,-1 0 0,1 0 0,-1 0 1,-1-2 1964,0 2-1965,1 1-416,0 0 0,1 0 0,-1 0 0,0 0 0,0 0-1,0 0 1,1 0 0,-1 0 0,0 0 0,0 0 0,1 1-1,-1-1 1,0 0 0,0 1 0,1-1 0,-1 1 0,0-1-1,1 1 1,-1-1 0,0 1 0,0 0 0,-2 2-232,0 0 1,0 0 0,0 1-1,1-1 1,-1 1 0,1-1-1,0 1 1,0 0 0,0 0-1,-1 6 1,2-5-1111,-1 9-224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39.0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261 11 1224,'-7'-10'9368,"7"10"-8960,-1 0-1,1 0 0,-1 0 1,1 0-1,-1-1 0,1 1 0,-1 0 1,0 0-1,-15 11 5198,-8 25-2787,23-34-2416,-16 29 876,2 1 0,1 1 1,2 0-1,-14 61 0,-16 148 733,25-129-1268,-47 408-204,64-510-1525,0 1 0,0-1 0,1 1 0,1 0 1,5 21-1,-7-31 804,1 0 1,-1 0-1,1 0 1,0 0-1,0 0 1,0 0-1,0-1 1,0 1-1,0 0 1,0-1-1,0 1 1,1-1-1,-1 1 1,1-1-1,-1 0 1,1 1-1,-1-1 1,1 0-1,0 0 1,0 0-1,-1 0 1,1-1-1,0 1 1,0 0-1,0-1 1,0 1-1,0-1 1,0 0-1,0 0 1,0 1-1,0-1 1,0-1 0,0 1-1,0 0 1,0 0-1,0-1 1,0 1-1,0-1 1,0 0-1,-1 1 1,3-2-1,48-28-11724,-31 18 7803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06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427 457 2600,'4'-22'5249,"5"-40"8257,-9 61-13380,0 1 1,0 0 0,-1-1 0,1 1 0,0 0 0,-1 0 0,1-1-1,0 1 1,-1 0 0,1 0 0,0 0 0,-1-1 0,1 1-1,0 0 1,-1 0 0,1 0 0,-1 0 0,1 0 0,0 0-1,-1 0 1,1 0 0,-1 0 0,1 0 0,0 0 0,-1 0 0,1 0-1,-1 0 1,1 0 0,0 0 0,-1 0 0,1 0 0,0 1-1,-1-1 1,1 0 0,0 0 0,-1 0 0,1 1 0,0-1 0,-1 0-1,1 0 1,-1 1 0,1-1-40,-1 1 0,1-1 1,-1 1-1,1-1 0,-1 0 0,0 1 0,1-1 1,-1 0-1,0 0 0,1 0 0,-1 1 0,0-1 0,1 0 1,-1 0-1,0 0 0,1 0 0,-1 0 0,0 0 0,1 0 1,-1-1-1,0 1 0,1 0 0,-1 0 0,0 0 1,1-1-1,-1 1 0,0 0 0,1-1 0,-1 1 0,0-1 1,0-3-114,0 1 1,1-1 0,0 0-1,0 1 1,0-1 0,0 1-1,0-1 1,1 0 0,-1 1-1,1-1 1,0 1 0,0 0 0,1-1-1,-1 1 1,1 0 0,-1-1-1,1 1 1,3-3 0,-4 4-4,0 0 1,0 1 0,0-1 0,0 1-1,1-1 1,-1 1 0,0 0 0,1-1-1,-1 1 1,1 0 0,-1 0-1,1 0 1,0 0 0,0 0 0,-1 0-1,1 1 1,0-1 0,0 1 0,0-1-1,0 1 1,-1 0 0,1-1 0,0 1-1,0 0 1,0 0 0,0 1 0,0-1-1,0 0 1,0 0 0,-1 1-1,1 0 1,0-1 0,0 1 0,0 0-1,-1 0 1,4 1 0,-4 0 14,0-1 0,0 1 0,0-1-1,0 1 1,0-1 0,0 1 0,0 0 0,-1 0 0,1 0 0,0-1 0,-1 1 0,0 0-1,1 0 1,-1 0 0,0 0 0,0 0 0,0 0 0,0 0 0,0-1 0,-1 1 0,1 0 0,-1 0-1,1 0 1,-1 0 0,1-1 0,-1 1 0,0 0 0,0 0 0,0-1 0,0 1 0,-2 2-1,-2 5 9,-1 0 0,0 0-1,0 0 1,-10 9 0,4-8 7,0 0 0,0-1 0,-1-1 0,0 0 0,-1 0 0,0-1 0,0-1 0,0-1 0,-22 6 0,14-5 8,0-1 0,0-2 0,-1 0-1,0-1 1,-39-3 0,59 1-3,0 0 1,0-1-1,-1 1 1,1-1-1,0 0 1,0 0-1,0 0 1,0-1-1,0 1 1,0-1-1,1 1 0,-1-1 1,0 0-1,1 0 1,-1 0-1,1-1 1,0 1-1,0 0 1,0-1-1,0 0 1,0 1-1,0-1 1,1 0-1,-1 0 1,1 0-1,0 0 1,0 0-1,0 0 0,-1-4 1,-1-10 95,1-1-1,0 1 1,2-1 0,1-24 0,-1-5 148,-6-210 1488,6 247-1435,0-1-1573,-21 27-10978,9-10 1732,10-5 9339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39.4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66 160 3516,'-1'-1'672,"1"1"-1,-1-1 1,0 1-1,0 0 1,0-1-1,0 1 1,0 0-1,1 0 1,-1 0-1,0 0 1,0 0-1,0 0 1,0 0-1,0 0 1,0 0-1,0 0 1,0 0 0,1 0-1,-1 1 1,0-1-1,-1 1 1,1-1-397,0 1 1,1 0-1,-1-1 1,1 1-1,-1 0 1,1-1 0,-1 1-1,1 0 1,-1-1-1,1 1 1,0 0-1,-1 0 1,1 0 0,0-1-1,0 1 1,0 0-1,-1 0 1,1 0-1,0 1 1,0-1-163,0 1 0,0 0 0,1 0 0,-1 0 0,0 0 0,1 0 0,-1 0 0,1 0 0,0 0 0,-1-1 1,1 1-1,0 0 0,0 0 0,0-1 0,1 1 0,-1-1 0,0 1 0,0-1 0,1 1 0,2 1 0,3 0-103,0 0-1,0-1 1,1 1-1,-1-2 1,1 1-1,-1-1 1,1 0-1,-1-1 1,1 0-1,-1 0 1,1 0-1,-1-1 1,1 0-1,-1-1 1,13-3-1,-8 1-362,-1 1-1,0-1 0,0-1 0,-1 0 1,0 0-1,1-1 0,-2-1 1,1 0-1,12-11 0,-18 13 112,0 1-1,0-1 0,-1 0 1,0 0-1,0 0 1,0 0-1,0-1 1,-1 1-1,0-1 1,0 1-1,-1-1 0,0 0 1,0 0-1,0 1 1,0-1-1,-1-12 1,-1 16 192,1-1-1,0 1 1,-1 0 0,0-1 0,1 1 0,-1 0-1,0-1 1,0 1 0,-1 0 0,1 0 0,0 0-1,-1 0 1,1 0 0,-1 0 0,0 0 0,1 0-1,-3-1 1,1 1 102,-1 0-1,1 1 1,0-1-1,0 1 1,-1 0-1,1 0 1,0 0-1,-1 1 1,1-1 0,-1 1-1,1 0 1,-1 0-1,1 0 1,-1 0-1,-4 1 1,-4 2 246,0-1 1,0 2-1,0 0 1,1 0-1,-1 1 1,1 1-1,0 0 1,1 0-1,0 1 1,0 0-1,0 1 1,1 0 0,0 0-1,0 1 1,1 0-1,0 1 1,1 0-1,0 0 1,1 1-1,0-1 1,-7 18-1,5-8-3,0 0-1,1 0 1,1 1-1,1 0 1,0 0 0,2 1-1,1-1 1,0 1-1,2 0 1,0-1-1,6 32 1,-5-45-437,1 0 0,0 0-1,0-1 1,0 1 0,1-1 0,1 0 0,-1 0-1,1 0 1,0 0 0,1 0 0,0-1 0,0 0-1,0 0 1,1 0 0,-1-1 0,1 1 0,7 3-1,-7-5-573,-1-2-1,0 1 0,1-1 1,0 1-1,-1-1 0,1-1 1,0 1-1,0-1 0,11 1 1,-9-2-862,-1-1 1,1 1-1,-1-1 1,1 0-1,-1-1 0,1 0 1,-1 0-1,13-6 1,3-3-2285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39.8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771 563 588,'5'1'1058,"1"1"0,-1-1 0,0 1 0,0 0 0,0 1-1,0-1 1,0 1 0,0 0 0,-1 0 0,1 0 0,6 7 0,18 11 3231,-23-17-3882,1 1-1,-1 0 1,-1 0-1,1 1 0,-1 0 1,0 0-1,0 0 1,0 0-1,-1 1 1,0 0-1,-1 0 0,1 0 1,-1 0-1,0 1 1,-1-1-1,0 1 1,0-1-1,-1 1 1,0 0-1,0 13 0,0 14 375,-2 0-1,-2 0 0,-9 46 0,8-57-375,-20 124 439,-84 286-1,86-371-636,-3-1 0,-2-2-1,-2 0 1,-4-2 0,-1-2-1,-84 104 1,106-147-323,1 1-609,-1-1-1,0 0 0,-1-1 1,0-1-1,-18 13 0,28-22 560,0 0 1,-1 0-1,1 0 0,-1-1 0,1 0 0,-1 1 1,0-1-1,1-1 0,-1 1 0,0 0 0,0-1 1,1 0-1,-1 0 0,0 0 0,0 0 0,0-1 1,1 1-1,-1-1 0,0 0 0,1 0 0,-1 0 1,0-1-1,1 1 0,0-1 0,-1 0 0,1 0 1,0 0-1,0 0 0,0-1 0,-3-2 0,-3-5-2174,0 1 0,1-2 0,0 1 0,1-1 0,0 0 0,-6-15 0,-1-3-1909</inkml:trace>
  <inkml:trace contextRef="#ctx0" brushRef="#br0" timeOffset="1">628 92 2744,'-8'-21'5498,"6"14"-3510,-1-1 0,0 1 1,-1-1-1,1 1 0,-1 0 1,0 1-1,-1-1 0,-6-6 0,9 13-1838,-1 0 0,0 1 0,1-1 0,-1 1 0,1 0 0,-1 0 0,1 0-1,-1 0 1,1 0 0,-1 1 0,1-1 0,0 1 0,0-1 0,0 1 0,0 0 0,-2 2 0,-2 1 80,-28 20 55,2 2 1,1 1 0,-40 47-1,-69 104-818,67-82-4492,-4-4-5572,30-47 1599,19-24 4638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26.3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353 1 1820,'-1'0'282,"0"0"1,0 0-1,1 0 0,-1 0 0,0 0 1,0 0-1,0 0 0,1 0 0,-1 0 0,0 1 1,0-1-1,0 0 0,1 0 0,-1 1 1,0-1-1,1 1 0,-1-1 0,0 1 1,1-1-1,-1 1 0,0-1 0,1 1 0,-1-1 1,1 1-1,-1 0 0,0 0 0,-19 21 2331,18-19-1857,-112 121 5669,62-71-6105,-81 108 0,123-142-88,9-9-4829,2-9 4146,0-1 1,0 0-1,0 0 1,0 0-1,1 0 1,-1 0-1,0-1 1,0 1-1,0 0 1,0 0-1,0-1 1,0 1-1,0 0 1,0-1-1,0 1 1,0-1-1,0 0 1,0 1-1,0-1 1,-1 0-1,1 1 1,0-1-1,0 0 1,-1 0-1,2-1 1,9-7-2694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26.8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1105 53 1012,'7'-7'2570,"1"1"1,-1 0-1,1 0 0,1 0 0,-1 1 1,18-8-1,-23 12-2422,-1 0 0,0 1 1,1-1-1,-1 1 0,1 0 0,-1 0 1,1 0-1,-1 0 0,1 0 1,-1 0-1,1 1 0,-1-1 0,1 1 1,-1-1-1,1 1 0,-1 0 0,0 0 1,1 0-1,-1 1 0,0-1 1,0 0-1,0 1 0,0-1 0,0 1 1,0 0-1,-1 0 0,1 0 0,0 0 1,-1 0-1,0 0 0,1 0 1,1 4-1,1 3 1,0 0 0,0 0 0,-1 0 0,0 1-1,-1-1 1,0 1 0,1 17 0,0 76 762,-3-84-737,0 54 61,-3 0 1,-4 0-1,-3 0 0,-3-1 1,-3 0-1,-3-1 1,-3-2-1,-4 0 0,-2-1 1,-3-2-1,-61 96 0,-135 166 339,156-235 270,-117 117-1,144-169-627,-2-1-1,-1-3 1,-2-2-1,-2-2 1,-1-2-1,-109 47 1,154-75-215,0-1 0,1 0 0,-1 0 1,0-1-1,0 0 0,-12 0 0,18-1-1,1 0-1,-1 1 1,0-2 0,1 1 0,-1 0-1,0 0 1,1 0 0,-1 0 0,1 0-1,-1 0 1,0-1 0,1 1 0,-1 0-1,1 0 1,-1-1 0,1 1-1,-1 0 1,1-1 0,-1 1 0,1-1-1,-1 1 1,1 0 0,0-1 0,-1 1-1,1-1 1,-1 1 0,1-1 0,0 0-1,-1 0 1,2-1-2,-1 0 0,0 1 0,1-1 0,-1 0 0,1 0 0,-1 1 0,1-1 0,0 0 0,0 1 0,0-1 0,0 1 0,0-1 0,0 1 0,1-1 0,1-1 0,86-88-7691,19-20-10115,-84 81 13514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21.6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412 259 540,'14'-6'1441,"0"-1"1,0-1-1,-1 0 0,0-1 1,0 0-1,19-19 1,14-10 3101,-41 35-4105,-1-1-1,1 0 1,-1 0-1,0 0 0,-1 0 1,1 0-1,-1-1 1,0 0-1,0 0 0,0 0 1,-1 0-1,1 0 1,-1 0-1,1-8 0,-2 11-361,-1-1 0,0 1 0,1 0 0,-1-1 0,0 1 0,-1 0 0,1 0 0,0-1 0,-1 1 0,1 0 0,-1 0 0,0-1-1,0 1 1,1 0 0,-2 0 0,1 0 0,0 0 0,0 0 0,0 0 0,-1 1 0,1-1 0,-1 0 0,0 1 0,1-1 0,-1 1 0,0 0-1,0-1 1,0 1 0,0 0 0,0 0 0,0 0 0,0 0 0,0 1 0,-1-1 0,1 0 0,0 1 0,-4-1 0,-10-1-52,1-1-1,0 2 1,-1 0 0,1 1 0,-1 1 0,1 0 0,0 1 0,-1 1 0,-16 5 0,23-6-25,-1 1 0,1 1 0,0-1 0,0 1-1,1 1 1,-1 0 0,1 0 0,0 0 0,0 1 0,1 1 0,-1-1 0,2 1 0,-1 0 0,1 1 0,-9 13 0,13-18-2,0 0 1,1 1 0,-1-1-1,1 1 1,0-1 0,0 1-1,0 0 1,1-1 0,-1 1-1,1 0 1,0 0 0,0-1-1,0 1 1,1 0 0,-1 0-1,1-1 1,1 6 0,3 2-12,-1 0 0,2 0 0,-1 0 0,9 10 0,-8-12 6,0 1 0,-1-1 0,0 1 0,7 21 0,-8-17 9,-2 0 1,0 0-1,0 0 0,-2 0 0,1 0 0,-2 0 1,0 0-1,-1 0 0,0 0 0,-5 16 0,5-24 0,0 1 0,0 0 0,-1 0 0,0-1 0,-1 0 1,1 1-1,-1-1 0,0-1 0,-1 1 0,1-1 0,-1 1 0,0-1 0,0 0 0,-1-1 0,0 0 0,1 0 0,-2 0 0,1 0 0,0-1 0,-1 0 0,-11 4 0,-1-2-54,0 0-1,-1-2 0,0 0 0,1-1 1,-1-1-1,0-1 0,0 0 1,-27-5-1,47 5-22,-1 0 0,1 0 1,0 0-1,0 0 0,-1 0 0,1 0 0,0 0 1,-1 0-1,1 0 0,0 0 0,-1 0 1,1 0-1,0-1 0,0 1 0,-1 0 0,1 0 1,0 0-1,0 0 0,-1 0 0,1-1 1,0 1-1,0 0 0,-1 0 0,1 0 0,0-1 1,0 1-1,0 0 0,0 0 0,-1 0 1,1-1-1,0 1 0,0 0 0,0-1 0,0 1 1,0 0-1,0 0 0,0-1 0,0 1 1,0 0-1,-1-1 0,1 1 0,0 0 0,0 0 1,1-1-1,-1 1 0,0 0 0,0-1 0,0 1 1,0 0-1,0-1 0,16-14-4248,24-8-3333,-18 13 4050,2-1 37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21.9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289 105 92,'8'-104'22389,"-13"126"-22162,0 1 0,-2-1 0,-15 37 0,6-19 72,-136 408 1687,125-348-3125,4 1 0,-16 163 0,39-232-2447,2-26-848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22.3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96 1688,'0'-1'482,"0"0"0,0 0 0,1 0 0,-1 0 0,0 0 0,0 0-1,1 0 1,-1 0 0,1 0 0,-1 0 0,1 0 0,-1 0 0,1 0 0,-1 0 0,1 1 0,0-1 0,-1 0-1,3-1 1,20-10 3219,34 1-2469,-43 9-89,106-10 865,2 0-3230,-43-7-8231,-71 15 6478,-1 0-67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22.6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 9 36,'-7'-8'10035,"-1"8"-4036,-10 13-1634,-10 32-5632,26-42 2126,-5 10-756,0-1 1,2 0 0,-1 1 0,2 0 0,0 0 0,-5 28-1,8-38-95,1 0-1,0 0 0,0 0 0,0 0 0,0 0 0,0 0 0,1 0 0,-1 0 1,1 0-1,0 0 0,0 0 0,0 0 0,0 0 0,0 0 0,1 0 0,-1-1 0,1 1 1,0-1-1,0 1 0,0-1 0,0 0 0,0 0 0,1 0 0,-1 0 0,0 0 1,1 0-1,0 0 0,-1-1 0,1 1 0,0-1 0,0 0 0,0 0 0,0 0 0,0 0 1,0-1-1,0 1 0,4-1 0,5 2-110,1-2 0,0 1 0,-1-2 0,1 0 0,0 0 0,-1-1 0,1-1 0,-1 0 1,0 0-1,0-1 0,0-1 0,0 0 0,-1-1 0,18-11 0,-15 7-388,0 0-1,-1 0 1,0-1 0,-1-1 0,0 0 0,-1-1-1,0 0 1,-1-1 0,0 0 0,11-22 0,-20 34 506,-1 0 1,1 0 0,0 0 0,0 0 0,-1-1-1,1 1 1,-1 0 0,0 0 0,0-1-1,0 1 1,0 0 0,0 0 0,-1-4 0,-5 2 1293,-7 18-154,2 4-436,2 0 1,0 1 0,0 0-1,2 0 1,-9 39 0,14-52-676,1 0 0,0-1 1,0 1-1,1 0 0,-1-1 1,1 1-1,0 0 0,1 0 1,-1-1-1,1 1 0,1 0 1,-1-1-1,1 1 0,0-1 1,0 1-1,0-1 0,1 0 0,0 0 1,0 0-1,0 0 0,0-1 1,1 1-1,0-1 0,0 0 1,8 7-1,-7-9-325,0 1 0,0-1 1,0 0-1,1 0 0,-1 0 0,1-1 0,-1 0 1,1 0-1,-1 0 0,1-1 0,-1 0 0,1 0 1,0 0-1,-1-1 0,1 0 0,5-1 0,3-2-1825,0 0-1,0 0 0,0-1 0,-1-1 1,13-8-1,-8 4-1171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23.0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259 1165 684,'3'-3'1045,"60"-75"10860,-58 70-11227,0 0 1,0 1-1,-1-2 1,0 1 0,-1 0-1,0-1 1,0 0 0,2-17-1,-4 25-634,-1 0 1,0-1-1,1 1 0,-1 0 1,0-1-1,0 1 0,0 0 0,0-1 1,0 1-1,0-1 0,-1 1 1,1 0-1,0-1 0,-1 1 0,1 0 1,-1 0-1,1-1 0,-1 1 1,0 0-1,1 0 0,-1 0 0,0-1 1,0 1-1,0 0 0,0 0 1,0 0-1,0 1 0,0-1 0,0 0 1,0 0-1,0 1 0,-1-1 1,1 0-1,0 1 0,0-1 0,-1 1 1,1 0-1,0-1 0,-1 1 0,1 0 1,0 0-1,-1 0 0,1 0 1,-1 0-1,1 0 0,0 0 0,-1 0 1,1 1-1,0-1 0,-1 0 1,1 1-1,-3 1 0,-4 0 16,-1 1 0,0 0 0,1 1-1,0 0 1,0 1 0,-13 8 0,-5 11-28,1 0-1,2 1 1,0 1 0,2 2 0,1 0 0,1 1-1,2 0 1,1 2 0,-20 51 0,32-70-39,0-1 0,1 1 0,0 0 0,1 0 0,0 0 0,0 20 0,2-30 8,0 0-1,0 0 0,1 0 0,-1 0 1,1 0-1,-1 0 0,1 0 0,0 0 1,-1 0-1,1 0 0,0 0 0,0-1 1,0 1-1,1 0 0,-1 0 0,0-1 1,1 1-1,2 1 0,-2-1 3,1-1 1,0 0-1,-1 0 0,1 0 0,0-1 0,0 1 1,-1-1-1,1 0 0,0 1 0,0-1 0,0 0 1,0-1-1,-1 1 0,1 0 0,0-1 0,0 0 1,5-1-1,22-8 8,-1 0 0,0-2 0,0-2 1,-1 0-1,-1-2 0,34-25 0,-24 12-97,-1-2-1,-1-2 1,48-58-1,-16 1-375,-4-2-1,89-176 1,-104 174 367,-4-3 0,-4-2 0,34-129 1,-68 204 345,-1 1 1,-2 0 0,0-1-1,-1 0 1,-3-38 0,1 62-246,0-1 1,0 1-1,0-1 1,0 1-1,0 0 1,0-1 0,0 1-1,0 0 1,0-1-1,-1 1 1,1 0-1,0-1 1,0 1-1,0 0 1,-1-1-1,1 1 1,0 0-1,0 0 1,0-1 0,-1 1-1,1 0 1,0 0-1,-1 0 1,1-1-1,0 1 1,-1 0-1,1 0 1,0 0-1,-1 0 1,1-1 0,0 1-1,-1 0 1,1 0-1,0 0 1,-1 0-1,1 0 1,0 0-1,-1 0 1,1 0-1,0 0 1,-1 0 0,1 0-1,-1 0 1,1 1-1,0-1 1,-1 0-1,1 0 1,0 0-1,0 0 1,-1 1-1,1-1 1,0 0-1,-1 0 1,1 0 0,0 1-1,0-1 1,-1 0-1,1 1 1,0-1-1,0 0 1,0 0-1,-1 1 1,1-1-1,0 0 1,0 1 0,-18 21 10,17-22-12,-26 44 30,1 1 0,2 2 1,3 0-1,-19 59 0,13-34-11,10-29-82,-92 253 178,92-240-488,2 0 0,3 2 0,-7 77 0,19-125-166,-1 0 1,1 0-1,0 0 0,1 0 0,0 0 0,1 0 0,5 16 0,-6-23 118,0-1-1,0 1 0,0-1 0,0 0 0,1 0 0,-1 1 1,1-1-1,0 0 0,0-1 0,0 1 0,-1 0 0,2 0 1,-1-1-1,0 1 0,0-1 0,0 0 0,1 1 1,-1-1-1,1 0 0,-1 0 0,1-1 0,-1 1 0,1-1 1,0 1-1,-1-1 0,1 0 0,-1 0 0,1 0 0,0 0 1,-1 0-1,1-1 0,0 1 0,2-2 0,11-1-2343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23.5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97 176 236,'-2'12'10519,"-3"2"-5174,3-10-5003,1-1-1,0 1 0,-1-1 0,1 1 1,1-1-1,-1 1 0,0 0 1,1-1-1,0 1 0,0 0 1,0-1-1,1 7 0,0-6-270,0 0 0,0-1 0,0 1-1,1-1 1,-1 0 0,1 1 0,0-1 0,0 0-1,0 0 1,0 0 0,0 0 0,1 0-1,0 0 1,-1-1 0,1 0 0,0 1 0,0-1-1,6 3 1,-4-3-46,0 0-1,0 0 0,1-1 0,-1 0 1,0 0-1,1 0 0,-1-1 1,1 1-1,-1-1 0,1 0 0,9-2 1,-5 0-163,0 0 1,0-1 0,0 0 0,0-1 0,0 0-1,-1 0 1,1-1 0,-1 0 0,0-1-1,-1 0 1,1 0 0,-1-1 0,9-9 0,-6 2-556,0-1 1,-1 0 0,0-1-1,11-26 1,-18 35 609,0 0 0,0-1 0,-1 1 0,0-1 1,0 1-1,-1-1 0,0 0 0,-1 0 0,1 0 0,-1 1 0,-1-1 0,0 0 0,-1-9 0,1 15 154,1 1-1,-1-1 0,0 0 1,1 1-1,-1-1 1,0 1-1,0-1 0,0 1 1,0-1-1,0 1 1,-1 0-1,1-1 1,0 1-1,-1 0 0,1 0 1,0 0-1,-1 0 1,1 0-1,-1 0 0,0 0 1,-3 0-1,1 0 37,0 0 0,-1 0 1,1 0-1,-1 1 0,1 0 0,-1 0 0,1 0 0,-8 2 0,-4 2 35,-1 0 0,1 1-1,-25 11 1,24-7-3,1 0 0,-1 1 1,1 1-1,1 1 0,0 0 1,1 0-1,0 2 0,1 0 1,1 0-1,0 1 1,0 1-1,2 0 0,0 0 1,1 1-1,1 0 0,0 1 1,1 0-1,1 0 0,1 0 1,0 1-1,2 0 0,0 0 1,1 0-1,1 27 0,1-39-76,0 0 0,1 0 0,0 0-1,0 0 1,1 0 0,0 0-1,0 0 1,0 0 0,1-1 0,0 1-1,1-1 1,-1 0 0,1 0-1,0 0 1,0-1 0,7 7 0,-5-7-42,1 0 1,-1-1-1,1 0 0,0 0 1,1-1-1,-1 0 1,1 0-1,-1 0 1,1-1-1,0 0 1,0-1-1,0 0 1,0 0-1,9-1 0,36 2-195,0-3 0,96-14-1,-123 11-745,0-2 0,0-1 0,-1 0 0,0-2 1,-1-1-1,0-1 0,38-23 0,-51 25-224,0 0 1,-1 0 0,0-1-1,0 0 1,-1-1-1,0 0 1,-1-1 0,0 0-1,-1 0 1,0 0 0,9-27-1,-9 18-274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3:51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92 396,'2'-7'1535,"0"0"0,0 0-1,1 1 1,-1-1 0,2 0 0,-1 1-1,6-8 1,4-8 3640,-10 13-2373,-6 11-1237,-8 17-676,-69 448 3175,43-207-3024,34-224-977,3-30-243,0 1-1,0 0 1,-1 0 0,0-1-1,-1 1 1,1-1-1,-1 1 1,-4 7-1,1-19-2844,0 0 1,0-1-1,0 0 0,0 0 0,1 0 0,-3-7 0,2 3-733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06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83 1656,'2'-4'1949,"1"0"1,-1 0-1,0-1 0,0 1 0,0 0 0,-1-1 1,0 1-1,0-1 0,1-8 0,0-13 2652,-1 22-4111,-40 28-20519,19-16 16103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23.8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 76 532,'2'-20'6084,"0"34"1011,-1-9-6637,0 0-1,-1-1 1,0 1 0,1 0-1,-2-1 1,1 1-1,0 0 1,-1-1-1,0 1 1,0-1 0,-1 1-1,1-1 1,-1 1-1,0-1 1,-4 7-1,-1-1-223,-1 0 0,0-1 0,0 0 0,-15 12 0,160-154-5559,-122 120 4911,0 1 0,1 0 0,1 1 0,25-13 0,-42 23 429,1 1-1,0-1 1,0 1-1,0 0 1,-1 0-1,1-1 0,0 1 1,0 0-1,0 0 1,0 0-1,0 0 1,-1 0-1,1 0 0,0 0 1,0 0-1,0 0 1,0 0-1,0 1 1,-1-1-1,1 0 0,0 1 1,0-1-1,0 0 1,-1 1-1,1-1 1,0 1-1,0-1 0,-1 1 1,1-1-1,0 2 1,1 0 96,-1 0 0,1 1 0,-1-1 0,0 1 0,0-1 0,0 1 0,0-1 0,0 1 0,0 4 1,2 58 2310,-5-44-2015,-1-1 1,-1 1-1,-1-1 1,-1 0-1,0-1 0,-2 0 1,-13 25-1,67-121-17377,-33 57 13721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24.2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580 44 2472,'2'-38'13623,"-2"38"-13482,0 0 1,0-1-1,0 1 0,0 0 0,0 0 1,0 0-1,0-1 0,0 1 1,0 0-1,0 0 0,0 0 0,-1-1 1,0 0 988,1 1-989,0 0 1,0 0-1,0 0 0,-1-1 0,1 1 1,0 0-1,0 0 0,0 0 1,-1 0-1,1 0 0,0 0 0,0 0 1,0 0-1,-1 0 0,1 0 1,0 0-1,0 0 0,0 0 0,-1 0 1,1 0-1,0 0 0,-1 0 1,-14 16 730,-7 18-218,2 1-1,1 1 1,3 0 0,0 1-1,-15 60 1,1-8-238,-117 339 527,-51 136-2377,191-543 643,-8 25-1582,14-44 1971,0-1-1,1 0 1,-1 1-1,0-1 1,0 0-1,1 0 1,-1 0-1,0 0 1,0 0-1,0 0 1,0 0-1,-1 0 1,1 0-1,-2 1 1,2-2-16,1 0 0,-1 0 0,0 0 1,1 1-1,-1-1 0,0 0 0,1-1 0,-1 1 1,0 0-1,1 0 0,-1 0 0,0 0 1,1-1-1,-1 1 0,0 0 0,1 0 1,-1-1-1,1 1 0,-1 0 0,1-1 0,-1 1 1,1-1-1,-1 1 0,0-2 0,-5-3-3439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24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52 1092,'13'-21'12189,"-1"10"-5717,4 9-4395,9 4-3498,-6-5-2055,-3-7-4253,-9 5 3471,-3 3 540</inkml:trace>
  <inkml:trace contextRef="#ctx0" brushRef="#br0" timeOffset="1">289 190 336,'19'18'29346,"-14"-18"-28538,2 0-3687,-7 0 2725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25.3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494 44 1720,'22'-43'19399,"-23"71"-17415,-110 445 981,-33-4-2879,117-393-296,34-97-177,0 0 0,-1-1 0,-1 0-1,0 0 1,-2 0 0,-1 0 0,-1 0 0,-1 0 0,0-1 0,-7-34 0,3 34 205,-2 1 0,-1-1 0,0 1 0,-2 1 0,-13-26 1,18 40 166,0 0 0,-1 0 1,0 0-1,-1 1 0,1-1 1,-1 1-1,0 1 0,-7-6 1,9 8 17,0 1 0,0 0 0,0 0 0,0 0 0,0 1 0,0-1 0,0 1 0,0 0 0,0 0 0,-1 0 0,1 1 0,-1-1 0,1 1 0,0 0 0,-1 1 1,-4 0-1,5-1 11,0 1 1,1 0-1,-1 0 1,1 0-1,0 0 1,-1 0-1,1 1 1,0-1-1,0 1 1,-1 0-1,1 0 1,1 0-1,-1 0 1,0 1-1,1-1 1,-1 1-1,1 0 1,-1 0-1,1-1 1,-3 7 0,3-4 31,0 1 1,0 0-1,1 0 1,0-1 0,0 1-1,0 0 1,1 0-1,-1 0 1,2 0 0,-1 0-1,2 9 1,1 2 97,1 0 0,1 0 1,1-1-1,0 1 0,1-1 0,1-1 1,15 25-1,-9-21-67,1 1 0,0-2 1,2 0-1,0-1 0,1 0 1,1-2-1,0 0 0,37 20 1,-46-30-137,1 0 0,0-1 1,0-1-1,0 0 0,0 0 0,0-1 1,1-1-1,-1 0 0,1 0 0,0-1 0,-1-1 1,1 0-1,-1 0 0,1-1 0,-1-1 1,0 0-1,17-6 0,-17 3-823,1 1 0,0-1 0,-1-1 0,0 0 1,-1 0-1,0-2 0,0 1 0,0-1 0,12-15 0,-22 24 881,7-9-1975,0 0-1,0 0 1,-1 0-1,7-15 1,-7 10-765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25.9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378 60 1912,'4'-14'3996,"-3"11"-2809,0 0 0,0 0-1,-1 0 1,1 0 0,-1 0 0,1-1 0,-1 1 0,0 0-1,0 0 1,0 0 0,-1-1 0,0-3 0,-14 63 1726,-24 106-1824,-7-1 0,-127 293 0,138-377-1054,-40 128 0,75-205-38,0 0 1,0 0 0,-1 0 0,1 0 0,0 0 0,0 0-1,0 1 1,0-1 0,0 0 0,0 0 0,0 0 0,0 0-1,0 0 1,0 1 0,0-1 0,0 0 0,0 0 0,0 0 0,0 0-1,0 1 1,0-1 0,0 0 0,0 0 0,0 0 0,0 0-1,0 1 1,0-1 0,0 0 0,0 0 0,0 0 0,0 0 0,0 0-1,0 1 1,0-1 0,1 0 0,-1 0 0,0 0 0,0 0-1,0 0 1,0 0 0,0 0 0,0 0 0,1 1 0,-1-1-1,0 0 1,0 0 0,0 0 0,0 0 0,1 0 0,-1 0 0,0 0-1,0 0 1,0 0 0,0 0 0,0 0 0,1 0 0,-1 0-1,0 0 1,0 0 0,0 0 0,0 0 0,1 0 0,-1 0-1,17-10-214,25-25-306,-34 28 379,219-167-3445,-191 150 3237,2 2 1,0 2-1,1 2 0,66-22 0,-99 38 351,-1 1-1,1-1 1,-1 1 0,1 1-1,-1-1 1,1 1-1,-1 0 1,1 0 0,0 0-1,-1 1 1,8 2 0,-12-3 16,0 1 0,1-1 0,-1 1 0,0-1 0,0 1 0,1 0 0,-1 0 0,0 0 0,0 0 0,0 0 0,0 0 0,0 0 0,0 0 0,0 0 0,0 0 0,-1 0 0,1 1 0,1 1 0,-2-1 31,1 1 0,-1-1 0,0 1 0,1-1 0,-1 0 0,0 1 0,0-1 0,-1 1 0,1-1 0,-1 0 0,1 1 0,-1-1 0,0 0 0,-1 4 0,-14 25 576,-1 0 0,-1-2 0,-2 0 0,-1-1 0,-46 47 1,37-41-262,15-15-363,-2-1 0,1 0 0,-2-2 0,0 0 0,-2 0 1,1-2-1,-26 14 0,24-25-1927,8-12-3412,11 7 4157,1-1-1,0 0 1,0 1 0,0-1-1,0 0 1,0 0 0,0 0 0,1 1-1,-1-1 1,1 0 0,0-5-1,0-5-2943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18.5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376 88 1128,'0'-88'19548,"-37"123"-16894,1 9-1915,2 2 0,2 1 0,-27 56 0,-60 161 610,106-227-1331,2 1 0,1 1 0,1 0 0,3 0 0,1 0 0,2 1 1,2-1-1,1 1 0,2 0 0,2-1 0,2 1 0,1-1 0,2-1 0,1 0 1,3 0-1,1-1 0,1 0 0,2-1 0,2-1 0,1-1 0,2-1 1,1-1-1,32 35 0,-43-54-253,0-1 0,1 0-1,0-1 1,1-1 0,0 0 0,1 0 0,16 7-1,-26-15-312,1 1-1,0-1 1,-1-1-1,1 1 1,0-1-1,0 0 1,0 0-1,0-1 0,0 0 1,8 0-1,-10-1-373,1 0 0,-1 0 0,1 0 0,-1-1 0,0 0-1,0 1 1,0-2 0,0 1 0,0 0 0,0-1 0,-1 1-1,1-1 1,-1 0 0,0 0 0,4-5 0,4-6-2950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18.9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507 41 2376,'1'-3'1445,"0"0"0,-1 0 1,1 1-1,-1-1 0,1 0 0,-1 0 0,0 1 0,0-1 0,0 0 0,-1-5 0,-8 4 3206,-7 16-4346,-318 311 832,298-285-1826,-24 22-1662,55-57 728,0 1 0,1-1 0,-2 0 0,1 0 1,0 0-1,-9 2 0,4-6-5514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07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1 117 1996,'14'-37'10764,"3"-8"-2244,-16 42-8054,1 0 1,0 0-1,0 0 0,0 0 0,1 0 0,-1 0 1,0 1-1,1-1 0,0 1 0,5-4 0,-7 6-411,0 0-1,0-1 0,0 1 1,0 0-1,0 0 1,0 1-1,0-1 0,0 0 1,0 0-1,0 0 0,0 1 1,0-1-1,0 0 0,0 1 1,0-1-1,0 1 0,0-1 1,0 1-1,0 0 0,0-1 1,-1 1-1,1 0 0,0 0 1,0-1-1,-1 1 0,1 0 1,-1 0-1,1 0 1,-1 0-1,1 0 0,0 1 1,15 31 422,-6 2-107,-2 0-1,-1 0 1,-2 1 0,-2 0-1,-1 0 1,-4 48-1,2-77-686,-1 1-1,0-1 1,-1 0 0,1 1-1,-1-1 1,-1 0 0,0 0-1,0 0 1,0-1-1,-6 10 1,-18 18-5809,-6 0-4542,25-27 7646,-3 5-1371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08.3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608 1322 88,'78'-56'12625,"-4"-9"-5387,-40 32-5815,-1-2 0,32-45 1,-44 51-1819,-1-1 0,-2-1 0,-1-1 0,-2 0 0,19-57 0,-26 62 849,-1 0 1,3-33 0,-9 37-460,0-1 1,-1 0 0,-2 1-1,0-1 1,-2 1-1,-1 0 1,0 0-1,-2 0 1,0 1-1,-16-32 1,-3 3 16,-2 1 1,-2 1-1,-42-51 0,61 83 61,-2 2-1,0 0 1,-1 1 0,-1 0-1,0 1 1,0 0-1,-30-17 1,37 25-52,-2 1 0,1 0 1,0 1-1,-1 0 1,0 0-1,1 1 0,-1 0 1,0 1-1,0 0 1,0 1-1,0 0 0,0 0 1,0 1-1,0 0 1,0 1-1,0 0 0,-10 4 1,-17 7 5,0 1 0,1 2 0,0 2 0,2 1 0,0 1 0,1 2 0,1 2 0,1 1 0,2 1 0,-27 30 0,43-40 139,2 0 0,0 1 1,1 0-1,1 0 0,1 1 0,0 0 0,1 1 0,1 0 0,1 0 0,-5 34 0,2 15 474,3 118 0,5-157-656,0 2 108,1 0-1,2 1 1,1-1 0,1-1-1,13 43 1,-12-56-289,1 0-1,0-1 1,1 0 0,13 18-1,-11-20-739,0-1 1,1-1-1,0 0 0,0 0 0,16 10 0,-26-21 306,0 0 0,1 0 1,-1-1-1,0 1 0,1 0 0,-1-1 0,0 1 0,1-1 0,-1 0 0,1 1 0,-1-1 0,1 0 0,-1 0 1,1 0-1,-1 0 0,2 0 0,3 0-2650,-1 0-792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10.7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524 141 1100,'-4'-42'13227,"3"31"-11425,-1 0 0,-1 0 0,-7-20 0,8 29-1711,0-1 0,0 0 0,0 1 0,0 0 0,-1-1 0,1 1 0,-1 0 0,1 0-1,-1 0 1,0 1 0,0-1 0,0 0 0,0 1 0,0 0 0,0 0 0,0 0 0,0 0 0,-1 1 0,1-1-1,0 1 1,0-1 0,-1 1 0,-3 1 0,-14-1 3,1 1-1,-31 5 1,39-4 31,-24 3 41,0 3 0,-50 15 0,74-19-147,0 1 0,1 0 1,-1 0-1,1 1 0,0 1 1,1 0-1,-1 0 0,2 1 0,-1 0 1,-15 17-1,24-24-19,0 0 1,1 0-1,-1 0 1,0 0-1,0 0 1,1 0-1,-1 0 1,0 0-1,1 0 1,0 1-1,-1-1 1,1 0-1,-1 0 0,1 0 1,0 1-1,0-1 1,0 0-1,0 1 1,0-1-1,0 0 1,0 0-1,0 1 1,0-1-1,1 0 1,-1 0-1,0 1 0,1-1 1,-1 0-1,2 2 1,0-1 2,1 1 1,-1-1 0,0 0-1,1 0 1,0 0-1,-1 0 1,1-1 0,0 1-1,0-1 1,0 0-1,5 2 1,9 2 32,1-1-1,0 0 1,20 0 0,-14-2 8,-5-1-37,-1 1-1,1 0 0,-1 1 0,34 11 1,-48-12-3,1 0 0,-1 0 1,0 1-1,0-1 0,0 1 1,0 0-1,0 0 0,0 0 1,-1 0-1,1 1 0,-1-1 0,0 1 1,0 0-1,0 0 0,-1 0 1,1 1-1,-1-1 0,0 0 1,-1 1-1,1 0 0,-1-1 1,1 1-1,0 7 0,-1-2 47,1 0 0,-2 0 0,1 0 0,-1 0 0,-1 0 0,0 0 0,0 0 0,-1 0 0,0 0 0,-1 0 0,0-1-1,0 1 1,-1-1 0,0 0 0,-1 0 0,0 0 0,0-1 0,-1 1 0,0-1 0,-1-1 0,0 1 0,0-1 0,0-1 0,-1 1 0,0-1-1,0 0 1,-1-1 0,1 0 0,-1 0 0,-1-1 0,1 0 0,0-1 0,-1 0 0,0 0 0,-16 1 0,5 0 43,0-1 0,-32-1 1,48-2-147,0 0 0,0 0-1,-1 0 1,1-1 0,0 0 0,0 0 0,0-1 0,0 1 0,0-1 0,0 0 0,1 0 0,-1-1-1,1 1 1,-1-1 0,1 0 0,-5-4 0,9 6-150,0-1 0,-1 1-1,1 0 1,0 0 0,0-1 0,0 1 0,0 0-1,0-1 1,0 1 0,0 0 0,0-1 0,1 1-1,-1 0 1,0 0 0,1-1 0,-1 1 0,1 0-1,0 0 1,-1 0 0,1-1 0,0 1-1,-1 0 1,1 0 0,0 0 0,0 0 0,0 0-1,0 1 1,2-2 0,28-27-6406,8 7-642,-19 11 3469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07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981 411 204,'75'-28'10558,"-11"6"-2268,-64 22-8258,0 0-1,1 0 0,-1 0 1,0-1-1,1 1 0,-1 0 1,0 0-1,1 0 0,-1 0 1,0 0-1,1 0 0,-1 0 1,0 0-1,1 0 0,-1 0 1,0 0-1,1 0 0,-1 0 1,0 0-1,1 0 0,-1 0 1,0 1-1,1-1 0,-1 0 1,0 0-1,1 0 0,-1 0 1,0 1-1,0-1 0,1 0 1,-1 0-1,0 1 0,0-1 1,1 0-1,-1 0 0,0 1 1,0 0-1,4 16 516,-9 20 26,0-20-446,0-1-1,-2 0 1,0 0 0,-1 0-1,0-1 1,-16 21-1,17-26-115,0-1 0,0 0 1,-1-1-1,-1 0 0,1 0 0,-1-1 0,-1 0 0,1 0 0,-1-1 0,-18 9 0,22-13-26,0 0 0,1 0 0,-1-1-1,0 1 1,-1-1 0,1 0 0,0-1-1,0 0 1,0 0 0,0 0-1,-1-1 1,1 1 0,0-1 0,0-1-1,0 1 1,-7-4 0,6 1-37,-1 0 0,1 0-1,1-1 1,-1 0 0,1 0 0,-1 0 0,2-1 0,-1 0-1,0 0 1,1-1 0,-4-6 0,-1-4-12,0-1 1,1 0-1,1 0 1,1-1-1,1 0 1,0 0-1,2-1 1,0 1-1,-1-25 1,-3-283 1634,8 290-200,23 302-37,-10-150-1183,24 124-167,5 45 61,-40-254-50,-1 0 1,-1 0-1,-2 0 0,-1-1 1,-1 1-1,-16 56 1,15-72 0,0-1 1,-1-1 0,0 1-1,-1-1 1,0 0 0,-1 0 0,-1-1-1,0 0 1,0 0 0,-1-1 0,0-1-1,0 1 1,-1-2 0,-1 1-1,0-2 1,0 1 0,-13 5 0,9-7 6,0 0 0,-1 0 0,1-2 0,-1 0 1,0-1-1,-1-1 0,1 0 0,0-1 0,-1-1 1,1-1-1,0 0 0,-1-1 0,1-1 0,0-1 1,0 0-1,1-1 0,-1-1 0,-15-8 1,12 4 34,0-1-1,1 0 1,0-1 0,1-1 0,1-1 0,0 0 0,1-2 0,0 0 0,1 0 0,1-1 0,1-1 0,0-1 0,-17-34 0,26 47 11,2 0-1,-1-1 1,0 1-1,1-1 1,1 0-1,-1 0 1,1 0-1,0 0 1,0 0-1,1 0 0,0 0 1,0 0-1,1 0 1,0 0-1,0 0 1,1 1-1,2-8 1,-1 6-10,1 1 0,0 0 0,0 0 0,1 0 0,0 0 0,1 1 0,-1 0 0,1 0 0,0 0 1,0 1-1,1 0 0,0 0 0,14-7 0,33-15 5,57-20-1,-29 13-158,-26 9-479,77-31-1424,-64 36-2007,-1 13-3824,-31 13 1094,-19-1 3232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11.1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254 151 1720,'14'-60'12341,"7"2"-3780,-8 25-5056,-8 103-1103,-8-37-2182,-1 0 1,-1-1-1,-2 1 0,-20 55 0,5-14-31,-119 372-319,123-413-220,-6-13-4467,23-19 4442,0-1 1,0 0-1,0 1 0,0-1 0,0 0 1,0 0-1,-1 0 0,1 1 1,0-1-1,0 0 0,0 0 0,0-1 1,0 1-1,0 0 0,-1 0 0,1-1 1,0 1-1,0 0 0,0-1 1,0 1-1,-1-2 0,0 1-511,-1-1 0,1 0 0,0 0 0,0 0 1,0-1-1,1 1 0,-1-1 0,0 1 0,1-1 0,0 1 0,-2-6 0,-4-9-3045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11.4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402 159 980,'-11'-61'10703,"7"-30"-1619,4 90-9030,-1 1 0,1-1-1,0 1 1,-1-1 0,1 1-1,-1 0 1,1-1 0,0 1-1,-1 0 1,1-1-1,-1 1 1,1 0 0,-1 0-1,1-1 1,-1 1 0,1 0-1,-1 0 1,0 0 0,1 0-1,-1 0 1,1-1 0,-1 1-1,1 0 1,-1 0 0,0 1-1,1-1 1,-1 0 0,1 0-1,-1 0 1,1 0 0,-1 0-1,1 1 1,-1-1 0,1 0-1,-1 0 1,1 1 0,-1-1-1,1 0 1,-1 1 0,1-1-1,-1 0 1,1 1 0,-26 13 415,-15 12-265,2 2-1,0 2 1,-36 37 0,59-51-149,0 1 1,1 0 0,0 2 0,2-1 0,0 2 0,2-1-1,0 2 1,-14 35 0,23-50-40,0 0 0,0 1 0,0-1 0,1 1-1,0-1 1,1 1 0,0 0 0,-1-1 0,2 1 0,-1-1 0,1 1 0,0-1 0,1 1-1,-1-1 1,1 1 0,1-1 0,-1 0 0,4 6 0,-2-6-20,0-1 0,1 1 0,-1-1 0,1-1 0,0 1 0,1-1 0,-1 0 0,1 0 0,-1 0 0,1-1 0,0 0 0,1 0 0,-1 0 0,0-1 0,1 0 0,-1 0 0,12 1 0,1-1-530,-1 0 0,1-1 0,0-1 0,0-1 0,0-1 0,0 0 0,-1-1 0,1-1 0,-1-1 0,18-8 0,-5 1-2129,-2-1 1,0-2 0,0-1-1,-2-1 1,28-22-1,-23 14-411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11.8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307 83 2632,'0'-16'3634,"1"12"-2510,0 0-1,-1-1 0,0 1 1,0 0-1,0-1 1,0 1-1,-1 0 1,1-1-1,-1 1 0,0 0 1,-1 0-1,1-1 1,-4-6-1,3 16-743,0 0 1,0 0-1,1 0 0,-1 0 1,1 0-1,0 7 0,-53 251 1491,28-150-1477,0-12-223,-44 105 1,3-12-4380,67-194 4177,-15 46-5647,-7-5-6817,15-33 8743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12.1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111 21 1684,'20'-20'11444,"-21"36"-5712,-21 48-3060,20-59-2541,-96 288 2966,95-284-4662,-1 8 4770,3-12-5108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12.5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17 840,'-4'-16'23004,"2"20"-21231,-3-1-4027,-20-1-14698,15-5 13033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12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271 10 1580,'1'-1'527,"0"0"1,-1 1-1,1-1 1,0 0-1,0 1 0,-1-1 1,1 0-1,0 1 0,0-1 1,0 1-1,0-1 0,0 1 1,0 0-1,0-1 0,0 1 1,0 0-1,0 0 0,0 0 1,0 0-1,0 0 0,0 0 1,0 0-1,0 0 0,0 0 1,0 0-1,0 1 0,0-1 1,0 0-1,0 1 0,2 0 1,1 13 3544,-4 10-3907,-4 60 1393,-5 0 0,-26 116 1,-66 151-118,64-242-2519,-36 180 0,72-252-1091,1-25-2775</inkml:trace>
  <inkml:trace contextRef="#ctx0" brushRef="#br0" timeOffset="1">0 848 1116,'0'-12'13014,"1"12"-12719,20-11 4251,27-2-2984,113-11-174,-46 9-2179,-3-9-4217,-99 20 2629,1 0 0,-1-1 0,15-8 1,-12 3-1277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13.2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1 197 980,'0'1'533,"0"0"-1,0 1 0,0-1 1,0 0-1,0 1 1,1-1-1,-1 0 1,1 0-1,-1 1 1,1-1-1,-1 0 0,1 0 1,0 0-1,-1 1 1,1-1-1,0 0 1,0 0-1,0 0 0,0 0 1,0-1-1,0 1 1,2 1-1,0 0 77,0-1 0,1 1 0,-1-1 1,1 0-1,-1 0 0,1 0 0,-1-1 0,6 1 0,7 0 345,0-2 0,31-4 0,-43 5-636,17-4-260,0-1 0,0 0 0,-1-1 1,0-2-1,-1 0 0,1-1 0,-1-1 0,30-21 0,-35 21-880,-1 0-1,0-1 0,-1-1 0,0 0 1,-1-1-1,18-28 0,-28 41 761,0-1 0,-1 1 0,1-1 0,-1 0 0,1 1 0,-1-1 0,0 0 0,1 0 0,-1 1 0,0-1 0,1 0 0,-1 0 0,0 1 0,0-1 0,0 0 0,0 0 0,0 0 0,0 0 0,0 1 0,0-1 0,0 0 0,0 0 0,0 0 0,0 1 0,-1-1 0,1 0 0,0 0 0,-1 1 0,1-1 0,0 0 0,-1 0 0,1 1 0,-1-2 0,-1 1 39,0 0 0,0 0 0,0 0 0,0 1-1,0-1 1,0 0 0,0 1 0,0-1 0,-1 1 0,1 0-1,0 0 1,-3 0 0,-6 0 232,-1 1 0,1 0 0,0 1 0,-12 4-1,0 1 485,1 2 0,0 0 0,0 2 0,1 0 0,1 1 0,-34 27 0,48-34-578,0 0 0,0 0 0,1 1 0,-1 0 1,1 0-1,0 0 0,1 1 0,0 0 1,0-1-1,0 2 0,1-1 0,0 0 0,0 1 1,1-1-1,0 1 0,0 0 0,1 0 1,0-1-1,1 1 0,-1 0 0,1 0 0,1 0 1,0 0-1,2 9 0,-1-7-52,2 0 1,0 0-1,0-1 0,0 0 0,1 0 1,1 0-1,-1 0 0,1-1 0,1 0 1,0 0-1,0-1 0,0 0 1,15 11-1,-14-12-384,0-1 0,1 0 0,-1 0 1,1-1-1,0 0 0,12 3 0,-14-5-568,0-1 0,0 1-1,0-1 1,0-1 0,0 1 0,0-1 0,0 0-1,14-3 1,16-7-6057,-19 4 3261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13.7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661 201 776,'-1'-6'2067,"-1"0"0,1 1-1,-2-1 1,1 1 0,-1 0 0,1 0 0,-7-8-1,-19-17 3397,-3 2-3612,21 21-1737,1 0 0,0-1 1,1 0-1,0-1 0,0 0 0,-11-17 1,19 26-127,0 0 0,0-1 0,-1 1 0,1 0 0,0 0 0,0-1 0,0 1 0,0 0 1,0-1-1,0 1 0,0 0 0,0 0 0,0-1 0,0 1 0,0 0 0,0-1 0,0 1 0,0 0 1,0-1-1,0 1 0,0 0 0,0 0 0,1-1 0,-1 1 0,0 0 0,0-1 0,0 1 0,0 0 1,1 0-1,-1-1 0,0 1 0,0 0 0,0 0 0,1 0 0,-1-1 0,0 1 0,1 0 0,16-5-361,17 2-200,-33 3 556,34 0-519,0 2 0,53 8-1,-78-9 507,-1 1 1,1 1-1,-1 0 0,0 0 0,0 0 0,-1 1 0,1 1 0,-1-1 0,1 1 0,-2 1 0,1-1 0,0 2 0,-1-1 0,9 11 0,-13-14 34,-1 1-1,1 0 1,-1 0-1,0 0 1,-1 0-1,1 0 1,0 0-1,-1 0 1,0 0 0,0 1-1,0-1 1,-1 1-1,0-1 1,1 0-1,-1 1 1,-1 6-1,-1-3 35,0 1-1,0-1 1,-1 0-1,0 0 1,0 0-1,-1 0 1,0-1-1,-6 9 1,-2 1 136,-1-1 0,0-1 0,-1 0 0,-1 0 0,0-2 0,-25 18-1,19-19 8,-1 0-1,-1-2 1,1 0-1,-48 11 0,2 1-79,68-22-104,0 0 1,0 0-1,0 0 1,0 0 0,-1 0-1,1 0 1,0 0 0,0 0-1,0 0 1,-1 0-1,1 0 1,0 0 0,0 1-1,0-1 1,0 0-1,-1 0 1,1 0 0,0 0-1,0 0 1,0 0 0,0 0-1,0 1 1,0-1-1,-1 0 1,1 0 0,0 0-1,0 0 1,0 0-1,0 1 1,0-1 0,0 0-1,0 0 1,0 0 0,0 0-1,0 1 1,0-1-1,0 0 1,0 0 0,0 0-1,0 1 1,0-1 0,0 0-1,0 0 1,0 0-1,0 0 1,0 1 0,0-1-1,0 0 1,0 0-1,0 0 1,0 0 0,0 1-1,1-1 1,11 7-65,16 3 11,-21-9 53,-1 1 0,1 0-1,-1 1 1,1-1 0,-1 1-1,0 1 1,0-1 0,0 1-1,0 0 1,-1 0 0,1 1-1,6 8 1,-9-10 48,-1 1-1,0 0 1,0-1 0,0 1-1,-1 0 1,1 0 0,-1 0-1,0 0 1,0 0 0,0 1 0,-1-1-1,1 0 1,-1 0 0,0 1-1,-1-1 1,1 0 0,-1 0 0,1 1-1,-1-1 1,0 0 0,-4 8-1,0 0 238,0 1 0,-2-1 0,1 0-1,-1 0 1,-1-1 0,0 0-1,-1 0 1,0-1 0,-1 0 0,0-1-1,0 0 1,-1 0 0,0-1 0,0-1-1,-18 9 1,12-7-377,-1-2-1,0 0 1,-1 0-1,1-2 1,-1 0-1,0-2 1,-1 0-1,1 0 1,-1-2-1,-22-1 1,7-4-3585,-65-13 1,11-5-9329,69 17 8697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14.1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102 72 2576,'18'0'5069,"35"-1"16238,-37-6-17492,-16 6-3837,0 1 0,0 0 0,1 0 0,-1 0 1,0-1-1,0 1 0,0 0 0,0 0 0,0-1 0,0 1 0,0 0 0,0 0 1,0-1-1,0 1 0,0 0 0,0 0 0,0-1 0,0 1 0,0 0 0,0 0 1,0-1-1,0 1 0,0 0 0,0 0 0,0-1 0,-1 1 0,1 0 0,0 0 0,0 0 1,0-1-1,0 1 0,-1 0 0,1 0 0,0 0 0,0-1 0,0 1 0,-1 0 1,1 0-1,0 0 0,0 0 0,-1 0 0,-16-11-2185,-18-3-2776,-68-9-13500,72 16 13920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15.3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417 111 2304,'-1'-17'12935,"9"-8"-7479,-1-1-3024,-7 24-2346,0 1 0,0-1 0,0 1-1,-1-1 1,1 1 0,0-1-1,-1 0 1,1 1 0,-1 0 0,1-1-1,-1 1 1,0-1 0,1 1-1,-1 0 1,0-1 0,0 1 0,0 0-1,0 0 1,0-1 0,0 1-1,-1 0 1,1 0 0,0 1 0,0-1-1,-2-1 1,-1 1 14,0-1-1,0 1 1,0 0 0,0 0 0,0 1-1,1-1 1,-1 1 0,0 0-1,-8 0 1,-2 2 21,0 0-1,1 1 1,-1 1 0,-23 8-1,17-2-17,1 1 0,0 0 0,0 1 0,1 2-1,1 0 1,0 0 0,1 2 0,1 0-1,0 0 1,1 2 0,1 0 0,-18 31 0,25-37-57,1-1 0,-1 1 0,2 1 0,0-1 0,0 1 0,1 0 1,1 0-1,0 0 0,0 26 0,3-30-37,0 1-1,0-1 1,1 1-1,0-1 0,1 0 1,0 0-1,0 0 1,1 0-1,0 0 1,1-1-1,0 0 1,0 0-1,1 0 1,12 13-1,-5-8-98,1 0 0,1-1 0,0 0 0,1-2 0,0 1 0,1-2 0,0 0 0,1-1 0,-1-1 0,26 6 0,-20-7-633,0-1 0,0-1 1,26 1-1,-26-4-966,0-2 1,0 0-1,26-5 1,-40 4 163,0 0-1,0 0 1,-1-1 0,1 0 0,-1-1 0,0 1 0,0-2 0,11-7 0,-5-1-2115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07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15 428,'27'-7'17415,"-12"2"-12816,3 3-5294,63 11 122,33 2-4544,-99-12 2307,0 1 0,0-2 0,17-3 0,-21 3-751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15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43 482 2440,'8'7'12906,"10"-2"-8769,16-1-2575,-4-2-1419,0-1 1,-1-1-1,1-1 0,-1-2 0,1-1 0,-1-1 0,0-2 0,-1-1 1,29-11-1,-49 15-254,0 0 0,0-1 1,0 0-1,-1 0 0,0 0 0,0-1 1,0 0-1,0-1 0,-1 1 0,0-1 1,-1-1-1,1 1 0,-2-1 1,1 0-1,6-13 0,-8 10-346,0 0 1,0-1-1,-1 1 1,0 0-1,-1-1 0,0 1 1,-1-1-1,0 1 0,-1-1 1,-1 1-1,-4-21 0,4 22 144,-1 1 0,0-1 0,-1 1 0,0 0 0,0 0 0,-1 0 0,0 1-1,0-1 1,-1 1 0,0 1 0,-12-13 0,9 13 537,0 0 1,0 0 0,-1 1-1,0 0 1,0 0 0,-1 1-1,1 1 1,-1 0 0,0 0-1,0 1 1,0 0 0,-1 1-1,1 0 1,-19 1 0,16 0 232,0 2 0,0 0 1,1 1-1,-1 0 0,1 1 1,-1 0-1,1 1 0,0 1 0,0 0 1,1 1-1,-1 0 0,-13 10 1,17-10-376,0 1 0,0 0 0,1 1 0,1-1 0,-1 2 1,1-1-1,0 1 0,1 0 0,-10 19 0,11-16-42,0 1 0,1-1 0,0 0 0,1 1 0,1 0 0,0 0 0,0 14 0,1-19-156,1 0 1,0 0 0,1 1 0,0-1-1,0 0 1,1 0 0,0 0 0,0-1-1,1 1 1,0 0 0,0-1-1,7 11 1,-8-16-224,-1 1 0,1-1 1,0 0-1,0-1 0,0 1 0,0 0 0,1-1 0,-1 1 0,0-1 0,1 1 0,-1-1 1,4 1-1,-1 0-834,1-1 1,-1 0 0,0-1-1,0 1 1,1-1-1,-1 0 1,0 0 0,0 0-1,7-2 1,6-2-2244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16.3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 88 1060,'8'-19'20883,"-15"241"-18379,3-190-2394,0 0 0,-2 0 0,-2-1 0,-22 59 0,16-58-106,11-24-79,14-30-227,16-32-382,2 1 0,3 1 0,2 1 0,2 3 0,2 1 1,3 1-1,1 2 0,83-66 0,-123 108 720,1 0-1,-1 0 1,1 0-1,0 0 1,-1 1-1,1-1 1,0 1-1,0 0 1,0 0-1,0 0 1,0 0-1,0 0 1,0 0 0,0 1-1,0-1 1,0 1-1,1 0 1,-1 0-1,0 1 1,5 0-1,-6 0 6,1 1 0,-1 0-1,1 0 1,-1 0-1,0 0 1,0 0 0,0 0-1,0 1 1,0-1 0,-1 0-1,1 1 1,-1 0-1,0-1 1,1 1 0,-1 0-1,0 0 1,-1 0 0,1-1-1,0 1 1,-1 0 0,1 6-1,0 3 149,0 1-1,0-1 1,-1 1-1,-1 0 1,0-1-1,-1 1 0,0-1 1,-7 21-1,-4 2 426,-26 52 0,24-56-547,1 0 1,-12 39 0,21-46 117,6-9-3346,0-14 2787,0 0-1,0-1 1,0 1-1,0-1 1,0 1-1,0-1 1,0 1-1,0-1 1,0 0 0,0 1-1,0-1 1,0 0-1,0 0 1,0 0-1,0 0 1,0 0-1,0 0 1,0 0-1,0 0 1,0 0-1,0 0 1,0-1 0,0 1-1,0 0 1,0-1-1,0 1 1,0-1-1,0 1 1,0-1-1,0 1 1,1-2-1,10-3-3183,0 0 35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16.8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 65 916,'0'-13'6974,"-3"22"-1968,-3 12-1892,-13 39 891,0 36-2361,13-58-1160,-16 51-1,-57 120 923,79-208-1385,-1 3 87,1-6-33,28-57 36,-14 38-158,181-241-2321,-167 229 2045,2 1 1,1 1-1,2 2 0,1 1 0,52-32 0,-82 57 348,0 0 0,1 1 0,0-1 0,0 1 0,-1 0 0,1 1 0,0-1 0,0 1 0,9-1 0,-13 2 2,0 0 1,0 0 0,0 0 0,0 0-1,0 1 1,0-1 0,0 0 0,0 0-1,0 1 1,0-1 0,0 1 0,0-1-1,0 1 1,0 0 0,0-1 0,-1 1-1,1 0 1,0-1 0,1 3 0,-1-1 21,0 0 0,0 0 0,0 0 1,0 0-1,0 0 0,-1 1 0,1-1 1,-1 0-1,1 0 0,-1 1 0,0-1 1,0 4-1,-4 38 340,-2 0 0,-1 0 0,-3-1 1,-1 0-1,-20 48 0,1 4-410,27-87 223,-4 28-3561,16-28-1031,14-13-1883,-10 0 2439,2-1-14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17.2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128 199 2660,'8'2'14481,"9"2"-11024,29 4-3512,-39-8 148,25 0 225,1-1 1,51-8-1,-77 8-356,1-1 1,-1 0-1,1 0 0,-1 0 0,0-1 0,0 0 0,0 0 0,0-1 0,-1 0 0,1 0 0,-1-1 1,0 0-1,0 0 0,-1 0 0,0 0 0,0-1 0,5-6 0,-8 9-5,0 1 0,-1 0 0,1-1 0,-1 1 0,1-1 0,-1 1 1,0-1-1,0 0 0,0 0 0,0 1 0,-1-1 0,1 0 0,-1 0 0,0 0 0,1 0 0,-1 1 0,0-1 0,-1 0 0,1 0 0,-1 0 0,1 0 0,-1 0 0,0 1 0,0-1 0,0 0 0,0 1 0,0-1 0,-1 1 0,1-1 0,-1 1 0,0-1 1,0 1-1,1 0 0,-1 0 0,-1 0 0,1 0 0,0 0 0,0 1 0,-1-1 0,1 1 0,-1-1 0,-4 0 0,-3-3 41,-2 1-1,1 0 1,0 1 0,-1 1 0,0 0-1,1 0 1,-1 1 0,0 0-1,-15 2 1,10 0 156,-1 2-1,1-1 1,-1 2-1,1 0 1,0 2-1,1-1 1,-1 2-1,1 0 1,0 1 0,1 1-1,-20 14 1,26-16-55,1 0 1,0 1-1,1 0 1,-1 0 0,1 0-1,1 1 1,0 0 0,0 1-1,1-1 1,0 1-1,0 0 1,1 0 0,0 1-1,1-1 1,1 1 0,-1-1-1,2 1 1,-1 0-1,1 16 1,1-16-72,0 0 1,1-1-1,0 1 0,1-1 0,0 0 1,1 1-1,0-1 0,0 0 0,9 17 1,-9-23-193,0 1 1,0-1 0,0 0 0,1 0 0,-1 0 0,1 0 0,0-1 0,0 1 0,0-1 0,1 0-1,-1-1 1,1 1 0,0-1 0,-1 1 0,1-1 0,0-1 0,0 1 0,1-1 0,-1 0 0,0 0 0,7 0-1,8 0-1754,0-2 0,0 0 0,0-1 0,0-1 0,0-1-1,0 0 1,32-13 0,-24 5-845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17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286 39 2488,'2'-23'9611,"-10"11"-3675,5 11-5659,1 1-1,0-1 1,0 1 0,-1-1 0,1 1 0,0 0-1,0 0 1,-1-1 0,1 2 0,0-1 0,-1 0-1,1 0 1,0 1 0,-3 0 0,-7 3-182,0 0 0,1 0 1,0 1-1,0 1 0,-12 7 1,9-2 64,0 1 0,1 0 0,1 0 0,0 1 1,0 1-1,1 0 0,1 1 0,1 0 0,0 0 1,1 1-1,0 0 0,1 1 0,1 0 0,1 0 0,-5 26 1,9-39-163,0 0 0,1-1 1,0 1-1,-1 0 0,1 0 1,0-1-1,1 1 0,-1 0 1,1 0-1,0-1 1,0 1-1,0 0 0,0-1 1,1 1-1,-1-1 0,1 0 1,0 1-1,0-1 0,0 0 1,4 4-1,-3-4-104,1-1-1,-1 0 1,1 0 0,0 0-1,-1 0 1,1 0-1,0-1 1,1 1 0,-1-1-1,0 0 1,0-1 0,0 1-1,0-1 1,1 0 0,4 0-1,10-2-1008,0 0 1,0-1-1,0-2 0,-1 1 1,0-2-1,33-15 0,-33 11-290,1-1 1,-2 0-1,1-2 0,-2 0 0,0-1 0,0 0 1,-1-2-1,19-24 0,-10 7-470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18.0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339 115 2352,'13'-30'4248,"-8"21"-2416,-1 0 0,0 0 0,0 0 0,-1 0 0,0-1 0,-1 1-1,1-11 1,-5 30-1078,0 0 0,-1 0 0,-1 0 0,-5 12-1,-4 9-317,-61 209 665,-63 357 0,120-465-1019,4-32-2102,1-35-3567</inkml:trace>
  <inkml:trace contextRef="#ctx0" brushRef="#br0" timeOffset="1">13 927 1200,'-2'-1'891,"1"-1"0,0 0-1,0 0 1,0 0 0,0 0-1,0 0 1,0 0 0,0 0-1,1 0 1,-1 0 0,1-1 0,-1 1-1,1 0 1,0 0 0,0 0-1,0-1 1,0 1 0,1-3-1,11-5 2444,13 4-4270,28-6-2508,25-16-8041,-68 25 9989,12-7-2264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29.8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0 353 2492,'1'-9'9715,"6"-6"-4225,15-17-1889,-17 25-3088,31-63 2172,-32 60-2607,0 0 0,0 1-1,1-1 1,0 1 0,1 0-1,0 0 1,0 1 0,1 0-1,0 0 1,0 1 0,11-9-1,6 0-99,0 1 0,1 1 0,1 2 0,34-13 0,-45 20-37,1 0-1,0 1 1,0 0-1,0 1 1,1 1 0,-1 1-1,1 0 1,30 3 0,-46-2 48,1 1 0,-1-1 0,1 0 0,-1 0 0,1 1 0,0-1 0,-1 1-1,0-1 1,1 1 0,-1 0 0,1-1 0,-1 1 0,0 0 0,1 0 0,-1 0 0,0 0 0,0 0 0,0 0 0,0 1 0,0-1 0,0 0 0,0 0 0,0 1 0,0-1 0,-1 1 0,1-1 0,0 2 0,-1 1 4,1-1-1,-1 1 0,0-1 1,0 1-1,-1-1 0,1 1 1,-1-1-1,0 1 0,0-1 1,0 0-1,-2 6 1,-6 10 10,-1-2 1,-1 1 0,-15 19 0,25-36-5,-249 308 202,246-303-186,-1 0 1,1 1-1,1 0 0,-1-1 1,1 1-1,0 1 1,1-1-1,0 0 0,0 0 1,-1 14-1,3-19-13,0 0 0,0 0-1,0 0 1,0 0 0,0 0 0,1 0-1,-1 0 1,1 0 0,-1 0 0,1 0-1,0 0 1,0 0 0,0-1 0,0 1 0,0 0-1,0-1 1,3 4 0,-2-4-2,1 1 1,-1-1 0,0 1-1,1-1 1,-1 0-1,1 0 1,0 0-1,-1 0 1,1-1 0,0 1-1,0-1 1,0 1-1,-1-1 1,1 0-1,0 0 1,4-1 0,15-1-12,1-1 1,-1-2-1,0 0 1,0-1 0,35-16-1,105-57-87,-125 59 90,25-19 16,-47 28-143,0 1 0,1 1 0,0 1 0,27-12 0,-46 22-2346,-14 9-2181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30.2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1121 989 2100,'7'-2'858,"1"-2"-1,-2 1 1,1-1 0,0 0-1,-1 0 1,0-1-1,0 0 1,0 0 0,0 0-1,-1-1 1,0 0-1,0 0 1,0 0 0,4-8-1,5-11 565,0 0 0,15-40 0,-24 54-1295,-1-1 0,-1-1 0,0 1 0,-1 0-1,0-1 1,-1 1 0,0-1 0,-1 1 0,-3-24-1,0 16-81,-2 0-1,0 0 1,-1 1-1,0 0 0,-16-29 1,1 10-92,-2 1 0,-1 1 0,-2 1 0,-2 1 0,-31-30 0,31 35 105,-1 2-1,-1 2 1,-2 0 0,0 2-1,-1 2 1,-2 1-1,0 1 1,-64-23 0,80 35 72,-1 2 1,1 0 0,-1 1 0,0 1-1,0 1 1,0 1 0,0 0-1,0 2 1,0 0 0,0 1 0,0 1-1,0 1 1,1 1 0,0 1 0,0 0-1,0 1 1,0 1 0,1 1-1,-17 12 1,12-5-18,1 1 0,1 1 0,0 1 0,2 1 1,0 1-1,1 0 0,1 1 0,2 1 0,0 1 0,1 0 0,1 1 0,-11 31 0,11-19-74,1 1-1,1 0 1,3 0 0,1 1-1,1 1 1,3-1-1,1 0 1,4 43 0,-1-65-81,1 0 1,0-1-1,2 1 1,0-1-1,0 0 1,2 0-1,0 0 1,1-1-1,0 0 1,1 0-1,1-1 1,15 19-1,-16-24-319,1 0-1,0 0 0,0-1 0,1 0 0,0 0 1,1-1-1,13 7 0,-12-9-582,0 1 0,1-2-1,-1 0 1,1 0 0,0-1 0,0-1-1,19 2 1,-11-4-1703,1 0-1,37-5 1,-5-5-1413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42.9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450 176 1152,'3'-1'891,"-1"0"202,-1 0 1,1 0 0,0 0-1,-1 0 1,1 0-1,0 0 1,0 1 0,0-1-1,0 1 1,0-1 0,-1 1-1,1 0 1,0 0 0,0 0-1,0 0 1,3 0 0,-22 2 4179,-32-1-4702,38-2-230,-222 11-1277,248-31-15853,-8 14 12930,87-40-1214,46-55 27122,-151 104-21475,-222 40 2437,155-33-7029,0-3-7203,62-5 7594,0-1-80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43.8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158 547 912,'34'-41'8176,"6"-10"1650,-55 51-6255,-21 3-3753,35-3 324,-7 0-148,0 1 0,-1 1 0,1-1 0,0 2 0,0-1 0,0 1 0,1 0 0,-1 0 0,1 1 0,0 0-1,-1 1 1,2-1 0,-1 1 0,1 1 0,-1-1 0,1 1 0,1 0 0,-1 0 0,1 1 0,0 0 0,1 0 0,0 0-1,0 0 1,0 1 0,1-1 0,0 1 0,0 0 0,1 0 0,0 0 0,1 0 0,0 1 0,0-1 0,0 0-1,1 1 1,1-1 0,-1 0 0,1 0 0,3 10 0,-4-13 3,1-1-1,0 0 1,1 0 0,-1 1-1,1-1 1,-1 0 0,1 0-1,0 0 1,1-1 0,-1 1 0,1 0-1,0-1 1,-1 1 0,1-1-1,4 3 1,-4-5 4,-1 1 0,1-1 0,0-1 0,-1 1-1,1 0 1,0-1 0,0 1 0,-1-1 0,1 0 0,0 0 0,0 0 0,0 0 0,-1 0-1,1-1 1,0 1 0,0-1 0,-1 0 0,1 1 0,0-1 0,-1-1 0,1 1 0,-1 0 0,0-1-1,5-2 1,7-6-9,-1 0-1,0 0 1,0-1-1,-1-1 1,-1 0-1,0 0 1,0-1-1,-1-1 1,-1 0-1,0 0 1,-1 0-1,-1-1 1,6-18-1,7-23-278,-4-2 0,14-78 0,-13 51 11,23-107 114,-37 162 190,-7 33-52,-4 15-5,-29 70 438,-58 99 0,23-50-153,58-109-172,-16 48 1,28-69-266,0-1 0,0 1 0,0-1 0,1 1 0,0 0 0,1-1 1,-1 1-1,1 0 0,0 0 0,1-1 0,0 1 0,0 0 0,0-1 1,4 9-1,-5-14-63,1 0 1,0 0 0,0 0 0,0 0-1,0 0 1,0 0 0,0 0 0,0 0-1,0-1 1,0 1 0,0 0-1,0-1 1,0 1 0,1-1 0,-1 1-1,0-1 1,1 0 0,-1 0-1,0 1 1,0-1 0,1 0 0,-1 0-1,0 0 1,1 0 0,-1 0 0,0-1-1,1 1 1,-1 0 0,0-1-1,0 1 1,0-1 0,1 1 0,1-2-1,38-20-6792,-29 12 4380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08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549 21 3368,'-6'-16'9101,"15"12"-3619,-7 4-5229,1 1 1,0-1-1,0 1 0,0 0 0,0 0 0,-1 0 1,1 0-1,0 0 0,3 2 0,9 9-77,0-1 0,-1 2-1,0 0 1,-1 1 0,-1 0-1,0 1 1,-1 0 0,0 1-1,-1 1 1,-1-1 0,8 21-1,-13-27-99,0 1 0,0 0 0,-1-1 0,0 1 0,-1 0 0,0 1 0,-1-1 0,0 0 0,-1 0 0,0 1 0,-1-1 0,0 0 0,-1 0 0,0 0 0,-1 0 1,0 0-1,-1 0 0,0-1 0,0 0 0,-7 11 0,5-14-63,0 1-1,0-1 1,0-1 0,-1 1 0,0-1 0,-1 0 0,1-1 0,-1 0 0,0 0 0,0-1 0,-1 1 0,1-2 0,-1 1 0,0-2 0,0 1 0,0-1 0,0 0 0,-11 0 0,12-1-86,1 0 0,0-1 1,-1 0-1,1 0 0,0-1 0,0 0 1,-1 0-1,1 0 0,0-1 0,0 0 1,0-1-1,0 0 0,1 0 0,-1 0 1,1-1-1,0 0 0,0 0 1,0 0-1,0-1 0,1 0 0,-1 0 1,2-1-1,-8-8 0,10 9 18,-1 0-1,1 0 1,0 0-1,1 0 1,-1-1-1,1 1 1,0 0-1,1-1 1,-1 1-1,1-1 1,0 1-1,0-1 1,1 1-1,-1 0 1,1-1-1,1 1 1,-1 0 0,1-1-1,0 1 1,0 0-1,0 0 1,1 0-1,-1 1 1,1-1-1,0 1 1,1-1-1,5-5 1,-2 2 61,0 0 1,0 1-1,0 0 0,1 0 1,0 1-1,1 0 1,-1 1-1,1-1 0,0 2 1,1-1-1,-1 1 0,1 1 1,-1 0-1,12-3 1,-20 6 12,0 0 0,0 0 0,0-1-1,0 1 1,0 0 0,0 0 0,0 0 0,0 0 0,0 0 0,0 1 0,0-1 0,-1 0 0,1 0 0,0 1 0,0-1 0,0 0 0,0 1 0,0-1 0,-1 1 0,1-1 0,0 1 0,0-1 0,-1 1 0,1 0 0,0-1 0,-1 1 0,1 0 0,-1 0 0,2 1 0,-1 0 23,-1 0 0,1 1-1,-1-1 1,0 0 0,0 1 0,0-1 0,0 0 0,0 1 0,0-1 0,0 0 0,-2 5 0,-1 4 129,0 0-1,-2 0 1,-8 19 0,-1-9-66,0 0 0,-1-1 0,-1-1 0,-1 0 1,-31 26-1,4-9-441,-67 44 1,93-69-633,0-1 0,-1 0 0,0-1 0,-28 9 0,33-14-721,0-1 0,-1 0-1,0-1 1,1-1-1,-1 0 1,0-1-1,-15-1 1,-1-3-2026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44.3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 14 1552,'0'-1'269,"0"1"-1,0-1 1,-1 1 0,1 0-1,0-1 1,0 1 0,0-1-1,0 1 1,0 0 0,0-1-1,0 1 1,0-1 0,0 1-1,0-1 1,0 1 0,1 0-1,-1-1 1,0 1 0,0-1-1,0 1 1,0 0 0,1-1-1,-1 1 1,0 0 0,0-1-1,1 0 538,-1 1-537,1 0 0,-1 0-1,0-1 1,1 1 0,-1 0-1,1 0 1,-1 0 0,1-1-1,12 13 3301,10 28-1765,-13-3-1191,-2 1 0,-1 0 0,-2 1 0,-1 0 0,-4 73 0,-36 193 848,24-255-1292,8-34-83,0 1 0,2-1 0,-3 27-1,7-47-61,1 0 0,-1 0 1,1 0-1,0 0 0,-1 0 0,8-5 0,-1-2-13,14-20-6,55-65-188,-69 87 125,0-1 0,1 1-1,0 1 1,1-1-1,0 2 1,23-13 0,-30 19 48,-1-1 0,0 1 1,1 0-1,-1 0 0,1 0 1,-1 0-1,1 1 0,0-1 1,-1 1-1,1 0 0,0 0 1,-1 1-1,1-1 1,-1 1-1,1-1 0,0 1 1,-1 0-1,0 1 0,1-1 1,3 3-1,-2-1 1,0 0 0,-1 1 1,1-1-1,-1 1 0,0 0 0,0 1 1,-1-1-1,1 1 0,-1-1 0,0 1 1,0 0-1,2 7 0,-1-6 60,-2 0-1,1 1 1,-1-1-1,0 1 1,0 0-1,-1-1 1,0 1 0,0 0-1,-1 0 1,1 0-1,-2 0 1,1 0-1,-1-1 1,0 1-1,0 0 1,-1 0 0,0-1-1,0 1 1,0-1-1,-1 1 1,0-1-1,-4 7 1,-3-3 84,-1 0 1,1-1-1,-2 0 1,1-1-1,-1 0 1,0 0 0,-19 7-1,-100 36-453,102-41-74,18-6 139,-48 12-3014,30-18-2294,27 1 4772,1 0-1,-1 1 1,0-1-1,0 0 1,0 0-1,1 0 1,-1 0-1,0-1 0,1 1 1,-1 0-1,1-1 1,-2-1-1,-1-5-3012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45.2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452 892 312,'1'-10'1836,"-1"1"1,-1 0-1,0 0 0,0 0 1,0 0-1,-5-12 0,5 18-1627,0 0 0,-1 1 0,1-1 0,0 1 0,-1 0 0,0-1 0,0 1 0,0 0 0,0 0 0,0 0 0,0 1 0,0-1 0,-1 0 0,1 1 0,-1-1 0,1 1 0,-1 0 0,1 0 0,-1 0 0,0 0 0,1 0-1,-1 1 1,0-1 0,-3 1 0,-7-1-61,-1 1-1,1 0 0,0 1 1,0 1-1,0 0 0,0 1 0,0 0 1,0 1-1,1 0 0,-1 1 1,1 1-1,0 0 0,1 0 0,0 1 1,-21 17-1,15-11-106,1 2 0,1-1 0,0 2 0,0 0 0,2 1 0,0 0 0,1 1 0,1 1 0,-10 21 0,18-33-17,0 0 0,1 1 0,-1-1 0,2 1 0,-1-1 0,1 1 0,0 0 0,1-1 0,0 1 0,0 0-1,1-1 1,-1 1 0,2 0 0,-1-1 0,1 1 0,0-1 0,1 0 0,0 1 0,0-1 0,7 10 0,-7-12-16,1 0 0,0-1 0,0 1 0,0-1 0,0 0 0,1 0 0,0 0 0,0-1 0,0 1 0,0-1 0,1 0 0,-1-1 0,1 0-1,0 1 1,-1-2 0,1 1 0,0-1 0,0 0 0,0 0 0,0 0 0,0-1 0,0 0 0,0 0 0,0-1 0,0 0 0,10-2 0,-2-1-8,0-1-1,0-1 1,0 0-1,-1-1 1,0 0-1,0-1 0,0-1 1,-1 0-1,-1 0 1,0-2-1,0 1 1,-1-1-1,0 0 0,-1-1 1,15-24-1,3-9-47,-2-2-1,-2 0 1,19-60-1,46-140-533,147-354 199,-488 1214 2595,241-582-2094,-18 47 43,4 0 0,-24 125 0,49-199-213,0-1 1,1 0-1,-1 0 0,1 0 0,0 0 1,0 0-1,0 1 0,0-1 0,1 0 1,-1 0-1,1 0 0,0 0 0,0 0 1,0 0-1,0 0 0,0 0 0,1 0 1,2 3-1,-2-4-194,0-1 0,0 1 0,0-1 0,0 0 0,0 0 0,1 0 1,-1 0-1,0-1 0,1 1 0,-1-1 0,0 1 0,1-1 0,-1 0 0,0 0 0,1 0 0,-1 0 0,1 0 0,-1 0 0,0-1 0,1 1 1,-1-1-1,0 0 0,1 1 0,3-3 0,4-1-1411,0 0 0,0-1 0,0-1 0,-1 1 0,0-1 0,9-8 0,4-4-1753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45.7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199 13 2136,'-12'-12'9919,"6"13"-4551,2 28-2692,3-13-2835,-11 210 2904,-15 147-824,18-306-1854,-3-1 0,-3 0 0,-37 100 0,45-148-42,0-1 1,-1 1 0,-19 28 0,37-82-69,6 6-305,1 1 0,1 1 0,2 1 0,1 0 0,0 2 0,2 0 0,1 1 1,51-37-1,-54 46 305,0 2 0,1 1 0,1 0 0,35-12 0,-47 20 40,-1 1 0,1 0 1,0 0-1,0 1 0,0 1 1,0 0-1,0 0 1,0 1-1,0 0 0,0 1 1,0 1-1,18 4 0,-25-5 3,-1 0 0,1 0 0,-1 1 0,0-1-1,1 1 1,-1 0 0,0 0 0,0 0 0,0 0-1,0 1 1,-1-1 0,1 1 0,-1 0 0,1 0-1,-1 0 1,0 0 0,0 0 0,0 0 0,-1 0-1,3 5 1,-3-3 37,0 1 1,0 0-1,0 0 0,-1 0 0,0 0 0,0 0 1,0 0-1,-1-1 0,0 1 0,0 0 1,-3 8-1,-5 11 216,-1 0 0,-2-1 0,0-1 0,-20 30 0,16-31-88,-1 0-1,-1-1 1,-1-1-1,-1-1 1,-1 0-1,0-2 1,-1 0-1,-1-2 0,-37 20 1,35-22-1240,-1-2 0,-46 15 0,67-25 172,1-1 0,-1 1 0,0-1 0,1 0 0,-1 0 0,0 0 1,1-1-1,-1 0 0,1 0 0,-1 0 0,1 0 0,-1-1 0,1 1 1,0-1-1,0 0 0,0-1 0,-5-2 0,-8-7-3042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46.7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 41 2552,'-20'-22'13432,"5"5"-7983,14 16-4319,8 6-1097,-6 9-26,0-6-3869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47.5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157 233 1808,'0'1'471,"0"0"-1,1 1 0,-1-1 1,0 0-1,1 0 0,-1 0 1,0 0-1,1 0 1,-1 0-1,1 0 0,-1 0 1,1 0-1,0 0 0,-1 0 1,1 0-1,0-1 1,0 1-1,0 0 0,0 0 1,0-1-1,-1 1 1,3 0-1,31 11 3299,37-6-2265,-49-7-1407,1-1 0,-1-1 0,1 0 0,-1-2 1,0-1-1,29-11 0,-36 11-113,1-1 0,-2 0 1,1-1-1,-1-1 0,0 0 0,-1-1 0,0 0 0,0-1 1,15-18-1,-23 22-6,0 1 1,-1-1-1,0 0 1,0-1 0,0 1-1,-1-1 1,0 0-1,2-11 1,-4 17 20,-1 0 0,0 1 0,1-1 0,-1 0 0,0 1 0,0-1-1,0 0 1,0 0 0,0 1 0,0-1 0,-1 0 0,1 1 0,-1-1 0,1 0 0,-1 1 0,1-1 0,-1 0 0,0 1-1,0-1 1,0 1 0,0 0 0,0-1 0,0 1 0,0 0 0,0-1 0,-1 1 0,1 0 0,0 0 0,-1 0 0,1 0 0,-1 0-1,1 1 1,-1-1 0,1 0 0,-1 1 0,0-1 0,1 1 0,-1-1 0,0 1 0,1 0 0,-1 0 0,0 0 0,0 0 0,1 0-1,-1 0 1,-2 0 0,-18 2 15,0 0-1,-1 2 0,1 0 0,1 1 1,-1 2-1,1 0 0,0 1 0,-24 13 1,9-2 59,0 2 0,1 1 0,-50 43 0,62-45 151,1 1-1,1 1 1,1 1 0,-28 41 0,39-52-90,1 2-1,1-1 1,0 1 0,1 0 0,1 0 0,0 1 0,1 0-1,1-1 1,0 2 0,0-1 0,1 17 0,3-28-103,-1 1 0,1-1 0,0 0 0,1 0 0,-1 1 1,1-1-1,0-1 0,0 1 0,0 0 0,0 0 0,1-1 0,0 1 1,-1-1-1,1 0 0,0 0 0,1 0 0,-1 0 0,0 0 1,1-1-1,0 1 0,0-1 0,-1 0 0,1 0 0,8 2 0,12 5 190,1 0-1,48 9 0,-61-16-219,28 7 162,-1-1-1,2-2 1,-1-2 0,44-2 0,-71-2-463,-1-2 0,0 0 0,0 0 0,0-1 0,0 0 0,0-1 0,17-9 1,-21 9-570,0-1 0,-1 0 0,1 0 0,-1-1 0,-1 0 0,1 0 0,-1 0 1,0-1-1,0 0 0,-1-1 0,7-12 0,24-46-6820,-23 41 5111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47.9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 26 1064,'1'-2'546,"0"0"0,0 1 0,0-1 0,1 1 0,-1 0-1,0-1 1,1 1 0,-1 0 0,1 0 0,0 0 0,-1 0 0,1 0 0,0 0-1,0 0 1,2 0 0,35-4 3503,-25 6-3106,1 0 0,-1 1 0,16 5 0,-23-5-778,0-1-1,0 2 1,0-1-1,0 1 1,-1 0 0,1 1-1,-1 0 1,0 0 0,0 0-1,0 0 1,0 1 0,-1 0-1,0 1 1,8 9-1,-10-10-98,0 0-1,-1 0 1,1 1-1,-1-1 0,0 0 1,-1 1-1,0 0 0,1-1 1,-2 1-1,1 0 1,-1-1-1,0 1 0,0 0 1,0 0-1,-1-1 0,0 1 1,0 0-1,0-1 1,-4 9-1,-3 7 124,0-1 1,-2-1-1,0 1 0,-1-2 1,-22 28-1,-78 81 312,28-35-409,125-141-647,2 2-1,3 2 0,1 2 0,103-70 0,-21 43 178,31-19 399,-155 84 435,-9 5-122,-24 12 66,-38 25 18,50-25-343,-1 2 0,2 0 0,0 0-1,0 1 1,1 1 0,1 0 0,1 1 0,-12 23-1,19-32-56,0 1 0,1-1 0,0 1 0,1 0 0,-1 0 0,2 0 0,-1 0 0,1 0 0,1 10 0,0-13-15,1 0 0,0 0 0,0 0 0,0 0-1,1 0 1,0 0 0,0-1 0,0 1 0,1-1 0,0 1-1,0-1 1,0 0 0,1 0 0,7 8 0,-6-8-203,0-1-1,0 0 1,0 0 0,0 0 0,1-1-1,-1 0 1,1 0 0,0 0 0,0-1 0,0 1-1,0-1 1,1-1 0,-1 0 0,0 1 0,1-2-1,-1 1 1,13-1 0,-3-1-1962,0-1 0,0-1 0,0 0 1,0-1-1,29-12 0,-21 6-1364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48.4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51 106 504,'8'10'16787,"7"1"-13908,17 11-1851,-17-16-978,0-1 1,1 0-1,-1-1 1,1-1-1,0-1 1,0 0-1,0-1 0,0 0 1,0-2-1,0 0 1,0 0-1,0-2 0,0 0 1,0-1-1,-1 0 1,0-1-1,0-1 1,24-13-1,-34 16-72,-1 0-1,1-1 1,-1 1 0,0-1-1,0 0 1,-1 0 0,1-1-1,-1 1 1,0-1 0,0 0-1,-1 1 1,1-1 0,-1 0-1,3-9 1,-5 12 17,1 0 0,-1 0-1,0 0 1,0 0 0,0 0 0,0 0 0,0 0 0,0 0-1,0 0 1,-1 0 0,1 0 0,-1 0 0,1 0 0,-1 0 0,0 1-1,0-1 1,0 0 0,0 0 0,0 1 0,0-1 0,0 1 0,0-1-1,-1 1 1,1-1 0,-1 1 0,1 0 0,-1-1 0,1 1-1,-1 0 1,0 0 0,0 0 0,1 1 0,-1-1 0,0 0 0,0 1-1,0-1 1,0 1 0,0-1 0,0 1 0,0 0 0,0 0-1,-3 0 1,-11 0 21,0-1-1,1 2 0,-1 0 0,0 1 1,1 1-1,0 0 0,0 1 1,0 0-1,0 2 0,0-1 1,1 2-1,-20 12 0,14-7 90,0 1 1,1 1-1,1 1 0,0 1 0,1 1 1,1 0-1,-23 31 0,33-39-74,0 0 1,1 0-1,0 0 1,0 1-1,1 0 0,0 0 1,1 0-1,1 1 0,-1-1 1,1 1-1,1-1 0,0 14 1,1-19-28,0 1 1,1-1 0,-1 1 0,1-1-1,1 0 1,-1 1 0,1-1-1,0 0 1,0 0 0,0 0 0,1 0-1,0-1 1,0 1 0,0-1-1,0 1 1,1-1 0,0 0-1,0 0 1,0-1 0,0 1 0,0-1-1,1 0 1,0 0 0,-1 0-1,8 2 1,7 3-225,1-2 1,0 0-1,0-1 0,1-1 0,-1 0 0,1-2 1,0-1-1,0 0 0,29-4 0,29-9-5167,-5-9-5065,-56 14 7051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49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534 10 736,'-1'-1'250,"1"1"0,-1-1 0,1 0-1,-1 1 1,0-1 0,1 1 0,-1-1 0,0 1 0,1-1-1,-1 1 1,0-1 0,0 1 0,1-1 0,-1 1 0,0 0-1,0 0 1,0-1 0,0 1 0,0 0 0,1 0 0,-1 0-1,0 0 1,0 0 0,0 0 0,0 0 0,0 0 0,0 0-1,1 1 1,-3-1 0,-28 5 1746,-12 4-501,2 3 1,-1 1-1,2 2 0,-41 21 0,62-26-1183,1 0-1,0 1 1,0 0-1,2 2 1,-1 0-1,1 1 1,1 0-1,1 1 1,0 1-1,-17 25 1,26-33-252,1 0 1,-1 1-1,1 0 0,1 0 0,0 0 1,0 0-1,1 0 0,0 1 0,0-1 1,1 0-1,0 1 0,1 0 1,0-1-1,1 1 0,0-1 0,0 1 1,1-1-1,4 14 0,-3-15-58,1 0-1,0-1 1,0 1 0,1-1-1,0 0 1,0 0-1,0 0 1,1-1-1,0 0 1,0 0-1,1 0 1,0-1 0,0 0-1,0-1 1,0 1-1,1-1 1,-1 0-1,1-1 1,0 0-1,15 3 1,-9-3-499,-1 0 1,1-1-1,0-1 0,0 0 0,-1-1 1,1-1-1,0 0 0,0-1 0,21-5 1,-19 2-1101,1 0-1,-1-2 1,-1 0 0,1 0 0,-1-1 0,-1-1 0,19-14 0,-8 3-1387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49.6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144 901 1040,'-3'-1'672,"0"0"1,0 0-1,-1 0 0,1 0 0,0 1 0,0-1 1,-1 1-1,1 0 0,0 0 0,-1 0 0,1 0 1,0 1-1,-1 0 0,1-1 0,0 1 0,0 0 1,0 0-1,0 1 0,-5 1 0,4 1-245,0-1 0,0 0-1,0 1 1,0 0-1,0 0 1,1 0 0,0 1-1,0-1 1,0 1 0,0-1-1,-2 6 1,-1 5-173,1 0 1,0 0-1,1 0 0,1 0 1,0 1-1,1-1 0,0 21 1,2-26-105,0 1 0,1-1 1,0 1-1,1-1 0,0 1 1,1-1-1,0 0 0,8 18 1,-9-24-131,0-1 0,0 1 0,0-1 1,1 0-1,-1 0 0,1 0 1,0 0-1,0 0 0,0-1 0,0 1 1,0-1-1,0 0 0,1 0 0,-1 0 1,1 0-1,0-1 0,-1 1 1,1-1-1,0 0 0,0 0 0,0 0 1,0-1-1,0 0 0,0 1 1,7-2-1,3-1-109,0 0 0,0-1 0,0 0 1,0-2-1,0 1 0,-1-2 0,0 0 0,0 0 1,-1-1-1,0-1 0,0 0 0,0 0 1,-1-2-1,16-16 0,-2-1-193,-1-1 1,-1-1-1,-1-1 1,25-49-1,-34 60 749,-9 18 154,-9 33 618,-1 10-788,5-39-437,1 0 1,0-1-1,0 1 1,1 0-1,-1 0 1,0 0-1,1 0 1,0 0-1,0-1 1,0 1-1,0 0 0,0-1 1,0 1-1,1-1 1,-1 1-1,1-1 1,-1 0-1,1 1 1,0-1-1,0 0 1,3 2-1,-2-2-65,0-1-1,0 0 1,0 1-1,1-1 0,-1 0 1,1 0-1,-1-1 1,0 1-1,1-1 1,-1 0-1,1 0 0,-1 0 1,1 0-1,6-2 1,3-1-411,1 0 1,-1-1 0,0-1 0,-1 0-1,1-1 1,-1 0 0,18-13 0,-8 2-544,0-1 1,-2-1-1,0 0 1,-1-2 0,-1 0-1,24-38 1,-20 22 322,-2 0 0,-1-1 0,22-69-1,-9-7 1433,-6-1-1,14-131 0,-37 226-536,6-52 2402,2-4 6803,-14 107-8780,-1-1 0,-1 0 0,-1-1 0,-13 36 1,1-3 43,-89 324 1569,-48 203-1985,153-578-377,-19 102-850,20-99 13,0 1-1,0 0 1,3 14 0,-2-28 799,0-1 1,0 1-1,0-1 1,0 1-1,0-1 1,0 1-1,0-1 1,0 1-1,0-1 1,0 1-1,0-1 1,0 1-1,0-1 0,1 1 1,-1-1-1,0 1 1,0-1-1,0 0 1,1 1-1,-1-1 1,0 1-1,1-1 1,-1 0-1,0 1 1,1-1-1,-1 0 0,1 0 1,-1 1-1,0-1 1,1 0-1,-1 0 1,1 1-1,0-1 1,14-10-4728,7-27-3754,-17 17 5032,-1-3 93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50.0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96 1764,'0'-1'503,"0"0"-1,0 0 1,0 0-1,0 1 1,1-1-1,-1 0 1,0 0-1,0 1 1,1-1-1,-1 0 1,0 0-1,1 1 1,-1-1-1,1 1 1,1-3 1507,-2 3-1508,1-1 1,0 1-1,0-1 1,23-7 4722,37 8-3816,-33 1-278,-5-2-1735,0-1-1,43-9 1,-14-7-4490,-1-11-3961,-33 17 5334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08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722 107 1176,'9'-13'3280,"-4"8"-1780,0-1 0,-1 0 0,0-1-1,0 1 1,0 0 0,-1-1 0,0 0-1,-1 0 1,1 0 0,-1 0 0,1-10-1,-3 17-1468,0 0-1,0-1 0,0 1 1,0 0-1,0 0 1,0 0-1,0-1 0,0 1 1,0 0-1,0 0 0,0 0 1,0 0-1,0-1 1,0 1-1,0 0 0,-1 0 1,1 0-1,0 0 0,0-1 1,0 1-1,0 0 0,0 0 1,0 0-1,-1 0 1,1 0-1,0 0 0,0-1 1,0 1-1,0 0 0,-1 0 1,1 0-1,0 0 0,0 0 1,0 0-1,0 0 1,-1 0-1,1 0 0,0 0 1,0 0-1,0 0 0,-1 0 1,1 0-1,0 0 1,0 0-1,0 0 0,-1 0 1,1 0-1,-14 7 440,-13 14-478,25-20 107,-22 19-70,1 1 0,1 1 0,1 1 0,1 1 0,1 1 0,1 0 0,-21 40 1,33-54-35,1 0 0,0 0 0,1 1 0,0 0 0,1 0 1,0 0-1,1 0 0,0 0 0,1 1 0,0-1 0,1 0 1,1 1-1,0-1 0,0 0 0,1 0 0,1 1 0,0-1 1,1-1-1,0 1 0,1-1 0,8 17 0,1-7-45,0-1 0,27 29 0,11 13-140,-51-60 181,0-1 1,0 0-1,-1 0 0,1 1 0,0-1 1,0 0-1,-1 1 0,1-1 1,0 1-1,-1-1 0,0 1 0,1 0 1,-1-1-1,0 1 0,0-1 0,0 1 1,0-1-1,0 1 0,0 0 0,0-1 1,0 1-1,-1-1 0,1 1 0,-1 1 1,-1 0 1,0-1 0,1 0 1,-1 0-1,0 0 1,0 0-1,0-1 1,0 1-1,0-1 0,0 1 1,0-1-1,-1 0 1,1 1-1,-4 0 1,-9 3 9,0-1 0,-1 0 1,-27 3-1,41-7-1,-59 7 85,0-2 0,-73-5 0,112-1 86,0-1 1,0 0-1,1-2 1,0-1-1,-1-1 1,2-1-1,-1 0 1,1-2 0,-33-18-1,50 25-98,-1-1 0,1 1 0,0-1 0,0 0 0,0 0 0,0 0 0,1-1 0,-1 1 0,1-1 0,0 1 0,0-1-1,0 0 1,0 1 0,1-1 0,-1 0 0,1 0 0,0-1 0,0 1 0,1 0 0,-1 0 0,1 0 0,0 0 0,0-1 0,1 1 0,-1 0 0,1 0 0,0 0 0,2-7 0,4-11 19,1 1 0,1 0 0,1 0 0,14-23 0,-6 13-80,117-201-627,-29 88-7677,-92 125 3691,-6 7-1358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50.4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97 158 2388,'5'8'13288,"-5"-8"-12964,19 4 3238,18-2-2904,-3-2-441,1-1 0,48-9 1,-75 9-649,0 0 1,0-1 0,0 0 0,0-1-1,-1 0 1,1 0 0,-1 0-1,0-1 1,0 0 0,0 0-1,0-1 1,-1 0 0,1 0-1,-1-1 1,-1 1 0,8-11 0,-11 15 236,-1-1 0,0 0 0,0 1 0,0-1 0,0 0 0,-1 0 0,1 0 0,0 1 0,-1-1 0,1 0 0,-1 0 0,0 0 0,0 0 0,0 0 0,0 0 0,0 0 0,0 0 0,0 0 0,-1 0 0,1 0 0,0 0 0,-2-3 0,0 3 93,1-1 1,-1 1-1,0 0 1,0 0-1,0 0 0,0 0 1,0 0-1,-1 1 1,1-1-1,0 0 1,-1 1-1,1 0 1,-6-2-1,-3-1 220,0 1 0,0 0 1,-1 1-1,1 0 0,0 1 0,-18 0 0,13 2 473,0 0 0,1 1 0,-1 1 0,1 1 0,0 0 0,0 0 0,0 2 0,1 0 0,0 0 0,0 2 0,-19 12 0,23-13-247,1 1 0,1 0 1,-1 0-1,1 0 0,1 1 1,0 0-1,0 1 0,0 0 1,2 0-1,-1 0 0,1 1 1,1-1-1,-1 1 0,2 0 1,0 1-1,-2 11 0,2-6-131,1 1-1,1 0 1,0 0 0,1 0-1,1-1 1,1 1-1,1 0 1,7 26-1,-8-35-224,1-1-1,0 0 1,0 0-1,1 0 1,0-1-1,1 1 1,0-1-1,0 0 1,0 0-1,1-1 1,0 0-1,0 0 1,1 0-1,0 0 1,0-1-1,0 0 1,0-1-1,1 0 1,11 5-1,-5-4-649,1 0-1,0-1 0,0-1 0,0 0 0,0-2 0,21 1 1,-20-2-1295,-1-1 0,1-1 0,-1 0 0,0-1-1,0-1 1,19-7 0,-8 0-1546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50.8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489 67 276,'7'-8'2713,"-1"0"0,2 0 0,-1 1 0,1 0 0,0 0 1,0 1-1,17-10 0,-30 21-2286,0 0 1,1 0 0,0 1 0,-1-1 0,-4 11 0,-6 5 14,-67 90 1401,-124 220-1,160-240-1448,3 1-1,5 2 1,-32 118 0,60-171-259,2 0-1,1 0 1,3 1-1,1 0 1,2 0 0,2 0-1,8 54 1,-5-69-93,1-1 1,1-1-1,1 1 1,1-1-1,2 0 1,0-1-1,2 0 1,0 0-1,2-2 1,0 1-1,2-2 0,29 33 1,-32-43-101,0 0 0,1-1 0,0-1 0,1 0 0,0-1 0,0-1 0,1 0 0,-1-1 0,1-1 0,1 0-1,-1-1 1,1-1 0,0 0 0,0-2 0,-1 0 0,1 0 0,0-2 0,25-3 0,-42 4 43,1 0-1,-1 0 1,0 0-1,1 0 1,-1 0-1,1 0 1,-1 0 0,1 0-1,-1 0 1,1 0-1,-1 0 1,0 0-1,1 0 1,-1 0-1,1-1 1,-1 1-1,0 0 1,1 0 0,-1-1-1,0 1 1,1 0-1,-1 0 1,0-1-1,1 1 1,-1 0-1,0-1 1,1 1-1,-1 0 1,0-1 0,0 1-1,0 0 1,1-1-1,-1 1 1,0-1-1,0 1 1,0-1-1,0 1 1,0 0-1,0-1 1,0 1 0,0-1-1,0 0 1,-15-16-844,-28-10-1232,-38-7-4323,-37-22-9025,88 40 11390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51.9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488 1 3076,'-23'18'13199,"-16"5"-9238,-9 8-3555,-58 52 1075,-97 100-1,186-165-2077,-28 38-1,38-46-495,18-23-7236,15-22-295,-15 18 5422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52.3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304 1 760,'-7'20'8269,"-9"2"-4687,-21 15 315,-158 131 1288,163-138-5346,16-9-2875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56.3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732 342 168,'44'-43'5438,"7"-11"3302,-26 28-3391,-23 25-5175,0 0-1,0 0 1,0-1 0,0 1 0,-1-1-1,1 0 1,0 0 0,-1 1 0,0-1-1,1 0 1,-1 0 0,0 0 0,0 0-1,0-1 1,0 1 0,0 0 0,0 0-1,-1-1 1,1 1 0,-1 0 0,0-1-1,1 1 1,-1 0 0,0-1 0,0 1-1,-1-1 1,1 1 0,0 0 0,-1-1-1,0 1 1,1 0 0,-1 0 0,0-1-1,0 1 1,-2-3 0,-3-4-116,0 1 0,0-1 0,-1 1 0,0 1 0,0 0-1,-1 0 1,0 0 0,0 1 0,-1 0 0,0 0 0,0 1 0,0 0 0,0 1 0,-1 0 0,0 0 0,-13-2 0,-12-3-94,0 1 0,-1 2 1,-49-3-1,67 8 70,0 0 1,-1 1-1,1 2 1,0-1-1,0 2 1,0 0-1,0 2 1,0 0-1,1 0 1,0 2-1,0 0 1,0 1-1,1 1 1,0 0-1,1 1 1,0 1-1,1 0 1,0 1-1,0 1 1,-21 26 0,16-15 91,1 1 1,1 0-1,1 2 1,1 0-1,1 0 1,2 1-1,-13 42 1,19-51-40,1 0 1,1 0 0,1 1 0,1-1-1,0 1 1,1 0 0,2 0 0,0 0-1,0-1 1,2 1 0,1-1 0,9 30-1,-10-40-68,1 0 1,0-1-1,1 0 0,-1 0 0,2 0 0,-1-1 0,1 0 0,0 0 0,0 0 0,1 0 0,0-1 0,13 9 0,-7-8 11,-1 0-1,1-1 0,0 0 1,0-1-1,1 0 0,0-1 1,22 3-1,3-3-180,1-2-1,-1-1 0,1-2 1,-1-2-1,41-8 1,-55 8-870,-1-2 1,0-1-1,41-16 0,-54 17-460,0-1-1,0 0 0,16-12 1,-20 12-287,0 0-1,-1 0 1,1 0 0,-1-1-1,8-13 1,-2 4-1898,0 0 48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56.7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24 115 1668,'6'-10'13028,"-5"10"-12725,14 9 4164,11 20-2633,-14-10-1440,0 1-1,-2 1 1,0 0 0,-1 0-1,-2 1 1,0 0 0,-1 0 0,-1 1-1,-1 0 1,-2 0 0,1 30-1,-2-39-314,-2 1-1,0 0 0,0-1 1,-1 1-1,-1-1 0,-1 0 1,0 0-1,0 0 1,-1-1-1,-1 1 0,-1-1 1,0 0-1,0-1 0,-1 0 1,-1 0-1,0 0 0,-1-1 1,-20 18-1,29-28-72,1 0 1,-1 0-1,0-1 0,0 1 0,0 0 1,0 0-1,0-1 0,0 1 0,0-1 1,0 1-1,0-1 0,0 1 1,-1-1-1,1 1 0,0-1 0,0 0 1,0 0-1,0 0 0,-1 0 0,1 0 1,0 0-1,0 0 0,0 0 0,-1 0 1,1 0-1,-1-1 0,1 0-2,0 0-1,0 0 0,0-1 1,0 1-1,0 0 0,0 0 1,1-1-1,-1 1 1,0-1-1,1 1 0,-1 0 1,1-1-1,0 1 1,-1-1-1,1 1 0,0-1 1,0-1-1,0-7-2,0 0 0,1 0 0,0 1 0,0-1 0,4-12 0,6-6-11,1 0 0,2 1 0,0 0 0,2 1 0,1 1 0,38-44 0,1 8-129,82-69 1,-105 101-330,1 1 1,1 2-1,1 2 1,2 1-1,76-35 1,-82 53-1941,-32 5 2179,1 0 0,-1 0 0,1 0 0,0 0 0,-1 0 0,1 0 0,-1 0 0,1 0 0,-1 0 0,1 1 0,-1-1 0,1 0 0,-1 0 0,1 1 0,-1-1 0,1 0 0,-1 1 0,1-1 0,-1 1 0,1-1 0,-1 1 0,0-1 0,1 0 0,-1 1 0,0-1 0,1 1 0,-1 0 0,0-1 0,0 1 0,0-1 0,1 1 0,-1-1 0,0 1 0,0-1 0,0 1 0,0 0 0,0-1 0,0 1 0,0-1 0,0 1 0,0 0 0,0-1 0,0 1 0,-1-1 0,1 1 0,0 0 0,-7 14-9765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57.1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231 64 3056,'0'5'1383,"1"0"0,-1 0 0,1 0 0,0 0 0,0 0 0,0 0 0,3 6 0,-1-7-580,-1 1-1,0-1 1,1 0-1,-1 0 1,1 0-1,0-1 1,4 5-1,-1-3-474,1 0 0,-1 0-1,1-1 1,0 1 0,0-2-1,1 1 1,-1-1 0,1 0 0,11 3-1,-2-2-563,1-1 0,0 0 0,0-2 0,0 0 0,0-1 0,0 0 0,0-2 0,27-5 0,-34 4-10,1 0-1,-1-2 1,0 1-1,0-1 0,-1-1 1,1 1-1,9-9 1,-14 10 76,0-1 1,-1 0 0,1 0-1,-1 0 1,0 0 0,-1-1 0,1 0-1,-1 0 1,0 0 0,-1-1-1,1 1 1,3-12 0,-7 16 159,1 1 0,-1-1 1,0 0-1,0 0 0,1 0 1,-1 0-1,-1 0 0,1 0 1,0 0-1,0 0 0,-1 0 1,1 1-1,-1-1 0,1 0 1,-1 0-1,0 0 0,0 1 1,0-1-1,0 0 0,0 1 1,0-1-1,0 1 0,0-1 1,-1 1-1,1-1 0,-1 1 1,1 0-1,-1 0 0,1 0 1,-1 0-1,0 0 0,1 0 1,-1 0-1,0 1 0,0-1 1,0 1-1,0-1 0,1 1 1,-5-1-1,-3-1 79,-1 0 1,0 1-1,1 0 1,-1 1-1,0 0 1,-15 2-1,-7 4 137,1 2 0,-1 1 0,1 2 0,1 0 1,0 2-1,1 2 0,0 0 0,1 2 0,1 1 0,0 2 0,2 0 0,0 1 1,2 2-1,0 0 0,1 2 0,2 0 0,1 2 0,-25 42 0,37-56-128,1 1-1,0-1 1,0 1-1,2 0 1,0 0-1,0 0 1,2 1-1,-1-1 1,2 1-1,0 0 1,1 16-1,1-23-26,0 0 0,1 0 0,-1 0 0,2-1 0,-1 1 0,1 0 0,0-1 0,0 0 0,1 0 0,0 0 0,1 0 0,-1-1 0,1 0 0,0 0 0,1 0 0,0 0 0,-1-1 0,2 0 0,-1 0 0,1 0 1,13 6-2,-1-2-142,1-1 0,0 0 0,1-2 0,-1 0 0,1-2 0,0 0 0,1-1 0,-1-1 0,40-2 0,-31-2-1747,0-1 1,37-9-1,-35 4-4510,56-22 1,-59 18 2994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57.9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612 984 2744,'-40'-40'9990,"-1"12"-5090,35 26-4769,0-1 1,-1 1 0,1 0-1,-1 1 1,1-1 0,-1 1-1,1 0 1,-1 1 0,0 0-1,1 0 1,-1 0-1,0 1 1,1 0 0,-7 2-1,-18 4 43,1 2-1,0 0 0,1 2 1,0 2-1,0 0 0,2 2 0,-39 27 1,53-33-83,1 0 0,0 1 0,1 1 1,0 0-1,0 0 0,1 1 0,1 0 0,0 1 1,1 0-1,0 0 0,1 1 0,1-1 1,0 2-1,1-1 0,0 1 0,1 0 1,-3 20-1,6-30-76,1 0 0,0-1 1,0 1-1,0 0 0,0-1 1,0 1-1,1 0 0,0-1 1,0 1-1,1-1 0,-1 1 1,1-1-1,0 0 0,0 1 0,0-1 1,0 0-1,1 0 0,0-1 1,4 6-1,-2-5-3,1 0 0,-1 0 0,1 0 0,0-1 0,0 0 0,0 0 0,0 0 0,0-1 0,1 0 0,-1 0 0,1-1 0,7 1 0,10 0-142,0-1 0,-1-1 0,1-1 0,0-1 1,-1-2-1,38-9 0,-24 1-425,-1-1-1,-1-2 1,0-2-1,-1-1 1,-1-1-1,-1-2 1,-1-1-1,-1-2 1,0-1-1,-2-1 1,47-57-1,-73 81 650,0 0 0,-1 0 0,1-1 0,0 1 1,-1-1-1,1 0 0,-1 1 0,0-1 0,0 0 0,1-5 0,-2 8-64,0 0 1,0-1-1,0 1 0,0 0 0,0 0 1,0-1-1,0 1 0,0 0 0,0 0 1,0 0-1,0-1 0,0 1 0,-1 0 1,1 0-1,0 0 0,0-1 0,0 1 1,0 0-1,0 0 0,-1 0 0,1 0 0,0-1 1,0 1-1,0 0 0,-1 0 0,1 0 1,0 0-1,0 0 0,0 0 0,-1 0 1,1 0-1,0 0 0,0-1 0,-1 1 1,1 0-1,0 0 0,0 0 0,0 0 1,-1 0-1,1 1 0,0-1 0,-22 9 792,4 3-550,0 1 1,1 1-1,0 1 0,2 0 0,-1 1 1,2 1-1,0 0 0,1 1 1,1 0-1,1 1 0,0 1 0,2-1 1,0 2-1,1-1 0,1 1 1,1 0-1,-5 35 0,10-53-256,1 1-1,0 0 1,-1-1-1,1 1 1,1 0-1,-1-1 0,0 1 1,1 0-1,0-1 1,0 1-1,0-1 1,0 1-1,0-1 1,1 1-1,0-1 1,2 4-1,-2-5-30,0 0-1,0-1 1,0 1-1,0-1 0,0 1 1,1-1-1,-1 0 1,0 0-1,1 0 1,-1 0-1,1 0 0,-1 0 1,1-1-1,-1 1 1,1-1-1,-1 0 0,1 0 1,-1 0-1,1 0 1,0 0-1,-1-1 1,1 1-1,3-2 0,19-3-374,0-2 0,-1-1-1,0-1 1,0-1-1,-1-1 1,0-1-1,-1 0 1,29-24-1,-21 12-571,-1-2-1,-2 0 1,0-2-1,43-61 1,-11-5-1482,-4-3 1,78-190-1,-76 153 2062,83-190 1536,-40 111 7112,-85 181-5362,-13 25-1199,-10 23-961,-76 146 1549,-129 261 497,151-285-2433,-49 162 1,85-208-429,-26 166 0,38-107-2370,13-148 2269,1 0 0,0 0 1,0-1-1,0 1 0,1 0 1,-1 0-1,1-1 0,-1 1 1,1-1-1,1 5 0,-1-7-53,-1 1-1,1 0 1,-1-1-1,0 1 0,1-1 1,-1 1-1,1 0 1,-1-1-1,1 1 0,0-1 1,-1 1-1,1-1 1,0 0-1,-1 1 0,1-1 1,0 0-1,-1 1 0,1-1 1,0 0-1,-1 0 1,1 0-1,0 1 0,0-1 1,1 0-1,0-1-420,0 0 0,1 0-1,-1 0 1,0 0 0,1 0 0,-1 0-1,0 0 1,0-1 0,0 1 0,0-1-1,0 0 1,-1 0 0,1 1 0,0-1-1,-1 0 1,1 0 0,-1 0 0,0-1-1,0 1 1,2-4 0,6-10-2776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58.2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0 1268,'-3'8'8973,"4"-8"-8754,9 11 3791,19 10-1810,-26-19-1418,9 5-699,-1-1 0,1 0-1,0 0 1,1-2-1,24 8 1,-22-9-1961,-1-1 0,1 0 0,0-1 0,0 0 1,16-2-1,-6-3-1703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59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839 70 1344,'2'0'445,"-1"-1"0,0 1 0,1-1 0,-1 1 0,0-1 0,1 0 0,-1 1 0,0-1 1,0 0-1,0 0 0,1 0 0,-1 0 0,0 0 0,0 0 0,-1 0 0,1 0 0,0 0 0,0 0 0,0-1 0,-1 1 0,1 0 0,-1-1 0,1 1 0,-1 0 0,1-1 0,-1 1 0,0-1 0,0 1 0,1 0 1,-1-1-1,0 1 0,0-1 0,-1-2 0,-15-11 4073,-14 6-3844,-3 5-268,1 2 0,-1 2-1,-44 4 1,-101 20 264,122-15-453,-10 1-80,7-3-197,0 3 0,0 3-1,-72 25 1,111-28 494,5 0-4432,32-19-7008,9-7 5270,-10 7 2844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11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1 212 952,'69'4'1592,"0"-3"1,91-11-1,136-37 2056,-244 38-4632,1-3-1,-2-3 1,0-1 0,0-3 0,91-48 0,-108 45-1208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59.4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402 1 1348,'-1'15'11341,"-10"20"-7024,-69 132 2773,-30 73-4190,-82 285-726,188-512-1879,1-3-3079,26-35-8176,16-27-795,-24 29 7869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09:59.9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508 205 1700,'10'-9'1354,"3"-2"-158,-1 0 1,0-2-1,15-19 1,-25 29-1044,1 0-1,-1 0 1,-1 0 0,1 0 0,0-1-1,-1 1 1,1 0 0,-1-1 0,0 0-1,0 1 1,-1-1 0,1 1 0,-1-1-1,0 0 1,0 1 0,0-1 0,0 0-1,0 1 1,-1-1 0,0 1 0,0-1-1,-1-4 1,0 4 15,-1 1 0,1 0-1,0 0 1,-1 0 0,0 1-1,0-1 1,0 1 0,0-1 0,0 1-1,0 0 1,0 0 0,-1 0 0,1 0-1,-1 1 1,1 0 0,-1-1 0,0 1-1,0 1 1,1-1 0,-1 0-1,-7 1 1,-2-1 203,0 0 0,0 2 0,0-1 0,0 2 1,-15 2-1,-1 4-40,1 1 1,0 2-1,1 0 1,0 2-1,1 1 1,0 1 0,1 1-1,1 1 1,1 1-1,0 1 1,1 2-1,-36 42 1,51-54-302,0 0 0,1 1 0,0 0 0,1 0 0,-1 0 0,2 0 0,0 1 0,0 0 0,1 0 0,-3 14 0,6-21-23,-1 0 0,1 0 0,0 0-1,0 0 1,0 0 0,1 0-1,-1 0 1,1 0 0,0 0 0,0 0-1,0 0 1,1-1 0,-1 1 0,1 0-1,0-1 1,0 1 0,0-1 0,1 0-1,-1 0 1,1 0 0,0 0 0,0 0-1,0 0 1,0-1 0,0 1 0,0-1-1,1 0 1,-1 0 0,1 0 0,-1 0-1,9 1 1,8 3-6,1 0 0,-1-2 0,1-1 0,0 0-1,1-2 1,-1 0 0,0-2 0,0 0 0,32-6 0,-25 1-93,0 0 0,0-2 0,-1-1 0,0-1 0,-1-1 0,38-23 0,-41 19 17,-2-2 0,0-1 0,-1 0 0,-1-2 1,0 0-1,-2-1 0,0-1 0,-2 0 0,0-1 0,-2-1 0,13-28 0,-33 117 1406,-4-13-678,3-18-145,2 0 0,-4 54 0,9-78-601,1-1 0,0 0 0,1 1 0,0-1-1,1 0 1,0 0 0,0 0 0,1 0 0,0 0 0,1-1-1,0 1 1,0-1 0,1 0 0,7 11 0,-9-16-331,0-1 1,-1 1 0,1-1-1,0 0 1,0 0 0,1 0-1,-1 0 1,0-1 0,1 1-1,-1-1 1,1 0 0,-1 0-1,5 1 1,-1-1-989,0 0 0,-1 0 0,1-1 0,0 1-1,0-2 1,8 0 0,3-3-2163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00.5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172 92 704,'8'-28'5088,"-5"18"-2211,0-1 0,-1 1 0,0 0 0,0-12 0,-9 41 781,-6 18-2971,1 21 391,3 2 0,-2 73 0,10 124 290,1-52-920,-4-117-409,-4 0 0,-4 0 0,-4-1 0,-32 102 0,41-167-227,8-27-888,15-36-666,22-22-427,2 2 0,87-101 0,-63 85-133,62-66-2433,-109 127 4389,0 1 0,0 0 0,1 2 0,1 0 0,1 1 0,25-12 1,-43 22 468,1 1 0,-1 0 0,0 0 0,0 0 0,1 1 0,-1-1 0,0 0 0,1 1-1,-1 0 1,1-1 0,-1 1 0,1 0 0,-1 0 0,1 1 0,-1-1 0,0 0 0,1 1 0,-1 0 0,1-1 0,-1 1 0,4 2 0,-4-2 69,0 1-1,-1 0 1,1 0-1,0 0 0,-1 1 1,1-1-1,-1 0 1,0 1-1,1-1 1,-1 0-1,0 1 1,-1-1-1,1 1 1,0 0-1,-1-1 0,1 5 1,0 11 557,-1 1 1,0-1-1,-2 1 1,-4 25-1,5-42-760,-17 115 1744,-5-1 1,-61 180-1,79-285-1689,0 1-1,-1-1 1,0 0-1,-1 0 1,0-1-1,-1 0 0,0 0 1,0-1-1,-1 0 1,0-1-1,-1 1 1,0-2-1,0 0 1,-1 0-1,0 0 0,0-2 1,0 1-1,-1-1 1,0-1-1,0 0 1,-23 4-1,16-5-949,-1 0-1,0-1 1,-1-2-1,1 0 0,-31-4 1,29 1-1875,0-1 1,0-2 0,0 0-1,-35-15 1,23 5-1335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01.1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183 89 1428,'36'-16'1508,"1"1"0,1 2 0,0 1 0,1 3 0,0 0 1,1 3-1,0 1 0,71 1 0,-107 4-1276,0 1 1,0-1 0,0 1-1,0-1 1,0 1 0,0 0-1,0 1 1,0-1 0,0 1-1,0-1 1,-1 1 0,1 0-1,-1 1 1,1-1 0,-1 1-1,0-1 1,0 1 0,0 0-1,3 4 1,-3-2-71,0 1 0,-1-1 0,0 0 0,0 1 0,-1-1 0,1 1 0,-1-1 0,-1 1 0,1 0 0,-1-1 0,1 1-1,-2 0 1,0 8 0,-6 25 180,-1-1 0,-2-1 0,-2 1 0,-1-2 0,-2 0 1,-1 0-1,-2-2 0,-30 44 0,29-51-224,-2 0-1,0-2 1,-2 0 0,-1-2 0,-1 0 0,0-2 0,-42 26 0,-20 6-2079,-103 44 0,164-84 828,8-7-1924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01.7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643 1 2156,'-9'17'10875,"-22"30"-8199,11-17-1180,-334 585 4831,312-535-5800,3 2-1,3 1 1,5 2-1,-39 161 0,67-230-450,0 0 0,1 0 0,0-1 0,1 1 0,1 0 0,1 0 0,5 30 0,-6-45-69,1 1 0,-1-1 0,1 0 0,0 0 0,0 1-1,0-1 1,0 0 0,0 0 0,0 0 0,0 0 0,0 0 0,1 0 0,-1 0 0,0 0 0,0-1 0,1 1 0,-1 0 0,1-1 0,-1 1 0,0-1 0,1 1 0,-1-1 0,1 0-1,-1 0 1,1 0 0,-1 1 0,1-2 0,-1 1 0,3 0 0,57-9 37,-32 3-28,258-24-901,-98 1-2969,-128 11-1348,-51 13 3006,-1 0 0,-1 0 0,1 0 1,9-9-1,-4 3-1374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02.3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1039 6 364,'1'-1'7968,"-13"-1"-5167,-17-1-1074,-207 16 4552,-115 46-4197,335-56-2026,-88 26 210,97-26-260,-1-1 0,1 1 0,0 1 0,1 0 0,-1 0 1,1 0-1,-1 0 0,1 1 0,1 0 0,-1 0 0,-6 9 1,11-13-7,1 1 0,-1-1 0,1 1 1,-1-1-1,1 1 0,0-1 0,-1 1 0,1-1 1,0 1-1,0-1 0,0 1 0,0-1 0,0 1 1,1-1-1,-1 1 0,0-1 0,1 1 1,-1-1-1,1 0 0,-1 1 0,1-1 0,1 2 1,23 37 195,-7-11 118,-12-14-134,-2 1 0,0 0 0,-1 0 1,0 0-1,-1 0 0,-1 0 0,-1 1 0,0-1 0,-1 0 0,-1 1 0,-6 27 1,-8 19 505,-38 96 0,46-135-598,-46 112 317,-40 117 76,84-219-339,1 1 0,2 0 0,2 0-1,1 1 1,0 50 0,5-75-80,-1 0 0,2 1 0,0-1 0,0 0 0,1 0 0,0 0 0,1 0 0,0 0 0,1-1 0,0 0 0,1 0 0,0 0 0,1 0 0,-1-1 1,2 0-1,-1-1 0,1 0 0,17 13 0,-10-10-21,1-1 0,1-1 0,0 0 0,0-1 0,0-1 0,1 0 1,0-2-1,1 0 0,-1-1 0,32 3 0,13-2-93,0-2 1,0-4-1,0-2 0,87-15 1,-95 7-1066,0-2 1,93-37-1,-140 47 642,1-1 0,-1 0-1,0 0 1,0-1 0,-1 0-1,1 0 1,-1-1 0,-1 0 0,1 0-1,-1-1 1,7-8 0,-11 12-164,1-1 0,-1 0 1,0-1-1,0 1 1,0 0-1,-1-1 0,0 1 1,0 0-1,0-1 1,0 0-1,-1 1 0,1-1 1,-1 1-1,0-1 1,-1 0-1,1 1 1,-1-1-1,0 1 0,0-1 1,0 1-1,-1-1 1,1 1-1,-4-6 0,-8-12-2769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02.6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 78 1328,'-2'0'921,"0"0"-1,0 0 1,0-1 0,0 1-1,0 0 1,0-1-1,1 0 1,-1 1 0,0-1-1,0 0 1,1 0-1,-1 0 1,0 0 0,-1-1-1,3 1-649,1 0 0,-1 1-1,1-1 1,-1 0 0,1 1-1,-1-1 1,1 1 0,0-1-1,-1 1 1,1 0 0,0-1-1,-1 1 1,1 0 0,0-1 0,-1 1-1,1 0 1,0 0 0,0-1-1,0 1 1,-1 0 0,1 0-1,1 0 1,66-9 822,125-3-5780,-1-15-8694,-146 17 9777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46.1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435 1113 628,'9'-17'567,"0"2"0,1-1-1,1 1 1,0 1 0,1 0 0,1 0-1,0 1 1,15-12 0,19-10 1870,59-34 0,-91 60-1499,4-3 588,0-1 0,-1 0 0,-1-1 0,0-1 0,-1-1-1,0 0 1,23-34 0,-33 39-877,-1-1-1,-1 0 0,0 1 1,0-2-1,-1 1 0,-1 0 1,0-1-1,0 1 0,-1-17 1,8-49 1886,-9 60-2535,-9 23 0,-16 26 0,21-26 0,-6 6-43,0-1-1,-1-1 1,1 0-1,-2 0 1,1-1 0,-1 0-1,-1-1 1,1 0-1,-1-1 1,0-1 0,-1 0-1,1-1 1,-1 0-1,0-1 1,0-1 0,0 0-1,0-1 1,0 0 0,0-1-1,-1-1 1,1 0-1,0-1 1,-22-6 0,12 3-174,1 1 1,0 1 0,-27 0 0,-8 35 269,8-9-47,-86 26 0,136-49-16,0 0 1,-1 0 0,1 0 0,0 0 0,0 0 0,0 0 0,-1 0 0,1 0-1,0 0 1,0 0 0,0 0 0,0 0 0,-1 0 0,1 0 0,0 0 0,0 0 0,0-1-1,0 1 1,0 0 0,-1 0 0,1 0 0,0 0 0,0 0 0,0 0 0,0-1-1,0 1 1,0 0 0,0 0 0,-1 0 0,1 0 0,0-1 0,0 1 0,0 0 0,0 0-1,0 0 1,0 0 0,0-1 0,0 1 0,0 0 0,0 0 0,0 0 0,0-1-1,0 1 1,0 0 0,0 0 0,0 0 0,0 0 0,0-1 0,1 1 0,1-18-362,-1 18 357,-1-1 1,1 0-1,-1 0 0,1 0 0,-1 0 1,0-1-1,0 1 0,1 0 1,-1 0-1,0 0 0,0 0 1,0 0-1,0 0 0,0 0 0,0 0 1,-1 0-1,1 0 0,0 0 1,0 0-1,-1 0 0,1 0 1,-1 0-1,1 0 0,-1 0 0,0-1 1,-49 12 102,37-7-66,0 1 1,0-2-1,-22 2 1,33-4-12,-1 0 0,1 0 0,0 0 0,-1 0 1,1 0-1,0-1 0,-1 1 0,1-1 0,0 0 0,-1 0 0,1 0 1,0 0-1,0 0 0,0 0 0,0 0 0,0-1 0,0 1 0,0-1 0,0 1 1,1-1-1,-1 0 0,1 0 0,-1 0 0,1 0 0,-2-2 0,1-1 5,1 0-1,0 0 0,0 0 0,0 0 0,0 0 0,1 0 0,0-1 0,0 1 0,0 0 0,0 0 0,1 0 0,0 0 0,3-9 0,27-68 64,-26 69-73,52-120 32,80-183-20,-123 293-585,-11 37-1944,-14 43-3434,5-39 3453,-1 0 1,-1-1 0,-1 0 0,0 0 0,-13 16-1,2-5-1218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46.6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1707 295 1368,'42'-60'8583,"12"8"-3873,67-39-643,-76 59-2606,-33 23-1252,0 1 0,1 0 0,0 1 0,0 1 0,1 0 0,16-5 0,-28 10-186,1 0 0,-1 0 0,1 1 0,0-1 0,-1 1 0,1 0 0,0-1 0,-1 1 0,1 1 0,0-1 0,-1 0 0,1 1 0,0-1 0,-1 1 0,1 0 0,-1-1 0,1 1 0,-1 1 0,1-1 0,-1 0 0,0 1 0,1-1 0,-1 1 0,0-1 0,0 1 1,0 0-1,-1 0 0,1 0 0,0 0 0,-1 0 0,1 1 0,-1-1 0,0 0 0,1 1 0,-1-1 0,0 1 0,-1-1 0,1 1 0,0 0 0,-1-1 0,1 4 0,1 5 22,0 0 1,-1-1 0,0 1-1,-1 0 1,0 0-1,-1 0 1,0 0 0,0 0-1,-1-1 1,-1 1-1,0-1 1,0 1 0,-1-1-1,0 0 1,-1 0-1,0-1 1,-1 1 0,0-1-1,0 0 1,-1-1 0,0 0-1,-1 0 1,-8 7-1,6-6-26,0-2 0,-1 0 0,0 0 1,0-1-1,-1 0 0,0-1 0,1 0 0,-2-1 0,1 0 0,0-1 0,-1-1 0,0 0 0,0 0 0,1-1 0,-1-1 0,0 0 0,0-1 0,0 0 0,-16-5 0,19 4-5,0-1-1,0-1 0,0 0 0,0 0 1,1-1-1,0 0 0,0-1 1,0 0-1,0 0 0,1-1 0,0 0 1,1 0-1,-1-1 0,2 0 1,-9-12-1,14 19 33,-1-1 1,1 1-1,0 0 1,-1 0-1,1-1 0,0 1 1,-1 0-1,1 0 1,-1 0-1,0 1 0,1-1 1,-1 0-1,0 1 1,0-1-1,1 1 1,-1-1-1,0 1 0,0 0 1,1 0-1,-1 0 1,0 0-1,0 0 0,0 0 1,0 0-1,1 1 1,-1-1-1,0 0 1,0 1-1,1 0 0,-1-1 1,-2 2-1,-7 4-73,0 0 0,0 1 1,-17 13-1,-2 1 113,-14 5 50,-1-2 0,-2-2 0,0-2 0,-1-2 0,-1-3 0,0-1 1,-1-3-1,0-2 0,-1-2 0,-87 1 0,21-14 279,2-5 1,-1-6-1,2-4 1,0-5-1,-124-47 1,220 67-247,9 4 4,-1-1-1,1-1 1,0 1 0,0-2-1,0 1 1,-14-11 0,105 39-543,-53-15-1057,0-1-1,0-2 1,56 5 0,-60-10-1217,1-1 0,-1-2 0,0 0 1,48-11-1,-27 1-1414,0-2 15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47.0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1095 56 2772,'0'0'546,"12"-39"20276,-1 24-14334,-11 14-6547,1 1-1,-1 0 0,1 0 0,-1 0 0,1 0 0,-1 0 0,1 0 0,-1 0 0,0 0 0,1 0 1,-1 0-1,1 0 0,-1 0 0,1 0 0,-1 0 0,1 0 0,-1 0 0,0 0 0,1 0 0,-1 1 1,1-1-1,-1 0 0,0 0 0,1 1 0,-1-1 0,0 0 0,1 0 0,-1 1 0,0-1 0,1 0 0,-1 1 1,0-1-1,0 1 0,1-1 0,-1 1 0,0-1-182,1 1 0,-1-1 1,0 0-1,0 1 0,1-1 0,-1 1 1,0-1-1,0 0 0,0 1 0,1-1 1,-1 1-1,0-1 0,0 1 0,0-1 1,0 0-1,0 1 0,0-1 0,0 1 0,0-1 1,0 1-1,0-1 0,-1 0 0,1 1 1,0-1-1,0 1 0,0-1 0,0 1 1,-1-1-1,1 0 0,0 1 0,0-1 1,-1 0-1,1 1 0,-18 10-5809,-27 0-1644,40-10 6494,-24 5-2700</inkml:trace>
  <inkml:trace contextRef="#ctx0" brushRef="#br0" timeOffset="1">29 391 3388,'-1'0'165,"-26"16"17629,50-18-16994,223-36 185,-84 0-4909,-86 13-974,-3-7-3769,-52 20 4708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09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446 509 2276,'-12'-61'11377,"8"-32"-2138,4 93-9224,0-1 1,0 1-1,0 0 0,0 0 0,0 0 0,0 0 1,0-1-1,0 1 0,0 0 0,0 0 1,0 0-1,0 0 0,0 0 0,0-1 0,0 1 1,0 0-1,0 0 0,0 0 0,0 0 1,0 0-1,0-1 0,1 1 0,-1 0 0,0 0 1,0 0-1,0 0 0,0 0 0,0 0 0,0-1 1,0 1-1,1 0 0,-1 0 0,0 0 1,0 0-1,0 0 0,0 0 0,0 0 0,1 0 1,-1 0-1,0 0 0,0 0 0,0 0 1,0 0-1,0 0 0,1 0 0,-1 0 0,0 0 1,0 0-1,0 0 0,0 0 0,1 0 1,-1 0-1,0 0 0,0 0 0,0 0 0,12 9 259,6 12-98,11 20-68,1-1-1,1-2 0,3-1 1,0-1-1,70 53 0,200 121-73,-304-210-34,1 0 0,-1 0 1,0 0-1,1 0 1,-1 0-1,0 1 0,1-1 1,-1 0-1,0 0 0,1 0 1,-1 0-1,0 0 1,1 1-1,-1-1 0,0 0 1,1 0-1,-1 1 0,0-1 1,0 0-1,1 0 1,-1 1-1,0-1 0,0 0 1,0 1-1,1-1 0,-1 0 1,0 1-1,0-1 1,0 0-1,0 1 0,0-1 1,0 0-1,0 1 0,0-1 1,0 0-1,0 1 1,0-1-1,0 1 0,0-1 1,0 0-1,0 1 1,0-1-1,0 0 0,0 1 1,0-1-1,-1 0 0,1 1 1,-23 1 41,-45-10 42,59 7-78,-83-12-27,-105-30-1,165 33-173,-1 0 0,2-2 0,0-2 0,0 0 0,1-2 0,-46-34 0,71 46 104,0 0-1,0 0 0,1 0 1,-1-1-1,1 1 0,0-1 1,1 0-1,-1 0 0,1-1 1,0 1-1,0-1 1,1 1-1,-1-1 0,1 0 1,1 0-1,-1 0 0,1 0 1,0 0-1,0-1 1,1 1-1,0-10 0,1 6 0,1 0-1,1-1 1,-1 1-1,2 0 1,-1 0-1,1 1 0,1-1 1,0 1-1,0 0 1,1 0-1,0 1 1,8-9-1,-5 6 82,0 2 1,1-1-1,1 2 0,16-12 1,-25 18 37,0 0 0,1 0 0,0 0 0,-1 1 0,1-1 0,0 1 1,0 0-1,-1-1 0,1 1 0,0 1 0,0-1 0,0 0 0,0 1 1,0-1-1,1 1 0,-1 0 0,0 0 0,0 1 0,0-1 0,0 0 1,0 1-1,0 0 0,0 0 0,0 0 0,4 2 0,-5-1 27,0 1 1,0 0-1,0-1 0,0 1 0,0 0 1,0 1-1,-1-1 0,0 0 0,1 0 1,-1 1-1,-1-1 0,1 0 0,0 1 0,-1-1 1,1 1-1,-1-1 0,0 1 0,0-1 1,-1 1-1,1-1 0,-1 1 0,0-1 0,0 1 1,-1 3-1,-4 13 240,0-1 0,-15 31 0,12-33-196,0-1 0,-2 0 0,1-1 0,-2 0 1,0 0-1,-1-2 0,0 1 0,-24 17 0,30-25-50,-1-1 0,0 0 1,0-1-1,-1 1 1,1-2-1,-1 1 1,0-1-1,-15 3 1,19-5 38,-1 0 0,1-1-1,-1 0 1,0 0 0,1 0 0,-1-1 0,1 0-1,-1 0 1,1 0 0,0-1 0,-1 0 0,1 0 0,0 0-1,0-1 1,-7-4 0,5 2 43,1-1 0,-1 0 1,1 0-1,0-1 0,1 0 0,-1 0 0,1 0 0,1-1 1,0 1-1,0-1 0,-4-11 0,-5-17 223,-11-46-1,19 61-248,-15-54 149,-2 0 243,4-2-1,-14-119 0,32 191-444,-1 0-1,1-1 1,1 1-1,-1 0 0,1-1 1,0 1-1,2-8 0,-3 13-52,0-1-1,0 1 1,0 0 0,1-1-1,-1 1 1,0-1-1,0 1 1,1-1 0,-1 1-1,0 0 1,1-1-1,-1 1 1,0 0-1,1-1 1,-1 1 0,1 0-1,-1-1 1,1 1-1,-1 0 1,0 0-1,1 0 1,-1-1 0,1 1-1,-1 0 1,1 0-1,-1 0 1,1 0-1,-1 0 1,2 0 0,0 1-32,-1-1 1,1 1 0,0 0 0,0 0-1,-1 0 1,1 0 0,-1 0 0,1 0-1,-1 0 1,1 1 0,-1-1 0,3 3-1,2 4-537,1 0-1,-1 1 0,0 0 1,-1 0-1,0 0 0,0 0 1,-1 1-1,-1-1 0,1 1 1,-1 0-1,-1 0 0,0 1 1,1 18-1,-3-17-735,0 0 0,-1-1 0,0 1 0,-1 0 0,-1-1-1,0 1 1,0-1 0,-1 0 0,0 0 0,-1-1 0,-1 1 0,-7 10 0,-8 9-2471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48.0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1201 427 1796,'-4'2'1154,"0"-1"0,0 0 0,-1 0 0,1 0 0,0-1-1,0 1 1,-1-1 0,1 0 0,0-1 0,0 1 0,-1 0 0,1-1 0,0 0-1,-8-3 1,11 3-830,-1 1-1,1-1 1,-1 0 0,1 0-1,-1 0 1,1 0-1,0 0 1,0-1-1,-1 1 1,1 0 0,0-1-1,0 1 1,0 0-1,1-1 1,-1 1-1,-1-3 1,2 2-227,-1 0 0,1 0 1,-1-1-1,1 1 0,0-1 0,0 1 1,0 0-1,0-1 0,0 1 0,1 0 1,-1-1-1,1 1 0,0 0 1,1-4-1,11-27-6,2 0 0,1 1 0,2 1 0,1 0 0,1 1 0,2 2 0,1 0 0,1 1 0,53-45 0,-74 69-95,1 1 0,-1 0-1,0 0 1,1 0-1,-1 0 1,1 0-1,0 1 1,-1 0-1,1-1 1,0 1-1,0 1 1,0-1-1,0 1 1,0-1 0,0 1-1,0 0 1,0 1-1,0-1 1,-1 1-1,1-1 1,0 1-1,0 0 1,0 1-1,-1-1 1,1 1-1,0-1 1,-1 1 0,1 0-1,-1 1 1,0-1-1,0 0 1,0 1-1,4 4 1,9 10 3,0 1 1,-2 0-1,0 1 1,17 32 0,-20-33 11,9 15 8,-13-19-24,1 0 0,1 0-1,0-1 1,1 0 0,13 12-1,-23-23 3,-1-1 0,1 0 0,-1 0-1,0 0 1,1 0 0,-1-1 0,0 1 0,0 0 0,0 0-1,0 0 1,1-1 0,-1 1 0,0 0 0,0-1 0,0 1-1,-1-1 1,1 1 0,0-1 0,0 1 0,0-1 0,-2 1-1,-44 19-83,33-15 73,-447 182 786,-15-41 36,467-144-793,-53 10 103,58-12-113,0 1 1,1-1-1,-1 0 0,0 0 0,1 0 1,-1 0-1,1-1 0,-1 1 0,0-1 1,1 0-1,-1 0 0,1 0 0,-6-3 1,7 2-13,1 1 1,0-1 0,0 0 0,0 1 0,0-1-1,0 0 1,0 1 0,0-1 0,1 0 0,-1 0-1,1 0 1,-1 0 0,1 0 0,0 0-1,0 0 1,-1 0 0,1 0 0,1 0 0,-1 1-1,0-1 1,0 0 0,1 0 0,-1 0 0,2-3-1,18-49-237,-16 46 212,27-52-332,-22 46 274,-1-1 1,0 0 0,-1-1-1,7-24 1,-14 40 90,0 0 1,0-1-1,0 1 1,0 0 0,0 0-1,0 0 1,0 0-1,0 0 1,0 0-1,0-1 1,1 1-1,-1 0 1,0 0 0,0 0-1,0 0 1,0 0-1,0 0 1,-1-1-1,1 1 1,0 0-1,0 0 1,0 0-1,0 0 1,0 0 0,0 0-1,0-1 1,0 1-1,0 0 1,0 0-1,0 0 1,0 0-1,0 0 1,0 0 0,-1 0-1,1 0 1,0-1-1,0 1 1,0 0-1,0 0 1,0 0-1,0 0 1,0 0 0,-1 0-1,1 0 1,0 0-1,0 0 1,0 0-1,0 0 1,0 0-1,0 0 1,-1 0-1,1 0 1,0 0 0,0 0-1,0 0 1,0 0-1,0 0 1,-1 0-1,1 0 1,0 0-1,0 0 1,0 0 0,0 0-1,-14 9 118,-12 13 86,26-22-203,-270 244 1038,93-79-6480,112-110-1772,22-20-450,23-18 3351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48.3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1 173 1896,'10'3'2212,"2"2"610,1-1-1,-1 0 1,1-1-1,14 2 0,-24-5-2447,-1 1 1,1-1-1,0 0 0,0 0 0,-1 0 0,1-1 0,0 1 0,-1-1 0,1 1 1,-1-1-1,1 0 0,0 0 0,-1 0 0,0 0 0,1 0 0,-1-1 0,0 1 1,1-1-1,-1 0 0,0 1 0,0-1 0,0 0 0,-1 0 0,1 0 0,0-1 0,1-1 1,-3 1-495,1 1 0,-1 0-1,1 0 1,-1 0 0,0-1 0,0 1 0,0 0 0,0-1 0,0 1 0,0 0 0,-1 0 0,1-1 0,-1 1 0,0 0 0,1 0 0,-1 0 0,0 0 0,0 0 0,-1 0 0,1 0 0,-2-2 0,-36-46-8373,28 37 4586,-26-22-4355,15 16 4244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48.7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397 228 1764,'0'-2'775,"-1"-1"-1,1 1 1,0 0-1,0 0 0,0 0 1,1-1-1,-1 1 1,0 0-1,1 0 1,0 0-1,1-4 1,16-25 3523,31-21-1317,-45 48-2550,14-14 6,2 1 1,0 1 0,0 0-1,2 2 1,30-16-1,-84 70 491,-131 107 177,14-15-2042,137-120 714,-98 91-4255,88-85 1579,-1-1 1,0-1-1,-33 18 0,23-18-790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49.1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1193 114 344,'13'-81'11107,"-6"48"-1633,-7 45-6966,-15 150-283,-37 171 0,34-256-2106,-3 0 0,-3-2 0,-4-1 0,-47 93 1,44-112-100,-2-2 1,-2 0-1,-2-3 1,-62 65-1,66-82-10,-2 0-1,-1-3 1,-2-1-1,0-1 1,-2-2-1,-64 30 1,85-48-42,1-1 0,-1-1 0,0-1 0,-1 0 0,0-1 0,1-2 0,-1 0 0,0-1 0,0-1 0,0 0 0,-22-5 0,34 5 6,0-2 0,0 1 0,0-1-1,1-1 1,-1 1 0,1-1 0,0 0 0,0-1-1,0 0 1,0 0 0,1 0 0,-1-1 0,1 0-1,0 0 1,1-1 0,-1 0 0,1 0 0,0 0-1,1 0 1,-1-1 0,1 0 0,0 0-1,1 0 1,0 0 0,0 0 0,1-1 0,-1 0-1,2 1 1,-1-1 0,0-12 0,1-4-4,2-1 0,0 0-1,2 0 1,0 1 0,2 0 0,1 0 0,1 0 0,13-32 0,4 0-111,3 1 0,41-63 0,-39 76-335,1 1 1,2 2 0,47-45-1,50-37-4872,-42 40-3214,-68 63 4888,-3 2-74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50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535 56 292,'-5'-26'6129,"1"-3"6711,11 41-11318,-6-7-1335,1 0-1,-1 0 1,1 0 0,-1 0 0,-1 0 0,1 0 0,-1 0 0,0 1 0,0-1 0,0 0 0,-1 0 0,-2 8 0,-21 64 1065,15-52-854,-147 356 1983,125-311-2312,-97 195-354,25-100-3400,102-163 3577,-4 5-792,0-1-1,0 0 1,0 0-1,-10 9 1,14-14 598,0-1 0,0 1 1,0 0-1,0-1 0,1 1 0,-1 0 0,0-1 1,0 0-1,0 1 0,0-1 0,0 1 0,0-1 1,0 0-1,-1 0 0,1 0 0,0 1 0,0-1 1,0 0-1,0 0 0,0-1 0,0 1 1,0 0-1,0 0 0,0 0 0,0-1 0,0 1 1,0-1-1,0 1 0,0-1 0,0 1 0,0-1 1,0 1-1,0-1 0,0 0 0,0 1 0,1-1 1,-1 0-1,0 0 0,1 0 0,-1 0 0,0 1 1,0-3-1,-8-14-3334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50.3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378 1 1764,'-9'4'4799,"-19"19"-4286,20-16-14,-69 53 1140,29-24 648,-52 50 1,88-75-1840,1 1 0,0 1 0,1 0 0,0 1 0,1 0 0,0 0 1,1 1-1,1 0 0,-5 16 0,10-26-389,0-1-1,1 1 1,0 0 0,0-1 0,0 1 0,1 0 0,-1 0 0,1 0 0,0-1 0,0 1-1,1 0 1,0 0 0,0 0 0,0-1 0,0 1 0,1 0 0,-1-1 0,1 1 0,0-1-1,1 0 1,-1 0 0,1 0 0,0 0 0,0 0 0,0 0 0,0-1 0,1 1 0,0-1-1,-1 0 1,1 0 0,0-1 0,0 1 0,1-1 0,-1 0 0,7 3 0,6 1-1,1 0 0,0-1 1,1 0-1,-1-2 1,1 0-1,0-1 0,35-2 1,5-1 106,64-12 0,-101 9-516,0 0 1,25-11-1,-36 11-436,0-1-1,0 0 1,0-1 0,-1 0-1,13-9 1,-22 14-15,12-11-1248,-13 1-4798,-5 5 3769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50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1046 1931 1528,'38'-36'3579,"62"-75"0,-70 71-2181,49-84 0,-57 80-1403,-1 0 1,-3-1 0,-1 0 0,-2-2-1,-3 0 1,-1 0 0,-3-1 0,-2 0 0,-2 0-1,-2-60 1,-7 15-40,-5 1 1,-3 0-1,-5 1 0,-3 1 1,-54-141-1,62 198 88,-1 0 1,-2 1-1,-1 0 1,-1 1-1,-2 2 1,-29-35-1,41 54 91,-1 1 0,0 0-1,0 1 1,-1 0 0,0 0 0,-1 1-1,1 1 1,-1-1 0,-1 2-1,1 0 1,-1 0 0,0 1 0,0 0-1,0 1 1,0 0 0,-1 1-1,1 1 1,-1 0 0,0 0 0,1 2-1,-15 1 1,-2 4 248,-1 1 1,1 1-1,0 2 1,1 1-1,0 1 0,1 1 1,0 2-1,2 0 1,-46 37-1,20-10-19,2 3 1,2 1-1,-61 78 1,61-63-201,3 2 0,2 2 1,-44 93-1,71-128-331,2 1 0,1 1 0,2 0 0,1 1 0,1-1 0,2 2 0,1-1 0,2 1 0,1-1 0,3 38 0,1-55-476,1 0 1,0 1 0,1-2 0,0 1 0,2 0-1,11 23 1,-10-25-784,1-1 0,1 0 1,0 0-1,1-1 0,0 0 0,23 20 0,-5-9-1961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54.7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745 1651 140,'0'-11'2065,"1"0"1,0 0-1,1 0 0,1 0 1,6-19-1,27-52 3367,-26 62-5102,0-1 0,-2 0 0,0 0 0,4-25 0,-10 39-200,-1 0-1,-1 0 0,1-1 1,-1 1-1,-1 0 0,1 0 0,-1-1 1,-1 1-1,1 0 0,-1 0 1,0 0-1,-1 0 0,1 0 1,-2 1-1,1-1 0,-8-10 1,9 14-100,0 0 0,-1 1 0,1-1 0,-1 1 0,1 0 0,-1 0 0,0 0 0,1 0 0,-1 0 0,0 0 0,0 1 0,-1 0 0,1-1 0,0 1 0,0 0 0,-1 1 0,1-1 0,0 0 0,-1 1 0,1 0 0,-1 0 0,1 0 0,0 0 0,-1 1 0,1-1 1,-1 1-1,1 0 0,0 0 0,-6 2 0,-9 4-68,1 1 1,-1 1-1,1 0 1,-16 13-1,17-12 95,-52 37-68,2 3 0,3 3-1,2 2 1,2 3 0,3 2 0,2 3 0,-44 70 0,94-128 10,-44 73-9,44-72 5,1 0 0,0 1 0,0 0 1,1 0-1,0 0 0,0 0 0,1 0 0,-1 0 1,2 1-1,-1 6 0,1-12 3,0 0-1,0 0 1,1 0-1,-1 0 1,1 0 0,-1 0-1,1 0 1,0 0-1,0 0 1,-1-1-1,1 1 1,1 0 0,-1 0-1,0-1 1,0 1-1,1-1 1,-1 1-1,0-1 1,1 0 0,3 3-1,-1-3 0,-1 1 0,1 0 0,0-1 0,0 0-1,0 0 1,0 0 0,0 0 0,1-1 0,6 1 0,6-2-1,1 0 1,-1-2-1,30-7 1,-4-1-21,0-3-1,0-2 1,-1-1 0,-2-2-1,0-2 1,-1-2 0,0-1-1,-3-2 1,38-34-1,-32 21-323,-2-2 0,-2-2 0,-1-1-1,-3-2 1,-2-1 0,47-91-1,33-106-3147,107-344 0,-189 501 3577,52-173-240,-43 84 3424,-39 176-3241,-1 0-1,1 1 0,0-1 0,0 0 0,0 0 0,0 0 1,0 0-1,0 0 0,0 0 0,0 0 0,0 0 0,0 0 0,0 0 1,0 1-1,0-1 0,0 0 0,0 0 0,-1 0 0,1 0 1,0 0-1,0 0 0,0 0 0,0 0 0,0 0 0,0 0 0,0 0 1,0 0-1,-1 0 0,1 0 0,0 0 0,0 0 0,0 0 1,0 0-1,0 0 0,0 0 0,0 0 0,0 0 0,-1 0 1,1 0-1,0 0 0,0 0 0,0 0 0,0 0 0,0 0 0,0 0 1,0 0-1,0-1 0,0 1 0,0 0 0,-1 0 0,1 0 1,0 0-1,0 0 0,0 0 0,0 0 0,0 0 0,0 0 0,0 0 1,0-1-1,0 1 0,-13 14 476,-11 19-173,-21 48 253,-50 124 0,37-72-303,-273 496 740,299-571-870,17-32-67,-11 19 131,-38 93 0,59-125-197,1 0 0,0 1 0,1-1-1,0 1 1,1-1 0,1 1-1,0 0 1,1 0 0,0-1-1,1 1 1,1 0 0,4 18-1,-5-27-60,1 0-1,0 0 1,0 0-1,0 0 0,0 0 1,1 0-1,0-1 1,0 0-1,0 1 1,0-1-1,1 0 1,0 0-1,0-1 0,0 1 1,0-1-1,0 0 1,1 0-1,-1 0 1,1-1-1,0 1 1,0-1-1,0 0 0,0-1 1,0 1-1,0-1 1,0 0-1,1 0 1,-1-1-1,0 0 0,1 0 1,9-1-1,-3 0-769,-1-1-1,1 0 0,-1 0 1,0-1-1,21-9 0,-19 6-1035,-2 0 0,1 0-1,-1-1 1,18-15 0,-7 2-1490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55.2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656 20 2008,'-23'-8'4015,"19"6"-3343,0 0-1,0 0 1,0 1 0,0 0 0,0 0-1,0 0 1,0 0 0,-1 0-1,1 1 1,-7 0 0,9 3-434,1 0 0,0 0 0,-1-1 0,1 1 0,0 0 1,1 0-1,-1 0 0,1 0 0,-1 1 0,1-1 0,0 0 0,0 5 0,-1 8 367,-18 82 1025,-114 489 2692,-67 88-3172,178-585-1059,18-89-65,-2-10-10,-1-14-27,6 2-91,2-1 0,0 1 0,1 0 0,2-1 0,0 1 0,1 0 0,1 1 0,1 0 0,0 0 0,2 0 0,0 1 0,2 0 0,0 1 0,1 0 0,0 1 0,2 0 0,0 1 0,29-27 0,-24 27 78,1 0-1,0 1 1,0 1-1,2 1 1,-1 1-1,2 0 1,0 2-1,0 1 1,0 1-1,1 0 1,1 2-1,-1 1 1,1 1-1,0 1 1,47 1-1,-62 2 22,0 2 0,0-1 1,-1 1-1,1 0 0,-1 1 0,1 0 0,-1 1 0,0 0 0,0 0 1,-1 1-1,1 0 0,-1 0 0,9 8 0,-13-9 10,-1-1 0,1 1-1,-1 0 1,0 0 0,0 1 0,0-1-1,0 1 1,-1-1 0,0 1-1,0 0 1,0 0 0,0-1-1,-1 2 1,0-1 0,0 0 0,0 0-1,-1 0 1,1 0 0,-1 1-1,0-1 1,-1 0 0,0 0 0,1 0-1,-2 0 1,1 0 0,-3 6-1,-4 11 109,-2-2 0,0 1 0,-2-2 0,0 1 0,-1-1 0,-1-1 0,-19 19 0,-12 9 337,-64 51-1,65-63-213,-1-2 1,-1-3-1,-2-1 0,-71 30 0,16-17-612,-126 32 0,228-72 223,0-1 1,0 1-1,0-1 1,0 1-1,0-1 1,0 0-1,0 0 1,0 1-1,0-1 1,0 0-1,-1 0 1,1 0-1,0 0 1,0 0-1,0 0 1,0 0-1,0-1 1,0 1-1,0 0 1,0-1-1,0 1 1,0-1-1,0 1 1,-1-1-1,2 0-164,-1 0-1,1 0 1,0 0-1,0 0 1,0 0-1,0 0 1,0 0-1,1 0 1,-1 0 0,0 0-1,0 0 1,1 0-1,-1 0 1,0 0-1,1 0 1,-1 0-1,1 0 1,-1 0-1,2-1 1,37-45-10230,-39 46 10504,21-18-3702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55.6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21 1588,'-25'-12'28564,"28"4"-27253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10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9 2416,'13'-7'11273,"1"5"-5216,7 8-3363,-20-5-2665,1 0 0,0 0-1,0 0 1,-1 0 0,1 0-1,-1 0 1,1 0 0,-1 1-1,0-1 1,1 0 0,-1 1-1,0-1 1,0 1 0,0 0-1,0-1 1,0 1-1,0 0 1,-1 0 0,1-1-1,0 1 1,-1 0 0,1 3-1,-3 9 86,-1-1 0,0 0 0,-1 0-1,-1 0 1,0 0 0,0-1-1,-1 0 1,-1 0 0,0 0-1,-9 11 1,-16 30-8,19-24-218,-18 33 243,29-59-341,0 0-1,0 0 0,0 0 0,0 0 0,-1 0 1,1-1-1,-1 1 0,0-1 0,1 0 0,-1 0 1,0 0-1,0 0 0,-1 0 0,-4 2 0,5-4-541,-1 0-1,1 0 0,0-1 0,-1 1 1,1-1-1,0 0 0,0 0 1,-1 0-1,1 0 0,0 0 1,0-1-1,0 1 0,0-1 0,1 0 1,-1 0-1,-4-4 0,2 3-403,-10-8-2633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56.2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565 154 680,'-45'-8'4850,"1"-1"2791,-87-4-1,131 13-7618,-1 0-1,1 0 0,0 0 1,-1 0-1,1 0 1,-1 0-1,1 0 0,-1 0 1,1 0-1,-1 0 1,1 0-1,-1 0 0,1 0 1,-1 1-1,1-1 0,0 0 1,-1 0-1,1 0 1,-1 1-1,1-1 0,0 0 1,-1 1-1,1-1 1,0 0-1,-1 1 0,1-1 1,0 1-1,-1-1 1,1 0-1,0 1 0,0-1 1,0 1-1,0-1 0,-1 1 1,1-1-1,0 0 1,0 2-1,7 21 122,22 17-211,-21-32 68,1-1 1,0 0 0,0-1 0,0 0 0,1 0 0,0-1 0,0 0-1,0-1 1,1 0 0,0-1 0,0 0 0,0 0 0,0-1-1,0-1 1,0 0 0,17-1 0,12 0-73,0-2 0,-1-2 1,50-12-1,-57 10-202,-1-2 0,40-16 0,-61 20 163,-1 0-1,0 0 0,0-1 1,0 0-1,-1-1 1,0 0-1,0 0 0,0-1 1,0 1-1,-1-2 1,10-13-1,-16 19 99,1 1 0,-1-1 0,0 0-1,-1 0 1,1 1 0,0-1 0,0 0 0,-1 0-1,1 0 1,-1 0 0,0 0 0,1 0 0,-1 0-1,0 0 1,0 0 0,0 0 0,-1 0 0,1 0 0,0 0-1,-1 0 1,1 1 0,-1-1 0,-1-3 0,0 2 6,0-1 0,-1 1 0,1 0 0,-1 1 0,0-1 1,0 0-1,0 1 0,0 0 0,0-1 0,0 1 1,-6-2-1,-7-3 3,-1 0 0,0 1 0,0 1-1,-20-3 1,5 4-2,0 0 0,1 2 0,-1 2 0,0 0 0,0 2 0,-56 12 0,21 1 11,1 4 0,-70 28 0,111-37 95,0 1 0,1 1 0,0 1-1,1 1 1,1 1 0,0 1 0,1 1 0,1 1 0,-28 32-1,40-41 20,0 0-1,2 1 0,-1 0 1,1 1-1,1 0 1,-1-1-1,2 2 0,0-1 1,0 0-1,1 1 0,0 0 1,1 0-1,1-1 0,0 1 1,0 0-1,1 0 1,1 1-1,0-2 0,0 1 1,1 0-1,1 0 0,0 0 1,8 19-1,-5-17-36,1 0 0,0 0 0,1-1-1,0 0 1,1-1 0,0 1 0,1-2 0,1 1 0,0-2 0,0 1-1,1-1 1,1-1 0,-1 0 0,1-1 0,1 0 0,-1-1-1,21 7 1,2-3-19,0-1 0,1-1 0,0-2 0,0-2 1,76 1-1,-46-4-90,-3 1-440,0-2-1,0-3 1,-1-3-1,81-16 1,-135 18-218,0 0 0,0 0 0,0-1 0,0 0 0,0 0 0,-1-1 0,13-9 0,-15 10-300,-1-1 0,0 0 1,0-1-1,0 1 0,-1-1 1,0 0-1,0 0 0,0 0 1,0 0-1,3-13 1,3-8-2503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56.7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258 0 2504,'1'8'12904,"2"24"-9367,-2 45-2683,-8 11 291,3-25-483,-16 77 0,16-120-617,-1-1 1,-1 1-1,0-2 0,-2 1 1,0-1-1,-1 0 0,-1 0 1,-14 18-1,14-24-25,0 0 0,-1-1-1,-22 18 1,28-25-12,0 0-1,0-1 1,0 1-1,-1-1 1,1 0-1,-1 0 1,0-1-1,0 0 1,0 0-1,0 0 1,0-1-1,-7 1 1,12-2-9,1 0 1,0 0-1,-1 0 1,1 0-1,0 0 1,0 0-1,-1 0 1,1 0-1,0 0 1,0 0-1,-1-1 1,1 1-1,0 0 1,0 0-1,0 0 1,-1 0-1,1 0 1,0-1-1,0 1 1,0 0-1,-1 0 1,1 0-1,0-1 1,0 1-1,0 0 1,0 0-1,0 0 1,-1-1-1,1 1 1,0 0-1,0 0 1,0-1-1,0 1 1,0 0-1,0 0 1,0-1-1,0 1 1,0 0-1,0 0 1,0-1-1,0 1 1,0 0-1,0 0 0,0-1 1,0 1-1,0 0 1,1 0-1,-1-1 1,10-20-54,16-14-72,27-20-84,3 2-1,1 3 0,3 2 1,2 3-1,1 3 1,2 2-1,3 4 1,0 2-1,90-30 1,-322 157 981,-39 35 247,183-113-940,0 1 1,1 1 0,1 0-1,1 1 1,0 1-1,2 1 1,-21 33 0,34-50-80,0 0 0,0 1 0,0-1 1,1 1-1,-1-1 0,1 1 0,0 0 0,0-1 1,0 1-1,1 0 0,-1 0 0,1 0 1,0 0-1,0-1 0,0 1 0,1 0 0,-1 0 1,1 0-1,0-1 0,0 1 0,2 4 0,-1-4-25,1-1-1,0 0 0,-1 0 1,1 0-1,0 0 0,0 0 1,1-1-1,-1 1 0,0-1 0,1 0 1,0 0-1,-1 0 0,1 0 1,0-1-1,0 0 0,0 0 1,0 0-1,0 0 0,7 0 0,5 1-860,1-1 0,-1-1-1,0-1 1,1 0-1,30-7 1,-15 0-4835,60-23 0,-61 18 2309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57.0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 84 3108,'-27'-33'10122,"-14"-13"-1829,39 45-8243,1 0 1,-1 1 0,0-1 0,0 1 0,0-1 0,0 1 0,0 0-1,0-1 1,0 1 0,0 0 0,0 0 0,0 1 0,0-1 0,0 0-1,0 1 1,0-1 0,1 1 0,-1-1 0,0 1 0,0 0-1,-2 1 1,-41 21-107,41-20 110,-28 16 53,0 2 0,1 2 0,1 1 0,1 1 0,2 1 0,0 1 0,2 2 0,1 1 0,2 0 0,0 2 0,2 0 0,2 2 0,-27 67 0,42-92-100,0 0 1,1 0-1,0 0 1,0 0-1,1 0 1,0 1-1,1-1 1,0 0-1,0 1 1,3 10-1,-2-16-38,0 0 1,0 0-1,1-1 0,-1 1 0,1 0 0,0-1 0,1 1 1,-1-1-1,0 1 0,1-1 0,0 0 0,-1 0 1,1 0-1,1-1 0,-1 1 0,0-1 0,1 1 1,-1-1-1,1 0 0,-1-1 0,1 1 0,0 0 1,0-1-1,0 0 0,4 1 0,11 2-864,-1-1-1,1-1 0,0-1 1,0 0-1,0-1 0,31-5 1,-19 0-2377,-2-2 0,1-1-1,39-15 1,-34 9-56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57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 13 2408,'-25'-12'9497,"6"13"-3956,15 2-5151,0-1-1,0 1 1,1 0-1,-1 0 1,1 1-1,-1-1 1,1 1-1,-3 3 1,1 0-371,-121 156 2402,113-142-2304,0 0 0,0 2-1,2-1 1,1 1 0,1 1 0,-7 27 0,15-47-116,0 0 0,1 0 0,-1 0 0,1 0 0,-1 0 0,1 0 0,0 0 0,1 0 0,-1 0 0,1 0 0,0 0 0,0 0 0,0 0 0,0 0 0,1-1 0,1 5 0,-1-5 0,1-1 0,-1 0 0,0 1-1,1-1 1,-1 0 0,1 0 0,-1 0 0,1-1 0,0 1 0,0 0 0,0-1 0,0 0-1,0 0 1,0 0 0,0 0 0,0 0 0,0-1 0,1 1 0,-1-1 0,5 0 0,21 0-57,-1-2 1,0 0 0,0-2-1,0-1 1,0-2 0,-1 0 0,0-2-1,0-1 1,-1-1 0,-1-1-1,29-18 1,-17 7-264,-1-2 0,-2-1 0,0-2-1,-2-2 1,0 0 0,40-55 0,-45 45 171,-26 39 160,0 1 1,0-1-1,0-1 1,-1 1 0,1 0-1,0 0 1,-1 0-1,1 0 1,-1 0-1,1-1 1,-1 1-1,0 0 1,1 0-1,-1-1 1,0 1 0,0 0-1,0 0 1,0-1-1,0 1 1,0 0-1,0-1 1,-1 1-1,1 0 1,0 0-1,-1-1 1,1 1 0,-1 0-1,1 0 1,-1 0-1,1 0 1,-3-2-1,2 2 19,-1 1-1,0 0 1,0 0-1,0 0 0,0 1 1,0-1-1,0 0 0,1 1 1,-1-1-1,0 1 1,0 0-1,1-1 0,-1 1 1,0 0-1,1 0 1,-1 0-1,1 0 0,-1 0 1,1 1-1,-1-1 1,1 0-1,-1 3 0,-32 32 409,33-36-428,-11 16 165,0 0 0,2 0 1,-1 1-1,2 1 0,-14 33 0,21-44-181,-1 0 1,1 0-1,0 1 1,0-1-1,1 0 1,0 1-1,0-1 0,1 0 1,0 1-1,0-1 1,1 1-1,0-1 1,0 0-1,1 1 0,-1-1 1,2 0-1,-1 0 1,6 10-1,-5-13-120,0-1 0,0 0 0,0 0 0,1 0 0,-1 0-1,1 0 1,-1-1 0,1 0 0,0 0 0,0 0 0,0 0 0,1 0 0,-1-1 0,0 0-1,0 0 1,1 0 0,-1 0 0,1-1 0,-1 0 0,9 0 0,8-1-1506,1-1 0,39-8 0,-19 1-1041,0-2 0,-1-2 0,0-2 0,50-26 0,-50 18 408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57.8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467 333 2832,'0'-323'18809,"-1"313"-17399,-3 11-489,-8 22-106,-10 39-197,-78 220 1526,-20 68-1074,-83 473-1230,201-811-276,1-1 0,0 1 0,0 0-1,1-1 1,1 1 0,0 0 0,4 19-1,-4-28 84,0 0-1,0-1 1,0 1-1,0-1 1,0 1-1,1-1 0,-1 0 1,1 0-1,-1 0 1,1 1-1,0-1 1,0-1-1,0 1 0,0 0 1,4 3-1,-3-4-161,0 0 0,0 0 0,0-1-1,0 1 1,0 0 0,0-1 0,0 0-1,0 0 1,0 0 0,0 0-1,0 0 1,0-1 0,0 1 0,0-1-1,0 0 1,0 1 0,4-3 0,25-15-6077,-20 7 3410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58.2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 76 688,'-6'-6'1931,"-19"-21"3500,24 26-5052,0 0-1,0 0 0,0 0 0,0 0 0,0 0 0,1-1 0,-1 1 0,0 0 0,1-1 0,-1 1 0,1 0 0,-1-1 1,1 1-1,0 0 0,0-1 0,-1 1 0,1-1 0,0-1 0,3 1-151,0 1 0,-1 0 0,1 0 0,0 0 0,0 0 0,0 0 0,-1 1 0,1-1 0,0 1 0,0 0 0,0 0 0,0 0 0,0 0 0,0 0 0,4 2 0,3-2 127,86 2 409,67-2-3415,-55-9-8483,-86 6 7603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58.5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270 239 724,'-41'-4'17875,"41"4"-17740,24-4 403,246-36 333,-229 32-1070,1-3-1,-2-2 0,0-1 1,54-27-1,-90 39 108,1-1-1,-1 0 1,1 0-1,-1 0 1,0 0-1,0-1 1,-1 0-1,1 1 1,-1-2-1,0 1 1,5-7-1,-8 9 64,1 1 0,-1 0-1,1 0 1,-1 0 0,0 0 0,1 0-1,-1 0 1,0-1 0,0 1 0,0 0-1,0 0 1,0 0 0,0 0 0,0-1-1,0 1 1,-1 0 0,1 0 0,0 0-1,-1 0 1,1 0 0,-2-2 0,1 1 12,-1 1 0,1-1 0,-1 0 1,0 1-1,0 0 0,0-1 0,1 1 1,-1 0-1,-1 0 0,1 0 0,0 0 1,0 0-1,0 1 0,0-1 0,-3 0 1,-16-3 2,-1 1 0,1 1 1,0 1-1,-1 1 0,1 1 1,-31 5-1,3 2 160,-79 25 0,96-22 81,0 1 0,2 1 1,-1 2-1,2 1 1,0 1-1,1 2 1,-32 27-1,44-32-19,1 0-1,0 2 0,1-1 1,0 2-1,1 0 1,1 0-1,1 1 0,1 1 1,0-1-1,1 2 1,1-1-1,-8 34 0,14-48-163,1 0-1,0 0 1,1 0-1,-1 0 1,1 0-1,0 0 1,0 0-1,0 0 0,1 0 1,0 0-1,0 0 1,0 0-1,0-1 1,1 1-1,0 0 1,0 0-1,0-1 1,0 0-1,5 7 0,-3-8-31,0 1 0,0-1 0,0 1 0,1-1-1,-1 0 1,1-1 0,0 1 0,0-1 0,-1 0 0,2 0-1,-1-1 1,0 1 0,0-1 0,0 0 0,1 0-1,-1-1 1,0 0 0,7 0 0,38-2-1142,0-1 0,87-19 0,94-40-13193,-189 50 10951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1:04.7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692 0 1864,'-4'8'18633,"-14"22"-16793,-18 10 2044,-47 68 1,-68 138-2808,129-209-522,-26 46-408,4 3 0,4 1 0,3 2 0,5 2 0,3 1 0,-17 102 0,29-42-147,13-96 0,-3-1 0,-16 66 0,19-101-1098,1-9-1582,-5-25 535,-21-88-19216,22 85 17522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1:05.1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 0 1928,'-2'11'10415,"-4"2"-4816,-6 6-3214,-8 10-3062,3-4 1778,-59 91 477,39-63-1310,2 2 0,-33 70 0,79-163-19537,-4 25 16253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1:05.4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181 0 488,'-12'8'2061,"1"1"0,0 0 0,1 1 0,-10 11 0,9-7-177,0 0 0,-16 28 0,16-18-1296,0 1 1,1-1 0,1 1-1,-7 37 1,12-47-1208,2-1 0,-3 30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10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13 12,'15'-12'21831,"-4"24"-21354,-8-8-967,4 5 613,-1 0 1,0 0-1,0 1 1,-1 0-1,0 0 0,-1 0 1,0 1-1,-1 0 1,0 0-1,2 15 0,-4-21-112,-1 0 0,1 0 0,-1 0 0,-1 0-1,1 0 1,-1 0 0,1 0 0,-1-1-1,-1 1 1,1 0 0,-1 0 0,0-1-1,0 1 1,0-1 0,0 1 0,-1-1 0,0 0-1,0 0 1,0 0 0,0 0 0,-1-1-1,1 1 1,-1-1 0,0 0 0,-7 4-1,-4 2-382,0-2-1,0 0 1,-1 0 0,0-2-1,0 0 1,0 0-1,-22 2 1,-39-2-5602,-2-8-4947,54 1 7556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1:07.1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72 349 688,'13'-15'3049,"0"2"1,1 0-1,29-21 0,-29 23-927,43-30 4568,-55 33-6451,0 1 0,0-1 0,1 1 0,0 0 1,8-12-1,5-16-251,24-96 1017,-62 273 1781,-10-11-1868,-6-2 0,-81 184 0,98-264-885,-51 106-611,75-208-10238,17-32-2064,-12 59 9296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1:07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302 46 416,'6'-25'8630,"8"12"-4083,-9 12-4016,1-1 0,-1 1 0,0 1 0,1-1-1,-1 1 1,11 0 0,-11 0-229,53-2 1315,50 1-579,-99 2-961,0 0-1,0 0 1,0 1 0,0 0 0,0 1-1,-1 0 1,1 0 0,-1 1 0,11 5-1,-16-6-8,0 0-1,0 0 1,0 1-1,0-1 1,-1 0-1,0 1 1,1 0-1,-1 0 1,0-1-1,-1 1 0,1 0 1,-1 1-1,1-1 1,-1 0-1,-1 0 1,1 0-1,0 1 1,-1-1-1,0 0 1,0 1-1,-1 5 1,-1 14 342,-1 0 0,-10 36 0,10-47-245,-20 71 641,-5-1 0,-3-1 0,-3-2 0,-4-1 0,-88 134 0,109-185-629,-1-2-1,-1 0 1,-2-1-1,0-1 0,-2-1 1,-1-1-1,0-1 1,-2-1-1,0-1 0,-1-2 1,-35 18-1,61-34-301,-1 0-1,0 0 1,0 0 0,0 0-1,0 0 1,0-1 0,0 1-1,0-1 1,0 1-1,-1-1 1,1 0 0,0 0-1,0 0 1,0 0 0,0 0-1,0 0 1,0-1-1,-1 1 1,1-1 0,0 1-1,0-1 1,0 0 0,0 0-1,1 0 1,-1 0-1,-3-2 1,4 1-262,0 0 0,0 1 0,0-1 0,1 0 0,-1 0 0,1 0 1,-1 0-1,1 0 0,0 0 0,0 0 0,-1-1 0,2 1 0,-1 0 0,0 0 0,0 0 0,1 0 0,-1 0 0,1 0 0,-1 0 0,1 0 0,0 0 0,0 1 1,0-1-1,0 0 0,0 0 0,0 1 0,3-4 0,1-2-1315,0 0 0,1 0 0,0 1 0,0-1 0,10-6 0,4-2-1965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1:07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171 88 1376,'1'-3'712,"22"-57"7422,-19 36 1416,-6 30-6662,-6 22-2025,-61 274 3239,-8 35-3379,56-275-2652,2-23-4473,17-61-9059,2 9 12585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1:08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51 610 232,'17'-55'1634,"2"2"-1,2 0 1,3 1-1,2 1 1,36-51-1,-48 80-1116,2 2-1,0 0 0,2 1 1,0 0-1,1 2 0,1 0 1,0 1-1,1 1 0,1 1 0,0 1 1,1 1-1,1 1 0,38-12 1,-60 22-434,0 0 0,0 0 0,0 1 0,0-1 0,0 1 0,0-1 0,1 1 0,-1 0 1,0 0-1,0 0 0,0 0 0,0 0 0,0 1 0,1-1 0,-1 1 0,0-1 0,0 1 0,0 0 1,0-1-1,0 1 0,0 0 0,-1 1 0,4 1 0,-3-1-11,0 1 0,-1-1 0,1 1 0,-1-1 0,0 1 0,1 0 0,-1 0 0,0 0 0,-1-1 0,1 1 0,0 0 0,-1 0 0,0 0-1,0 6 1,0 6 72,-2 0 0,0-1 0,0 1-1,-2 0 1,-7 22 0,-3-3-46,-2-1 0,0-1 0,-3 0 1,0-1-1,-2-2 0,-1 0 0,-2-1 0,-30 28 1,17-22-32,-1-1 0,-2-2 1,-1-2-1,-2-2 1,-61 29-1,65-41-12,38-14-53,0-1 0,0 0 0,0 1 0,0-1 0,0 0 0,0 1 0,0-1 0,0 0 0,0 0 0,0 0 0,0 0 0,0 0 0,0 0 0,0 0 0,0-1 0,0 1 0,0 0 0,0 0 0,0-1 0,0 1 0,0-1 0,0 1 0,0-1 0,0 1 0,1-1 0,-1 0 0,0 1 0,0-1 0,0 0 0,1 1 0,-1-1 0,1 0 0,-1 0 0,0 0 0,1 0 0,-1 0 0,1 0 0,0-1-4,0 0 0,0 1 0,0-1 0,0 1 0,1-1 0,-1 1 0,1 0 0,-1-1 0,1 1 0,-1-1 0,1 1 0,0 0 0,0-1 0,0 1 0,0 0 0,0 0 0,0 0 0,0 0 0,0 0 0,0 0 1,0 0-1,1 0 0,-1 0 0,0 0 0,1 1 0,-1-1 0,0 1 0,1-1 0,-1 1 0,1-1 0,-1 1 0,1 0 0,-1 0 0,4-1 0,2 0-2,0 0-1,1 0 1,0 0-1,-1 1 1,14 1-1,-6 2 66,-1 1 0,0 1-1,0 1 1,0 0-1,-1 0 1,0 1-1,0 1 1,-1 1 0,0-1-1,14 14 1,17 18 836,46 57 0,-66-71-568,-8-10-162,-1 1 0,-1 0 0,0 2 0,12 23 0,-21-34-191,-1-1 1,0 0-1,0 1 0,-1-1 0,0 1 0,-1 0 0,1 0 0,-2 0 0,1 0 1,-1 0-1,0 0 0,0 0 0,-1 0 0,-1-1 0,-1 10 0,3-17-134,0 0 0,0 0 0,0 0 0,0 1 0,0-1 0,0 0 0,0 0 0,0 1 0,0-1 0,0 0 0,0 0 0,0 0 0,0 1 0,0-1 0,0 0 0,1 0 0,3 2-3793,-4-2 3793,0 0 0,1 0 0,-1 0 0,0 0 0,0 0 0,1 0 0,-1 0 0,0 0 0,22-5-4475,20-12-1892,-14 6 2814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1:08.9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37 732 1436,'-18'-12'3055,"2"4"1015,15 9-3825,1 1-1,-1-1 1,1 0 0,0 1-1,0-1 1,0 0-1,0 1 1,0-1-1,0 0 1,0 1-1,0-1 1,0 0-1,1 1 1,-1-1 0,0 0-1,1 1 1,0 1-1,6 26 2684,-4-14-1982,0-1-1,1 0 1,1 0 0,0 0 0,10 19-1,-12-29-851,0 0 1,0 0-1,0 0 0,0-1 0,1 1 1,0-1-1,0 0 0,0 0 0,0 0 1,0 0-1,0 0 0,1-1 0,0 0 0,-1 0 1,1-1-1,0 1 0,0-1 0,0 0 1,0 0-1,6 0 0,4 0-28,1-1 0,-1-1 0,1 0 0,-1-1 0,0-1 0,0 0-1,0-1 1,26-11 0,-18 5-44,0-1 0,-1-1-1,-1 0 1,34-27 0,-40 25-103,-1 0 1,-1-1 0,0-1 0,-1 0 0,0-1 0,-1 0 0,-2 0 0,1-1 0,-2 0-1,0-1 1,-2 0 0,0 0 0,6-33 0,-5 8-217,-1 1-1,-3-1 1,-1 0-1,-2 0 1,-8-52-1,7 80 274,-2 1 0,0 0 0,-1 0 0,0 0 0,-1 0-1,-1 0 1,0 1 0,-1 0 0,-9-13 0,12 21 22,1 1 1,-1 1 0,0-1-1,0 1 1,-1-1 0,0 1-1,1 0 1,-1 1-1,-1-1 1,1 1 0,0 0-1,-1 1 1,1-1 0,-1 1-1,0 0 1,0 0-1,0 1 1,0 0 0,0 0-1,0 0 1,0 1-1,-1-1 1,1 2 0,0-1-1,-10 2 1,-2 3-3,-1 0 0,1 0 0,0 2 1,1 0-1,0 2 0,0-1 0,0 2 0,1 0 0,1 1 1,0 1-1,0 0 0,1 1 0,1 1 0,0 0 0,1 0 1,0 1-1,-9 17 0,5-5 19,1 0 0,2 0 0,0 1 0,2 1 0,1 0 1,1 1-1,2 0 0,1 0 0,-4 56 0,9-73 63,1 0 1,1 0-1,0-1 0,1 1 1,0 0-1,8 25 1,-8-33-399,0 0 0,1 0 0,-1 0 0,1 0 1,0 0-1,1 0 0,6 7 0,-7-9-453,0-1-1,0 1 1,0-1-1,0 0 1,1 0 0,-1 0-1,0-1 1,1 1-1,0-1 1,-1 1-1,1-1 1,6 1 0,3 0-2364,0 2-46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1:09.2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566 24 2724,'-10'-24'18409,"15"40"-17813,-2 3-244,0 0-1,-1 0 1,-1 0 0,-1 0 0,0 0 0,-2 0 0,-6 33 0,-40 128 1774,26-116-1782,-3 0 0,-3-2-1,-2-1 1,-44 64 0,-1-16-485,-103 114 0,159-201-243,-22 27-1104,21-14-2304,20-35 3711,0 0 0,0 0 0,0 0 0,0 1-1,0-1 1,0 0 0,0 0 0,0 0 0,0 0 0,0 0 0,0 0 0,0 1 0,0-1 0,0 0 0,0 0 0,0 0 0,0 0 0,0 0 0,0 1 0,0-1 0,0 0 0,0 0 0,0 0 0,1 0-1,-1 0 1,0 0 0,0 0 0,0 1 0,0-1 0,0 0 0,0 0 0,0 0 0,0 0 0,0 0 0,1 0 0,-1 0 0,0 0 0,0 0 0,0 0 0,0 0 0,0 0 0,0 0 0,1 0 0,-1 0-1,0 0 1,0 0 0,0 0 0,0 0 0,0 0 0,0 0 0,1 0 0,-1 0 0,0 0 0,0 0 0,0 0 0,0 0 0,0 0 0,0 0 0,1 0 0,-1 0 0,0 0 0,0 0 0,0 0 0,0 0-1,17-7-3176,14-12-1661,-15 5 1833,3-4-17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1:09.6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364 151 1192,'11'-14'1001,"1"2"0,0-1 0,1 2 0,0 0 0,1 0 0,0 1 1,0 1-1,24-11 0,-25 13-622,0 1 1,1 1-1,0 0 1,0 1 0,0 0-1,0 1 1,1 1 0,0 0-1,-1 1 1,20 1-1,-30 0-288,-1 0-1,1 1 1,0 0-1,-1-1 1,1 1 0,-1 1-1,1-1 1,-1 0-1,1 1 1,-1 0-1,0 0 1,0 0-1,0 0 1,0 0-1,0 1 1,0-1-1,-1 1 1,5 5-1,-4-3 29,-1 0 0,1 0 0,-1 0-1,0 0 1,-1 0 0,1 0 0,-1 1-1,0-1 1,0 1 0,-1-1 0,0 9-1,-1 5 166,-1 1-1,-1-1 1,0 0-1,-2-1 1,0 1-1,-9 20 0,-6 4 120,-1 0 0,-2-1 0,-2-2-1,-1 0 1,-2-2 0,-2-1 0,-49 47-1,30-38-580,-2-3 0,-2-1 1,-2-3-1,-99 53 0,95-70-3897,2-12-5049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1:10.8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850 42 1820,'-1'-23'11243,"-5"11"-4521,-7 7-3789,-12 4-3290,-26 4 403,-1 3 0,1 1 0,-65 20 0,-3-1-18,28-10-42,23-5-112,-133 39 0,195-47-104,-29 11-594,20-1-2946,25-12-2568,31-2-1457,-26-1 5189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1:11.2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366 1 368,'1'1'293,"-1"0"0,1 0 0,-1 0 0,1 0-1,-1 0 1,0 0 0,1 0 0,-1 0 0,0 0 0,1 0 0,-1 0 0,0 0-1,0 0 1,0 0 0,0 0 0,0 0 0,0 0 0,-1 0 0,1 0 0,0 0-1,-1 2 1,-6 28 2324,6-28-2108,-61 190 8506,-54 88-4390,-11 30-3476,72-177-3552,56-134 2089,0 1-1,-1-1 0,1 0 1,0 1-1,0-1 0,0 0 1,0 0-1,0 1 1,0-1-1,0 0 0,0 0 1,0 0-1,0 0 0,0 0 1,0-1-1,-1 1 0,1 0 1,0 0-1,0-1 0,0 1 1,0 0-1,0-1 0,0 1 1,-1-1-1,3 0 0,29-11-4626,-8 2 1705,2-2-13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1:11.6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358 233 1912,'1'-3'1172,"-1"0"1,0 0-1,1 1 0,-1-1 1,1 0-1,0 0 0,0 1 0,0-1 1,0 0-1,2-3 0,22-22 4294,-9 16-5556,0 1 0,24-13 0,12-8 568,-48 29-468,-1 0 0,1-1 0,0 0 0,-1 1 0,0-1 0,0 0 0,0-1 0,0 1 0,-1 0 0,1-1 0,-1 0 0,2-6 0,-4 10-6,0 0 1,0 0 0,0 0-1,1 0 1,-1 0 0,0 0-1,-1 0 1,1 0 0,0 0-1,0 0 1,0 0 0,0 0-1,-1 0 1,1 0 0,-1 0-1,1 0 1,-1 1 0,1-1-1,-1 0 1,1 0 0,-1 0-1,0 1 1,1-1 0,-2-1-1,0 1 2,-1 0-1,1 0 0,0 0 0,-1 0 0,1 0 1,-1 0-1,0 1 0,1-1 0,-1 1 0,1 0 0,-1 0 1,0 0-1,-4 0 0,-20 3 56,0 1 0,1 2 0,-1 0 0,1 2 0,1 0 0,0 2 0,0 1 0,1 1 0,0 1 0,1 1 0,0 1 0,2 1 0,0 1 0,0 1 0,2 0 0,0 2 0,1 0 0,1 1 0,1 1 0,-20 37 0,33-53-20,0-1-1,0 1 0,1 0 1,0 0-1,0 0 0,1 0 1,-1 0-1,2 1 0,-1-1 1,0 0-1,1 1 0,0-1 1,1 7-1,0-10-13,0 0 1,0 0 0,1 0-1,-1 0 1,0 0-1,1-1 1,0 1-1,-1 0 1,1-1-1,0 1 1,1-1 0,-1 0-1,0 1 1,1-1-1,-1 0 1,1 0-1,0-1 1,-1 1-1,1-1 1,0 1 0,0-1-1,0 0 1,0 0-1,0 0 1,0 0-1,1-1 1,3 1-1,13 1 52,0 0-1,0-2 1,0 0-1,0-1 1,0-1-1,0-1 1,35-10-1,132-53 0,-154 52-185,0-2 1,-1-1-1,0-1 1,47-38-1,-64 44-38,-1 0 0,-1-1 0,0 0 0,0-1 0,-1-1 0,-1 0 0,-1 0 0,0-1 0,-1 0 0,14-34 0,-22 48 136,-1 1 0,1-1 0,-1 1 0,1-1 0,-1 0 0,0 1 0,0-1 0,1 0 0,-1 1 0,0-1 0,0 1 0,-1-1 0,1 0 0,0 1 0,0-1 0,-1 0 0,0-1 0,0 2 7,1 1 0,-1-1 0,1 0 0,-1 1 0,0-1 0,1 1 0,-1 0 0,0-1 1,1 1-1,-1-1 0,0 1 0,0 0 0,1-1 0,-1 1 0,0 0 0,0 0 0,0 0 0,1 0 1,-1 0-1,0 0 0,0 0 0,0 0 0,0 0 0,0 0 0,-4 1 14,0 0-1,1 1 1,-1-1-1,1 1 1,-1 0-1,1 0 1,0 1-1,0-1 1,0 1-1,-5 4 1,-8 11 257,1 0-1,1 2 1,0 0 0,2 0-1,0 1 1,2 1 0,0 0 0,1 0-1,1 1 1,2 0 0,0 1-1,1 0 1,2 0 0,-4 44-1,8-64-297,-1 0 0,1 0-1,0 0 1,0 0 0,0 1-1,1-1 1,-1 0-1,1 0 1,0-1 0,0 1-1,0 0 1,1 0 0,0 0-1,-1-1 1,1 1 0,0-1-1,1 1 1,-1-1-1,1 0 1,-1 0 0,1 0-1,0 0 1,0-1 0,0 1-1,0-1 1,1 1 0,-1-1-1,1 0 1,-1-1 0,1 1-1,0-1 1,0 1-1,0-1 1,0 0 0,0 0-1,0-1 1,0 1 0,5-1-1,2 1-725,0-1-1,0-1 1,0 0-1,0 0 1,20-5-1,-20 2-885,1 1 0,0-2-1,-1 1 1,17-11 0,21-21-5027,-21 15 3250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10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60 628,'10'-22'6957,"-9"19"-6113,-1 0 0,1 1 0,0-1 0,0 1-1,0 0 1,0-1 0,1 1 0,-1 0 0,1 0 0,-1 0 0,1 0 0,0 0 0,0 0-1,0 0 1,3-2 0,-4 5-738,0-1 0,0 1-1,0-1 1,1 1-1,-1 0 1,0 0 0,0-1-1,0 1 1,0 0 0,0 0-1,0 0 1,0 0 0,-1 0-1,1 0 1,0 0 0,-1 0-1,1 0 1,0 0 0,-1 1-1,1 1 1,13 26 311,-8-12-280,-1-1-1,-1 1 1,0 0 0,-1 1-1,-1-1 1,-1 0 0,0 1 0,-1-1-1,-1 1 1,-4 21 0,4-31-212,-1-1 1,0 0 0,0 0 0,-1 0 0,0 0-1,0 0 1,-1 0 0,0-1 0,0 1 0,-1-1-1,-6 8 1,6-10-229,1 0-1,-1-1 0,0 0 1,0 1-1,0-1 1,0-1-1,0 1 1,-1-1-1,1 0 1,-1 0-1,0-1 1,1 0-1,-1 0 0,0 0 1,0 0-1,-8-1 1,5-1-1409,0 0 0,1-1 0,-1 1 0,1-2 0,-1 1 1,-8-5-1,15 6 1307,-17-6-3271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1:11.9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406 69 884,'0'-5'1257,"-1"-1"-21,1 0-1,0 1 1,0-1-1,0 0 1,1 0-1,0 1 1,0-1-1,0 0 1,3-6-1,-1 68 3313,-9-6-3662,-3-1 1,-1-1 0,-30 83-1,-72 136 1768,62-158-1450,-37 124 0,-12 162-73,96-369-1566,3-26 381,0 0 0,0-1 0,0 1-1,0 0 1,0 0 0,0 0 0,0 0-1,0 0 1,0 0 0,0 0-1,0 0 1,1 0 0,-1-1 0,0 1-1,0 0 1,0 0 0,0 0 0,0 0-1,0 0 1,0 0 0,0 0 0,0 0-1,0 0 1,0 0 0,0 0-1,1 0 1,-1 0 0,0 0 0,0 0-1,0 0 1,0 0 0,0 0 0,0 0-1,0 0 1,0 0 0,1 0 0,-1 0-1,0 0 1,0 0 0,0 0 0,0 0-1,0 0 1,0 0 0,0 0-1,0 0 1,0 0 0,1 0 0,-1 0-1,0 0 1,0 0 0,0 0 0,0 0-1,0 0 1,18-43-8563,-6 15 4524,13-21-3181,-9 21 3632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1:12.4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586 91 996,'0'-5'537,"1"1"-1,0 0 1,0 0-1,1 1 1,-1-1-1,1 0 1,-1 0-1,1 1 1,1-1-1,-1 1 1,0-1-1,1 1 1,-1 0-1,6-5 1,-3 5-111,-1-1 0,1 1 1,0 1-1,0-1 0,0 1 0,0 0 1,1 0-1,-1 0 0,10-1 1,8 0 341,0 2 1,0 0 0,0 2 0,31 4-1,-23-2 304,9 0-796,-1 1 0,0 2 0,0 2 1,0 1-1,37 15 0,-73-23-270,0 0 1,0 1-1,0-1 0,0 0 1,-1 1-1,1 0 0,0 0 0,-1 0 1,1 0-1,-1 0 0,1 0 1,-1 1-1,0-1 0,0 1 0,0-1 1,-1 1-1,1 0 0,0 0 1,-1 0-1,0 0 0,0 0 0,0 0 1,0 0-1,0 0 0,-1 1 1,1-1-1,-1 4 0,-1-1 13,0 1 1,0-1-1,-1 1 0,1-1 1,-2 0-1,1 0 1,-1 0-1,0 0 0,0 0 1,0-1-1,-1 1 0,-8 9 1,-37 37 288,-2-2 1,-2-2-1,-2-3 1,-79 49-1,-40 34 242,167-122-538,-29 25 31,34-30-42,1 1 0,-1-1 0,1 1 0,0-1 0,0 1 0,-1 0 1,1 0-1,0-1 0,0 1 0,1 0 0,-1 0 0,0 0 0,1 0 1,-1 0-1,1 0 0,0 0 0,-1 4 0,2-4 0,-1-1 0,1 0 0,0 0 0,-1 0 0,1 0 0,0 0 0,0 0 0,0 0-1,0-1 1,0 1 0,0 0 0,0 0 0,0-1 0,0 1 0,0 0 0,0-1 0,1 1 0,-1-1 0,0 0 0,0 1 0,2-1 0,35 8 34,-22-5-24,-9-1-13,1 1-1,-1-1 0,1 1 0,-1 0 0,0 1 0,0 0 0,0 0 1,-1 0-1,0 1 0,12 10 0,-15-11 4,0 0 0,0 1 0,0-1-1,-1 0 1,1 1 0,-1 0 0,0 0 0,0 0 0,-1 0 0,1 0-1,-1 0 1,0 0 0,-1 0 0,1 0 0,-1 0 0,0 1 0,-1 7-1,-1 1 44,-1 0 0,-1-1-1,0 1 1,-1-1 0,0 0-1,-1 0 1,0-1 0,-1 1 0,-1-1-1,0-1 1,0 0 0,-1 0-1,-1 0 1,0-1 0,0-1-1,-20 15 1,-7 3 271,-2-2-1,0-1 1,-78 33-1,36-26 611,-154 36 0,166-50-728,69-17-229,0 0-1,0 0 0,0 0 1,0-1-1,0 1 1,0 0-1,0 0 1,0 0-1,0 0 0,0 0 1,0-1-1,0 1 1,0 0-1,0 0 1,0 0-1,0 0 1,0-1-1,0 1 0,0 0 1,0 0-1,0 0 1,0 0-1,0 0 1,0-1-1,0 1 1,0 0-1,0 0 0,-1 0 1,1 0-1,0 0 1,0 0-1,0 0 1,0 0-1,0-1 0,0 1 1,-1 0-1,1 0 1,0 0-1,0 0 1,0 0-1,0 0 1,0 0-1,-1 0 0,1 0 1,0 0-1,0 0 1,0 0-1,0 0 1,-1 0-1,1 0 0,0 0 1,0 0-1,0 0 1,0 0-1,20-19-1983,30-20-2522,83-52-8000,-90 65 9000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1:12.8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497 196 1792,'8'-23'4696,"0"0"0,20-37 0,-21 48-3286,1-1 0,0 1 0,1 0 0,0 0 0,19-16 0,-28 29-1316,1 1 0,0-1 0,-1 1 0,0 0 0,1-1-1,-1 1 1,0-1 0,0 1 0,0 0 0,0-1 0,0 1 0,0-1 0,0 1-1,-1 2 1,-20 74 1473,-61 149-1,31-97-903,-168 363 913,40-101-734,175-382-824,-36 99 115,36-96-118,0 0 1,1 0-1,1 0 1,1 0 0,-1 0-1,2 20 1,1-31-14,-1 0 0,1 0 1,0 1-1,-1-1 0,1 0 1,0 0-1,1 0 0,-1 0 1,0 0-1,0 0 0,1-1 1,-1 1-1,1 0 0,0-1 0,-1 1 1,1-1-1,0 1 0,0-1 1,0 0-1,0 0 0,0 0 1,0 0-1,0 0 0,0 0 1,0-1-1,1 1 0,-1-1 1,0 1-1,4-1 0,11 2 8,0-1 0,-1 0 0,20-3 0,-10 1 2,438 3-310,-461-2 169,1 1 0,-1-1-1,1 0 1,-1 0 0,1-1 0,-1 1 0,0-1 0,1 0-1,-1 0 1,0 0 0,1 0 0,3-2 0,-6 2-10,-1 1 1,1-1-1,-1 0 0,0 1 1,1-1-1,-1 1 0,0-1 1,1 0-1,-1 1 0,0-1 1,0 0-1,0 1 0,1-1 1,-1 0-1,0 0 0,0 1 1,0-1-1,0 0 0,0 1 1,0-1-1,-1 0 0,1 0 1,-13-27-5255,11 24 4289,0 0 0,0 1-1,0-1 1,0 0 0,1 0 0,0 1 0,0-1 0,0 0-1,0-1 1,0 1 0,1 0 0,-1 0 0,1 0-1,1 0 1,0-6 0,4-2-2693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1:13.5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832 46 1084,'7'-14'5671,"-5"11"-4152,-1 1 1,1-1 0,-1 0-1,1 1 1,-1-1 0,0 0-1,-1 0 1,1 0 0,0-4 814,-10 8-1974,-1 1-1,1 0 1,0 0-1,-19 7 1,-10 3-156,-32 3-4,2-2-141,1 3 0,-100 37 1,160-50-63,-1 1 1,1-1 0,0 1-1,0 0 1,0 1 0,1 0-1,0 0 1,0 0 0,0 1 0,0 0-1,-7 10 1,8-7 3,0 0-1,1 0 1,0 1 0,1-1 0,0 1 0,0 0-1,1 0 1,-2 19 0,-10 50 683,-4 0 1,-4-1-1,-51 124 1,-24 85 57,88-253-612,1 0-1,2 0 0,1 1 0,2 0 1,1 0-1,6 64 0,-3-93-54,0-1 0,0 1-1,1-1 1,0 0 0,0 0 0,0 0-1,0 0 1,1 0 0,0 0 0,0 0-1,0-1 1,0 0 0,1 0 0,0 0-1,0 0 1,0 0 0,6 4 0,-2-4-3,0 1 0,0-2 0,1 1 0,-1-1 1,1 0-1,-1-1 0,1 0 0,0 0 1,16 0-1,7-2-23,0-1 0,0-1 1,0-2-1,60-16 0,285-58-2333,-122 49-3349,-227 28 4270,55-8-3431,-77 8 3713,0-1-1,-1 1 1,1-1-1,-1-1 1,0 1-1,10-6 1,-15 8 922,0-1 1,1 1 0,-1 0 0,0 0 0,1 0 0,-1-1-1,0 1 1,1 0 0,-1 0 0,0-1 0,1 1 0,-1 0 0,0-1-1,0 1 1,1 0 0,-1-1 0,0 1 0,0 0 0,0-1-1,0 1 1,1-1 0,-1 1 0,0 0 0,0-1 0,0 1-1,0-1 1,0 1 0,0 0 0,0-1 0,0 1 0,0-1-1,0 1 1,0 0 0,0-1 0,-1 1 0,1-1 0,0 1-1,0 0 1,0-1 0,-1 1 0,-5-8-2917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1:13.8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34 1980,'-1'0'475,"-1"0"-1,1 0 1,0-1 0,0 1-1,0 0 1,0-1-1,0 1 1,0 0 0,0-1-1,0 1 1,0-1-1,0 0 1,0 1 0,0-1-1,0 0 1,1 1-1,-1-1 1,0 0 0,0 0-1,1 0 1,-1 0-1,1 0 1,-2-2 0,13 0 5387,5 6-4992,11 2-397,-1-1 0,0-1 0,1-2 0,0 0 1,36-5-1,9 2-600,89-2-4101,-2-12-10011,-124 10 10519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41.3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545 200 816,'25'-9'13022,"15"-25"-6630,-16 14-4719,22-18-823,-22 18-565,46-30-1,-64 46-277,1 0-1,0 1 1,0 0 0,0 0 0,0 0 0,0 1 0,1 0 0,-1 1 0,1-1 0,-1 1 0,1 1 0,11 0-1,-15 1 18,1 0-1,0 0 0,-1 1 1,1 0-1,-1 0 0,1 0 0,-1 0 1,0 1-1,0-1 0,0 1 0,7 7 1,40 45 193,-26-27-193,-4-8-82,1-1 0,1-1 0,0 0 0,2-2 1,-1-1-1,2-2 0,0 0 0,46 15 0,-76-28 82,0 0 0,0 0 0,0 0 0,0 0 0,0 1 0,0 0 0,0-1 0,0 1 0,0 1 0,-7 2 0,-49 23 286,38-17-157,-199 100 1200,-38 17-193,211-107-1032,-2-2 1,-1-2-1,-73 14 0,121-29-158,0-1-1,0 1 0,0-1 0,1 0 0,-1 0 1,0 0-1,0 0 0,0-1 0,1 1 0,-1-1 1,0 0-1,1 1 0,-1-1 0,0 0 0,1-1 1,-1 1-1,1 0 0,-1-1 0,1 1 0,0-1 1,0 0-1,0 0 0,0 0 0,0 0 1,0 0-1,0 0 0,1 0 0,-1-1 0,1 1 1,-1-1-1,1 1 0,0-1 0,0 1 0,0-1 1,0 0-1,1 1 0,-1-1 0,1 0 0,-1-4 0,-1-13-409,1 0-1,1 0 1,1-1-1,4-27 1,-3 30 254,11-68-365,-13 86 556,0-1-1,0 1 0,0 0 0,0-1 0,0 1 0,0-1 0,0 1 0,0 0 1,0-1-1,0 1 0,0 0 0,0-1 0,0 1 0,0-1 0,0 1 0,-1 0 0,1-1 1,0 1-1,0 0 0,0-1 0,-1 1 0,1 0 0,0 0 0,0-1 0,-1 1 1,1 0-1,0 0 0,-1-1 0,1 1 0,0 0 0,-1 0 0,1 0 0,0 0 1,-1-1-1,1 1 0,-1 0 0,-15 6 129,-18 19 58,31-22-171,-182 176 117,111-97-6960,66-73 2848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41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38 2616,'3'-8'3151,"9"-15"10246,-3 17-9706,2 8-5904,8 3-1122,-13-3-267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42.0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1470 198 2268,'1'-4'1047,"-1"1"-1,0-1 1,1 0-1,0 0 1,0 1-1,0-1 1,0 1-1,1-1 1,0 1-1,2-5 1,29-32 2784,-17 25-3322,2 1 1,26-17 0,-40 28-467,59-33 241,-58 34-259,0-1 1,1 1-1,-1 0 1,1 1-1,-1-1 1,1 1-1,0 0 1,0 1-1,-1-1 1,8 1-1,-12 0-10,0 0-1,0 0 1,-1 1 0,1-1-1,0 0 1,0 0 0,-1 0-1,1 1 1,0-1 0,0 0-1,-1 1 1,1-1 0,0 1-1,-1-1 1,1 1 0,0-1-1,-1 1 1,1-1-1,-1 1 1,1 0 0,-1-1-1,1 1 1,-1 0 0,0-1-1,1 1 1,-1 0 0,0 0-1,1-1 1,-1 1 0,0 1-1,-5 30 307,-24 25 144,15-38-300,0 0 1,-1-1 0,-1-1 0,-1 0 0,-1-1 0,0-1 0,0-1 0,-31 17 0,18-13 19,-2-3 0,0 0 1,-1-2-1,-66 15 0,10-12 7,-1-3-1,-1-5 1,-131-5-1,-551-62 197,760 57-159,-6-1-1997,40-7-1227,121-47-11819,-106 44 11174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42.3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137 46 364,'0'-16'18274,"-12"1"-11988,10 14-6271,0-1 1,0 0-1,-1 1 1,1 0-1,-1-1 1,0 1-1,1 0 1,-1 0-1,0 0 1,1 1-1,-1-1 0,-3 0 1,-4 2-7864,-14 7 3867,17-6 1809,-14 3-1854,-6-1-8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42.7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278 767 2500,'33'-33'11859,"4"7"-4932,-33 30-6521,-7 9-310,-6 11-69,0-11 1,0-1 0,-1 0-1,0 0 1,0-1-1,-1-1 1,-1 0 0,0 0-1,-18 10 1,21-14 3,-1 0-1,0-1 1,0 0 0,-1-1 0,1 0-1,-1 0 1,0-1 0,0-1 0,0 0-1,-1 0 1,-22-1 0,30-1 10,0 0 0,0-1 0,0 0 1,0 1-1,0-2 0,1 1 0,-1 0 0,0-1 1,0 1-1,1-1 0,-1 0 0,1-1 1,0 1-1,-1 0 0,-3-5 0,5 5-8,1 0 0,-1 0 0,1-1 0,0 1 0,0 0 0,0 0 0,0-1 0,0 1 0,0 0 0,1-1 0,-1 1 0,1-1 0,-1 1-1,1-1 1,0 1 0,0-1 0,0 1 0,1-1 0,-1 1 0,0-1 0,1 1 0,0-1 0,0 1 0,-1 0 0,4-5 0,76-155 204,7-13-1074,-39 53-2490,-26 62-1630,0 1-3924,-15 39 5209</inkml:trace>
  <inkml:trace contextRef="#ctx0" brushRef="#br0" timeOffset="1">624 0 148,'6'6'9093,"-6"-2"-6649,0 0-296,-2 2-272,2-2-291,-2 2-373,0 0-416,-1 0-412,1 0-444,0-2-580,0 0-564,0 2-529,-5-2-607,-2 3-784,-4 3-396,-2 2-121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3:51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289 110 648,'52'-41'4160,"-38"31"-3732,-1 1 0,1 1 1,1 0-1,0 1 0,0 0 1,0 1-1,30-7 0,-44 13-350,0 0 0,0 0 0,0 0 0,0 0 0,0-1 0,0 1 0,-1 0 0,1 1 0,0-1 0,0 0 0,0 0 0,0 0 0,0 0 0,0 1 0,0-1 0,0 0 0,-1 1 0,1-1 0,0 1 0,0-1 0,0 1 0,-1-1 0,1 1 0,0 0 0,-1-1 0,1 1 0,0 0 0,0 1 0,0 0 50,0 0 0,-1 0 0,1 0 0,-1 1 0,0-1 0,0 0 0,1 0 0,-1 1 0,-1-1 0,1 0 0,-1 4 0,-2 9 476,-1-1-1,-11 26 1,12-34-396,-10 22 583,-2-1 0,-1 0 0,-2-1 0,0-1 0,-1-1 0,-45 44 0,14-16 101,47-49-855,1-1-1,0 1 1,-1 0-1,1 0 1,0 0 0,0 0-1,0 0 1,1 0-1,-3 5 1,4-7-32,0-1 1,0 1-1,0-1 1,0 1-1,0-1 0,0 1 1,0-1-1,0 1 0,0-1 1,1 1-1,-1-1 0,0 1 1,0-1-1,0 0 1,1 1-1,-1-1 0,0 1 1,0-1-1,1 0 0,-1 1 1,0-1-1,1 0 1,-1 1-1,1-1 0,-1 0 1,1 1-1,23 5 32,24-5 16,-32-1-49,-1 0 0,1 1 0,-1 1 0,1 0 0,15 5 0,-27-6 4,1 1-1,-1 0 1,0 0-1,0 0 1,0 0-1,0 1 1,0 0-1,-1 0 1,1 0-1,-1 0 1,0 0-1,0 0 1,0 1-1,0 0 1,-1-1-1,1 1 1,-1 0-1,0 1 0,0-1 1,0 0-1,1 9 1,2 6 109,-2 1 0,-1 0 0,0-1 1,-1 1-1,-2 0 0,0 0 0,0 0 0,-10 37 0,6-34 186,-2 0-1,0 0 1,-2-1-1,0 0 1,-2-1-1,0 0 1,-17 24-1,18-32-70,0-1-1,0 0 1,-1-1-1,-1-1 1,0 1-1,0-2 1,-1 0-1,0 0 1,-1-1-1,0-1 1,-21 9-1,17-10-101,0-1 0,-1-1 0,1-1 0,-1 0 0,0-1 0,0-1 0,0-1 0,0 0 0,-21-4 0,35 3-236,5 1 78,-1 0 1,1 0-1,-1 1 1,0-1 0,1 0-1,-1 0 1,1-1-1,-1 1 1,0 0 0,1 0-1,-1 0 1,1 0 0,-1 0-1,0-1 1,1 1-1,-1 0 1,1 0 0,-1-1-1,1 1 1,-1 0-1,1-1 1,-1 1 0,1-1-1,0 1 1,-1 0-1,1-1 1,-1 1 0,1-1-1,0 1 1,0-1-1,-1 1 1,1-1 0,0 0-1,0 1 1,-1-1-1,1 1 1,0-1 0,0 1-1,0-2 1,-26-32-25793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11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2177 86 1540,'6'-7'2641,"0"1"0,1-1 1,-1 2-1,1-1 0,1 1 0,-1 0 0,12-6 0,-19 11-2602,0 0 0,1 0 0,-1 0 0,0 0 0,0 0 0,1 0 0,-1 0 0,0 0 0,0 0-1,0 0 1,1 0 0,-1 0 0,0 0 0,0 0 0,1 0 0,-1 0 0,0 0 0,0 0 0,1 0 0,-1 0-1,0 0 1,0 0 0,0 1 0,1-1 0,-1 0 0,0 0 0,0 0 0,0 0 0,0 0 0,1 1-1,-1-1 1,0 0 0,0 0 0,0 0 0,0 1 0,0-1 0,0 0 0,1 0 0,-1 0 0,0 1 0,0-1-1,0 0 1,0 1 0,1 16 657,-6 15-210,-1-23-458,1-1 1,-1 0-1,-1 0 0,0 0 0,0 0 0,0-1 1,-1-1-1,0 1 0,0-1 0,-14 7 1,-6 3-339,-60 24 0,60-30-352,-54 10-1,52-14 355,30-6 304,0 0 0,0 0-1,0 0 1,-1 0 0,1 0 0,0 0 0,0 0 0,0 0 0,0 1 0,0-1-1,-1 0 1,1 0 0,0 0 0,0 0 0,0 0 0,0 0 0,0 0 0,0 0-1,-1 0 1,1 1 0,0-1 0,0 0 0,0 0 0,0 0 0,0 0-1,0 0 1,0 1 0,0-1 0,0 0 0,0 0 0,0 0 0,0 0 0,0 0-1,0 1 1,0-1 0,0 0 0,0 0 0,0 0 0,0 0 0,0 1 0,0-1-1,0 0 1,0 0 0,0 0 0,0 0 0,0 0 0,0 1 0,0-1 0,0 0-1,0 0 1,0 0 0,0 0 0,1 0 0,-1 1 0,0-1 0,0 0-1,0 0 1,0 0 0,0 0 0,0 0 0,1 0 0,-1 0 0,16 12-170,21 7 36,-32-17 139,0 1 0,0 0 0,0 0-1,-1 1 1,1 0 0,-1-1 0,0 1-1,0 1 1,0-1 0,0 1 0,-1-1-1,0 1 1,0 0 0,0 0-1,-1 0 1,4 11 0,-3-8 3,0 0-1,-1 1 1,1-1 0,-2 1-1,1-1 1,-1 1 0,-1 0-1,0 0 1,0-1-1,-2 15 1,0-18 4,0-1 0,0 1 0,0-1 0,0 1 0,-1-1 0,0 0 0,0 0 0,0 0 0,-1 0 1,1-1-1,-1 1 0,1-1 0,-1 0 0,0 0 0,-1 0 0,1-1 0,0 1 0,-1-1 0,0 0 0,1-1 0,-1 1 0,0-1 0,-6 2 0,-15 2 13,1 0 0,-1-2 0,-28 0 0,50-2-19,-5-1 7,-1 0 0,1 0-1,0-1 1,0 0-1,0 0 1,0-1-1,0 0 1,0-1-1,1 0 1,-1-1-1,-12-6 1,17 7 3,-1 0 0,1 0 0,0 0-1,0-1 1,1 0 0,-1 0 0,1 0 0,-1 0 0,1 0 0,1-1 0,-1 1 0,0-1-1,1 0 1,0 0 0,0 0 0,1 0 0,-1 0 0,1 0 0,0 0 0,1-1 0,-1-5 0,1-64 14,12-92 1,0-30 2378,-12 176-1654,0 21-729,0 0 0,0 0 0,1 0 1,-1 0-1,0 0 0,0 0 0,0 0 1,0 0-1,0 0 0,0 0 0,0 0 0,0 0 1,0 0-1,0 0 0,0 0 0,0 0 0,0 0 1,0 0-1,0 0 0,3 33 259,0-6-294,11 58 26,-6-44-4,6 77 1,-13-107-31,-1-1 1,-1 0-1,0 0 0,0 0 1,-1 1-1,0-1 0,-1 0 1,0-1-1,0 1 0,-1 0 1,0-1-1,-10 15 0,10-20 5,0 1-1,0-1 0,0 0 0,-1 0 1,1-1-1,-1 1 0,0-1 0,-1 0 0,1 0 1,0-1-1,-1 1 0,1-1 0,-1-1 0,0 1 1,-7 1-1,-13 1 6,-1-2 0,-31 0 0,16 0 12,-214 4-13,136-5 243,0 4 0,-123 22 0,174-13-93,6-1 466,-90 6 0,131-18-381,-1-1 0,0-1 0,0-1 0,0-1 0,1-1 0,-1-1 0,-35-13 0,45 13-134,0 0 0,1-1-1,0 0 1,0-1-1,1 0 1,0-1-1,0 0 1,0-1-1,1 0 1,-14-17-1,20 19-45,-1 1-1,1-1 1,0 0 0,1 0-1,-1-1 1,1 1-1,1-1 1,0 0 0,0 0-1,0 0 1,1 0-1,0 0 1,1 0-1,-1 0 1,2 0 0,-1 0-1,1 0 1,0 0-1,3-8 1,1-3-315,0 1-1,2-1 1,0 1 0,1 1-1,1 0 1,0 0-1,1 0 1,1 1 0,16-17-1,-19 23 45,1 1 0,0 0 0,1 1-1,0 0 1,0 1 0,1 0 0,0 0 0,0 1 0,0 0-1,1 1 1,0 1 0,0 0 0,0 0 0,23-3-1,-9 4-2016,0 1-1,34 2 1,-51 1 929,1 0 1,-1 0 0,1 1 0,-1 0-1,0 1 1,0 0 0,0 0-1,0 1 1,14 8 0,1 5-2584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43.1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1513 556 2228,'-12'39'9987,"-5"0"-3722,9-22-4622,-2-1 0,-20 27 0,22-33-1673,-1 0 1,0 0 0,0-1 0,-1-1 0,0 1-1,0-2 1,-1 1 0,0-1 0,0-1 0,-1 0-1,-17 6 1,27-11-45,-1-1 0,1 1 0,-1 0 0,1-1 0,-1 0 0,1 0 1,-1 0-1,0 0 0,1 0 0,-1 0 0,1 0 0,-1-1 0,1 1 0,-1-1 0,1 0 0,-1 0 0,1 0 0,0 0 0,0 0 0,-4-3 0,2 1-4,1 0 0,0-1 0,0 1 0,0-1 0,0 0 0,1 0 0,-1 0 0,1 0 0,0 0 0,-3-8 0,1-2 5,0-1 0,1 1-1,0-1 1,2 0-1,-1 0 1,2-16-1,7-39-53,3 0 0,3 1 0,34-101 0,-21 76 354,16-55 2606,-42 148-2777,0 1-1,0-1 0,0 0 1,0 1-1,0-1 0,0 1 1,0-1-1,0 1 0,0-1 1,1 0-1,-1 1 0,0-1 1,0 1-1,1-1 1,-1 1-1,0-1 0,1 1 1,-1 0-1,0-1 0,1 1 1,-1-1-1,1 1 0,-1 0 1,1-1-1,-1 1 0,1 0 1,0-1-1,6 13 1300,2 23 50,-10-7-884,-2 0-1,0 0 1,-2 0-1,0 0 0,-2-1 1,-11 27-1,-8 37 220,-107 630 500,101-520-1091,11-61-149,-20 111 0,29-200 0,-2 0 0,-36 88 0,41-120-2,-1-1 0,0 0 0,-2 0 0,0-1 0,-1-1 0,0 0 0,-2-1 1,0-1-1,0 0 0,-1-1 0,-1 0 0,0-1 0,-1-2 0,0 1 0,-1-2 0,0 0 0,0-2 0,-1 0 0,0-1 0,0-1 0,-1-1 0,-22 2 1,13-3-4,-1-1 0,1-1 1,-1-2-1,1-2 0,-1 0 1,1-2-1,0-1 0,1-2 1,-1 0-1,2-2 1,-1-2-1,1 0 0,1-2 1,-40-26-1,56 32-14,0-1 0,1 0 0,-1 0 0,2-1 0,-1 0 1,1-1-1,-13-20 0,19 24-16,-1 1-1,1-1 1,0 1 0,1-1-1,0 0 1,0 0 0,0 0 0,1 0-1,0 0 1,0 0 0,1 0 0,0-1-1,0 1 1,1 0 0,-1 0 0,4-11-1,5-8-398,0 1-1,2-1 0,1 2 1,0 0-1,31-42 1,-4 14-2197,61-61 0,-59 71-1140,2 3 0,2 1 1,1 2-1,65-36 0,-56 41-352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0:43.5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40 4084,'6'24'4653,"5"-2"107,0-4 77,0-4-741,5-2-1552,3-3-1104,1-5-656,5-2-371,1-4-261,0-2-264,3-2-325,0-1-507,-1-7-992,1 0-1236,-1-4-864,-3-6-437,-3-2-155,-2-3 27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1:23.2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229 497 64,'0'1'417,"0"-1"0,-1 1 0,1 0 0,0-1 0,-1 1-1,1-1 1,0 1 0,0 0 0,0-1 0,-1 1 0,1 0 0,0 0 0,0-1 0,0 1 0,0 0 0,0-1 0,1 1-1,-1 0 1,0-1 0,0 1 0,0 0 0,0-1 0,1 1 0,-1 0 0,0-1 0,1 1 0,-1-1 0,0 1-1,1 0 1,-1-1 0,1 1 0,-1-1 0,1 0 0,-1 1 0,1-1 0,0 1 0,0 0-244,-1-1 0,1 1 1,0-1-1,-1 1 0,1-1 1,-1 1-1,1-1 0,-1 1 1,1-1-1,-1 1 0,0 0 0,1-1 1,-1 1-1,0 0 0,1 0 1,-1-1-1,0 1 0,0 0 1,0 0-1,0-1 0,1 1 0,-1 0 1,0 0-1,0-1 0,-1 1 1,1 0-1,0 0 0,0-1 1,0 1-1,0 0 0,-1 0 1,1-1-1,0 1 0,-1 0 0,1-1 1,0 1-1,-1 0 0,0-1-98,1 0-1,0 0 0,0 0 1,0 0-1,-1 0 0,1 0 1,0 0-1,0 0 1,0 1-1,-1-1 0,1 0 1,0 0-1,0 0 0,0 0 1,-1 0-1,1 0 0,0 0 1,0 0-1,0 1 0,0-1 1,0 0-1,-1 0 0,1 0 1,0 0-1,0 0 0,0 1 1,0-1-1,0 0 1,0 0-1,0 0 0,0 0 1,-1 1-1,1-1 0,0 0 1,0 0-1,0 0 0,0 1 1,0-1-1,0 0 0,0 0 1,0 0-1,0 1 0,0-1 1,0 0-1,0 0 1,1 0-1,-1 1 0,0-1 1,0 0-1,0 0 0,0 0 1,0 1-1,0-1 0,0 0 1,0 0-1,1 0 0,-1 0 1,0 0-1,0 1 0,2 2 2523,-12 9-2263,2-7-279,0-1 1,-1 0 0,1 0-1,-1-1 1,1 0 0,-1 0-1,0-1 1,0-1 0,-1 1-1,1-1 1,0-1 0,0 0-1,-18-2 1,22 2-94,0-1 1,0 0-1,0-1 0,1 1 1,-1-1-1,1 0 0,-1 0 0,1 0 1,-1-1-1,1 1 0,0-1 1,0 0-1,0 0 0,-6-7 0,9 7 6,-1 1-1,1-1 0,-1 0 0,1 1 0,0-1 0,0 0 0,0 0 0,0 0 0,1 0 0,-1 0 0,1 0 0,0 0 1,0 0-1,0 0 0,0 0 0,0 0 0,0 0 0,1 0 0,0 1 0,-1-1 0,1 0 0,0 0 0,1 0 0,-1 1 1,3-5-1,22-39-46,2 2 0,1 0 1,40-42-1,117-109 31,-160 173 32,-20 17 10,1 0 0,-1 0 1,0-1-1,-1 0 0,1 0 0,5-9 0,-20 23-3017,7-7 2198,-1 0-1,1 1 1,0-1-1,1 1 1,-1-1 0,0 1-1,0 0 1,1 0-1,-1-1 1,1 1-1,-3 5 1,4 5-9667,4-3 6879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1:23.5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 52 1764,'34'-29'20591,"-25"19"-16368,-2 0-3302,-22 9-9088,-27 0-1385,20 1 5563,-2 0 82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1:23.9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1034 48 2372,'18'-7'2688,"58"-21"5958,-64 25-7714,-1 0 1,1 1-1,0 0 1,19-1-1,-31 3-858,-32 10 722,-36 10 145,1 2 0,-85 42 1,114-45-610,1 2-1,2 2 1,0 1 0,1 1 0,-39 39 0,24-15 306,3 3-1,1 1 1,3 3 0,-42 73-1,58-83 65,2 2 0,2 1 0,2 0 0,3 2 0,1 0-1,-9 58 1,20-78-629,1-2 4,0 1 0,-3-1 0,0 0 1,-2-1-1,-1 0 0,-21 42 0,30-68-198,0 0 0,-1 0 0,1 0 0,-1-1 0,1 1-1,-1 0 1,0-1 0,1 1 0,-1-1 0,0 1 0,0-1 0,0 0 0,0 0 0,-1 0 0,1 0 0,0 0 0,0 0-1,-1-1 1,1 1 0,0-1 0,-1 1 0,1-1 0,0 0 0,-1 0 0,1 0 0,-1 0 0,1-1 0,0 1 0,-1 0-1,1-1 1,0 0 0,0 0 0,-1 1 0,1-1 0,0-1 0,0 1 0,0 0 0,0 0 0,0-1 0,0 1 0,1-1-1,-3-2 1,-1 1-279,1-1-1,0 0 0,-1-1 0,2 1 0,-1-1 0,0 0 1,1 0-1,0 0 0,0 0 0,0-1 0,1 1 1,0-1-1,0 1 0,0-1 0,1 0 0,-2-8 1,4 4-1876,0-1 1,1 0-1,0 1 1,1-1-1,0 1 1,7-16-1,0 1-1770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1:24.9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799 245 2984,'0'-2'736,"-1"-1"-1,0 0 1,1 0-1,0 0 0,0 0 1,0 0-1,0 1 1,0-1-1,1 0 1,-1 0-1,1 0 0,-1 1 1,1-1-1,2-3 1,-1 1-158,1 0 1,0 1-1,0 0 0,0-1 1,0 1-1,1 0 1,5-4-1,7-5-411,1 1-1,1 0 1,22-10-1,-9 4 623,104-64 918,-134 82-1672,0-1-1,0 1 1,1 0-1,-1 0 1,0-1-1,0 1 1,0 0-1,0 0 1,0 0-1,0 1 1,0-1-1,1 0 0,-1 0 1,0 0-1,0 1 1,0-1-1,0 1 1,0-1-1,0 1 1,0-1-1,0 1 1,0 0-1,0-1 1,-1 1-1,1 0 1,0-1-1,0 1 1,-1 0-1,1 0 1,0 0-1,-1 0 0,1 0 1,-1 0-1,1 0 1,-1 0-1,1 0 1,-1 0-1,0 2 1,18 51 211,-15-44-182,2 5-37,0 0-1,1-1 0,15 26 1,-19-37-20,-1 1 0,2-1 0,-1 1 0,0-1 0,1 0 0,-1 0 1,1 0-1,0 0 0,0-1 0,0 1 0,0-1 0,0 0 0,1 0 1,-1 0-1,1 0 0,-1 0 0,1-1 0,0 0 0,0 1 0,5 0 1,-10-2-10,1-1 1,-1 1 0,0 0 0,1 0 0,-1 0 0,0 0-1,0-1 1,1 1 0,-1 0 0,0-1 0,1 1 0,-1 0-1,1-1 1,-1 1 0,0-1 0,1 1 0,-1-1 0,1 1-1,-1-1 1,1 1 0,0-1 0,-1 0 0,1 1 0,-1-1-1,1 0 1,0 1 0,0-1 0,-1 0 0,1 1 0,0-1-1,0 0 1,0 0 0,0 1 0,0-1 0,0 0 0,0 0-1,0 1 1,0-1 0,0 0 0,0 1 0,0-1 0,1 0-1,-1 0 1,0 1 0,1-1 0,-1 0 0,0 1 0,1-1-1,-1 1 1,1-1 0,-1 0 0,1 1 0,-1-1 0,1 1-1,-1-1 1,1 1 0,-1 0 0,1-1 0,0 1 0,-1-1-1,1 1 1,0 0 0,-1 0 0,1-1 0,0 1 0,-1 0-1,2 0 1,-9-1 1,-1 1 0,1 0 0,-1 0 0,1 1 0,-1 0 1,1 1-1,-1-1 0,1 1 0,0 1 0,0-1 0,0 1 0,-12 7 0,-11 8 129,-42 32 0,40-27 30,-371 234 1881,396-253-2012,0 0-1,0 0 0,-1-1 1,1 0-1,-1-1 1,0 1-1,-16 1 0,22-4-26,0 0 0,0 0 0,-1 0 0,1-1 0,0 1 1,0 0-1,0-1 0,0 0 0,0 0 0,0 1 0,0-1 0,0 0 0,0-1 0,0 1 0,0 0 0,0 0 0,1-1 0,-1 1 0,0-1 0,1 0 0,0 1 0,-1-1 0,1 0 0,0 0 0,0 0 0,0 0 0,0 0 0,0 0 0,0 0 0,1 0 0,-1 0 0,1 0 0,-1-4 0,-1-8-82,0 0-1,1 0 0,1-1 1,0 1-1,3-17 0,-2 15-28,0 1 0,-1 0 0,0-1 0,-3-15 0,3 31 107,0-1 1,0 1 0,0 0 0,0-1-1,-1 1 1,1 0 0,0-1 0,0 1 0,0 0-1,-1-1 1,1 1 0,0 0 0,0-1-1,-1 1 1,1 0 0,0 0 0,0-1-1,-1 1 1,1 0 0,0 0 0,-1 0-1,1-1 1,0 1 0,-1 0 0,1 0 0,-1 0-1,1 0 1,0 0 0,-1 0 0,1 0-1,0 0 1,-1 0 0,1 0 0,-1 0-1,1 0 1,-1 0 0,-19 7-36,-15 15 2,-29 29 17,-83 87 1,74-66-3429,-3-3-5786,43-38 1608,19-18 3848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1:25.2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31 117 588,'2'-11'16699,"1"0"-9606,1-4-7293,-4 13-501,1 0 0,-1 0-1,0 0 1,0 0 0,0 0-1,0 0 1,0-1 0,-1 1-1,1 0 1,-1 0 0,1 0-1,-2-1 1,-6-11-827,-10-10-5428,8 10 3305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1:25.6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293 81 1960,'4'-8'1584,"1"1"-1,-1 0 1,1 0 0,0 0-1,1 1 1,-1-1-1,1 1 1,1 1 0,-1-1-1,14-8 1,-20 14-1542,0 0-1,1 0 1,-1 0 0,0 0 0,1 0 0,-1-1-1,0 1 1,1 0 0,-1 0 0,0 0 0,1 0 0,-1 0-1,0 0 1,1 0 0,-1 0 0,0 0 0,1 1-1,-1-1 1,0 0 0,1 0 0,-1 0 0,0 0-1,1 0 1,-1 0 0,0 1 0,0-1 0,1 0 0,-1 0-1,0 0 1,0 1 0,1-1 0,-1 0 0,0 0-1,0 1 1,0-1 0,1 1 0,0 16 464,-7 16-224,-2-10-178,-1-1 1,-1 0 0,-1-1-1,0 0 1,-2-1 0,-16 21 0,-3-1-1154,-67 65 1,87-95-71,0 1 0,-1-2 0,1 1 0,-16 7 0,23-14-2,-1-1 0,0 1 0,0-1 0,0 0 0,-1 0 0,1-1 0,-10 2 0,2-3-1895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1:25.9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1415 38 1456,'27'-34'10758,"-27"33"-10547,0 1-1,1 0 1,-1-1-1,0 1 1,1 0 0,-1 0-1,0-1 1,1 1 0,-1 0-1,1 0 1,-1 0 0,0 0-1,1-1 1,-1 1 0,1 0-1,-1 0 1,0 0 0,1 0-1,-1 0 1,1 0-1,-1 0 1,0 0 0,1 0-1,-1 0 1,1 0 0,-1 1-1,1-1 1,-1 0 0,0 0-1,1 0 1,6 22 2675,-8 6-2071,-2 0 0,0 0 0,-2-1 0,0 1 0,-2-1 1,-11 26-1,7-17-442,-5 14-265,-1-2 1,-3 0-1,-1-2 0,-3 0 1,-2-1-1,-1-2 0,-54 65 0,55-80-111,0 0 0,-2-1 0,-1-2 0,-1-1 0,-1-1 0,-1-2 0,-1-1 0,-1-2 0,-1-1 0,-66 23 0,52-26 3,-1-2-1,0-2 1,-1-2 0,0-2 0,-62-2-1,83-4 2,0-2-1,0-1 1,1-1-1,-1-1 1,1-2-1,0-1 1,1-1-1,-1-2 1,2 0-1,-33-20 1,56 29-19,0-1-1,0 1 1,0-1-1,1 0 1,-1 0-1,1 0 1,0-1-1,0 1 1,0-1-1,1 0 1,-1 1 0,1-1-1,0 0 1,0-1-1,0 1 1,0 0-1,1 0 1,0-1-1,0 1 1,0-1 0,0 1-1,1-1 1,0 1-1,0-1 1,0 0-1,0 1 1,1-1-1,-1 1 1,1-1 0,1 1-1,-1 0 1,0-1-1,1 1 1,3-6-1,7-13-485,1 0 0,1 1 0,1 1 0,31-35 0,-39 48 251,31-34-2321,2 1 0,89-69-1,108-46-10144,-175 120 9258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1:26.4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319 0 336,'-51'38'8279,"-20"30"-4461,-1 1-2373,39-39-1195,21-18-201,0-1 0,-1 0-1,0-1 1,-29 17-1,98-40-1194,-17 6 385,54-21-1060,-60 16 1349,1 2-1,0 1 0,48-5 0,-81 14 510,0 0-1,0-1 1,-1 1-1,1 0 1,0 0-1,0 0 1,0 0-1,0 0 1,0 0-1,0 0 1,0 0-1,0 0 1,-1 0-1,1 1 1,0-1-1,0 0 1,0 1-1,0-1 1,-1 1-1,1-1 1,0 1-1,0-1 0,-1 1 1,1-1-1,0 1 1,-1 0-1,1-1 1,0 1-1,-1 0 1,1-1-1,-1 1 1,1 1-1,-1 0 175,0 0-1,0 0 1,0 0-1,0 0 1,-1 0-1,1 0 0,-1 0 1,1 0-1,-1-1 1,0 1-1,0 0 1,1 0-1,-3 2 0,-5 8 1165,1-2 0,-1 1 0,-14 13 0,8-11-430,-2-1 0,0 0 1,0-1-1,-25 12 0,-33 13-2912,73-36 1285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12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1588 24 1724,'-1'-2'599,"0"1"-1,0-1 1,0 1-1,0-1 1,-1 1 0,1 0-1,0-1 1,-1 1-1,1 0 1,-1 0-1,0 0 1,1 0 0,-1 0-1,0 1 1,-3-2-1,-33-2 3347,18 6-3468,1 1 0,-26 8 0,25-6 646,-112 29 19,1 6 1,1 6-1,-152 78 0,-36 42-4593,4 13-7822,283-161 9599,-50 28-2113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1:26.8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1284 1 336,'1'1'728,"0"1"0,0 0-1,-1 0 1,1-1 0,0 1-1,-1 0 1,1 0 0,-1 0 0,0 0-1,1 0 1,-1 0 0,0-1 0,0 1-1,0 0 1,0 0 0,-1 3 0,-7 40 3027,5-32-2294,-37 187 4650,-45 95-3034,-141 262-1962,191-488-1102,-3-2 1,-3-1 0,-2-2 0,-3-2 0,-95 98 0,53-80-258,-4-4 0,-2-4 0,-141 80 1,212-140-239,5-8-3427,16-5 3238,0 1-1,1-1 0,-1 1 1,1-1-1,-1 0 0,1 0 1,-1 0-1,1 0 0,-1 0 1,1 0-1,0 0 0,0 0 1,-1 0-1,1 0 0,0-1 1,0 1-1,0 0 1,0-1-1,1 1 0,-1-1 1,0 0-1,1 1 0,-2-3 1,-2-6-3454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1:27.9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2636 279 3152,'-2'-2'823,"0"1"0,1-2 0,-1 1 0,1 0 0,-1 0 0,1 0 0,0-1 0,0 1 0,0 0-1,0-1 1,1 1 0,-1-1 0,1 1 0,-1-1 0,1 1 0,0-1 0,0 1 0,0-4 0,1 3-397,0 0 1,0 0-1,0 0 1,0 0 0,1 0-1,-1 0 1,1 0-1,0 0 1,0 1-1,0-1 1,0 1-1,4-4 1,7-5-585,0 1 0,1 0 0,1 1 0,23-11 1,-13 7 1209,3-3-1021,20-12-26,100-43-1,-145 70 22,-1 0-1,1 1 1,0-1-1,-1 1 1,1 0-1,0 0 1,0 0 0,-1 0-1,1 0 1,0 1-1,0-1 1,-1 1-1,1-1 1,0 1-1,-1 0 1,1 0-1,-1 0 1,1 1-1,-1-1 1,0 1-1,1-1 1,2 4 0,6 4 130,-1 1 0,-1 1 0,13 16 0,12 13-98,-35-39-55,0 1 1,1-1-1,-1 0 1,0 0 0,0 0-1,0 0 1,0 0-1,0 0 1,0 0 0,0 0-1,0 0 1,0 0-1,-1-1 1,1 1 0,0 0-1,0-1 1,-1 1-1,-1 0 1,-30 15 67,-29 7-61,-1-2 0,-1-3 0,-1-3 0,0-2 0,-1-4 1,-83 2-1,-14-10-47,-224-27 0,347 15 10,40 11 26,0 0-1,0 0 1,0 0 0,0-1-1,-1 1 1,1 0 0,0 0 0,0 0-1,0 0 1,0 0 0,0 0-1,0 0 1,-1 0 0,1 0-1,0 0 1,0 0 0,0 0-1,0-1 1,0 1 0,0 0 0,0 0-1,0 0 1,0 0 0,0 0-1,0 0 1,-1 0 0,1-1-1,0 1 1,0 0 0,0 0-1,0 0 1,0 0 0,0 0-1,0-1 1,0 1 0,0 0 0,0 0-1,0 0 1,0 0 0,0 0-1,0 0 1,0-1 0,1 1-1,-1 0 1,0 0 0,0 0-1,0 0 1,0 0 0,0 0 0,0-1-1,0 1 1,0 0 0,0 0-1,0 0 1,1 0 0,-1 0-1,0 0 1,0 0 0,0 0-1,0 0 1,23-3-78,-6 3 71,0 1-1,-1 0 1,1 1-1,-1 1 1,0 1 0,0 0-1,0 1 1,28 13-1,-33-11 6,1-1 0,-2 1 0,1 1 0,-1 0-1,0 1 1,0 0 0,-1 0 0,-1 1 0,1 0 0,-1 0 0,11 21-1,-17-27 2,1 0 1,-1 0-1,0 0 0,-1 1 0,1-1 0,-1 0 0,1 1 0,-1-1 0,-1 1 1,1-1-1,-1 1 0,1-1 0,-2 6 0,1-8 4,-1 1-1,0-1 1,0 1 0,0-1 0,-1 0-1,1 1 1,0-1 0,-1 0-1,0 0 1,1 0 0,-1 0 0,0 0-1,0 0 1,0-1 0,0 1 0,-1-1-1,1 1 1,0-1 0,-1 0-1,1 0 1,0 0 0,-1 0 0,1 0-1,-4 0 1,-11 3 16,0 0-1,-1-1 1,0 0-1,1-2 1,-1 0-1,0-1 1,-33-4-1,38 2-19,0 0 1,0-1-1,0 0 1,0-1-1,1 0 0,0-1 1,0-1-1,0 0 1,1 0-1,-1-1 0,-12-11 1,22 16-14,0 0 0,1 1 0,-1-1 0,1 0 0,0 0 0,0 0 0,-1 1 0,1-1 0,0-1 0,1 1 0,-1 0 0,0 0 0,0 0 0,1 0 0,0-1 0,-1 1 0,1 0 0,0 0 0,0-4 0,1 1-50,0 0 0,0-1 0,0 1 0,1 0 0,-1 0 0,1 0 0,1 0 0,2-5 0,7-9-283,1 0 0,1 0 0,16-16 0,-21 26 167,-2 0 102,1 0 0,0 1 0,1 0 0,16-12 0,-25 20 82,0 0 0,0 0 0,1 0 0,-1 0 0,0-1-1,0 1 1,0 0 0,0 0 0,1 0 0,-1 0 0,0 0 0,0 0 0,0 0 0,1 0 0,-1 0 0,0 0 0,0 0 0,0 0 0,1 0 0,-1 0 0,0 0 0,0 0 0,0 0 0,1 0 0,-1 0 0,0 0-1,0 0 1,0 0 0,1 0 0,-1 0 0,0 0 0,0 0 0,0 0 0,0 0 0,1 1 0,-1-1 0,0 0 0,0 0 0,0 0 0,0 0 0,0 0 0,1 1 0,-1-1 0,0 0 0,0 0 0,0 0-1,0 0 1,0 1 0,0-1 0,0 0 0,0 0 0,0 0 0,0 1 0,-1 17 228,-9 17 347,5-26-410,0 0 0,0 0 0,-1 0 0,0-1 0,-1 0 0,0 0-1,0-1 1,-1 0 0,0 0 0,0-1 0,0 0 0,-10 5 0,13-8-89,1 0-1,-1-1 1,1 0 0,-1 0-1,0 0 1,0 0-1,0-1 1,0 1 0,0-1-1,0-1 1,0 1-1,0-1 1,-1 0 0,1 0-1,0 0 1,0-1-1,0 0 1,0 0 0,-1 0-1,1 0 1,1-1-1,-1 0 1,0 0 0,0 0-1,-6-5 1,9 6-62,1 0 0,0 0 0,-1 0 0,1-1 0,0 1 0,0 0 0,0 0 0,0-1 0,0 1 0,0-1 0,0 1 0,0-1 0,0 1 0,1-1 0,-1 1 0,1-1 0,-1 0 0,1 1 0,0-1 0,-1 0-1,1-3 1,13-30 107,-11 31-123,0 0 1,-1 0 0,1 0 0,-1 0-1,1 0 1,-1 0 0,-1 0 0,2-5 0,-40 33 156,-12 3 78,-2-3 0,0-1 0,-2-3 1,0-2-1,-1-2 0,-1-3 0,0-3 0,-81 6 0,-8-9 295,1-7 0,-165-21 1,148 2-472,-270-70 0,406 80-1114,38 11-2309,8 4 246,0 1 1,27 14 0,-36-15 743,-1 0 0,0 1 1,0 0-1,-1 1 0,15 13 0,-12-6-760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1:28.3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0 939 1624,'10'44'11492,"2"-21"1353,-10-23-12658,-1 0-1,0 0 1,0 0-1,0-1 1,0 1 0,0 0-1,0-1 1,0 1-1,0 0 1,0-1 0,0 1-1,0-1 1,0 0-1,0 1 1,0-1 0,0 0-1,-1 0 1,1 1-1,0-1 1,-1 0 0,1 0-1,1-2 1,17-20-1308,-12 10-1392,0 0 0,0-1 1,-2 0-1,0 0 0,0-1 0,-1 1 0,-1-1 1,2-22-1,-5 37 2462,5-28-3931</inkml:trace>
  <inkml:trace contextRef="#ctx0" brushRef="#br0" timeOffset="1">218 61 768,'4'-15'11251,"6"2"-4642,23-5-2138,-20 15-4465,1-1 0,0 2-1,17-2 1,150 3-740,-104 3-3419,0-3-5721,-58 1 6226,1 2 27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1:28.8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688 203 1352,'-3'0'828,"0"-1"0,-1 1 0,1-1 0,0 0 0,0 0 0,0 0 0,-1-1 0,1 1 0,0-1 0,1 1 0,-1-1 0,0 0 0,-3-3 0,6 4-623,0 1-1,-1-1 0,1 1 1,0-1-1,-1 0 1,1 0-1,0 1 0,0-1 1,0 0-1,0 1 1,0-1-1,-1 0 0,1 0 1,0 1-1,1-1 0,-1 0 1,0 1-1,0-1 1,0 0-1,0 0 0,1 1 1,-1-1-1,0 0 1,21-23 1025,14-2-716,1 1 0,45-22 0,-17 11-435,-63 35-65,0 0 0,0 0-1,-1 1 1,1-1 0,0 1 0,0-1-1,0 1 1,0-1 0,0 1 0,0-1-1,0 1 1,1 0 0,-1 0 0,0 0-1,0-1 1,0 1 0,0 0 0,0 0-1,0 1 1,0-1 0,0 0 0,1 0-1,-1 0 1,0 1 0,0-1 0,0 0-1,2 2 1,-2-1 26,0 1 0,-1-1 0,1 1 0,0-1 0,0 1 1,-1-1-1,1 1 0,0-1 0,-1 1 0,0 0 0,1-1 0,-1 1 0,0 0 0,0-1 0,0 4 1,-1 6 165,0-1 1,0 1 0,-1-1 0,-6 18 0,3-15-63,0-1-1,-1 1 1,0-1 0,-1-1-1,0 1 1,-1-1 0,-1 0-1,0-1 1,0 0 0,-1-1 0,0 1-1,0-2 1,-1 0 0,-14 9-1,6-8-20,-1 0 0,1 0-1,-2-2 1,1-1-1,-1 0 1,0-2 0,0 0-1,-28 1 1,37-4-106,-1 0 0,1-1 0,-1-1 0,1 0 0,-1 0 0,1-2 0,0 1-1,0-1 1,-15-7 0,22 8-28,0 0-1,1-1 0,-1 1 0,1-1 0,-1 0 1,1-1-1,0 1 0,1-1 0,-1 0 1,0 0-1,1 0 0,0 0 0,0 0 0,0-1 1,1 0-1,-1 1 0,1-1 0,0 0 1,1 0-1,-1 0 0,1 0 0,0-1 0,-1-9 1,1 3-21,1 9 16,0 0 1,0 1-1,0-1 1,-1 0 0,1 0-1,-1 0 1,1 0-1,-1 1 1,0-1 0,-2-3-1,-7 6-63,-10 15 28,-179 153 237,116-103-2537,76-59 3081,-2-3-6644,9-3 5558,-1 0-1,1 0 1,-1-1-1,-4-6-6415,5 6 6415,0 1 1,0-1-1,0 1 1,0-1-1,0 1 1,0-1-1,1 1 1,-1-1-1,0 1 1,0-1-1,0 1 1,1-2-1,1-13-3545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1:29.1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 0 504,'7'0'13629,"-12"2"-11380,3-2-517,-2 2-540,-1 2-552,3 0-476,-5 2-452,3-2-564,-3 2-532,3-2-441,0 2-515,-3 2-748,-2-2-352,0 4-81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1:29.5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1869 391 1952,'0'-4'1099,"1"0"0,-1 0 0,1 0-1,0 0 1,0 0 0,0 0 0,1 1-1,-1-1 1,1 0 0,0 1 0,2-4 0,2-1-254,-1 1 1,1 0 0,0 0-1,11-9 1,-5 7-745,-1 1-1,1 0 1,1 0 0,-1 1 0,26-10 0,-36 16-61,0 0 0,0 0 0,0 1 0,0-1 0,0 0 0,1 1 0,-1-1 0,0 1 0,0 0 0,1 0 0,-1 0 0,0 0 0,0 0 0,1 0 0,-1 1 0,0-1 1,0 1-1,0 0 0,1-1 0,-1 1 0,0 0 0,0 0 0,0 0 0,2 2 0,-3-1 33,0 0-1,1 1 1,-1-1 0,0 0 0,-1 1-1,1-1 1,0 0 0,-1 1-1,1-1 1,-1 1 0,0-1-1,0 1 1,0-1 0,0 1 0,0-1-1,0 1 1,-1-1 0,1 1-1,-1-1 1,0 1 0,-1 3-1,-2 3 59,0-1-1,0 0 0,-1 0 0,0-1 1,0 0-1,-1 1 0,0-2 0,0 1 1,0-1-1,-1 0 0,0 0 0,0-1 0,-1 0 1,0 0-1,1 0 0,-2-1 0,1-1 1,-16 6-1,-14 3 350,0-2 1,-73 11-1,26-12 91,0-3-1,-122-6 1,-174-33 35,270 21-484,-260-32 355,-149-13 76,551 51-5223,-1-1 0,0-1 0,-1-1 1,47-22-1,-45 17 790</inkml:trace>
  <inkml:trace contextRef="#ctx0" brushRef="#br0" timeOffset="1">1365 0 1384,'-1'7'29609,"-4"-8"-30528,4 1 1044,-25 26-7711,-7-18-3442,-1-6 4260,8-2 2883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1:30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577 212 1672,'-7'0'20835,"10"-10"-15971,18-14-4319,1 1 0,1 2 0,44-33 1,-60 49-501,-6 4-44,9-8-7,1 0 1,1 1-1,0 0 1,0 1 0,0 0-1,1 1 1,0 0-1,0 1 1,14-4-1,-25 9 3,0 0-1,0 0 1,-1 0-1,1 1 0,0-1 1,0 0-1,-1 1 0,1-1 1,0 1-1,-1-1 1,1 1-1,-1 0 0,1 0 1,-1 0-1,1 0 1,-1 0-1,1 0 0,-1 0 1,0 1-1,0-1 1,0 0-1,0 1 0,0-1 1,0 1-1,0-1 1,0 1-1,0-1 0,0 1 1,-1 0-1,1-1 0,0 4 1,2 8-45,0-1 1,-1 1-1,1 18 0,-1-7-146,-1-15 55,0-5-40,-1 1 0,0 0 0,1 0 0,0-1-1,0 1 1,1-1 0,-1 1 0,1-1 0,0 1 0,0-1-1,0 0 1,4 6 0,-6-10 169,0 0 0,0 0-1,1 0 1,-1 0 0,0 0 0,0 1 0,0-1-1,0 0 1,0 0 0,0 0 0,1 0-1,-1 0 1,0 0 0,0 1 0,0-1-1,0 0 1,1 0 0,-1 0 0,0 0 0,0 0-1,0 0 1,1 0 0,-1 0 0,0 0-1,0 0 1,0 0 0,0 0 0,1 0 0,-1 0-1,0 0 1,0 0 0,0 0 0,1 0-1,-1 0 1,0 0 0,0-1 0,0 1 0,0 0-1,1 0 1,-1 0 0,0 0 0,0 0-1,0 0 1,0 0 0,0-1 0,0 1-1,1 0 1,-1 0 0,0 0 0,0 0 0,0 0-1,0-1 1,0 1 0,0 0 0,0 0-1,-1-1 13,0 1 0,0 0-1,0 0 1,0 0-1,0 1 1,1-1 0,-1 0-1,0 0 1,0 0 0,0 1-1,0-1 1,0 1-1,0-1 1,0 0 0,1 1-1,-1 0 1,0-1 0,0 1-1,1-1 1,-2 2-1,-57 40 96,-1-3 0,-2-3 0,-2-2 0,-1-3-1,-86 28 1,140-55-23,0-1 0,1 0 0,-1-1 0,0 0 0,0 0 0,-22-1 0,30-2-66,1 1 0,-1 0-1,1-1 1,-1 0 0,1 1 0,0-1-1,-1 0 1,1 0 0,0-1 0,0 1-1,0 0 1,0-1 0,0 1 0,0-1-1,0 0 1,0 0 0,1 1 0,-1-1-1,0 0 1,1 0 0,0-1 0,0 1-1,-1 0 1,1 0 0,0-1 0,1 1-1,-1 0 1,0-1 0,1 1 0,-1-1-1,1 1 1,0-1 0,0 1 0,0-1-1,0 1 1,1-4 0,3-19-9,-3 22 7,0 0 0,0 0 0,0 0 0,-1-1 0,1 1 0,-1 0 0,0 0 0,0-1 0,0 1 0,-1-7 0,-28 40 196,10-10-234,-1 0 1,-1-1-1,0-1 1,-33 21-1,-11 9-2145,24-22-1501,-1-6-4966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1:31.1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87 170 1340,'-18'-14'24912,"11"7"-21902,6 5-3091,-1 0 0,1 0-1,0 0 1,0 0 0,0 0-1,0 0 1,1 0 0,-1-1-1,0 1 1,1 0 0,0 0 0,-1-1-1,1 1 1,0-4 0,0-2-1751,-2-1 0,1 1 0,-1 0 0,-1 0 0,1 0 0,-1 0 0,-1 1 0,0-1 0,0 1 0,-5-7 0,-7-6-2259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1:31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492 81 4,'13'-24'11689,"8"-4"-4924,-19 26-6445,0-1 0,0 1 1,0 0-1,0 0 1,0 0-1,1 0 1,-1 0-1,0 1 1,1-1-1,0 1 1,-1-1-1,1 1 0,0 0 1,-1 0-1,1 0 1,0 1-1,0-1 1,4 0-1,-6 2-276,0-1 0,0 1 0,0 0-1,-1 0 1,1-1 0,0 1 0,0 0-1,-1 0 1,1 0 0,0 0 0,-1 0-1,1 0 1,-1 0 0,0 0 0,1 0 0,-1 0-1,0 0 1,1 0 0,-1 0 0,0 0-1,0 0 1,0 1 0,0-1 0,0 0-1,0 0 1,0 0 0,-1 0 0,1 0 0,0 0-1,-1 0 1,1 0 0,0 0 0,-2 2-1,-12 37 565,2-20-416,1-1 0,-2-1-1,-1 0 1,0 0 0,-27 24 0,3-8-180,-57 40-1,79-62-538,-1-1 0,0-1 1,-1 0-1,0-1 0,0-1 1,-26 7-1,33-13-768,-1 1-1,1-2 1,-1 1 0,-21-2 0,22 0-593,-1-2 1,1 1-1,0-2 0,0 1 1,-16-7-1,5-1-1755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1:31.8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1591 201 1052,'5'-13'1422,"31"-98"8679,-33 97-7623,0-1 0,-1 0 0,0-18 0,-7 36 1068,-7 15-2362,-8 24-541,-16 75 552,-41 128-337,55-188-832,-1-1 0,-38 63 0,37-82-20,-1-2-1,-1-1 1,-2-1-1,-2-1 1,-1-2-1,-1-1 1,-59 42-1,36-35-7,0-3 1,-2-2-1,-2-2 0,-88 30 1,113-48-3,-1-1 1,0-2-1,0-1 1,0-2 0,-1-2-1,0-1 1,-52-4-1,61-1-7,0 0-1,0-2 1,1-2-1,-1 0 1,1-1-1,1-2 1,0-1-1,0 0 1,1-2-1,-31-22 1,49 30 6,0 1 0,0-1 0,0 0 0,1 0 0,0 0 0,0-1 0,1 0 0,-1 0 0,1 0 0,1-1 0,-1 1 0,1-1 0,0 0 0,0 0 1,1 0-1,0 0 0,0 0 0,1-1 0,0 1 0,0 0 0,1-1 0,0-10 0,2 3-36,1 0 0,0 1 0,1-1-1,1 1 1,0-1 0,1 2 0,0-1 0,1 1 0,1-1 0,10-13 0,6-5-227,1 1 1,1 2 0,2 0-1,1 1 1,40-28-1,50-26-2148,5 7-3672,-57 28-6558,-57 40 8914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16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67 2348,'0'-5'1379,"-1"0"0,2-1 0,-1 1 0,0 0 0,1-1 0,0 1 0,0 0 0,1 0 0,0 0 0,-1 0 0,4-4 3028,-14 48-1963,20 418 354,-13-288-4120,2-169 1050,0 0 0,-1 0 0,1 1 0,-1-1 0,1 0 0,0 0 0,-1 1 0,1-1 0,-1 0 0,1 0 0,-1 0 0,1 0 0,-1 1 0,1-1 0,-1 0 0,1 0 0,-1 0 0,1 0 0,-1 0 0,1 0 0,0 0 0,-1-1 0,1 1 0,-1 0 0,1 0 0,-1 0 0,1 0 0,-1-1 0,1 1 0,0 0 0,-1 0 0,1-1 0,-1 1 0,-24-11-6944,19 8 4941,-5-1-1570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1:32.1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322 392 3444,'-55'32'14805,"5"6"-8322,-6 4-3386,55-41-3047,0-1-1,0 1 1,0-1-1,0 0 1,0 0-1,0 1 1,0-1-1,0 0 1,0 0-1,0 0 1,0 0-1,0 0 1,0 0-1,0-1 1,0 1-1,0 0 0,0 0 1,0-1-1,0 1 1,0-1-1,0 1 1,0-1-1,0 1 1,0-1-1,0 1 1,1-1-1,-1 0 1,0 1-1,0-1 1,1 0-1,-1 0 1,1 0-1,-1 1 1,0-1-1,1 0 1,0 0-1,-1 0 1,1 0-1,-1 0 1,1 0-1,0 0 1,-1-2-1,0-2 38,-1 1 1,0-1-1,1 0 0,0 1 1,0-1-1,1 0 0,-1 0 1,1-5-1,6-12-37,1 1 0,0 0-1,2 0 1,1 1 0,0 0 0,16-23 0,0-1-69,-15 25-161,66-111-257,-65 114-524,-1 1-1,2 1 1,15-15-1,-28 29 880,0 0-1,0 0 0,1 0 0,-1-1 0,0 1 0,0 0 0,0 0 0,0 0 0,0 0 0,0 0 0,0 0 0,1 0 0,-1 0 0,0 0 0,0 0 0,0 0 0,0 0 0,0 0 1,1 0-1,-1 0 0,0 0 0,0 0 0,0 0 0,0 0 0,0 0 0,1 0 0,-1 0 0,0 0 0,0 0 0,0 0 0,0 0 0,0 0 0,0 0 0,1 0 0,-1 0 1,0 0-1,0 1 0,0-1 0,0 0 0,0 0 0,0 0 0,0 0 0,0 0 0,0 0 0,1 0 0,-1 1 0,0-1 0,0 0 0,0 0 0,0 0 0,0 0 0,0 0 0,0 0 1,0 1-1,0-1 0,0 0 0,0 0 0,0 0 0,1 16-3131,-3 15-1906,-12 13-2182,3-17 3585</inkml:trace>
  <inkml:trace contextRef="#ctx0" brushRef="#br0" timeOffset="1">53 826 620,'0'5'2522,"0"29"4329,9-16 8598,-8-29-14483,-10-8-3466,-14-14-11896,9 21 10332,-3 0 68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1:32.6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25 924,'17'-25'25084,"-15"30"-21723,0 8-4391,0 35 1451,-2 0 0,-7 54 0,1 61-1111,9-120-398,0 48-2792,-4-84 2560,1-1-1,-1 1 1,-1-1-1,1 0 1,-1 1 0,-4 8-1,5-13 719,0-1-1,0 1 1,0-1-1,0 1 1,0-1-1,0 0 1,0 0-1,0 0 1,0 0-1,0 1 1,-1-1 0,1-1-1,-1 1 1,1 0-1,0 0 1,-4 1-1,-5 2-2872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1:33.5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829 661 3240,'-1'-5'1095,"0"0"-1,1 0 1,0 0-1,0 0 1,1 0-1,-1-1 1,1 1-1,0 0 1,0 1-1,1-1 0,3-8 1,-1 4-437,0 1 0,1 0 0,0 0 0,1 1 0,-1 0 0,9-8 0,-5 5-429,2 1 0,-1 1 0,1 0 1,0 0-1,0 1 0,1 0 1,0 1-1,25-9 0,-37 15-219,1-1-1,-1 1 0,1 0 0,0 0 0,-1-1 0,1 1 0,-1 0 0,1 0 0,0 0 0,-1 0 1,1 0-1,0 0 0,-1 0 0,1 0 0,0 0 0,-1 0 0,1 0 0,-1 0 0,1 1 0,0-1 1,-1 0-1,1 0 0,-1 1 0,1-1 0,-1 0 0,1 1 0,-1-1 0,1 1 0,-1-1 0,1 0 1,-1 1-1,1-1 0,-1 1 0,1 1 0,-1 24 318,-18 28 192,6-31-405,-1-1 0,0-1 0,-2 0 0,-30 34 0,38-47-122,-1 0-1,0 0 1,0-1 0,-1 0 0,0-1-1,0 0 1,0 0 0,-1-1 0,0 0-1,0-1 1,0 0 0,-1 0 0,-15 2-1,21-6-43,-1 0 1,1-1-1,-1 1 0,1-1 0,0-1 1,-1 1-1,1-1 0,0 0 0,0 0 1,0 0-1,0-1 0,0 1 0,1-1 1,-1-1-1,1 1 0,0 0 0,0-1 0,0 0 1,0 0-1,1 0 0,0-1 0,-1 1 1,-3-9-1,1 3 4,0-1 0,1 1 1,0-1-1,0 0 0,1 0 1,1 0-1,0-1 0,0 1 1,1-1-1,0-12 0,6-19 35,1 1 0,2 0 0,2 1 0,2 0 0,31-75 0,-26 71 103,21-45 1986,-34 138-90,-19 75-676,-35 229-268,50-342-1070,-2 0 1,0 0-1,0 0 0,-1-1 1,0 1-1,0-1 1,-1 0-1,0 0 0,-1-1 1,0 1-1,0-1 1,-1-1-1,0 1 1,-1-1-1,1 0 0,-1-1 1,0 0-1,-1 0 1,0-1-1,0 0 1,0 0-1,0-1 0,-20 6 1,19-7-343,0-1 0,0-1 0,-1 0 1,1 0-1,-1-1 0,1 0 0,0-1 0,-1 0 1,1-1-1,0 0 0,-1 0 0,1-1 0,1 0 1,-1-1-1,-13-7 0,16 7 45,0 0 0,-1-1 0,2 0 0,-1 0-1,1-1 1,0 0 0,0 0 0,0 0 0,1-1 0,0 1 0,0-1 0,1-1 0,0 1-1,0-1 1,0 1 0,1-1 0,1 0 0,-1 0 0,1 0 0,0-1 0,1 1-1,0 0 1,1-1 0,-1 1 0,2-1 0,0-11 0,5-19-596,1 0 0,2 1 1,1-1-1,23-50 1,-15 38 808,47-115 1489,-9 61 4717,-50 95-5187,3-5 2192,-6 17-1756,-4 11-724,-5 32 653,-3-1 0,-22 68-1,12-48-653,0 7-108,8-22-286,-3 0 1,-30 69 0,39-106-214,0-1-1,-1 0 1,-1 0-1,1 0 1,-2-1-1,0 0 1,0-1 0,-1 0-1,0 0 1,0 0-1,-1-1 1,0-1-1,-1 0 1,1 0-1,-14 5 1,20-10-8,0-1 0,1 1 0,-1-1 0,0 0 0,0-1 1,0 1-1,0-1 0,0 1 0,0-1 0,0 0 0,0-1 0,0 1 0,0-1 0,1 1 0,-1-1 1,0 0-1,0-1 0,0 1 0,1-1 0,-1 0 0,1 1 0,-1-2 0,1 1 0,0 0 1,0-1-1,0 1 0,0-1 0,0 0 0,1 0 0,-4-5 0,1 2-3,1-1-1,0 1 1,1-1-1,-1 0 1,1-1-1,1 1 1,-1-1-1,1 1 1,1-1 0,-1 1-1,1-1 1,1 0-1,-1 0 1,2-13-1,9-35-142,3 0 0,1 0 0,4 2 0,1 0 0,52-99 0,-68 148 54,3-8-670,1 0 1,1 0-1,14-18 0,-17 30-2282,-5 9 396,-3 11-1388,-32 28-5984,18-29 6500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1:33.9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494 685 764,'-21'14'13866,"-7"-1"-5779,-2 2-4048,-8 12-2641,36-26-1384,1 0-1,-1 1 0,1 0 1,0-1-1,-1 1 0,1 0 1,0-1-1,0 1 0,0 0 0,0 0 1,1 0-1,-1 0 0,0 0 1,1 0-1,0 0 0,-1 0 1,1 0-1,0 0 0,0 0 0,0 1 1,0-1-1,0 0 0,1 0 1,-1 0-1,1 0 0,-1 0 1,1 0-1,0 0 0,-1 0 0,1 0 1,2 2-1,2 3-96,0-1 0,0-1 0,1 1 0,-1-1 0,1 0 0,1 0 0,-1 0 0,9 4 1,29 23-750,-42-30 765,0 0-1,0 0 1,0 0-1,0 0 1,0 1-1,0-1 0,-1 0 1,1 1-1,-1-1 1,0 1-1,0 0 0,1-1 1,-2 1-1,1 0 1,0 0-1,-1 0 1,1 2-1,-1-3 59,-1 0-1,0-1 1,0 1-1,0-1 1,0 1-1,0-1 1,0 1-1,0-1 1,0 0-1,-1 0 1,1 1-1,0-1 1,-1 0 0,1 0-1,-1 0 1,1 0-1,-1-1 1,0 1-1,1 0 1,-1-1-1,0 1 1,1-1-1,-1 1 1,0-1-1,0 0 1,0 0 0,1 0-1,-4 0 1,-17 2 41,0-1 1,0 0 0,0-2 0,0-1 0,0 0-1,1-2 1,-1 0 0,1-2 0,0 0-1,0-2 1,0 0 0,1-1 0,0-1 0,1-1-1,0 0 1,1-2 0,-29-25 0,41 32 18,1 0 1,0-1 0,0 1 0,1-1-1,0 0 1,0-1 0,1 1 0,0-1-1,0 1 1,0-1 0,1 0 0,1 0-1,-1 0 1,1 0 0,0 0 0,1 0-1,0-1 1,0 1 0,1 0 0,0 0-1,3-10 1,5-16 11,1 0 0,2 0 0,25-52-1,-16 39-86,61-119-147,23-59-2997,-105 224 2952,1-1-1,0 0 1,-1 1-1,1-1 1,-1 0-1,1 0 1,-1 1-1,0-1 1,1 0-1,-1 0 1,0 0-1,0 1 1,-1-1-1,1 0 1,0 0-1,0 1 1,-1-1-1,0-2 1,0 3-10,0 0 1,0 1 0,1-1-1,-1 0 1,0 1 0,0-1-1,0 0 1,0 1 0,0-1-1,0 1 1,0 0 0,0-1-1,0 1 1,0 0 0,0-1-1,0 1 1,0 0 0,0 0-1,0 0 1,0 0 0,0 0-1,-2 0 1,-8 2-1580,0 0 0,0 1 0,0 0 0,-17 8 0,14-6 620,-13 5-985,-3 0 110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1:34.2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2498 1 1496,'-6'5'1174,"1"0"-1,-1 1 1,1 0 0,0 0 0,1 1-1,0 0 1,0-1 0,0 1-1,-4 10 1,6-9-284,0 0 0,0 1 0,0-1 0,1 0 0,0 1 0,1-1 0,0 14 0,4 5 179,1 0 0,2 0 0,0-1 0,16 36 0,-12-33-792,-1 1 0,8 39-1,-18-65-269,1-1 1,-1 0-1,0 1 0,0-1 0,0 0 0,-1 1 0,1-1 0,-1 0 0,0 0 0,1 1 0,-2-1 0,1 0 0,0 0 0,0 0 0,-1 0 0,0 0 0,0 0 0,-2 2 0,0 0 4,-1 0 0,0-1-1,0 0 1,0 0 0,0 0 0,-1-1-1,0 1 1,-10 3 0,-7 1 10,0 0 1,0-2 0,-46 6 0,-21-2 19,-134-2-1,-94-22 226,243 10-149,-666-50 1872,6-42 1473,711 92-3457,14 3-5,1 0 0,0 0 1,0-1-1,0 0 0,1-1 0,-1 0 0,0 0 0,-15-10 0,23 12 0,1 1 0,-1-2 0,0 1 0,1 0 0,-1 0 0,1 0 0,-1 0 0,1 0 0,-1 0 0,1-1 0,0 1 0,0 0 0,0 0 0,-1 0 0,1-1 0,0 1 0,0 0 0,1 0 0,-1-1 0,0 1 0,0 0 0,1 0 0,-1 0 0,0 0 0,1-1 0,-1 1 0,1 0 0,0 0 0,-1 0 0,1 0 0,0 0 0,-1 0 0,1 0 0,0 0 0,2-1 0,36-36 0,-34 33 0,51-41-2015,-5 10-5681,72-37 1,-46 32 3641,-29 23-3033,-26 14 3623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1:34.6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0 204,'30'18'6746,"43"17"-1,-57-29-5090,1 1 1,-1-2-1,1-1 0,27 4 0,0-9-2709,-43 1 856,-1 0 0,1 0-1,-1 0 1,1-1 0,0 1 0,-1 0 0,1 0 0,0 0-1,-1-1 1,1 1 0,-1 0 0,1-1 0,-1 1 0,1-1-1,-1 1 1,1-1 0,-1 1 0,1-1 0,-1 1-1,0-1 1,1 1 0,0-2 0,-1 1-159,-1 0 0,1 0 0,0 0 0,0 0-1,-1 0 1,1 0 0,0 0 0,-1 0 0,1 0 0,-1 1 0,1-1 0,-1 0 0,1 0 0,-1 0 0,0 1 0,1-1-1,-1 0 1,0 0 0,0 1 0,-1-2 0,-11-6-3385,-3 0-4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1:35.6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789 27 464,'11'-26'22182,"-30"35"-20546,-18 17-656,-52 47-1,62-49-850,-1 0-1,-1-2 1,-53 30-1,54-38-47,6-1-21,0-2-1,-49 16 0,71-27-57,0 1 0,0-1 0,0 0 0,-1 0-1,1 1 1,0-1 0,-1 0 0,1 0 0,0 0 0,0 1-1,-1-1 1,1 0 0,0 0 0,-1 0 0,1 0-1,0 0 1,-1 0 0,1 0 0,0 0 0,-1 0-1,1 0 1,0 0 0,-1 0 0,1 0 0,0 0-1,-1 0 1,1 0 0,0 0 0,-1 0 0,1 0-1,0 0 1,0 0 0,-1-1 0,1 1 0,0 0-1,-1 0 1,1 0 0,0-1 0,0 1 0,-1 0-1,1 0 1,0-1 0,0 1 0,0 0 0,-1-1-1,1 1 1,0 0 0,0-1 0,14-16-10,27-15-70,-38 30 66,1 0 0,0-1 0,0 1-1,0 1 1,0-1 0,0 0 0,0 1-1,0 0 1,0 0 0,0 0 0,1 1 0,-1-1-1,8 1 1,-10 1 7,0 0 0,0 0 0,0 0-1,0 0 1,0 0 0,0 0 0,0 1 0,-1-1-1,1 0 1,-1 1 0,1 0 0,-1-1-1,1 1 1,-1 0 0,0 0 0,0-1 0,0 1-1,0 0 1,0 0 0,0 0 0,-1 0 0,1 1-1,-1-1 1,1 0 0,-1 0 0,0 0-1,1 0 1,-1 0 0,-1 4 0,2 15-7,-2 1 0,0-1 0,-1 1 0,-1-1 1,-2 0-1,0 0 0,-13 35 0,0-10-8,-3 0 0,-31 52-1,-28 14 27,20-30-123,144-158-1424,-72 63 1433,24-23-356,58-44-1,-84 72 426,1 1-1,-1 0 1,1 1-1,1 0 1,-1 0 0,1 1-1,0 1 1,0 0-1,0 1 1,1 0 0,15-2-1,-26 5 43,1 0 0,0-1 1,0 1-1,0 1 0,-1-1 0,1 0 0,0 0 0,0 1 0,0 0 1,-1-1-1,1 1 0,-1 0 0,1 1 0,0-1 0,-1 0 0,0 1 0,1-1 1,-1 1-1,0 0 0,0-1 0,0 1 0,0 0 0,0 1 0,0-1 1,-1 0-1,1 0 0,-1 1 0,1-1 0,-1 1 0,0-1 0,0 1 1,0 0-1,0-1 0,-1 1 0,1 0 0,-1 0 0,1-1 0,-1 1 0,0 0 1,0 0-1,0 0 0,-1-1 0,0 5 0,0 6 106,-2 0-1,1 0 1,-2 0 0,0 0-1,0 0 1,-1-1-1,-12 21 1,-2-3 291,-2-1 1,-1-1-1,-1-1 1,-2-2-1,0 0 1,-2-1-1,-51 34 1,26-23-142,-2-4 0,-1-1 0,-91 34 0,130-58-616,-28 12-1350,23-17-2462,20-1 3926,1-1 0,-1 0 0,1 1 0,-1-1 0,1 1 0,0-1 0,-1 0 0,1 1-1,0-1 1,0 0 0,-1 1 0,1-1 0,0 0 0,0 0 0,0 1 0,0-1 0,0 0 0,0 0 0,0 1 0,0-1 0,0 0 0,0 0 0,0 1-1,0-1 1,1 0 0,-1 1 0,0-1 0,0 0 0,1 1 0,-1-1 0,1 0 0,-1 1 0,0-1 0,2 0 0,16-26-5738,-15 23 4572,8-11-2340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1:36.0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761 1625 424,'36'-26'9781,"-1"-2"-4247,66-66-1732,-57 52-3173,-4 0-696,-1-1 1,-2-1-1,-2-3 0,-2 0 1,-2-2-1,-2-2 0,35-88 1,-36 66-735,-3-1-1,-3-1 1,-4-1 0,-3-1 0,6-90 0,-18 123 209,-1 0 1,-7-79-1,3 111 554,1 0-1,-1 0 1,-1 1 0,0-1 0,-1 1-1,0 0 1,-1 0 0,0 0 0,0 1 0,-1 0-1,-1 0 1,0 0 0,0 1 0,-1 0-1,-13-13 1,14 17 92,-1 1-1,1 0 1,-1 0 0,0 0-1,0 1 1,-1 0-1,1 0 1,-1 1 0,0 1-1,1-1 1,-1 1 0,0 1-1,0-1 1,0 1-1,1 1 1,-1 0 0,0 0-1,1 1 1,-15 4 0,-4 3 341,0 0 0,1 2 0,0 1 0,-45 29 0,-11 14 615,2 5 1,-99 95 0,-125 158-401,272-279-602,-116 133 3,122-134 5,1 1 0,2 1 0,-23 48 0,43-76-12,0 0-1,0-1 0,0 1 0,1 0 0,1 0 0,-1 0 0,1 0 0,-1 14 1,2-19-90,1 1 1,-1-1 0,0 0 0,1 0 0,-1 0 0,1 0 0,0 0 0,0 0 0,-1-1 0,1 1 0,1 0 0,-1 0 0,0 0-1,0-1 1,1 1 0,-1-1 0,0 1 0,1-1 0,0 0 0,-1 1 0,1-1 0,0 0 0,0 0 0,-1 0 0,1 0-1,0 0 1,0-1 0,0 1 0,0-1 0,0 1 0,0-1 0,1 0 0,-1 1 0,2-1 0,14 1-2740,1-1 1,0-1-1,29-5 0,-46 6 2641,20-4-2892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1:42.1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437 54 616,'-3'-5'4412,"-5"-11"7108,3-10-6409,7 19-3350,-10 9 497,8-2-2089,-1 18-62,-1-1 1,-1 1-1,0-1 0,-1 0 0,-1 0 1,0-1-1,-1 1 0,-16 29 0,-11 10-153,-42 56 0,31-48 84,-28 39-42,-60 99-4,128-194 4,2-3 34,1-14-20,2-3-569,1 1-1,0 0 1,0-1-1,1 1 1,1 0-1,6-15 1,13-41-3639,-17 38 1301,2 1-1,2 0 1,0 1 0,24-44-1,17-14 658,6 7 4191,1 22 4007,-57 56-5817,-1-1 0,0 1 0,1 0 0,-1-1 0,0 1 0,1-1 0,-1 1 0,1 0-1,-1-1 1,0 1 0,1 0 0,-1 0 0,1-1 0,-1 1 0,1 0 0,-1 0 0,1 0 0,-1 0 0,1 0 0,-1 0 0,1-1 0,-1 1 0,1 0 0,-1 0 0,1 1 0,-1-1 0,1 0 0,-1 0 0,1 0 0,0 0 0,8 16 2740,-5-10-2733,4 16 395,-1 1 0,0 0 0,-2 0 1,-1 0-1,0 0 0,-1 35 0,-1-29-291,1-1 0,1 1 0,15 51 0,-5-44-878,2-1 0,20 32 0,-35-65 388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1:42.9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611 59 80,'1'-2'418,"-1"0"1,1 0-1,-1 0 0,1 0 1,-1 0-1,0 0 0,0 0 1,0 0-1,0 0 1,0 0-1,0 0 0,0 0 1,-1 0-1,1 0 0,-1 0 1,1 0-1,-1 0 0,0 0 1,0 0-1,0 0 0,0 1 1,0-1-1,-2-2 0,1 3-188,-1-1-1,1 1 0,0 0 0,0 0 0,-1 1 0,1-1 0,0 0 0,-1 1 0,1-1 0,-1 1 0,1 0 0,-1 0 0,1 0 0,0 0 0,-1 0 0,-3 1 0,-10 2 125,-1 1 1,1 1-1,0 1 0,-20 9 0,-31 15 776,9-6-297,1 2 0,1 3 0,-104 72 0,152-94-786,0 0-1,0 1 1,1 0-1,0 1 0,-8 10 1,14-17-45,1-1 0,-1 0-1,0 0 1,1 1 0,-1-1 0,1 0 0,-1 1 0,1-1 0,-1 0-1,1 1 1,0-1 0,0 1 0,0-1 0,0 1 0,0-1 0,0 0-1,0 1 1,0-1 0,1 3 0,0-3-3,0 0 1,0 0-1,0 0 0,1 0 0,-1 0 1,0 0-1,0 0 0,1 0 1,-1 0-1,1-1 0,-1 1 0,1-1 1,-1 1-1,1-1 0,-1 1 1,1-1-1,-1 0 0,1 0 0,-1 0 1,1 0-1,0 0 0,2-1 1,18 0-51,0-1 0,0-1 1,0-1-1,0-1 0,-1-1 1,0-1-1,0-1 1,20-10-1,-30 12-814,0-1 1,0 0-1,0 0 0,18-18 0,-2-12-8967,-25 31 6657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16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1 748,'7'4'9491,"5"7"-5075,21 25-959,-14-10-2507,-2 1 0,26 54 1,-35-65-894,-7-11-39,1 0-1,1-1 1,-1 0-1,1 1 1,0-1 0,0 0-1,0 0 1,0-1-1,1 1 1,-1-1 0,1 1-1,0-1 1,0-1-1,0 1 1,1 0 0,-1-1-1,1 0 1,-1 0-1,1 0 1,0-1 0,-1 1-1,1-1 1,0 0-1,0 0 1,0-1 0,0 0-1,0 0 1,0 0-1,0 0 1,0-1 0,9-2-1,9-1 23,0-1 0,0-1-1,0-1 1,-1-1-1,-1-1 1,1-1 0,-1-1-1,-1-1 1,0-1-1,-1 0 1,0-2 0,-1 0-1,-1-1 1,0 0 0,-1-2-1,-1 0 1,-1-1-1,22-35 1,-52 66-3307,-58 34-11092,69-43 13495,-19 11-2790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1:44.0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636 1159 2016,'6'-52'7037,"-6"45"-6427,0 0 1,0 0-1,-1 0 0,0 0 0,-3-9 1,3 13-477,0-1 0,-1 1 0,1 0 0,-1-1 1,1 1-1,-1 0 0,0 0 0,0 0 0,-1 0 0,1 1 1,-1-1-1,1 0 0,-1 1 0,0 0 0,0 0 1,0 0-1,0 0 0,0 0 0,0 0 0,-1 1 1,1 0-1,-1-1 0,1 1 0,-1 0 0,-6 0 0,-5 0-58,1 1 0,-1 0 0,0 1-1,0 1 1,1 0 0,-1 1-1,1 1 1,0 0 0,0 1 0,0 0-1,1 1 1,0 1 0,0 0-1,0 0 1,-12 11 0,-4 4 102,2 1 0,0 1 0,1 2 0,2 0 0,-22 31 0,45-57-178,-90 132 44,83-118-35,0 0-1,1 0 0,1 1 1,0 0-1,1 0 1,0 1-1,-4 30 0,9-44 5,-1 0-1,1 0 0,-1 1 0,1-1 1,0 0-1,0 1 0,0-1 0,0 0 1,1 0-1,-1 1 0,1-1 0,-1 0 1,1 0-1,0 0 0,0 1 0,0-1 1,0 0-1,0 0 0,0 0 0,0 0 1,1-1-1,-1 1 0,1 0 1,-1-1-1,1 1 0,0-1 0,0 1 1,0-1-1,-1 0 0,1 1 0,1-1 1,-1 0-1,0 0 0,0-1 0,0 1 1,0 0-1,1-1 0,-1 0 0,0 1 1,0-1-1,1 0 0,-1 0 0,0 0 1,1 0-1,-1-1 0,4 0 0,8-1 9,-1-1-1,1-1 0,-1 0 1,0 0-1,0-2 0,17-9 0,-2-2-24,0-2-1,-1-2 1,-1 0-1,-1-1 1,-1-2-1,-1 0 1,38-54-1,115-210-41,-155 250 50,338-701-83,-323 660 124,42-102 859,-117 220-206,-46 73-327,4 4 1,6 3-1,6 4 0,4 2 1,6 3-1,-44 142 0,86-213-74,-19 102 0,33-138-264,1 0 0,1 1 0,0-1 0,2 1 0,1-1-1,0 1 1,2-1 0,7 26 0,-11-46-65,0 0 1,1 0-1,-1 0 0,0 0 1,1 0-1,-1 0 1,0 0-1,1 0 0,-1 0 1,1-1-1,-1 1 1,1 0-1,0 0 0,-1-1 1,1 1-1,0 0 1,0-1-1,-1 1 0,1 0 1,0-1-1,0 1 1,0-1-1,0 0 0,0 1 1,0-1-1,0 0 1,0 1-1,0-1 0,1 0 1,1 0-224,-1-1 0,0 1 1,1-1-1,-1 0 0,0 1 0,0-1 0,0 0 1,0-1-1,1 1 0,-1 0 0,-1-1 0,4-1 1,8-9-2790,-1-1 1,20-24-1,-26 30 1564,24-35-4697,-14 17 3174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1:44.6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560 113 404,'6'-73'8976,"-4"39"-2676,-2 29-3304,-1 11-335,-11 45-1594,-21 54 0,7-23-477,-54 223 692,35-126-767,-86 225 0,77-271-305,66-165 13,25-46 1,-18 49-355,1 1 1,39-42 0,-47 58 90,0 0 1,1 1-1,0 1 1,0 0-1,1 0 1,0 2-1,25-12 0,-35 18 34,0 0 0,-1 1-1,1 0 1,0 0 0,0 0 0,0 0-1,0 0 1,0 1 0,0 0-1,0 0 1,0 0 0,0 0-1,0 1 1,0-1 0,0 1-1,0 0 1,0 0 0,0 0-1,-1 1 1,1 0 0,0-1-1,-1 1 1,1 0 0,-1 1 0,0-1-1,0 1 1,5 5 0,-4-4 6,-1 1 1,-1-1-1,1 1 1,0 0-1,-1 0 1,0 0-1,-1 0 1,1 0-1,-1 1 1,0-1-1,0 0 1,0 1-1,-1-1 1,0 1-1,0-1 1,0 1-1,-1-1 1,0 0-1,0 1 1,-2 5-1,-3 6 37,-1 0 0,0 0 0,-2-1 0,1 0 0,-2 0 0,0-1 0,-1-1 0,-1 0 0,0 0 0,-1-1 0,0-1 0,-1 0 0,0 0 0,-1-2 0,0 0 0,-22 11 0,1-3-7,0-1-1,-2-2 0,0-2 0,-1-1 0,0-2 1,-54 6-1,74-12-134,-19 0-1186,38-4 1226,0-1-1,0 1 1,-1 0 0,1 0 0,0 0 0,0 0 0,-1-1 0,1 1 0,0 0-1,0 0 1,0 0 0,-1-1 0,1 1 0,0 0 0,0 0 0,0 0 0,0-1 0,0 1-1,0 0 1,-1-1 0,1 1 0,0 0 0,0 0 0,0-1 0,0 1 0,0 0-1,0 0 1,0-1 0,0 1 0,0 0 0,0-1 0,0 1 0,0 0 0,0 0 0,1-1-1,-1 1 1,0 0 0,0 0 0,0-1 0,0 1 0,0 0 0,1 0 0,-1-1-1,0 1 1,0 0 0,0 0 0,0 0 0,1-1 0,-1 1 0,0 0 0,0 0-1,1 0 1,10-12-2227,15-6-4540,52-24-1,-62 33 4922,15-5-1595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1:44.9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61 3920,'-3'0'3675,"-2"1"-804,1-1 0,-1 0 1,0 0-1,1-1 0,-1 1 0,0-1 1,-5-2-1,60-21-9842,-47 21 5458,0 0-419,0 1 0,0-1 0,0 0 0,-1 1 0,1-1 0,-1 0 0,0-1 1,2-2-1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1:45.6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332 180 2912,'-13'8'10189,"9"4"-4354,5-9-5568,-1-1 1,1 1 0,0 0-1,0-1 1,0 1 0,0-1 0,0 0-1,1 1 1,-1-1 0,4 4-1,35 33-2739,-27-30 3842,-2-4-1363,1 0 0,-1-1 0,1 0 0,0-1 0,0 0 0,1-1 0,-1 0 0,0-1 0,1-1 0,-1 0 0,0 0-1,1-1 1,-1-1 0,0 0 0,1-1 0,-1 0 0,20-9 0,-21 8-73,-1 0 0,0-1 0,0 0 0,-1-1 0,1-1 0,-1 1 0,0-1 0,-1-1 0,0 1 0,0-1 0,0-1 0,-1 0 0,-1 0 0,1 0 0,-1-1 0,-1 1 0,0-2 0,0 1 0,4-18 0,-7 23 36,-1 0 1,0-1-1,0 1 0,0-1 0,-1 1 1,1-1-1,-1 1 0,-1-1 0,1 1 1,-1-1-1,-3-9 0,3 13 27,0-1 0,-1 1 0,1 0 0,-1-1 1,0 1-1,0 0 0,0 0 0,0 0 0,0 0 0,0 0 0,0 0 0,-1 1 0,1-1 1,-1 1-1,1 0 0,-1-1 0,1 1 0,-1 1 0,0-1 0,0 0 0,1 0 0,-1 1 1,0 0-1,-4-1 0,-13 1 2,0 0-1,0 1 1,0 0 0,1 2 0,-1 1 0,1 0-1,-26 10 1,-128 57-10,136-54 51,1 3 0,0 0 0,2 2 0,1 2 0,-36 32 0,55-42 71,1-1-1,0 2 0,1 0 0,1 0 0,-16 29 0,22-34 14,0 1-1,1 0 0,0 0 0,1 0 0,0 0 0,0 0 1,2 1-1,-1-1 0,1 1 0,1 14 0,1-19-37,-1 1 0,2 0 0,-1 0 0,1-1 0,0 1 0,0-1 0,1 1 0,0-1 0,1 0 0,-1 0 0,1-1 0,1 1 0,-1-1 0,10 10 0,-5-7-12,1 0 0,0-1 0,1-1 0,-1 1 0,2-2 0,-1 1 0,1-2 0,13 6 0,16 1-22,-1-1 0,2-1 1,0-3-1,56 3 0,-79-8-242,0-2-1,1 0 1,-1 0 0,1-2-1,-1-1 1,0 0 0,0-1-1,0-1 1,21-9-1,-30 9-415,0 0-1,0 0 1,-1-1-1,0 0 1,-1 0 0,1-1-1,10-12 1,-11 11-350,-2-1 0,1 0 0,-1 0 0,-1 0 0,0-1 0,0 1 0,-1-1 0,5-15 0,13-76-5291,-18 71 4499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1:46.0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174 20 1196,'0'-1'298,"1"0"-1,-1 0 0,0 0 1,1 0-1,-1 0 1,1 0-1,-1 0 1,1 0-1,-1 0 0,1 1 1,0-1-1,0 0 1,-1 0-1,1 0 1,0 1-1,0-1 1,0 0-1,0 1 0,0-1 1,0 1-1,0-1 1,0 1-1,0 0 1,0-1-1,0 1 1,0 0-1,0 0 0,0-1 1,0 1-1,0 0 1,0 0-1,0 0 1,2 1-1,0 1 197,0 0 0,-1 0 0,1 0 1,-1 0-1,0 0 0,0 1 0,0-1 0,0 1 0,0 0 1,0 0-1,1 4 0,4 5-57,-2 0-1,0 0 1,0 0 0,-1 1 0,0-1-1,-1 1 1,-1 0 0,0 0-1,-1 0 1,0 26 0,-3-20-158,0 0 0,-2 0 0,0-1 0,-1 1 0,-1-1 0,-14 30 0,-9 6-182,-2-2 0,-3-1-1,-64 76 1,83-109-43,-4 9-125,23-26-9,14-13 36,261-190-1077,-202 141 348,131-80-1,-217 147 939,-17 7-8,2 1 0,0 1 0,1 2 0,0 0 0,2 1 0,-31 32 0,38-31 58,1 0 0,0 1-1,2 0 1,-18 41 0,27-53-150,0-1 0,0 0 1,0 1-1,1-1 0,0 1 1,0-1-1,1 1 0,0 11 1,1-15-52,0 0 0,-1 0 0,1 0 0,1-1 0,-1 1 1,0-1-1,1 1 0,0-1 0,0 1 0,0-1 0,0 0 0,1 0 1,-1 0-1,1 0 0,0 0 0,-1-1 0,7 5 0,-3-4-36,1 0 0,-1 0 1,1 0-1,-1-1 0,1 1 0,0-2 0,0 1 0,0-1 0,13 1 0,71-3-1070,-68 0 585,175-10-6142,0-9-4087,-146 14 7481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1:46.3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746 72 2824,'1'-10'5159,"-1"-23"2801,-5 7-4915,4 26-2970,0-1 0,1 1-1,-1 0 1,0-1 0,0 1 0,1 0 0,-1 0 0,0 0 0,0 0 0,1-1 0,-1 1 0,0 0 0,0 0-1,1 1 1,-1-1 0,0 0 0,0 0 0,1 0 0,-1 0 0,0 1 0,0-1 0,1 0 0,-1 1 0,-1 0-1,-24 11 309,21-9-187,-105 48 977,13-7-378,2 4 0,-91 61-1,166-95-630,2 1-1,-1 1 0,2 1 0,0 0 1,1 1-1,-20 31 0,28-38-96,0 1 0,1 1 0,1-1 0,0 1-1,1 0 1,1 1 0,0-1 0,0 1 0,1 0-1,1 0 1,1 0 0,-1 21 0,3-30-59,-1 1-1,1-1 1,0 1 0,0-1-1,0 1 1,1-1 0,0 0 0,0 1-1,0-1 1,1 0 0,-1 0-1,1-1 1,1 1 0,-1 0 0,1-1-1,5 5 1,-3-4-18,0 0 0,0-1 0,1 0 0,-1 0-1,1-1 1,0 1 0,0-2 0,0 1 0,1-1 0,13 3 0,-6-3-325,0 0 1,0-2 0,0 1-1,0-2 1,17-2 0,-17 1-777,0-1 0,0-1 1,0 0-1,19-9 0,85-52-12238,-95 49 10046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1:47.1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348 1230 2336,'-1'-2'660,"-1"0"0,1 1 0,0-1 0,-1 1 0,0-1 0,1 1 0,-1 0 0,0-1 0,1 1 0,-1 0 0,0 0 0,0 0 0,0 1 0,0-1 0,0 0 0,0 1 0,0-1 0,-1 1 0,1 0 0,-3 0 0,0 0-142,0 0 0,0 1 0,1 0-1,-1 1 1,0-1 0,1 1 0,-1-1 0,-7 6 0,-4 3-119,0 0 0,1 1 0,-23 23 0,19-14-156,1 0 0,1 1-1,0 0 1,2 1-1,1 1 1,-15 31 0,22-39-109,0 1 1,1 0 0,1 0-1,0 0 1,1 1 0,1 0-1,0 0 1,2 0 0,0 0-1,2 34 1,0-48-125,-1 0 0,1 0 1,-1 0-1,1 0 0,0 0 0,0 0 0,1 0 0,-1 0 1,0 0-1,1-1 0,0 1 0,0-1 0,-1 1 0,2-1 1,-1 1-1,0-1 0,0 0 0,1 0 0,4 3 1,-2-3-4,0 0 0,0 0 1,0 0-1,0-1 0,0 0 1,0 0-1,0 0 1,1 0-1,-1-1 0,10-1 1,6-1-17,0-1 1,0-2 0,0 0 0,35-14-1,-9 0-389,-1-1 0,-1-2 0,-1-3 0,-2-1 1,0-2-1,-2-2 0,-1-1 0,-1-3 0,61-69 0,-85 84 586,-22 24 466,-25 30 269,12-8-322,1 0 1,-28 55 0,42-70-542,1-1 0,0 1 1,1 0-1,0 0 0,1 1 0,0-1 1,1 1-1,1 0 0,0-1 0,1 23 1,0-34-77,0 0 0,0 1 0,1-1 0,-1 0-1,0 0 1,1 0 0,-1 0 0,0 1 0,1-1 0,-1 0 0,1 0 0,0 0 0,-1 0 0,1 0 0,0 0 0,0 0 0,0-1 0,-1 1 0,1 0 0,0 0 0,0-1 0,0 1 0,0 0-1,2 0 1,0 0-44,0 0 0,0-1 0,-1 1 0,1-1 0,0 0 0,0 0 0,0 0 0,0 0 0,-1 0 0,5-2 0,8-1-324,-1-2-1,0 0 1,16-8-1,-25 11 232,54-27-2056,0-3 0,-3-3-1,0-1 1,89-80 0,-70 47 108,-4-3 1,90-119-1,-66 60 1617,-5-4-1,85-175 0,6-104 8134,-171 391-6275,-7 16-656,1 0-1,-1-1 1,0 1 0,-1-1 0,1 0-1,-2 0 1,1 0 0,-1 0 0,0 0 0,-1-11-1,0 19-665,0 0-1,0 0 1,0 0-1,0-1 1,0 1-1,-1 0 1,1 0-1,0-1 1,0 1-1,0 0 1,0 0-1,0 0 1,-1 0-1,1-1 1,0 1-1,0 0 1,0 0-1,-1 0 1,1 0-1,0 0 1,0 0-1,-1-1 1,1 1-1,0 0 1,0 0-1,-1 0 1,1 0-1,0 0 1,0 0-1,-1 0 1,1 0-1,0 0 0,0 0 1,-1 0-1,1 0 1,0 0-1,0 1 1,-1-1-1,1 0 1,0 0-1,-15 9 1042,-10 13 89,6 1-640,1 0-1,0 2 1,2 0-1,1 0 1,1 2-1,-10 27 1,-56 175 447,71-199-898,-262 744 1289,228-670-1285,-53 140-1685,91-228-5818,12-39 1002,15-43-3343,-14 41 6441,0-3 160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1:47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1 876,'4'40'13860,"10"-10"-7863,-12-27-5862,1 0 0,0 0-1,0 0 1,0 0 0,1-1-1,-1 1 1,1-1-1,-1 0 1,1 0 0,-1-1-1,1 1 1,0-1 0,0 0-1,0 1 1,0-2-1,4 2 1,5-1-234,-1 1-1,1-2 0,-1 1 1,22-4-1,47-11-5734,17-2-6556,-70 15 8958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1:48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642 23 2300,'0'-1'440,"-1"0"-1,1 0 0,0 0 0,0 0 1,-1 0-1,1 0 0,-1 0 1,1 0-1,-1 0 0,1 0 0,-1 0 1,1 0-1,-1 0 0,0 1 1,0-1-1,1 0 0,-1 0 1,0 1-1,0-1 0,0 0 0,0 1 1,0-1-1,0 1 0,0-1 1,0 1-1,0 0 0,0-1 1,-1 1-1,-1 0-82,1 0 1,0 1-1,-1-1 0,1 1 1,0-1-1,0 1 0,0 0 1,0 0-1,0 0 0,0 0 1,0 0-1,-4 3 0,-4 4 147,0 1-1,1 0 0,-15 18 0,-2 8 441,1 2-1,-38 76 1,-26 89 1072,10-21-198,-86 202 529,144-321-1936,3 0 1,3 2-1,2 0 1,-5 92-1,15-98-411,2 1 0,4 0 0,15 96 0,-12-125 0,1-1 0,1 0 0,2 0 0,1-1 0,1 0 0,1 0 0,1-2 0,35 49 0,-44-69-32,-1 0-1,1-1 1,1 1 0,-1-1 0,1 0-1,0 0 1,0-1 0,0 1 0,1-1-1,0-1 1,0 1 0,0-1 0,0-1-1,0 1 1,9 1 0,-11-4-5,0 1-1,0-1 1,0-1 0,0 1 0,0-1-1,0 0 1,-1 0 0,1 0-1,0-1 1,-1 1 0,1-1 0,-1 0-1,1-1 1,-1 1 0,0-1-1,0 1 1,0-2 0,0 1 0,-1 0-1,1-1 1,-1 1 0,0-1-1,0 0 1,4-6 0,3-6-1331,-1 0-1,-1 0 1,0-1-1,-1 0 1,8-32 0,-9 25-2445,-1-1 1,-1 1 0,1-45-1,-6 35-314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1:49.3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330 77 1632,'29'-32'6025,"8"-13"2645,-56 82-2662,-1 5-3553,-2 4-1973,-27 43 0,-17 7-5,-154 167 0,232-282-11447,26-34 3237,-21 28 3378,-3 3 1209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18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58 92,'6'-4'1118,"0"1"1,-1-1-1,0 1 1,0-1-1,0-1 1,4-4-1,-7 8-379,-1-1 1,0 1-1,1-1 1,-1 1-1,0-1 1,0 0-1,0 1 0,0-1 1,0 0-1,-1 0 1,1 0-1,0 0 1,-1-2 2027,-5 8-2448,0 0 0,0 1-1,1 0 1,0 0 0,-1 0-1,1 0 1,1 0 0,-5 9-1,3-6-64,-61 83 684,32-46-368,2 2 0,-40 78 1,41-55-125,-36 115 0,57-148-399,2 0 0,1 0 0,1 0 0,3 1 0,0 44 0,3-72-40,1 1 0,0-1 0,1 0 0,0 0 1,0 0-1,1-1 0,0 1 0,1 0 0,0-1 0,0 0 0,11 15 0,-12-19-21,1-1-1,0 0 0,1 1 0,-1-2 1,1 1-1,-1 0 0,1-1 0,0 0 1,1 0-1,-1 0 0,0-1 0,1 0 0,-1 0 1,1 0-1,0-1 0,0 0 0,-1 0 1,1 0-1,0-1 0,0 1 0,10-2 0,-9 0-332,0 1-1,0-1 0,0 0 0,1-1 1,-1 0-1,0 0 0,-1-1 0,1 1 1,0-2-1,-1 1 0,1-1 0,-1 1 0,0-2 1,6-4-1,-9 5-397,1 0 1,-1 0 0,0 0-1,0 0 1,0-1-1,-1 1 1,0-1 0,0 1-1,0-1 1,0 0-1,0 0 1,-1 0 0,0 0-1,0 0 1,-1 0-1,1 0 1,-1 0-1,0 0 1,-1 0 0,-1-10-1,-2-5-2832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1:49.6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313 0 1188,'-15'8'7893,"-13"18"-4275,13-12-1648,-28 20 1034,12-10-2291,2 0-1,0 2 1,-44 52-1,60-62-1148,-15 22 158,19-13-9248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1:50.3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683 30 464,'7'-29'18083,"-19"46"-16148,-56 93-144,-60 86 218,-192 199 1695,242-303-3403,71-84-344,-5 7-128,0-1-1,0 1 0,2 1 0,0 0 0,-9 19 0,19-35 127,0 0 0,0 0 0,0 1 0,0-1 0,-1 0 0,1 0 0,0 0 0,0 1 0,0-1 0,0 0 0,0 0 0,0 0 0,0 1 0,0-1 0,0 0 0,0 0 0,0 0 0,0 1 0,0-1 0,0 0 0,0 0 0,0 1 0,0-1 0,0 0 0,0 0 0,0 0 0,0 1 0,0-1 0,0 0 0,1 0 1,-1 0-1,0 1 0,0-1 0,0 0 0,0 0 0,0 0 0,1 0 0,-1 1 0,0-1 0,0 0 0,0 0 0,1 0 0,-1 0 0,0 0 0,0 0 0,0 0 0,1 0 0,13-3-1759,14-12-1160,-10 1-76,0 0-1,-1-2 1,0 0 0,21-26-1,-17 15-199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1:51.0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619 29 2724,'-15'-19'13096,"-2"10"-8336,-27 9-5147,25 2 1261,-11 0-764,-200 22 435,188-17-626,1 2 1,0 1-1,-57 23 1,96-32-233,-24 11-106,25-12 216,1 0 0,-1 0 0,0 0 1,0 1-1,1-1 0,-1 0 0,0 1 1,1-1-1,-1 0 0,1 1 1,-1-1-1,1 1 0,-1-1 0,1 1 1,-1-1-1,1 1 0,-1 0 1,1-1-1,-1 1 0,1 0 0,0-1 1,-1 1-1,1 0 0,0-1 1,0 1-1,0 0 0,-1 1 0,2-2-155,0 0-1,0 0 0,-1 1 1,1-1-1,0 0 0,0 0 1,-1 0-1,1 0 0,0 0 0,0 0 1,0 0-1,-1 0 0,1 0 1,0-1-1,0 1 0,-1 0 1,1 0-1,0-1 0,0 1 0,-1 0 1,1-1-1,1 0 0,1-1-1698,6-1-947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06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1358 0 1980,'-12'9'16246,"4"12"-10469,4 21-1769,4-42-3972,0 1 0,1-1 0,-1 1 0,1-1-1,-1 1 1,0-1 0,1 1 0,-1-1 0,1 0 0,-1 1 0,1-1-1,-1 0 1,1 1 0,0-1 0,-1 0 0,1 0 0,-1 1-1,1-1 1,0 0 0,-1 0 0,1 0 0,-1 0 0,1 0 0,0 0-1,-1 0 1,1 0 0,0 0 0,-1 0 0,1 0 0,-1 0 0,1-1-1,0 1 1,-1 0 0,1 0 0,-1-1 0,1 1 0,-1 0-1,1-1 1,-1 1 0,1-1 0,46-18 2236,-12 5-1258,-10 8-1031,1 1 1,51-4-1,-67 8 6,0 1 0,-1 0 0,1 1-1,-1 0 1,1 0 0,-1 1 0,1 0 0,-1 1 0,0 0 0,0 1 0,13 6 0,-20-9-39,-1 0 1,1-1 0,-1 1-1,1 0 1,-1 0 0,0 0-1,1 0 1,-1 1-1,0-1 1,0 0 0,0 1-1,0-1 1,0 0 0,0 1-1,0-1 1,0 1 0,-1-1-1,1 1 1,0 0 0,-1-1-1,1 1 1,-1 0 0,0-1-1,1 4 1,-2-3 16,0 0-1,0 0 1,0 0 0,0 0-1,0 0 1,0 0 0,0 0-1,0-1 1,-1 1 0,1 0 0,-1-1-1,1 1 1,-1-1 0,0 1-1,1-1 1,-3 1 0,-10 7-13,0-2 0,0 0 0,-28 9 0,-138 29-277,119-33 90,-58 20 0,117-31 158,-1 0 0,1-1 0,0 1 0,0 0-1,-1 0 1,1 1 0,0-1 0,0 0 0,0 1-1,0-1 1,1 1 0,-1-1 0,0 1 0,-1 3 0,5 6-881,18-2 474,27 4 186,87 35 1,-121-42 299,0 0 0,-1 1 0,0 0 0,0 1 0,-1 0 0,0 1 0,0 0 0,-1 1 0,0 0 0,-1 1-1,12 17 1,-19-26-1,-1 1-1,1-1 1,-1 1-1,1-1 0,-1 1 1,0 0-1,0 0 0,-1 0 1,1 0-1,0 0 1,-1 0-1,0-1 0,1 1 1,-1 0-1,0 0 0,-1 0 1,1 0-1,0 0 1,-1 0-1,0 0 0,0 0 1,-1 3-1,0-2 12,-1 0 0,0-1 0,0 1 1,0-1-1,0 1 0,0-1 0,-1 0 0,0 0 0,1 0 0,-1-1 1,0 1-1,-8 2 0,-5 2 49,0-1 1,0 0-1,0-2 1,-1 0-1,0-1 1,-24 1-1,30-3-41,0-1-1,0 0 1,0-1 0,0-1-1,0 0 1,0-1-1,1 0 1,-1 0 0,-18-9-1,26 10-30,1 0 0,-1 0-1,1-1 1,-1 1 0,1-1 0,0 0-1,0 0 1,0 0 0,0 0 0,0 0-1,1-1 1,-1 1 0,1-1-1,0 0 1,0 1 0,0-1 0,1 0-1,-1 0 1,1 0 0,0 0 0,0-1-1,1 1 1,-1 0 0,1 0 0,0-1-1,0 1 1,0 0 0,1 0-1,1-8 1,3-10-186,1 0-1,1 1 1,1 0-1,1 1 1,0-1-1,2 2 1,0 0-1,1 0 1,1 1-1,1 0 0,27-26 1,-41 44 207,0 0 1,0-1-1,1 1 1,-1-1 0,0 1-1,1 0 1,-1-1-1,0 1 1,1 0-1,-1 0 1,1-1-1,-1 1 1,1 0-1,-1 0 1,0-1-1,1 1 1,-1 0-1,1 0 1,-1 0-1,1 0 1,-1 0-1,1 0 1,-1 0-1,1 0 1,-1 0-1,1 0 1,-1 0-1,1 0 1,-1 0-1,1 0 1,-1 1-1,1-1 1,-1 0-1,0 0 1,1 0-1,-1 1 1,1-1-1,-1 0 1,0 0-1,1 1 1,7 24 383,-10 30 115,-4-29-306,-2-1-1,-1 0 1,-20 39-1,25-57-102,1 0 0,-1 0-1,-1 0 1,1-1 0,-1 0-1,0 0 1,-1 0 0,1 0-1,-1-1 1,0 0-1,-1 0 1,1-1 0,-1 0-1,0 0 1,0 0 0,-14 4-1,18-7-57,-1 0-1,1-1 1,-1 1-1,0-1 0,1 0 1,-1 0-1,1 0 1,-1 0-1,0-1 1,1 1-1,-1-1 0,1 0 1,-1 0-1,1 0 1,-1-1-1,1 1 1,0-1-1,-6-4 1,4 2-30,0 0 1,1-1 0,-1 0 0,1 0 0,0 0 0,0-1 0,0 0-1,1 1 1,-5-11 0,0-6-133,0 0 0,2 0-1,0-1 1,-4-39 0,4 41 92,6 21 30,0 0 1,-1 0-1,1 0 1,0-1-1,0 1 1,0 0-1,-1 0 1,1 0-1,0 0 1,0-1 0,-1 1-1,1 0 1,0 0-1,-1 0 1,1 0-1,0 0 1,0 0-1,-1 0 1,1 0-1,0 0 1,-1 0-1,1 0 1,0 0 0,0 0-1,-1 0 1,1 0-1,0 0 1,-1 0-1,1 0 1,0 0-1,0 0 1,-1 1-1,1-1 1,-1 0 0,-23 29 552,6-6-246,-4-3-227,-1-1 0,-1-1 0,-1-1 0,-1-1 0,0-1 0,-1-1 0,0-2 0,-1-1 0,0-1 0,-1-1 0,0-1 0,-1-2 0,1-1 0,-57 2 0,6-6 152,-1-4 0,1-3 0,0-4 0,-106-27 0,171 32-1075,16 2-1280,25-3-3580,-5 2 2458,-12 1 856,0 1 0,1 0 1,-1 0-1,0 1 0,1 0 0,15 1 0,-9 3-1722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07.0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0 161 1340,'13'16'8430,"1"0"0,19 19 0,-33-35-8333,1 0-1,0 0 0,-1 1 0,1-1 0,0 0 0,0 0 1,-1 0-1,1 0 0,0 0 0,0 0 0,-1 0 0,1 0 1,0-1-1,-1 1 0,1 0 0,0 0 0,-1-1 0,1 1 1,0 0-1,-1-1 0,1 1 0,0 0 0,-1-1 0,1 1 1,-1-1-1,1 1 0,-1-1 0,1 1 0,-1-1 1,1 0-1,-1 1 0,1-1 0,-1 0 0,15-22-2418,-11 6-842,0-1 1,-1 0 0,0 0-1,-2 0 1,0 0-1,-3-33 1,-2 13-1051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07.4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 39 704,'-1'0'999,"-29"-11"7353,29 11-8055,0 0 1,0 0-1,0-1 1,1 1-1,-1 0 1,0 0-1,1-1 1,-1 1-1,0-1 1,0 1-1,1 0 1,-1-1-1,0 1 1,1-1-1,-1 1 1,1-1-1,-1 0 1,1 1-1,-1-1 1,1 0-1,-1 1 1,1-1-1,0 0 1,-1 1-1,1-1 1,0 0-1,0 0 1,-1 1-1,1-1 1,0 0-1,0 0 1,0-1-1,4 1-140,-1-1 0,1 1 0,0 0 0,0 0 0,0 0 0,0 1 0,0-1 0,0 1-1,0 0 1,-1 0 0,1 0 0,0 1 0,5 0 0,-2 0-50,69 4-709,-32-1-3014,67-3 1,-30-4-3523,-45 3 3321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08.7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1551 264 896,'5'-2'1939,"0"1"0,0 0 1,0-1-1,0 2 0,0-1 0,1 0 0,9 1 1,-16 1-1695,0-1 0,0 0 0,0 1 0,0-1 0,1 1 0,-1 0 0,0-1 0,0 1 0,1-1 0,-1 1 0,1 0 0,-1 0 0,0-1 0,1 1 1,-1 0-1,1 0 0,0 0 0,-1 0 0,1-1 0,0 1 0,-1 0 0,1 1 0,-9 30-31,6-17 484,-11 51 386,-25 13 212,27-51-871,-1-2 0,-1 1 0,-33 44 0,43-68-397,1 1-1,-1-1 0,0 0 0,0 0 0,0-1 1,-1 1-1,1-1 0,0 0 0,-1 0 0,0 0 0,1-1 1,-1 1-1,0-1 0,0 0 0,0-1 0,0 1 0,0-1 1,0 0-1,0 0 0,1-1 0,-1 1 0,0-1 0,0 0 1,0-1-1,-9-3 0,10 4-90,-1-1 0,0 0 0,1 0-1,-1 0 1,1-1 0,0 1 0,0-1 0,0 0 0,0 0 0,1-1 0,-1 1-1,1-1 1,-1 0 0,1 0 0,1 0 0,-1 0 0,0 0 0,1 0 0,0-1-1,0 0 1,0 1 0,1-1 0,0 0 0,0 0 0,-1-9 0,3-5-364,1 1-1,0 0 1,2-1 0,0 1 0,1 0 0,1 1 0,11-24 0,66-114-2333,-73 138 2461,23-34-547,-23 38 883,0 0 0,-2-1-1,0 1 1,0-2 0,-1 1 0,-1-1 0,7-25-1,-13 40 7,0-1-1,0 1 0,1-1 0,-1 1 0,0 0 0,0-1 1,0 1-1,0 0 0,0-1 0,0 1 0,0-1 0,0 1 0,0 0 1,0-1-1,0 1 0,-1-1 0,1 1 0,0 0 0,0-1 1,0 1-1,0 0 0,0-1 0,-1 1 0,1 0 0,0-1 0,0 1 1,-1 0-1,1 0 0,0-1 0,-1 1 0,1 0 0,0 0 1,-1-1-1,1 1 0,0 0 0,-1 0 0,1 0 0,0 0 0,-1 0 1,1-1-1,0 1 0,-1 0 0,0 0 0,-22 7 583,-20 18-427,26-12-173,1 1 0,0 0-1,-23 28 1,33-35-25,1 0-1,0 1 0,0 0 1,0 0-1,1 0 1,0 0-1,1 1 0,0-1 1,0 1-1,1 0 1,-2 10-1,5-16 1,-1 0 1,0 0-1,1 0 1,0 0-1,0 0 1,0-1-1,0 1 1,0 0-1,0 0 1,1-1-1,-1 1 1,1-1-1,0 1 1,0-1-1,0 0 1,0 1-1,0-1 1,0 0-1,1-1 1,-1 1-1,0 0 1,6 2-1,10 6 17,0 0 0,26 9 0,-23-10-22,-6-3 14,31 15-19,-44-20 19,1 0 0,-1 1-1,0-1 1,-1 0 0,1 1 0,0-1-1,0 1 1,-1 0 0,1-1-1,-1 1 1,1 0 0,-1 0 0,0 0-1,0 0 1,0 0 0,2 4 0,-3-4 18,0-1 1,0 1 0,-1 0-1,1-1 1,0 1 0,-1-1-1,1 1 1,-1-1 0,0 1-1,1-1 1,-1 1 0,0-1-1,0 1 1,0-1 0,0 0-1,0 1 1,0-1 0,0 0-1,0 0 1,-1 0 0,1 0-1,0 0 1,-1 0 0,-1 1-1,-44 21 426,34-18-329,-17 7-49,0-2 0,-1-1 0,-1-1 0,1-2 0,-59 4 1,64-7-76,-25 5 364,45-3-257,0 0-1,0 1 1,0 0 0,0 0 0,1 0 0,0 1 0,1 0 0,-7 12 0,-15 19 475,10-18-179,11-13-290,1-1 0,-1 0 0,0 0-1,0 0 1,0 0 0,-1-1 0,0 0-1,0-1 1,0 1 0,-1-1 0,1 0-1,-1 0 1,-11 3 0,16-6-99,0-1 1,0 0 0,1 0-1,-1 0 1,0 0-1,0 0 1,0 0 0,1 0-1,-1-1 1,0 1-1,0 0 1,1-1 0,-1 0-1,0 1 1,1-1-1,-1 0 1,1 0-1,-1 0 1,1 0 0,-1 0-1,1 0 1,0-1-1,-1 1 1,0-2 0,-27-46-40,26 43 13,0 0-1,0 0 1,0 0 0,-1 0 0,1 1 0,-2 0-1,1-1 1,-9-7 0,9 11 12,-1 0 0,0 1 0,1-1 0,-1 1 0,0 0 0,0 0 0,0 1 0,1-1 0,-1 1 0,0 0 0,0 0 0,0 1 0,0-1 0,0 1 0,0 0 0,1 1 0,-1-1 0,-7 4 0,-9 4 142,0 0 1,-32 21-1,16-3 205,1 2-1,1 1 1,2 2-1,1 1 1,-41 55-1,33-38-31,-92 85 0,106-112-276,16-12-72,-1-1 1,-1 0-1,0-1 1,0 0-1,0-1 0,-1-1 1,0 0-1,-24 9 0,25-16-1676,14-9-308,17-13-2008,-15 17 2899,71-97-15572,-54 74 12790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09.0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 2 320,'0'0'445,"-1"0"-1,0-1 1,0 1-1,0 0 1,1 0-1,-1 0 1,0 0-1,0 0 1,0-1-1,0 1 1,1 1-1,-1-1 1,0 0-1,0 0 1,0 0-1,1 0 1,-1 0-1,0 1 1,0-1-1,1 0 1,-1 1-1,0-1 1,0 1-1,0 0 1,1-1-125,0 1 1,-1 0-1,1-1 1,0 1 0,0 0-1,0-1 1,0 1 0,0 0-1,0-1 1,0 1-1,0 0 1,1-1 0,-1 1-1,0 0 1,0-1 0,0 1-1,1 0 1,-1-1 0,0 1-1,1-1 1,0 2-1,14 15 2397,3-9-5041,-17-9 1696,0 0-1,-1 0 1,1 0 0,0 0-1,0 0 1,-1 0 0,1 0-1,-1 0 1,1-1-1,-1 1 1,1 0 0,-1 0-1,0-1 1,1 1 0,-1 0-1,0-1 1,0 1 0,0 0-1,0-1 1,0 1-1,0 0 1,-1-1 0,1 0-1,-4-3-2389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09.4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27 32,'25'-17'12934,"1"9"-6370,8 7-4105,-27 2-2698,0 0 0,0 1 0,0 0 0,0 0 0,7 4 0,70 22-14751,-66-16 11325</inkml:trace>
  <inkml:trace contextRef="#ctx0" brushRef="#br0" timeOffset="1">49 1138 2668,'-1'14'16781,"39"-8"-14301,2-6-7097,8-5-6961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18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2336,'6'-5'9265,"13"0"-5429,17-1-975,170-23 1664,-166 20-5133,0 0 0,-1-3 0,41-18 0,-72 25-1030,2-1-1020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09.8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1 120 2508,'14'8'11462,"8"-8"-7079,23-11-3239,-39 10-428,56-12-262,-37 8-976,0 0-1,33-12 0,-13-8-4297,-41 22 3779,-1 0-1,1 0 0,-1 0 0,0-1 0,0 1 1,-1-1-1,1 0 0,3-7 0,-2-1-2605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10.1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171 331 2152,'-2'2'929,"0"0"-1,1 1 1,-1-1-1,0 1 0,1 0 1,-1-1-1,1 1 1,0 0-1,0 0 1,0 0-1,0 4 1,-6 43 4432,0-6-3001,6-37-2086,-1-2 0,0 1 0,0 0 0,0 0 0,-1 0 0,0-1 0,0 0 0,0 1 0,0-1 0,-1 0 1,0-1-1,0 1 0,-1-1 0,-6 6 0,9-9-206,1 0 0,-1-1 0,1 1 0,-1-1 0,1 1 0,-1-1 0,1 0 0,-1 0 0,0 0 0,1 0 0,-1 0 0,1 0 0,-1 0 0,0 0 0,1 0 0,-1-1 0,1 1 0,-1-1 0,1 1 0,-1-1 0,1 0 0,-1 1-1,1-1 1,0 0 0,0 0 0,-1 0 0,1 0 0,0 0 0,0 0 0,0-1 0,0 1 0,0 0 0,0-1 0,0 1 0,0 0 0,1-1 0,-2-2 0,-2-3 79,-1-1-1,1 0 1,1 0-1,0-1 1,-3-11-1,2-6-190,0-1 0,2 1 0,2-1 0,0 0 0,6-39 1,3 6-467,23-76-1,-24 113-12,4-16 1109,-11 32-4246,-20 38-15246,15-22 15393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10.5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16 136,'39'-14'14937,"-37"13"-14542,-1 1 0,1 0 0,-1-1 0,0 1 0,1 0 0,-1 0 0,1 0 0,-1 0 0,0 0 0,1 1 0,-1-1 0,0 0 0,1 1 0,-1-1 0,0 1 1,1-1-1,-1 1 0,0 0 0,0-1 0,1 1 0,-1 0 0,0 0 0,0 0 0,0 0 0,0 0 0,1 2 0,7 5 1658,-3-12-6848,-6 4 4436,0-1 0,0 0 0,0 1-1,0-1 1,0 1 0,-1-1 0,1 1 0,0-1-1,0 1 1,0-1 0,-1 1 0,1-1 0,0 1-1,-1-1 1,1 1 0,0-1 0,-3-1-1797,3 2 1797,-1 0 0,1-1 0,-1 1 0,1 0-1,-1 0 1,1 0 0,-1 0 0,1-1-1,-1 1 1,1 0 0,-1 0 0,0 0 0,1 0-1,-1 0 1,1 0 0,-1 0 0,1 0-1,-1 1 1,1-1 0,-1 0 0,0 0 0,-11 2-3610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10.9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711 39 2008,'4'-3'916,"36"-23"4538,-38 25-5261,-1 0 1,0 0-1,1 0 0,-1 0 1,1 0-1,-1 1 0,1-1 1,0 0-1,-1 1 0,1 0 1,0-1-1,-1 1 0,1 0 1,0 0-1,-1 0 0,1 0 1,0 0-1,-1 0 0,1 0 1,0 1-1,-1-1 0,3 1 1,-3 0-65,0 0 1,0 0 0,-1 0 0,1 1 0,-1-1 0,1 0 0,0 0 0,-1 1 0,0-1 0,1 0 0,-1 0 0,0 1 0,0-1 0,0 0 0,0 1 0,0-1 0,0 0 0,0 1 0,0-1 0,0 0 0,-1 1 0,1-1 0,0 0 0,-1 0 0,1 1-1,-2 1 1,1-1 85,0 1-1,-1 0 0,0 0 0,1 0 1,-1-1-1,0 1 0,0-1 0,0 1 0,-5 3 1,-39 24 708,-23 16 560,-76 66-1,123-93-1155,2 1 0,1 1-1,1 0 1,0 2 0,2 0 0,0 1 0,-17 37-1,-5 34 694,5 2-1,3 1 1,-17 108-1,-52 173 2256,87-345-3178,0 4-12,-2-1-1,-2 0 1,-30 51 0,44-96-2076,1 0-1,0 0 0,0-1 1,0 1-1,1 0 1,2-17-1,4-43-10240,-5 42 8078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11.2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370 272 2156,'8'-41'9748,"13"-1"-5184,33-31-1535,-53 72-2971,2-2 1,10-13 31,0 1 0,0 0 0,2 1 0,17-14 0,-28 25-62,-1 1 1,1-1-1,-1 1 0,1 0 1,0 0-1,0 0 0,0 1 1,0-1-1,0 1 0,1 0 0,-1 0 1,0 1-1,0-1 0,1 1 1,-1 0-1,0 0 0,1 0 1,-1 1-1,0-1 0,1 1 0,-1 0 1,0 0-1,0 1 0,0-1 1,5 3-1,18 15 233,-1 1 0,-1 1-1,0 1 1,-2 1 0,35 45 0,-22-27-139,-35-40-90,-1 0-1,1 0 1,-1 0 0,0 0 0,1 0 0,-1 0-1,0 0 1,1 0 0,-1 0 0,0 0 0,0 0-1,0 0 1,0 0 0,0 0 0,0 0 0,0 0-1,0 0 1,-1 0 0,1 0 0,0 0 0,0 0-1,-1 0 1,1 0 0,-1 0 0,1 0 0,-1 0-1,1 0 1,-1-1 0,0 1 0,1 0 0,-1 0-1,0-1 1,0 1 0,0 0 0,1-1 0,-1 1-1,0-1 1,-1 1 0,-45 29 722,34-23-628,-134 98 708,102-69-606,-68 40 0,111-74-219,0 0 0,-1-1-1,1 0 1,-1 1 0,1-1 0,-1 0 0,0 0 0,1-1-1,-1 1 1,0-1 0,1 1 0,-1-1 0,0 0-1,0 0 1,0 0 0,1 0 0,-1 0 0,0-1-1,0 1 1,1-1 0,-1 0 0,0 0 0,1 0-1,-1 0 1,1 0 0,-1-1 0,1 1 0,-1-1 0,1 1-1,-3-4 1,-1-2 10,0-1-1,0 1 1,1-1 0,0-1-1,1 1 1,-1-1-1,-5-17 1,7 14 6,-8-24-16,11 34 21,0 1 0,-1 0 0,1 0 0,0 0 0,-1 0 0,1 0-1,-1 0 1,0 0 0,1 0 0,-1 0 0,0 0 0,1 0 0,-1 0 0,0 0 0,0 1 0,0-1 0,0 0 0,0 1-1,0-1 1,0 0 0,-1 0 0,-1 3 47,0 0 0,0 1-1,0-1 1,0 1 0,1-1-1,-1 1 1,1 0 0,0 0 0,0 0-1,0 0 1,0 1 0,0-1-1,-1 5 1,-9 11 227,-20 19 293,-2-1 0,-59 49-1,65-64-2065,0-2 0,-40 23 0,59-39-441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11.6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 54 2268,'16'19'11443,"-6"-5"-3509,-8-11-5784,-4-5-1524,-15-17-4882,-26-32-9687,26 33 9965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11.9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 45 2660,'-2'-20'11546,"10"3"-5924,-7 16-5579,0 1-1,0-1 1,-1 0-1,1 1 1,0-1 0,0 1-1,0-1 1,0 1-1,0 0 1,0-1 0,0 1-1,0 0 1,-1-1-1,1 1 1,0 0 0,0 0-1,0 0 1,0 0-1,0 0 1,0 0 0,0 0-1,0 0 1,0 1-1,0-1 1,0 0-1,0 1 1,0-1 0,0 0-1,0 1 1,0-1-1,0 1 1,-1-1 0,1 1-1,0 0 1,0-1-1,-1 1 1,2 1 0,-1 0-21,1 0 1,-1 0 0,1 0 0,-1 0-1,0 0 1,0 0 0,0 1 0,0-1-1,0 0 1,-1 1 0,1-1-1,-1 1 1,1-1 0,-1 1 0,0-1-1,0 1 1,0-1 0,0 0 0,-1 1-1,1-1 1,-1 1 0,1-1 0,-2 4-1,-25 59 138,20-53-151,-2 6-549,-1 0 0,0-1 0,-2 0-1,0-1 1,0-1 0,-17 16 0,18-21-1666,-1 0 0,0-1 0,0 0 0,0-1 0,-17 8 0,16-10-1026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12.3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1104 71 312,'6'-28'5919,"-1"-14"7280,4 84-7452,0-2-4694,59 479 3695,-64-471-4579,7 55 40,-5 142 0,-7-216-205,-1 0-1,-2 0 1,0-1 0,-2 1 0,-2-1 0,0 0 0,-2-1 0,-1 0 0,-24 44 0,26-58-4,1-1-1,-2 0 0,0-1 1,0 0-1,-1-1 0,-1 0 1,0 0-1,0-1 0,-21 11 1,12-9-37,0-1 0,-1-1 0,-1-2 0,1 0 0,-39 7 0,21-9-69,0-1 1,-1-2-1,1-2 0,0-1 0,-1-3 0,-74-15 0,81 10 15,0-1-1,1-2 1,1-1-1,0-2 0,1-1 1,0-1-1,2-2 1,0-1-1,-35-31 0,51 39 14,0-1 1,1-1-1,0 0 0,1-1 0,1 0 0,0-1 0,1 0 0,-10-26 0,14 30 16,1-1 0,1 0 0,0 0 0,1 0 0,0 0 0,1-1 0,1 1 0,0-1 0,1 1 0,0 0-1,1 0 1,6-23 0,-2 18 15,2 0-1,0 1 1,0 0-1,2 0 1,0 1 0,1 0-1,0 1 1,2 1-1,-1 0 1,2 0-1,0 1 1,18-13-1,18-11-744,2 2-1,75-37 0,31-4-4556,-51 35-6469,-89 37 7848,-6 1 67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13.7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434 960 960,'0'-12'3622,"1"6"-2878,-1 0-1,1 0 0,-1 0 0,0 0 0,-1 0 0,0 0 1,0 0-1,0 0 0,0 1 0,-4-7 0,4 11-584,0 1 0,-1 0 0,1-1 0,0 1 0,-1 0-1,1 0 1,-1 0 0,1 0 0,0 1 0,-1-1 0,1 0 0,0 1 0,-1-1 0,1 0-1,0 1 1,-1 0 0,1-1 0,-1 2 0,-33 16 678,25-13-436,-7 5-181,0 0 1,1 1 0,0 1-1,1 0 1,-24 26 0,7-3-7,-33 47 0,39-46 200,2 2-1,-23 47 1,40-72-340,1 2 1,0-1-1,1 1 0,1 0 1,0 0-1,1 0 0,0 0 0,2 1 1,-1 29-1,3-42-58,-1 1 0,1-1 0,0 1 0,0-1 0,0 0 0,0 0 0,1 1 0,-1-1 0,1 0-1,0 0 1,0 0 0,0-1 0,0 1 0,0 0 0,1-1 0,-1 1 0,1-1 0,-1 0 0,1 0 0,0 0 0,0 0 0,0 0 0,0-1 0,1 0 0,-1 1 0,0-1 0,0 0 0,1 0 0,-1-1 0,1 1 0,-1-1 0,1 0-1,-1 0 1,7 0 0,1 0 12,0-1 0,0 0 0,0-1 1,0 0-1,0 0 0,0-1 0,-1-1 0,0 0 0,19-10 0,-14 4-32,-1-1 0,0 0 0,-1-1 0,0-1 0,-1 0 0,-1-1 1,0-1-1,0 1 0,-2-1 0,0-1 0,0 0 0,9-26 0,3-20-238,-2-1 0,13-71 0,-17 62-151,15-63-280,46-175-813,-62 267 1491,2 0 0,1 1 0,3 1-1,47-75 1,-37 73 306,-4 8 439,-1-2 0,20-41 0,-32 47-180,-13 28-258,-1 5-33,-7 17-18,-85 165 146,39-85-309,-33 86 904,8 4-1,-99 367 1,173-536-869,0 1-1,2 0 1,0 0 0,1 1 0,1-1-1,3 28 1,-2-43-64,1 1 0,0 0 0,0-1 0,1 1 0,-1-1 0,1 1 0,1-1 0,-1 0 0,1 0 0,0 0 0,1 0 0,-1 0 0,1-1 0,0 0 0,0 1 0,1-2 0,0 1 0,0 0 0,0-1 0,0 0 0,1 0 0,-1 0 0,1-1 0,7 3 0,-11-5-78,0 0 0,0-1 0,0 1 0,1-1 0,-1 1 0,0-1-1,1 0 1,-1 0 0,1 0 0,-1 0 0,0 0 0,1 0 0,-1-1 0,0 1-1,1-1 1,-1 1 0,0-1 0,0 0 0,0 0 0,0 0 0,1 0 0,-1-1 0,-1 1-1,1-1 1,0 1 0,0-1 0,0 1 0,1-3 0,0 0-294,-1 1 0,1-1 0,-1 0 0,0 0 0,0 0 0,0 0-1,-1-1 1,1 1 0,-1 0 0,0-1 0,0 1 0,0-1 0,-1-6 0,1-9-2630,1 0 0,1 0 0,7-24 0,-1 5-2297,-3 12 1628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14.2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421 68 2264,'6'-24'4946,"9"-20"5032,-15 44-9889,0 0 0,1 0 1,-1 0-1,0 0 0,1 0 1,-1 0-1,0 0 0,1 0 1,-1 0-1,0 1 0,1-1 1,-1 0-1,0 0 0,1 0 1,-1 0-1,0 0 0,1 1 1,-1-1-1,0 0 0,0 0 1,1 0-1,-1 1 0,0-1 1,0 0-1,1 0 0,-1 1 1,0-1-1,0 0 0,0 1 1,0-1-1,1 0 0,-1 1 1,0-1-1,0 0 0,0 1 1,0-1-1,0 0 0,0 1 1,0-1-1,0 0 0,0 1 1,7 17 582,-2 20-22,-2-1 0,-2 1 0,-6 70 0,-26 114 244,28-204-775,-144 633 1196,98-459-1169,-6-9-6,67-263-676,-2 47 266,2 0-1,1 0 0,1 1 1,22-34-1,-23 45 188,1 0 0,1 1 0,1 0 0,0 2 0,2 0 0,31-26 0,-45 41 78,0 0 1,1 0 0,-1 0 0,1 0 0,0 1-1,0 0 1,0 0 0,0 0 0,0 1 0,0-1-1,0 1 1,1 0 0,-1 1 0,6-1-1,-8 2 9,0-1 0,0 1-1,0 0 1,0 0-1,0 0 1,-1 0 0,1 0-1,0 1 1,-1-1-1,1 1 1,-1 0 0,0-1-1,1 1 1,-1 0-1,0 1 1,0-1 0,0 0-1,0 1 1,-1-1-1,1 1 1,-1-1 0,1 1-1,-1-1 1,0 1-1,0 0 1,1 5 0,2 8 71,-1 1 0,0-1 1,-1 1-1,-1 0 0,-1-1 1,0 1-1,-1 0 1,-1 0-1,0-1 0,-1 1 1,-1-1-1,-1 0 0,-12 28 1,2-10-24,-2 1 0,-1-2 0,-2 0 0,-47 59 0,43-63 66,-1-2 0,-1-1 1,-43 34-1,56-50-421,-1-1 0,-1-1 0,1 0 0,-18 7 0,22-12-567,1 1 0,-1-2 0,0 1-1,0-2 1,0 1 0,0-1 0,-17-1 0,22 0-622,-1-1 1,0 0 0,1 0-1,-1 0 1,1-1 0,-1 1-1,-9-6 1,3-2-2636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18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167 200 396,'29'-20'10302,"-1"-4"-5167,-14 10-4583,-1 0 0,-1 0 0,19-30 0,-29 43-549,-1-1 0,0 1 0,0-1 1,0 0-1,0 0 0,-1 1 0,1-1 0,0 0 0,-1 0 1,1 0-1,-1 0 0,1 0 0,-1 0 0,0 0 0,0 0 0,0 0 1,0 0-1,0 0 0,-1 0 0,1 0 0,-1 0 0,1 0 1,-1 0-1,0 1 0,1-1 0,-1 0 0,-2-2 0,2 2 4,-1 1 0,0-1-1,0 1 1,0 0 0,0-1 0,0 1-1,0 0 1,0 1 0,0-1-1,0 0 1,0 0 0,0 1 0,-1 0-1,1-1 1,0 1 0,0 0-1,-1 0 1,1 0 0,0 0 0,0 0-1,-1 1 1,1-1 0,-3 2-1,-9 2 5,1 1 0,0 1-1,0 0 1,1 0-1,0 1 1,0 1 0,0 0-1,1 1 1,-17 17-1,15-13 52,0 0 1,2 1-1,0 0 0,0 1 0,2 0 0,0 1 1,-9 20-1,17-33-32,-1-1 1,1 0 0,0 0 0,1 1-1,-1-1 1,0 0 0,1 1 0,-1-1-1,1 1 1,0-1 0,0 0 0,0 1-1,0-1 1,0 1 0,0-1 0,1 1-1,-1-1 1,1 1 0,0-1 0,0 0-1,0 0 1,0 1 0,2 2 0,-1-3 7,1 0 0,-1 0 0,1 0 0,-1-1 0,1 1 1,0-1-1,-1 0 0,1 1 0,0-1 0,0-1 0,0 1 0,0 0 1,0-1-1,0 0 0,0 1 0,4-1 0,9-1 36,1 0-1,-1-1 1,1-1-1,-1 0 1,28-10-1,-17 2-108,0-1-1,-1-2 1,0 0-1,44-33 1,-55 35-34,0 0 1,-1-1-1,-1-1 0,0 0 1,-1 0-1,0-2 1,-1 1-1,13-27 0,-23 41 83,0 1 0,-1-1-1,0 1 1,1-1 0,-1 1-1,1-1 1,-1 0 0,0 1-1,1-1 1,-1 0 0,0 1-1,1-1 1,-1 0 0,0 1-1,0-1 1,0 0 0,0 0-1,0 1 1,0-1-1,0 0 1,0 0 0,0 1-1,0-1 1,0 0 0,0 1-1,-1-1 1,1 0 0,0 1-1,0-1 1,-1 0 0,1 1-1,0-1 1,-1 0 0,1 1-1,-2-2 1,1 2 16,0 1 0,0-1 0,-1 0 0,1 0 0,0 1 0,0-1 0,0 1 0,-1-1 0,1 1 1,0 0-1,0-1 0,0 1 0,0 0 0,0 0 0,0 0 0,0 0 0,1-1 0,-1 1 0,0 0 0,-1 2 0,-6 8 18,0 0 0,0 0 0,2 1-1,-1 0 1,1 0 0,1 1 0,0-1 0,-6 26-1,10-31-43,0 0 0,0 1-1,0-1 1,1 0 0,0 1-1,1-1 1,0 0 0,0 1 0,0-1-1,1 0 1,0 0 0,1 0-1,-1 0 1,1 0 0,1-1-1,-1 1 1,1-1 0,5 7-1,-7-11-53,0 1 0,0 0 0,1-1 0,-1 1 0,1-1 0,-1 0 0,1 0 0,0 0 0,0 0 0,0-1 0,0 1 0,0-1 0,0 1 0,0-1 0,0 0 0,6 1 1,-5-2-290,-1 0 1,1 0 0,0-1 0,-1 1 0,1-1 0,-1 1 0,1-1 0,-1 0 0,0 0 0,1-1 0,-1 1 0,0-1 0,5-3 0,-2 1-594,1-1 1,-1 0-1,-1-1 0,1 1 0,-1-1 1,0 0-1,0 0 0,-1-1 1,0 0-1,0 1 0,0-1 0,-1 0 1,4-12-1,-3 0-1311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14.6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109 66 1228,'-6'5'3604,"-37"38"11379,41-41-14214,-1 1-1,1 0 1,0 0-1,0 0 1,1 1-1,-1-1 0,0 0 1,1 1-1,0-1 1,0 1-1,0-1 1,0 1-1,0 5 0,1-9-736,0 0-1,0 0 0,1 1 1,-1-1-1,0 0 0,0 0 1,0 1-1,0-1 1,1 0-1,-1 0 0,0 1 1,0-1-1,0 0 0,1 0 1,-1 0-1,0 1 0,0-1 1,1 0-1,-1 0 0,0 0 1,0 0-1,1 0 0,-1 1 1,0-1-1,1 0 0,-1 0 1,0 0-1,1 0 0,-1 0 1,0 0-1,0 0 0,1 0 1,-1 0-1,0 0 0,1 0 1,-1-1-1,0 1 0,1 0 1,-1 0-1,0 0 0,0 0 1,1 0-1,-1 0 0,0-1 1,0 1-1,1 0 0,-1 0 1,0 0-1,0-1 0,0 1 1,1 0-1,-1 0 0,0-1 1,0 1-1,0 0 0,0 0 1,0-1-1,1 1 0,-1 0 1,0-1-1,0 1 0,0 0 1,0-1-1,0 1 0,0 0 1,0 0-1,0-1 0,0 1 1,0-1-1,-12-18-2172,8 13 659,1 1-1,-1 0 1,2-1-1,-1 1 1,1-1 0,-4-11-1,-5-50-12439,7 43 9387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15.6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263 250 560,'1'-3'9143,"8"2"-4420,-8 2-4515,0-1 1,0 0 0,0 0-1,1 1 1,-1-1 0,0 1-1,0-1 1,0 1 0,0-1-1,0 1 1,0 0 0,0 0-1,0-1 1,0 1 0,-1 0-1,1 0 1,0 0 0,0 0-1,-1 0 1,2 1 0,1 4-52,0-1-1,1 0 1,0 0 0,0 0 0,0-1 0,0 0 0,1 1 0,0-1 0,-1-1 0,2 1-1,-1-1 1,0 0 0,1 0 0,-1 0 0,1-1 0,0 0 0,0 0 0,0 0-1,0-1 1,0 0 0,0 0 0,8 0 0,18 0-185,0 0 0,0-2 0,31-5-1,-50 5 150,13-2-132,0-1 0,1-1 0,-2-1 0,1-1 0,-1-1 0,26-12 0,-45 17-21,1 0 1,-1-1-1,1 1 1,-1-1-1,0 0 1,-1-1-1,1 1 1,-1-1-1,0-1 1,0 1-1,0-1 1,-1 1-1,0-1 0,0 0 1,-1-1-1,1 1 1,-1-1-1,-1 1 1,1-1-1,-1 0 1,0 0-1,-1 0 1,0 0-1,0-1 1,0 1-1,-1 0 1,0-8-1,-1 11 26,1-1 0,-1 1 1,0 0-1,0-1 0,0 1 0,0 0 1,-1 0-1,0 0 0,1 0 0,-2 0 1,1 0-1,0 1 0,-1-1 0,0 1 1,1-1-1,-1 1 0,-6-5 0,3 4 4,-1 0-1,1 1 0,-1-1 1,1 1-1,-1 0 0,0 1 1,0 0-1,0 0 0,-13-2 1,-7 2 1,-1 1 1,1 1-1,0 2 1,-41 6-1,32-2-15,0 2-1,1 1 0,0 2 1,1 1-1,0 2 1,1 2-1,0 0 0,-34 25 1,43-25 37,2 1 1,0 1 0,1 1-1,1 1 1,1 0 0,1 2 0,1 0-1,1 1 1,0 1 0,2 0-1,-13 30 1,22-40 55,0-1 0,1 1-1,1 0 1,0 0 0,1 0 0,1 1 0,0-1-1,1 0 1,0 0 0,1 1 0,1-1 0,0 0-1,1 0 1,1 0 0,0 0 0,0-1 0,2 1-1,-1-1 1,2-1 0,0 1 0,14 19 0,-10-18-1,-1-1-1,1 0 1,1-1 0,1 0 0,0-1 0,0 0 0,1-1 0,0 0 0,0-2 0,1 1 0,1-2 0,-1 0 0,1-1 0,0 0 0,1-2-1,-1 0 1,1 0 0,18 0 0,-18-4-65,0-1 1,-1-1-1,1 0 0,-1-2 0,24-6 0,39-8-36,-66 16-62,0 1 1,-1-2 0,1 0 0,-1-1 0,0 0 0,0 0 0,-1-1 0,1-1 0,13-9-1,-19 11-336,0-1-1,0-1 0,0 1 1,-1-1-1,1 0 0,6-11 1,-7 10-575,-1 0 1,0-1-1,-1 0 1,0 0-1,0 0 1,3-15 0,-3 7-926,5-43-5231,-8 37 4712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16.2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 1 1056,'1'0'399,"0"0"1,1 0-1,-1 0 1,0-1-1,0 1 0,1 0 1,-1 0-1,0 1 0,0-1 1,1 0-1,-1 0 1,0 1-1,0-1 0,1 0 1,-1 1-1,0-1 0,0 1 1,0 0-1,0-1 1,0 1-1,0 0 0,0 0 1,0 0-1,0-1 0,0 1 1,0 0-1,-1 0 1,2 2-1,28 31 4674,-30-33-4803,9 12 428,0 0 1,-2 1-1,0 0 1,0 0-1,-1 1 0,-1 0 1,6 28-1,-5-13-279,-1 1 1,-2 0-1,0 31 1,-5-31-342,0 0 0,-2-1 0,-2 1 0,-1-1 1,-1 0-1,-1-1 0,-2 0 0,0 0 0,-3-1 0,0-1 1,-29 41-1,38-59-84,-1-1 1,-1 0 0,0 0 0,0 0-1,0-1 1,-1 0 0,-17 11 0,25-18 0,0 1 1,0-1-1,-1 0 0,1 0 1,0 0-1,0 0 1,0 0-1,0 0 1,-1 0-1,1 0 0,0 0 1,0 0-1,-1 1 1,1-1-1,0 0 1,0 0-1,0 0 0,-1 0 1,1 0-1,0-1 1,0 1-1,-1 0 1,1 0-1,0 0 0,0 0 1,0 0-1,-1 0 1,1 0-1,0 0 1,0 0-1,0 0 0,0-1 1,-1 1-1,1 0 1,0 0-1,0 0 1,0 0-1,0-1 0,0 1 1,-1 0-1,1 0 1,0-12-173,9-12-74,14-15 77,2 2-1,2 1 1,1 1-1,45-43 1,146-116 22,-155 140 56,-35 31 67,-18 15 35,0 0 0,0-1-1,-2-1 1,13-13 0,-69 49 189,12 9-97,1 1 0,1 2-1,-39 59 1,63-83-3,1 0-1,0 0 1,0 1 0,2 0-1,0 0 1,0 0-1,2 1 1,0 0 0,0 0-1,2 0 1,0 0-1,1 0 1,0 0-1,3 25 1,-1-34-70,1 0 0,0 0 0,0 0 0,0 0 0,1 0-1,0 0 1,1 0 0,-1-1 0,1 1 0,0-1 0,1 0 0,0-1 0,0 1 0,0-1 0,0 0 0,8 5-1,-4-4-12,0 0 0,1-1 0,0 0 0,0-1-1,0 0 1,0 0 0,1-1 0,-1-1 0,1 1-1,14 0 1,-8-2-393,0-1 1,0 0-1,0-1 0,-1-1 0,1-1 0,23-6 0,-27 6-503,-1-1-1,0-1 0,0 0 0,0-1 0,-1 0 0,0-1 1,0 0-1,11-10 0,-11 7-1660,0-1 1,-1 0-1,15-20 1,-13 9-1181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16.6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209 269 532,'3'0'14610,"4"0"-10461,35 3-2338,-18-5-1643,0-2-1,0-1 1,0 0-1,0-2 1,44-19 0,-58 21-190,1 0 0,-1 0-1,0-1 1,-1 0 0,0 0 0,0-1 0,0-1 0,-1 1 0,0-2 0,0 1 0,-1-1-1,0 0 1,0 0 0,-1-1 0,5-10 0,-10 18 17,0 0 1,0 0-1,0-1 1,0 1-1,0-1 1,0 1-1,0 0 1,-1-1-1,0 1 0,1-1 1,-1 1-1,0-1 1,0 1-1,0-1 1,0 1-1,-1-1 1,1 1-1,-1-1 0,0 1 1,1-1-1,-1 1 1,0 0-1,0-1 1,-1 1-1,1 0 1,0 0-1,-1 0 0,1 0 1,-1 0-1,0 0 1,1 0-1,-1 0 1,0 1-1,0-1 1,0 1-1,-1 0 0,1-1 1,0 1-1,0 0 1,-1 0-1,1 0 1,-1 1-1,1-1 0,0 1 1,-3-1-1,-6-1 7,1 1 1,-1 0-1,0 1 0,1 0 0,-1 0 0,1 1 0,-1 1 0,1 0 0,-17 5 0,-3 4 135,1 2 0,1 0 1,0 2-1,1 1 0,1 2 0,0 0 0,1 2 0,1 0 0,2 2 0,-34 39 0,44-47-16,1 1-1,1 1 1,0-1-1,1 2 1,1-1-1,0 1 1,1 0-1,1 1 1,1-1-1,0 1 1,2 0-1,0 1 1,0-1-1,2 1 1,1-1 0,0 1-1,1-1 1,1 1-1,6 24 1,-6-34-83,2 1 1,-1-1 0,1 0 0,1 0 0,-1-1 0,2 1-1,-1-1 1,1 0 0,0 0 0,1-1 0,0 0 0,0 0-1,0-1 1,1 0 0,0 0 0,0 0 0,1-1-1,0-1 1,-1 1 0,14 3 0,-16-5-192,0-2 0,1 1 0,-1-1 1,1 1-1,-1-2 0,1 1 0,-1-1 0,1 0 1,-1 0-1,1-1 0,-1 0 0,1 0 0,-1-1 0,1 1 1,-1-1-1,0-1 0,0 1 0,0-1 0,0 0 1,-1-1-1,1 1 0,-1-1 0,0 0 0,0 0 0,0-1 1,0 0-1,-1 1 0,0-1 0,0-1 0,0 1 0,3-8 1,20-43-6882,-9-4-3439,-14 40 6827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17.1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380 109 1044,'4'-4'1158,"-1"1"-1,0-1 1,-1-1-1,1 1 1,-1 0-1,0-1 1,0 1 0,0-1-1,-1 1 1,1-1-1,-1 0 1,0 0-1,0 0 1,-1-6 0,0 9-946,0 1 0,0-1 1,0 1-1,0-1 0,-1 1 1,1-1-1,-1 1 1,1-1-1,-1 1 0,0-1 1,1 1-1,-1 0 0,0 0 1,0-1-1,0 1 1,0 0-1,0 0 0,0 0 1,-2-2-1,1 2-79,0 0 1,-1 0-1,1 0 0,0 1 0,-1-1 1,1 0-1,-1 1 0,1 0 1,-1-1-1,1 1 0,-1 0 0,1 0 1,-1 0-1,1 1 0,-5 0 1,-8 3 18,1 1 0,0 0 1,0 1-1,1 0 0,0 1 1,0 0-1,0 1 0,1 1 1,0 0-1,0 1 0,1 0 1,1 0-1,0 1 0,-17 24 1,4-2 110,2 1 0,0 1 0,3 1 0,-19 51 1,30-71-163,2 1 1,0 0-1,2 1 1,0-1-1,0 0 1,2 1-1,0 0 1,1-1 0,0 1-1,5 23 1,-4-35-120,0 0 1,1 0-1,-1 0 0,1 0 1,1 0-1,-1-1 1,1 1-1,0-1 1,0 0-1,1 0 0,-1 0 1,1 0-1,0 0 1,0-1-1,1 1 1,0-1-1,-1-1 1,1 1-1,0-1 0,1 1 1,-1-1-1,1-1 1,-1 1-1,1-1 1,0 0-1,0 0 0,0-1 1,0 0-1,0 0 1,0 0-1,0-1 1,10 0-1,-5 0-440,0 0 0,0-1 0,0-1 0,-1 0 0,1 0 0,0-1 0,-1 0-1,0-1 1,1 0 0,-1-1 0,-1 0 0,16-10 0,-8 1-2295,-2 1-1,1-2 1,-2 0-1,0-1 1,19-28 0,-16 19-974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17.4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102 17 1404,'-17'-10'9744,"2"3"-1716,13 8-7893,1 0 0,0 1 1,-1-1-1,1 0 0,0 0 1,0 1-1,0-1 0,0 0 0,0 1 1,0-1-1,0 1 0,1-1 1,-1 1-1,0 3 0,-11 29 470,1 1-1,2 0 0,2 1 1,1 0-1,-2 63 1,7-79-548,1-1 1,5 31-1,-5-45-54,1 0-1,0 0 0,0-1 0,0 1 1,1 0-1,-1-1 0,1 1 1,0-1-1,1 1 0,-1-1 1,1 0-1,-1 0 0,1 0 0,1 0 1,5 5-1,-6-7-11,0-1-1,0 0 1,0 0 0,1 0-1,-1-1 1,0 1 0,0-1-1,0 0 1,1 0 0,-1 0 0,0 0-1,0-1 1,0 1 0,1-1-1,-1 0 1,0 1 0,0-1-1,0-1 1,4-1 0,5-2-104,-1-1 0,0 0 0,16-12 0,12-14-387,-2-2-1,-2-2 1,41-50-1,12-14 537,-88 99-17,0 1 0,1 0 0,-1 0 0,0-1 0,0 1 0,0 0 0,0 0 0,0 0-1,0-1 1,1 1 0,-1 0 0,0 0 0,0 0 0,0 0 0,1-1 0,-1 1 0,0 0 0,0 0 0,0 0 0,1 0 0,-1 0 0,0 0 0,0 0 0,1-1 0,-1 1 0,0 0 0,0 0 0,1 0 0,-1 0 0,0 0 0,0 0 0,1 0 0,-1 0 0,0 1 0,0-1 0,1 0 0,-1 0 0,0 0 0,0 0 0,1 0 0,-1 0 0,0 0 0,0 1-1,0-1 1,1 0 0,-1 0 0,0 0 0,3 17 645,-7 29 255,3-41-775,-8 49 669,-5 32-70,14-79-829,-1 0 1,1 0-1,0 0 1,1 0 0,0 0-1,0 0 1,1 0-1,-1-1 1,5 11 0,-6-16 7,1-1-1,-1 0 1,0 1 0,1-1 0,-1 1 0,0-1-1,1 0 1,-1 1 0,0-1 0,1 0 0,-1 0-1,0 1 1,1-1 0,-1 0 0,1 0 0,-1 0-1,1 1 1,-1-1 0,1 0 0,-1 0 0,1 0-1,-1 0 1,0 0 0,1 0 0,-1 0 0,1 0 0,-1 0-1,1 0 1,-1 0 0,1 0 0,-1 0 0,1-1-1,21-10-2489,15-19-2653,47-51-5303,-58 54 7618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17.8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822 182 2560,'12'-72'8223,"-10"50"-4374,1 0 0,1 1 0,8-24 0,-49 132 384,-3 6-3554,-69 160-99,-148 250 0,-32 66-799,209-363-211,69-171-331,2 1 1,1 1 0,-5 70 0,12-105 506,1 37-1265,0-37 1267,0-1 0,0 0 0,0 1 0,0-1-1,0 1 1,0-1 0,1 0 0,-1 1 0,0-1 0,1 1 0,-1-1 0,1 0 0,-1 0 0,1 1 0,0-1-1,0 0 1,-1 0 0,1 0 0,0 0 0,0 1 0,1-1 0,-1-1-65,0 0 0,0 0 0,0 0 1,0 0-1,0-1 0,-1 1 0,1 0 0,0-1 0,0 1 1,0 0-1,0-1 0,-1 1 0,1-1 0,0 0 0,-1 1 0,1-1 1,0 1-1,-1-1 0,1 0 0,-1 0 0,1 1 0,-1-1 1,1 0-1,-1 0 0,0 0 0,1 0 0,-1-1 0,9-25-7049,-6 10 3650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18.2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44 1724,'7'30'9930,"12"-11"-4047,-14-17-5492,0 0 0,1 0 0,-1 0 0,0-1 1,1 0-1,-1 1 0,0-2 0,1 1 0,8-1 0,9-1-628,-1-1 0,1-1-1,37-10 1,36-17-3451,-3-12-5970,-69 28 5897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18.9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207 331 512,'6'9'6580,"-5"-8"-6393,-1-1 1,0 1-1,0-1 1,1 1-1,-1-1 1,0 0-1,0 1 1,1-1-1,-1 1 1,0-1-1,1 0 0,-1 1 1,1-1-1,-1 0 1,1 1-1,-1-1 1,0 0-1,1 0 1,-1 1-1,1-1 1,-1 0-1,1 0 1,-1 0-1,1 0 1,-1 0-1,1 1 1,0-1-1,-1 0 1,1 0-1,-1 0 1,1-1-1,-1 1 1,1 0-1,-1 0 1,1 0-1,-1 0 1,1 0-1,0-1 1,0 1 24,0 0 1,-1 0 0,1 0-1,0 0 1,0 0-1,-1 1 1,1-1-1,0 0 1,-1 0-1,1 1 1,0-1-1,-1 1 1,1-1-1,0 0 1,-1 1-1,1-1 1,-1 1-1,1-1 1,0 1-1,-1 0 1,0-1-1,1 1 1,-1-1-1,1 1 1,-1 1-1,15 25 1766,0 0-912,-8-23-1011,-1 1 0,1-1 0,0-1-1,0 0 1,0 0 0,0 0-1,0-1 1,1 0 0,-1 0 0,1 0-1,0-1 1,-1-1 0,1 1-1,0-1 1,12-2 0,-3 1-48,0-1 0,1-1 0,-1-1 0,-1-1 0,32-12 0,-39 13-14,-1-1 0,0-1 0,0 1 0,-1-1 0,0-1 0,0 1 0,0-1 0,-1 0 0,1-1 0,-2 0 0,1 0 0,-1 0 0,-1 0 0,0-1 0,0 0 0,0 0 0,-1 0 0,0 0 0,-1 0 0,2-13 0,-2 11-6,-1-1 0,0 0 1,0 0-1,-1 0 0,-1 0 1,0 0-1,0 0 0,-1 0 1,-1 0-1,0 1 0,-1-1 1,0 1-1,0 0 0,-1 0 1,-1 0-1,-6-9 0,9 16 17,1 1 0,-1 1 0,0-1 0,1 0 0,-1 1 0,0-1 0,-1 1-1,1 0 1,0 0 0,-1 0 0,1 0 0,-1 1 0,1-1 0,-1 1 0,0 0 0,0 0 0,-6 0 0,2 0 3,0 1 0,0 1 0,0-1 0,0 1 0,1 1 0,-1 0 0,0 0 0,-10 4 0,-3 3 15,0 2-1,0 0 1,1 1-1,1 1 0,-19 16 1,1 3 119,1 1 0,1 2 0,3 2 1,0 1-1,-32 52 0,51-70-10,1 0 0,1 1 0,1 0 0,1 1 1,1 0-1,0 0 0,2 1 0,1 0 0,0 0 0,2 0 0,1 1 0,0-1 1,3 25-1,1-35-76,1-1 0,0 1 0,1 0 0,0-1 0,1 0 1,0 0-1,1 0 0,0 0 0,1-1 0,0 0 0,1-1 0,0 0 1,1 0-1,0 0 0,1-1 0,0-1 0,0 0 0,1 0 1,16 9-1,-15-10-178,0-1 0,1 0 0,0 0 0,0-1 0,0-1 0,0 0 0,1-1 0,0-1 0,-1 0 0,1-1 0,0 0 0,0-1 0,0 0 0,0-1 0,0-1 0,0 0 0,-1-1 0,15-5 0,-24 6-336,1 0 1,-1 0 0,0 0-1,0 0 1,-1-1 0,1 0 0,0 0-1,-1 0 1,0 0 0,1 0-1,4-7 1,-5 5-1033,0 0 0,0-1 0,0 1 0,-1-1 1,0 0-1,0 0 0,0 1 0,1-8 0,-3 1-2159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21.8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410 85 1072,'13'-16'3762,"-10"13"-2723,0 0-1,0-1 1,0 1-1,-1-1 1,1 1 0,-1-1-1,0 0 1,0 0-1,2-5 1,17-12 4362,-21 21-5235,1-1 0,-1 1 0,1-1 0,0 1 0,-1-1 0,1 1 0,0-1-1,0 1 1,-1-1 0,1 1 0,0 0 0,0 0 0,0-1 0,-1 1 0,1 0 0,0 0 0,0 0 0,0 0-1,0 0 1,-1 0 0,1 0 0,0 0 0,0 0 0,0 0 0,0 1 0,-1-1 0,1 0 0,0 0 0,0 1-1,0 0 1,0 2 4,0 0-1,0 0 1,-1 0-1,0 0 1,1 0-1,-1 0 1,0 0-1,0 1 1,-1-1-1,1 0 1,-1 0-1,0 0 1,-1 4-1,-14 39 666,-90 176 316,-81 190 1493,135-278-2644,-41 163 0,81-247 0,2 0 0,2 1 0,3 0 0,2 0 0,2 0 0,10 95 0,-3-101 0,2-1 0,2 0 0,2-1 0,2 0 0,1-1 0,3 0 0,28 50 0,-38-75 0,-7-13 0,1-1 0,-1 1 0,1-1 0,-1 1 0,1-1 0,0 0 0,0 0 0,1 0 0,-1 0 0,1 0 0,3 3 0,-4-6 0,0 0 0,-22-15 0,16 9-645,-1-1 0,1 1 0,0-1 0,0 1-1,1-1 1,0 0 0,0 0 0,1-1 0,0 1 0,0 0 0,1-1 0,0 1-1,0-1 1,1 0 0,-1 1 0,3-14 0,2 4-2819,0 0 0,2 0 0,0 1 0,15-29 0,-8 19-372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19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38 106 764,'12'-34'3850,"11"-37"5303,-17 102-1743,14 152-6173,-16-119-1081,-4 1 0,-2 0 0,-4 0-1,-2 0 1,-3-1 0,-24 80 0,23-100-126,8-29-16,0 0 1,0 0-1,-12 23 0,16-38 57,1-7-58,1 0 0,1-1 0,-1 1 0,1 0 0,0 1 0,1-1 0,-1 0 0,6-6 0,1-3-89,3-7-135,1 1-1,0 0 0,2 0 1,1 2-1,0 0 1,2 1-1,34-27 0,-45 40 194,0 0 0,1 0 0,0 1 1,0 0-1,0 1 0,1 0 0,-1 0 0,1 1 0,0 0 0,0 1 0,0 0 0,1 0 0,-1 1 0,0 1 0,0 0 0,1 0 0,-1 1 0,0 0 0,1 1 0,-1 0 1,0 1-1,15 5 0,-21-6 49,1 0 1,-1-1 0,0 2-1,0-1 1,0 0 0,-1 1-1,1 0 1,0-1 0,-1 2 0,0-1-1,1 0 1,-1 1 0,-1-1-1,1 1 1,0 0 0,-1 0-1,0 0 1,0 0 0,0 0-1,-1 0 1,1 1 0,-1-1 0,0 1-1,1 7 1,-2-3 70,0 1 1,-1-1-1,0 1 0,-1-1 1,0 1-1,0-1 0,-1 0 1,0 0-1,-1 0 0,-8 15 1,-8 16 139,14-23-200,-2-1 0,0 0 0,-1-1 0,-1 1 0,0-2-1,-1 1 1,-22 21 0,28-33-168,0 0 0,0 0 0,0-1 0,-1 0 0,1 0-1,-1 0 1,1 0 0,-1-1 0,0 0 0,1 0 0,-1-1 0,0 1-1,0-1 1,0-1 0,0 1 0,1-1 0,-8-1 0,8 1-614,-1-1 1,1 0-1,-1 0 1,1 0-1,0 0 1,0-1-1,-9-6 1,11 7-210,0 0 1,0-1-1,0 0 1,0 0-1,1 0 1,-1 0-1,1 0 1,0 0-1,0-1 1,0 1-1,-3-8 1,1-6-2542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22.2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316 31 1848,'0'0'154,"-1"-1"324,1 0 1,0 0-1,0 0 1,0 0-1,0 0 0,0 0 1,0 0-1,0 0 0,0 0 1,0 0-1,0 0 0,0 0 1,1 0-1,-1 0 1,0 0-1,1 0 0,-1 0 1,1 0-1,-1 0 0,1 0 1,-1 1-1,1-1 0,-1 0 1,1 0-1,0 0 1,0 1-1,1-2 0,2-1 1337,-16 25 6405,0 3-7224,-24 37 1,-161 204 700,157-201-1395,15-24-1007,18-32-1661,41-155-21690,-30 125 22236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22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287 38 308,'6'-7'1266,"-5"7"-1033,0-1 1,0 1 0,0-1-1,0 0 1,-1 0 0,1 1-1,0-1 1,0 0 0,-1 0-1,1 0 1,0 0 0,-1 0-1,1 0 1,-1 0 0,0 0 0,1 0-1,-1 0 1,0 0 0,1 0-1,-1 0 1,0 0 0,0-1-1,0 1 1,0 0 0,0 0-1,0 0 1,0 0 0,-1 0-1,1-2 1,-13 11 10277,-43 34-7199,9 0-1769,-70 81 0,63-63-1227,36-33-1412,21-21-2350,15-13-1583,18-13-5094,-24 14 6416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23.8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460 50 2456,'1'-5'1802,"-2"1"-1,1 0 1,0-1-1,-1 1 1,0 0 0,0 0-1,0-1 1,-3-4-1,4 9-1648,0 0-1,0-1 1,0 1-1,-1 0 1,1-1-1,0 1 1,0 0-1,0 0 1,-1-1-1,1 1 1,0 0-1,-1-1 1,1 1-1,0 0 1,0 0-1,-1 0 1,1-1-1,-1 1 1,1 0-1,0 0 1,-1 0-1,1 0 1,0 0-1,-1 0 1,1 0-1,0 0 1,-1 0-1,1 0 1,-1 0-1,1 0 1,0 0-1,-1 0 1,-14 17 476,-1 22 224,1 0 1,-19 80-1,10-29 278,-20 42-69,-6-3 1,-5-2 0,-100 167 0,144-274-1083,10-15-77,-2 0 0,1 0 0,0-1 0,-1 1 0,0-1 0,-6 7 1,9-17-676,0 0 0,1 1 0,-1-1 1,1 1-1,0-1 0,3-8 1,93-305-13585,-18 49 7015,-58 211 7622,3 0 0,45-81 0,-38 96 712,-26 37-124,1 0 1,1 1 0,-1 0 0,1 0 0,0 0 0,15-8 0,-19 12-607,0 1 0,1-1 1,-1 1-1,1 0 0,-1 0 1,1 0-1,-1 0 0,1 0 1,0 1-1,-1 0 0,1 0 1,0 0-1,-1 0 0,1 0 1,0 1-1,-1-1 0,1 1 0,-1 0 1,1 1-1,-1-1 0,1 0 1,-1 1-1,0 0 0,0 0 1,0 0-1,0 0 0,0 0 1,0 0-1,0 1 0,-1 0 1,1-1-1,-1 1 0,3 5 1,7 8 130,-2 0 0,0 0 0,-1 2 0,0-1 0,10 34 0,21 100 1069,-19-64-836,42 114 201,17 67-2351,-83-267-385,-6-9 960,-7-12-38,-5-31-668,19 43 1587,0 1 1,-1-1-1,0 1 1,0 0-1,0-1 1,-1 1 0,0 1-1,-1-1 1,1 1-1,-1-1 1,-9-7-1,10 12 265,0 0 1,0 1-1,-1-1 0,1 1 0,-1 0 0,1 0 0,-1 0 0,1 1 0,-1-1 0,0 1 0,1 0 0,-1 1 0,1-1 0,-8 2 0,-70 21 1295,51-13-981,-114 31-82,139-40-3560,20-16-4207,21-10 271,-17 11 3357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24.4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274 0 2324,'5'34'13386,"-7"12"-7599,-15 60-5094,6-43 1051,-14 66 857,-73 221 1,0-2-1474,87-291-1092,3 0 0,3 1 1,2 64-1,3-122-33,1 1 0,0-1 0,-1 1 1,1-1-1,0 1 0,-1-1 0,1 0 0,0 1 0,0-1 0,-1 0 0,1 0 0,0 1 1,0-1-1,0 0 0,-1 0 0,1 0 0,0 0 0,0 0 0,0 0 0,-1 0 0,1 0 0,0-1 1,0 1-1,0 0 0,-1 0 0,1-1 0,1 0 0,35-7-105,-28 5 110,13-1-89,0-1 0,-1-1 0,0-1 0,0-1 0,0 0 0,27-17-1,-15-10-1202,-9 8-2720,-23 27 3763,-1-1 1,1 1-1,-1-1 0,1 0 1,-1 1-1,1-1 0,-1 0 1,0 0-1,1 1 0,-1-1 1,0 0-1,0 0 0,0 0 1,1 1-1,-1-1 1,0 0-1,0 0 0,0 0 1,0 1-1,0-1 0,0 0 1,-1 0-1,1 0 0,0 1 1,0-1-1,0 0 0,-1 0 1,1 1-1,-1-2 0,-14-21-8511,11 18 5474,1-1-283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24.9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941 32 2520,'8'-10'2837,"-3"-4"5909,-5 14-8532,0-1 1,0 1-1,0 0 0,0 0 0,0-1 1,-3-3 3212,3 4-3213,0 0 0,-1 0 1,1 0-1,0 0 0,0-1 0,-1 1 0,1 0 1,0 0-1,-1 0 0,1 0 0,0 0 0,-1 0 1,-12 3 336,-50 18 869,-1-3 0,-126 20 0,112-29-1046,-112-2-1,190-7-406,39 20-127,-37-17 173,0 0 0,0 1-1,0-1 1,-1 0-1,1 1 1,-1-1-1,0 1 1,0-1-1,-1 1 1,1 0 0,-1-1-1,1 1 1,-1 0-1,0-1 1,-1 1-1,1 0 1,-2 6-1,-19 68 384,15-63-319,-81 231 2147,-25 78-317,64-171-1445,-49 193-282,94-333-892,-1 1-1,0-1 1,-1 0-1,-8 17 1,19-41-4363,27-54-3779,-4-33-369,-20 59 5855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25.5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503 36 160,'20'-34'16326,"-33"48"-15903,4-4-122,11-16-1484,-2 5 1236,1 1 0,-1 0 0,0-1 0,0 1 0,0-1 0,1 1 0,-1-1 0,0 1 0,0-1 0,0 1 0,0-1 0,0 1 0,0-1 0,0 1 0,0-1 0,0 1 0,0-1 0,0 1 0,0-1 0,0 1-1,0-1 1,0 1 0,-1-1 0,1 1 0,0-1 0,0 1 0,0-1 0,-1 1 0,1-1 0,0 1 0,-1 0 0,1-1 0,0 1 0,-1 0 0,1-1 0,-1 1 0,1 0 0,-1-1 0,1 1 0,0 0-1,-1 0 1,1-1 0,-1 1 0,1 0 0,-1 0 0,1 0 0,-1 0 0,1 0 0,-1 0 0,1 0 0,-1 0 0,0 0 0,1 0 0,-1 0 0,1 0 0,-1 0 0,1 0 0,-1 1 0,-43 3 5467,31-2-6220,-371 18 5425,380-20-4681,0 0 1,-1 1 0,1-1-1,0 1 1,0 0-1,0 0 1,0 0 0,-6 3-1,10-4-42,0 0-1,-1 1 1,1-1-1,0 0 1,-1 1-1,1-1 1,0 0-1,-1 1 1,1-1-1,0 0 1,0 1-1,0-1 1,-1 1-1,1-1 1,0 0-1,0 1 1,0-1-1,0 1 1,0-1-1,0 1 1,-1-1-1,1 1 1,0-1-1,0 0 1,1 1-1,-1-1 1,0 1-1,0-1 1,0 1-1,16 19-39,65 38-1440,-83-68-5042,1 9 5951,1 0 1,0 1-1,-1-1 1,1 0 0,0 0-1,-1 1 1,1-1-1,0 0 1,0 0-1,0 0 1,0 1-1,0-1 1,0 0 0,0 0-1,0 0 1,0 1-1,0-1 1,0 0-1,1 0 1,-1 1 0,0-1-1,0 0 1,1 0-1,-1 1 1,1-1-1,-1 0 1,0 1 0,2-2-569,3-1-2509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26.2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1281 15 1400,'0'-1'193,"0"1"0,0 0-1,0-1 1,1 1 0,-1-1-1,0 1 1,0 0 0,0-1-1,0 1 1,0-1 0,0 1-1,0-1 1,0 1 0,0 0-1,0-1 1,0 1 0,0-1 0,-1 1-1,1 0 1,0-1 0,0 1-1,0-1 1,0 1 0,-1 0-1,1-1 1,0 1 0,0 0-1,-1-1 1,1 1 0,0 0-1,-1 0 1,1-1 0,0 1 0,-1 0-1,1 0 1,0-1 0,-1 1-1,1 0 1,-1 0 0,1 0-1,0 0 1,-1 0 0,1 0-1,-1 0 1,1-1 0,0 1-1,-1 0 1,1 0 0,-1 1 0,1-1-1,-1 0 1,1 0 0,0 0-1,-1 0 1,-23 17 3439,9-6-279,-288 19 2382,-9 1-3668,307-30-2050,1-1-1,-1 1 0,1 0 1,0 1-1,0-1 1,-1 1-1,1 0 1,0 0-1,0 0 0,1 0 1,-6 5-1,8-7-13,0 1-1,1 0 1,-1 0-1,1 0 1,-1 0-1,1 0 1,-1 0-1,1 0 1,-1 0-1,1 0 1,0 0-1,0 0 1,-1 0 0,1 0-1,0 0 1,0 0-1,0 0 1,0 0-1,1 1 1,-1 1 5,1 0 0,0 0 0,0-1 0,0 1 0,1-1 0,-1 1 0,0-1 0,1 1 0,0-1 0,2 2-1,3 6 40,0-4 19,-1 1 1,-1 1-1,1-1 0,-1 1 1,-1 0-1,5 10 0,-7-14-24,-1 1-1,-1-1 1,1 0 0,-1 1-1,0-1 1,0 1-1,0-1 1,0 0-1,-1 1 1,0-1 0,0 0-1,0 1 1,0-1-1,-1 0 1,1 0-1,-4 5 1,-23 45 562,-3-1-1,-58 74 1,10-13-158,5-4-181,-95 157 39,144-223-286,3 1 0,2 1 0,2 0 0,-16 61 0,28-78 34,0 0 1,-2 50-1,8-67-31,0 0 0,0 0 0,1 0 1,1 0-1,0 0 0,1 0 0,0-1 0,0 1 0,9 16 0,-9-23-17,1 0 0,0 0 0,0-1-1,1 1 1,-1-1 0,1 0 0,0 0-1,0 0 1,0-1 0,1 0 0,-1 0-1,1 0 1,0-1 0,0 0 0,0 0-1,0 0 1,0-1 0,0 0 0,0 0 0,0 0-1,11-1 1,9 1-9,0-2 1,0-1-1,46-9 0,8-6-260,98-34 0,-139 37-265,0-2 1,-1-2 0,-1-1 0,47-32-1,-72 42-136,1 0 0,-2-1 0,1-1 0,-2 1 0,1-2 0,-2 0 0,1 0 0,-1 0 0,12-25 0,-15 22-1027,0 0 0,-1 0 1,-1 0-1,0-1 0,-1 0 1,-1 1-1,0-1 0,-2 0 0,0-20 1,-2 4-2050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26.6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93 304,'-2'3'9312,"8"2"-4893,10 3-914,7-4-2729,1-2-1,-1-1 1,0 0 0,1-2-1,28-4 1,-4-3-2158,70-20 0,-61 8-2633,24-21-6518,-56 27 6799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26.9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260 57 564,'20'-19'6340,"24"-19"7865,-42 45-9474,-5 21-3961,2-21-242,-27 356 1383,19-198-52,-53 283 0,-13-153-5657,60-250 2825,-1 0 0,-3-1 1,-1-1-1,-35 54 0,46-88-1751,9-9 2415,-1 0 1,1 0 0,-1 0-1,1 0 1,-1 0 0,1 0 0,-1 0-1,1 0 1,-1 0 0,1-1 0,-1 1-1,1 0 1,0 0 0,-1 0-1,1 0 1,-1-1 0,1 1 0,-1 0-1,1 0 1,0-1 0,-1 1 0,0-2-925,1 2 924,-1 0 1,1-1 0,0 1-1,0-1 1,0 1 0,-1 0 0,1-1-1,0 1 1,0-1 0,0 1 0,0-1-1,0 1 1,0-1 0,0 1 0,0-1-1,0 1 1,0-1 0,0-7-3713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27.3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214 260 2156,'15'-29'1785,"-2"2"-117,1 0 0,1 1 1,30-38-1,-39 57-1351,1 0-1,0 0 1,0 0 0,1 1-1,-1 0 1,2 1 0,-1-1-1,0 2 1,1-1 0,0 1-1,0 1 1,0-1 0,0 1-1,1 1 1,12-2 0,-6 1 25,0 1-1,0 1 1,1 1 0,-1 0-1,19 3 1,-31-3-272,-1 1 0,0 0 1,0-1-1,0 1 0,0 1 0,0-1 0,0 0 0,0 1 0,0-1 0,0 1 1,-1 0-1,1 0 0,0 0 0,-1 0 0,0 1 0,0-1 0,1 0 0,-1 1 0,-1 0 1,1-1-1,0 1 0,-1 0 0,1 0 0,-1 0 0,0 0 0,0 0 0,0 0 1,-1 1-1,1-1 0,-1 0 0,1 0 0,-1 4 0,0 25 233,-2-1-1,-1 1 1,-1-1-1,-1 0 1,-17 52-1,1-24 162,-52 108 0,57-134-353,-2-1 1,-1-1-1,-2 0 0,-1-2 1,-1 0-1,-2-1 0,-1-2 1,0-1-1,-2 0 0,-1-2 0,-1-2 1,-1-1-1,-1-1 0,0-1 1,-52 19-1,34-19-67,51-18-55,1-1 0,0 1 0,0-1 0,0 1 0,0 0 0,-1 0 0,1 0 0,0 0 0,0 0 0,0 1 0,0-1 0,-1 0 0,1 1 0,0-1 0,0 1 0,-1 0 0,1 0 0,0-1 0,-1 1 0,1 0 1,1 2-1,1 0 14,-1 1 0,1-1 0,-1 1 0,0 0 0,-1 0 0,1 0 1,0 0-1,1 7 0,6 13 150,-2 0 1,8 41-1,-9-38-4,55 182 737,-36-132-835,-4 1 1,-2 1 0,14 135-1,-34-210-57,1 0 0,-1 0 0,-1 0 0,1-1 0,0 1 0,-1 0 0,0 0 0,0 0 0,0-1 0,-1 1 0,1-1 0,-1 1 0,0-1 0,1 1 0,-2-1 0,1 0 0,0 0 0,-1 0 0,-2 3 0,3-5-189,0 0 0,0 1 0,-1-1 0,1 0 0,0-1-1,0 1 1,0 0 0,-1-1 0,1 1 0,0-1 0,-1 1 0,1-1 0,0 0 0,-1 0 0,1 0 0,0-1 0,-1 1-1,1 0 1,0-1 0,0 0 0,-1 1 0,1-1 0,0 0 0,0 0 0,0 0 0,0 0 0,0-1 0,0 1-1,0-1 1,0 1 0,1-1 0,-4-3 0,-33-40-8932,16 17 3462,5 7 1686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19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1 286 128,'43'-154'16822,"-7"23"-8298,-40 293-5919,-23 535-2588,28-682-882,-1 25-1295,-5-19-5330,-13-14-4771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28.6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196 146 296,'5'-7'1166,"-3"3"-614,1-1 0,0 1 0,0 0 0,0 0 0,1 0 0,0 0 1,6-4-1,-9 7-508,0 1 1,0-1 0,1 1 0,-1-1-1,0 1 1,1 0 0,-1 0-1,0 0 1,1 0 0,-1 0 0,0 0-1,1 0 1,-1 0 0,0 0 0,1 1-1,-1-1 1,0 0 0,0 1-1,1-1 1,-1 1 0,0 0 0,0-1-1,0 1 1,0 0 0,0 0 0,0 0-1,0 0 1,0-1 0,0 1-1,0 1 1,0-1 0,0 0 0,-1 0-1,2 2 1,41 53 261,-12-15-225,38 38 1,-58-67-217,0-2 1,1 0 0,1 0 0,-1-1 0,1-1 0,1 0-1,27 12 1,-36-19 47,1 1-1,0-1 1,-1 0 0,1-1-1,-1 0 1,1 1-1,11-3 1,-16 2 88,1 0 0,-1 0 0,1 0 0,-1 0 0,1 0 0,0-1 0,-1 1 0,1-1 0,-1 1 0,1-1 1,-1 1-1,0-1 0,1 0 0,-1 0 0,0 0 0,1 0 0,-1 0 0,0 0 0,0 0 0,0 0 0,0 0 0,0-1 0,0 1 0,0 0 0,0-1 0,-1 1 0,1 0 0,0-1 0,-1 1 0,1-1 0,-1 1 1,1-4-1,-1 5 51,-1-1 0,1 0 0,0 0 1,-1 1-1,1-1 0,-1 0 0,1 1 1,-1-1-1,1 0 0,-1 1 1,0-1-1,1 1 0,-1-1 0,1 1 1,-1-1-1,0 1 0,0-1 0,1 1 1,-1 0-1,0 0 0,0-1 1,1 1-1,-1 0 0,0 0 0,0 0 1,0 0-1,0 0 0,1-1 0,-1 2 1,0-1-1,0 0 0,0 0 0,-1 0 1,-32 4 1440,31-3-1306,-24 6 1081,0 0-1,0 3 1,1 0-1,1 1 1,-33 20-1,27-14-143,0-2 0,-60 21 0,67-29-935,10-2 116,0-1 1,0 0-1,-1-1 0,1-1 1,-29 1-1,40-3-224,-1 0 1,1-1-1,-1 1 1,1-1-1,-1 0 1,1 0-1,-1-1 1,1 1-1,0-1 1,0 1-1,0-1 1,0 0-1,0 0 1,0 0-1,0-1 1,1 1-1,-1-1 1,1 1-1,-1-1 1,1 0-1,0 0 0,0 0 1,1 0-1,-1 0 1,0-1-1,1 1 1,0 0-1,0-1 1,-1-6-1,-5-23 4,2-1 0,2 0 0,1 0 0,1 0 0,2 0 0,2 0 0,0 0 0,13-47 0,-15 77-196,15-51 82,-16 53-125,1 0-1,0 0 1,-1 0 0,1 0 0,0 0 0,0 0 0,0 1 0,0-1 0,0 0 0,0 1 0,1-1 0,-1 1 0,0-1 0,1 1 0,0 0 0,-1-1 0,1 1 0,-1 0 0,1 0 0,0 0 0,0 0 0,0 1 0,2-2 0,-4 3-163,1-1-1,-1 0 1,1 1-1,-1-1 1,1 1-1,-1-1 1,0 1-1,1-1 1,-1 1 0,0-1-1,1 1 1,-1-1-1,0 1 1,1-1-1,-1 1 1,0-1-1,0 1 1,0 0-1,0-1 1,0 1 0,0-1-1,0 1 1,0 0-1,0-1 1,0 1-1,0-1 1,0 1-1,0 0 1,0-1-1,0 1 1,0-1 0,-1 2-1,-4 24-4774,4-25 4723,-5 22-3336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29.0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69 157 2392,'-3'24'14385,"-5"-37"-9763,-8-45-7812,14 50 2761,-3-11-3331,-1 1-1,-12-25 1,8 22 169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29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1068 0 1956,'2'4'9406,"0"6"-4219,6 20-57,-9-16-4766,-1 1 0,0-1 0,-1 0 0,0 0 0,-1 0 0,-1 0 0,0-1 0,-1 0 0,0 0 0,-12 18 0,8-17-351,0 1-1,0-2 1,-1 0-1,-1 0 1,0-1-1,-1 0 1,0-1-1,-22 14 1,34-24-37,0 0 1,-1 0 0,1 0-1,-1 0 1,1 0-1,-1-1 1,1 1 0,-1 0-1,0-1 1,1 1-1,-1-1 1,0 0 0,1 0-1,-1 1 1,0-1 0,1 0-1,-1 0 1,0-1-1,1 1 1,-1 0 0,0 0-1,-1-1 1,2 0-5,0 0 0,-1 0 0,1-1 0,0 1 0,1 0 0,-1 0 0,0 0 0,0-1 0,0 1 0,1 0 0,-1-1 0,1 1 0,-1-1 0,1 1 0,0-1 0,-1 1-1,1-1 1,0 1 0,0-3 0,0-7-81,0-1 0,1 0-1,1 0 1,4-19-1,33-123-264,-53 205 1019,2-4-72,-23 54 1,28-84-372,0 0 1,-2-1-1,0 0 1,-1 0-1,0-1 0,-20 21 1,26-32-164,1-1 0,-1 1 1,0-1-1,-1 0 0,1 0 1,0 0-1,-1-1 0,0 1 0,1-1 1,-1 0-1,0-1 0,0 1 0,0-1 1,-1 0-1,1 0 0,0 0 1,0-1-1,0 0 0,-1 0 0,1 0 1,0-1-1,0 0 0,0 0 0,-1 0 1,1 0-1,0-1 0,-5-2 1,-4-3-32,-1 1 1,0 1-1,0 0 1,-1 1 0,1 1-1,-20-2 1,28 5 25,-1 1 1,1-1-1,-1 1 1,1 0-1,-1 1 1,1 0-1,0 0 0,-1 1 1,1-1-1,1 2 1,-1-1-1,0 1 1,1 0-1,-1 0 1,-5 6-1,-5 5 173,0 0 0,2 1 1,0 1-1,1 0 0,-22 35 0,-43 100 798,58-106-2080,-2-2 0,-42 63 1,47-89-2653,-12-3-10036,19-10 9249,4-1 330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29.7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0 233 544,'33'9'10056,"1"-8"-3883,-23-2-5170,1-1 1,-1 0-1,0 0 1,15-7-1,0-2-990,-1-1 0,0-1-1,25-17 1,-39 22-953,0-1 1,0 1 0,0-2-1,14-17 1,-19 19-861,1 0 1,-1 0 0,-1-1-1,0 0 1,0 0 0,6-18-1,-6 7-1876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30.1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928 42 1432,'10'-5'7929,"-10"14"-3095,-13 15-821,0-8-3282,-2-2 0,0 0 0,0 0 0,-1-2 0,-1 0 0,-19 10 0,27-16-692,-1-1-1,0 0 1,0 0-1,-1-1 1,0-1-1,1 0 1,-1 0-1,0-1 1,0-1-1,-1 1 1,1-2-1,-18-1 1,27 1-42,0 0 1,0 0-1,0 0 1,0-1-1,0 1 1,0-1-1,1 0 1,-1 0-1,0 1 1,0-1-1,1 0 1,-1 0-1,1 0 1,-1-1-1,1 1 1,-1 0-1,1-1 1,0 1-1,-1-1 1,1 1-1,0-1 1,0 1-1,0-1 1,0 0-1,-1-3 1,1 1-12,1 0 0,-1 0 0,1 0 1,0-1-1,0 1 0,1 0 0,-1 0 1,1 0-1,0 0 0,0 0 1,2-6-1,3-5-87,0 2 0,0-1 0,2 1 0,-1 0 1,20-23-1,1 14-1374,-20 21-1512,-16 18-1195,-30 24-4626,19-23 5505</inkml:trace>
  <inkml:trace contextRef="#ctx0" brushRef="#br0" timeOffset="1">87 547 1472,'7'-6'13857,"17"-18"-2572,-63 32-17715,27-5 1748,-31 11-6528,20-3 7422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30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836 0 2524,'2'8'10895,"-6"10"-5920,-8 12-1606,7-22-3129,-1-1-1,0 1 0,0-1 0,-1 0 1,0 0-1,-1-1 0,-11 8 0,16-11-263,0-1 0,-1 0 0,1 0-1,-1 0 1,0-1 0,1 1-1,-1-1 1,0 0 0,0 0-1,0 0 1,0 0 0,0-1 0,0 0-1,0 0 1,0 0 0,0 0-1,0-1 1,1 1 0,-1-1-1,0 0 1,-4-2 0,7 3 17,1 0 0,0 0 0,0 0 1,0 0-1,0 0 0,-1 0 0,1 0 1,0 0-1,0 0 0,0 0 0,0 0 1,0 0-1,-1-1 0,1 1 0,0 0 1,0 0-1,0 0 0,0 0 0,0 0 0,0-1 1,0 1-1,0 0 0,0 0 0,0 0 1,-1 0-1,1 0 0,0-1 0,0 1 1,0 0-1,0 0 0,0 0 0,0 0 1,0-1-1,0 1 0,0 0 0,0 0 0,0 0 1,1 0-1,-1-1 0,0 1 0,0 0 1,0 0-1,0 0 0,0 0 0,0-1 1,0 1-1,0 0 0,0 0 0,0 0 1,1 0-1,-1 0 0,0 0 0,0 0 0,0-1 1,0 1-1,0 0 0,1 0 0,-1 0 1,0 0-1,0 0 0,0 0 0,0 0 1,1 0-1,-1 0 0,0 0 0,0 0 1,1 0 5,0 0 1,-1 0 0,1 0 0,0 0 0,0 0 0,-1 0 0,1 0 0,0 0 0,-1 0 0,1 0 0,0 0 0,0 1 0,-1-1 0,1 0 0,-1 1 0,1-1 0,0 0 0,-1 1 0,1-1-1,-1 1 1,1-1 0,-1 1 0,1-1 0,-1 1 0,1-1 0,0 2 0,4 6 136,-1 1-1,0 0 1,0 0-1,-1 0 1,0 0-1,-1 1 1,0-1-1,0 1 1,-1 0-1,0-1 1,-1 1 0,-1 14-1,-1 8 385,-1-1 0,-12 50 0,7-53-291,-1-1 0,-1 1 0,-1-2-1,-2 1 1,-1-2 0,0 0-1,-2 0 1,-1-2 0,-34 37 0,27-35-9,-1-1 0,-2-1 0,0-1 0,-1-1-1,-1-2 1,-1-1 0,-56 24 0,75-37-187,-1-1 0,1 0 0,-1-1 0,1-1 0,-1 0 0,0 0 0,0-1 0,0-1 0,0 0 0,1 0 0,-22-4 0,28 3-30,0-1 0,0 1 1,0-1-1,0 0 1,0 0-1,0-1 0,1 0 1,-1 1-1,1-2 0,0 1 1,0 0-1,0-1 0,0 0 1,0 0-1,1 0 0,0 0 1,0 0-1,0-1 1,0 1-1,1-1 0,0 0 1,0 0-1,0 0 0,0 0 1,1 0-1,0 0 0,0-1 1,0-6-1,-1-12-54,2 1 0,1-1-1,1 0 1,1 1 0,1 0-1,1-1 1,1 2 0,16-41-1,0 11-300,3 1-1,47-74 1,-34 71-830,86-94 0,-86 106-93,-21 28-2763,-45 34-377,22-17 3866,-1 0 0,1 1-1,0-1 1,-1 2 0,2-1 0,-1 1 0,1 0 0,-1 0-1,-6 9 1,8-9 442,1 1 1,-1-1-1,1 1 0,0 0 0,1 0 0,-1 0 0,1 1 0,0-1 1,-1 10-1,2-7 125,1 1 1,0-1 0,0 1-1,1-1 1,0 1 0,0-1 0,1 0-1,1 1 1,-1-1 0,2 0-1,-1-1 1,1 1 0,0 0-1,10 13 1,1 12-5703,-10-20 3005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31.0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0 117 168,'5'2'368,"0"0"1,0 0-1,0 0 0,0-1 0,1 0 1,-1 0-1,0 0 0,1-1 0,-1 0 1,0 0-1,1 0 0,-1-1 0,0 0 1,0 0-1,1 0 0,7-3 1,12-5-137,-1-1 0,26-13 1,-36 16-162,-3 1-194,7-2-1102,0-2-1,33-22 0,-33 16-739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31.3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602 0 860,'2'0'973,"1"0"-1,0 1 1,0-1-1,0 1 1,0 0-1,0-1 1,-1 1-1,1 1 1,0-1 0,-1 0-1,1 1 1,-1-1-1,1 1 1,2 2-1,-1 0-121,0 0-1,0 0 1,0 1 0,0 0-1,-1 0 1,5 9-1,-3-5-386,-1 0-1,-1 0 1,1 1-1,-2-1 1,1 1-1,-1 0 1,-1-1-1,1 13 1,-2-20-412,1 0 0,-1 0 0,0 1-1,0-1 1,-1 0 0,1 0 0,0 0 0,-1 1 0,1-1 0,-1 0 0,0 0 0,1 0 0,-1 0 0,0 0 0,0 0 0,-1 0 0,1 0 0,0 0-1,-1-1 1,1 1 0,-1 0 0,1-1 0,-1 0 0,0 1 0,0-1 0,0 0 0,1 0 0,-1 1 0,0-2 0,0 1 0,-1 0 0,1 0 0,0-1-1,0 1 1,0-1 0,0 1 0,-1-1 0,1 0 0,0 0 0,-4 0 0,-9-2-231,-1 0-1,1-1 1,0-1 0,-28-10-1,13 4-388,27 9 539,-1 1 0,0 0 0,0 0 0,1 0 0,-1 0 0,0 1 0,1 0-1,-1 0 1,0 0 0,1 0 0,-1 0 0,1 0 0,-1 1 0,1 0 0,0 0-1,0 0 1,0 0 0,-4 4 0,-55 53 6,46-43 11,-50 58 88,3 3-1,3 3 0,-96 171 1,146-237-48,2-7-3571,16-21-5758,15-9 2768,-10 8 3046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31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928 0 672,'-3'4'10457,"-17"14"-6430,-119 83 3133,-3-2-5288,-160 117-2855,167-115-2291,57-44-1848,0 2-3480,48-36 5027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32.0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287 1 2300,'1'0'567,"0"1"0,0-1-1,0 1 1,0 0 0,-1-1-1,1 1 1,0 0 0,0 0-1,0-1 1,-1 1 0,1 0-1,0 0 1,-1 0 0,1 0-1,-1 0 1,1 0 0,-1 0-1,0 0 1,1 0 0,-1 0 0,0 0-1,0 2 1,-4 30 4596,-23 30-3773,24-59-990,-14 28-482,-2 0 1,-1-1-1,-1-2 1,-35 38-1,0-14-4701,-8-8-6169,51-35 7540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14 209 972,'51'7'8251,"-46"-5"-7946,1-1 0,-1 1 0,1-2 1,-1 1-1,1 0 0,0-1 0,-1 0 0,1-1 0,0 1 0,-1-1 0,1 0 0,-1 0 0,1-1 0,6-2 0,6-5-387,1-1 0,-1 0 1,-1-1-1,18-15 0,-28 21-246,-1-1-1,1 1 1,-2-1 0,1-1 0,-1 1-1,0-1 1,0 0 0,0 0 0,-1-1 0,0 1-1,-1-1 1,5-15 0,-7 22 303,-1-1-1,0 1 1,1 0 0,-1-1 0,0 1 0,0 0-1,0-1 1,0 1 0,0 0 0,0-1-1,0 1 1,0-1 0,-1 1 0,1 0 0,0-1-1,-1 1 1,1 0 0,-1 0 0,0-1 0,1 1-1,-1 0 1,0 0 0,0 0 0,0 0-1,1 0 1,-1 0 0,-3-2 0,2 2 42,-1 0-1,0-1 1,0 1-1,0 1 1,0-1 0,0 0-1,0 1 1,0-1 0,0 1-1,-1 0 1,-5 1 0,-5 1 247,-1 0 0,0 1 1,1 1-1,-15 5 0,16-4 134,1 1-1,1 0 1,-1 0 0,1 1-1,0 1 1,1 0-1,0 0 1,0 1-1,0 0 1,1 1-1,1 0 1,0 0 0,0 1-1,1 0 1,0 0-1,1 1 1,0 0-1,-4 16 1,7-19-195,0 1 1,1 0-1,0 0 1,1 0-1,0 0 1,0 0-1,1 0 1,1 0-1,-1 0 0,2 0 1,-1 0-1,2-1 1,-1 1-1,1 0 1,0-1-1,1 1 1,1-1-1,-1 0 0,1-1 1,0 1-1,1-1 1,0 0-1,1 0 1,9 9-1,-3-5-82,1-1-1,0-1 1,0 0-1,1 0 1,0-2 0,1 0-1,28 10 1,-32-14-99,-1 0 1,1-1-1,0 0 1,0-1-1,0-1 1,0 0-1,0-1 0,0 0 1,0 0-1,0-1 1,0-1-1,12-3 1,-21 4 8,-1 1 0,0-1 1,0 1-1,0-1 0,0 0 1,0 0-1,-1 0 0,1 0 1,0-1-1,0 1 0,-1 0 0,1-1 1,0 1-1,-1-1 0,0 0 1,1 1-1,1-4 0,-3 3-251,1 1 0,-1-1-1,1 1 1,-1-1 0,0 0-1,1 0 1,-1 1 0,0-1-1,0 0 1,0 1 0,-1-1-1,1 0 1,0 0 0,-1 1-1,1-1 1,-1 0 0,0-1-1,-1-1-760,-1 0 0,1 0 0,-1 0 0,1 0 0,-1 1-1,0 0 1,0-1 0,0 1 0,-1 0 0,1 1 0,-1-1-1,0 0 1,0 1 0,0 0 0,-5-2 0,-11-3-2757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32.3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818 35 2588,'12'-35'8762,"-12"36"-8620,0-1 0,0 1 0,0-1 0,0 1 0,0-1 0,0 1 0,1-1 0,-1 0 0,0 1 0,0-1 0,0 1 0,1-1 0,-1 0 0,0 1 0,0-1 0,1 0 0,-1 1 0,0-1 0,1 0 0,-1 1 0,1-1 0,-1 0 0,0 0 0,1 1 0,-1-1 0,1 0 0,-1 0 0,0 0 0,1 0 0,-1 1 0,1-1 0,-1 0 0,1 0 0,-1 0 0,1 0 0,-1 0 0,1 0 0,-1 0 0,1-1 0,-1 1 0,0 0 0,1 0 0,-1 0 0,1 0 0,-1 0 0,1-1 0,-1 1 0,0 0 0,1 0 0,-1-1 0,0 1 0,1 0 0,-1-1 0,0 1 0,1 0 0,-1-1 0,0 1 0,0 0 0,1-1 0,-1 1 0,0-1 0,0 1 0,0 0 0,1-1 0,-1 1 0,0-2 0,3 13 422,-1 0 1,0-1-1,0 1 1,-1 0-1,-1 0 1,1 0-1,-2 0 1,-1 13-1,-19 89 887,18-102-1269,-5 23 78,-2-1 1,-2 0-1,0-1 1,-3 0 0,0-1-1,-2 0 1,-2-1 0,0-2-1,-2 0 1,-1-1 0,-1-1-1,-35 30 1,41-41-207,-1 0-1,-1-1 1,0-1 0,-1-1-1,0-1 1,-1 0 0,0-2-1,0 0 1,-1-2 0,-1 0-1,1-2 1,-1 0 0,0-1-1,0-2 1,0 0 0,0-1-1,0-2 1,0 0 0,-34-7-1,51 7-70,0 0 0,0 0 0,1-1 0,-1 0 0,0 0 0,1 0 0,-1-1 0,1 1 0,0-1 0,0-1 0,0 1 0,0-1 0,0 0 0,1 0 0,0 0 0,0-1 0,0 1 0,0-1 0,1 0 0,-1 0 0,1 0 0,1-1 0,-1 1 0,1-1 0,0 1 0,0-1 0,1 0 0,-1 0 0,1 0 0,0 0 0,1 0 0,0 0 0,0-9 0,0-1-142,1 1 0,0 0 0,1 0 0,1 0 0,0 1 0,1-1 0,1 1 0,0 0 0,1 0 0,0 0 0,13-20 0,-10 22-367,0 1 0,0 0 0,1 0 0,0 1 0,1 0 0,0 1 0,20-13 0,85-56-9758,-47 31 1843,-34 25 4370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50.7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610 147 336,'7'-25'3867,"0"1"-1,2 0 0,1 1 1,14-28-1,-30 69-473,-1 21-2498,3-12-373,-83 278 3011,37-142-2107,-45 130-497,-187 393-1,254-617-991,-9 17-520,6-34-3144,19-81-6925,-4-10 3490,9 15 3237,3-3 39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51.2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1145 51 840,'-28'-12'5141,"25"12"-4889,0-1-1,0 0 1,0 0 0,0 0 0,0 0-1,0 0 1,0-1 0,0 1-1,-4-5 1,3 4 98,0-1 0,0 0-1,-1 1 1,1 0 0,0-1 0,-1 2 0,0-1-1,1 1 1,-1-1 0,0 1 0,0 1-1,0-1 1,0 1 0,0 0 0,0 0-1,-6 1 1,-11 1 876,0 2 0,-29 8 0,30-7-634,-102 28 1604,-144 60 1,-110 70-914,354-153-1410,-1-1 0,-43 10 1,172 15-19471,-85-25 16616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51.7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125 864 1680,'7'17'13623,"11"-3"-8441,30 6-5700,-27-11 1773,16 7-1060,1 0 0,0-3 0,1-1 0,0-1 0,1-3 0,51 5 0,-75-12-268,-1-1-1,1-1 1,0 0 0,-1-1-1,1-1 1,-1 0 0,0-1-1,19-8 1,-23 7-47,0 0 0,-1-1 0,0 0 0,0-1 0,-1 0 0,0-1 0,0 0 0,0 0 0,-1-1 0,-1 0 0,1 0 0,6-13 0,0-1-700,-2-2 0,-1 1-1,-1-1 1,-1-1-1,-1 0 1,-1 0 0,6-54-1,-8 33-638,-3-1 0,-2 1 0,-10-82 0,8 108 1494,-2 1 0,0-1 0,-1 1 0,-1 0 0,-1 0 0,-1 1 0,-1 0 0,-1 0 0,0 1 1,-14-19-1,15 27 415,1 0 0,-1 1 0,-1 0 0,0 0 0,0 1 0,-1 0 1,0 1-1,0 0 0,-1 1 0,1 0 0,-1 1 0,-1 0 0,1 1 1,-1 0-1,0 1 0,0 0 0,-15 0 0,9 1-118,0 2 0,0 0 0,0 1 0,1 1-1,-1 0 1,0 2 0,1 0 0,0 1 0,0 1 0,0 1 0,1 0 0,0 1-1,0 1 1,1 0 0,0 2 0,1 0 0,0 0 0,-19 20 0,10-6-294,2 1 0,1 1 1,0 1-1,3 1 0,0 0 0,2 2 1,1 0-1,1 0 0,-12 43 1,21-56-192,-32 113 139,33-113-786,1 0 1,0 1-1,2-1 1,0 0-1,2 25 1,-1-40 1,1 1 0,-1 0 0,1-1 1,0 1-1,0 0 0,0-1 0,0 1 0,1-1 0,0 1 0,-1-1 0,1 0 1,0 0-1,0 0 0,1 0 0,2 3 0,6 1-2961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54.6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200 104 1236,'-23'-31'5848,"17"25"-4253,1-1 1,0 0 0,0 1-1,1-2 1,0 1-1,-5-12 1,8 8 1300,6 9-1215,6 19-104,7 58 373,-3 1 0,10 153-1,-28 156-811,-5-285-1057,-4-1 0,-5-1 0,-4 0 0,-47 131 1,38-154-10,29-74-79,0 0 1,0 0-1,0 0 1,0-1-1,0 1 1,0 0-1,0-1 1,0 1-1,0-1 1,-1 1-1,1-1 1,0 1-1,-1-1 1,1 0-1,0 1 1,-1-1-1,1 0 1,0 0-1,-1 0 1,1 0-1,0 0 1,0-1-1,-1 1 1,1 0-1,0-1 1,-1 1-1,1-1 1,0 1-1,0-1 1,0 1-1,-1-1 1,1 0-1,0 0 1,0 1-1,0-1 1,0 0-1,0 0 1,0 0-1,1 0 1,-1 0-1,0 0 1,0 0-1,1-1 1,-1 1-1,1 0 1,-1 0-1,1-1 1,-1 1-1,1 0 1,0-2-1,7-30-583,1 1 0,2 0 0,2 1-1,28-56 1,3-7-795,-41 88 1308,66-149-1258,-58 135 1265,1 0 0,1 1 0,1 0 1,1 1-1,21-22 0,-32 37 75,0 0 0,0 0 0,0 0-1,0 1 1,1-1 0,-1 1 0,1 0 0,-1 0 0,1 0 0,0 0 0,0 0-1,0 1 1,0 0 0,0 0 0,0 0 0,0 0 0,0 1 0,0 0-1,1 0 1,-1 0 0,0 0 0,0 0 0,0 1 0,1 0 0,-1 0 0,4 1-1,-2 2 33,1-1-1,-1 1 1,0 0-1,0 1 1,0-1 0,-1 1-1,0 0 1,0 1-1,0-1 1,0 1-1,-1 0 1,0 0-1,6 13 1,-5-10 21,-1 0-1,0 1 1,-1 0 0,0 0 0,0 0 0,-1 0-1,-1 1 1,1-1 0,-2 1 0,1-1-1,-2 0 1,1 1 0,-4 13 0,-3 8 226,-1-2 0,-2 0 0,-14 30 0,-14 47 614,36-103-877,1 1-1,0-1 1,0 0 0,0 1-1,1-1 1,-1 1-1,1-1 1,0 1 0,0-1-1,1 1 1,0-1-1,-1 1 1,1-1-1,1 0 1,-1 1 0,1-1-1,3 7 1,-2-8-38,0 1-1,0-1 1,0 0 0,1 0 0,-1 0 0,1 0 0,-1-1-1,1 1 1,0-1 0,0 0 0,0 0 0,1-1 0,-1 1-1,0-1 1,0 0 0,1 0 0,7 1 0,0-1-206,-1 0 1,0-1-1,0 0 0,0 0 1,15-4-1,-15 2-716,-1 0-1,1-2 0,-1 1 0,19-10 1,-13 4-1671,-1-1 0,-1 0 0,1-1 0,-2-1 0,0 0-1,21-25 1,-12 11-1358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55.2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324 371 88,'13'-1'11466,"20"-7"-6022,-27 7-4800,7-2-407,-1-1 0,0 1 1,0-2-1,0 0 1,0 0-1,-1-1 0,0-1 1,0 1-1,-1-2 1,0 0-1,0 0 0,11-13 1,-15 15-306,-2 0-1,1-1 1,-1 1 0,0-1 0,0 0-1,-1 0 1,0 0 0,0-1 0,0 1 0,-1-1-1,-1 0 1,1 1 0,-1-1 0,0 0-1,-1 0 1,0 0 0,0 0 0,-1 0 0,0 1-1,-3-16 1,2 18 27,1 0 0,-1 0-1,0 0 1,0 0 0,0 0 0,-1 0 0,0 0-1,0 1 1,0-1 0,0 1 0,-1 0 0,1 0-1,-1 0 1,0 1 0,0-1 0,-1 1 0,-6-4-1,4 4 89,-1-1 0,0 1 0,1 1 0,-1 0 0,0 0 0,-1 0 0,1 1 0,0 0 0,0 1 0,-13 0 0,2 2 229,-1 1 1,1 0-1,-1 1 1,1 1-1,0 1 1,1 1-1,0 1 1,-32 17-1,29-11 49,1 1 1,1 0-1,0 1 1,1 1-1,1 1 1,1 0-1,-15 23 1,24-31-201,1 0 1,0 0 0,0 1-1,2 0 1,-1 0-1,1 1 1,-3 15 0,6-21-99,0 1 0,0 0 0,1 0 0,0-1 0,0 1 0,1 0 0,0 0-1,0-1 1,0 1 0,1 0 0,0-1 0,0 0 0,6 11 0,-5-11-27,0-1-1,1 0 1,-1 0-1,1 0 1,1 0 0,-1-1-1,1 1 1,-1-1-1,1 0 1,0-1-1,1 1 1,-1-1-1,8 3 1,-3-1-22,1-2-1,-1 1 1,1-2 0,0 1 0,0-2 0,0 1-1,12-1 1,0-1-130,1-2-1,-1 0 0,0-1 1,0-2-1,0 0 0,33-12 1,-33 8-252,0-2 1,-1 0-1,0-1 1,-1-1-1,0 0 1,-1-2-1,-1-1 1,0 0-1,-1-1 1,-1-1-1,-1-1 1,-1-1-1,0 0 1,-1 0-1,18-39 1,-37 73 921,0 0 0,1 0 0,1 0 1,0 1-1,0-1 0,2 1 1,0 0-1,1 0 0,0 0 0,1-1 1,3 19-1,-2-22-519,1 1 0,0-1 0,0 0 0,1 1 0,1-2 0,0 1 0,0 0 0,1-1 0,0 0 0,1 0 0,0-1 0,0 0 0,1 0 0,1-1 0,12 11 0,-18-17-324,0-1 1,-1 1 0,1-1-1,0 0 1,0 0 0,-1 0-1,1 0 1,0 0-1,0-1 1,0 1 0,0-1-1,0 0 1,0 0-1,0 0 1,0 0 0,0-1-1,0 1 1,0-1 0,0 1-1,0-1 1,0 0-1,3-2 1,-1 0-818,1 1 0,-1-1 0,-1 0 0,1 0 0,0-1 1,-1 1-1,0-1 0,0 0 0,0-1 0,6-7 0,-1-3-2067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55.5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1 165 1376,'2'1'1065,"0"1"0,0-1 0,0 0 0,-1 1-1,1-1 1,0 1 0,-1-1 0,1 1 0,-1 0 0,1-1 0,0 3 0,13 28 4225,-1 38-3087,-12-57-1034,1 1-692,14 66 1065,-16-77-1509,0 1 1,1-1-1,-1 1 0,1-1 0,-1 0 0,1 1 0,0-1 1,0 0-1,1 0 0,-1-1 0,0 1 0,1 0 0,0-1 1,0 1-1,-1-1 0,2 0 0,-1 0 0,5 2 0,-5-3-27,0-1-1,1 0 1,-1 0-1,0 0 0,1 0 1,-1 0-1,0-1 1,0 0-1,1 1 0,-1-1 1,0 0-1,0-1 1,0 1-1,0-1 0,0 1 1,0-1-1,-1 0 1,1 0-1,2-2 0,52-48-49,-50 44 39,14-17-70,0-1 0,-2-1 0,28-52-1,-33 53-407,1 1 0,1 0-1,2 2 1,0-1-1,26-24 1,-12 21-5389,-6 14-6302,-20 11 8536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55.9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0 320 2912,'20'8'15167,"-1"13"-8953,11 29-4466,-24-38-220,0 1-1327,-1-1 0,-1 0 0,0 1 0,0 0 0,-1 0 0,-1 0 1,0 0-1,-1 0 0,-1 25 0,0-26-402,-1 0 1,-1-1-1,1 1 0,-2 0 0,1-1 0,-2 1 0,0-1 1,0 0-1,-1 0 0,0 0 0,-8 11 0,-1-8-1716,1-11-4062,12-4 5417,0 0 0,0 1 0,0-1 1,0 0-1,0 1 0,0-1 0,0 0 0,0 0 0,0 0 0,0 0 0,1 0 1,-1 0-1,0 0 0,1 0 0,-1 0 0,0 0 0,1 0 0,-1-1 0,1 1 1,0 0-1,-1 0 0,1 0 0,0-1 0,0-1 0,-2-8-2989</inkml:trace>
  <inkml:trace contextRef="#ctx0" brushRef="#br0" timeOffset="1">146 31 1460,'-3'-31'18348,"7"37"-14751,4 7-5271,-5-9 1622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56.3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1139 139 812,'-1'-3'1021,"-13"-40"6846,-5 8-3685,16 31-3953,0 0 0,-1 1 1,0-1-1,1 1 0,-2-1 0,1 1 1,0 1-1,0-1 0,-1 1 0,0-1 0,1 1 1,-1 0-1,0 1 0,-9-3 0,-11-1 280,-1 1 0,0 1 0,0 2 0,0 0 0,-48 6 0,26 1-183,0 2 0,-57 19 0,82-20-123,0 0 1,1 2-1,-32 17 0,50-24-197,-1 1-1,1-1 0,-1 1 0,1 0 0,0 1 1,0-1-1,0 1 0,0-1 0,1 1 0,-1 0 0,1 1 1,0-1-1,0 0 0,1 1 0,-1 0 0,1-1 1,0 1-1,0 0 0,1 0 0,0 0 0,-1 1 1,1 5-1,1-8-115,1 0 1,0 0 0,-1 0-1,1 0 1,0 0 0,1-1 0,-1 1-1,0 0 1,1 0 0,0-1-1,-1 1 1,1-1 0,0 1-1,0-1 1,1 0 0,-1 0-1,0 0 1,1 0 0,-1 0 0,1-1-1,-1 1 1,1-1 0,0 1-1,0-1 1,0 0 0,3 1-1,13 4-2150,0-1-1,37 6 1,-39-8 333,-12-2 1671,1 1 1,0-1-1,-1 1 1,1 0-1,-1 1 1,0-1-1,1 1 1,-1 0-1,-1 1 1,1-1-1,0 1 0,-1 0 1,0 0-1,0 0 1,7 10-1,0 3 1097,0 1 0,-2 0-1,10 25 1,8 15 1776,20 25 1227,-24-47-2454,-3 1 0,-1 1 1,27 75-1,-43-101-1220,0 1 1,0 0-1,-1 0 1,-1 0-1,0 0 1,-1 0-1,-1 1 1,1-1-1,-2 0 1,0 0 0,-1-1-1,0 1 1,-1 0-1,0-1 1,-1 0-1,-12 23 1,1-11 10,0-1 0,-1-1 0,-2 0 1,0-1-1,-1-1 0,-2-1 0,1-1 1,-2-1-1,0-1 0,-2-1 0,1-1 1,-40 16-1,27-15-308,0-1 0,-1-2 1,0-2-1,-1-1 0,0-2 1,0-2-1,-1-2 0,-56-1 1,83-3-576,0 0 0,0-1 0,0 0 0,0-1 0,0 0 0,-18-8 1,26 9-53,1 0 1,0 0 0,-1-1 0,1 0 0,1 1 0,-1-1 0,0-1 0,1 1 0,-1-1-1,1 1 1,0-1 0,0 0 0,0 0 0,1 0 0,-1 0 0,1-1 0,0 1-1,1-1 1,-1 1 0,-1-9 0,0-9-3234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56.6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25 2972,'-1'-1'851,"0"0"0,0 0 0,1 0 0,-1 0 0,0 0 0,0-1-1,1 1 1,-1 0 0,1-1 0,-1 1 0,1 0 0,0-1 0,0 1 0,-1 0 0,1-1-1,0 1 1,0-3 0,17 9 4843,-2 1-7009,-1-3-3412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3:53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3 175 196,'-3'-40'20204,"31"26"-17393,328-32-2420,184-19-233,-403 56-241,268 16 0,-393-6 73,47 4-7,-1 2-1,93 24 0,-129-21 152,-36-5 26,-44-4 9,52-1-196,-9 0 319,11 0-642,-1 0-1,1 0 0,-1 0 0,1 0 0,-1-1 1,0 0-1,-6-2 0,-3-9-5220,6-13-4166,6 19 6084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23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 2324,'2'-3'799,"1"-1"1064,0-1-1,-1 0 0,0 0 1,1 0-1,-2 0 1,1 0-1,-1-1 1,2-8 837,-4 17-2514,-1 0 1,1 0-1,0 1 0,0-1 0,1 0 0,-1 1 0,1-1 1,-1 6-1,0-2 46,0 1-86,-1 1 0,2 0-1,-1 0 1,1-1-1,0 1 1,1 0 0,0 0-1,0-1 1,1 1-1,0-1 1,1 1 0,0-1-1,0 0 1,6 11-1,-6-14-101,-1-1 0,1 0 0,0 0 0,0-1 0,1 1 0,-1 0 0,1-1 0,0 0-1,0 0 1,0 0 0,0-1 0,0 1 0,1-1 0,-1 0 0,1 0 0,0 0 0,-1-1-1,1 0 1,0 0 0,0 0 0,0 0 0,0-1 0,0 0 0,0 0 0,0 0-1,7-2 1,4-1-37,0-1 0,-1 0 0,0-2 0,1 1 0,-2-2 0,1 0 0,-1-1 0,0 0 0,-1-2 0,0 1 0,0-1 0,-1-1 0,0 0 0,-1-1 0,0 0 0,-1-1 0,-1 0 0,0 0-1,0-1 1,8-19 0,9-20-57,-29 62 57,1 0-1,0 0 1,1 0-1,0 1 0,0 15 1,-1 6 98,-47 579 922,48-588-1046,-1 0-76,1-12-458,0-1 0,0 0 0,1 1 0,1-1 0,1 15 0,-1-22 108,0 0 0,-1 0-1,1 1 1,0-1 0,0 0-1,0 0 1,1 0 0,-1 0-1,0 0 1,1 0 0,-1 0-1,1-1 1,0 1 0,0-1 0,-1 1-1,1-1 1,0 1 0,0-1-1,0 0 1,1 0 0,-1 0-1,0 0 1,0 0 0,0-1-1,1 1 1,3 0 0,69 10-9737,-50-9 13248,1-1 10380,-41 12-6090,-17 13-5053,15-17-2839,0-1 0,-26 9 0,11-8-4559,0-2 0,0-1 0,-63 4 0,49-8 730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58.1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449 31 164,'3'-30'20010,"-15"46"-18861,-247 372 2559,221-337-3572,4-7-944,1 2 0,-34 65 0,60-100-1676,5-36-13026,4 13 12329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58.4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388 1 896,'-16'9'7222,"-13"21"-1680,19-18-3603,-35 32 2230,-110 114-982,149-151-3546,-1-1 1,1 1-1,-1-1 0,-1-1 1,-11 8-1,-10 0-4659,-6-4-3279,19-5 4501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58.8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 42 644,'0'1'73,"0"-1"-1,0 1 0,0-1 1,-1 1-1,1 0 1,0-1-1,0 1 1,-1 0-1,1-1 1,0 1-1,0-1 1,-1 1-1,1-1 0,-1 1 1,1 0-1,-1-1 1,1 0-1,-1 1 1,1-1-1,-1 1 1,1-1-1,-1 0 1,1 1-1,-1-1 1,0 0-1,1 1 0,-1-1 1,-1 0-1,-1-3 178,12-8 1300,-1 4-605,-3 2 3715,-18 3-1739,14-3 51,-2 0-4904,-14-9-6748,8 10 5929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59.4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1317 91 1904,'4'-5'1062,"18"-21"7386,34-32 0,-56 58-8325,0 0 1,0 0-1,0-1 1,0 1-1,1 0 0,-1 0 1,0 0-1,0 0 1,1 0-1,-1 0 1,0 0-1,0 0 0,0 0 1,1 0-1,-1 0 1,0 0-1,0 0 0,1 0 1,-1 0-1,0 0 1,0 0-1,0 0 1,1 0-1,-1 0 0,0 0 1,0 0-1,1 0 1,-1 0-1,0 1 1,0-1-1,0 0 0,0 0 1,1 0-1,-1 0 1,0 0-1,0 1 1,0-1-1,0 0 0,1 0 1,-1 0-1,0 1 1,0-1-1,0 0 1,0 0-1,0 0 0,0 1 1,0-1-1,0 0 1,0 0-1,0 1 1,0-1-1,0 0 0,0 0 1,0 0-1,0 1 1,4 26 2047,-5 36-1686,1-58-10,-7 110 153,-24 124 0,-39 114 786,39-208-1222,-14 63-192,-129 364 0,139-481 0,-5-2 0,-3-2 0,-4-1 0,-4-3 0,-4-2 0,-83 96 0,92-130 0,-2-2 0,-2-2 0,-2-2 0,-2-2 0,-2-3 0,-1-3 0,-1-1 0,-107 39 0,155-68 0,7-2 0,0 0 0,-1 0 0,1 0 0,0 0 0,0 1 0,0-1 0,0 1 0,0 0 0,0 0 0,-3 3 0,10-15-2286,-3 6 329,0 0 0,0 0-1,-1-1 1,0 1 0,1 0-1,-1-1 1,-1 1 0,0-6-1,-6-9-2874,-1 7 411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4:00.1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401 40 784,'4'-4'2483,"17"-20"4681,-18 12 3259,-18 45-6077,-110 333-357,-9 29-2311,101-280-1908,-27 174 1,57-269-405,-7 45-1277,9-62 1313,0 0 1,0 0-1,0 0 1,0 0-1,-1-1 1,1 1-1,-1 0 0,0-1 1,1 1-1,-4 1 1,-12-19-11717,14 10 10209,-8-8-1910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4:00.4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0 212,'0'56'11133,"2"2"-4161,0-35-5477,1-1-1,0 0 0,9 24 1,-10-37-1425,1 0-1,0-1 1,0 0 0,1 0 0,0 0-1,0 0 1,1 0 0,0-1-1,1 0 1,-1 0 0,2 0 0,-1-1-1,0 0 1,1 0 0,0-1 0,1 0-1,-1 0 1,1 0 0,0-1-1,0 0 1,0-1 0,1 0 0,10 3-1,9-1-19,-1-1-1,1 0 1,1-3 0,-1 0-1,0-1 1,0-2-1,0-1 1,0-2-1,48-13 1,-25 2-43,0-2 1,-1-2-1,-1-3 0,53-33 0,-100 55-32,24-17-74,-25 17 52,0 0 0,-1 1 0,1-1 1,0 0-1,0 0 0,0 1 0,-1-1 0,1 0 1,0 0-1,-1 0 0,1 0 0,-1 0 1,1 0-1,-1 0 0,1 0 0,-1-1 0,0 1 1,0 0-1,1 0 0,-1 0 0,0 0 1,0 0-1,0-2 0,-3 2-478,1 0 0,-1 1 1,1-1-1,0 0 0,-1 1 0,0-1 0,1 1 0,-1 0 1,1 0-1,-1 0 0,1 0 0,-1 1 0,1-1 0,-4 1 1,3 0-288,-5 0-826,-1 0 1,1 1-1,1 0 0,-1 1 0,0 0 1,-10 5-1,-6 5-2315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4:00.8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479 331 972,'24'26'11500,"-12"0"-3777,-11-24-7388,-1 0 0,0-1 1,0 1-1,0 0 0,0 0 0,0 0 0,-1 0 0,1-1 0,0 1 1,-1 0-1,1 0 0,-3 3 0,2-2-217,-1 0 1,-1 0-1,1 0 0,0 0 0,-1 0 1,1 0-1,-7 4 0,-8 6 38,0-1-1,-1-1 1,0-1-1,-1 0 1,0-2-1,-1 0 0,0-1 1,0-1-1,-28 5 1,35-8-171,0-1 0,0-1 0,-1 0 1,1-1-1,-1 0 0,1-1 0,-1 0 0,1-1 0,0-1 1,0 0-1,0-1 0,0 0 0,1-1 0,0 0 1,-20-12-1,28 13 10,0 1-1,1 0 1,-1-1 0,1 0 0,0 1 0,1-1-1,-1 0 1,0-1 0,1 1 0,0 0 0,0-1-1,0 1 1,1-1 0,0 0 0,0 1 0,0-1-1,0 0 1,1 0 0,-1 0 0,1 0 0,1 1-1,-1-1 1,1 0 0,-1 0 0,3-5 0,3-15-60,1 0 0,1 0 1,16-33-1,-18 42 18,14-27-326,12-35-1734,-30 69 551,0-1 0,0 1-1,-1-1 1,0-11-1,-1 16 354,-5-26-7942,1 19 5420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4:01.1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 68 2968,'48'5'12055,"-45"-5"-11349,0 1 0,0-1 0,1 0 0,-1 0 0,0-1 0,0 1 0,0-1 0,0 1 0,0-1 0,0 0 0,0 0 1,4-2-1,-9-1-1889,-1 0 0,0 0 1,0 1-1,0-1 1,0 1-1,-7-5 0,4 3-692,-1 1 0,1 1 0,-1-1 0,0 1 0,-13-4 0,-10-3-2006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4:01.5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472 103 1056,'42'-30'9017,"48"-43"-1,-125 87-5637,-29 22-3035,31-9-14,2 2 0,0 1 0,3 1 0,0 2 0,2 0 0,2 2-1,1 1 1,1 1 0,2 1 0,-24 66 0,32-68 18,2 0 1,2 0-1,1 1 0,1 0 0,0 44 0,15 185 1270,-3-176-1296,-4-62-418,1 13 345,-3 42 1,0-73-545,-1 0 0,-1 1-1,1-1 1,-2 0 0,1 0 0,-1 0 0,-1-1 0,0 1-1,-7 13 1,10-21-22,0-1-1,-1 1 1,1-1-1,0 1 1,0-1 0,-1 0-1,1 1 1,-1-1-1,1 0 1,-1 0-1,1 0 1,-1 0 0,0 0-1,1-1 1,-1 1-1,0 0 1,0-1-1,0 1 1,1-1 0,-1 0-1,0 1 1,0-1-1,0 0 1,0 0-1,-3-1 1,-3 0-1436,1-1-1,-1-1 1,1 1 0,0-1 0,-8-4 0,0 0-822,-7-3-1599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4:01.8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720 309 196,'0'-8'2452,"1"0"0,0 0 0,0 0 0,1 0 1,2-9-1,21-36 3838,-6 23-6007,32-38-1,-7 11 299,-40 51-566,0-1-1,1 2 0,0-1 0,0 1 0,7-6 0,-12 11-5,0-1 0,1 1 1,-1 0-1,1-1 0,-1 1 0,1 0 0,-1 0 0,1-1 0,-1 1 0,1 0 0,-1 0 0,1 0 0,-1 0 0,1-1 0,-1 1 0,1 0 1,-1 0-1,1 0 0,-1 0 0,1 0 0,-1 0 0,1 1 0,-1-1 0,1 0 0,0 0 0,-1 0 0,1 0 0,-1 1 0,1-1 0,0 2 19,0-1 0,0 1-1,0-1 1,-1 1-1,1 0 1,0-1-1,-1 1 1,0 0-1,1-1 1,-1 1-1,0 0 1,0 0-1,0-1 1,0 5-1,-2 21 136,0 0-1,-2 0 0,-1 0 0,-1-1 0,-16 42 0,-1-8 154,-39 71 0,41-92-81,-37 55 0,50-83-170,0 0-1,-1-1 1,0 0-1,0-1 1,-1 0 0,0-1-1,-1 0 1,0 0-1,-18 9 1,27-16-66,0 0 1,0-1 0,0 1-1,0-1 1,0 0 0,0 1-1,0-1 1,0 0-1,0 0 1,0-1 0,0 1-1,0 0 1,0 0 0,1-1-1,-1 0 1,0 1-1,0-1 1,0 0 0,0 0-1,1 0 1,-1 0 0,0 0-1,1 0 1,-1 0 0,1 0-1,-1-1 1,1 1-1,0-1 1,-1 1 0,1-1-1,0 0 1,0 1 0,0-1-1,-1-3 1,-5-9-61,1 1 1,1-1-1,-7-23 1,7 22 11,-6-30-58,9 34 129,0 1 1,0 0 0,-2-1 0,1 1-1,-1 1 1,-7-14 0,10 23-6,0-1 1,0 1-1,1-1 1,-1 1 0,0 0-1,0 0 1,0-1-1,0 1 1,1 0-1,-1 0 1,0 0 0,0 0-1,0 0 1,0 0-1,0 0 1,1 0-1,-1 0 1,0 1 0,0-1-1,0 0 1,0 1-1,1-1 1,-1 0-1,0 1 1,0-1 0,1 1-1,-1-1 1,0 1-1,1-1 1,-1 1 0,0-1-1,1 1 1,-1 0-1,1 0 1,-1-1-1,0 2 1,-23 25 438,-20 32 278,10-12-463,-3-1-1,-69 68 1,103-111-346,-16 15-1744,-1-2 0,-38 26 0,21-24-3856,-4-6-3446,21-8 5005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24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28 2440,'3'-10'3523,"2"-7"11580,-14 29-14760,-53 96 1023,4 3 1,5 2 0,5 3-1,-47 174 1,85-254-1270,2 1 0,2 0-1,1 0 1,1 0 0,3 0 0,5 70 0,-2-92-139,1 1 0,0-1 0,2 1 0,-1-1 0,2 0-1,0-1 1,1 1 0,10 14 0,-11-19-143,1-1 0,0 0 0,1-1-1,0 1 1,1-1 0,0-1 0,0 0 0,0 0 0,1-1-1,0 0 1,0 0 0,14 4 0,11-1-1223,-2-10-3843,-30 0 4626,-1 0 0,1 0 0,-1 0 0,1 0 0,-1-1 1,1 1-1,-1-1 0,0 1 0,1-1 0,-1 0 0,0 0 0,0 0 0,-1 0 0,1 0 1,0 0-1,-1-1 0,1 1 0,-1 0 0,0-1 0,0 1 0,1-1 0,0-4 0,1-11-2945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4:02.2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0 155 1936,'32'16'6107,"-21"-10"-4275,-1-1 0,1 0 1,0 0-1,0-1 0,1 0 0,-1-1 0,1-1 0,15 2 0,-27-4-1808,1 0 0,0 0 0,-1 0 0,1 0 0,0 0 0,-1 0 0,1 0 0,0 0 0,-1 0 0,1 0 0,0 0 0,-1-1 0,1 1 1,-1 0-1,1 0 0,0-1 0,-1 1 0,1 0 0,-1-1 0,1 1 0,-1-1 0,1 1 0,-1-1 0,1 1 0,-1-1 0,0 1 0,1-1 0,-1 1 0,0-1 0,1 1 0,-1-1 0,0 0 0,0 1 0,0-1 0,1 1 0,-1-1 0,0 0 0,0 1 0,0-1 0,0 0 0,0 1 0,0-1 0,0 0 0,0 1 0,0-1 0,-1 0 0,1 1 0,0-1 0,0 1 0,0-1 0,-1 0 0,1 1 0,0-1 0,-1 1 0,0-2 0,-25-39-3138,18 29 1644,2 0 133,-4-6-1845,0 0 1,-1 1-1,-19-22 0,5 13-883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4:02.5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925 1 1248,'-11'41'10825,"-3"1"-3835,-25 41-443,31-70-6257,0 0 1,0-1-1,-1 0 0,-1-1 1,0 0-1,0-1 0,-1 0 0,0 0 1,-1-1-1,-14 8 0,18-14-286,1 0 0,0 0 0,-1-1 0,1-1-1,-1 1 1,0-1 0,1 0 0,-1-1 0,0 0-1,0 0 1,1-1 0,-1 0 0,0 0 0,1-1-1,-1 0 1,-10-4 0,2 0-90,0 0-1,0-1 1,1-1-1,0-1 1,0 0 0,-18-16-1,24 17 10,1-1 1,1 0-1,-1 0 0,2 0 0,-1-1 1,1-1-1,1 1 0,-8-19 0,-10-21-218,22 50 294,1 0 1,0-1-1,0 1 0,0 0 0,0 0 0,0-1 1,0 1-1,-1 0 0,1 0 0,0-1 0,0 1 1,0 0-1,-1 0 0,1 0 0,0 0 0,0-1 1,0 1-1,-1 0 0,1 0 0,0 0 1,0 0-1,-1 0 0,1 0 0,0 0 0,0-1 1,-1 1-1,1 0 0,0 0 0,-1 0 0,1 0 1,0 0-1,0 0 0,-1 0 0,1 0 0,0 1 1,-1-1-1,1 0 0,0 0 0,0 0 0,-1 0 1,1 0-1,0 0 0,-1 1 0,-10 13 3,-3 21-6,3 4-205,-29 88-2526,32-108 1524,0 0-1,-2-1 0,0 0 0,-18 25 0,8-18-750,-20 27-1833,2 1-1,-35 67 1,62-99 3783,2 0 0,0 1 1,-9 38-1,15-43 949,0 0 1,1 1-1,0-1 0,2 0 1,2 32-1,3-9 2471,2 0-1,18 60 0,-22-87-2908,1-1-1,1 0 1,0-1-1,1 1 1,0-1-1,0 0 1,1-1 0,1 1-1,0-2 1,0 1-1,1-1 1,13 11-1,-19-18-443,1 1 0,-1-1 0,1 0 0,0 0 0,-1-1 0,1 1 0,0-1-1,0 0 1,0 0 0,0 0 0,0 0 0,1-1 0,4 0 0,-5 0-336,0-1 1,0 1-1,0-1 0,0 0 1,0 0-1,0-1 1,-1 1-1,1-1 0,0 0 1,-1 0-1,0 0 1,4-2-1,-2-1-780,0 1 0,0-1-1,-1 0 1,0 0 0,0 0 0,0-1 0,0 1 0,-1-1-1,0 0 1,0 0 0,-1 0 0,0-1 0,0 1-1,0 0 1,-1-1 0,2-8 0,-3-11-3149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33.8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850 91 240,'2'-2'1596,"0"0"-1,0-1 1,0 1-1,0-1 1,-1 1-1,1-1 1,-1 0-1,0 1 1,0-1-1,2-6 1,-12 0 4521,-17 4-5242,-367 4 2485,254 5-3052,-72-1-191,121-2-3074,146-43-18814,-47 34 18871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34.1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219 1 1920,'-7'94'11007,"-20"48"-4485,8-47-3637,-46 348 4354,25 3-4364,34-362-2769,-3 0 1,-34 136-1,40-194-2783,3-26 2533,0 0 1,0 0-1,1 1 1,-1-1-1,0 0 1,0 0 0,0 0-1,0 1 1,0-1-1,1 0 1,-1 0-1,0 0 1,0 0 0,0 1-1,1-1 1,-1 0-1,0 0 1,0 0-1,1 0 1,-1 0-1,0 0 1,0 0 0,0 0-1,1 0 1,-1 0-1,0 0 1,0 0-1,1 0 1,-1 0 0,0 0-1,0 0 1,1 0-1,-1 0 1,0 0-1,0 0 1,1 0 0,-1 0-1,0 0 1,0 0-1,0-1 1,1 1-1,-1 0 1,0 0 0,1 0-1,33-31-14630,-20 17 11303,-3 4-455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34.6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379 490 2380,'18'-15'3554,"81"-66"7196,-81 65-9783,-1-1-1,-1-1 1,20-28-1,-31 39-891,0 1-1,0-1 1,-1 0-1,-1-1 1,1 1-1,-1-1 0,0 1 1,-1-1-1,0 0 1,0 0-1,0 0 1,-1 0-1,0 0 1,-1-1-1,0 1 1,0 0-1,-1 0 0,0 0 1,-1 0-1,1 0 1,-1 0-1,-1 0 1,0 0-1,0 1 1,0-1-1,-1 1 1,0 0-1,-9-11 0,10 13-12,-1 0-1,0 0 0,0 0 0,-1 1 0,0-1 1,0 1-1,0 1 0,0-1 0,0 1 0,-1-1 1,1 2-1,-1-1 0,0 1 0,0-1 0,0 2 1,-9-3-1,5 3-15,0 0 0,0 1 1,0 0-1,0 1 0,0 0 1,1 0-1,-1 1 0,0 1 1,-15 5-1,1 2 7,-1 1 0,1 2-1,1 0 1,0 2 0,1 0 0,-37 35-1,39-31 40,2 0-1,0 2 0,1 0 1,1 1-1,1 1 0,1 0 0,1 1 1,-18 47-1,28-61-29,0 0 1,0 0-1,2 0 0,-1 0 1,1 0-1,0 1 1,1-1-1,0 0 0,1 1 1,0-1-1,4 14 0,-2-16-14,0 0 0,0-1-1,0 1 1,1-1 0,1 0-1,-1 0 1,1 0 0,0-1-1,1 0 1,-1 0 0,1 0-1,0 0 1,1-1-1,-1 0 1,1-1 0,8 5-1,0-1-29,1-1-1,0-1 1,0 0-1,1-1 0,0-1 1,0 0-1,0-1 1,0-1-1,1-1 0,-1 0 1,0-2-1,28-3 1,-17 0-62,0-1 0,-1-1 0,0-1 0,0-2-1,-1-1 1,0-1 0,26-15 0,-33 14-62,0-1-1,0 0 0,-1-2 0,-1 0 0,-1-1 0,17-20 0,-23 24 47,-1 0 0,0-1 0,-1 0 0,0-1 0,-1 0 0,0 0 0,-1 0 0,-1-1 0,6-28 0,-10 41 81,-1 1-1,0-1 1,1 1 0,-1-1 0,0 1 0,0-1 0,0 1 0,0-1 0,-1 1 0,1-1 0,0 1-1,-1-1 1,1 1 0,-2-3 0,2 3-6,0 1 0,-1 0 0,1-1 0,0 1 0,-1 0 0,1-1 0,-1 1 0,1 0 0,0 0 0,-1 0 0,1-1 1,-1 1-1,1 0 0,-1 0 0,1 0 0,-1 0 0,1 0 0,-1 0 0,1 0 0,-1 0 0,1 0 0,-1 0 0,1 0 0,0 0 0,-1 0 0,1 0 0,-1 0 0,1 1 0,-1-1 0,-2 1 26,0 1 1,1 0-1,-1-1 1,1 1-1,0 0 0,0 0 1,-1 0-1,1 0 1,0 0-1,1 1 1,-1-1-1,0 1 0,-1 3 1,-14 36 417,2 1 0,2 0 1,2 1-1,2 1 0,2-1 1,2 1-1,2 1 0,4 76 1,-1-111-511,1 1 0,0-1 0,1 0 0,0 0 0,7 19 1,11-1-4165,-20-29 3868,1 1 0,0-1 0,-1 0-1,1 0 1,0 0 0,0 0 0,-1 0-1,1 0 1,0 0 0,-1 0 0,1 0 0,0 0-1,0 0 1,-1 0 0,1 0 0,0 0-1,-1-1 1,1 1 0,0 0 0,-1-1-1,1 1 1,-1 0 0,1-1 0,0 1-1,-1-1 1,1 1 0,-1-1 0,1 1-1,-1-1 1,1 1 0,-1-1 0,0 1-1,1-1 1,-1 0 0,0 1 0,1-1-1,-1 0 1,0 1 0,0-1 0,0 0-1,1 1 1,-1-1 0,0 0 0,0 1-1,0-1 1,0 0 0,0 0 0,0 1 0,-1-1-1,1 0 1,0 1 0,0-1 0,0 0-1,-1 1 1,1-1 0,0 0 0,-1 1-1,1-1 1,-1 0 0,-5-5-3825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35.1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4 144,'0'-1'527,"0"1"-452,0 0 0,0 0 0,0 0 1,0 0-1,1-3 2032,-1 3-2032,-10 10-370,6-6-1190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35.6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244 24 16,'6'-5'2631,"19"-13"10977,-16 21-8120,-4 14-4004,-4 68 1232,-4 0 0,-23 144 0,10-101-1555,-12 178-998,13-115-129,-47 227 0,54-381-34,-1 1 0,-2-2 0,-2 1 0,-2-1 0,-1-1 0,-26 43 0,42-78-44,0 1-1,0-1 1,-1 0-1,1 1 1,0-1-1,0 0 1,0 1-1,0-1 1,-1 0-1,1 1 1,0-1-1,0 0 1,-1 0-1,1 1 1,0-1-1,-1 0 1,1 0-1,0 1 1,0-1-1,-1 0 1,1 0-1,-1 0 1,1 0-1,0 0 1,-1 1-1,1-1 1,0 0-1,-1 0 1,1 0-1,0 0 1,-1 0-1,1 0 1,-1 0-1,1 0 1,0 0-1,-1 0 1,1-1-1,0 1 1,-1 0-1,0 0 1,-7-17-4139,3-22-3518,11-44-4146,-3 50 7751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36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525 35 64,'1'-3'428,"1"1"1,-1-1-1,1 1 0,0 0 0,0 0 1,0 0-1,0 0 0,0 0 1,0 0-1,1 1 0,-1-1 0,0 1 1,1-1-1,-1 1 0,1 0 1,0 0-1,0 0 0,-1 1 0,1-1 1,0 0-1,0 1 0,0 0 1,-1 0-1,5 0 0,6 1 774,1 1-1,-1 0 1,1 1-1,13 5 1,15 2 254,-36-9-1308,0 0 0,0 1 1,1-1-1,-1 2 0,0-1 0,0 0 0,-1 1 1,1 0-1,0 1 0,-1-1 0,0 1 0,0 0 0,0 0 1,7 8-1,-9-7-88,0 0 0,0 0 0,0 0 0,-1 0 0,0 1 0,0-1 0,-1 1 0,1 0 0,-1-1 0,0 1 0,0 0 0,-1 0 0,0 0 0,0 0 0,0-1 0,-2 9 0,-3 13 130,-1-1 1,-1 0-1,-1 0 1,-1 0-1,-2-1 1,0-1-1,-2 0 1,-16 24-1,-136 171 1316,159-211-1454,-30 34 231,19-24-202,1 0 1,0 1-1,2 1 1,0 0 0,2 1-1,0 0 1,-10 28 0,21-47-89,1 0 1,0 0-1,-1 0 1,1 0 0,0 0-1,0 0 1,0 0-1,1 0 1,-1 1 0,0-1-1,1 0 1,0 0-1,-1 0 1,1 0 0,0-1-1,0 1 1,0 0-1,0 0 1,0 0-1,0-1 1,1 1 0,-1-1-1,1 1 1,-1-1-1,1 1 1,-1-1 0,1 0-1,0 0 1,0 0-1,0 0 1,-1 0 0,4 1-1,10 5-47,1 0-1,0-1 1,20 4 0,1 2 5,-29-9 50,-1 0-1,0 1 1,0 0-1,0 0 1,-1 1-1,1 0 0,-1 0 1,0 0-1,0 1 1,-1 0-1,0 0 1,0 0-1,0 1 1,-1 0-1,0 0 0,0 0 1,-1 0-1,0 1 1,0-1-1,-1 1 1,0 0-1,0-1 1,0 1-1,-1 0 0,-1 0 1,1 0-1,-1 0 1,-2 12-1,-2 17 148,-3 1 0,-1-1-1,-1 0 1,-25 60 0,19-57 90,-4 19 240,-4-2-1,-47 89 0,59-128-293,0 0-1,-1-1 0,-1-1 1,0 0-1,-1-1 0,-1 0 1,-1-1-1,0-1 1,0 0-1,-1-1 0,-31 15 1,20-13 59,0-2 1,-33 9 0,50-18-283,-1 0 0,0-1 0,1 0 0,-1-1 1,0 0-1,0-1 0,1 0 0,-21-3 0,30 2-100,1 1 0,0 0 0,-1-1 0,1 1-1,0-1 1,-1 1 0,1-1 0,0 1 0,-1-1 0,1 0 0,0 0-1,0 0 1,0 0 0,0 0 0,0 0 0,0 0 0,0 0 0,0 0 0,0 0-1,1 0 1,-1-1 0,0 1 0,1 0 0,-1-1 0,1 1 0,-1 0-1,1-1 1,0 1 0,-1 0 0,1-1 0,0 1 0,0-1 0,0 1-1,0-1 1,0 1 0,1 0 0,-1-1 0,0 1 0,1-1 0,-1 1 0,0 0-1,1-1 1,0 1 0,1-3 0,3-7-1691,1-1 1,0 1-1,15-19 1,-18 24 1068,67-82-10539,-43 58 7460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36.7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410 33 3148,'3'-26'8782,"-2"25"-8599,-1 1 1,0 0 0,0-1 0,0 1-1,0 0 1,0-1 0,1 1 0,-1 0-1,0-1 1,0 1 0,0 0 0,1 0-1,-1-1 1,0 1 0,1 0 0,-1 0-1,0 0 1,0-1 0,1 1 0,-1 0 0,0 0-1,1 0 1,-1 0 0,0 0 0,1 0-1,-1 0 1,0-1 0,1 1 0,-1 0-1,0 0 1,1 0 0,-1 0 0,1 1-1,1 0 13,-1 0-1,1 1 1,0-1-1,-1 1 1,1-1-1,-1 1 1,1 0-1,-1 0 1,0-1-1,0 1 1,0 0-1,0 0 1,0 0-1,0 0 1,-1 1-1,1-1 0,0 2 1,4 16 193,-1 0 1,-1 0-1,-1 0 1,-1 1-1,-2 36 1,-19 105 1151,15-129-1185,-45 213 1912,-107 317 1,124-453-2072,-27 73-26,-24 81-111,68-202-57,3 1 0,-8 82 0,25-116 1,-4-28-4,0 0 0,1-1 0,-1 1 0,0-1 0,1 1 0,-1-1 0,1 1 0,-1-1 0,1 1 0,-1-1 0,1 1 0,-1-1 0,1 0 0,-1 1 0,1-1-1,0 0 1,-1 0 0,1 1 0,-1-1 0,1 0 0,0 0 0,-1 0 0,1 0 0,1 0 0,2 0 0,1-1-1,0-1 0,0 1 0,-1-1 1,1 1-1,-1-1 0,9-5 0,10-5 1,92-29 12,-79 30-621,-1-1 0,0-2 1,58-33-1,-90 46 269,-1-1 1,0 0-1,1 0 0,-1 0 1,0 0-1,0-1 0,0 1 1,0-1-1,-1 1 0,1-1 1,-1 1-1,1-1 0,1-4 1,-2 3-573,0 0-1,-1 0 1,1 0 0,-1 1 0,1-1-1,-1 0 1,0 0 0,-1 0 0,1 0-1,-1 0 1,1 1 0,-1-1 0,0 0-1,-1 1 1,1-1 0,-3-3 0,-4-8-3335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37.4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854 65 476,'8'-24'9891,"-7"23"-9360,0-1 1,0 0 0,0 1-1,0-1 1,0 0-1,-1 0 1,1 0-1,-1 1 1,1-1-1,-1 0 1,1 0 0,-1 0-1,0 0 1,0 0-1,0 0 1,0 0-1,-1 0 1,1 0-1,-1-3 1,-3 5-429,0-1 0,0 1 0,0 1-1,0-1 1,0 1 0,1-1 0,-1 1 0,0 0 0,0 0 0,1 1 0,-1-1-1,-3 3 1,-1-1 32,-299 81 971,180-53-776,127-31-335,0 0 0,0 0 0,0 0 1,-1 0-1,1 0 0,0 0 0,0 0 0,0 0 1,0 0-1,-1 0 0,1 0 0,0 0 1,0 0-1,0 0 0,0 0 0,-1 0 1,1 0-1,0 0 0,0 0 0,0 0 1,0 0-1,-1 0 0,1 0 0,0 1 1,0-1-1,0 0 0,0 0 0,0 0 1,0 0-1,-1 0 0,1 0 0,0 1 1,0-1-1,0 0 0,0 0 0,0 0 1,0 0-1,0 1 0,0-1 0,0 0 1,0 0-1,0 0 0,0 0 0,0 1 1,0-1-1,0 0 0,0 0 0,0 0 1,0 0-1,0 1 0,0-1 0,0 0 1,0 0-1,0 0 0,0 0 0,0 1 1,0-1-1,0 0 0,1 0 0,-1 0 1,0 0-1,16 11-96,-12-9 96,0 0 1,0 1-1,-1-1 0,1 1 0,0 0 0,-1 0 0,0 0 0,4 5 0,-3-1 16,-1 0 0,0 1 1,-1-1-1,0 1 0,0-1 0,-1 1 0,0 0 0,0 0 1,0 0-1,-1 0 0,-1-1 0,1 1 0,-1 0 0,-3 9 0,-3 19 300,-24 61-1,20-65-111,-233 758 3855,225-733-3786,-58 192 728,63-194-714,2 0 0,-7 88-1,18-122-212,0 1 0,2 0-1,0-1 1,1 1 0,1-1-1,1 1 1,13 37 0,-15-53-52,1 1 1,0-1 0,0 0-1,1 1 1,0-2-1,0 1 1,0 0-1,1-1 1,0 0 0,0 0-1,0 0 1,0 0-1,1-1 1,0 0 0,0 0-1,0-1 1,0 0-1,1 0 1,-1 0 0,1-1-1,0 1 1,0-2-1,0 1 1,0-1-1,0 0 1,0-1 0,10 1-1,9-3-35,0 0-1,-1-2 1,1 0-1,-1-2 1,0-1-1,47-20 1,140-81-2655,-154 76 1111,-35 19 288,0-1 1,0 0 0,-2-2-1,24-21 1,-36 27-396,0 0 0,0 0 1,14-23-1,-17 23-41,-1 1 0,-1-1 1,0 0-1,0 0 0,4-18 1,-4 2-2137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24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78 1540,'-50'-14'6781,"-24"-9"4602,130 15-9438,131-7-1047,-106 6-4108,0 1-8430,-72 8 8163,-2 2 45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37.8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67 1820,'9'-3'2196,"2"-1"-659,0 2-581,4-4-400,3 2-292,4-2-256,0 0-308,4-4-396,1 2-741,-1-2-483,3 2-264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38.8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570 162 2240,'17'-43'5397,"-12"28"-3556,1 1-1,0-1 1,1 1-1,0 0 1,19-25-1,-25 39-1786,-1-1-1,0 1 1,0-1-1,0 1 1,1 0-1,-1-1 1,0 1 0,0 0-1,1-1 1,-1 1-1,0-1 1,1 1-1,-1 0 1,0 0-1,1-1 1,-1 1-1,1 0 1,-1 0-1,0-1 1,1 1-1,-1 0 1,1 0-1,-1 0 1,1 0-1,-1 0 1,1 0-1,-1 0 1,0 0-1,1 0 1,-1 0-1,1 0 1,-1 0-1,1 0 1,-1 0-1,1 0 1,-1 0-1,1 0 1,-1 0 0,0 1-1,1-1 1,3 22 917,-12 30-68,-64 138 1779,3-7-863,-112 483 1149,175-642-2904,11-42 111,3-12-136,18-42-1,-13 41-40,14-56-1,-25 78 5,-1 0 0,1 0 0,-2 0 1,1 0-1,-1 0 0,0 1 0,-1-1 0,0 0 0,-1 0 0,1 0 1,-5-9-1,5 14-3,0 1 0,0 0 0,-1 0 0,1 0 0,-1 0 1,0 0-1,0 0 0,0 0 0,0 1 0,-1-1 0,1 1 0,-1-1 0,1 1 0,-1 0 1,0 0-1,0 0 0,0 1 0,0-1 0,0 0 0,0 1 0,-6-2 0,3 2-1,0 1 0,-1-1 0,1 1 0,-1 0-1,1 1 1,0-1 0,-1 1 0,1 0 0,0 1-1,0 0 1,-7 2 0,-3 3 0,0 0 0,1 1-1,0 0 1,0 2 0,1 0 0,0 0 0,1 1 0,-14 15-1,12-8 7,1 1 0,2 1 0,0 0-1,1 1 1,0 0 0,2 1 0,1 0 0,1 0-1,0 1 1,-3 28 0,9-45 4,0-1 0,0 1 0,1-1 0,0 0 0,0 1 0,1-1 1,-1 1-1,1-1 0,0 0 0,1 1 0,-1-1 0,1 0 0,0 0 0,0 0 0,1 0 1,-1 0-1,7 8 0,-4-9-2,0 1 1,0-1-1,0 0 1,1 0-1,-1 0 0,1-1 1,0 0-1,0 0 1,0 0-1,1-1 1,-1 0-1,0 0 1,1-1-1,7 1 0,1 1-139,0-1-1,0-1 1,0 0-1,0-1 0,0-1 1,0-1-1,1 0 1,-2 0-1,23-8 0,-30 8-518,0-1 0,0-1 0,0 1 0,-1-1 0,0 0-1,1-1 1,-1 1 0,9-11 0,-10 10-556,-1-1 1,1 1-1,-1-1 0,-1 0 1,1-1-1,-1 1 1,-1 0-1,1-1 0,-1 0 1,3-11-1,1-13-5546,-4 15 3444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39.6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0 2800,'-5'2'14020,"-6"15"-10407,-8 24-2692,-147 421 6401,-45-19-3938,163-354-3299,-231 476 537,271-546-619,-7 22 0,10-35-14,5-21-15,4-29-1804,-3 29 803,0 0 0,1 0 0,1 0 0,0 0 0,8-19 0,20-56-9413,-14 38 1152,-12 36 5864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40.0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24 1008,'0'-4'1192,"0"0"-388,0 0-300,0 1-176,0-1-128,0 2-72,0 0-68,-2 2-252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40.6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371 389 1040,'51'-45'13078,"-6"-15"-7677,-39 50-5128,0 0 1,-1-1 0,0 0 0,0 1-1,-1-2 1,-1 1 0,0 0 0,0-1 0,-1 1-1,1-13 1,-3 23-229,0-1 0,0 1 0,0 0 0,0-1 0,-1 1 0,1-1 0,0 1 0,-1 0 0,1-1 0,-1 1 0,1 0 0,-1-1 0,1 1 0,-1 0 0,0 0 0,0-1 0,0 1 0,1 0 1,-1 0-1,0 0 0,0 0 0,-1 0 0,1 0 0,0 1 0,0-1 0,-3-1 0,1 1-4,-1 0 1,1 0-1,-1 1 1,0-1-1,1 1 1,-1 0-1,0 0 1,1 0 0,-1 0-1,-5 1 1,-10 4-37,0 0 0,0 0 1,-18 10-1,32-13 13,-31 13-51,2 1 0,0 2 0,-46 33 1,62-38 38,0 1 1,1 0-1,1 1 0,1 1 1,0 1-1,1 0 1,-17 27-1,28-40 3,1 0-1,-1 1 1,1-1-1,0 1 1,1-1-1,-1 1 1,1 0-1,0-1 1,0 1-1,0 0 1,0 0-1,1 0 1,0 0-1,0 0 1,2 8-1,-1-10 0,0 0-1,0-1 0,1 1 0,-1-1 1,1 1-1,-1-1 0,1 1 0,0-1 1,0 0-1,0 0 0,0 0 0,1 0 1,-1 0-1,1-1 0,-1 1 0,1-1 1,-1 1-1,1-1 0,0 0 1,-1 0-1,1 0 0,0 0 0,0-1 1,0 1-1,0-1 0,0 0 0,3 0 1,14 1 7,1-1 0,-1-1 0,0-1 0,0 0 0,0-2 0,0 0 0,0-2 0,-1 0 0,0-1 0,31-16 0,-14 4-5,-2-1 1,-1-2-1,0-1 1,44-41 0,-44 33-46,-2-1 0,-1-1 0,-2-1 0,-1-2 0,-2 0 0,38-76 1,-63 112 37,0 0 1,1 0-1,-1 0 1,0 0 0,0-1-1,0 1 1,0 0-1,1 0 1,-1 0 0,0 0-1,0 0 1,0 0-1,0-1 1,0 1 0,0 0-1,1 0 1,-1 0-1,0 0 1,0-1 0,0 1-1,0 0 1,0 0-1,0 0 1,0 0 0,0-1-1,0 1 1,0 0-1,0 0 1,0 0 0,0-1-1,0 1 1,0 0-1,0 0 1,0 0-1,0-1 1,0 1 0,0 0-1,0 0 1,0 0-1,0 0 1,0-1 0,-1 1-1,1 0 1,0 0-1,0 0 1,0 0 0,0 0-1,0-1 1,0 1-1,-1 0 1,1 0 0,0 0-1,0 0 1,0 0-1,0 0 1,-1 0 0,1 0-1,0 0 1,0-1-1,-1 1 1,-12 10 111,-17 19 9,14-5 60,2 0 0,0 1 0,1 1 0,2 0 0,0 0 1,2 1-1,1 1 0,1-1 0,2 1 0,0 0 0,2 1 0,1-1 1,1 1-1,6 50 0,-3-67-216,0-1 1,1 0 0,0 0-1,1 0 1,0 0-1,0-1 1,1 0 0,1 0-1,10 15 1,-14-22-166,0-1 1,0 1 0,1-1 0,-1 0 0,1 0 0,-1 0-1,1 0 1,0 0 0,0 0 0,0 0 0,0-1-1,0 0 1,0 0 0,0 0 0,0 0 0,1 0-1,-1 0 1,0-1 0,1 1 0,-1-1 0,0 0-1,1 0 1,-1-1 0,0 1 0,1-1 0,-1 1-1,0-1 1,0 0 0,0 0 0,0-1 0,1 1 0,-1 0-1,-1-1 1,1 0 0,0 0 0,2-2 0,5-3-1175,-1-1 0,0-1 0,0 1 0,-1-1 0,0-1 0,0 0 1,-1 0-1,-1 0 0,0-1 0,6-12 0,2-8-1660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41.0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 24 968,'0'-1'437,"1"1"-1,-1-1 1,0 0-1,0 0 0,1 1 1,-1-1-1,0 0 1,1 1-1,-1-1 1,1 0-1,-1 1 1,1-1-1,-1 1 1,1-1-1,-1 1 1,1-1-1,0 1 1,-1-1-1,1 1 1,0 0-1,-1-1 1,1 1-1,0 0 0,1-1 1,3 17 4617,-7 42-2180,1-48-1795,0 83 1437,-3 44-270,2-122-2047,0 1 1,-1 0-1,-1 0 0,0-1 1,-1 0-1,-10 20 0,14-32-179,-13 27 192,17-25-112,12-16-34,23-27-457,-2-1 1,38-55-1,-37 45-1132,55-55-1,-79 91 956,67-62-5252,-66 63 2533,1 1-1,0 0 0,30-15 0,-29 19 248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41.4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406 4 2636,'-1'-2'8395,"-6"1"-3630,-45 1-16,23 4-3536,1 1 0,0 1 0,-29 11 0,50-15-1129,-1 1 0,1 0 1,0 0-1,0 1 0,0 0 0,1 0 0,-1 0 1,1 1-1,0 0 0,0 0 0,1 1 0,-1 0 1,1 0-1,1 0 0,-1 0 0,-4 10 0,8-13-85,0 0-1,0-1 0,1 1 0,-1 0 1,1 0-1,0 0 0,0 0 0,0 0 1,0 0-1,1 0 0,-1 0 0,1 0 1,0 0-1,0 0 0,0 0 0,0 0 0,0-1 1,0 1-1,1-1 0,-1 1 0,1-1 1,0 1-1,0-1 0,0 0 0,3 3 1,7 7-41,1 0 1,1-1 0,18 12 0,-13-10-47,7 6-51,-1 1-1,-1 1 1,0 1 0,-2 1-1,-1 1 1,24 33-1,-40-50 135,-1 0-1,0 1 1,0-1 0,0 1-1,-1 0 1,0 0 0,0 0-1,-1 0 1,0 0 0,-1 1-1,0-1 1,0 1 0,0-1-1,-1 1 1,-1-1 0,1 1-1,-2-1 1,1 1-1,-1-1 1,0 0 0,-1 1-1,1-1 1,-2-1 0,1 1-1,-1 0 1,0-1 0,-1 0-1,-8 11 1,-2 0 99,-2-1 0,1 0 0,-2-2 0,0 0 0,-30 19 0,-107 52 248,142-79-398,9-5-351,1 0 0,-1 0 1,0 0-1,0-1 0,-1 0 0,1 0 0,0 0 0,-5 0 0,-10-4-6229,1-10-3933,12 5 6475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44.0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650 66 508,'-6'-8'1894,"-23"-29"7041,28 35-8298,-1 0-1,1 1 0,-1-1 0,0 0 0,0 1 1,0 0-1,0-1 0,0 1 0,0 0 0,0 0 1,0 0-1,-1 0 0,1 0 0,0 1 0,-4-1 1,4 40 1153,0 11-788,-2-1-1,-18 88 0,-39 97 1544,14-61-1432,41-150-1022,-108 397 1137,88-342-1142,-4-1 0,-3-1-1,-54 91 1,83-160-278,-1 1 0,0-1 0,-1 0 0,1-1-1,-1 1 1,-1-1 0,-9 8 0,15-13 15,-1 0-1,1 0 1,0-1-1,0 1 1,-1 0-1,1-1 1,-1 1-1,1-1 1,-1 0-1,1 1 1,-1-1-1,1 0 1,-1 0-1,1 0 1,-1 0-1,1 0 1,-1 0-1,1 0 1,-3-1-1,2-1-159,0 1 0,0 0-1,0-1 1,0 1-1,0-1 1,1 1 0,-1-1-1,1 0 1,-1 0-1,1 0 1,0 0 0,-1 0-1,1 0 1,0 0-1,0 0 1,1 0 0,-2-3-1,-6-19-4806,1-1-1,-6-39 0,8 27 1144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44.5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99 1380,'7'-9'623,"0"1"0,0 1 0,1 0 0,0 0 0,0 0-1,0 1 1,1 0 0,0 1 0,0 0 0,1 0 0,-1 1 0,1 0 0,0 1-1,0 0 1,0 0 0,1 1 0,15-1 0,17 0 899,0 2 0,81 8-1,-107-5-1156,18 1 179,100 13 895,-124-14-1310,1 1 0,0 0-1,-1 1 1,0 0 0,0 1 0,0 0-1,-1 1 1,19 12 0,-26-15-70,-1 0 1,1 0-1,-1 1 0,0-1 1,0 0-1,0 1 0,-1-1 1,1 1-1,-1 0 0,0-1 1,0 1-1,0 0 0,-1 0 1,1 0-1,-1 0 0,0-1 1,0 1-1,0 0 0,0 0 1,-1 0-1,0 0 0,1 0 1,-1-1-1,-1 1 0,-2 7 1,-5 10 265,0 0 0,-23 39-1,5-16-92,-2-1-1,-2-2 0,-2-1 1,-1-1-1,-51 43 0,62-61-221,-1-2 1,-1-1-1,-1-1 0,0-1 0,-1-1 0,-1-1 1,0-2-1,-1-1 0,0-1 0,-37 8 1,38-21-25,27-1-12,17 3 17,-11 1 80,1 1 1,-1 0-1,0 0 1,0 1-1,-1-1 1,1 1-1,0 0 0,0 1 1,-1-1-1,1 1 1,-1 0-1,0 0 1,0 0-1,0 0 1,0 1-1,3 4 0,10 11 495,-1 1 0,13 21 0,-13-18-193,138 204 1973,-121-173-2152,-3 1 0,32 79 0,-53-110-149,-2 1 0,9 40-1,-15-57-165,1 0-1,-1 0 1,-1 1-1,0-1 1,0 1-1,0-1 1,-1 0-1,-1 1 1,1-1-1,-1 0 1,-6 15-1,7-20-116,0-1 0,0 0-1,0 0 1,0 0 0,-1 0 0,1 0-1,-1 0 1,1 0 0,-1 0 0,1-1-1,-1 1 1,0-1 0,0 1 0,0-1 0,0 1-1,0-1 1,0 0 0,0 0 0,-1 0-1,1 0 1,0-1 0,0 1 0,-1-1-1,1 1 1,-1-1 0,1 0 0,0 0 0,-3 0-1,2-1-569,0 1-1,0-1 1,1-1-1,-1 1 0,0 0 1,1-1-1,-1 1 1,1-1-1,0 0 0,-1 1 1,1-1-1,0-1 1,0 1-1,0 0 0,0 0 1,1-1-1,-1 1 1,1-1-1,-1 1 0,1-1 1,0 0-1,-1-3 1,-3-9-3156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45.7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1535 65 1024,'12'-10'2576,"21"-21"3367,-16 7 2248,-27 26-4291,-23 3-3624,20-4 144,-439 29 1569,135-14-1122,309-16-855,-49 8 15,55-8-27,1 0 1,0 0-1,0 0 0,0 1 0,0-1 0,0 0 0,0 0 0,0 1 0,0-1 0,0 1 0,0-1 0,0 1 0,0-1 0,0 1 0,0 0 0,0-1 0,0 1 0,0 0 0,1 0 0,-1 0 0,0 0 0,1 0 0,-1-1 0,0 1 0,1 0 0,-1 0 0,1 1 0,0-1 0,-1 0 0,1 0 0,0 0 0,0 0 0,-1 0 0,1 0 0,0 0 0,0 0 0,0 1 0,0-1 0,1 2 0,2 7 15,-1 1-1,0-1 0,0 1 1,-1-1-1,-1 1 1,1 0-1,-2-1 0,0 1 1,0 0-1,-1-1 1,0 1-1,-1-1 0,-6 17 1,-8 15 132,-43 77 0,37-76-109,-146 263 713,-40 78 22,154-270-455,-59 175-1,108-271-269,1-1 1,0 1-1,2 0 1,0 0 0,1 1-1,1-1 1,1 0-1,0 1 1,4 19 0,-3-31-35,0 0 0,1 0 0,0 0 0,1-1 0,-1 1 0,1-1 0,1 1 0,-1-1 1,1 0-1,0 0 0,0-1 0,1 1 0,0-1 0,0 0 0,0 0 0,0 0 0,1-1 0,0 0 1,0 0-1,0 0 0,0-1 0,1 0 0,-1 0 0,1-1 0,13 4 0,5-1 14,1-1-1,0-1 0,-1-1 0,1-1 1,31-3-1,131-22-45,-147 17-3,-29 5-5,277-51-21,-245 42-339,0-1 0,-1-3 0,-1-2 1,58-31-1,-94 45 58,0-1 1,0 0 0,-1 0-1,1 0 1,-1-1 0,0 0-1,0 0 1,-1 0 0,1 0-1,-1-1 1,-1 0-1,1 1 1,-1-2 0,0 1-1,0 0 1,2-8 0,-3 7-533,-1 1 0,0-1 1,-1 0-1,0 0 0,0 1 0,0-1 1,0 0-1,-1 0 0,-1 1 1,1-1-1,-1 1 0,0-1 1,0 1-1,-1-1 0,0 1 1,-6-10-1,-8-10-3062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24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131 281 1548,'-1'15'11831,"11"-10"-5016,-7-5-6395,1-1 0,0 1 1,0-1-1,-1 0 0,1 0 1,0-1-1,-1 1 0,4-3 0,53-30-2884,-44 23 3918,-2 2-1534,0-2-1,-1 0 1,-1 0-1,1-1 1,16-22-1,-26 31-7,-1-1 0,1 1-1,0-1 1,-1 0-1,0 1 1,0-1-1,0 0 1,0 0 0,-1 0-1,0-1 1,0 1-1,0 0 1,0-1-1,0 1 1,-1 0 0,0-1-1,0 1 1,0 0-1,-1-1 1,1 1-1,-1 0 1,0-1 0,0 1-1,-1 0 1,1 0-1,-5-7 1,3 7 48,0 1 0,0-1 0,-1 1 1,1 0-1,-1 1 0,0-1 0,0 1 0,0-1 1,0 1-1,0 0 0,0 1 0,-1-1 0,1 1 1,-1 0-1,1 0 0,-1 0 0,1 0 0,-1 1 1,0 0-1,-4 0 0,-8 0 73,1 1 0,0 1 0,0 1 0,-22 5 0,28-5 53,0 1 0,0 0-1,0 1 1,0 0 0,1 1 0,0 0-1,0 0 1,1 0 0,0 1 0,0 1-1,0 0 1,1 0 0,0 0-1,0 1 1,1-1 0,-9 20 0,12-23-40,1 1 0,-1-1 0,1 1 1,1 0-1,-1 0 0,1 0 0,0 0 1,0 0-1,1 0 0,0 0 0,0 0 1,0 0-1,1 0 0,0 0 0,0 0 1,0 0-1,1 0 0,0 0 0,0 0 1,0-1-1,1 1 0,0-1 0,0 0 1,0 1-1,1-2 0,0 1 0,0 0 1,0-1-1,0 1 0,1-1 0,6 4 1,-4-3-28,2 1 0,-1-1 1,0-1-1,1 0 0,0 0 1,0 0-1,0-1 0,1-1 1,-1 0-1,1 0 0,-1 0 1,18-1-1,-12-1-94,0-1 0,0 0 0,0-1 0,0-1 0,-1-1 0,1 0 0,-1 0 0,15-8 0,-15 5-93,-1 0 0,1 0 1,-1-2-1,-1 1 0,0-2 0,0 1 1,20-24-1,-26 26 33,1-1 1,-2 0-1,1 0 0,-1-1 1,0 0-1,-1 0 1,0 0-1,-1 0 0,0 0 1,0-1-1,-1 0 1,2-14-1,-4 22 175,1 1 1,-1-1-1,0 0 1,0 1-1,0-1 0,0 0 1,0 1-1,-1-1 0,1 0 1,0 1-1,-1-1 1,1 0-1,-1 1 0,0-1 1,1 1-1,-1-1 1,0 1-1,0-1 0,0 1 1,0 0-1,0-1 0,0 1 1,-1 0-1,-1-2 1,2 3 4,-1 0 1,1-1-1,0 1 1,0 0-1,0 1 1,-1-1 0,1 0-1,0 0 1,0 0-1,0 1 1,-1-1-1,1 0 1,0 1-1,0-1 1,0 1 0,0 0-1,0-1 1,0 1-1,0 0 1,0-1-1,0 1 1,0 0 0,1 0-1,-1 0 1,0 0-1,0 0 1,1 0-1,-1 0 1,1 0-1,-1 0 1,1 0 0,-1 0-1,1 1 1,-1 1-1,-3 7 68,1 1 0,0 0 0,0-1 0,1 1 1,0 0-1,1 0 0,0 0 0,1 1 0,0-1 0,1 0 0,0 0 0,3 11 0,-1-6-384,1-1 0,1 0 0,0 0 0,1-1 0,0 0-1,1 0 1,1 0 0,9 13 0,6-8-4264,7-11-4334,-21-10 5124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46.1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 1208,'3'-2'1334,"0"0"-1,0 0 1,-1 1-1,1-1 1,0 1 0,0 0-1,1 0 1,5-2-1,54-5 2825,-45 7-2854,74-4-168,158 10-1,-150 1-3519,0-4-3392,-40-4-3587,-42 2 6159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46.5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675 101 16,'85'-95'18026,"-85"95"-17938,1 0 0,-1-1 0,0 1 0,0-1 0,1 1 0,-1 0 0,0-1 0,0 1-1,1 0 1,-1-1 0,0 1 0,1 0 0,-1 0 0,1-1 0,-1 1 0,0 0 0,1 0 0,-1 0-1,1 0 1,-1-1 0,1 1 0,-1 0 0,0 0 0,1 0 0,-1 0 0,1 0 0,-1 0 0,1 0-1,-1 0 1,1 0 0,-1 0 0,0 0 0,1 1 0,-1-1 0,1 0 0,-1 0 0,1 0 0,-1 0-1,0 1 1,1-1 0,0 1 0,1 21 1531,-9 27-480,-35 80 87,-5-2 0,-5-1 0,-116 197-1,-138 170-1006,164-289-2948,127-180-668,25-36-3595,41-71-4336,-34 53 8080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46.9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1 204 264,'15'-26'2984,"-8"14"-1506,-1 0 0,1 1 0,1 0-1,0 1 1,0 0 0,1 0 0,1 0 0,13-10 0,-20 18-1284,0 0 1,0 1-1,0-1 1,1 1-1,-1 0 0,0 0 1,1 0-1,-1 1 1,0-1-1,1 1 0,-1-1 1,1 1-1,-1 0 1,1 0-1,-1 1 1,1-1-1,-1 1 0,0 0 1,1 0-1,-1 0 1,0 0-1,0 0 0,1 1 1,-1 0-1,0-1 1,0 1-1,-1 0 1,1 0-1,0 1 0,-1-1 1,1 1-1,1 2 1,2 2-85,-1-1 1,0 1 0,-1 0-1,1 0 1,-1 1-1,-1-1 1,1 1 0,-2 0-1,1 0 1,-1 0 0,0 0-1,1 9 1,-2 35 261,-3 0 0,-2 0-1,-2-1 1,-24 98 0,0-2 28,19-83-273,-14 114-39,23-155 21,2 0 0,0-1-1,2 1 1,0-1 0,10 41 0,-12-62-79,0 0 1,1 0-1,-1 0 0,0-1 0,0 1 1,1 0-1,-1 0 0,1 0 1,-1 0-1,1 0 0,-1-1 1,1 1-1,-1 0 0,1-1 1,0 1-1,-1 0 0,1-1 1,0 1-1,0 0 0,0-1 1,-1 0-1,1 1 0,0-1 1,0 1-1,0-1 0,0 0 1,0 1-1,0-1 0,0 0 1,0 0-1,1 0 0,1 0 32,0-1 0,-1 1-1,1-1 1,0 0 0,0 0-1,0 0 1,-1-1 0,1 1 0,0 0-1,2-3 1,8-6 187,-1 1 1,19-21-1,9-15-69,-3-1 0,-1-2 0,35-63 0,75-166-353,-90 162-284,99-149-1,-143 244 338,2 1 0,0 0-1,1 1 1,1 1 0,0 0-1,1 1 1,31-21 0,-47 36 40,-1 1 1,1-1-1,0 1 1,0-1-1,0 1 1,0-1-1,0 1 1,0 0-1,0 0 1,0 0 0,0-1-1,0 1 1,-1 0-1,1 0 1,0 0-1,0 1 1,0-1-1,0 0 1,0 0-1,0 0 1,0 1-1,0-1 1,0 0-1,0 1 1,0-1 0,0 1-1,-1-1 1,2 1-1,0 2-369,0-1 0,0 0-1,0 0 1,0 1 0,0-1-1,-1 1 1,1-1 0,-1 1-1,2 4 1,0 3-2063,1 0 1,-2 0-1,1 0 0,0 17 1,-2-5-1486,-1 2 57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47.2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1107 36 1996,'15'-36'19284,"-30"57"-16776,15-19-2627,-365 465 3739,185-250-3280,81-94-331,-279 376-252,367-483 79,-37 62-619,44-70 409,0-1 1,1 1-1,0-1 0,0 1 1,1 0-1,0 0 0,0 0 0,0 12 1,2-19 272,0-1 0,0 1 1,0 0-1,0-1 0,1 1 0,-1 0 1,0-1-1,0 1 0,1 0 1,-1-1-1,0 1 0,1-1 0,-1 1 1,1-1-1,-1 1 0,1-1 1,-1 1-1,1-1 0,-1 1 0,1-1 1,-1 0-1,1 1 0,-1-1 1,1 0-1,0 0 0,-1 1 0,1-1 1,0 0-1,-1 0 0,1 0 0,0 0 1,-1 0-1,1 0 0,0 0 1,-1 0-1,1 0 0,0 0 0,-1 0 1,1 0-1,0 0 0,-1 0 1,1-1-1,-1 1 0,1 0 0,0-1 1,-1 1-1,1 0 0,-1-1 1,1 1-1,0-1 0,34-18-2867,1-7-650,63-60 0,-63 49 2255,-3-1 0,-1-1 0,33-53 0,-32 37-129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47.6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524 122 1224,'26'-25'2143,"-8"8"-234,0 0 1,30-20 0,-44 34-1438,1 0-1,-1 0 1,1 1 0,0-1 0,0 1 0,0 0 0,1 0 0,-1 1 0,0 0 0,1 0 0,-1 0 0,0 0 0,1 1-1,-1 0 1,1 0 0,9 2 0,-12-1-262,0 0-1,0 0 1,0 1-1,0 0 0,-1-1 1,1 1-1,0 0 1,-1 0-1,1 1 1,-1-1-1,0 0 1,0 1-1,0 0 0,0-1 1,0 1-1,0 0 1,-1 0-1,0 0 1,1 0-1,-1 0 1,0 0-1,0 0 0,-1 1 1,2 5-1,0 11 194,0-1 0,-1 1 0,-1 20-1,-1-18-33,3 89-13,4 1 1,6-1 0,4-1 0,5 0 0,5-1-1,45 121 1,-52-188-711,-14-36-56,-14-27 118,2 8 248,0-1-1,-1 2 0,0-1 1,-1 1-1,-1 1 1,0-1-1,-1 2 1,0-1-1,0 2 1,-1-1-1,0 1 1,-1 1-1,0 1 1,-19-10-1,-14-2 40,-1 1-1,-97-23 0,98 30 104,0 3 0,0 1 0,-64 0 1,91 7-65,-1 0 1,1 2 0,-1 0 0,1 1 0,0 1 0,0 1-1,0 0 1,1 1 0,0 2 0,-30 15 0,44-20-140,-1 0-1,1 0 1,0 0 0,1 1 0,-1-1 0,0 1 0,1 0 0,0 0 0,0 0 0,0 1 0,0-1-1,1 1 1,0-1 0,0 1 0,0 0 0,0 0 0,1 0 0,0 0 0,0 0 0,0 0-1,1 7 1,0-7-272,0-1 0,1 1-1,-1-1 1,1 1-1,0-1 1,1 0-1,-1 0 1,1 0 0,0 1-1,0-1 1,0-1-1,0 1 1,1 0 0,0-1-1,-1 1 1,1-1-1,1 0 1,-1 0-1,0 0 1,1 0 0,-1 0-1,1-1 1,0 0-1,8 4 1,71 22-9709,-53-20 6614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48.4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604 26 508,'7'-10'2542,"-1"-6"11033,-17 27-11706,-28 40-1014,2 1 0,3 2 0,-43 92-1,48-90-371,-336 642 1678,342-664-2172,23-34 8,0 0 0,0 0 1,0 0-1,0 0 1,0 0-1,0 0 0,0 0 1,0 0-1,0 0 1,0 0-1,0 0 0,0-1 1,0 1-1,0 0 1,0 0-1,-1 0 0,1 0 1,0 0-1,0 0 1,0 0-1,0 0 0,0 0 1,0 0-1,0 0 1,0 0-1,0 0 0,0 0 1,0 0-1,0 0 0,13-21-164,92-129-1426,169-231-1149,-180 262 2292,117-116-1,-197 221 480,1-2 174,1-1 0,1 2 1,0 0-1,0 1 0,2 1 1,0 1-1,37-18 0,-56 29-176,1 1 0,0 0 0,0-1-1,0 1 1,0 0 0,0-1 0,-1 1-1,1 0 1,0 0 0,0 0 0,0 0 0,0 0-1,0 0 1,0 0 0,0 0 0,-1 0-1,1 1 1,0-1 0,0 0 0,0 0-1,0 1 1,0-1 0,-1 0 0,1 1 0,0-1-1,0 1 1,-1-1 0,1 1 0,0 0-1,-1-1 1,2 2 0,-1 0 13,0 0-1,0 1 1,-1-1-1,1 0 1,-1 1 0,1-1-1,-1 0 1,0 1-1,1-1 1,-1 1 0,-1 3-1,-13 66 346,14-70-366,-4 12 9,-23 83 411,-20 130 0,36-148-245,1-18-70,-2 88-1,12-149-121,0 1-1,0-1 1,0 1 0,0-1-1,0 1 1,0-1-1,0 1 1,0-1 0,0 0-1,0 1 1,0-1 0,0 1-1,1-1 1,-1 1-1,0-1 1,0 0 0,0 1-1,1-1 1,-1 0-1,0 1 1,0-1 0,1 0-1,-1 1 1,0-1 0,1 0-1,-1 1 1,0-1-1,1 0 1,-1 0 0,0 1-1,1-1 1,-1 0-1,1 0 1,17-5 40,18-22 16,-33 24-49,77-72-65,112-132 0,-28 26-218,-135 147 237,-19 22 86,0 0-1,25-20 0,-35 32-40,0 0 0,0-1 0,0 1 1,0 0-1,1 0 0,-1 0 0,0 0 0,0 0 0,0-1 0,0 1 0,1 0 0,-1 0 0,0 0 0,0 0 1,0 0-1,1 0 0,-1 0 0,0 0 0,0 0 0,0 0 0,1-1 0,-1 1 0,0 0 0,0 0 0,1 0 1,-1 1-1,0-1 0,0 0 0,0 0 0,1 0 0,-1 0 0,0 0 0,0 0 0,1 0 0,-1 0 0,0 0 0,0 0 1,0 1-1,0-1 0,1 0 0,-1 0 0,0 0 0,0 0 0,0 0 0,0 1 0,0-1 0,1 0 0,-1 1 1,1 15 323,-7 19 203,-8 17 142,-1 4-196,2 0 1,2 1-1,-4 80 1,15 83-203,32 265 1,-25-359-2706,-7-125 2351,0-1 0,0 0 0,0 0 0,0 0 1,0 0-1,0 1 0,0-1 0,0 0 0,0 0 0,0 0 1,0 0-1,0 1 0,0-1 0,0 0 0,0 0 1,0 0-1,0 0 0,0 0 0,1 1 0,-1-1 0,0 0 1,0 0-1,0 0 0,0 0 0,0 0 0,0 1 1,0-1-1,0 0 0,1 0 0,-1 0 0,0 0 0,0 0 1,0 0-1,0 0 0,0 0 0,1 0 0,-1 1 1,0-1-1,0 0 0,0 0 0,0 0 0,0 0 0,1 0 1,-1 0-1,0 0 0,0 0 0,0 0 0,0 0 1,1 0-1,-1 0 0,0 0 0,0 0 0,0-1 0,0 1 1,1 0-1,-1 0 0,0 0 0,13-10-3236,8-16-2592,3-14-1953,-13 17 3986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49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1433 79 1332,'-14'-23'10253,"-3"10"-4842,-32 2-2370,40 10-2869,-88-13 825,0 4-1,0 4 0,-147 10 1,241-4-996,0 1 0,1-1-1,-1 0 1,1 1 0,-1-1 0,1 1 0,-1 0 0,1 0 0,-1 0 0,1 0-1,0 0 1,0 1 0,-5 2 0,7-3-1,-1 0-1,1 0 1,-1 0 0,1 0 0,-1 0 0,1 0-1,-1 0 1,1 0 0,0 0 0,0 0-1,-1 0 1,1 0 0,0 0 0,0 0-1,0 0 1,0 0 0,0 0 0,0 0-1,1 0 1,-1 0 0,0 0 0,0 0-1,1 1 1,4 7 4,-1-1 0,1-1 0,0 1 0,1-1 0,0 0 1,8 7-1,-3-2 26,-8-8 1,0 0 0,0 0 1,0 0-1,-1 0 0,1 1 0,-1-1 1,0 1-1,0-1 0,0 1 1,-1 0-1,0 0 0,0 0 1,0 0-1,-1 0 0,1 8 1,-2-5 55,0 1 1,0 0-1,-1 0 0,0-1 1,-1 1-1,0-1 1,0 0-1,-6 10 0,-6 9 225,-2-1 0,-2-1 0,-40 45-1,-143 130 369,-41 49-386,213-214-233,2 2 1,1 1-1,3 1 0,1 1 0,-28 67 0,28-47 171,-27 110 0,44-142-179,2 1-1,0-1 0,2 1 1,1 0-1,1-1 1,6 41-1,-5-65-51,0 1 0,0 0 0,1-1-1,-1 1 1,1-1 0,0 1 0,0-1 0,1 0 0,-1 0-1,1 0 1,0 0 0,0 0 0,0-1 0,6 6 0,-2-4 1,0 0 1,1 0 0,-1-1 0,1 0-1,0 0 1,0-1 0,13 4 0,10 0 5,0-2 0,0 0 1,47-1-1,-64-3-7,54 0-135,1-2 1,-1-3-1,76-15 1,-98 10 9,0-2 0,-1-2 0,0-2 0,-1-2 0,58-32 0,-88 42-338,0-2 1,-1 1-1,0-2 1,-1 0 0,0 0-1,0-1 1,-2-1 0,1 0-1,-1 0 1,11-19 0,-15 20-626,-1 1 1,0-1 0,0-1-1,-2 1 1,6-22 0,-7 20-583,-1 0 0,0-1 0,0 1 0,-1-1 0,-3-19 1,-3 2-1915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3:49.6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10 3052,'-15'-10'10118,"25"15"-3593,22 9-4545,0-3-2442,1-3 0,0-1 1,35 4-1,-12-6-4126,1-1-3930,-41-4 4724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4:03.5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346 52 1900,'0'-11'3131,"0"-16"3003,6 14 1239,-7 40-3427,0-12-3371,-16 82 1034,-5-1 0,-56 152 0,6-20-912,55-159-708,-12 42-209,0-43-2790,28-67 2586,0 1 0,0 0 0,-1-1 0,1 1-1,0 0 1,-1-1 0,1 1 0,-1-1 0,1 0 0,-1 0 0,-3 3 0,1-3-1164,0 1 0,0-1-1,0 0 1,-1 0 0,1-1 0,0 1-1,-7-1 1,0 1-881,-4 0-1085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4:03.8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1172,'38'20'11900,"-6"12"-5750,19 47-2456,-31-45-2380,-3-7-744,-12-18-437,0 0 1,1 0-1,-1-1 1,2 0-1,8 9 1,-12-14-126,0-1 0,1 1 1,-1-1-1,1 0 1,0 0-1,-1 0 0,1-1 1,0 1-1,0-1 1,0 0-1,0 0 1,0 0-1,0-1 0,1 1 1,-1-1-1,7-1 1,11-1 1,0 0 0,-1-2 0,1-1 0,-1-1 0,0 0 0,-1-2 0,1 0 0,34-21 0,-2-4-571,87-73 0,-139 104 476,0 1 0,0 0 1,1 0-1,-1 0 0,0 0 0,0 0 0,1 0 0,-1 0 0,0 1 0,1-1 0,-1 0 0,0 1 0,1-1 1,-1 1-1,1-1 0,-1 1 0,1 0 0,0 0 0,-1-1 0,1 1 0,-1 0 0,2 1 0,-2 0-182,0-1 0,0 1-1,-1 0 1,1 0 0,0 0 0,-1 0-1,1 0 1,-1 0 0,1 0-1,-1 0 1,0 0 0,0 1 0,1-1-1,-1 0 1,0 0 0,0 0-1,0 0 1,0 0 0,0 0-1,0 1 1,-1 1 0,-1 12-3635,-1 0 1,-9 29-1,3-17 220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25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52,'2'-83'19438,"20"178"-15725,-7-2-2951,4 22-2,6 194 0,-28-228-699,-4 0 0,-4-1 1,-23 88-1,34-168-63,0 0 0,0 0 0,0 0-1,0 0 1,0 0 0,0 0 0,0 0 0,0 0 0,0-1 0,0 1 0,0 0 0,0 0 0,0 0 0,0 0 0,-1 0 0,1 0 0,0 0 0,0 0 0,0 0 0,0 0 0,0 0 0,0 0 0,0 0-1,0 0 1,0 0 0,0 0 0,0 0 0,0 0 0,0 0 0,0 0 0,-1 0 0,1 0 0,0 0 0,0 0 0,0 0 0,0 0 0,0 0 0,0 0 0,0 0 0,0 0 0,0 0 0,0 0 0,0-11-109,5-1-69,2 0-1,-1 0 1,2 0-1,0 1 1,0 0-1,1 0 1,0 1-1,14-12 1,12-8-533,42-28 0,-53 40 420,8-5 2,47-26 0,-71 45 284,0 0 0,0 0-1,0 0 1,1 1 0,-1 1 0,1 0-1,0 0 1,-1 0 0,1 1 0,0 0 0,17 1-1,-23 0 20,-1 1-1,1-1 1,0 1-1,-1-1 0,1 1 1,-1 0-1,1 0 1,-1 0-1,1 0 1,-1 0-1,0 1 0,0-1 1,1 1-1,-1 0 1,0-1-1,0 1 0,0 0 1,-1 0-1,1 0 1,0 0-1,1 4 1,-1-2 35,-1 0 0,0 0 1,0 0-1,0 0 1,-1 1-1,1-1 1,-1 0-1,0 0 0,0 0 1,0 0-1,-1 0 1,-1 7-1,-2 5 134,-1-1 1,-1 0-1,0 0 0,-1-1 0,0 0 0,-11 15 1,1-6 118,-1-1 1,-1 0 0,-1-2 0,-30 25-1,-96 62-1133,152-124-6996,10-10 2640,8-7-1677,-11 13 3432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4:04.2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412 385 1740,'17'-6'15950,"-26"38"-13130,-5-6-2573,-2-1 1,-1 0-1,0-2 1,-2 0-1,-31 29 0,35-37-227,-1-2-1,0 0 0,0-1 0,-1-1 0,-1 0 1,0-1-1,0-1 0,-34 12 0,48-20 18,0 0-1,-1 0 1,1 0 0,0-1-1,0 1 1,-1-1-1,1 0 1,0 0-1,-1 0 1,1-1 0,0 0-1,-1 0 1,1 0-1,0 0 1,-7-3-1,9 2-8,0 1 1,0-1-1,0 1 0,0-1 0,1 0 0,-1 0 0,1 0 0,-1 0 0,1 0 0,0 0 0,-1 0 0,1 0 0,0 0 0,1-1 0,-1 1 0,0 0 0,1-1 0,-1 1 0,1-1 0,0 1 0,0 0 0,0-1 0,0 1 0,0-1 0,0 1 0,1-1 0,-1 1 0,1 0 0,0-3 1,22-76 73,41-93 0,-30 84-533,-23 61-13,29-88-2527,-30 56-2494,-11 1-5098,-1 44 7159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4:04.5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 34 1016,'3'-2'1701,"27"-19"15514,-30 21-17127,0 0 0,0-1 1,0 1-1,0 0 0,0 0 0,0 0 1,0-1-1,0 1 0,0 0 0,0 0 1,0 0-1,0 0 0,0-1 0,0 1 1,0 0-1,0 0 0,0 0 0,0-1 1,0 1-1,0 0 0,0 0 0,0 0 1,0 0-1,0-1 0,0 1 1,-1 0-1,1 0 0,0 0 0,0 0 1,0 0-1,0-1 0,0 1 0,0 0 1,-1 0-1,1 0 0,0 0 0,0 0 1,0 0-1,0 0 0,-1 0 0,1 0 1,0 0-1,0 0 0,0 0 0,-1 0 1,1 0-1,-24-3-1997,-87 2-14015,79 2 12121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4:04.9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797 41 2628,'14'-16'4447,"2"-6"5174,-21 20-6149,-14 9-2523,-21 12-710,0 3 0,2 1 0,0 1 0,2 3 0,0 1 0,2 1 0,2 2 0,0 1 0,3 2 1,0 0-1,2 2 0,-24 45 0,16-18 216,4 2 0,2 0 0,3 2 0,3 1 1,3 1-1,-20 133 0,9 123 79,20-169-1326,10-148 312,1 0 0,-1 0-1,-1 0 1,1 0 0,-1 0 0,-1-1-1,-3 10 1,5-16 53,0 1 0,0-1 0,-1 1 0,1-1 0,0 0 0,0 1 0,-1-1 0,1 0 0,-1 0 0,1 0 0,-1 0 0,1 0 0,-1 0 0,0 0 0,1 0 0,-1-1 0,0 1 0,0-1 0,0 1 0,1-1 0,-1 0 1,0 0-1,0 0 0,0 0 0,0 0 0,0 0 0,1 0 0,-1-1 0,0 1 0,0 0 0,0-1 0,1 0 0,-1 1 0,0-1 0,1 0 0,-3-1 0,-13-6-3410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4:14:05.4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2255 89 2992,'4'-9'1539,"0"-2"368,0 1-1,1 0 1,0 0-1,1 0 1,0 0-1,8-9 1,-11 28 2129,-5 38-2311,-16 54-1453,-5-2 0,-4 0 0,-4-2 0,-76 162 0,91-227-942,-1-2 1,-2 0-1,-1 0 1,-40 44 0,46-59-572,-2-1 0,1 0 1,-31 20-1,34-27 40,0 0-1,0-1 1,0 0-1,-1-1 1,0-1 0,-20 5-1,30-8 1051,0 0-1,0-1 0,0 1 1,0-1-1,0 0 1,0 1-1,0-1 1,0-1-1,0 1 1,0 0-1,0-1 0,0 1 1,0-1-1,0 0 1,0 0-1,0 0 1,0-1-1,0 1 1,1-1-1,-1 1 0,1-1 1,-1 0-1,1 0 1,-1 0-1,1 0 1,-3-4-1,3 2 206,0 0-1,1 0 1,-1-1-1,1 1 1,0 0-1,0 0 1,0-1-1,1 1 1,-1 0-1,1-1 1,0 1-1,0-1 1,1 1 0,0 0-1,-1-1 1,1 1-1,1 0 1,1-6-1,7-20 834,23-60 3335,-30 84-3167,0 0-1,1 0 1,0 0-1,0 1 1,0-1-1,8-7 1,-11 13-938,0-1 0,-1 0 0,1 0 0,0 1 0,0-1 1,0 0-1,-1 1 0,1-1 0,0 1 0,0-1 0,0 1 1,0-1-1,0 1 0,0 0 0,0-1 0,0 1 0,0 0 1,1 0-1,-1 0 0,0 0 0,0 0 0,0 0 0,0 0 1,0 0-1,0 0 0,0 1 0,0-1 0,2 1 0,-1 0-34,-1 1-1,1-1 0,0 1 0,-1 0 0,1-1 1,-1 1-1,0 0 0,0 0 0,0 0 1,0 0-1,0 0 0,0 0 0,1 2 0,0 4 23,1 0 0,-2 1 0,1-1-1,-1 0 1,0 1 0,-1 13-1,-2-10 19,0-1-1,-1 1 0,0-1 1,-1 1-1,0-1 0,-1-1 1,0 1-1,-1 0 0,0-1 1,-1 0-1,0-1 0,-12 14 0,7-11-448,0-1-1,-1-1 0,0 0 1,0 0-1,-1-1 0,0-1 1,-1-1-1,-26 11 1,24-13-563,0 0 0,-1 0 1,1-2-1,-1 0 0,0-1 1,1-1-1,-37-2 1,41 0-22,0-1 0,0-1 0,0 0 1,1 0-1,-1-1 0,1-1 0,-1 0 1,1-1-1,1 0 0,-1-1 0,-10-8 1,10 5 656,0 0 1,0-1 0,1 0-1,1 0 1,0-1 0,0-1-1,1 0 1,1 0 0,0-1-1,-7-17 1,8 12 364,1 0 0,1-1 0,1 1 0,1-1 0,0 0 0,1-1 0,2-30 0,4-5 652,1-1 1,3 0-1,21-71 0,33-63 5513,-57 177-5502,26-58 3907,-28 67-4168,0 0 1,0-1-1,0 2 1,0-1-1,1 0 1,0 1-1,0-1 1,0 1-1,1 0 1,6-4-1,-10 7-436,0 1-1,-1-1 1,1 1 0,0-1 0,-1 1-1,1 0 1,0-1 0,0 1-1,0 0 1,-1 0 0,1-1-1,0 1 1,0 0 0,0 0 0,-1 0-1,1 0 1,0 0 0,0 0-1,0 0 1,-1 1 0,1-1-1,0 0 1,0 0 0,0 0 0,-1 1-1,1-1 1,0 0 0,-1 1-1,1-1 1,1 2 0,-1-1 34,0 1 1,0 0 0,0-1 0,0 1 0,0 0-1,-1 0 1,1 0 0,0 0 0,-1 0-1,0 0 1,1 0 0,-1 2 0,-3 58 1563,-12-3-604,-2 0 0,-38 85 1,17-46-521,-40 123-387,-130 307 527,177-465-632,-3 0 0,-3-2 0,-2-2 0,-3-2 0,-2-2 0,-53 51 0,62-72-60,-2-2 0,0-2 0,-2-1 0,-45 25 0,69-46 0,0 1 0,0-2 0,-1 0 0,1-1 0,-1-1 0,-1 0 0,1-1 0,-1-1 0,0-1 0,1 0 0,-1-1 0,0-1 0,0 0 0,0-1 0,-18-4 0,30 4-90,0-1-1,0 0 1,0 0 0,0 0 0,0 0-1,0-1 1,0 0 0,1 0-1,0 0 1,-1-1 0,1 1 0,1-1-1,-1 0 1,0 0 0,1 0 0,0-1-1,0 1 1,0-1 0,0 0-1,1 0 1,0 1 0,0-2 0,0 1-1,1 0 1,0 0 0,0 0-1,0-1 1,0 1 0,1-11 0,1-13-672,1 1 1,1 0-1,1 0 0,12-40 1,-12 50 545,42-144-8667,77-180 1,-110 308 7540,31-74-2786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25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2404,'18'-40'9237,"-9"-3"3696,-17 98-9138,0 6-3319,23 149 1217,-1 2-665,-27 41-534,2-85-504,11-150-251,0 0 0,4 29 0,12 4-4001,-16-50 3978,0-1 0,0 1-1,1-1 1,-1 1 0,0 0 0,0-1-1,1 1 1,-1-1 0,1 1 0,-1-1-1,0 0 1,1 1 0,-1-1 0,1 1 0,-1-1-1,1 0 1,-1 1 0,1-1 0,0 0-1,-1 0 1,1 1 0,-1-1 0,1 0-1,0 0 1,-1 0 0,1 0 0,-1 0-1,1 0 1,0 0 0,-1 0 0,1 0-1,0 0 1,-1 0 0,1 0 0,0 0-1,18-16-11145,-10 5 7196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25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58 221 2548,'-3'-1'1125,"-29"-8"5485,31 9-6085,-1-1 0,1 1 0,0 0 0,0-1 0,-1 1 0,1-1 0,0 1 0,0-1 0,0 0 0,-1 0 0,1 1 0,0-1-1,0 0 1,0 0 0,1 0 0,-1 0 0,0 0 0,0 0 0,0-2 0,60 12 1190,-35-5-1609,-1-1 1,0-1 0,1-1-1,0-1 1,35-4 0,-50 3-113,1 0 1,0-1 0,-1 0 0,1-1-1,-1 0 1,0 0 0,0-1 0,0 0-1,0 0 1,-1-1 0,1-1 0,-1 1 0,-1-1-1,1-1 1,12-13 0,-18 18-14,0-1 0,0 1 0,-1 0-1,1-1 1,-1 1 0,0-1 0,0 0 0,0 1 0,0-1 0,0 0 0,0 0 0,-1 0 0,1 0 0,-1 1 0,0-1 0,0 0 0,0 0-1,0 0 1,-1 0 0,1 0 0,-1 0 0,0 1 0,1-1 0,-1 0 0,0 0 0,-1 1 0,1-1 0,0 1 0,-1-1 0,0 1-1,1 0 1,-1-1 0,0 1 0,0 0 0,0 0 0,-1 0 0,1 0 0,-5-2 0,1 0 2,0 0 0,0 0 0,-1 1 0,0 0-1,0 0 1,0 1 0,0 0 0,0 0 0,0 0 0,0 1 0,-1 0 0,1 1 0,0 0 0,-12 0 0,13 1 45,0 1 0,0-1 0,0 1 1,0 0-1,0 0 0,1 1 0,-1-1 0,1 1 1,-1 0-1,1 1 0,0 0 0,1-1 1,-1 1-1,1 1 0,-1-1 0,-5 9 0,4-4 110,1 0-1,0 0 0,1 0 0,0 1 0,0 0 0,1 0 0,1 0 1,-1 0-1,0 12 0,1 7 197,0 0 0,3-1 0,0 1 0,2 0 0,1-1 0,10 38 0,-10-52-287,2 0 0,-1-1 1,2 0-1,0 0 0,0 0 1,1 0-1,1-1 0,0-1 1,0 0-1,1 0 0,1 0 0,0-2 1,0 1-1,1-1 0,0-1 1,1 0-1,0-1 0,0 0 1,19 6-1,-11-4-258,2-2 1,-1 0-1,1-2 1,45 6-1,-47-10-516,1 0 0,0-1 0,-1-1 0,0-1 0,27-7 0,-33 5-1236,-1-1 0,1-1-1,-1 0 1,0-1 0,-1-1 0,0 0 0,0-1 0,23-21 0,-11 7-2030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26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252 304 1616,'-50'-30'12897,"0"-2"-6852,8 4-4777,-56-50 0,97 77-1268,0 0 0,0 1 0,0-1-1,0 0 1,1 0 0,-1 0 0,0 0-1,0 0 1,1 0 0,-1 0 0,1 0 0,-1-1-1,1 1 1,0 0 0,-1 0 0,1 0 0,0-1-1,0 1 1,-1 0 0,1 0 0,0 0 0,0-1-1,1 1 1,-1 0 0,0 0 0,1-2-1,0 0-23,0 1 0,0-1-1,1 0 1,0 1 0,-1-1-1,1 1 1,0 0-1,0 0 1,0-1 0,4-2-1,3-1-105,0 0-1,0 0 0,0 1 0,0 0 0,13-5 0,7 1-176,0 0-1,36-4 0,-51 11 274,0 0-1,0 1 0,0 1 1,0 0-1,0 1 1,27 5-1,-38-6 33,-1 1 0,0-1 0,1 1 1,-1 0-1,0-1 0,1 1 0,-1 0 0,0 1 1,0-1-1,0 0 0,0 0 0,0 1 0,0 0 1,0-1-1,-1 1 0,1 0 0,-1 0 0,1 0 0,-1 0 1,3 4-1,-4-4 13,1 0 0,-1 1 1,0-1-1,0 1 0,0-1 1,0 1-1,0-1 0,0 1 0,-1-1 1,1 1-1,-1-1 0,0 1 1,1-1-1,-1 0 0,0 1 0,-3 2 1,-5 9 106,0 0 0,-1-1 0,-1 0 0,-20 18 0,30-30-113,-40 37 400,2 3 0,2 1 0,1 2 0,-51 84 0,78-113-244,2 1 0,0 1-1,0-1 1,2 1 0,0 0-1,1 0 1,1 0 0,-2 26-1,5-30-32,0-1-1,1 1 0,1 0 0,0-1 1,1 1-1,0-1 0,1 0 0,0 0 1,1 0-1,0 0 0,1-1 0,0 0 1,8 11-1,-7-13-80,1-1 1,-1 0 0,1-1-1,1 0 1,0 0-1,0 0 1,0-1 0,0-1-1,1 1 1,0-2 0,0 1-1,1-1 1,-1-1-1,1 0 1,-1 0 0,1-1-1,0-1 1,0 0-1,0 0 1,12-1 0,2-1-269,-1 0 0,0-2 0,1-1 0,-1 0 0,0-2 0,-1-1 0,0-1 0,24-11 0,-24 5-135,-22 13-11,0 0 1,0 0 0,0 0 0,0 0 0,0 0-1,-1 0 1,1 0 0,0 0 0,0-1 0,-1 1 0,1 0-1,-1 0 1,1-1 0,-1 1 0,1 0 0,-1-1-1,0-1 1,0 1-83,-1 1-1,1-1 1,-1 1-1,0-1 1,0 1-1,1-1 1,-1 1-1,0 0 1,0 0-1,-1-1 1,1 1-1,0 0 1,0 0-1,-1 0 1,1 0-1,0 0 1,-1 0-1,1 0 1,-1 1-1,1-1 1,-1 0-1,1 1 1,-1 0-1,0-1 1,1 1-1,-1 0 1,0-1-1,1 1 1,-3 0-1,-18-2-3556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186 226 420,'26'-84'10750,"-19"66"-8264,-1 0 1,-1 0-1,0 0 0,-1-1 0,2-32 1,-30 87-56,-7 32-2027,4 1 1,-23 87-1,-23 149-50,38-83-241,32-189-365,2 1 0,1 0 0,2 0 0,9 54 0,5-41-1150,-15-44 1030,0-1-1,0 0 0,0 1 0,1-1 0,-1 0 0,1 0 0,-1 0 0,1 0 1,0 0-1,0 0 0,0 0 0,0-1 0,0 1 0,0-1 0,1 1 0,2 0 1,-4-1 122,0-1 0,-1 0 0,1 0 1,-1 0-1,1 0 0,0 0 1,-1 0-1,1 0 0,-1 0 0,1 0 1,-1 0-1,1-1 0,0 1 1,-1 0-1,1 0 0,-1-1 0,1 1 1,-1 0-1,1 0 0,-1-1 1,1 1-1,-1-1 0,1 1 0,-1 0 1,0-1-1,1 1 0,-1-1 1,1 1-1,-1-1 0,0 1 0,0-1 1,1 1-1,-1-1 0,0 1 1,0-1-1,0 0 0,0 1 0,1-2 1,0-23-7280,-4 8 3726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27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65 110 2180,'-42'8'7257,"22"1"-2216,20-8-4917,0-1 1,-1 0 0,1 1-1,0-1 1,0 0-1,0 1 1,0-1 0,-1 0-1,1 0 1,0 1-1,0-1 1,0 1 0,0-1-1,0 0 1,0 1 0,0-1-1,0 0 1,0 1-1,0-1 1,0 0 0,0 1-1,0-1 1,0 0-1,0 1 1,0-1 0,0 0-1,1 1 1,-1-1-1,0 0 1,0 1 0,0-1-1,1 0 1,-1 1-1,0-1 1,0 0 0,1 0-1,-1 0 1,0 1 0,0-1-1,1 0 1,-1 0-1,0 0 1,1 1 0,-1-1-1,8 3 140,0 0-1,0-1 1,0 1 0,0-2-1,0 1 1,0-1 0,0 0-1,0-1 1,1 0 0,-1 0-1,15-3 1,-9 2-28,71-4-240,-1-4 0,0-3 0,159-45 0,-232 53-874,0 0 0,-1-1 0,18-10 0,-25 13-347,1-1-1,0 1 1,-1-1 0,0 0 0,0-1 0,0 1 0,4-6 0,-4 2-2710,-5 2-30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3:53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13 2284,'0'-1'517,"1"0"1,0 0-1,0 0 0,0 0 1,0 0-1,0 1 0,0-1 0,0 0 1,0 1-1,1-1 0,-1 0 0,0 1 1,0-1-1,0 1 0,1 0 0,-1-1 1,0 1-1,0 0 0,1 0 0,-1 0 1,0 0-1,1 0 0,-1 0 1,0 0-1,0 0 0,1 1 0,1 0 1,9 12 3214,-1 10-3924,-6-4 398,0 0 0,-1 1-1,-1-1 1,-1 1 0,0 0 0,-2 0 0,-2 34 0,0-40-205,0 1 1,-1-1 0,-1 0 0,0 0-1,0 0 1,-2 0 0,0-1-1,0 1 1,-1-2 0,-1 1 0,-10 13-1,14-21-406,-1-1-1,1 0 1,0 0-1,-1 0 1,0-1-1,0 0 1,0 0-1,0 0 1,-6 2-1,1-1-1553,-1-1 1,1 0-1,-1-1 0,0 0 1,0 0-1,-21-1 0,5-2-1926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27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87 310 672,'24'1'10390,"5"-12"-6097,26-23-2480,-44 27-819,0 0-696,76-55 781,-77 54-1101,-1 0 1,0-1-1,0 0 1,-1-1-1,0 1 0,9-17 1,-15 24-20,-1 0 1,1 0-1,-1 0 0,0-1 1,0 1-1,0 0 1,0-1-1,0 1 0,-1-1 1,1 1-1,-1-1 0,1 1 1,-1-1-1,0 1 1,0-1-1,0 0 0,0 1 1,-1-1-1,1 1 1,-1-1-1,0 1 0,1-1 1,-1 1-1,0-1 1,0 1-1,-1 0 0,1 0 1,0-1-1,-1 1 1,1 0-1,-1 0 0,0 0 1,0 1-1,0-1 1,0 0-1,0 1 0,0-1 1,0 1-1,0 0 0,-1-1 1,1 1-1,0 0 1,-1 1-1,1-1 0,-3 0 1,-9-4-81,0 2 0,1 0 0,-2 1 0,1 0 0,0 1 0,-27 1 1,29 1 129,0 1 1,0 0 0,0 1 0,0 0-1,0 1 1,1 0 0,0 1 0,0 1-1,-18 11 1,22-13 82,1 0-1,1 0 0,-1 1 0,1 0 1,-1 0-1,1 1 0,1-1 1,-1 1-1,1 0 0,0 0 0,1 1 1,-1-1-1,1 1 0,0-1 1,1 1-1,0 0 0,-3 12 0,5-17-41,0 1 0,0 0 0,-1 0 0,2 0 0,-1 0-1,0 0 1,1 0 0,-1 0 0,1 0 0,0-1 0,0 1-1,0 0 1,0 0 0,0-1 0,1 1 0,-1-1 0,1 1 0,2 2-1,0-1-3,0-1 1,0 1-1,0-1 0,0 0 0,1 0 0,-1-1 0,1 0 0,0 1 0,8 1 0,3 1 0,1-1-1,1-1 1,-1-1 0,0 0-1,19-1 1,-13-2-58,1-1 0,-1-1 1,0-1-1,0-1 0,0-1 0,39-16 0,-22 4-59,-1-1-1,64-43 0,-105 65 106,0 0 0,-1 1 0,1-1 0,1 1 0,-1-1 0,1 1-1,-1 0 1,1 0 0,0 0 0,0 0 0,0 7 0,-6 56 460,7-53-351,0-1 0,0 1 0,2-1 0,-1 0 0,2 1 0,0-1 0,0 0 0,1-1 0,8 16 0,-10-24-257,0 1-1,0-1 1,1 0 0,0-1 0,0 1 0,0 0 0,0-1-1,1 0 1,-1 1 0,1-1 0,0-1 0,6 5 0,-6-6-327,-1 1 0,1-1 1,0 0-1,0 0 1,0 0-1,0-1 0,0 1 1,1-1-1,-1 0 0,0 0 1,0 0-1,0-1 0,0 1 1,0-1-1,0 0 1,6-3-1,23-12-6520,-18 5 3308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28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22 352,'-1'-1'536,"1"1"1,0-1-1,-1 0 1,1 1-1,0-1 0,-1 0 1,1 1-1,0-1 1,0 0-1,0 0 0,0 1 1,0-1-1,0 0 1,0 0-1,0 1 0,0-1 1,0 0-1,0 0 1,0 0-1,0 1 0,1-1 1,-1 0-1,0 1 1,0-1-1,1 0 0,-1 1 1,1-2-1,14 17 3852,16 36-3380,-19-23-771,-1 1 0,-2 1 0,-1-1 0,-1 2 0,-2-1 0,-1 1 0,-1-1 0,-2 37 0,-6 35 419,-20 114 1,6-76-242,13-93-315,-3 35 3,57-147-529,-27 37-213,1 2 0,2 0-1,44-37 1,-55 52 503,1 1 0,0 0 0,0 1-1,1 0 1,1 2 0,-1-1 0,1 2-1,1 0 1,22-5 0,-37 11 138,1-1-1,-1 1 1,1-1-1,-1 1 1,1 0 0,-1 0-1,1 0 1,-1 0 0,1 0-1,-1 1 1,1-1-1,-1 1 1,1-1 0,-1 1-1,0 0 1,1 0 0,-1 0-1,0 0 1,4 3-1,-4-2 17,-1 0 0,1 0 0,-1 0 0,0 0 0,0 0 0,0 0 0,0 0 0,0 0 0,-1 1 0,1-1 0,-1 0 0,1 0 0,-1 1 0,0-1 0,0 0 0,0 0 0,0 4 0,-1 5 95,-1-1-1,-1 1 0,1-1 1,-2 0-1,1 0 1,-1 0-1,-11 18 0,-10 12 58,-2-2-1,-1-2 0,-2 0 0,-2-2 0,-1-1 1,-2-2-1,0-1 0,-3-2 0,-39 24 0,75-51-267,1 0 0,0-1 0,0 1 0,0 0 0,-1-1 0,1 1-1,0-1 1,-1 1 0,1-1 0,0 0 0,-1 1 0,1-1 0,0 0-1,-1 0 1,1 0 0,-1 0 0,-1 0 0,2-1-92,1 1 1,-1-1 0,1 1-1,-1 0 1,1-1 0,-1 1 0,1-1-1,0 1 1,-1-1 0,1 0-1,-1 1 1,1-1 0,0 1-1,0-1 1,-1 1 0,1-1-1,0 0 1,0 1 0,0-1-1,0 0 1,-1 1 0,1-1-1,0 0 1,1-1 0,-1-5-1470,1 1 0,0-1 0,1 0 0,-1 0 0,4-8 0,4-8-2089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2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1724,'13'-22'10483,"-3"18"-2913,0 15-3518,1 15-4427,-1 3 854,-2 1 0,-1 0 1,-2 1-1,0-1 0,-1 54 0,-16 160 1230,2-125-1225,5-36-477,-3 52 18,6-45-3821,4-82-353,12-31-10351,-12 19 13785,4-11-3235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28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 2144,'43'5'10024,"25"13"-4105,-15-3-3466,-45-13-2311,0 0 0,1-1 0,-1 0 0,0 0 0,1-1 1,-1 0-1,0-1 0,1 0 0,-1 0 0,0-1 0,0 0 0,0 0 0,0-1 1,0 0-1,0 0 0,-1-1 0,1 0 0,12-9 0,-5 4-408,-1-2 1,0 1-1,16-17 0,-27 25 161,0-1 0,-1 1 1,1-1-1,-1 0 0,0 0 0,1 0 1,-1-1-1,-1 1 0,1 0 0,0-1 1,-1 1-1,0-1 0,0 0 0,0 1 1,0-1-1,0 0 0,-1 0 1,0 1-1,1-1 0,-2 0 0,1 0 1,-1-4-1,1 7 88,-1 0-1,1 0 1,0 0 0,-1 0 0,0 0-1,1 0 1,-1 0 0,0 0 0,1 1-1,-1-1 1,0 0 0,0 0 0,0 0 0,0 1-1,0-1 1,0 1 0,0-1 0,0 1-1,0-1 1,0 1 0,0-1 0,-2 0-1,-33 0-81,-31 17 181,48-10 98,0 2-1,1 0 1,-1 0-1,2 2 0,-1 0 1,2 1-1,-1 1 1,2 1-1,-1 0 0,2 1 1,0 0-1,0 1 1,-12 19-1,17-21 34,1 2 0,1-1 0,0 1-1,0 0 1,2 0 0,0 1 0,0 0 0,2 0 0,0 0-1,1 0 1,0 0 0,1 1 0,1-1 0,1 0 0,0 1-1,6 23 1,-4-24-102,0-1-1,2 0 1,0-1-1,0 1 1,1-1 0,1 0-1,15 23 1,-18-31-118,1-1 0,-1 1 0,1-1 0,0 0 0,0-1 1,1 1-1,0-1 0,-1 0 0,1 0 0,1-1 0,-1 0 0,0 0 1,1 0-1,0-1 0,-1 0 0,1 0 0,0-1 0,0 0 1,11 1-1,-10-2-387,1 0 0,-1 0 1,1-1-1,0 0 0,-1-1 1,0 0-1,1 0 0,-1-1 1,0 0-1,0 0 0,11-7 1,-13 6-661,0 0 0,-1 0 1,1-1-1,-1 1 1,0-1-1,-1-1 1,1 1-1,-1-1 1,0 1-1,0-1 1,-1-1-1,0 1 1,0 0-1,3-11 1,3-13-3044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29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0 186 1484,'8'-14'2963,"1"1"-1,0 0 1,0 1 0,16-17-1,-15 20-2027,1 0-1,0 0 0,0 1 1,21-12-1,-15 12-878,1 1 0,0 0-1,1 1 1,-1 1 0,1 1-1,0 0 1,0 1 0,21 1 0,-22 1-40,30-2 8,54 4 0,-90 0-24,0 0 0,0 1 0,0 0 0,0 1 0,0 0 0,-1 1 0,1 1 0,-1-1 0,21 14 0,-30-17 3,0 0 0,0 1 0,0-1 0,0 1 0,-1-1 0,1 1 1,0 0-1,-1 0 0,0 0 0,1 0 0,-1 0 0,0 0 0,0 0 0,0 0 1,0 0-1,0 0 0,0 1 0,-1-1 0,1 0 0,-1 1 0,0-1 0,0 5 1,0-3 11,-1 0 1,0 1 0,-1-1 0,1 0 0,-1 0-1,1 0 1,-1 0 0,0-1 0,-1 1-1,1 0 1,-5 5 0,-8 6 122,0 0 0,-1 0 0,-33 22-1,34-27-30,-51 40 169,61-46-267,1 0 0,0 0 0,0 0 0,0 0 0,0 1 0,1 0 1,-1-1-1,1 1 0,1 1 0,-5 9 0,6-13-9,1-1 0,0 1-1,0 0 1,0-1 0,0 1 0,0 0 0,0-1-1,1 1 1,-1-1 0,1 1 0,-1 0-1,1-1 1,-1 1 0,1-1 0,0 0-1,0 1 1,-1-1 0,1 1 0,0-1 0,0 0-1,1 0 1,-1 1 0,0-1 0,0 0-1,1 0 1,-1 0 0,0-1 0,1 1 0,-1 0-1,1 0 1,-1-1 0,1 1 0,2 0-1,9 4-3,0-1-1,1-1 1,17 3-1,4 1 22,-16 1 18,-1 2 0,0 0 0,0 1 0,-1 0 0,0 2 0,-1 0 0,-1 0 0,0 2 0,-1 0 0,0 1 0,12 18 0,-23-30-5,-1 0 0,1 0 0,-1 1 0,0-1 0,0 1 0,0-1 0,-1 1 0,0-1 0,1 1 0,-2 0 0,1 0 0,0 0 0,-1-1 0,0 1 0,0 0 0,-2 9 0,0-6 16,0 0 1,-1-1-1,0 0 0,0 1 1,-1-1-1,0 0 1,0-1-1,0 1 1,-9 8-1,-7 7 153,-2-2-1,0 0 1,-1-2-1,-36 23 1,-5-4 364,-2-1 0,-82 29-1,-30 16 260,175-79-847,-28 15 151,30-17-156,0 0 1,0 1-1,0-1 0,0 1 1,0-1-1,0 1 0,0 0 0,0-1 1,0 1-1,1 0 0,-1 0 1,0 0-1,0-1 0,1 1 0,-1 0 1,0 0-1,1 0 0,-1 0 1,1 0-1,-1 2 0,2-2-98,0 0 0,1-1 0,-1 1 0,0 0 0,0-1 0,1 1 0,-1-1 0,1 0 0,-1 1-1,0-1 1,1 0 0,-1 0 0,1 0 0,-1 0 0,1 0 0,-1 0 0,0 0 0,1 0 0,-1-1 0,1 1 0,1-1 0,31-9-3247,-25 6 1299,1 0-1,-1-1 1,0 0 0,0 0-1,-1-1 1,0 0-1,11-11 1,-4 2-1780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43.1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352 41 1252,'-12'11'9975,"-46"34"-6302,-60 13-1975,104-53-1616,-1 1 0,1-2-1,-1 0 1,0-1-1,0 0 1,-23 0 0,36-2-39,1-1 1,-1 0 0,1 0 0,-1 0 0,1 0 0,0 0 0,-1-1 0,1 1 0,-1 0 0,1-1-1,0 1 1,-1-1 0,1 1 0,0-1 0,0 0 0,-1 1 0,1-1 0,0 0 0,0 0-1,0 0 1,0 0 0,0 0 0,0 0 0,0 0 0,0 0 0,0 0 0,0-2 0,0 1 16,1-1 1,-1 0 0,1 1 0,0-1-1,0 1 1,0-1 0,0 1-1,0-1 1,1 0 0,-1 1 0,1-1-1,0 1 1,1-5 0,2-2 91,1-1 1,-1 1-1,2 0 1,-1 0 0,1 1-1,11-12 1,-12 14-37,1 0 0,0 1 1,1 0-1,-1 1 1,1-1-1,0 1 1,0 1-1,1-1 1,13-4-1,-18 7-164,-1 1-1,1 0 1,0-1-1,-1 1 1,1 0-1,-1 0 1,1 1-1,-1-1 1,1 0-1,-1 1 1,1 0-1,-1-1 1,0 1-1,1 0 0,-1 0 1,0 0-1,1 1 1,-1-1-1,0 0 1,0 1-1,0 0 1,0-1-1,-1 1 1,1 0-1,0 0 1,-1 0-1,1 0 1,-1 0-1,0 0 1,1 1-1,-1-1 1,0 0-1,-1 1 1,1-1-1,1 3 0,-1-1-617,1 0-1,-1 1 1,0-1-1,0 0 1,-1 0-1,1 1 1,-1-1-1,0 0 1,0 1-1,0-1 0,-1 0 1,1 1-1,-1-1 1,0 0-1,0 0 1,-1 0-1,1 0 1,-3 5-1,-10 17-2983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39.7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220 0 648,'4'0'1290,"0"1"0,0-1 0,0 0 0,0 1 0,0 0-1,0 0 1,5 2 0,-6-2-711,-1 1-1,0-1 1,0 0 0,1 1-1,-1-1 1,0 1-1,-1 0 1,1-1 0,0 1-1,1 2 1,0 0-197,-1 0-1,0 0 1,0 0 0,-1 1 0,1-1 0,-1 0-1,0 1 1,0-1 0,0 0 0,-1 1 0,0-1-1,0 8 1,-2 12-173,-2-1-1,0 0 0,-2 0 1,-10 29-1,14-46 255,-26 82 436,-35 100 279,-62 319 0,105-402-1159,-6 45 13,26-134-4,2-14-55,10-23-129,-3 3 10,31-45-2143,65-76 0,-104 138 2269,1 0 0,-1 0 0,0 0 0,1 0 0,-1 1 0,0-1 0,1 0 0,-1 1 0,1-1 0,-1 1 0,1 0 0,-1-1 0,1 1 0,-1 0 0,1 0 0,-1 0 0,1 0 0,-1 0 0,2 1 0,38 7 138,-13-3 62,14-4 53,0-2 0,0-2 1,-1-1-1,48-12 0,163-53-36,-92 23-168,-123 38-82,-22 5-93,-1 0 0,0-1 0,0-1 0,0 0 1,13-7-1,-27 12 65,0-1 0,0 1 0,0 0 0,0-1 0,0 1 1,0-1-1,0 1 0,0 0 0,0-1 0,0 1 0,0 0 0,0-1 0,-1 1 1,1 0-1,0-1 0,0 1 0,0 0 0,-1-1 0,1 1 0,0 0 0,0-1 1,-1 1-1,1 0 0,0 0 0,-1-1 0,1 1 0,0 0 0,-1 0 1,1 0-1,0 0 0,-1-1 0,1 1 0,0 0 0,-1 0 0,1 0 0,-1 0 1,1 0-1,0 0 0,-1 0 0,1 0 0,0 0 0,-1 0 0,0 0 1,-24-7-2943,24 6 2630,-20-4-2380,-1-1-986,1 0 0,-32-15 0,43 16 2546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40.1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48 924,'9'-6'1414,"1"-1"1,1 1-1,-1 1 0,1 0 0,0 0 1,0 1-1,18-4 0,-27 8-1051,1-1 0,-1 1 0,1 0 0,-1 0-1,1 0 1,-1 0 0,1 0 0,-1 1 0,1-1 0,-1 1 0,0-1 0,1 1 0,-1 0-1,0 0 1,1 0 0,-1 0 0,0 1 0,0-1 0,0 0 0,4 4 0,-4-2-189,0 0 1,0 0 0,0 0 0,0 0 0,-1 1-1,1-1 1,-1 0 0,0 1 0,0-1-1,0 1 1,0 6 0,1 14 311,-2-1 0,-1 1-1,-1 0 1,-1 0 0,0 0 0,-2-1 0,-13 37-1,-9 50-1240,24-97 1326,-1-4-5276,3-8 4438,1-1 0,0 0-1,-1 0 1,1 1 0,-1-1 0,1 0-1,0 0 1,-1 0 0,1 0 0,-1 0-1,1 1 1,-1-1 0,1 0 0,0 0-1,-1 0 1,1 0 0,-1 0 0,1 0-1,-1 0 1,1-1 0,0 1-1,-1 0 1,1 0 0,-1 0 0,1 0-1,-1 0 1,1-1 0,0 1 0,-1 0-1,1 0 1,0-1 0,-1 1 0,1 0-1,0-1 1,-1 1 0,1 0 0,0-1-1,0 1 1,-1 0 0,1-1-1,0 1 1,0 0 0,0-1 0,-1 1-1,1-1 1,0 1 0,0-1 0,0 0-1,-7-10-3785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41.6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359 359 320,'6'-26'12756,"-6"26"-12619,0 0 1,1 0-1,-1 1 1,0-1-1,0 0 1,0 0-1,0 1 1,0-1-1,1 0 1,-1 0-1,0 0 0,0 1 1,1-1-1,-1 0 1,0 0-1,0 0 1,0 0-1,1 0 1,-1 0-1,0 1 1,0-1-1,1 0 1,-1 0-1,0 0 1,1 0-1,-1 0 0,0 0 1,0 0-1,1 0 1,-1 0-1,0 0 1,0 0-1,1 0 1,-1 0-1,0-1 1,1 1-1,-1 0 1,0 0-1,0 0 1,0 0-1,1 0 0,-1 0 1,0-1-1,0 1 1,1 0-1,-1 0 1,0 0-1,0-1 1,0 1-1,0 0 1,1 0-1,-1-1 1,0 1-1,0 0 0,0 0 1,0-1-1,0 1 1,0 0-1,0 0 1,0-1-1,2 7 17,-2 1-1,1 0 0,-1-1 1,0 1-1,0-1 1,-1 1-1,0-1 0,0 1 1,0-1-1,-1 1 1,0-1-1,0 0 0,-1 0 1,0 0-1,0 0 1,-7 11-1,4-8-139,0 1-1,-1-1 1,0 0 0,0 0-1,-1-1 1,0 0 0,-1-1-1,1 1 1,-16 8 0,21-15-1,1 1 0,-1-1 1,1-1-1,-1 1 0,1 0 1,-1-1-1,1 1 1,-1-1-1,0 0 0,1 0 1,-1 0-1,0 0 1,1 0-1,-1 0 0,0-1 1,1 0-1,-1 1 0,1-1 1,-1 0-1,1 0 1,-1 0-1,1-1 0,0 1 1,0 0-1,0-1 0,-1 0 1,1 1-1,0-1 1,1 0-1,-1 0 0,0 0 1,1 0-1,-1 0 0,-1-3 1,-6-10 77,0-1 0,1 1 1,1-1-1,-6-19 0,5 14-77,-36-96 1342,-33-142 1,75 241-971,6 13-912,19 20-2644,24 41-7338,-32-18 3122,-10-17 3569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41.9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17 147 960,'-17'27'19975,"27"-32"-16921,-2 1-4050,36-17 1260,66-21 1,-12 6-2339,-95 35 1594,0-1 1,0 1-1,0-1 1,0 0-1,0 0 0,0 0 1,-1 0-1,1-1 1,2-2-1,-4 4 118,0 0 1,-1 0-1,1 0 0,-1 0 0,1 0 0,-1 0 0,1 0 1,-1 0-1,1 0 0,-1 0 0,0 0 0,0 0 1,0-1-1,1 1 0,-1 0 0,0 0 0,0 0 1,-1 0-1,1 0 0,0 0 0,0-1 0,0 1 1,-1 0-1,1 0 0,-1 0 0,1 0 0,-1 0 0,1 0 1,-1 0-1,1 0 0,-1 0 0,-1 0 0,-6-7-3182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3:54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526 1191 1032,'1'-39'10091,"1"-9"-4195,-9 4-4137,6 42-1713,0-1 0,0 0-1,-1 1 1,1-1 0,-1 1 0,0-1-1,1 1 1,-1 0 0,-1-1 0,1 1-1,0 0 1,0 1 0,-1-1 0,1 0 0,-1 1-1,1-1 1,-1 1 0,0 0 0,0 0-1,1 0 1,-1 0 0,0 0 0,0 1 0,0-1-1,0 1 1,0 0 0,0 0 0,0 0-1,-4 1 1,-13 0-6,0 1 0,0 0 0,0 2 0,0 1 1,0 0-1,1 1 0,0 1 0,0 1 0,1 1 0,-25 15 0,23-11-42,0 1 1,0 1-1,2 1 1,0 0-1,0 2 1,2 0-1,0 0 0,-17 28 1,28-39-2,1 1-1,1-1 1,-1 1-1,1 0 1,0 0 0,1 0-1,0 0 1,0 1 0,1-1-1,0 0 1,1 1-1,-1-1 1,3 15 0,-2-20 3,1 1 0,0-1 0,0 1 0,0-1-1,0 0 1,0 0 0,1 1 0,0-1 0,-1 0 0,1 0 0,0-1 0,1 1 0,-1 0 0,0-1 0,1 1 0,-1-1 0,1 0 0,0 0 0,0 0 0,0 0 0,0 0 0,0-1 0,0 1 0,1-1 0,-1 0 0,0 0 0,1 0 0,-1 0-1,1-1 1,-1 1 0,1-1 0,-1 0 0,1 0 0,6-1 0,10-1-1,-1-1 1,1-1-1,-1 0 0,0-2 0,0 0 0,0-1 1,-1-1-1,0-1 0,-1 0 0,1-1 0,-2-1 0,0-1 1,0 0-1,-1-1 0,24-27 0,-13 10-22,-2 0 0,0-2 0,-2 0-1,-2-2 1,-1 0 0,-2-1 0,15-42 0,11-60-593,40-235 0,24-83 135,-96 419 721,-24 60 202,-173 353-196,106-225-165,-87 230 0,163-372-76,1 1-1,0 0 1,0 0-1,1 0 1,1 0-1,0 1 0,0-1 1,1 0-1,2 17 1,-1-24-54,0 0 1,0 0 0,0 0 0,1 0 0,-1 0-1,1 0 1,0-1 0,0 1 0,0 0-1,1-1 1,-1 0 0,1 1 0,0-1 0,0 0-1,0 0 1,0-1 0,1 1 0,-1-1-1,1 1 1,-1-1 0,1 0 0,0-1 0,0 1-1,0 0 1,0-1 0,0 0 0,7 1-1,3 0-1284,-1 0-1,1-1 0,21-1 0,41-11-8356,-56 7 6797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42.5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416 137 2604,'-23'-24'14602,"29"25"-10114,14 8-4451,-15-6-8,1 1 0,-1 0 1,0 0-1,0 0 0,0 0 0,-1 1 0,0-1 0,1 1 0,-2 1 0,1-1 0,-1 0 0,1 1 0,-2 0 0,1-1 0,-1 1 1,1 0-1,1 10 0,-3-12-12,0 1 0,-1-1 1,1 0-1,-1 0 0,0 1 1,0-1-1,0 0 0,0 0 0,-1 1 1,0-1-1,0 0 0,0 0 1,0 0-1,-1 0 0,1 0 1,-1 0-1,0 0 0,0 0 1,-1-1-1,1 1 0,-1-1 1,0 0-1,0 1 0,0-1 0,0-1 1,-6 5-1,-1-1-28,0-1-1,-1 0 1,0 0-1,0-1 1,0-1-1,0 1 0,0-2 1,-1 0-1,1 0 1,-1-1-1,0-1 1,-16-1-1,22 1 6,-1 0-1,1-1 0,0 0 1,-1 0-1,1-1 0,0 0 0,0 0 1,0 0-1,0-1 0,0 0 1,1 0-1,-1-1 0,1 1 1,0-1-1,0 0 0,0 0 0,1-1 1,-1 0-1,1 0 0,0 0 1,0 0-1,1 0 0,-1-1 0,-2-6 1,5 10 1,1 0 1,-1 0-1,1 0 1,-1 0 0,1 0-1,0 0 1,-1 0-1,1 0 1,0 0-1,0 0 1,1 0-1,-1 0 1,0 0 0,1 0-1,-1 0 1,1 0-1,0 0 1,-1 0-1,1 0 1,2-3 0,0 1 3,0 0 0,0 1 0,0-1 1,1 1-1,-1 0 0,1 0 1,0 0-1,7-4 0,5-2 17,1 2 0,1-1 0,25-6 0,-38 12 4,0 1 1,1 0 0,-1 0-1,1 0 1,-1 1 0,1 0-1,-1 0 1,1 0 0,7 2 0,-12-2-5,1 1 0,-1-1 0,0 0 1,0 1-1,1 0 0,-1-1 0,0 1 1,0 0-1,0-1 0,0 1 0,0 0 1,0 0-1,0 0 0,0 0 1,-1 0-1,1 0 0,0 0 0,0 0 1,-1 0-1,1 0 0,-1 1 0,1-1 1,-1 0-1,1 0 0,-1 1 0,0-1 1,0 0-1,1 0 0,-1 1 0,0-1 1,0 0-1,0 1 0,-1-1 1,1 0-1,0 1 0,0-1 0,-1 0 1,1 0-1,-1 1 0,1-1 0,-1 0 1,1 0-1,-1 0 0,-1 2 0,-5 14-1,-2-1 0,0 1 0,-1-2 0,0 1-1,-2-1 1,1-1 0,-2 0 0,0-1 0,-1 0-1,0-1 1,0 0 0,-2-1 0,1-1 0,-25 12-1,36-20 2,0-1-1,0 1 0,0-1 1,0 1-1,0-1 0,0 0 1,-1-1-1,1 1 0,0-1 1,-1 0-1,1 0 0,0 0 1,-1-1-1,1 1 0,0-1 1,0 0-1,0 0 0,0-1 0,-1 1 1,2-1-1,-1 0 0,-5-3 1,4 1 107,1 0 0,0 0 0,0-1 0,0 0 1,0 1-1,1-2 0,0 1 0,0 0 0,0 0 0,1-1 1,-1 0-1,2 1 0,-1-1 0,0 0 0,0-8 0,-5-32 762,2 0 1,1 0-1,7-89 0,-3 130-954,0 0 1,1 0-1,0 0 1,0-1-1,0 1 1,1 1-1,3-10 1,-5 14-40,1-1-1,-1 1 1,0-1 0,1 1-1,-1-1 1,0 1 0,1 0-1,-1-1 1,1 1 0,-1 0 0,0-1-1,1 1 1,-1 0 0,1 0-1,-1-1 1,1 1 0,-1 0 0,1 0-1,-1 0 1,1 0 0,-1 0-1,1 0 1,0 0 0,-1 0 0,1 0-1,-1 0 1,1 0 0,0 0-1,21 17-6159,-19-13 5391,-1-1-1,0 1 1,0 0-1,-1-1 1,1 1-1,-1 0 0,0 0 1,0 0-1,0 0 1,-1 0-1,1 0 0,-1 0 1,0 0-1,0 1 1,-1 4-1,-1 20-2949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42.8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0 301 808,'3'2'875,"0"0"-1,0 0 1,0-1 0,1 1 0,-1-1-1,0 0 1,1 0 0,-1 0-1,0-1 1,1 1 0,-1-1-1,1 0 1,-1 0 0,1 0-1,5-1 1,0 0-155,-1-1 0,1-1 0,-1 1 0,1-1 0,-1-1 0,8-4 0,8-6-344,-1-2-1,42-34 1,26-36-4146,-80 73 1814,0 0 0,0-1 0,-1-1 1,-1 0-1,8-16 0,-7 7-1577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43.5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4 576,'4'-1'1604,"0"0"1,0 0-1,0 1 0,0 0 0,1-1 0,-1 1 1,0 1-1,7 0 0,34 15 4684,-22-3-6009,42 31 1,-11-6 580,-54-38-857,8 4 11,-1 0 0,-1 0 1,1 1-1,-1 0 0,1 0 0,5 7 1,-11-12-13,-1 1 0,1 0 0,-1 0 0,1 0 0,-1-1 0,1 1 0,-1 0 0,0 0 0,1 0-1,-1 0 1,0 0 0,0 0 0,0 0 0,1 0 0,-1 0 0,0 0 0,0 0 0,-1 0 0,1 0 0,0-1 0,0 1 0,-1 2 0,0-1 7,0-1-1,0 1 0,-1 0 1,1 0-1,0-1 1,-1 1-1,0-1 1,1 0-1,-1 1 0,0-1 1,0 0-1,0 0 1,1 0-1,-4 1 0,-90 35 331,70-29-405,0 2 0,1 0 0,-31 18 1,33-16-2433,-5-14-9822,17 0 9754,0 0-1109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44.6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63 252,'33'-24'6887,"20"-15"7932,-69 48-12231,4 7-2445,0 1 0,0 1 0,2-1 0,0 2 0,2-1 0,0 1 0,1 1 1,-7 28-1,13-43-139,0-1 1,0 0-1,1 1 1,0-1-1,0 1 1,0-1-1,0 1 1,1-1-1,0 0 1,0 1-1,0-1 1,0 0-1,1 0 1,0 0-1,-1 0 1,2 0-1,-1 0 1,0 0-1,4 4 1,-1-4 15,-1 0 1,1 0-1,0-1 1,0 1-1,0-1 1,1 0-1,-1-1 1,1 1-1,0-1 1,-1 0-1,1 0 1,9 0-1,9 1-406,1-1 0,0-1 0,0-1 0,-1-1 0,42-8 0,-61 8-218,-1 0 0,1 0-1,-1-1 1,0 1 0,0-1-1,0 0 1,0 0 0,7-6-1,-10 8 254,0-1 0,0 0 0,0 1 0,0-1 0,0 0 0,0 0 0,-1 0 0,1 0 0,0 0 0,-1 0 0,1 0 0,-1 0 0,1 0 0,-1 0 0,1 0 0,-1 0 0,0-1 0,1 1 0,-1 0 0,0 0 0,0 0 0,0 0 0,0-1 0,0 1 0,0 0-1,0 0 1,-1 0 0,1 0 0,0-1 0,0 1 0,-1 0 0,1 0 0,-1 0 0,1 0 0,-1 0 0,0 0 0,1 0 0,-2-1 0,-7-8-3446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45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 21 2060,'50'-13'11849,"7"6"-6993,-53 6-4792,-1 1-1,1 0 1,-1 0-1,0 0 1,1 1-1,-1-1 1,1 1-1,-1 0 1,0 0 0,1 0-1,-1 0 1,0 0-1,0 1 1,0 0-1,0-1 1,0 1-1,0 0 1,-1 0-1,1 1 1,-1-1 0,1 1-1,-1-1 1,0 1-1,0 0 1,0-1-1,0 1 1,0 0-1,2 6 1,-4-5-49,1 1 0,-1-1-1,0 0 1,0 0 0,0 0 0,0 0 0,-1 1 0,0-1-1,0 0 1,0 0 0,0 0 0,-1 0 0,1-1 0,-1 1-1,0 0 1,-4 5 0,-43 58 8,45-61-23,-8 8-427,-1-1 1,0 0 0,0 0 0,-1-2 0,-20 14 0,22-18-1210,0 0 1,-1-1-1,1 0 1,-1-1-1,-1 0 1,1-1-1,-21 3 1,9-3-1647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45.4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82 1232,'-5'-81'18753,"7"96"-17983,0 1 0,1 0-1,6 19 1,2 6-567,3 20-178,3 0 0,3 0 0,2-2 0,36 69-1,-56-126-154,19 46-673,-21-45 368,1 0 0,0-1 0,-1 1 0,1 0 0,-1-1 0,0 1 1,0 0-1,0 0 0,0-1 0,-1 4 0,-1-5-274,0 1 0,1-1 1,-1 0-1,0 0 0,0-1 1,0 1-1,0 0 1,0 0-1,0-1 0,1 1 1,-2-1-1,1 0 0,0 0 1,0 1-1,0-1 1,0 0-1,-3-1 0,5 1 692,-15 0-3108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45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 49 1984,'36'6'10609,"-8"10"-3975,-24-12-6227,-1-1 0,1 0 0,-1 1 0,0 0 0,0 0 0,-1 0 0,1 0 1,-1 1-1,0-1 0,0 0 0,2 8 0,-3-7-525,0 0 0,0 0 0,0 0 1,0 0-1,-1 0 0,0 0 0,0 0 0,0 0 0,-1 0 0,0 0 1,0 0-1,0 0 0,0 0 0,-1 0 0,0 0 0,0-1 1,0 1-1,-1-1 0,1 1 0,-1-1 0,0 0 0,-1 0 1,1 0-1,-6 5 0,-24 11-4315,-22 0-6373,40-15 7299</inkml:trace>
  <inkml:trace contextRef="#ctx0" brushRef="#br0" timeOffset="1">1 104 2796,'2'0'774,"0"0"0,0 1 0,0-1 0,0 1-1,0-1 1,0 1 0,0 0 0,0 0 0,0-1 0,-1 1-1,1 1 1,0-1 0,0 0 0,-1 0 0,1 1 0,2 2 0,-1-1-280,-1 0 0,0 0 0,0 0 0,0 0 1,0 1-1,0-1 0,-1 1 0,1-1 1,-1 1-1,0-1 0,0 1 0,0 0 1,0 6-1,-28-42 168,25 27-895,0-1 1,0 0-1,1 0 1,0 1 0,0-1-1,0 0 1,0 0-1,1 0 1,0 0-1,2-9 1,7-34-9204,-13 34 2797,0 10 3238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46.5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1652 200 2128,'9'-3'16406,"-10"10"-16215,1 0 1,-1 1-1,0-1 1,0 0-1,-1 0 1,0 0-1,-1 0 1,1 0-1,-1 0 0,-1-1 1,1 1-1,-6 7 1,1-4-127,0 0 0,-1 0 0,0-1 0,-1 0 0,0-1 0,-15 10 0,-13 4-177,0-2-1,-1-1 1,-48 14 0,75-28 193,-322 93-436,-10-28 232,255-53 196,-10 2 720,-143 8-1,238-26-736,1-1 0,-1 1 0,1-1 0,-1 0 0,1-1 1,-1 1-1,1-1 0,-1 1 0,1-1 0,0 0 0,-1 0 0,1 0 0,0-1 0,0 1 0,0-1 0,0 0 0,0 0 0,0 0 1,0 0-1,-4-5 0,4 1 0,-1 1 1,2-1 0,-1 0 0,1-1 0,0 1-1,0 0 1,1-1 0,-1 1 0,2 0-1,-1-10 1,-9-61 224,-3 1-1,-4 0 1,-46-130-1,57 193-139,1-1-1,1 1 1,0-1-1,0 0 1,2-1-1,0 1 1,0 0-1,2-28 0,0 42-217,1-1-1,-1 0 0,1 1 0,-1-1 0,1 0 0,0 1 1,-1-1-1,1 1 0,0-1 0,-1 1 0,1-1 0,0 1 1,0-1-1,-1 1 0,1 0 0,0-1 0,0 1 0,0 0 1,-1 0-1,1 0 0,0-1 0,0 1 0,0 0 0,0 0 1,0 0-1,-1 0 0,1 1 0,0-1 0,0 0 0,0 0 1,0 0-1,-1 1 0,1-1 0,0 0 0,0 1 0,0-1 1,-1 1-1,1-1 0,0 1 0,-1-1 0,1 1 0,0 0 1,3 1-1021,0 0 0,0 1 0,0-1 1,-1 1-1,1 0 0,-1 0 0,4 4 0,-5-3-79,-1-1-1,0 0 1,1 1-1,-2-1 0,1 1 1,0-1-1,-1 1 1,1 6-1,-1 5-2353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47.0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1189 36 604,'35'-25'9724,"-32"24"-9102,1-1-1,-1 0 1,0 1-1,1 0 1,0 0-1,-1 0 1,1 0-1,3 0 1,-4 1-508,-1 1 0,1-1 0,0 0 0,-1 1 0,1-1 0,-1 1 0,1 0 0,-1 0 0,0 0 0,1 0 0,-1 1 0,0-1 0,0 0 0,0 1 0,0 0 0,0-1 0,0 1 0,0 0 0,0 0 0,-1 0 0,1 0 0,-1 0 0,1 1 0,-1-1 0,0 0 0,0 1 0,0-1 0,1 5 0,0 0-102,0 0 0,0 0 0,-1 0 0,0 0 0,0 1 0,-1-1 0,0 0 0,0 1 0,0-1 0,-1 0 0,0 1 0,-1-1 0,0 0 0,0 0 0,0 0 0,-1 0 0,0-1 0,0 1-1,-1-1 1,-5 8 0,6-10-11,0 0 1,0 0-1,0 0 0,0-1 0,-1 1 0,1-1 0,-1 0 0,0 0 0,0 0 0,0 0 0,-1-1 0,1 0 1,-1 0-1,1 0 0,-1 0 0,1-1 0,-1 1 0,0-1 0,0-1 0,0 1 0,0-1 0,0 1 0,0-2 0,1 1 1,-1 0-1,0-1 0,0 0 0,0 0 0,0 0 0,-6-3 0,0 0 94,1 0 0,0-1 0,0 1 0,1-2 0,-1 1-1,1-2 1,0 1 0,1-1 0,-1 0 0,2-1 0,-1 0 0,-11-16 0,19 26-27,0 1 0,0-1 0,0 0 0,0 0 0,0 1 1,-1-1-1,1 0 0,-1 0 0,1 0 0,-1 1 1,0-1-1,0 0 0,0 0 0,0 0 0,0 0 0,0 0 1,0-1-1,-1 1 0,1 0 0,-1 0 0,1-1 1,-1 1-1,-3 1 0,-44 40 899,18-22-566,-2-2 0,0-1 0,0-1 0,-2-2 0,-42 13 0,16-10 202,-2-3-1,-77 10 1,77-18-55,-85 0 0,119-8-322,1-1-1,0-1 1,-1-1 0,2-1-1,-41-14 1,67 19-270,-1-1-1,1 1 1,-1 0 0,1-1-1,0 0 1,-1 1 0,1-1-1,-1 0 1,1 0-1,0 1 1,0-1 0,-1 0-1,1 0 1,0 0 0,0-1-1,0 1 1,0 0 0,0 0-1,1-1 1,-1 1 0,-1-3-1,3 3-145,-1 1-1,1-1 0,-1 0 1,1 0-1,-1 0 1,1 0-1,0 1 1,0-1-1,-1 0 1,1 1-1,0-1 0,0 1 1,0-1-1,0 1 1,0-1-1,0 1 1,0-1-1,0 1 0,0 0 1,0 0-1,0-1 1,0 1-1,0 0 1,0 0-1,0 0 0,0 0 1,0 0-1,0 0 1,0 0-1,0 1 1,1-1-1,4 0-1144,1 1 1,-1-1-1,0 1 1,0 0-1,0 1 0,0-1 1,-1 1-1,1 0 0,0 0 1,-1 1-1,1 0 0,4 3 1,6 6-2196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47.4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313 1146 832,'8'6'2122,"2"2"735,0 0 1,1 0-1,0-1 1,0-1-1,22 10 1,-30-15-2571,-1-1 1,1 1-1,0 0 1,-1-1-1,1 0 0,0 0 1,-1 0-1,1 0 1,0 0-1,0 0 0,-1-1 1,1 1-1,-1-1 1,4-1-1,-3 1-414,-1-1 1,1 1 0,0-1-1,-1 0 1,1 0-1,-1 0 1,0 0-1,0-1 1,0 1-1,0-1 1,0 1-1,0-1 1,-1 0-1,3-5 1,9-28-3730,-11 29 2634,-1 1 0,-1-1-1,1 0 1,-1 0 0,0 1-1,0-1 1,-1 0 0,0 0 0,0 1-1,0-1 1,-3-6 0,-5-11-2420</inkml:trace>
  <inkml:trace contextRef="#ctx0" brushRef="#br0" timeOffset="1">3 183 1428,'-1'-1'852,"1"-1"-1,-1 0 1,1 0 0,0 0 0,0 0-1,0 1 1,0-1 0,0 0-1,0 0 1,0 0 0,0 0-1,1 1 1,-1-1 0,1 0-1,-1 0 1,1 0 0,1-2-1,0 0-148,1 0-1,-1 0 0,1 1 1,0-1-1,1 1 0,6-7 0,6-2-1828,0 1 0,28-15 0,-31 19 630,-5 3-385,-2 1-398,-1 0 0,1 0-1,-1-1 1,1 0 0,-1 0 0,0 0 0,-1 0 0,7-8-1,-2-2-2426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3:55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156 331 440,'7'-5'11908,"22"-13"-8756,2-1-2928,-16 10-205,-1-1 0,0-1-1,-1-1 1,0 0 0,20-24 0,-30 32-92,1-1 0,-1 1 1,0-1-1,-1 1 1,1-1-1,-1 0 1,0 0-1,0 0 1,-1 0-1,1 0 0,-1 0 1,0-1-1,-1 1 1,1 0-1,-1-1 1,0 1-1,0 0 1,-1-1-1,1 1 0,-1 0 1,0 0-1,-1-1 1,-2-6-1,2 9 74,-1 0-1,1 0 1,-1 0-1,1 0 1,-1 1-1,0-1 1,0 1-1,0-1 1,0 1-1,-1 0 1,1 0-1,-1 1 1,1-1-1,-1 1 1,0 0-1,1-1 1,-1 2-1,0-1 1,0 0-1,1 1 1,-1 0-1,0 0 1,0 0-1,-5 1 1,-5-1 172,0 1 0,0 1 0,0 0 1,1 1-1,-21 7 0,23-5 17,1 0-1,0 1 0,0 0 1,0 1-1,1 0 0,0 1 0,0-1 1,1 2-1,0-1 0,1 1 1,-1 0-1,-8 17 0,12-21-69,0 1-1,1 0 1,0 1-1,0-1 0,1 1 1,-1-1-1,1 1 1,1 0-1,-1-1 1,1 1-1,1 0 0,-1 0 1,1 0-1,0 0 1,1 0-1,-1 0 1,1 0-1,1 0 0,-1 0 1,1-1-1,0 1 1,4 6-1,-4-10-100,1 0-1,-1 0 1,1 0-1,0-1 1,0 1-1,0-1 1,0 0-1,0 0 1,0 0-1,1 0 1,-1 0-1,1-1 1,0 1-1,-1-1 1,1 0-1,0 0 1,-1-1-1,1 1 1,0-1-1,0 0 1,0 0-1,0 0 1,-1 0-1,1 0 1,4-2-1,8 0-16,0-1-1,0-1 0,-1 0 0,25-11 1,-17 4-28,0 0 1,-1-2 0,-1-1-1,0 0 1,-1-1 0,21-21-1,-29 24-18,0 0-1,-1-1 0,0-1 0,-1 0 0,0 0 0,-2 0 1,1-1-1,-2-1 0,12-31 0,-19 47 53,-1 0 0,1 0 0,0 0 0,0 1 0,0-1 0,0 0 0,0 0 0,-1 0 0,1 0-1,0 0 1,0 1 0,0-1 0,-1 0 0,1 0 0,0 0 0,0 0 0,-1 0 0,1 0 0,0 0 0,0 0 0,-1 0 0,1 0-1,0 0 1,0 0 0,-1 0 0,1 0 0,0 0 0,0 0 0,0 0 0,-1 0 0,1 0 0,0 0 0,0 0 0,-1 0 0,1 0 0,0-1-1,0 1 1,0 0 0,-1 0 0,1 0 0,0 0 0,0-1 0,0 1 0,0 0 0,0 0 0,-1 0 0,1-1 0,0 1 0,0 0-1,0 0 1,0 0 0,0-1 0,0 1 0,0 0 0,0 0 0,0-1 0,0 1 0,0 0 0,0 0 0,0 0 0,0-1 0,0 1-1,0 0 1,0-1 0,-16 14 179,11-4-158,0-1 0,1 1 0,1 0 0,-1 0 1,1 0-1,1 0 0,0 1 0,0-1 0,1 1 0,0-1 0,0 1 0,1-1 0,1 1 0,-1 0 0,2-1 0,-1 1 0,1-1 0,1 0 0,0 1 0,0-1 0,0 0 0,2-1 0,-1 1 1,1-1-1,7 10 0,-8-14-73,0-1 0,1 1 0,0-1 0,-1 0 0,1 0 0,0-1 0,1 0 0,-1 0 0,0 0 0,1 0 0,-1-1 0,1 0 0,-1 0 0,1 0 0,-1-1 0,1 0 0,0 0 0,-1-1 1,1 1-1,-1-1 0,1 0 0,-1-1 0,6-1 0,11-3-933,-1-1 0,-1-1-1,1-1 1,28-17 0,-35 17 120,0-1 0,-1-1 0,0 0 0,0 0 0,-1-2 0,-1 1 0,0-2 0,-1 1 0,0-1 0,-1-1-1,-1 0 1,0 0 0,-1 0 0,9-29 0,-2-1-737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47.8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 45 324,'58'-29'10513,"-50"26"-9428,0 0 0,1 0 0,-1 1-1,1 1 1,11-2 0,-16 3-942,-1 0 0,1 0 0,-1 0-1,1 0 1,-1 1 0,1-1 0,-1 1 0,0 0 0,1 0 0,-1 0-1,0 1 1,0-1 0,1 1 0,-1 0 0,0-1 0,-1 1 0,1 1 0,0-1-1,0 0 1,-1 1 0,0-1 0,1 1 0,-1 0 0,0 0 0,0 0-1,-1 0 1,1 0 0,-1 0 0,1 0 0,-1 1 0,0-1 0,0 0 0,1 7-1,0 5 62,0 0 0,-1 0-1,0-1 1,-1 1-1,-1 0 1,0 0 0,-1 0-1,-1-1 1,0 1 0,-1-1-1,0 1 1,-1-1-1,-14 25 1,12-26-495,0 0 1,-2-1-1,1 0 1,-1 0-1,-1-1 0,-12 11 1,14-15-884,0 0 0,-1-1 0,0 0 0,0 0 0,0-1 0,-1 0 0,1-1 0,-20 6 0,-18 1-6334,22-6 3778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48.7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813 200 1008,'0'-4'1718,"10"-45"10658,5-6-7368,-13 48-4891,1 0 0,0 1 0,-1-1 0,2 0 1,-1 1-1,1-1 0,0 1 0,1 0 0,-1 1 1,1-1-1,0 1 0,7-6 0,-10 10-97,-1 0 0,0 1 0,0-1 0,0 0 0,1 1 0,-1-1 0,0 1 0,1 0 0,-1 0-1,0-1 1,1 1 0,-1 0 0,1 0 0,-1 0 0,0 0 0,1 0 0,-1 1 0,0-1 0,1 0 0,-1 1-1,0-1 1,1 1 0,-1-1 0,0 1 0,0-1 0,1 1 0,-1 0 0,0 0 0,0 0 0,0-1 0,0 1-1,0 0 1,0 0 0,0 1 0,0-1 0,-1 0 0,1 0 0,0 0 0,-1 1 0,1-1 0,-1 0 0,1 0-1,-1 1 1,1 2 0,1 1 35,0 0 0,0 1 0,-1-1 0,0 1 0,0-1 0,0 1 0,-1-1 0,0 1 0,0 0 0,-1 6-1,-3 8-2,-2 0-1,0 0 1,-19 36-1,20-46-45,-1 0 0,-1-1 0,1 0-1,-1 0 1,-1-1 0,0 1 0,0-2 0,-18 14-1,22-19-3,1 0 0,-1 0 0,1 0 0,-1-1 0,0 0 0,1 1 0,-1-1 0,0-1 0,0 1 0,0 0-1,0-1 1,0 0 0,0 0 0,0 0 0,-6-1 0,-63-19-162,13 2-39,47 16 159,9 2 37,-1 0 1,1-1 0,-1 0-1,1 0 1,0 0 0,-1 0-1,1-1 1,-8-3-1,6 10 12,0 0-1,0 1 0,1-1 1,0 1-1,0 1 0,-6 9 0,-3 1 12,-2 1-12,0-1-1,-2-1 0,0 0 0,-1-2 1,-1 0-1,0-1 0,-1-1 0,0-1 0,0-1 1,-30 10-1,48-20 4,0 1-1,0-1 1,0 1 0,0-1 0,0 0 0,0 0-1,0-1 1,0 1 0,0 0 0,0-1-1,0 0 1,0 0 0,0 0 0,0 0 0,0 0-1,0-1 1,1 1 0,-1-1 0,0 1 0,1-1-1,-4-4 1,-4-4 30,0 0-1,2-1 1,-14-20 0,-4-5 56,22 32-40,0-1 0,0 0-1,1 0 1,0 0 0,0 0-1,1 0 1,-1-1 0,1 0 0,0 1-1,0-1 1,1 0 0,0 0-1,0 0 1,0-11 0,-1 11-19,0 0 0,0 0 0,0 1 0,-1-1-1,0 0 1,0 1 0,-1 0 0,0 0 0,1 0 0,-2 0 0,1 0 0,0 1 0,-10-7 0,6 12 737,-6 18-12109,5-5 1947,2-5 6087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49.3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710 83 2464,'1'0'419,"-1"-1"0,0 0 1,1 1-1,-1-1 0,0 0 0,1 0 0,-1 1 0,0-1 0,0 0 0,0 0 1,0 1-1,0-1 0,0 0 0,0 0 0,0 0 0,0 1 0,0-1 0,0 0 1,0 0-1,-1 1 0,1-1 0,0 0 0,0 0 0,-1 1 0,1-1 0,-1 0 1,1 1-1,-1-1 0,1 0 0,-1 1 0,1-1 0,-1 1 0,1-1 0,-2 0 1,0 0-51,0 1 1,0-1 0,-1 1 0,1-1 0,0 1 0,-1 0 0,1 0 0,-1 0 0,1 0 0,0 0 0,-4 1 0,-60 18 68,59-16-351,0 1 1,1 0-1,-1 0 1,0 1-1,1 0 1,0 0-1,0 0 1,1 1 0,-1 0-1,1 0 1,1 0-1,-1 0 1,1 1-1,0 0 1,0 0-1,-2 9 1,4-11-74,0 0 0,0 0 0,1 0 1,0 0-1,0 1 0,0-1 0,1 0 0,-1 1 1,1-1-1,1 0 0,-1 1 0,1-1 0,0 0 0,0 0 1,1 1-1,-1-1 0,1 0 0,0 0 0,0 0 1,1-1-1,0 1 0,-1-1 0,2 1 0,6 7 1,3-1-20,1 1 1,1-2-1,0 0 1,1 0-1,0-2 1,20 8-1,50 30 2,-77-39 3,1 0 1,-1 0-1,0 1 0,0 0 1,-1 0-1,0 1 0,10 15 1,-16-21 2,0 0 0,0 1 0,-1-1 0,1 1-1,-1-1 1,0 1 0,1 0 0,-2 0 0,1-1 0,0 1 0,-1 0 0,0 0 0,0 0 0,0 0 0,0 0 0,0 0 0,-1-1 0,0 1 0,0 0 0,0 0 0,0-1 0,-1 1 0,1-1 0,-1 1 0,0-1 0,-3 4 0,-5 7 31,-2-1 0,0 0 0,0-1 0,-1 0 0,-1-1 0,1-1 0,-2 0 0,0-1 0,0 0 0,-19 7 0,-9 2 194,0-2-1,-73 17 0,64-21 113,-82 8-1,115-19-162,-1 0 1,1-1-1,0-1 0,-1-1 0,1 0 0,0-2 0,-31-9 0,45 11-90,0 0-1,0 0 0,0 0 0,0-1 1,1 0-1,-1 0 0,1 0 0,0-1 0,0 1 1,0-1-1,0 0 0,1 0 0,-1 0 1,1-1-1,-4-7 0,4 5 9,0 0 0,0-1 0,1 1 1,0-1-1,1 1 0,0-1 0,0 0 0,0 1 0,2-15 0,2-9 60,2 1 0,2-1 1,0 1-1,17-38 0,-19 52-151,22-66 30,80-203-2312,-102 276 1282,1 0-1,-1 0 0,1 0 1,1 0-1,7-8 0,-10 13-309,0 1 0,-1-1 0,1 1-1,0 0 1,1 0 0,-1 0 0,0 0-1,1 1 1,0 0 0,-1 0-1,1 0 1,6-1 0,1 2-2462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49.6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126 105 1904,'22'2'3528,"11"1"4116,-3-4 4343,-39-14-7120,-13-18-5172,18 28-322,0 1 0,0-1 0,0 1 0,-1 0 0,1 0-1,-7-4 1,4 4-796,0 0-1,0 1 1,0 0-1,-1 0 1,1 1-1,-1-1 1,0 2-1,0-1 1,0 1-1,0 0 1,1 1-1,-14 1 1,-12 2-2795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50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0 326 3808,'0'0'490,"0"1"0,0 0-1,0 0 1,0-1 0,0 1-1,0 0 1,0-1-1,0 1 1,0 0 0,1 0-1,-1-1 1,0 1 0,0 0-1,1-1 1,-1 1 0,4 4 3916,-3-5-3916,-1 1 0,1-1-1,0 1 1,-1-1 0,1 0-1,1 1 1,0-1-25,0 0 1,0 0-1,0 0 1,-1 0-1,1 0 1,0-1-1,0 1 1,0-1-1,0 1 1,0-1-1,3-1 0,52-35-507,-50 32 957,-5 3-929,122-93-1022,-70 37-2445,-48 49 1909,1 0-1,-2 0 0,1-1 1,7-18-1,-12 23 664,1 1-1,-1-1 0,0 0 0,0 0 1,-1 0-1,1 0 0,-1 0 1,0-8-1,-4-12-3160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50.3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468 482 1476,'-10'-59'9395,"8"51"-8734,0 0 0,1 0 0,-1 0 0,1 0 0,1-1 0,0 1 0,1-12 0,-1 18-653,1 1-1,0-1 0,-1 1 0,1-1 0,0 1 0,0-1 0,0 1 0,0 0 1,0-1-1,0 1 0,0 0 0,0 0 0,1 0 0,-1 0 0,0 0 0,1 0 0,-1 0 1,1 0-1,-1 1 0,1-1 0,-1 0 0,1 1 0,0 0 0,-1-1 0,1 1 0,0 0 1,-1 0-1,1 0 0,0 0 0,-1 0 0,1 0 0,3 1 0,1-1 1,1 1-1,-1 0 1,1 0 0,-1 1-1,0-1 1,0 1-1,7 4 1,-2 0-9,-1 0 0,0 1 0,15 14 0,-21-18 27,-1 0 1,0 0 0,0 1 0,0-1 0,0 1 0,0 0-1,-1 0 1,0 0 0,0 0 0,0 0 0,0 0 0,2 9 0,-4-11 14,-1 1 0,1 0 0,-1 0 0,1-1 0,-1 1 0,0 0 0,0-1 0,0 1 0,0-1 1,-1 1-1,1-1 0,-1 1 0,1-1 0,-1 0 0,0 0 0,0 0 0,0 0 0,0 0 0,-4 2 1,-48 33 765,51-35-748,-19 11 254,-1 0 0,0-2 0,-1 0 0,0-2 0,-1 0 0,0-2 0,-39 7 0,61-14-239,1 0-1,-1 0 1,1 0 0,-1-1-1,0 1 1,1-1 0,0 1-1,-1-1 1,1 0 0,-1 0-1,1 0 1,0 0 0,0 0-1,-1-1 1,1 1 0,0-1-1,0 1 1,1-1 0,-1 0-1,0 0 1,0 0 0,1 0-1,-1 0 1,1 0 0,0 0-1,-1 0 1,1-1 0,0-1 0,-5-11 318,1 1 1,1-1 0,-5-27-1,-2-8 287,-14-10-116,-3 1 0,-67-105 1,18 35 259,75 126-570,-6-14-1487,21 24-3358,-6-2 2576,-1-1 0,0 0-1,1 0 1,0 0 0,0-1 0,0 0 0,0-1 0,11 3-1,3-4-1623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50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987 11 1676,'0'0'442,"-1"-1"1,1 0-1,0 1 0,-1-1 0,1 0 0,-1 1 0,1-1 1,-1 1-1,1-1 0,-1 1 0,1-1 0,-1 1 1,0-1-1,1 1 0,-1-1 0,1 1 0,-1 0 0,0 0 1,0-1-1,1 1 0,-1 0 0,0 0 0,0-1 1,-23 3 4336,-23 14-2368,40-13-1627,-39 20-113,0 1-1,2 2 1,1 3-1,2 1 1,-39 36-1,18-16-534,-100 86-225,7-5-5125,-10-13-8490,114-87 9765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51.0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233 108 2220,'0'-3'1239,"-14"-51"10877,14 52-11790,-1 0-1,1 0 0,-1 1 1,1-1-1,0 0 1,0 0-1,0 0 1,0 0-1,0 0 1,0 0-1,1 0 1,-1 1-1,1-1 0,-1 0 1,1 0-1,0 0 1,-1 1-1,1-1 1,0 0-1,0 1 1,0-1-1,1 1 1,-1-1-1,2-1 1,0 2-257,1 0 1,-1 0 0,1 0 0,-1 1-1,1-1 1,0 1 0,-1 0 0,1 0 0,0 0-1,-1 1 1,1-1 0,-1 1 0,1 0 0,-1 0-1,1 0 1,-1 0 0,0 1 0,1 0-1,-1-1 1,6 5 0,1 1 89,1 0 0,-1 1 1,-1 0-1,15 15 0,-3 1-104,-1 1 0,-2 0-1,0 2 1,-2 0 0,-1 1 0,-1 0 0,-2 1-1,-1 0 1,9 36 0,-19-59-177,-1 1 0,1-1 0,-2 0-1,1 1 1,-1-1 0,1 0 0,-2 1 0,1-1 0,-1 0-1,0 0 1,0 0 0,-1 0 0,1 0 0,-1-1 0,-1 1 0,1-1-1,-1 0 1,0 0 0,0 0 0,0 0 0,-1-1 0,0 0-1,0 0 1,0 0 0,-6 4 0,-2 0-433,0 0 0,0-1 0,0 0 0,-1-1 0,0 0 0,-1-2 0,1 1 0,-1-2 1,-25 4-1,30-7 491,1-1 1,0 0 0,0-1 0,-1 1 0,1-2 0,0 1 0,1-1 0,-1-1-1,1 0 1,-1 0 0,1 0 0,0-1 0,1-1 0,-1 1 0,-11-12-1,-3-3 685,0-2 0,1-1 0,-25-36 0,13 5 1205,31 51-1601,1 0 0,-1 0 0,1 0 0,0 0 1,0-1-1,0 1 0,1 0 0,-1-1 0,1 1 0,-1-1 1,1 1-1,0-1 0,1 1 0,-1 0 0,2-7 1,-1 11-111,1-1 0,-1 1 0,1-1-1,0 1 1,-1 0 0,0-1 0,1 1 0,-1 0 0,1 0 0,-1 0 0,0 0 0,0 0 0,1 1 0,-1-1 0,0 0 0,2 3 0,24 26 632,41 61 459,-46-59-1829,31 35 0,-42-55-1583,1 0 1,25 19 0,-32-27-37,1 0 0,0-1 0,0 0 0,0 0 0,13 4 0,-8-5-2077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52.4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138 29 340,'0'-1'1218,"1"-1"0,-1 0-1,0 1 1,0-1 0,1 0 0,-1 0 0,0 0-1,-1 1 1,-4-13 10503,11 32-11638,-3-9 24,0 1 1,-1 0-1,0 0 1,0 0-1,-1 0 0,-1 0 1,0 0-1,0 0 0,-1 0 1,-3 16-1,-4 14-25,-17 48 1,15-56-18,2-6-38,-24 82 200,-19 116-1,45-191-191,2 0 0,2 1 0,1-1 0,1 0 0,2 1 0,1-1 0,2 0 0,10 38 0,-10-56-37,1 0-1,1 0 1,0 0 0,1-1-1,1 0 1,0 0-1,1-1 1,0 0 0,1-1-1,0 0 1,1-1-1,0 0 1,1-1-1,18 11 1,-15-11-495,0-1 1,0-1-1,1-1 1,0 0-1,0-1 0,1 0 1,29 4-1,5-11-4244,-50 1 4363,-1 0 0,1 0 0,-1 0 1,1-1-1,-1 1 0,1 0 0,-1-1 1,1 1-1,-1-1 0,1 0 0,-1 1 1,0-1-1,0 0 0,1 0 0,-1 1 1,0-1-1,0 0 0,0-1 0,0 1 0,0 0 1,0 0-1,0 0 0,0 0 0,0-1 1,-1 1-1,1 0 0,0-1 0,-1 1 1,1-1-1,0-2 0,-3-6-2755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52.8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48 724,'9'3'8615,"39"4"-4409,-22-10-3577,0 0-1,-1-1 1,1-2 0,-1-1-1,25-9 1,-4 1-2586,-36 11 131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3:55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177 214 640,'2'-73'4135,"-1"42"-720,0-1 1,10-46-1,-10 93-142,3 44-2393,-13 26-442,-4-1 1,-38 134-1,7-35-219,21-80-130,6-38-66,3 0 0,4 2 0,2-1 0,1 69 1,7-127-182,1 1 0,0-1 0,1 1 1,0-1-1,0 1 0,1-1 1,5 11-1,-7-18 2,-1 0-1,1 0 1,-1 0 0,1 0-1,0 0 1,-1 0 0,1 0-1,0 0 1,0 0 0,0 0 0,0-1-1,0 1 1,0 0 0,0-1-1,0 1 1,0 0 0,0-1-1,0 1 1,0-1 0,0 0 0,1 1-1,1-1 1,-1 0-166,0-1 1,0 0-1,0 1 1,0-1-1,-1 0 1,1 0-1,0 0 1,0 0-1,-1-1 1,1 1 0,0 0-1,-1-1 1,0 1-1,1-1 1,-1 1-1,0-1 1,0 0-1,2-3 1,12-22-5182,-10 13 2654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53.3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223 102 680,'-1'-3'252,"0"1"0,-1 0 0,1 0-1,-1-1 1,0 1 0,1 0 0,-1 1 0,0-1 0,0 0-1,0 0 1,-1 1 0,1-1 0,0 1 0,0 0 0,-1 0-1,1 0 1,-1 0 0,1 0 0,-1 0 0,0 1-1,1-1 1,-4 0 0,0 2 310,1-1-1,0 0 1,-1 1 0,1 0-1,0 0 1,-1 1-1,1 0 1,0 0 0,0 0-1,-8 5 1,4-2 100,1 0 1,0 1-1,0 0 0,0 0 1,0 1-1,1 0 1,0 0-1,1 1 0,0 0 1,0 0-1,-9 18 1,13-21-621,0 0 0,1 0 0,-1 1 0,1-1 0,1 0 0,-1 1 0,1-1 0,0 0 0,0 1 0,0-1 0,1 1 0,0-1 0,0 0 0,0 0 0,1 1 0,-1-1 0,4 6 0,-3-8-36,0 0 0,0 0 0,0 0 0,1 0 0,-1 0 0,1-1 0,0 1 1,-1-1-1,1 0 0,0 1 0,1-1 0,-1-1 0,0 1 0,1 0 0,-1-1 0,0 0 0,1 1 1,0-1-1,-1-1 0,1 1 0,0-1 0,-1 1 0,1-1 0,0 0 0,4-1 0,11-2-27,0 0 0,-1-2-1,1 0 1,-1-1-1,0-1 1,-1 0 0,0-2-1,0 0 1,-1-1 0,0 0-1,0-1 1,-1-1-1,-1-1 1,0 0 0,-1-1-1,0 0 1,11-17 0,9-36-332,-31 63 352,0 1 0,-1-1 0,0 0 0,0 0 0,0 0 0,0 0 0,-1 0 0,1 0 0,-1 0 0,0 0 0,0 0 0,-1 0 0,1 0 0,-1 0 0,0 0 0,-1-4 0,1 8 17,1-1 0,-1 0 0,0 0 0,1 1-1,-1-1 1,0 1 0,0-1 0,1 1 0,-1-1 0,0 1 0,0-1-1,0 1 1,0 0 0,1-1 0,-1 1 0,0 0 0,0 0 0,0 0-1,0-1 1,0 1 0,0 0 0,0 0 0,0 1 0,0-1 0,1 0-1,-1 0 1,0 0 0,0 0 0,0 1 0,0-1 0,0 1 0,0-1-1,1 0 1,-1 1 0,0-1 0,0 1 0,1 0 0,-1-1-1,0 1 1,1 0 0,-2 1 0,-27 29 335,26-24-280,-1 0 1,2 0-1,-1 1 0,1 0 0,0-1 1,0 1-1,1 0 0,0 0 1,0 0-1,1 0 0,0 0 0,1-1 1,0 1-1,0 0 0,0 0 0,1 0 1,0-1-1,5 11 0,-4-10-104,0 0 0,0-1 0,1 1 0,1-1 0,-1 0 0,1 0 0,0 0 0,0-1 0,1 1 0,0-1 0,0-1 0,1 1 0,-1-1 0,1 0 0,0-1-1,1 1 1,10 3 0,-13-7-383,0 1 0,0-2 0,0 1 0,0 0 0,0-1-1,1 0 1,-1 0 0,0-1 0,0 0 0,0 1 0,0-2 0,0 1-1,0-1 1,0 1 0,0-1 0,5-3 0,-3 1-840,1 0 1,-1-1-1,0 1 1,0-1 0,-1-1-1,1 0 1,-1 0-1,10-12 1,-5 2-1727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53.8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52 2072,'0'-11'1304,"2"-27"9933,-2 38-11150,0 0-1,0 0 1,0 0-1,0 0 0,0 0 1,0 0-1,0-1 0,0 1 1,0 0-1,1-1 519,-1 1-519,0 0 1,0 0-1,0 0 1,0 0-1,0 0 0,1 0 1,-1 0-1,0 0 0,0 0 1,0 0-1,0 0 1,0 0-1,0 0 0,1 0 1,-1 0-1,0 0 1,0 0-1,0 0 0,0 0 1,0 0-1,0 0 1,1 0-1,-1 0 0,0 0 1,0 0-1,0 0 0,0 0 1,0 0-1,1 1 519,-1-1-519,0 0 1,0 0-1,0 0 1,0 0-1,0 0 0,0 1 1,1-1-1,10 22 1626,-3 4-1367,0 1 0,-2 0 0,-2 1 0,0-1 0,-1 52 0,2-6-156,39 501 1004,-44-499-1147,32-132-721,-19 40 531,2 1-1,0 0 1,0 0-1,2 2 0,0 0 1,0 1-1,1 1 1,29-15-1,-34 20 125,0 0-1,1 2 0,0-1 1,0 2-1,0 0 1,0 0-1,0 2 1,1 0-1,-1 0 1,1 1-1,0 1 0,-1 1 1,24 3-1,-34-3 27,0 0-1,0 0 1,0 0-1,0 1 1,0-1-1,0 1 1,-1 0-1,1 0 0,0 0 1,-1 1-1,0 0 1,0-1-1,0 1 1,0 0-1,0 0 1,0 1-1,-1-1 0,1 0 1,-1 1-1,0 0 1,0-1-1,-1 1 1,1 0-1,-1 0 0,0 0 1,0 0-1,0 0 1,0 0-1,-1 1 1,1-1-1,-1 0 1,0 0-1,-1 0 0,0 5 1,0 2 54,-1-1 1,0 0 0,-1 0-1,0 0 1,0 0-1,-1-1 1,0 1 0,-1-1-1,0 0 1,-1 0-1,0-1 1,-13 16 0,-10 1-205,-1 0 0,-1-2 1,-1-2-1,-1-1 0,-1-1 1,0-2-1,-1-1 0,-40 11 1,74-26-34,0 0 0,0-1 0,0 1 0,0-1 0,0 0-1,0 1 1,0-1 0,-1 0 0,1 1 0,0-1 0,0 0 0,0 0 0,0 0 0,-1 0 0,1 0 0,0 0 0,0 0 0,0-1 0,0 1 0,0 0 0,-1-1 0,1 1 0,0-1 0,0 1 0,0-1 0,0 1 0,0-1 0,0 0 0,0 1 0,1-1 0,-1 0-1,0 0 1,0 0 0,0-1 0,0-1-652,0 0 0,0 0 0,1 0 0,-1 0-1,1 0 1,0 0 0,0 0 0,0 0 0,0-1-1,1 1 1,1-5 0,2-10-2479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54.1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39 188,'0'-2'700,"3"-2"962,0 0 0,0 0 0,0 0 0,0 1 0,1-1 0,0 1 0,7-6 0,-11 9-1427,1 0-1,-1 0 0,1-1 0,-1 1 0,1 0 0,0 0 0,-1 0 0,1 0 0,-1 0 1,1 0-1,0 0 0,-1 0 0,1 0 0,-1 0 0,1 0 0,0 0 0,-1 1 1,1-1-1,-1 0 0,1 0 0,-1 1 0,1-1 0,-1 0 0,1 0 0,-1 1 0,1 0 1,13 25 2022,-1 23-887,-3 0-1,6 77 1,-4-25-763,14 112 587,10 58-586,-34-262-1030,-1 0 0,2-1 1,-1 0-1,1 1 1,8 14-1,-11-22 168,1 0 1,-1 0-1,1 0 0,0 0 1,0 0-1,-1 0 0,1 0 1,0 0-1,0-1 0,0 1 1,0 0-1,0-1 0,0 1 0,0 0 1,0-1-1,0 1 0,0-1 1,0 0-1,0 1 0,3-1 1,-3 0-166,1 0 1,-1-1 0,1 1 0,-1-1 0,1 0 0,-1 1-1,1-1 1,-1 0 0,1 0 0,-1 0 0,0 0-1,1 0 1,-1 0 0,0-1 0,0 1 0,0 0-1,0 0 1,0-1 0,1-2 0,16-26-7083,-9 11 3770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54.4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35 173 2600,'21'10'8255,"15"6"-326,-1-6-5725,-30-9-2169,0 0 0,1-1 0,-1 0 1,0 0-1,1-1 0,-1 1 0,0-1 0,0 0 1,1-1-1,-1 1 0,0-1 0,9-4 0,0-1 9,-1 0-1,0-1 0,0-1 0,-1 0 1,17-15-1,-26 21-58,0 1-1,-1-1 1,1 0 0,-1 0-1,1 0 1,-1 0-1,0 0 1,0 0 0,0-1-1,-1 1 1,1-1 0,-1 0-1,0 1 1,0-1-1,0 0 1,0 1 0,0-1-1,-1 0 1,0 0 0,0 0-1,0 0 1,0 1-1,-1-1 1,1 0 0,-1 0-1,-3-6 1,2 7-12,0 0 0,0 1-1,-1-1 1,1 1 0,-1 0 0,1 0 0,-1 0 0,0 0 0,0 0-1,0 1 1,0-1 0,0 1 0,-1 0 0,1 0 0,0 0-1,0 0 1,-1 1 0,1-1 0,-1 1 0,1 0 0,0 0-1,-1 0 1,1 0 0,-5 2 0,-9-1 4,-1 1-1,1 1 1,-23 7-1,32-7 123,-1 0 0,0 1 0,1 0 0,0 0 0,0 1 0,0 0 0,0 1 0,1 0 0,0 0 0,0 0 0,1 1-1,0 0 1,0 0 0,0 1 0,1-1 0,0 1 0,1 1 0,-1-1 0,2 0 0,-1 1 0,1 0 0,1 0 0,-1 0 0,-1 16 0,2-6 196,0 0 1,1 0-1,1 1 1,1-1 0,1 0-1,1 0 1,0 0-1,2 0 1,0 0 0,0-1-1,11 20 1,-13-31-279,1 0-1,1 0 1,-1-1 0,1 0 0,1 0-1,-1 0 1,1-1 0,0 1 0,0-1 0,0-1-1,1 1 1,0-1 0,-1 0 0,2-1-1,-1 0 1,0 0 0,13 3 0,-3-1-547,-1-1 0,31 2 0,29-5-4689,-72-1 4237,-1 0-1,1-1 1,-1 1 0,0-1-1,1 0 1,-1 0 0,1-1-1,-1 1 1,0 0-1,0-1 1,0 0 0,0 0-1,4-3 1,1-5-2896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55.3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541 26 340,'26'-19'14854,"-17"13"-8909,-30 11-3695,-59 22-875,0 4 0,-135 74 0,208-101-1325,-7 2 33,1 1 0,0 1 0,1 0 0,0 1 0,0 0 0,1 0 0,0 2 0,-18 20 0,29-30-84,-1 0 0,1 0 0,-1-1 0,1 1 1,-1 0-1,1 0 0,-1 0 0,1 0 0,0 0 1,0 0-1,-1-1 0,1 1 0,0 0 0,0 0 1,0 0-1,0 0 0,0 0 0,0 0 0,1 0 1,-1 0-1,0 0 0,0 0 0,1 0 0,-1 0 1,0-1-1,2 3 0,-1-2-5,0 1 0,1-1-1,-1 0 1,1 0 0,0 0 0,-1 0 0,1 0-1,0 0 1,0 0 0,-1 0 0,1 0 0,3 0 0,59 7-234,-59-8 211,16 0-116,0 1 1,1 2-1,-1 0 1,0 1-1,33 10 1,-50-12 134,0 0 0,1 0 0,-1 0 0,0 0 0,0 1 0,0 0 1,0 0-1,-1 0 0,1 0 0,-1 0 0,0 1 0,1-1 0,-2 1 0,1 0 0,0 0 0,-1 0 0,0 1 1,0-1-1,0 0 0,0 1 0,-1-1 0,0 1 0,0 0 0,0-1 0,0 1 0,-1 0 0,0-1 0,0 1 1,0 0-1,0 0 0,-2 5 0,-1 15 64,-1-1 1,-1 0 0,-1 0-1,-2 0 1,0-1 0,-1 0-1,-19 33 1,18-39-5,-2-1 1,0 0-1,-1 0 1,0-2-1,-1 1 1,-1-2-1,0 0 1,-1-1-1,-31 19 1,5-4-49,26-16-257,-1-1 0,1 0 0,-24 9 0,55-26-2369,-1-1-1,0 0 0,0-1 0,-1-1 0,22-20 0,-13 12-793,7-4-615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55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1 284 2612,'4'0'10133,"5"1"-4788,47 4-2759,-35-7-2536,0 0-1,0-1 1,0-1 0,0 0-1,0-2 1,-1-1 0,0 0-1,-1-2 1,1 0 0,-2-1-1,1-1 1,-2 0 0,1-2-1,-1 0 1,16-17 0,-29 26-79,0-1 0,0 0 1,-1 0-1,1 0 1,-1 0-1,0 0 1,-1-1-1,1 1 0,-1-1 1,0 0-1,0 0 1,-1 0-1,0 0 0,1-12 1,-2 16 16,0 0 0,-1 0 0,1-1 0,-1 1 0,1 0 0,-1 0 0,0 0 0,0 0 0,0-1 0,0 1 0,0 0 0,0 1 0,0-1 0,-1 0 0,1 0 0,-4-2 0,2 1 10,0 1-1,0 0 0,-1 0 1,1 1-1,0-1 0,-1 1 1,0 0-1,1 0 0,-1 0 1,0 0-1,0 0 1,1 1-1,-5 0 0,-1-1 8,1 1-1,-1 0 1,1 1 0,-1 0-1,1 0 1,-1 1-1,1 0 1,0 1 0,-1 0-1,1 0 1,1 0-1,-1 1 1,-14 9 0,13-5 81,-1 0 0,1 1 0,0 0 0,1 0 0,0 1 0,0 0 0,1 1 0,-10 18 0,3 2 205,1 1 0,2 1 0,1 0 0,1 1 0,2-1 0,-2 37 1,5-37 19,2 0 0,3 47 0,0-67-264,0 0 0,1-1 0,0 1 0,1-1 0,1 0 0,0 0 0,0 0 0,1 0 0,10 16 0,-11-23-57,1 0 0,0 0 0,0-1 0,0 1 0,0-1 0,1 0 0,0-1 0,0 1 0,0-1 0,0-1-1,0 1 1,1-1 0,-1 0 0,1 0 0,0 0 0,0-1 0,-1-1 0,1 1 0,7-1 0,10 1-581,-1-2-1,0-1 1,0 0 0,31-9-1,-30 5-1496,0-1-1,23-10 1,-31 9-428,1 0 0,-1-1 1,22-16-1,-12 3-1119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56.1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181 64 2080,'-11'-63'19027,"7"127"-18033,-4 0 1,-2 0 0,-28 95-1,-3 23 321,25-101-969,-27 178 299,37-207-841,2 0-1,7 104 1,-2-147 183,-1-3-315,0 0 1,1 1 0,0-1-1,0 0 1,1 0 0,3 9 0,-5-15 204,1 1 0,-1 0 1,1 0-1,-1-1 1,1 1-1,-1 0 0,1-1 1,0 1-1,-1 0 0,1-1 1,0 1-1,-1-1 1,1 0-1,0 1 0,0-1 1,0 1-1,-1-1 1,1 0-1,0 0 0,1 1 1,0-1-131,0 0-1,0 0 1,0-1 0,0 1 0,0-1 0,-1 1 0,1-1-1,0 1 1,0-1 0,-1 0 0,1 0 0,0 0 0,1-1-1,11-7-1447,0 0 0,-1-1 0,0 0 0,-1-1 0,0-1 0,-1 0 0,0 0-1,12-18 1,-3-3-1115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56.5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178 16 1732,'0'-1'356,"0"0"-1,0 1 1,-1-1-1,1 0 1,-1 0-1,1 0 1,-1 1-1,1-1 1,-1 0-1,1 0 1,-1 1 0,0-1-1,1 1 1,-1-1-1,0 0 1,0 1-1,1-1 1,-1 1-1,0 0 1,0-1-1,0 1 1,1 0-1,-1-1 1,0 1-1,0 0 1,0 0-1,0 0 1,0 0 0,0 0-1,0 0 1,-1 0-1,1 1-132,0 0 0,0 0 0,-1 0 1,1 0-1,0 0 0,0 0 0,0 0 0,0 0 0,0 0 0,1 1 0,-1-1 0,0 0 0,1 1 0,-1-1 0,0 1 1,1-1-1,0 1 0,-1-1 0,1 3 0,-46 209 2855,-38 218 495,80-411-3710,2 0-1,0 1 0,1-1 1,1 0-1,1 1 0,1-1 1,1 1-1,7 25 0,-10-44-49,0-1-1,1 0 0,-1 0 1,1 1-1,-1-1 0,1 0 0,-1 0 1,1 0-1,0 0 0,0 0 0,-1 0 1,1 0-1,0 0 0,0 0 1,0 0-1,0-1 0,0 1 0,0 0 1,1 0-1,-1-1 0,0 1 0,0-1 1,0 1-1,1-1 0,-1 0 1,0 0-1,0 1 0,1-1 0,-1 0 1,0 0-1,1 0 0,-1 0 1,0 0-1,0 0 0,1-1 0,1 1 1,1-2-1040,1 0 1,-1 0 0,1 0-1,-1-1 1,0 1 0,0-1-1,0 0 1,5-4-1,4-7-2293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57.0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88 257 560,'22'11'10271,"6"-7"-4421,-17-4-5208,-1-1 0,1 0 1,0-1-1,12-3 0,5-4-952,-1 0 0,42-21 0,-60 24 310,0 1-1,0-1 1,-1 0-1,1-1 1,-1 0-1,11-13 1,-17 18 1,-1 1 0,0 0 0,0-1 0,0 1 1,0-1-1,0 0 0,0 1 0,-1-1 0,1 0 0,-1 1 1,1-1-1,-1 0 0,1 0 0,-1 0 0,0 1 1,0-1-1,0 0 0,0-3 0,-1 4 1,0-1 1,0 0-1,0 1 1,0-1-1,0 1 1,-1-1-1,1 1 1,0 0-1,-1-1 1,1 1-1,-1 0 1,1 0-1,-1 0 1,0 0-1,1 0 0,-1 0 1,0 1-1,0-1 1,1 1-1,-1-1 1,0 1-1,-3-1 1,-6 0-1,-1-1 0,1 1 0,-1 1-1,1 0 1,-1 1 0,1 0 0,-1 1 0,1 0 0,-19 6 0,9-1 123,0 1 1,0 1-1,1 0 0,-21 14 1,32-17-21,0 0 1,0 1 0,1 0-1,0 1 1,0-1-1,0 2 1,1-1 0,1 1-1,-1 0 1,1 0-1,1 1 1,0-1-1,0 1 1,-4 16 0,7-19-55,0 0 1,1 0 0,0 0 0,0 1-1,1-1 1,0 1 0,0-1-1,1 0 1,0 1 0,0-1 0,0 0-1,1 0 1,0 0 0,1 0 0,0 0-1,0 0 1,0-1 0,1 1-1,0-1 1,0 0 0,0 0 0,8 8-1,-2-5-87,0 0 0,0 0 0,1 0 0,0-1 0,0-1 0,1 0 0,0-1-1,1 0 1,-1-1 0,1 0 0,0-1 0,0 0 0,0-1 0,1-1-1,-1 0 1,1-1 0,-1 0 0,1-1 0,24-3 0,-23 1-509,0-1 0,1 0 0,-1-1 0,-1-1-1,1-1 1,-1 0 0,20-11 0,-21 9-416,-1 0 0,-1-1 0,1 0 0,-1-1 0,-1 0-1,0 0 1,0-1 0,10-16 0,-2-3-838,24-54-1,-3 3 3099,-36 76-471,-1 0 0,1 1 0,0-1 0,0 1 0,0 0 0,1 0 0,-1 0 1,1 0-1,0 0 0,9-5 0,-12 9-616,0-1 1,1 0 0,-1 1 0,0 0-1,1-1 1,-1 1 0,0 0-1,1 0 1,-1 0 0,0 0-1,1 0 1,-1 0 0,1 0-1,-1 0 1,0 1 0,1-1 0,-1 0-1,0 1 1,0-1 0,1 1-1,-1-1 1,2 2 0,19 21 161,-5 1 405,-2 1 1,-1 1-1,19 46 1,-28-57-353,0-1 0,-1 1 0,-1 0 0,-1 0 0,0 0 0,-1 0 0,0 0 0,-3 30 1,60-126 2744,9-12-3600,186-196-4277,-234 269 3567,-18 20 970,-1-1 1,1 1-1,-1 0 0,1-1 1,-1 1-1,0 0 1,1-1-1,-1 1 1,0-1-1,1 1 1,-1-1-1,0 1 1,1-1-1,-1 1 1,0-1-1,0 1 0,0-1 1,1 1-1,-1-1 1,0 1-1,0-1 1,0 0-1,0 1 1,0-1-1,0 1 1,0-1-1,0 1 1,0-1-1,0 0 1,-1 1-1,1-1 0,-17-5-5153,-24 9-2157,15 4 3689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13:44:59.1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228 21 464,'12'-21'25018,"-15"35"-23111,-96 224 353,68-173-2229,3 1 0,-28 95 0,49-131-24,2-1 0,0 1 0,2-1 1,1 1-1,1 0 0,2 0 0,1 0 0,2 0 0,12 52 0,-9-58 13,1 0-1,1-1 1,1 0-1,1-1 1,1 0-1,1 0 1,1-2-1,1 1 1,1-2-1,0 0 1,2-1-1,20 17 1,-19-20-12,1-2 1,0 0-1,0-1 1,29 12-1,-88-38-433,-5 4-4613,-49-1-14489,73 9 15900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A0A8-4457-1E7D-BEF2-E32064A64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58922-79E2-2AF8-2A02-F5E6A3656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EDE0-B975-E5D1-26F5-41ED1870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7F1A9-0AB9-E5D9-5FFA-1EC00DF2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A1EC4-A18F-5DE6-A1A5-E1CDFDE5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0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CF2B-83C4-B16D-15FF-F9B8C36B7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AEA22-8B24-DFCC-8859-A1F24C17F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DECF3-3BCE-1480-D207-56AE4D42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7FD46-0E05-5A10-6A1A-B20919986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9B494-E5DC-AE45-3A3C-9DFB802B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2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73899-E219-3FE7-E258-5CE0FDCD6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D7F61-B253-BD7B-3011-000B8DE63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9D679-FB49-CB77-5448-DFA29D73D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93F6C-9412-B977-7077-7B387E5D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61AB1-8196-72E5-24B1-071163BD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8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007B-2233-0356-9E23-3843088D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48D62-EADA-7238-C8AE-21C99C278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1730A-3B77-39A5-ACCE-FFF333C2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6823B-1631-47AA-4E8F-5101DE59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44622-B10D-5DE2-81D0-192833D7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9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CB66F-A7DA-F276-ECD5-5A8D9B8A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6CE95-996D-D925-4B12-470AA4852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5493A-C667-C821-A7D4-FF9F5EB0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8BEEE-FB21-0AA9-DF0B-EBA2D987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6ABC1-CE4B-20F7-9932-FBC96B01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2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2D3DD-FDC0-A173-3409-6F6059A4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D9615-02E8-93F3-C177-5ADA1EAA7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A6E9C-1271-EA7E-E63F-95ABB1179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32C53-2FFD-7D3A-5BDA-A1CC382B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96A65-1AD0-CF11-2CE5-FEB2F9554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F271C-398F-8F92-8B5B-97B36CD0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2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BF8-37B6-C670-3977-3425220C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C5CDA-555C-F40B-D3A7-A795C331D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513FF-2C75-6B60-48F9-607626A54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5CAD8-C83A-EFEB-599A-367226CC9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229B0-8A1F-477A-9B6A-E34A1FB4A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7B9188-DBA8-2D22-4360-7941BA28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B77C7-CFBC-EE7E-7C0B-05CBAFCCB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0CFD78-B6D2-8372-ECD8-AB9A63E9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3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9606-1AAF-E75F-616E-2288014E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D663D-DF57-02E1-D28A-384490A4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770A6-EDEF-34B7-4CDC-D84DFF8F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5EC81-9790-2202-06DD-F389B07F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5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E4DAD-7971-8FA6-79E6-AF7364901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C34D8-9E11-6875-B074-03FD8D9E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76F60-A424-C631-4722-A7C8B990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6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26B8-E346-70D3-AF53-18BE8DB5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1AE59-52EB-BB8C-6B70-DE7542FDC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A05C2-4C46-4EE8-3BED-EDDBBDB49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B4A48-E31B-2886-1CF8-0F0FCF61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AD1E6-064D-6768-891F-009D34F0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18EC1-F395-A931-EE56-AC2E6C7F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8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8A7E-E193-2C68-3ED2-AAE43679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B8796-3675-406F-DDA1-3D6DBFC6E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0415-5FD5-A546-C90E-1B5E379FF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928E4-0015-A1B9-E189-566193D6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E98B9-9A62-AF34-9BEF-0D44E8FF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0935F-F8E5-02CD-CE3A-B090C194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6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E8CE8-2D68-F619-392B-B5871FB39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A2B9B-6DC2-1B56-8191-008AB145D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F896F-899F-C2D0-C53C-8D8E1D3A3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C02E7-3BAB-4BBE-AB7B-7260CBBB5EA2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5A717-774A-E122-7F0C-E4254E1B5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180B5-8657-9BF8-881F-A576CD217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5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99" Type="http://schemas.openxmlformats.org/officeDocument/2006/relationships/customXml" Target="../ink/ink149.xml"/><Relationship Id="rId21" Type="http://schemas.openxmlformats.org/officeDocument/2006/relationships/customXml" Target="../ink/ink10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324" Type="http://schemas.openxmlformats.org/officeDocument/2006/relationships/image" Target="../media/image162.png"/><Relationship Id="rId366" Type="http://schemas.openxmlformats.org/officeDocument/2006/relationships/image" Target="../media/image183.png"/><Relationship Id="rId170" Type="http://schemas.openxmlformats.org/officeDocument/2006/relationships/image" Target="../media/image85.png"/><Relationship Id="rId226" Type="http://schemas.openxmlformats.org/officeDocument/2006/relationships/image" Target="../media/image113.png"/><Relationship Id="rId268" Type="http://schemas.openxmlformats.org/officeDocument/2006/relationships/image" Target="../media/image134.png"/><Relationship Id="rId32" Type="http://schemas.openxmlformats.org/officeDocument/2006/relationships/image" Target="../media/image16.png"/><Relationship Id="rId74" Type="http://schemas.openxmlformats.org/officeDocument/2006/relationships/image" Target="../media/image37.png"/><Relationship Id="rId128" Type="http://schemas.openxmlformats.org/officeDocument/2006/relationships/image" Target="../media/image64.png"/><Relationship Id="rId335" Type="http://schemas.openxmlformats.org/officeDocument/2006/relationships/customXml" Target="../ink/ink167.xml"/><Relationship Id="rId377" Type="http://schemas.openxmlformats.org/officeDocument/2006/relationships/customXml" Target="../ink/ink188.xml"/><Relationship Id="rId5" Type="http://schemas.openxmlformats.org/officeDocument/2006/relationships/customXml" Target="../ink/ink2.xml"/><Relationship Id="rId181" Type="http://schemas.openxmlformats.org/officeDocument/2006/relationships/customXml" Target="../ink/ink90.xml"/><Relationship Id="rId237" Type="http://schemas.openxmlformats.org/officeDocument/2006/relationships/customXml" Target="../ink/ink118.xml"/><Relationship Id="rId402" Type="http://schemas.openxmlformats.org/officeDocument/2006/relationships/image" Target="../media/image201.png"/><Relationship Id="rId258" Type="http://schemas.openxmlformats.org/officeDocument/2006/relationships/image" Target="../media/image129.png"/><Relationship Id="rId279" Type="http://schemas.openxmlformats.org/officeDocument/2006/relationships/customXml" Target="../ink/ink139.xml"/><Relationship Id="rId22" Type="http://schemas.openxmlformats.org/officeDocument/2006/relationships/image" Target="../media/image11.png"/><Relationship Id="rId43" Type="http://schemas.openxmlformats.org/officeDocument/2006/relationships/customXml" Target="../ink/ink21.xml"/><Relationship Id="rId64" Type="http://schemas.openxmlformats.org/officeDocument/2006/relationships/image" Target="../media/image32.png"/><Relationship Id="rId118" Type="http://schemas.openxmlformats.org/officeDocument/2006/relationships/image" Target="../media/image59.png"/><Relationship Id="rId139" Type="http://schemas.openxmlformats.org/officeDocument/2006/relationships/customXml" Target="../ink/ink69.xml"/><Relationship Id="rId290" Type="http://schemas.openxmlformats.org/officeDocument/2006/relationships/image" Target="../media/image145.png"/><Relationship Id="rId304" Type="http://schemas.openxmlformats.org/officeDocument/2006/relationships/image" Target="../media/image152.png"/><Relationship Id="rId325" Type="http://schemas.openxmlformats.org/officeDocument/2006/relationships/customXml" Target="../ink/ink162.xml"/><Relationship Id="rId346" Type="http://schemas.openxmlformats.org/officeDocument/2006/relationships/image" Target="../media/image173.png"/><Relationship Id="rId367" Type="http://schemas.openxmlformats.org/officeDocument/2006/relationships/customXml" Target="../ink/ink183.xml"/><Relationship Id="rId388" Type="http://schemas.openxmlformats.org/officeDocument/2006/relationships/image" Target="../media/image194.png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171" Type="http://schemas.openxmlformats.org/officeDocument/2006/relationships/customXml" Target="../ink/ink85.xml"/><Relationship Id="rId192" Type="http://schemas.openxmlformats.org/officeDocument/2006/relationships/image" Target="../media/image96.png"/><Relationship Id="rId206" Type="http://schemas.openxmlformats.org/officeDocument/2006/relationships/image" Target="../media/image103.png"/><Relationship Id="rId227" Type="http://schemas.openxmlformats.org/officeDocument/2006/relationships/customXml" Target="../ink/ink113.xml"/><Relationship Id="rId413" Type="http://schemas.openxmlformats.org/officeDocument/2006/relationships/customXml" Target="../ink/ink206.xml"/><Relationship Id="rId248" Type="http://schemas.openxmlformats.org/officeDocument/2006/relationships/image" Target="../media/image124.png"/><Relationship Id="rId269" Type="http://schemas.openxmlformats.org/officeDocument/2006/relationships/customXml" Target="../ink/ink134.xml"/><Relationship Id="rId12" Type="http://schemas.openxmlformats.org/officeDocument/2006/relationships/image" Target="../media/image6.png"/><Relationship Id="rId33" Type="http://schemas.openxmlformats.org/officeDocument/2006/relationships/customXml" Target="../ink/ink16.xml"/><Relationship Id="rId108" Type="http://schemas.openxmlformats.org/officeDocument/2006/relationships/image" Target="../media/image54.png"/><Relationship Id="rId129" Type="http://schemas.openxmlformats.org/officeDocument/2006/relationships/customXml" Target="../ink/ink64.xml"/><Relationship Id="rId280" Type="http://schemas.openxmlformats.org/officeDocument/2006/relationships/image" Target="../media/image140.png"/><Relationship Id="rId315" Type="http://schemas.openxmlformats.org/officeDocument/2006/relationships/customXml" Target="../ink/ink157.xml"/><Relationship Id="rId336" Type="http://schemas.openxmlformats.org/officeDocument/2006/relationships/image" Target="../media/image168.png"/><Relationship Id="rId357" Type="http://schemas.openxmlformats.org/officeDocument/2006/relationships/customXml" Target="../ink/ink178.xml"/><Relationship Id="rId54" Type="http://schemas.openxmlformats.org/officeDocument/2006/relationships/image" Target="../media/image27.png"/><Relationship Id="rId75" Type="http://schemas.openxmlformats.org/officeDocument/2006/relationships/customXml" Target="../ink/ink37.xml"/><Relationship Id="rId96" Type="http://schemas.openxmlformats.org/officeDocument/2006/relationships/image" Target="../media/image48.png"/><Relationship Id="rId140" Type="http://schemas.openxmlformats.org/officeDocument/2006/relationships/image" Target="../media/image70.png"/><Relationship Id="rId161" Type="http://schemas.openxmlformats.org/officeDocument/2006/relationships/customXml" Target="../ink/ink80.xml"/><Relationship Id="rId182" Type="http://schemas.openxmlformats.org/officeDocument/2006/relationships/image" Target="../media/image91.png"/><Relationship Id="rId217" Type="http://schemas.openxmlformats.org/officeDocument/2006/relationships/customXml" Target="../ink/ink108.xml"/><Relationship Id="rId378" Type="http://schemas.openxmlformats.org/officeDocument/2006/relationships/image" Target="../media/image189.png"/><Relationship Id="rId399" Type="http://schemas.openxmlformats.org/officeDocument/2006/relationships/customXml" Target="../ink/ink199.xml"/><Relationship Id="rId403" Type="http://schemas.openxmlformats.org/officeDocument/2006/relationships/customXml" Target="../ink/ink201.xml"/><Relationship Id="rId6" Type="http://schemas.openxmlformats.org/officeDocument/2006/relationships/image" Target="../media/image2.png"/><Relationship Id="rId238" Type="http://schemas.openxmlformats.org/officeDocument/2006/relationships/image" Target="../media/image119.png"/><Relationship Id="rId259" Type="http://schemas.openxmlformats.org/officeDocument/2006/relationships/customXml" Target="../ink/ink129.xml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270" Type="http://schemas.openxmlformats.org/officeDocument/2006/relationships/image" Target="../media/image135.png"/><Relationship Id="rId291" Type="http://schemas.openxmlformats.org/officeDocument/2006/relationships/customXml" Target="../ink/ink145.xml"/><Relationship Id="rId305" Type="http://schemas.openxmlformats.org/officeDocument/2006/relationships/customXml" Target="../ink/ink152.xml"/><Relationship Id="rId326" Type="http://schemas.openxmlformats.org/officeDocument/2006/relationships/image" Target="../media/image163.png"/><Relationship Id="rId347" Type="http://schemas.openxmlformats.org/officeDocument/2006/relationships/customXml" Target="../ink/ink173.xml"/><Relationship Id="rId44" Type="http://schemas.openxmlformats.org/officeDocument/2006/relationships/image" Target="../media/image22.png"/><Relationship Id="rId65" Type="http://schemas.openxmlformats.org/officeDocument/2006/relationships/customXml" Target="../ink/ink32.xml"/><Relationship Id="rId86" Type="http://schemas.openxmlformats.org/officeDocument/2006/relationships/image" Target="../media/image43.png"/><Relationship Id="rId130" Type="http://schemas.openxmlformats.org/officeDocument/2006/relationships/image" Target="../media/image65.png"/><Relationship Id="rId151" Type="http://schemas.openxmlformats.org/officeDocument/2006/relationships/customXml" Target="../ink/ink75.xml"/><Relationship Id="rId368" Type="http://schemas.openxmlformats.org/officeDocument/2006/relationships/image" Target="../media/image184.png"/><Relationship Id="rId389" Type="http://schemas.openxmlformats.org/officeDocument/2006/relationships/customXml" Target="../ink/ink194.xml"/><Relationship Id="rId172" Type="http://schemas.openxmlformats.org/officeDocument/2006/relationships/image" Target="../media/image86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28" Type="http://schemas.openxmlformats.org/officeDocument/2006/relationships/image" Target="../media/image114.png"/><Relationship Id="rId249" Type="http://schemas.openxmlformats.org/officeDocument/2006/relationships/customXml" Target="../ink/ink124.xml"/><Relationship Id="rId414" Type="http://schemas.openxmlformats.org/officeDocument/2006/relationships/image" Target="../media/image207.png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30.png"/><Relationship Id="rId281" Type="http://schemas.openxmlformats.org/officeDocument/2006/relationships/customXml" Target="../ink/ink140.xml"/><Relationship Id="rId316" Type="http://schemas.openxmlformats.org/officeDocument/2006/relationships/image" Target="../media/image158.png"/><Relationship Id="rId337" Type="http://schemas.openxmlformats.org/officeDocument/2006/relationships/customXml" Target="../ink/ink168.xml"/><Relationship Id="rId34" Type="http://schemas.openxmlformats.org/officeDocument/2006/relationships/image" Target="../media/image17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97" Type="http://schemas.openxmlformats.org/officeDocument/2006/relationships/customXml" Target="../ink/ink48.xml"/><Relationship Id="rId120" Type="http://schemas.openxmlformats.org/officeDocument/2006/relationships/image" Target="../media/image60.png"/><Relationship Id="rId141" Type="http://schemas.openxmlformats.org/officeDocument/2006/relationships/customXml" Target="../ink/ink70.xml"/><Relationship Id="rId358" Type="http://schemas.openxmlformats.org/officeDocument/2006/relationships/image" Target="../media/image179.png"/><Relationship Id="rId379" Type="http://schemas.openxmlformats.org/officeDocument/2006/relationships/customXml" Target="../ink/ink189.xml"/><Relationship Id="rId7" Type="http://schemas.openxmlformats.org/officeDocument/2006/relationships/customXml" Target="../ink/ink3.xml"/><Relationship Id="rId162" Type="http://schemas.openxmlformats.org/officeDocument/2006/relationships/image" Target="../media/image81.png"/><Relationship Id="rId183" Type="http://schemas.openxmlformats.org/officeDocument/2006/relationships/customXml" Target="../ink/ink91.xml"/><Relationship Id="rId218" Type="http://schemas.openxmlformats.org/officeDocument/2006/relationships/image" Target="../media/image109.png"/><Relationship Id="rId239" Type="http://schemas.openxmlformats.org/officeDocument/2006/relationships/customXml" Target="../ink/ink119.xml"/><Relationship Id="rId390" Type="http://schemas.openxmlformats.org/officeDocument/2006/relationships/image" Target="../media/image195.png"/><Relationship Id="rId404" Type="http://schemas.openxmlformats.org/officeDocument/2006/relationships/image" Target="../media/image202.png"/><Relationship Id="rId250" Type="http://schemas.openxmlformats.org/officeDocument/2006/relationships/image" Target="../media/image125.png"/><Relationship Id="rId271" Type="http://schemas.openxmlformats.org/officeDocument/2006/relationships/customXml" Target="../ink/ink135.xml"/><Relationship Id="rId292" Type="http://schemas.openxmlformats.org/officeDocument/2006/relationships/image" Target="../media/image146.png"/><Relationship Id="rId306" Type="http://schemas.openxmlformats.org/officeDocument/2006/relationships/image" Target="../media/image153.png"/><Relationship Id="rId24" Type="http://schemas.openxmlformats.org/officeDocument/2006/relationships/image" Target="../media/image12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Relationship Id="rId87" Type="http://schemas.openxmlformats.org/officeDocument/2006/relationships/customXml" Target="../ink/ink43.xml"/><Relationship Id="rId110" Type="http://schemas.openxmlformats.org/officeDocument/2006/relationships/image" Target="../media/image55.png"/><Relationship Id="rId131" Type="http://schemas.openxmlformats.org/officeDocument/2006/relationships/customXml" Target="../ink/ink65.xml"/><Relationship Id="rId327" Type="http://schemas.openxmlformats.org/officeDocument/2006/relationships/customXml" Target="../ink/ink163.xml"/><Relationship Id="rId348" Type="http://schemas.openxmlformats.org/officeDocument/2006/relationships/image" Target="../media/image174.png"/><Relationship Id="rId369" Type="http://schemas.openxmlformats.org/officeDocument/2006/relationships/customXml" Target="../ink/ink184.xml"/><Relationship Id="rId152" Type="http://schemas.openxmlformats.org/officeDocument/2006/relationships/image" Target="../media/image76.png"/><Relationship Id="rId173" Type="http://schemas.openxmlformats.org/officeDocument/2006/relationships/customXml" Target="../ink/ink86.xml"/><Relationship Id="rId194" Type="http://schemas.openxmlformats.org/officeDocument/2006/relationships/image" Target="../media/image97.png"/><Relationship Id="rId208" Type="http://schemas.openxmlformats.org/officeDocument/2006/relationships/image" Target="../media/image104.png"/><Relationship Id="rId229" Type="http://schemas.openxmlformats.org/officeDocument/2006/relationships/customXml" Target="../ink/ink114.xml"/><Relationship Id="rId380" Type="http://schemas.openxmlformats.org/officeDocument/2006/relationships/image" Target="../media/image190.png"/><Relationship Id="rId415" Type="http://schemas.openxmlformats.org/officeDocument/2006/relationships/customXml" Target="../ink/ink207.xml"/><Relationship Id="rId240" Type="http://schemas.openxmlformats.org/officeDocument/2006/relationships/image" Target="../media/image120.png"/><Relationship Id="rId261" Type="http://schemas.openxmlformats.org/officeDocument/2006/relationships/customXml" Target="../ink/ink130.xml"/><Relationship Id="rId14" Type="http://schemas.openxmlformats.org/officeDocument/2006/relationships/image" Target="../media/image7.png"/><Relationship Id="rId35" Type="http://schemas.openxmlformats.org/officeDocument/2006/relationships/customXml" Target="../ink/ink17.xml"/><Relationship Id="rId56" Type="http://schemas.openxmlformats.org/officeDocument/2006/relationships/image" Target="../media/image28.png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282" Type="http://schemas.openxmlformats.org/officeDocument/2006/relationships/image" Target="../media/image141.png"/><Relationship Id="rId317" Type="http://schemas.openxmlformats.org/officeDocument/2006/relationships/customXml" Target="../ink/ink158.xml"/><Relationship Id="rId338" Type="http://schemas.openxmlformats.org/officeDocument/2006/relationships/image" Target="../media/image169.png"/><Relationship Id="rId359" Type="http://schemas.openxmlformats.org/officeDocument/2006/relationships/customXml" Target="../ink/ink179.xml"/><Relationship Id="rId8" Type="http://schemas.openxmlformats.org/officeDocument/2006/relationships/image" Target="../media/image4.png"/><Relationship Id="rId98" Type="http://schemas.openxmlformats.org/officeDocument/2006/relationships/image" Target="../media/image49.png"/><Relationship Id="rId121" Type="http://schemas.openxmlformats.org/officeDocument/2006/relationships/customXml" Target="../ink/ink60.xml"/><Relationship Id="rId142" Type="http://schemas.openxmlformats.org/officeDocument/2006/relationships/image" Target="../media/image71.png"/><Relationship Id="rId163" Type="http://schemas.openxmlformats.org/officeDocument/2006/relationships/customXml" Target="../ink/ink81.xml"/><Relationship Id="rId184" Type="http://schemas.openxmlformats.org/officeDocument/2006/relationships/image" Target="../media/image92.png"/><Relationship Id="rId219" Type="http://schemas.openxmlformats.org/officeDocument/2006/relationships/customXml" Target="../ink/ink109.xml"/><Relationship Id="rId370" Type="http://schemas.openxmlformats.org/officeDocument/2006/relationships/image" Target="../media/image185.png"/><Relationship Id="rId391" Type="http://schemas.openxmlformats.org/officeDocument/2006/relationships/customXml" Target="../ink/ink195.xml"/><Relationship Id="rId405" Type="http://schemas.openxmlformats.org/officeDocument/2006/relationships/customXml" Target="../ink/ink202.xml"/><Relationship Id="rId230" Type="http://schemas.openxmlformats.org/officeDocument/2006/relationships/image" Target="../media/image115.png"/><Relationship Id="rId251" Type="http://schemas.openxmlformats.org/officeDocument/2006/relationships/customXml" Target="../ink/ink125.xml"/><Relationship Id="rId25" Type="http://schemas.openxmlformats.org/officeDocument/2006/relationships/customXml" Target="../ink/ink12.xml"/><Relationship Id="rId46" Type="http://schemas.openxmlformats.org/officeDocument/2006/relationships/image" Target="../media/image23.png"/><Relationship Id="rId67" Type="http://schemas.openxmlformats.org/officeDocument/2006/relationships/customXml" Target="../ink/ink33.xml"/><Relationship Id="rId272" Type="http://schemas.openxmlformats.org/officeDocument/2006/relationships/image" Target="../media/image136.png"/><Relationship Id="rId293" Type="http://schemas.openxmlformats.org/officeDocument/2006/relationships/customXml" Target="../ink/ink146.xml"/><Relationship Id="rId307" Type="http://schemas.openxmlformats.org/officeDocument/2006/relationships/customXml" Target="../ink/ink153.xml"/><Relationship Id="rId328" Type="http://schemas.openxmlformats.org/officeDocument/2006/relationships/image" Target="../media/image164.png"/><Relationship Id="rId349" Type="http://schemas.openxmlformats.org/officeDocument/2006/relationships/customXml" Target="../ink/ink174.xml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32" Type="http://schemas.openxmlformats.org/officeDocument/2006/relationships/image" Target="../media/image66.png"/><Relationship Id="rId153" Type="http://schemas.openxmlformats.org/officeDocument/2006/relationships/customXml" Target="../ink/ink76.xml"/><Relationship Id="rId174" Type="http://schemas.openxmlformats.org/officeDocument/2006/relationships/image" Target="../media/image87.png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360" Type="http://schemas.openxmlformats.org/officeDocument/2006/relationships/image" Target="../media/image180.png"/><Relationship Id="rId381" Type="http://schemas.openxmlformats.org/officeDocument/2006/relationships/customXml" Target="../ink/ink190.xml"/><Relationship Id="rId416" Type="http://schemas.openxmlformats.org/officeDocument/2006/relationships/image" Target="../media/image208.png"/><Relationship Id="rId220" Type="http://schemas.openxmlformats.org/officeDocument/2006/relationships/image" Target="../media/image110.png"/><Relationship Id="rId241" Type="http://schemas.openxmlformats.org/officeDocument/2006/relationships/customXml" Target="../ink/ink120.xml"/><Relationship Id="rId15" Type="http://schemas.openxmlformats.org/officeDocument/2006/relationships/customXml" Target="../ink/ink7.xml"/><Relationship Id="rId36" Type="http://schemas.openxmlformats.org/officeDocument/2006/relationships/image" Target="../media/image18.png"/><Relationship Id="rId57" Type="http://schemas.openxmlformats.org/officeDocument/2006/relationships/customXml" Target="../ink/ink28.xml"/><Relationship Id="rId262" Type="http://schemas.openxmlformats.org/officeDocument/2006/relationships/image" Target="../media/image131.png"/><Relationship Id="rId283" Type="http://schemas.openxmlformats.org/officeDocument/2006/relationships/customXml" Target="../ink/ink141.xml"/><Relationship Id="rId318" Type="http://schemas.openxmlformats.org/officeDocument/2006/relationships/image" Target="../media/image159.png"/><Relationship Id="rId339" Type="http://schemas.openxmlformats.org/officeDocument/2006/relationships/customXml" Target="../ink/ink169.xml"/><Relationship Id="rId78" Type="http://schemas.openxmlformats.org/officeDocument/2006/relationships/image" Target="../media/image39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1.png"/><Relationship Id="rId143" Type="http://schemas.openxmlformats.org/officeDocument/2006/relationships/customXml" Target="../ink/ink71.xml"/><Relationship Id="rId164" Type="http://schemas.openxmlformats.org/officeDocument/2006/relationships/image" Target="../media/image82.png"/><Relationship Id="rId185" Type="http://schemas.openxmlformats.org/officeDocument/2006/relationships/customXml" Target="../ink/ink92.xml"/><Relationship Id="rId350" Type="http://schemas.openxmlformats.org/officeDocument/2006/relationships/image" Target="../media/image175.png"/><Relationship Id="rId371" Type="http://schemas.openxmlformats.org/officeDocument/2006/relationships/customXml" Target="../ink/ink185.xml"/><Relationship Id="rId406" Type="http://schemas.openxmlformats.org/officeDocument/2006/relationships/image" Target="../media/image203.png"/><Relationship Id="rId9" Type="http://schemas.openxmlformats.org/officeDocument/2006/relationships/customXml" Target="../ink/ink4.xml"/><Relationship Id="rId210" Type="http://schemas.openxmlformats.org/officeDocument/2006/relationships/image" Target="../media/image105.png"/><Relationship Id="rId392" Type="http://schemas.openxmlformats.org/officeDocument/2006/relationships/image" Target="../media/image196.png"/><Relationship Id="rId26" Type="http://schemas.openxmlformats.org/officeDocument/2006/relationships/image" Target="../media/image13.png"/><Relationship Id="rId231" Type="http://schemas.openxmlformats.org/officeDocument/2006/relationships/customXml" Target="../ink/ink115.xml"/><Relationship Id="rId252" Type="http://schemas.openxmlformats.org/officeDocument/2006/relationships/image" Target="../media/image126.png"/><Relationship Id="rId273" Type="http://schemas.openxmlformats.org/officeDocument/2006/relationships/customXml" Target="../ink/ink136.xml"/><Relationship Id="rId294" Type="http://schemas.openxmlformats.org/officeDocument/2006/relationships/image" Target="../media/image147.png"/><Relationship Id="rId308" Type="http://schemas.openxmlformats.org/officeDocument/2006/relationships/image" Target="../media/image154.png"/><Relationship Id="rId329" Type="http://schemas.openxmlformats.org/officeDocument/2006/relationships/customXml" Target="../ink/ink164.xml"/><Relationship Id="rId47" Type="http://schemas.openxmlformats.org/officeDocument/2006/relationships/customXml" Target="../ink/ink23.xml"/><Relationship Id="rId68" Type="http://schemas.openxmlformats.org/officeDocument/2006/relationships/image" Target="../media/image34.png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33" Type="http://schemas.openxmlformats.org/officeDocument/2006/relationships/customXml" Target="../ink/ink66.xml"/><Relationship Id="rId154" Type="http://schemas.openxmlformats.org/officeDocument/2006/relationships/image" Target="../media/image77.png"/><Relationship Id="rId175" Type="http://schemas.openxmlformats.org/officeDocument/2006/relationships/customXml" Target="../ink/ink87.xml"/><Relationship Id="rId340" Type="http://schemas.openxmlformats.org/officeDocument/2006/relationships/image" Target="../media/image170.png"/><Relationship Id="rId361" Type="http://schemas.openxmlformats.org/officeDocument/2006/relationships/customXml" Target="../ink/ink180.xml"/><Relationship Id="rId196" Type="http://schemas.openxmlformats.org/officeDocument/2006/relationships/image" Target="../media/image98.png"/><Relationship Id="rId200" Type="http://schemas.openxmlformats.org/officeDocument/2006/relationships/image" Target="../media/image100.png"/><Relationship Id="rId382" Type="http://schemas.openxmlformats.org/officeDocument/2006/relationships/image" Target="../media/image191.png"/><Relationship Id="rId417" Type="http://schemas.openxmlformats.org/officeDocument/2006/relationships/customXml" Target="../ink/ink208.xml"/><Relationship Id="rId16" Type="http://schemas.openxmlformats.org/officeDocument/2006/relationships/image" Target="../media/image8.png"/><Relationship Id="rId221" Type="http://schemas.openxmlformats.org/officeDocument/2006/relationships/customXml" Target="../ink/ink110.xml"/><Relationship Id="rId242" Type="http://schemas.openxmlformats.org/officeDocument/2006/relationships/image" Target="../media/image121.png"/><Relationship Id="rId263" Type="http://schemas.openxmlformats.org/officeDocument/2006/relationships/customXml" Target="../ink/ink131.xml"/><Relationship Id="rId284" Type="http://schemas.openxmlformats.org/officeDocument/2006/relationships/image" Target="../media/image142.png"/><Relationship Id="rId319" Type="http://schemas.openxmlformats.org/officeDocument/2006/relationships/customXml" Target="../ink/ink159.xml"/><Relationship Id="rId37" Type="http://schemas.openxmlformats.org/officeDocument/2006/relationships/customXml" Target="../ink/ink18.xml"/><Relationship Id="rId58" Type="http://schemas.openxmlformats.org/officeDocument/2006/relationships/image" Target="../media/image29.png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23" Type="http://schemas.openxmlformats.org/officeDocument/2006/relationships/customXml" Target="../ink/ink61.xml"/><Relationship Id="rId144" Type="http://schemas.openxmlformats.org/officeDocument/2006/relationships/image" Target="../media/image72.png"/><Relationship Id="rId330" Type="http://schemas.openxmlformats.org/officeDocument/2006/relationships/image" Target="../media/image165.png"/><Relationship Id="rId90" Type="http://schemas.openxmlformats.org/officeDocument/2006/relationships/image" Target="../media/image45.png"/><Relationship Id="rId165" Type="http://schemas.openxmlformats.org/officeDocument/2006/relationships/customXml" Target="../ink/ink82.xml"/><Relationship Id="rId186" Type="http://schemas.openxmlformats.org/officeDocument/2006/relationships/image" Target="../media/image93.png"/><Relationship Id="rId351" Type="http://schemas.openxmlformats.org/officeDocument/2006/relationships/customXml" Target="../ink/ink175.xml"/><Relationship Id="rId372" Type="http://schemas.openxmlformats.org/officeDocument/2006/relationships/image" Target="../media/image186.png"/><Relationship Id="rId393" Type="http://schemas.openxmlformats.org/officeDocument/2006/relationships/customXml" Target="../ink/ink196.xml"/><Relationship Id="rId407" Type="http://schemas.openxmlformats.org/officeDocument/2006/relationships/customXml" Target="../ink/ink203.xml"/><Relationship Id="rId211" Type="http://schemas.openxmlformats.org/officeDocument/2006/relationships/customXml" Target="../ink/ink105.xml"/><Relationship Id="rId232" Type="http://schemas.openxmlformats.org/officeDocument/2006/relationships/image" Target="../media/image116.png"/><Relationship Id="rId253" Type="http://schemas.openxmlformats.org/officeDocument/2006/relationships/customXml" Target="../ink/ink126.xml"/><Relationship Id="rId274" Type="http://schemas.openxmlformats.org/officeDocument/2006/relationships/image" Target="../media/image137.png"/><Relationship Id="rId295" Type="http://schemas.openxmlformats.org/officeDocument/2006/relationships/customXml" Target="../ink/ink147.xml"/><Relationship Id="rId309" Type="http://schemas.openxmlformats.org/officeDocument/2006/relationships/customXml" Target="../ink/ink154.xml"/><Relationship Id="rId27" Type="http://schemas.openxmlformats.org/officeDocument/2006/relationships/customXml" Target="../ink/ink13.xml"/><Relationship Id="rId48" Type="http://schemas.openxmlformats.org/officeDocument/2006/relationships/image" Target="../media/image24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7.png"/><Relationship Id="rId320" Type="http://schemas.openxmlformats.org/officeDocument/2006/relationships/image" Target="../media/image160.png"/><Relationship Id="rId80" Type="http://schemas.openxmlformats.org/officeDocument/2006/relationships/image" Target="../media/image40.png"/><Relationship Id="rId155" Type="http://schemas.openxmlformats.org/officeDocument/2006/relationships/customXml" Target="../ink/ink77.xml"/><Relationship Id="rId176" Type="http://schemas.openxmlformats.org/officeDocument/2006/relationships/image" Target="../media/image88.png"/><Relationship Id="rId197" Type="http://schemas.openxmlformats.org/officeDocument/2006/relationships/customXml" Target="../ink/ink98.xml"/><Relationship Id="rId341" Type="http://schemas.openxmlformats.org/officeDocument/2006/relationships/customXml" Target="../ink/ink170.xml"/><Relationship Id="rId362" Type="http://schemas.openxmlformats.org/officeDocument/2006/relationships/image" Target="../media/image181.png"/><Relationship Id="rId383" Type="http://schemas.openxmlformats.org/officeDocument/2006/relationships/customXml" Target="../ink/ink191.xml"/><Relationship Id="rId418" Type="http://schemas.openxmlformats.org/officeDocument/2006/relationships/image" Target="../media/image209.png"/><Relationship Id="rId201" Type="http://schemas.openxmlformats.org/officeDocument/2006/relationships/customXml" Target="../ink/ink100.xml"/><Relationship Id="rId222" Type="http://schemas.openxmlformats.org/officeDocument/2006/relationships/image" Target="../media/image111.png"/><Relationship Id="rId243" Type="http://schemas.openxmlformats.org/officeDocument/2006/relationships/customXml" Target="../ink/ink121.xml"/><Relationship Id="rId264" Type="http://schemas.openxmlformats.org/officeDocument/2006/relationships/image" Target="../media/image132.png"/><Relationship Id="rId285" Type="http://schemas.openxmlformats.org/officeDocument/2006/relationships/customXml" Target="../ink/ink142.xml"/><Relationship Id="rId17" Type="http://schemas.openxmlformats.org/officeDocument/2006/relationships/customXml" Target="../ink/ink8.xml"/><Relationship Id="rId38" Type="http://schemas.openxmlformats.org/officeDocument/2006/relationships/image" Target="../media/image19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2.png"/><Relationship Id="rId310" Type="http://schemas.openxmlformats.org/officeDocument/2006/relationships/image" Target="../media/image155.png"/><Relationship Id="rId70" Type="http://schemas.openxmlformats.org/officeDocument/2006/relationships/image" Target="../media/image35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3.png"/><Relationship Id="rId187" Type="http://schemas.openxmlformats.org/officeDocument/2006/relationships/customXml" Target="../ink/ink93.xml"/><Relationship Id="rId331" Type="http://schemas.openxmlformats.org/officeDocument/2006/relationships/customXml" Target="../ink/ink165.xml"/><Relationship Id="rId352" Type="http://schemas.openxmlformats.org/officeDocument/2006/relationships/image" Target="../media/image176.png"/><Relationship Id="rId373" Type="http://schemas.openxmlformats.org/officeDocument/2006/relationships/customXml" Target="../ink/ink186.xml"/><Relationship Id="rId394" Type="http://schemas.openxmlformats.org/officeDocument/2006/relationships/image" Target="../media/image197.png"/><Relationship Id="rId408" Type="http://schemas.openxmlformats.org/officeDocument/2006/relationships/image" Target="../media/image204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06.png"/><Relationship Id="rId233" Type="http://schemas.openxmlformats.org/officeDocument/2006/relationships/customXml" Target="../ink/ink116.xml"/><Relationship Id="rId254" Type="http://schemas.openxmlformats.org/officeDocument/2006/relationships/image" Target="../media/image127.png"/><Relationship Id="rId28" Type="http://schemas.openxmlformats.org/officeDocument/2006/relationships/image" Target="../media/image14.png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275" Type="http://schemas.openxmlformats.org/officeDocument/2006/relationships/customXml" Target="../ink/ink137.xml"/><Relationship Id="rId296" Type="http://schemas.openxmlformats.org/officeDocument/2006/relationships/image" Target="../media/image148.png"/><Relationship Id="rId300" Type="http://schemas.openxmlformats.org/officeDocument/2006/relationships/image" Target="../media/image150.png"/><Relationship Id="rId60" Type="http://schemas.openxmlformats.org/officeDocument/2006/relationships/image" Target="../media/image30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78.png"/><Relationship Id="rId177" Type="http://schemas.openxmlformats.org/officeDocument/2006/relationships/customXml" Target="../ink/ink88.xml"/><Relationship Id="rId198" Type="http://schemas.openxmlformats.org/officeDocument/2006/relationships/image" Target="../media/image99.png"/><Relationship Id="rId321" Type="http://schemas.openxmlformats.org/officeDocument/2006/relationships/customXml" Target="../ink/ink160.xml"/><Relationship Id="rId342" Type="http://schemas.openxmlformats.org/officeDocument/2006/relationships/image" Target="../media/image171.png"/><Relationship Id="rId363" Type="http://schemas.openxmlformats.org/officeDocument/2006/relationships/customXml" Target="../ink/ink181.xml"/><Relationship Id="rId384" Type="http://schemas.openxmlformats.org/officeDocument/2006/relationships/image" Target="../media/image192.png"/><Relationship Id="rId202" Type="http://schemas.openxmlformats.org/officeDocument/2006/relationships/image" Target="../media/image101.png"/><Relationship Id="rId223" Type="http://schemas.openxmlformats.org/officeDocument/2006/relationships/customXml" Target="../ink/ink111.xml"/><Relationship Id="rId244" Type="http://schemas.openxmlformats.org/officeDocument/2006/relationships/image" Target="../media/image122.png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265" Type="http://schemas.openxmlformats.org/officeDocument/2006/relationships/customXml" Target="../ink/ink132.xml"/><Relationship Id="rId286" Type="http://schemas.openxmlformats.org/officeDocument/2006/relationships/image" Target="../media/image143.png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25" Type="http://schemas.openxmlformats.org/officeDocument/2006/relationships/customXml" Target="../ink/ink62.xml"/><Relationship Id="rId146" Type="http://schemas.openxmlformats.org/officeDocument/2006/relationships/image" Target="../media/image73.png"/><Relationship Id="rId167" Type="http://schemas.openxmlformats.org/officeDocument/2006/relationships/customXml" Target="../ink/ink83.xml"/><Relationship Id="rId188" Type="http://schemas.openxmlformats.org/officeDocument/2006/relationships/image" Target="../media/image94.png"/><Relationship Id="rId311" Type="http://schemas.openxmlformats.org/officeDocument/2006/relationships/customXml" Target="../ink/ink155.xml"/><Relationship Id="rId332" Type="http://schemas.openxmlformats.org/officeDocument/2006/relationships/image" Target="../media/image166.png"/><Relationship Id="rId353" Type="http://schemas.openxmlformats.org/officeDocument/2006/relationships/customXml" Target="../ink/ink176.xml"/><Relationship Id="rId374" Type="http://schemas.openxmlformats.org/officeDocument/2006/relationships/image" Target="../media/image187.png"/><Relationship Id="rId395" Type="http://schemas.openxmlformats.org/officeDocument/2006/relationships/customXml" Target="../ink/ink197.xml"/><Relationship Id="rId409" Type="http://schemas.openxmlformats.org/officeDocument/2006/relationships/customXml" Target="../ink/ink204.xml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213" Type="http://schemas.openxmlformats.org/officeDocument/2006/relationships/customXml" Target="../ink/ink106.xml"/><Relationship Id="rId234" Type="http://schemas.openxmlformats.org/officeDocument/2006/relationships/image" Target="../media/image117.png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55" Type="http://schemas.openxmlformats.org/officeDocument/2006/relationships/customXml" Target="../ink/ink127.xml"/><Relationship Id="rId276" Type="http://schemas.openxmlformats.org/officeDocument/2006/relationships/image" Target="../media/image138.png"/><Relationship Id="rId297" Type="http://schemas.openxmlformats.org/officeDocument/2006/relationships/customXml" Target="../ink/ink148.xml"/><Relationship Id="rId40" Type="http://schemas.openxmlformats.org/officeDocument/2006/relationships/image" Target="../media/image20.png"/><Relationship Id="rId115" Type="http://schemas.openxmlformats.org/officeDocument/2006/relationships/customXml" Target="../ink/ink57.xml"/><Relationship Id="rId136" Type="http://schemas.openxmlformats.org/officeDocument/2006/relationships/image" Target="../media/image68.png"/><Relationship Id="rId157" Type="http://schemas.openxmlformats.org/officeDocument/2006/relationships/customXml" Target="../ink/ink78.xml"/><Relationship Id="rId178" Type="http://schemas.openxmlformats.org/officeDocument/2006/relationships/image" Target="../media/image89.png"/><Relationship Id="rId301" Type="http://schemas.openxmlformats.org/officeDocument/2006/relationships/customXml" Target="../ink/ink150.xml"/><Relationship Id="rId322" Type="http://schemas.openxmlformats.org/officeDocument/2006/relationships/image" Target="../media/image161.png"/><Relationship Id="rId343" Type="http://schemas.openxmlformats.org/officeDocument/2006/relationships/customXml" Target="../ink/ink171.xml"/><Relationship Id="rId364" Type="http://schemas.openxmlformats.org/officeDocument/2006/relationships/image" Target="../media/image182.png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385" Type="http://schemas.openxmlformats.org/officeDocument/2006/relationships/customXml" Target="../ink/ink192.xml"/><Relationship Id="rId19" Type="http://schemas.openxmlformats.org/officeDocument/2006/relationships/customXml" Target="../ink/ink9.xml"/><Relationship Id="rId224" Type="http://schemas.openxmlformats.org/officeDocument/2006/relationships/image" Target="../media/image112.png"/><Relationship Id="rId245" Type="http://schemas.openxmlformats.org/officeDocument/2006/relationships/customXml" Target="../ink/ink122.xml"/><Relationship Id="rId266" Type="http://schemas.openxmlformats.org/officeDocument/2006/relationships/image" Target="../media/image133.png"/><Relationship Id="rId287" Type="http://schemas.openxmlformats.org/officeDocument/2006/relationships/customXml" Target="../ink/ink143.xml"/><Relationship Id="rId410" Type="http://schemas.openxmlformats.org/officeDocument/2006/relationships/image" Target="../media/image205.png"/><Relationship Id="rId30" Type="http://schemas.openxmlformats.org/officeDocument/2006/relationships/image" Target="../media/image15.png"/><Relationship Id="rId105" Type="http://schemas.openxmlformats.org/officeDocument/2006/relationships/customXml" Target="../ink/ink52.xml"/><Relationship Id="rId126" Type="http://schemas.openxmlformats.org/officeDocument/2006/relationships/image" Target="../media/image63.png"/><Relationship Id="rId147" Type="http://schemas.openxmlformats.org/officeDocument/2006/relationships/customXml" Target="../ink/ink73.xml"/><Relationship Id="rId168" Type="http://schemas.openxmlformats.org/officeDocument/2006/relationships/image" Target="../media/image84.png"/><Relationship Id="rId312" Type="http://schemas.openxmlformats.org/officeDocument/2006/relationships/image" Target="../media/image156.png"/><Relationship Id="rId333" Type="http://schemas.openxmlformats.org/officeDocument/2006/relationships/customXml" Target="../ink/ink166.xml"/><Relationship Id="rId354" Type="http://schemas.openxmlformats.org/officeDocument/2006/relationships/image" Target="../media/image177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75" Type="http://schemas.openxmlformats.org/officeDocument/2006/relationships/customXml" Target="../ink/ink187.xml"/><Relationship Id="rId396" Type="http://schemas.openxmlformats.org/officeDocument/2006/relationships/image" Target="../media/image198.png"/><Relationship Id="rId3" Type="http://schemas.openxmlformats.org/officeDocument/2006/relationships/customXml" Target="../ink/ink1.xml"/><Relationship Id="rId214" Type="http://schemas.openxmlformats.org/officeDocument/2006/relationships/image" Target="../media/image107.png"/><Relationship Id="rId235" Type="http://schemas.openxmlformats.org/officeDocument/2006/relationships/customXml" Target="../ink/ink117.xml"/><Relationship Id="rId256" Type="http://schemas.openxmlformats.org/officeDocument/2006/relationships/image" Target="../media/image128.png"/><Relationship Id="rId277" Type="http://schemas.openxmlformats.org/officeDocument/2006/relationships/customXml" Target="../ink/ink138.xml"/><Relationship Id="rId298" Type="http://schemas.openxmlformats.org/officeDocument/2006/relationships/image" Target="../media/image149.png"/><Relationship Id="rId400" Type="http://schemas.openxmlformats.org/officeDocument/2006/relationships/image" Target="../media/image200.png"/><Relationship Id="rId116" Type="http://schemas.openxmlformats.org/officeDocument/2006/relationships/image" Target="../media/image58.png"/><Relationship Id="rId137" Type="http://schemas.openxmlformats.org/officeDocument/2006/relationships/customXml" Target="../ink/ink68.xml"/><Relationship Id="rId158" Type="http://schemas.openxmlformats.org/officeDocument/2006/relationships/image" Target="../media/image79.png"/><Relationship Id="rId302" Type="http://schemas.openxmlformats.org/officeDocument/2006/relationships/image" Target="../media/image151.png"/><Relationship Id="rId323" Type="http://schemas.openxmlformats.org/officeDocument/2006/relationships/customXml" Target="../ink/ink161.xml"/><Relationship Id="rId344" Type="http://schemas.openxmlformats.org/officeDocument/2006/relationships/image" Target="../media/image172.png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62" Type="http://schemas.openxmlformats.org/officeDocument/2006/relationships/image" Target="../media/image31.png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365" Type="http://schemas.openxmlformats.org/officeDocument/2006/relationships/customXml" Target="../ink/ink182.xml"/><Relationship Id="rId386" Type="http://schemas.openxmlformats.org/officeDocument/2006/relationships/image" Target="../media/image193.png"/><Relationship Id="rId190" Type="http://schemas.openxmlformats.org/officeDocument/2006/relationships/image" Target="../media/image95.png"/><Relationship Id="rId204" Type="http://schemas.openxmlformats.org/officeDocument/2006/relationships/image" Target="../media/image102.png"/><Relationship Id="rId225" Type="http://schemas.openxmlformats.org/officeDocument/2006/relationships/customXml" Target="../ink/ink112.xml"/><Relationship Id="rId246" Type="http://schemas.openxmlformats.org/officeDocument/2006/relationships/image" Target="../media/image123.png"/><Relationship Id="rId267" Type="http://schemas.openxmlformats.org/officeDocument/2006/relationships/customXml" Target="../ink/ink133.xml"/><Relationship Id="rId288" Type="http://schemas.openxmlformats.org/officeDocument/2006/relationships/image" Target="../media/image144.png"/><Relationship Id="rId411" Type="http://schemas.openxmlformats.org/officeDocument/2006/relationships/customXml" Target="../ink/ink205.xml"/><Relationship Id="rId106" Type="http://schemas.openxmlformats.org/officeDocument/2006/relationships/image" Target="../media/image53.png"/><Relationship Id="rId127" Type="http://schemas.openxmlformats.org/officeDocument/2006/relationships/customXml" Target="../ink/ink63.xml"/><Relationship Id="rId313" Type="http://schemas.openxmlformats.org/officeDocument/2006/relationships/customXml" Target="../ink/ink156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52" Type="http://schemas.openxmlformats.org/officeDocument/2006/relationships/image" Target="../media/image26.png"/><Relationship Id="rId73" Type="http://schemas.openxmlformats.org/officeDocument/2006/relationships/customXml" Target="../ink/ink36.xml"/><Relationship Id="rId94" Type="http://schemas.openxmlformats.org/officeDocument/2006/relationships/image" Target="../media/image47.png"/><Relationship Id="rId148" Type="http://schemas.openxmlformats.org/officeDocument/2006/relationships/image" Target="../media/image74.png"/><Relationship Id="rId169" Type="http://schemas.openxmlformats.org/officeDocument/2006/relationships/customXml" Target="../ink/ink84.xml"/><Relationship Id="rId334" Type="http://schemas.openxmlformats.org/officeDocument/2006/relationships/image" Target="../media/image167.png"/><Relationship Id="rId355" Type="http://schemas.openxmlformats.org/officeDocument/2006/relationships/customXml" Target="../ink/ink177.xml"/><Relationship Id="rId376" Type="http://schemas.openxmlformats.org/officeDocument/2006/relationships/image" Target="../media/image188.png"/><Relationship Id="rId397" Type="http://schemas.openxmlformats.org/officeDocument/2006/relationships/customXml" Target="../ink/ink198.xml"/><Relationship Id="rId4" Type="http://schemas.openxmlformats.org/officeDocument/2006/relationships/image" Target="../media/image3.png"/><Relationship Id="rId180" Type="http://schemas.openxmlformats.org/officeDocument/2006/relationships/image" Target="../media/image90.png"/><Relationship Id="rId215" Type="http://schemas.openxmlformats.org/officeDocument/2006/relationships/customXml" Target="../ink/ink107.xml"/><Relationship Id="rId236" Type="http://schemas.openxmlformats.org/officeDocument/2006/relationships/image" Target="../media/image118.png"/><Relationship Id="rId257" Type="http://schemas.openxmlformats.org/officeDocument/2006/relationships/customXml" Target="../ink/ink128.xml"/><Relationship Id="rId278" Type="http://schemas.openxmlformats.org/officeDocument/2006/relationships/image" Target="../media/image139.png"/><Relationship Id="rId401" Type="http://schemas.openxmlformats.org/officeDocument/2006/relationships/customXml" Target="../ink/ink200.xml"/><Relationship Id="rId303" Type="http://schemas.openxmlformats.org/officeDocument/2006/relationships/customXml" Target="../ink/ink151.xml"/><Relationship Id="rId42" Type="http://schemas.openxmlformats.org/officeDocument/2006/relationships/image" Target="../media/image21.png"/><Relationship Id="rId84" Type="http://schemas.openxmlformats.org/officeDocument/2006/relationships/image" Target="../media/image42.png"/><Relationship Id="rId138" Type="http://schemas.openxmlformats.org/officeDocument/2006/relationships/image" Target="../media/image69.png"/><Relationship Id="rId345" Type="http://schemas.openxmlformats.org/officeDocument/2006/relationships/customXml" Target="../ink/ink172.xml"/><Relationship Id="rId387" Type="http://schemas.openxmlformats.org/officeDocument/2006/relationships/customXml" Target="../ink/ink193.xml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47" Type="http://schemas.openxmlformats.org/officeDocument/2006/relationships/customXml" Target="../ink/ink123.xml"/><Relationship Id="rId412" Type="http://schemas.openxmlformats.org/officeDocument/2006/relationships/image" Target="../media/image206.png"/><Relationship Id="rId107" Type="http://schemas.openxmlformats.org/officeDocument/2006/relationships/customXml" Target="../ink/ink53.xml"/><Relationship Id="rId289" Type="http://schemas.openxmlformats.org/officeDocument/2006/relationships/customXml" Target="../ink/ink144.xml"/><Relationship Id="rId11" Type="http://schemas.openxmlformats.org/officeDocument/2006/relationships/customXml" Target="../ink/ink5.xml"/><Relationship Id="rId53" Type="http://schemas.openxmlformats.org/officeDocument/2006/relationships/customXml" Target="../ink/ink26.xml"/><Relationship Id="rId149" Type="http://schemas.openxmlformats.org/officeDocument/2006/relationships/customXml" Target="../ink/ink74.xml"/><Relationship Id="rId314" Type="http://schemas.openxmlformats.org/officeDocument/2006/relationships/image" Target="../media/image157.png"/><Relationship Id="rId356" Type="http://schemas.openxmlformats.org/officeDocument/2006/relationships/image" Target="../media/image178.png"/><Relationship Id="rId398" Type="http://schemas.openxmlformats.org/officeDocument/2006/relationships/image" Target="../media/image199.png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216" Type="http://schemas.openxmlformats.org/officeDocument/2006/relationships/image" Target="../media/image108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66.xml"/><Relationship Id="rId299" Type="http://schemas.openxmlformats.org/officeDocument/2006/relationships/customXml" Target="../ink/ink357.xml"/><Relationship Id="rId21" Type="http://schemas.openxmlformats.org/officeDocument/2006/relationships/customXml" Target="../ink/ink218.xml"/><Relationship Id="rId63" Type="http://schemas.openxmlformats.org/officeDocument/2006/relationships/customXml" Target="../ink/ink239.xml"/><Relationship Id="rId159" Type="http://schemas.openxmlformats.org/officeDocument/2006/relationships/customXml" Target="../ink/ink287.xml"/><Relationship Id="rId324" Type="http://schemas.openxmlformats.org/officeDocument/2006/relationships/image" Target="../media/image369.png"/><Relationship Id="rId366" Type="http://schemas.openxmlformats.org/officeDocument/2006/relationships/image" Target="../media/image390.png"/><Relationship Id="rId170" Type="http://schemas.openxmlformats.org/officeDocument/2006/relationships/image" Target="../media/image292.png"/><Relationship Id="rId226" Type="http://schemas.openxmlformats.org/officeDocument/2006/relationships/image" Target="../media/image320.png"/><Relationship Id="rId433" Type="http://schemas.openxmlformats.org/officeDocument/2006/relationships/customXml" Target="../ink/ink424.xml"/><Relationship Id="rId268" Type="http://schemas.openxmlformats.org/officeDocument/2006/relationships/image" Target="../media/image341.png"/><Relationship Id="rId32" Type="http://schemas.openxmlformats.org/officeDocument/2006/relationships/image" Target="../media/image223.png"/><Relationship Id="rId74" Type="http://schemas.openxmlformats.org/officeDocument/2006/relationships/image" Target="../media/image244.png"/><Relationship Id="rId128" Type="http://schemas.openxmlformats.org/officeDocument/2006/relationships/image" Target="../media/image271.png"/><Relationship Id="rId335" Type="http://schemas.openxmlformats.org/officeDocument/2006/relationships/customXml" Target="../ink/ink375.xml"/><Relationship Id="rId377" Type="http://schemas.openxmlformats.org/officeDocument/2006/relationships/customXml" Target="../ink/ink396.xml"/><Relationship Id="rId5" Type="http://schemas.openxmlformats.org/officeDocument/2006/relationships/customXml" Target="../ink/ink210.xml"/><Relationship Id="rId181" Type="http://schemas.openxmlformats.org/officeDocument/2006/relationships/customXml" Target="../ink/ink298.xml"/><Relationship Id="rId237" Type="http://schemas.openxmlformats.org/officeDocument/2006/relationships/customXml" Target="../ink/ink326.xml"/><Relationship Id="rId402" Type="http://schemas.openxmlformats.org/officeDocument/2006/relationships/image" Target="../media/image408.png"/><Relationship Id="rId279" Type="http://schemas.openxmlformats.org/officeDocument/2006/relationships/customXml" Target="../ink/ink347.xml"/><Relationship Id="rId444" Type="http://schemas.openxmlformats.org/officeDocument/2006/relationships/image" Target="../media/image429.png"/><Relationship Id="rId43" Type="http://schemas.openxmlformats.org/officeDocument/2006/relationships/customXml" Target="../ink/ink229.xml"/><Relationship Id="rId139" Type="http://schemas.openxmlformats.org/officeDocument/2006/relationships/customXml" Target="../ink/ink277.xml"/><Relationship Id="rId290" Type="http://schemas.openxmlformats.org/officeDocument/2006/relationships/image" Target="../media/image352.png"/><Relationship Id="rId304" Type="http://schemas.openxmlformats.org/officeDocument/2006/relationships/image" Target="../media/image359.png"/><Relationship Id="rId346" Type="http://schemas.openxmlformats.org/officeDocument/2006/relationships/image" Target="../media/image380.png"/><Relationship Id="rId388" Type="http://schemas.openxmlformats.org/officeDocument/2006/relationships/image" Target="../media/image401.png"/><Relationship Id="rId85" Type="http://schemas.openxmlformats.org/officeDocument/2006/relationships/customXml" Target="../ink/ink250.xml"/><Relationship Id="rId150" Type="http://schemas.openxmlformats.org/officeDocument/2006/relationships/image" Target="../media/image282.png"/><Relationship Id="rId192" Type="http://schemas.openxmlformats.org/officeDocument/2006/relationships/image" Target="../media/image303.png"/><Relationship Id="rId206" Type="http://schemas.openxmlformats.org/officeDocument/2006/relationships/image" Target="../media/image310.png"/><Relationship Id="rId413" Type="http://schemas.openxmlformats.org/officeDocument/2006/relationships/customXml" Target="../ink/ink414.xml"/><Relationship Id="rId248" Type="http://schemas.openxmlformats.org/officeDocument/2006/relationships/image" Target="../media/image331.png"/><Relationship Id="rId455" Type="http://schemas.openxmlformats.org/officeDocument/2006/relationships/customXml" Target="../ink/ink435.xml"/><Relationship Id="rId12" Type="http://schemas.openxmlformats.org/officeDocument/2006/relationships/image" Target="../media/image213.png"/><Relationship Id="rId108" Type="http://schemas.openxmlformats.org/officeDocument/2006/relationships/image" Target="../media/image261.png"/><Relationship Id="rId315" Type="http://schemas.openxmlformats.org/officeDocument/2006/relationships/customXml" Target="../ink/ink365.xml"/><Relationship Id="rId357" Type="http://schemas.openxmlformats.org/officeDocument/2006/relationships/customXml" Target="../ink/ink386.xml"/><Relationship Id="rId54" Type="http://schemas.openxmlformats.org/officeDocument/2006/relationships/image" Target="../media/image234.png"/><Relationship Id="rId96" Type="http://schemas.openxmlformats.org/officeDocument/2006/relationships/image" Target="../media/image255.png"/><Relationship Id="rId161" Type="http://schemas.openxmlformats.org/officeDocument/2006/relationships/customXml" Target="../ink/ink288.xml"/><Relationship Id="rId217" Type="http://schemas.openxmlformats.org/officeDocument/2006/relationships/customXml" Target="../ink/ink316.xml"/><Relationship Id="rId399" Type="http://schemas.openxmlformats.org/officeDocument/2006/relationships/customXml" Target="../ink/ink407.xml"/><Relationship Id="rId259" Type="http://schemas.openxmlformats.org/officeDocument/2006/relationships/customXml" Target="../ink/ink337.xml"/><Relationship Id="rId424" Type="http://schemas.openxmlformats.org/officeDocument/2006/relationships/image" Target="../media/image419.png"/><Relationship Id="rId466" Type="http://schemas.openxmlformats.org/officeDocument/2006/relationships/image" Target="../media/image440.png"/><Relationship Id="rId23" Type="http://schemas.openxmlformats.org/officeDocument/2006/relationships/customXml" Target="../ink/ink219.xml"/><Relationship Id="rId119" Type="http://schemas.openxmlformats.org/officeDocument/2006/relationships/customXml" Target="../ink/ink267.xml"/><Relationship Id="rId270" Type="http://schemas.openxmlformats.org/officeDocument/2006/relationships/image" Target="../media/image342.png"/><Relationship Id="rId326" Type="http://schemas.openxmlformats.org/officeDocument/2006/relationships/image" Target="../media/image370.png"/><Relationship Id="rId65" Type="http://schemas.openxmlformats.org/officeDocument/2006/relationships/customXml" Target="../ink/ink240.xml"/><Relationship Id="rId130" Type="http://schemas.openxmlformats.org/officeDocument/2006/relationships/image" Target="../media/image272.png"/><Relationship Id="rId368" Type="http://schemas.openxmlformats.org/officeDocument/2006/relationships/image" Target="../media/image391.png"/><Relationship Id="rId172" Type="http://schemas.openxmlformats.org/officeDocument/2006/relationships/image" Target="../media/image293.png"/><Relationship Id="rId193" Type="http://schemas.openxmlformats.org/officeDocument/2006/relationships/customXml" Target="../ink/ink304.xml"/><Relationship Id="rId207" Type="http://schemas.openxmlformats.org/officeDocument/2006/relationships/customXml" Target="../ink/ink311.xml"/><Relationship Id="rId228" Type="http://schemas.openxmlformats.org/officeDocument/2006/relationships/image" Target="../media/image321.png"/><Relationship Id="rId249" Type="http://schemas.openxmlformats.org/officeDocument/2006/relationships/customXml" Target="../ink/ink332.xml"/><Relationship Id="rId414" Type="http://schemas.openxmlformats.org/officeDocument/2006/relationships/image" Target="../media/image414.png"/><Relationship Id="rId435" Type="http://schemas.openxmlformats.org/officeDocument/2006/relationships/customXml" Target="../ink/ink425.xml"/><Relationship Id="rId456" Type="http://schemas.openxmlformats.org/officeDocument/2006/relationships/image" Target="../media/image435.png"/><Relationship Id="rId13" Type="http://schemas.openxmlformats.org/officeDocument/2006/relationships/customXml" Target="../ink/ink214.xml"/><Relationship Id="rId109" Type="http://schemas.openxmlformats.org/officeDocument/2006/relationships/customXml" Target="../ink/ink262.xml"/><Relationship Id="rId260" Type="http://schemas.openxmlformats.org/officeDocument/2006/relationships/image" Target="../media/image337.png"/><Relationship Id="rId281" Type="http://schemas.openxmlformats.org/officeDocument/2006/relationships/customXml" Target="../ink/ink348.xml"/><Relationship Id="rId316" Type="http://schemas.openxmlformats.org/officeDocument/2006/relationships/image" Target="../media/image365.png"/><Relationship Id="rId337" Type="http://schemas.openxmlformats.org/officeDocument/2006/relationships/customXml" Target="../ink/ink376.xml"/><Relationship Id="rId34" Type="http://schemas.openxmlformats.org/officeDocument/2006/relationships/image" Target="../media/image224.png"/><Relationship Id="rId55" Type="http://schemas.openxmlformats.org/officeDocument/2006/relationships/customXml" Target="../ink/ink235.xml"/><Relationship Id="rId76" Type="http://schemas.openxmlformats.org/officeDocument/2006/relationships/image" Target="../media/image245.png"/><Relationship Id="rId97" Type="http://schemas.openxmlformats.org/officeDocument/2006/relationships/customXml" Target="../ink/ink256.xml"/><Relationship Id="rId120" Type="http://schemas.openxmlformats.org/officeDocument/2006/relationships/image" Target="../media/image267.png"/><Relationship Id="rId141" Type="http://schemas.openxmlformats.org/officeDocument/2006/relationships/customXml" Target="../ink/ink278.xml"/><Relationship Id="rId358" Type="http://schemas.openxmlformats.org/officeDocument/2006/relationships/image" Target="../media/image386.png"/><Relationship Id="rId379" Type="http://schemas.openxmlformats.org/officeDocument/2006/relationships/customXml" Target="../ink/ink397.xml"/><Relationship Id="rId7" Type="http://schemas.openxmlformats.org/officeDocument/2006/relationships/customXml" Target="../ink/ink211.xml"/><Relationship Id="rId162" Type="http://schemas.openxmlformats.org/officeDocument/2006/relationships/image" Target="../media/image288.png"/><Relationship Id="rId183" Type="http://schemas.openxmlformats.org/officeDocument/2006/relationships/customXml" Target="../ink/ink299.xml"/><Relationship Id="rId218" Type="http://schemas.openxmlformats.org/officeDocument/2006/relationships/image" Target="../media/image316.png"/><Relationship Id="rId239" Type="http://schemas.openxmlformats.org/officeDocument/2006/relationships/customXml" Target="../ink/ink327.xml"/><Relationship Id="rId390" Type="http://schemas.openxmlformats.org/officeDocument/2006/relationships/image" Target="../media/image402.png"/><Relationship Id="rId404" Type="http://schemas.openxmlformats.org/officeDocument/2006/relationships/image" Target="../media/image409.png"/><Relationship Id="rId425" Type="http://schemas.openxmlformats.org/officeDocument/2006/relationships/customXml" Target="../ink/ink420.xml"/><Relationship Id="rId446" Type="http://schemas.openxmlformats.org/officeDocument/2006/relationships/image" Target="../media/image430.png"/><Relationship Id="rId467" Type="http://schemas.openxmlformats.org/officeDocument/2006/relationships/customXml" Target="../ink/ink441.xml"/><Relationship Id="rId250" Type="http://schemas.openxmlformats.org/officeDocument/2006/relationships/image" Target="../media/image332.png"/><Relationship Id="rId271" Type="http://schemas.openxmlformats.org/officeDocument/2006/relationships/customXml" Target="../ink/ink343.xml"/><Relationship Id="rId292" Type="http://schemas.openxmlformats.org/officeDocument/2006/relationships/image" Target="../media/image353.png"/><Relationship Id="rId306" Type="http://schemas.openxmlformats.org/officeDocument/2006/relationships/image" Target="../media/image360.png"/><Relationship Id="rId24" Type="http://schemas.openxmlformats.org/officeDocument/2006/relationships/image" Target="../media/image219.png"/><Relationship Id="rId45" Type="http://schemas.openxmlformats.org/officeDocument/2006/relationships/customXml" Target="../ink/ink230.xml"/><Relationship Id="rId66" Type="http://schemas.openxmlformats.org/officeDocument/2006/relationships/image" Target="../media/image240.png"/><Relationship Id="rId87" Type="http://schemas.openxmlformats.org/officeDocument/2006/relationships/customXml" Target="../ink/ink251.xml"/><Relationship Id="rId110" Type="http://schemas.openxmlformats.org/officeDocument/2006/relationships/image" Target="../media/image262.png"/><Relationship Id="rId131" Type="http://schemas.openxmlformats.org/officeDocument/2006/relationships/customXml" Target="../ink/ink273.xml"/><Relationship Id="rId327" Type="http://schemas.openxmlformats.org/officeDocument/2006/relationships/customXml" Target="../ink/ink371.xml"/><Relationship Id="rId348" Type="http://schemas.openxmlformats.org/officeDocument/2006/relationships/image" Target="../media/image381.png"/><Relationship Id="rId369" Type="http://schemas.openxmlformats.org/officeDocument/2006/relationships/customXml" Target="../ink/ink392.xml"/><Relationship Id="rId152" Type="http://schemas.openxmlformats.org/officeDocument/2006/relationships/image" Target="../media/image283.png"/><Relationship Id="rId173" Type="http://schemas.openxmlformats.org/officeDocument/2006/relationships/customXml" Target="../ink/ink294.xml"/><Relationship Id="rId194" Type="http://schemas.openxmlformats.org/officeDocument/2006/relationships/image" Target="../media/image304.png"/><Relationship Id="rId208" Type="http://schemas.openxmlformats.org/officeDocument/2006/relationships/image" Target="../media/image311.png"/><Relationship Id="rId229" Type="http://schemas.openxmlformats.org/officeDocument/2006/relationships/customXml" Target="../ink/ink322.xml"/><Relationship Id="rId380" Type="http://schemas.openxmlformats.org/officeDocument/2006/relationships/image" Target="../media/image397.png"/><Relationship Id="rId415" Type="http://schemas.openxmlformats.org/officeDocument/2006/relationships/customXml" Target="../ink/ink415.xml"/><Relationship Id="rId436" Type="http://schemas.openxmlformats.org/officeDocument/2006/relationships/image" Target="../media/image425.png"/><Relationship Id="rId457" Type="http://schemas.openxmlformats.org/officeDocument/2006/relationships/customXml" Target="../ink/ink436.xml"/><Relationship Id="rId240" Type="http://schemas.openxmlformats.org/officeDocument/2006/relationships/image" Target="../media/image327.png"/><Relationship Id="rId261" Type="http://schemas.openxmlformats.org/officeDocument/2006/relationships/customXml" Target="../ink/ink338.xml"/><Relationship Id="rId14" Type="http://schemas.openxmlformats.org/officeDocument/2006/relationships/image" Target="../media/image214.png"/><Relationship Id="rId35" Type="http://schemas.openxmlformats.org/officeDocument/2006/relationships/customXml" Target="../ink/ink225.xml"/><Relationship Id="rId56" Type="http://schemas.openxmlformats.org/officeDocument/2006/relationships/image" Target="../media/image235.png"/><Relationship Id="rId77" Type="http://schemas.openxmlformats.org/officeDocument/2006/relationships/customXml" Target="../ink/ink246.xml"/><Relationship Id="rId100" Type="http://schemas.openxmlformats.org/officeDocument/2006/relationships/image" Target="../media/image257.png"/><Relationship Id="rId282" Type="http://schemas.openxmlformats.org/officeDocument/2006/relationships/image" Target="../media/image348.png"/><Relationship Id="rId317" Type="http://schemas.openxmlformats.org/officeDocument/2006/relationships/customXml" Target="../ink/ink366.xml"/><Relationship Id="rId338" Type="http://schemas.openxmlformats.org/officeDocument/2006/relationships/image" Target="../media/image376.png"/><Relationship Id="rId359" Type="http://schemas.openxmlformats.org/officeDocument/2006/relationships/customXml" Target="../ink/ink387.xml"/><Relationship Id="rId8" Type="http://schemas.openxmlformats.org/officeDocument/2006/relationships/image" Target="../media/image211.png"/><Relationship Id="rId98" Type="http://schemas.openxmlformats.org/officeDocument/2006/relationships/image" Target="../media/image256.png"/><Relationship Id="rId121" Type="http://schemas.openxmlformats.org/officeDocument/2006/relationships/customXml" Target="../ink/ink268.xml"/><Relationship Id="rId142" Type="http://schemas.openxmlformats.org/officeDocument/2006/relationships/image" Target="../media/image278.png"/><Relationship Id="rId163" Type="http://schemas.openxmlformats.org/officeDocument/2006/relationships/customXml" Target="../ink/ink289.xml"/><Relationship Id="rId184" Type="http://schemas.openxmlformats.org/officeDocument/2006/relationships/image" Target="../media/image299.png"/><Relationship Id="rId219" Type="http://schemas.openxmlformats.org/officeDocument/2006/relationships/customXml" Target="../ink/ink317.xml"/><Relationship Id="rId370" Type="http://schemas.openxmlformats.org/officeDocument/2006/relationships/image" Target="../media/image392.png"/><Relationship Id="rId391" Type="http://schemas.openxmlformats.org/officeDocument/2006/relationships/customXml" Target="../ink/ink403.xml"/><Relationship Id="rId405" Type="http://schemas.openxmlformats.org/officeDocument/2006/relationships/customXml" Target="../ink/ink410.xml"/><Relationship Id="rId426" Type="http://schemas.openxmlformats.org/officeDocument/2006/relationships/image" Target="../media/image420.png"/><Relationship Id="rId447" Type="http://schemas.openxmlformats.org/officeDocument/2006/relationships/customXml" Target="../ink/ink431.xml"/><Relationship Id="rId230" Type="http://schemas.openxmlformats.org/officeDocument/2006/relationships/image" Target="../media/image322.png"/><Relationship Id="rId251" Type="http://schemas.openxmlformats.org/officeDocument/2006/relationships/customXml" Target="../ink/ink333.xml"/><Relationship Id="rId468" Type="http://schemas.openxmlformats.org/officeDocument/2006/relationships/image" Target="../media/image441.png"/><Relationship Id="rId25" Type="http://schemas.openxmlformats.org/officeDocument/2006/relationships/customXml" Target="../ink/ink220.xml"/><Relationship Id="rId46" Type="http://schemas.openxmlformats.org/officeDocument/2006/relationships/image" Target="../media/image230.png"/><Relationship Id="rId67" Type="http://schemas.openxmlformats.org/officeDocument/2006/relationships/customXml" Target="../ink/ink241.xml"/><Relationship Id="rId272" Type="http://schemas.openxmlformats.org/officeDocument/2006/relationships/image" Target="../media/image343.png"/><Relationship Id="rId293" Type="http://schemas.openxmlformats.org/officeDocument/2006/relationships/customXml" Target="../ink/ink354.xml"/><Relationship Id="rId307" Type="http://schemas.openxmlformats.org/officeDocument/2006/relationships/customXml" Target="../ink/ink361.xml"/><Relationship Id="rId328" Type="http://schemas.openxmlformats.org/officeDocument/2006/relationships/image" Target="../media/image371.png"/><Relationship Id="rId349" Type="http://schemas.openxmlformats.org/officeDocument/2006/relationships/customXml" Target="../ink/ink382.xml"/><Relationship Id="rId88" Type="http://schemas.openxmlformats.org/officeDocument/2006/relationships/image" Target="../media/image251.png"/><Relationship Id="rId111" Type="http://schemas.openxmlformats.org/officeDocument/2006/relationships/customXml" Target="../ink/ink263.xml"/><Relationship Id="rId132" Type="http://schemas.openxmlformats.org/officeDocument/2006/relationships/image" Target="../media/image273.png"/><Relationship Id="rId153" Type="http://schemas.openxmlformats.org/officeDocument/2006/relationships/customXml" Target="../ink/ink284.xml"/><Relationship Id="rId174" Type="http://schemas.openxmlformats.org/officeDocument/2006/relationships/image" Target="../media/image294.png"/><Relationship Id="rId195" Type="http://schemas.openxmlformats.org/officeDocument/2006/relationships/customXml" Target="../ink/ink305.xml"/><Relationship Id="rId209" Type="http://schemas.openxmlformats.org/officeDocument/2006/relationships/customXml" Target="../ink/ink312.xml"/><Relationship Id="rId360" Type="http://schemas.openxmlformats.org/officeDocument/2006/relationships/image" Target="../media/image387.png"/><Relationship Id="rId381" Type="http://schemas.openxmlformats.org/officeDocument/2006/relationships/customXml" Target="../ink/ink398.xml"/><Relationship Id="rId416" Type="http://schemas.openxmlformats.org/officeDocument/2006/relationships/image" Target="../media/image415.png"/><Relationship Id="rId220" Type="http://schemas.openxmlformats.org/officeDocument/2006/relationships/image" Target="../media/image317.png"/><Relationship Id="rId241" Type="http://schemas.openxmlformats.org/officeDocument/2006/relationships/customXml" Target="../ink/ink328.xml"/><Relationship Id="rId437" Type="http://schemas.openxmlformats.org/officeDocument/2006/relationships/customXml" Target="../ink/ink426.xml"/><Relationship Id="rId458" Type="http://schemas.openxmlformats.org/officeDocument/2006/relationships/image" Target="../media/image436.png"/><Relationship Id="rId15" Type="http://schemas.openxmlformats.org/officeDocument/2006/relationships/customXml" Target="../ink/ink215.xml"/><Relationship Id="rId36" Type="http://schemas.openxmlformats.org/officeDocument/2006/relationships/image" Target="../media/image225.png"/><Relationship Id="rId57" Type="http://schemas.openxmlformats.org/officeDocument/2006/relationships/customXml" Target="../ink/ink236.xml"/><Relationship Id="rId262" Type="http://schemas.openxmlformats.org/officeDocument/2006/relationships/image" Target="../media/image338.png"/><Relationship Id="rId283" Type="http://schemas.openxmlformats.org/officeDocument/2006/relationships/customXml" Target="../ink/ink349.xml"/><Relationship Id="rId318" Type="http://schemas.openxmlformats.org/officeDocument/2006/relationships/image" Target="../media/image366.png"/><Relationship Id="rId339" Type="http://schemas.openxmlformats.org/officeDocument/2006/relationships/customXml" Target="../ink/ink377.xml"/><Relationship Id="rId78" Type="http://schemas.openxmlformats.org/officeDocument/2006/relationships/image" Target="../media/image246.png"/><Relationship Id="rId99" Type="http://schemas.openxmlformats.org/officeDocument/2006/relationships/customXml" Target="../ink/ink257.xml"/><Relationship Id="rId101" Type="http://schemas.openxmlformats.org/officeDocument/2006/relationships/customXml" Target="../ink/ink258.xml"/><Relationship Id="rId122" Type="http://schemas.openxmlformats.org/officeDocument/2006/relationships/image" Target="../media/image268.png"/><Relationship Id="rId143" Type="http://schemas.openxmlformats.org/officeDocument/2006/relationships/customXml" Target="../ink/ink279.xml"/><Relationship Id="rId164" Type="http://schemas.openxmlformats.org/officeDocument/2006/relationships/image" Target="../media/image289.png"/><Relationship Id="rId185" Type="http://schemas.openxmlformats.org/officeDocument/2006/relationships/customXml" Target="../ink/ink300.xml"/><Relationship Id="rId350" Type="http://schemas.openxmlformats.org/officeDocument/2006/relationships/image" Target="../media/image382.png"/><Relationship Id="rId371" Type="http://schemas.openxmlformats.org/officeDocument/2006/relationships/customXml" Target="../ink/ink393.xml"/><Relationship Id="rId406" Type="http://schemas.openxmlformats.org/officeDocument/2006/relationships/image" Target="../media/image410.png"/><Relationship Id="rId9" Type="http://schemas.openxmlformats.org/officeDocument/2006/relationships/customXml" Target="../ink/ink212.xml"/><Relationship Id="rId210" Type="http://schemas.openxmlformats.org/officeDocument/2006/relationships/image" Target="../media/image312.png"/><Relationship Id="rId392" Type="http://schemas.openxmlformats.org/officeDocument/2006/relationships/image" Target="../media/image403.png"/><Relationship Id="rId427" Type="http://schemas.openxmlformats.org/officeDocument/2006/relationships/customXml" Target="../ink/ink421.xml"/><Relationship Id="rId448" Type="http://schemas.openxmlformats.org/officeDocument/2006/relationships/image" Target="../media/image431.png"/><Relationship Id="rId469" Type="http://schemas.openxmlformats.org/officeDocument/2006/relationships/customXml" Target="../ink/ink442.xml"/><Relationship Id="rId26" Type="http://schemas.openxmlformats.org/officeDocument/2006/relationships/image" Target="../media/image220.png"/><Relationship Id="rId231" Type="http://schemas.openxmlformats.org/officeDocument/2006/relationships/customXml" Target="../ink/ink323.xml"/><Relationship Id="rId252" Type="http://schemas.openxmlformats.org/officeDocument/2006/relationships/image" Target="../media/image333.png"/><Relationship Id="rId273" Type="http://schemas.openxmlformats.org/officeDocument/2006/relationships/customXml" Target="../ink/ink344.xml"/><Relationship Id="rId294" Type="http://schemas.openxmlformats.org/officeDocument/2006/relationships/image" Target="../media/image354.png"/><Relationship Id="rId308" Type="http://schemas.openxmlformats.org/officeDocument/2006/relationships/image" Target="../media/image361.png"/><Relationship Id="rId329" Type="http://schemas.openxmlformats.org/officeDocument/2006/relationships/customXml" Target="../ink/ink372.xml"/><Relationship Id="rId47" Type="http://schemas.openxmlformats.org/officeDocument/2006/relationships/customXml" Target="../ink/ink231.xml"/><Relationship Id="rId68" Type="http://schemas.openxmlformats.org/officeDocument/2006/relationships/image" Target="../media/image241.png"/><Relationship Id="rId89" Type="http://schemas.openxmlformats.org/officeDocument/2006/relationships/customXml" Target="../ink/ink252.xml"/><Relationship Id="rId112" Type="http://schemas.openxmlformats.org/officeDocument/2006/relationships/image" Target="../media/image263.png"/><Relationship Id="rId133" Type="http://schemas.openxmlformats.org/officeDocument/2006/relationships/customXml" Target="../ink/ink274.xml"/><Relationship Id="rId154" Type="http://schemas.openxmlformats.org/officeDocument/2006/relationships/image" Target="../media/image284.png"/><Relationship Id="rId175" Type="http://schemas.openxmlformats.org/officeDocument/2006/relationships/customXml" Target="../ink/ink295.xml"/><Relationship Id="rId340" Type="http://schemas.openxmlformats.org/officeDocument/2006/relationships/image" Target="../media/image377.png"/><Relationship Id="rId361" Type="http://schemas.openxmlformats.org/officeDocument/2006/relationships/customXml" Target="../ink/ink388.xml"/><Relationship Id="rId196" Type="http://schemas.openxmlformats.org/officeDocument/2006/relationships/image" Target="../media/image305.png"/><Relationship Id="rId200" Type="http://schemas.openxmlformats.org/officeDocument/2006/relationships/image" Target="../media/image307.png"/><Relationship Id="rId382" Type="http://schemas.openxmlformats.org/officeDocument/2006/relationships/image" Target="../media/image398.png"/><Relationship Id="rId417" Type="http://schemas.openxmlformats.org/officeDocument/2006/relationships/customXml" Target="../ink/ink416.xml"/><Relationship Id="rId438" Type="http://schemas.openxmlformats.org/officeDocument/2006/relationships/image" Target="../media/image426.png"/><Relationship Id="rId459" Type="http://schemas.openxmlformats.org/officeDocument/2006/relationships/customXml" Target="../ink/ink437.xml"/><Relationship Id="rId16" Type="http://schemas.openxmlformats.org/officeDocument/2006/relationships/image" Target="../media/image215.png"/><Relationship Id="rId221" Type="http://schemas.openxmlformats.org/officeDocument/2006/relationships/customXml" Target="../ink/ink318.xml"/><Relationship Id="rId242" Type="http://schemas.openxmlformats.org/officeDocument/2006/relationships/image" Target="../media/image328.png"/><Relationship Id="rId263" Type="http://schemas.openxmlformats.org/officeDocument/2006/relationships/customXml" Target="../ink/ink339.xml"/><Relationship Id="rId284" Type="http://schemas.openxmlformats.org/officeDocument/2006/relationships/image" Target="../media/image349.png"/><Relationship Id="rId319" Type="http://schemas.openxmlformats.org/officeDocument/2006/relationships/customXml" Target="../ink/ink367.xml"/><Relationship Id="rId470" Type="http://schemas.openxmlformats.org/officeDocument/2006/relationships/image" Target="../media/image442.png"/><Relationship Id="rId37" Type="http://schemas.openxmlformats.org/officeDocument/2006/relationships/customXml" Target="../ink/ink226.xml"/><Relationship Id="rId58" Type="http://schemas.openxmlformats.org/officeDocument/2006/relationships/image" Target="../media/image236.png"/><Relationship Id="rId79" Type="http://schemas.openxmlformats.org/officeDocument/2006/relationships/customXml" Target="../ink/ink247.xml"/><Relationship Id="rId102" Type="http://schemas.openxmlformats.org/officeDocument/2006/relationships/image" Target="../media/image258.png"/><Relationship Id="rId123" Type="http://schemas.openxmlformats.org/officeDocument/2006/relationships/customXml" Target="../ink/ink269.xml"/><Relationship Id="rId144" Type="http://schemas.openxmlformats.org/officeDocument/2006/relationships/image" Target="../media/image279.png"/><Relationship Id="rId330" Type="http://schemas.openxmlformats.org/officeDocument/2006/relationships/image" Target="../media/image372.png"/><Relationship Id="rId90" Type="http://schemas.openxmlformats.org/officeDocument/2006/relationships/image" Target="../media/image252.png"/><Relationship Id="rId165" Type="http://schemas.openxmlformats.org/officeDocument/2006/relationships/customXml" Target="../ink/ink290.xml"/><Relationship Id="rId186" Type="http://schemas.openxmlformats.org/officeDocument/2006/relationships/image" Target="../media/image300.png"/><Relationship Id="rId351" Type="http://schemas.openxmlformats.org/officeDocument/2006/relationships/customXml" Target="../ink/ink383.xml"/><Relationship Id="rId372" Type="http://schemas.openxmlformats.org/officeDocument/2006/relationships/image" Target="../media/image393.png"/><Relationship Id="rId393" Type="http://schemas.openxmlformats.org/officeDocument/2006/relationships/customXml" Target="../ink/ink404.xml"/><Relationship Id="rId407" Type="http://schemas.openxmlformats.org/officeDocument/2006/relationships/customXml" Target="../ink/ink411.xml"/><Relationship Id="rId428" Type="http://schemas.openxmlformats.org/officeDocument/2006/relationships/image" Target="../media/image421.png"/><Relationship Id="rId449" Type="http://schemas.openxmlformats.org/officeDocument/2006/relationships/customXml" Target="../ink/ink432.xml"/><Relationship Id="rId211" Type="http://schemas.openxmlformats.org/officeDocument/2006/relationships/customXml" Target="../ink/ink313.xml"/><Relationship Id="rId232" Type="http://schemas.openxmlformats.org/officeDocument/2006/relationships/image" Target="../media/image323.png"/><Relationship Id="rId253" Type="http://schemas.openxmlformats.org/officeDocument/2006/relationships/customXml" Target="../ink/ink334.xml"/><Relationship Id="rId274" Type="http://schemas.openxmlformats.org/officeDocument/2006/relationships/image" Target="../media/image344.png"/><Relationship Id="rId295" Type="http://schemas.openxmlformats.org/officeDocument/2006/relationships/customXml" Target="../ink/ink355.xml"/><Relationship Id="rId309" Type="http://schemas.openxmlformats.org/officeDocument/2006/relationships/customXml" Target="../ink/ink362.xml"/><Relationship Id="rId460" Type="http://schemas.openxmlformats.org/officeDocument/2006/relationships/image" Target="../media/image437.png"/><Relationship Id="rId27" Type="http://schemas.openxmlformats.org/officeDocument/2006/relationships/customXml" Target="../ink/ink221.xml"/><Relationship Id="rId48" Type="http://schemas.openxmlformats.org/officeDocument/2006/relationships/image" Target="../media/image231.png"/><Relationship Id="rId69" Type="http://schemas.openxmlformats.org/officeDocument/2006/relationships/customXml" Target="../ink/ink242.xml"/><Relationship Id="rId113" Type="http://schemas.openxmlformats.org/officeDocument/2006/relationships/customXml" Target="../ink/ink264.xml"/><Relationship Id="rId134" Type="http://schemas.openxmlformats.org/officeDocument/2006/relationships/image" Target="../media/image274.png"/><Relationship Id="rId320" Type="http://schemas.openxmlformats.org/officeDocument/2006/relationships/image" Target="../media/image367.png"/><Relationship Id="rId80" Type="http://schemas.openxmlformats.org/officeDocument/2006/relationships/image" Target="../media/image247.png"/><Relationship Id="rId155" Type="http://schemas.openxmlformats.org/officeDocument/2006/relationships/customXml" Target="../ink/ink285.xml"/><Relationship Id="rId176" Type="http://schemas.openxmlformats.org/officeDocument/2006/relationships/image" Target="../media/image295.png"/><Relationship Id="rId197" Type="http://schemas.openxmlformats.org/officeDocument/2006/relationships/customXml" Target="../ink/ink306.xml"/><Relationship Id="rId341" Type="http://schemas.openxmlformats.org/officeDocument/2006/relationships/customXml" Target="../ink/ink378.xml"/><Relationship Id="rId362" Type="http://schemas.openxmlformats.org/officeDocument/2006/relationships/image" Target="../media/image388.png"/><Relationship Id="rId383" Type="http://schemas.openxmlformats.org/officeDocument/2006/relationships/customXml" Target="../ink/ink399.xml"/><Relationship Id="rId418" Type="http://schemas.openxmlformats.org/officeDocument/2006/relationships/image" Target="../media/image416.png"/><Relationship Id="rId439" Type="http://schemas.openxmlformats.org/officeDocument/2006/relationships/customXml" Target="../ink/ink427.xml"/><Relationship Id="rId201" Type="http://schemas.openxmlformats.org/officeDocument/2006/relationships/customXml" Target="../ink/ink308.xml"/><Relationship Id="rId222" Type="http://schemas.openxmlformats.org/officeDocument/2006/relationships/image" Target="../media/image318.png"/><Relationship Id="rId243" Type="http://schemas.openxmlformats.org/officeDocument/2006/relationships/customXml" Target="../ink/ink329.xml"/><Relationship Id="rId264" Type="http://schemas.openxmlformats.org/officeDocument/2006/relationships/image" Target="../media/image339.png"/><Relationship Id="rId285" Type="http://schemas.openxmlformats.org/officeDocument/2006/relationships/customXml" Target="../ink/ink350.xml"/><Relationship Id="rId450" Type="http://schemas.openxmlformats.org/officeDocument/2006/relationships/image" Target="../media/image432.png"/><Relationship Id="rId17" Type="http://schemas.openxmlformats.org/officeDocument/2006/relationships/customXml" Target="../ink/ink216.xml"/><Relationship Id="rId38" Type="http://schemas.openxmlformats.org/officeDocument/2006/relationships/image" Target="../media/image226.png"/><Relationship Id="rId59" Type="http://schemas.openxmlformats.org/officeDocument/2006/relationships/customXml" Target="../ink/ink237.xml"/><Relationship Id="rId103" Type="http://schemas.openxmlformats.org/officeDocument/2006/relationships/customXml" Target="../ink/ink259.xml"/><Relationship Id="rId124" Type="http://schemas.openxmlformats.org/officeDocument/2006/relationships/image" Target="../media/image269.png"/><Relationship Id="rId310" Type="http://schemas.openxmlformats.org/officeDocument/2006/relationships/image" Target="../media/image362.png"/><Relationship Id="rId70" Type="http://schemas.openxmlformats.org/officeDocument/2006/relationships/image" Target="../media/image242.png"/><Relationship Id="rId91" Type="http://schemas.openxmlformats.org/officeDocument/2006/relationships/customXml" Target="../ink/ink253.xml"/><Relationship Id="rId145" Type="http://schemas.openxmlformats.org/officeDocument/2006/relationships/customXml" Target="../ink/ink280.xml"/><Relationship Id="rId166" Type="http://schemas.openxmlformats.org/officeDocument/2006/relationships/image" Target="../media/image290.png"/><Relationship Id="rId187" Type="http://schemas.openxmlformats.org/officeDocument/2006/relationships/customXml" Target="../ink/ink301.xml"/><Relationship Id="rId331" Type="http://schemas.openxmlformats.org/officeDocument/2006/relationships/customXml" Target="../ink/ink373.xml"/><Relationship Id="rId352" Type="http://schemas.openxmlformats.org/officeDocument/2006/relationships/image" Target="../media/image383.png"/><Relationship Id="rId373" Type="http://schemas.openxmlformats.org/officeDocument/2006/relationships/customXml" Target="../ink/ink394.xml"/><Relationship Id="rId394" Type="http://schemas.openxmlformats.org/officeDocument/2006/relationships/image" Target="../media/image404.png"/><Relationship Id="rId408" Type="http://schemas.openxmlformats.org/officeDocument/2006/relationships/image" Target="../media/image411.png"/><Relationship Id="rId429" Type="http://schemas.openxmlformats.org/officeDocument/2006/relationships/customXml" Target="../ink/ink422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313.png"/><Relationship Id="rId233" Type="http://schemas.openxmlformats.org/officeDocument/2006/relationships/customXml" Target="../ink/ink324.xml"/><Relationship Id="rId254" Type="http://schemas.openxmlformats.org/officeDocument/2006/relationships/image" Target="../media/image334.png"/><Relationship Id="rId440" Type="http://schemas.openxmlformats.org/officeDocument/2006/relationships/image" Target="../media/image427.png"/><Relationship Id="rId28" Type="http://schemas.openxmlformats.org/officeDocument/2006/relationships/image" Target="../media/image221.png"/><Relationship Id="rId49" Type="http://schemas.openxmlformats.org/officeDocument/2006/relationships/customXml" Target="../ink/ink232.xml"/><Relationship Id="rId114" Type="http://schemas.openxmlformats.org/officeDocument/2006/relationships/image" Target="../media/image264.png"/><Relationship Id="rId275" Type="http://schemas.openxmlformats.org/officeDocument/2006/relationships/customXml" Target="../ink/ink345.xml"/><Relationship Id="rId296" Type="http://schemas.openxmlformats.org/officeDocument/2006/relationships/image" Target="../media/image355.png"/><Relationship Id="rId300" Type="http://schemas.openxmlformats.org/officeDocument/2006/relationships/image" Target="../media/image357.png"/><Relationship Id="rId461" Type="http://schemas.openxmlformats.org/officeDocument/2006/relationships/customXml" Target="../ink/ink438.xml"/><Relationship Id="rId60" Type="http://schemas.openxmlformats.org/officeDocument/2006/relationships/image" Target="../media/image237.png"/><Relationship Id="rId81" Type="http://schemas.openxmlformats.org/officeDocument/2006/relationships/customXml" Target="../ink/ink248.xml"/><Relationship Id="rId135" Type="http://schemas.openxmlformats.org/officeDocument/2006/relationships/customXml" Target="../ink/ink275.xml"/><Relationship Id="rId156" Type="http://schemas.openxmlformats.org/officeDocument/2006/relationships/image" Target="../media/image285.png"/><Relationship Id="rId177" Type="http://schemas.openxmlformats.org/officeDocument/2006/relationships/customXml" Target="../ink/ink296.xml"/><Relationship Id="rId198" Type="http://schemas.openxmlformats.org/officeDocument/2006/relationships/image" Target="../media/image306.png"/><Relationship Id="rId321" Type="http://schemas.openxmlformats.org/officeDocument/2006/relationships/customXml" Target="../ink/ink368.xml"/><Relationship Id="rId342" Type="http://schemas.openxmlformats.org/officeDocument/2006/relationships/image" Target="../media/image378.png"/><Relationship Id="rId363" Type="http://schemas.openxmlformats.org/officeDocument/2006/relationships/customXml" Target="../ink/ink389.xml"/><Relationship Id="rId384" Type="http://schemas.openxmlformats.org/officeDocument/2006/relationships/image" Target="../media/image399.png"/><Relationship Id="rId419" Type="http://schemas.openxmlformats.org/officeDocument/2006/relationships/customXml" Target="../ink/ink417.xml"/><Relationship Id="rId202" Type="http://schemas.openxmlformats.org/officeDocument/2006/relationships/image" Target="../media/image308.png"/><Relationship Id="rId223" Type="http://schemas.openxmlformats.org/officeDocument/2006/relationships/customXml" Target="../ink/ink319.xml"/><Relationship Id="rId244" Type="http://schemas.openxmlformats.org/officeDocument/2006/relationships/image" Target="../media/image329.png"/><Relationship Id="rId430" Type="http://schemas.openxmlformats.org/officeDocument/2006/relationships/image" Target="../media/image422.png"/><Relationship Id="rId18" Type="http://schemas.openxmlformats.org/officeDocument/2006/relationships/image" Target="../media/image216.png"/><Relationship Id="rId39" Type="http://schemas.openxmlformats.org/officeDocument/2006/relationships/customXml" Target="../ink/ink227.xml"/><Relationship Id="rId265" Type="http://schemas.openxmlformats.org/officeDocument/2006/relationships/customXml" Target="../ink/ink340.xml"/><Relationship Id="rId286" Type="http://schemas.openxmlformats.org/officeDocument/2006/relationships/image" Target="../media/image350.png"/><Relationship Id="rId451" Type="http://schemas.openxmlformats.org/officeDocument/2006/relationships/customXml" Target="../ink/ink433.xml"/><Relationship Id="rId50" Type="http://schemas.openxmlformats.org/officeDocument/2006/relationships/image" Target="../media/image232.png"/><Relationship Id="rId104" Type="http://schemas.openxmlformats.org/officeDocument/2006/relationships/image" Target="../media/image259.png"/><Relationship Id="rId125" Type="http://schemas.openxmlformats.org/officeDocument/2006/relationships/customXml" Target="../ink/ink270.xml"/><Relationship Id="rId146" Type="http://schemas.openxmlformats.org/officeDocument/2006/relationships/image" Target="../media/image280.png"/><Relationship Id="rId167" Type="http://schemas.openxmlformats.org/officeDocument/2006/relationships/customXml" Target="../ink/ink291.xml"/><Relationship Id="rId188" Type="http://schemas.openxmlformats.org/officeDocument/2006/relationships/image" Target="../media/image301.png"/><Relationship Id="rId311" Type="http://schemas.openxmlformats.org/officeDocument/2006/relationships/customXml" Target="../ink/ink363.xml"/><Relationship Id="rId332" Type="http://schemas.openxmlformats.org/officeDocument/2006/relationships/image" Target="../media/image373.png"/><Relationship Id="rId353" Type="http://schemas.openxmlformats.org/officeDocument/2006/relationships/customXml" Target="../ink/ink384.xml"/><Relationship Id="rId374" Type="http://schemas.openxmlformats.org/officeDocument/2006/relationships/image" Target="../media/image394.png"/><Relationship Id="rId395" Type="http://schemas.openxmlformats.org/officeDocument/2006/relationships/customXml" Target="../ink/ink405.xml"/><Relationship Id="rId409" Type="http://schemas.openxmlformats.org/officeDocument/2006/relationships/customXml" Target="../ink/ink412.xml"/><Relationship Id="rId71" Type="http://schemas.openxmlformats.org/officeDocument/2006/relationships/customXml" Target="../ink/ink243.xml"/><Relationship Id="rId92" Type="http://schemas.openxmlformats.org/officeDocument/2006/relationships/image" Target="../media/image253.png"/><Relationship Id="rId213" Type="http://schemas.openxmlformats.org/officeDocument/2006/relationships/customXml" Target="../ink/ink314.xml"/><Relationship Id="rId234" Type="http://schemas.openxmlformats.org/officeDocument/2006/relationships/image" Target="../media/image324.png"/><Relationship Id="rId420" Type="http://schemas.openxmlformats.org/officeDocument/2006/relationships/image" Target="../media/image417.png"/><Relationship Id="rId2" Type="http://schemas.openxmlformats.org/officeDocument/2006/relationships/image" Target="../media/image1.png"/><Relationship Id="rId29" Type="http://schemas.openxmlformats.org/officeDocument/2006/relationships/customXml" Target="../ink/ink222.xml"/><Relationship Id="rId255" Type="http://schemas.openxmlformats.org/officeDocument/2006/relationships/customXml" Target="../ink/ink335.xml"/><Relationship Id="rId276" Type="http://schemas.openxmlformats.org/officeDocument/2006/relationships/image" Target="../media/image345.png"/><Relationship Id="rId297" Type="http://schemas.openxmlformats.org/officeDocument/2006/relationships/customXml" Target="../ink/ink356.xml"/><Relationship Id="rId441" Type="http://schemas.openxmlformats.org/officeDocument/2006/relationships/customXml" Target="../ink/ink428.xml"/><Relationship Id="rId462" Type="http://schemas.openxmlformats.org/officeDocument/2006/relationships/image" Target="../media/image438.png"/><Relationship Id="rId40" Type="http://schemas.openxmlformats.org/officeDocument/2006/relationships/image" Target="../media/image227.png"/><Relationship Id="rId115" Type="http://schemas.openxmlformats.org/officeDocument/2006/relationships/customXml" Target="../ink/ink265.xml"/><Relationship Id="rId136" Type="http://schemas.openxmlformats.org/officeDocument/2006/relationships/image" Target="../media/image275.png"/><Relationship Id="rId157" Type="http://schemas.openxmlformats.org/officeDocument/2006/relationships/customXml" Target="../ink/ink286.xml"/><Relationship Id="rId178" Type="http://schemas.openxmlformats.org/officeDocument/2006/relationships/image" Target="../media/image296.png"/><Relationship Id="rId301" Type="http://schemas.openxmlformats.org/officeDocument/2006/relationships/customXml" Target="../ink/ink358.xml"/><Relationship Id="rId322" Type="http://schemas.openxmlformats.org/officeDocument/2006/relationships/image" Target="../media/image368.png"/><Relationship Id="rId343" Type="http://schemas.openxmlformats.org/officeDocument/2006/relationships/customXml" Target="../ink/ink379.xml"/><Relationship Id="rId364" Type="http://schemas.openxmlformats.org/officeDocument/2006/relationships/image" Target="../media/image389.png"/><Relationship Id="rId61" Type="http://schemas.openxmlformats.org/officeDocument/2006/relationships/customXml" Target="../ink/ink238.xml"/><Relationship Id="rId82" Type="http://schemas.openxmlformats.org/officeDocument/2006/relationships/image" Target="../media/image248.png"/><Relationship Id="rId199" Type="http://schemas.openxmlformats.org/officeDocument/2006/relationships/customXml" Target="../ink/ink307.xml"/><Relationship Id="rId203" Type="http://schemas.openxmlformats.org/officeDocument/2006/relationships/customXml" Target="../ink/ink309.xml"/><Relationship Id="rId385" Type="http://schemas.openxmlformats.org/officeDocument/2006/relationships/customXml" Target="../ink/ink400.xml"/><Relationship Id="rId19" Type="http://schemas.openxmlformats.org/officeDocument/2006/relationships/customXml" Target="../ink/ink217.xml"/><Relationship Id="rId224" Type="http://schemas.openxmlformats.org/officeDocument/2006/relationships/image" Target="../media/image319.png"/><Relationship Id="rId245" Type="http://schemas.openxmlformats.org/officeDocument/2006/relationships/customXml" Target="../ink/ink330.xml"/><Relationship Id="rId266" Type="http://schemas.openxmlformats.org/officeDocument/2006/relationships/image" Target="../media/image340.png"/><Relationship Id="rId287" Type="http://schemas.openxmlformats.org/officeDocument/2006/relationships/customXml" Target="../ink/ink351.xml"/><Relationship Id="rId410" Type="http://schemas.openxmlformats.org/officeDocument/2006/relationships/image" Target="../media/image412.png"/><Relationship Id="rId431" Type="http://schemas.openxmlformats.org/officeDocument/2006/relationships/customXml" Target="../ink/ink423.xml"/><Relationship Id="rId452" Type="http://schemas.openxmlformats.org/officeDocument/2006/relationships/image" Target="../media/image433.png"/><Relationship Id="rId30" Type="http://schemas.openxmlformats.org/officeDocument/2006/relationships/image" Target="../media/image222.png"/><Relationship Id="rId105" Type="http://schemas.openxmlformats.org/officeDocument/2006/relationships/customXml" Target="../ink/ink260.xml"/><Relationship Id="rId126" Type="http://schemas.openxmlformats.org/officeDocument/2006/relationships/image" Target="../media/image270.png"/><Relationship Id="rId147" Type="http://schemas.openxmlformats.org/officeDocument/2006/relationships/customXml" Target="../ink/ink281.xml"/><Relationship Id="rId168" Type="http://schemas.openxmlformats.org/officeDocument/2006/relationships/image" Target="../media/image291.png"/><Relationship Id="rId312" Type="http://schemas.openxmlformats.org/officeDocument/2006/relationships/image" Target="../media/image363.png"/><Relationship Id="rId333" Type="http://schemas.openxmlformats.org/officeDocument/2006/relationships/customXml" Target="../ink/ink374.xml"/><Relationship Id="rId354" Type="http://schemas.openxmlformats.org/officeDocument/2006/relationships/image" Target="../media/image384.png"/><Relationship Id="rId51" Type="http://schemas.openxmlformats.org/officeDocument/2006/relationships/customXml" Target="../ink/ink233.xml"/><Relationship Id="rId72" Type="http://schemas.openxmlformats.org/officeDocument/2006/relationships/image" Target="../media/image243.png"/><Relationship Id="rId93" Type="http://schemas.openxmlformats.org/officeDocument/2006/relationships/customXml" Target="../ink/ink254.xml"/><Relationship Id="rId189" Type="http://schemas.openxmlformats.org/officeDocument/2006/relationships/customXml" Target="../ink/ink302.xml"/><Relationship Id="rId375" Type="http://schemas.openxmlformats.org/officeDocument/2006/relationships/customXml" Target="../ink/ink395.xml"/><Relationship Id="rId396" Type="http://schemas.openxmlformats.org/officeDocument/2006/relationships/image" Target="../media/image405.png"/><Relationship Id="rId3" Type="http://schemas.openxmlformats.org/officeDocument/2006/relationships/customXml" Target="../ink/ink209.xml"/><Relationship Id="rId214" Type="http://schemas.openxmlformats.org/officeDocument/2006/relationships/image" Target="../media/image314.png"/><Relationship Id="rId235" Type="http://schemas.openxmlformats.org/officeDocument/2006/relationships/customXml" Target="../ink/ink325.xml"/><Relationship Id="rId256" Type="http://schemas.openxmlformats.org/officeDocument/2006/relationships/image" Target="../media/image335.png"/><Relationship Id="rId277" Type="http://schemas.openxmlformats.org/officeDocument/2006/relationships/customXml" Target="../ink/ink346.xml"/><Relationship Id="rId298" Type="http://schemas.openxmlformats.org/officeDocument/2006/relationships/image" Target="../media/image356.png"/><Relationship Id="rId400" Type="http://schemas.openxmlformats.org/officeDocument/2006/relationships/image" Target="../media/image407.png"/><Relationship Id="rId421" Type="http://schemas.openxmlformats.org/officeDocument/2006/relationships/customXml" Target="../ink/ink418.xml"/><Relationship Id="rId442" Type="http://schemas.openxmlformats.org/officeDocument/2006/relationships/image" Target="../media/image428.png"/><Relationship Id="rId463" Type="http://schemas.openxmlformats.org/officeDocument/2006/relationships/customXml" Target="../ink/ink439.xml"/><Relationship Id="rId116" Type="http://schemas.openxmlformats.org/officeDocument/2006/relationships/image" Target="../media/image265.png"/><Relationship Id="rId137" Type="http://schemas.openxmlformats.org/officeDocument/2006/relationships/customXml" Target="../ink/ink276.xml"/><Relationship Id="rId158" Type="http://schemas.openxmlformats.org/officeDocument/2006/relationships/image" Target="../media/image286.png"/><Relationship Id="rId302" Type="http://schemas.openxmlformats.org/officeDocument/2006/relationships/image" Target="../media/image358.png"/><Relationship Id="rId323" Type="http://schemas.openxmlformats.org/officeDocument/2006/relationships/customXml" Target="../ink/ink369.xml"/><Relationship Id="rId344" Type="http://schemas.openxmlformats.org/officeDocument/2006/relationships/image" Target="../media/image379.png"/><Relationship Id="rId20" Type="http://schemas.openxmlformats.org/officeDocument/2006/relationships/image" Target="../media/image217.png"/><Relationship Id="rId41" Type="http://schemas.openxmlformats.org/officeDocument/2006/relationships/customXml" Target="../ink/ink228.xml"/><Relationship Id="rId62" Type="http://schemas.openxmlformats.org/officeDocument/2006/relationships/image" Target="../media/image238.png"/><Relationship Id="rId83" Type="http://schemas.openxmlformats.org/officeDocument/2006/relationships/customXml" Target="../ink/ink249.xml"/><Relationship Id="rId179" Type="http://schemas.openxmlformats.org/officeDocument/2006/relationships/customXml" Target="../ink/ink297.xml"/><Relationship Id="rId365" Type="http://schemas.openxmlformats.org/officeDocument/2006/relationships/customXml" Target="../ink/ink390.xml"/><Relationship Id="rId386" Type="http://schemas.openxmlformats.org/officeDocument/2006/relationships/image" Target="../media/image400.png"/><Relationship Id="rId190" Type="http://schemas.openxmlformats.org/officeDocument/2006/relationships/image" Target="../media/image302.png"/><Relationship Id="rId204" Type="http://schemas.openxmlformats.org/officeDocument/2006/relationships/image" Target="../media/image309.png"/><Relationship Id="rId225" Type="http://schemas.openxmlformats.org/officeDocument/2006/relationships/customXml" Target="../ink/ink320.xml"/><Relationship Id="rId246" Type="http://schemas.openxmlformats.org/officeDocument/2006/relationships/image" Target="../media/image330.png"/><Relationship Id="rId267" Type="http://schemas.openxmlformats.org/officeDocument/2006/relationships/customXml" Target="../ink/ink341.xml"/><Relationship Id="rId288" Type="http://schemas.openxmlformats.org/officeDocument/2006/relationships/image" Target="../media/image351.png"/><Relationship Id="rId411" Type="http://schemas.openxmlformats.org/officeDocument/2006/relationships/customXml" Target="../ink/ink413.xml"/><Relationship Id="rId432" Type="http://schemas.openxmlformats.org/officeDocument/2006/relationships/image" Target="../media/image423.png"/><Relationship Id="rId453" Type="http://schemas.openxmlformats.org/officeDocument/2006/relationships/customXml" Target="../ink/ink434.xml"/><Relationship Id="rId106" Type="http://schemas.openxmlformats.org/officeDocument/2006/relationships/image" Target="../media/image260.png"/><Relationship Id="rId127" Type="http://schemas.openxmlformats.org/officeDocument/2006/relationships/customXml" Target="../ink/ink271.xml"/><Relationship Id="rId313" Type="http://schemas.openxmlformats.org/officeDocument/2006/relationships/customXml" Target="../ink/ink364.xml"/><Relationship Id="rId10" Type="http://schemas.openxmlformats.org/officeDocument/2006/relationships/image" Target="../media/image212.png"/><Relationship Id="rId31" Type="http://schemas.openxmlformats.org/officeDocument/2006/relationships/customXml" Target="../ink/ink223.xml"/><Relationship Id="rId52" Type="http://schemas.openxmlformats.org/officeDocument/2006/relationships/image" Target="../media/image233.png"/><Relationship Id="rId73" Type="http://schemas.openxmlformats.org/officeDocument/2006/relationships/customXml" Target="../ink/ink244.xml"/><Relationship Id="rId94" Type="http://schemas.openxmlformats.org/officeDocument/2006/relationships/image" Target="../media/image254.png"/><Relationship Id="rId148" Type="http://schemas.openxmlformats.org/officeDocument/2006/relationships/image" Target="../media/image281.png"/><Relationship Id="rId169" Type="http://schemas.openxmlformats.org/officeDocument/2006/relationships/customXml" Target="../ink/ink292.xml"/><Relationship Id="rId334" Type="http://schemas.openxmlformats.org/officeDocument/2006/relationships/image" Target="../media/image374.png"/><Relationship Id="rId355" Type="http://schemas.openxmlformats.org/officeDocument/2006/relationships/customXml" Target="../ink/ink385.xml"/><Relationship Id="rId376" Type="http://schemas.openxmlformats.org/officeDocument/2006/relationships/image" Target="../media/image395.png"/><Relationship Id="rId397" Type="http://schemas.openxmlformats.org/officeDocument/2006/relationships/customXml" Target="../ink/ink406.xml"/><Relationship Id="rId4" Type="http://schemas.openxmlformats.org/officeDocument/2006/relationships/image" Target="../media/image3.png"/><Relationship Id="rId180" Type="http://schemas.openxmlformats.org/officeDocument/2006/relationships/image" Target="../media/image297.png"/><Relationship Id="rId215" Type="http://schemas.openxmlformats.org/officeDocument/2006/relationships/customXml" Target="../ink/ink315.xml"/><Relationship Id="rId236" Type="http://schemas.openxmlformats.org/officeDocument/2006/relationships/image" Target="../media/image325.png"/><Relationship Id="rId257" Type="http://schemas.openxmlformats.org/officeDocument/2006/relationships/customXml" Target="../ink/ink336.xml"/><Relationship Id="rId278" Type="http://schemas.openxmlformats.org/officeDocument/2006/relationships/image" Target="../media/image346.png"/><Relationship Id="rId401" Type="http://schemas.openxmlformats.org/officeDocument/2006/relationships/customXml" Target="../ink/ink408.xml"/><Relationship Id="rId422" Type="http://schemas.openxmlformats.org/officeDocument/2006/relationships/image" Target="../media/image418.png"/><Relationship Id="rId443" Type="http://schemas.openxmlformats.org/officeDocument/2006/relationships/customXml" Target="../ink/ink429.xml"/><Relationship Id="rId464" Type="http://schemas.openxmlformats.org/officeDocument/2006/relationships/image" Target="../media/image439.png"/><Relationship Id="rId303" Type="http://schemas.openxmlformats.org/officeDocument/2006/relationships/customXml" Target="../ink/ink359.xml"/><Relationship Id="rId42" Type="http://schemas.openxmlformats.org/officeDocument/2006/relationships/image" Target="../media/image228.png"/><Relationship Id="rId84" Type="http://schemas.openxmlformats.org/officeDocument/2006/relationships/image" Target="../media/image249.png"/><Relationship Id="rId138" Type="http://schemas.openxmlformats.org/officeDocument/2006/relationships/image" Target="../media/image276.png"/><Relationship Id="rId345" Type="http://schemas.openxmlformats.org/officeDocument/2006/relationships/customXml" Target="../ink/ink380.xml"/><Relationship Id="rId387" Type="http://schemas.openxmlformats.org/officeDocument/2006/relationships/customXml" Target="../ink/ink401.xml"/><Relationship Id="rId191" Type="http://schemas.openxmlformats.org/officeDocument/2006/relationships/customXml" Target="../ink/ink303.xml"/><Relationship Id="rId205" Type="http://schemas.openxmlformats.org/officeDocument/2006/relationships/customXml" Target="../ink/ink310.xml"/><Relationship Id="rId247" Type="http://schemas.openxmlformats.org/officeDocument/2006/relationships/customXml" Target="../ink/ink331.xml"/><Relationship Id="rId412" Type="http://schemas.openxmlformats.org/officeDocument/2006/relationships/image" Target="../media/image413.png"/><Relationship Id="rId107" Type="http://schemas.openxmlformats.org/officeDocument/2006/relationships/customXml" Target="../ink/ink261.xml"/><Relationship Id="rId289" Type="http://schemas.openxmlformats.org/officeDocument/2006/relationships/customXml" Target="../ink/ink352.xml"/><Relationship Id="rId454" Type="http://schemas.openxmlformats.org/officeDocument/2006/relationships/image" Target="../media/image434.png"/><Relationship Id="rId11" Type="http://schemas.openxmlformats.org/officeDocument/2006/relationships/customXml" Target="../ink/ink213.xml"/><Relationship Id="rId53" Type="http://schemas.openxmlformats.org/officeDocument/2006/relationships/customXml" Target="../ink/ink234.xml"/><Relationship Id="rId149" Type="http://schemas.openxmlformats.org/officeDocument/2006/relationships/customXml" Target="../ink/ink282.xml"/><Relationship Id="rId314" Type="http://schemas.openxmlformats.org/officeDocument/2006/relationships/image" Target="../media/image364.png"/><Relationship Id="rId356" Type="http://schemas.openxmlformats.org/officeDocument/2006/relationships/image" Target="../media/image385.png"/><Relationship Id="rId398" Type="http://schemas.openxmlformats.org/officeDocument/2006/relationships/image" Target="../media/image406.png"/><Relationship Id="rId95" Type="http://schemas.openxmlformats.org/officeDocument/2006/relationships/customXml" Target="../ink/ink255.xml"/><Relationship Id="rId160" Type="http://schemas.openxmlformats.org/officeDocument/2006/relationships/image" Target="../media/image287.png"/><Relationship Id="rId216" Type="http://schemas.openxmlformats.org/officeDocument/2006/relationships/image" Target="../media/image315.png"/><Relationship Id="rId423" Type="http://schemas.openxmlformats.org/officeDocument/2006/relationships/customXml" Target="../ink/ink419.xml"/><Relationship Id="rId258" Type="http://schemas.openxmlformats.org/officeDocument/2006/relationships/image" Target="../media/image336.png"/><Relationship Id="rId465" Type="http://schemas.openxmlformats.org/officeDocument/2006/relationships/customXml" Target="../ink/ink440.xml"/><Relationship Id="rId22" Type="http://schemas.openxmlformats.org/officeDocument/2006/relationships/image" Target="../media/image218.png"/><Relationship Id="rId64" Type="http://schemas.openxmlformats.org/officeDocument/2006/relationships/image" Target="../media/image239.png"/><Relationship Id="rId118" Type="http://schemas.openxmlformats.org/officeDocument/2006/relationships/image" Target="../media/image266.png"/><Relationship Id="rId325" Type="http://schemas.openxmlformats.org/officeDocument/2006/relationships/customXml" Target="../ink/ink370.xml"/><Relationship Id="rId367" Type="http://schemas.openxmlformats.org/officeDocument/2006/relationships/customXml" Target="../ink/ink391.xml"/><Relationship Id="rId171" Type="http://schemas.openxmlformats.org/officeDocument/2006/relationships/customXml" Target="../ink/ink293.xml"/><Relationship Id="rId227" Type="http://schemas.openxmlformats.org/officeDocument/2006/relationships/customXml" Target="../ink/ink321.xml"/><Relationship Id="rId269" Type="http://schemas.openxmlformats.org/officeDocument/2006/relationships/customXml" Target="../ink/ink342.xml"/><Relationship Id="rId434" Type="http://schemas.openxmlformats.org/officeDocument/2006/relationships/image" Target="../media/image424.png"/><Relationship Id="rId33" Type="http://schemas.openxmlformats.org/officeDocument/2006/relationships/customXml" Target="../ink/ink224.xml"/><Relationship Id="rId129" Type="http://schemas.openxmlformats.org/officeDocument/2006/relationships/customXml" Target="../ink/ink272.xml"/><Relationship Id="rId280" Type="http://schemas.openxmlformats.org/officeDocument/2006/relationships/image" Target="../media/image347.png"/><Relationship Id="rId336" Type="http://schemas.openxmlformats.org/officeDocument/2006/relationships/image" Target="../media/image375.png"/><Relationship Id="rId75" Type="http://schemas.openxmlformats.org/officeDocument/2006/relationships/customXml" Target="../ink/ink245.xml"/><Relationship Id="rId140" Type="http://schemas.openxmlformats.org/officeDocument/2006/relationships/image" Target="../media/image277.png"/><Relationship Id="rId182" Type="http://schemas.openxmlformats.org/officeDocument/2006/relationships/image" Target="../media/image298.png"/><Relationship Id="rId378" Type="http://schemas.openxmlformats.org/officeDocument/2006/relationships/image" Target="../media/image396.png"/><Relationship Id="rId403" Type="http://schemas.openxmlformats.org/officeDocument/2006/relationships/customXml" Target="../ink/ink409.xml"/><Relationship Id="rId6" Type="http://schemas.openxmlformats.org/officeDocument/2006/relationships/image" Target="../media/image210.png"/><Relationship Id="rId238" Type="http://schemas.openxmlformats.org/officeDocument/2006/relationships/image" Target="../media/image326.png"/><Relationship Id="rId445" Type="http://schemas.openxmlformats.org/officeDocument/2006/relationships/customXml" Target="../ink/ink430.xml"/><Relationship Id="rId291" Type="http://schemas.openxmlformats.org/officeDocument/2006/relationships/customXml" Target="../ink/ink353.xml"/><Relationship Id="rId305" Type="http://schemas.openxmlformats.org/officeDocument/2006/relationships/customXml" Target="../ink/ink360.xml"/><Relationship Id="rId347" Type="http://schemas.openxmlformats.org/officeDocument/2006/relationships/customXml" Target="../ink/ink381.xml"/><Relationship Id="rId44" Type="http://schemas.openxmlformats.org/officeDocument/2006/relationships/image" Target="../media/image229.png"/><Relationship Id="rId86" Type="http://schemas.openxmlformats.org/officeDocument/2006/relationships/image" Target="../media/image250.png"/><Relationship Id="rId151" Type="http://schemas.openxmlformats.org/officeDocument/2006/relationships/customXml" Target="../ink/ink283.xml"/><Relationship Id="rId389" Type="http://schemas.openxmlformats.org/officeDocument/2006/relationships/customXml" Target="../ink/ink40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00.xml"/><Relationship Id="rId21" Type="http://schemas.openxmlformats.org/officeDocument/2006/relationships/customXml" Target="../ink/ink452.xml"/><Relationship Id="rId42" Type="http://schemas.openxmlformats.org/officeDocument/2006/relationships/image" Target="../media/image461.png"/><Relationship Id="rId63" Type="http://schemas.openxmlformats.org/officeDocument/2006/relationships/customXml" Target="../ink/ink473.xml"/><Relationship Id="rId84" Type="http://schemas.openxmlformats.org/officeDocument/2006/relationships/image" Target="../media/image482.png"/><Relationship Id="rId138" Type="http://schemas.openxmlformats.org/officeDocument/2006/relationships/image" Target="../media/image509.png"/><Relationship Id="rId159" Type="http://schemas.openxmlformats.org/officeDocument/2006/relationships/customXml" Target="../ink/ink521.xml"/><Relationship Id="rId170" Type="http://schemas.openxmlformats.org/officeDocument/2006/relationships/image" Target="../media/image525.png"/><Relationship Id="rId191" Type="http://schemas.openxmlformats.org/officeDocument/2006/relationships/customXml" Target="../ink/ink537.xml"/><Relationship Id="rId196" Type="http://schemas.openxmlformats.org/officeDocument/2006/relationships/image" Target="../media/image538.png"/><Relationship Id="rId200" Type="http://schemas.openxmlformats.org/officeDocument/2006/relationships/image" Target="../media/image540.png"/><Relationship Id="rId16" Type="http://schemas.openxmlformats.org/officeDocument/2006/relationships/image" Target="../media/image448.png"/><Relationship Id="rId107" Type="http://schemas.openxmlformats.org/officeDocument/2006/relationships/customXml" Target="../ink/ink495.xml"/><Relationship Id="rId11" Type="http://schemas.openxmlformats.org/officeDocument/2006/relationships/customXml" Target="../ink/ink447.xml"/><Relationship Id="rId32" Type="http://schemas.openxmlformats.org/officeDocument/2006/relationships/image" Target="../media/image456.png"/><Relationship Id="rId37" Type="http://schemas.openxmlformats.org/officeDocument/2006/relationships/customXml" Target="../ink/ink460.xml"/><Relationship Id="rId53" Type="http://schemas.openxmlformats.org/officeDocument/2006/relationships/customXml" Target="../ink/ink468.xml"/><Relationship Id="rId58" Type="http://schemas.openxmlformats.org/officeDocument/2006/relationships/image" Target="../media/image469.png"/><Relationship Id="rId74" Type="http://schemas.openxmlformats.org/officeDocument/2006/relationships/image" Target="../media/image477.png"/><Relationship Id="rId79" Type="http://schemas.openxmlformats.org/officeDocument/2006/relationships/customXml" Target="../ink/ink481.xml"/><Relationship Id="rId102" Type="http://schemas.openxmlformats.org/officeDocument/2006/relationships/image" Target="../media/image491.png"/><Relationship Id="rId123" Type="http://schemas.openxmlformats.org/officeDocument/2006/relationships/customXml" Target="../ink/ink503.xml"/><Relationship Id="rId128" Type="http://schemas.openxmlformats.org/officeDocument/2006/relationships/image" Target="../media/image504.png"/><Relationship Id="rId144" Type="http://schemas.openxmlformats.org/officeDocument/2006/relationships/image" Target="../media/image512.png"/><Relationship Id="rId149" Type="http://schemas.openxmlformats.org/officeDocument/2006/relationships/customXml" Target="../ink/ink516.xml"/><Relationship Id="rId5" Type="http://schemas.openxmlformats.org/officeDocument/2006/relationships/customXml" Target="../ink/ink444.xml"/><Relationship Id="rId90" Type="http://schemas.openxmlformats.org/officeDocument/2006/relationships/image" Target="../media/image485.png"/><Relationship Id="rId95" Type="http://schemas.openxmlformats.org/officeDocument/2006/relationships/customXml" Target="../ink/ink489.xml"/><Relationship Id="rId160" Type="http://schemas.openxmlformats.org/officeDocument/2006/relationships/image" Target="../media/image520.png"/><Relationship Id="rId165" Type="http://schemas.openxmlformats.org/officeDocument/2006/relationships/customXml" Target="../ink/ink524.xml"/><Relationship Id="rId181" Type="http://schemas.openxmlformats.org/officeDocument/2006/relationships/customXml" Target="../ink/ink532.xml"/><Relationship Id="rId186" Type="http://schemas.openxmlformats.org/officeDocument/2006/relationships/image" Target="../media/image533.png"/><Relationship Id="rId22" Type="http://schemas.openxmlformats.org/officeDocument/2006/relationships/image" Target="../media/image451.png"/><Relationship Id="rId27" Type="http://schemas.openxmlformats.org/officeDocument/2006/relationships/customXml" Target="../ink/ink455.xml"/><Relationship Id="rId43" Type="http://schemas.openxmlformats.org/officeDocument/2006/relationships/customXml" Target="../ink/ink463.xml"/><Relationship Id="rId48" Type="http://schemas.openxmlformats.org/officeDocument/2006/relationships/image" Target="../media/image464.png"/><Relationship Id="rId64" Type="http://schemas.openxmlformats.org/officeDocument/2006/relationships/image" Target="../media/image472.png"/><Relationship Id="rId69" Type="http://schemas.openxmlformats.org/officeDocument/2006/relationships/customXml" Target="../ink/ink476.xml"/><Relationship Id="rId113" Type="http://schemas.openxmlformats.org/officeDocument/2006/relationships/customXml" Target="../ink/ink498.xml"/><Relationship Id="rId118" Type="http://schemas.openxmlformats.org/officeDocument/2006/relationships/image" Target="../media/image499.png"/><Relationship Id="rId134" Type="http://schemas.openxmlformats.org/officeDocument/2006/relationships/image" Target="../media/image507.png"/><Relationship Id="rId139" Type="http://schemas.openxmlformats.org/officeDocument/2006/relationships/customXml" Target="../ink/ink511.xml"/><Relationship Id="rId80" Type="http://schemas.openxmlformats.org/officeDocument/2006/relationships/image" Target="../media/image480.png"/><Relationship Id="rId85" Type="http://schemas.openxmlformats.org/officeDocument/2006/relationships/customXml" Target="../ink/ink484.xml"/><Relationship Id="rId150" Type="http://schemas.openxmlformats.org/officeDocument/2006/relationships/image" Target="../media/image515.png"/><Relationship Id="rId155" Type="http://schemas.openxmlformats.org/officeDocument/2006/relationships/customXml" Target="../ink/ink519.xml"/><Relationship Id="rId171" Type="http://schemas.openxmlformats.org/officeDocument/2006/relationships/customXml" Target="../ink/ink527.xml"/><Relationship Id="rId176" Type="http://schemas.openxmlformats.org/officeDocument/2006/relationships/image" Target="../media/image528.png"/><Relationship Id="rId192" Type="http://schemas.openxmlformats.org/officeDocument/2006/relationships/image" Target="../media/image536.png"/><Relationship Id="rId197" Type="http://schemas.openxmlformats.org/officeDocument/2006/relationships/customXml" Target="../ink/ink540.xml"/><Relationship Id="rId201" Type="http://schemas.openxmlformats.org/officeDocument/2006/relationships/customXml" Target="../ink/ink542.xml"/><Relationship Id="rId12" Type="http://schemas.openxmlformats.org/officeDocument/2006/relationships/image" Target="../media/image446.png"/><Relationship Id="rId17" Type="http://schemas.openxmlformats.org/officeDocument/2006/relationships/customXml" Target="../ink/ink450.xml"/><Relationship Id="rId33" Type="http://schemas.openxmlformats.org/officeDocument/2006/relationships/customXml" Target="../ink/ink458.xml"/><Relationship Id="rId38" Type="http://schemas.openxmlformats.org/officeDocument/2006/relationships/image" Target="../media/image459.png"/><Relationship Id="rId59" Type="http://schemas.openxmlformats.org/officeDocument/2006/relationships/customXml" Target="../ink/ink471.xml"/><Relationship Id="rId103" Type="http://schemas.openxmlformats.org/officeDocument/2006/relationships/customXml" Target="../ink/ink493.xml"/><Relationship Id="rId108" Type="http://schemas.openxmlformats.org/officeDocument/2006/relationships/image" Target="../media/image494.png"/><Relationship Id="rId124" Type="http://schemas.openxmlformats.org/officeDocument/2006/relationships/image" Target="../media/image502.png"/><Relationship Id="rId129" Type="http://schemas.openxmlformats.org/officeDocument/2006/relationships/customXml" Target="../ink/ink506.xml"/><Relationship Id="rId54" Type="http://schemas.openxmlformats.org/officeDocument/2006/relationships/image" Target="../media/image467.png"/><Relationship Id="rId70" Type="http://schemas.openxmlformats.org/officeDocument/2006/relationships/image" Target="../media/image475.png"/><Relationship Id="rId75" Type="http://schemas.openxmlformats.org/officeDocument/2006/relationships/customXml" Target="../ink/ink479.xml"/><Relationship Id="rId91" Type="http://schemas.openxmlformats.org/officeDocument/2006/relationships/customXml" Target="../ink/ink487.xml"/><Relationship Id="rId96" Type="http://schemas.openxmlformats.org/officeDocument/2006/relationships/image" Target="../media/image488.png"/><Relationship Id="rId140" Type="http://schemas.openxmlformats.org/officeDocument/2006/relationships/image" Target="../media/image510.png"/><Relationship Id="rId145" Type="http://schemas.openxmlformats.org/officeDocument/2006/relationships/customXml" Target="../ink/ink514.xml"/><Relationship Id="rId161" Type="http://schemas.openxmlformats.org/officeDocument/2006/relationships/customXml" Target="../ink/ink522.xml"/><Relationship Id="rId166" Type="http://schemas.openxmlformats.org/officeDocument/2006/relationships/image" Target="../media/image523.png"/><Relationship Id="rId182" Type="http://schemas.openxmlformats.org/officeDocument/2006/relationships/image" Target="../media/image531.png"/><Relationship Id="rId187" Type="http://schemas.openxmlformats.org/officeDocument/2006/relationships/customXml" Target="../ink/ink5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3.png"/><Relationship Id="rId23" Type="http://schemas.openxmlformats.org/officeDocument/2006/relationships/customXml" Target="../ink/ink453.xml"/><Relationship Id="rId28" Type="http://schemas.openxmlformats.org/officeDocument/2006/relationships/image" Target="../media/image454.png"/><Relationship Id="rId49" Type="http://schemas.openxmlformats.org/officeDocument/2006/relationships/customXml" Target="../ink/ink466.xml"/><Relationship Id="rId114" Type="http://schemas.openxmlformats.org/officeDocument/2006/relationships/image" Target="../media/image497.png"/><Relationship Id="rId119" Type="http://schemas.openxmlformats.org/officeDocument/2006/relationships/customXml" Target="../ink/ink501.xml"/><Relationship Id="rId44" Type="http://schemas.openxmlformats.org/officeDocument/2006/relationships/image" Target="../media/image462.png"/><Relationship Id="rId60" Type="http://schemas.openxmlformats.org/officeDocument/2006/relationships/image" Target="../media/image470.png"/><Relationship Id="rId65" Type="http://schemas.openxmlformats.org/officeDocument/2006/relationships/customXml" Target="../ink/ink474.xml"/><Relationship Id="rId81" Type="http://schemas.openxmlformats.org/officeDocument/2006/relationships/customXml" Target="../ink/ink482.xml"/><Relationship Id="rId86" Type="http://schemas.openxmlformats.org/officeDocument/2006/relationships/image" Target="../media/image483.png"/><Relationship Id="rId130" Type="http://schemas.openxmlformats.org/officeDocument/2006/relationships/image" Target="../media/image505.png"/><Relationship Id="rId135" Type="http://schemas.openxmlformats.org/officeDocument/2006/relationships/customXml" Target="../ink/ink509.xml"/><Relationship Id="rId151" Type="http://schemas.openxmlformats.org/officeDocument/2006/relationships/customXml" Target="../ink/ink517.xml"/><Relationship Id="rId156" Type="http://schemas.openxmlformats.org/officeDocument/2006/relationships/image" Target="../media/image518.png"/><Relationship Id="rId177" Type="http://schemas.openxmlformats.org/officeDocument/2006/relationships/customXml" Target="../ink/ink530.xml"/><Relationship Id="rId198" Type="http://schemas.openxmlformats.org/officeDocument/2006/relationships/image" Target="../media/image539.png"/><Relationship Id="rId172" Type="http://schemas.openxmlformats.org/officeDocument/2006/relationships/image" Target="../media/image526.png"/><Relationship Id="rId193" Type="http://schemas.openxmlformats.org/officeDocument/2006/relationships/customXml" Target="../ink/ink538.xml"/><Relationship Id="rId202" Type="http://schemas.openxmlformats.org/officeDocument/2006/relationships/image" Target="../media/image541.png"/><Relationship Id="rId13" Type="http://schemas.openxmlformats.org/officeDocument/2006/relationships/customXml" Target="../ink/ink448.xml"/><Relationship Id="rId18" Type="http://schemas.openxmlformats.org/officeDocument/2006/relationships/image" Target="../media/image449.png"/><Relationship Id="rId39" Type="http://schemas.openxmlformats.org/officeDocument/2006/relationships/customXml" Target="../ink/ink461.xml"/><Relationship Id="rId109" Type="http://schemas.openxmlformats.org/officeDocument/2006/relationships/customXml" Target="../ink/ink496.xml"/><Relationship Id="rId34" Type="http://schemas.openxmlformats.org/officeDocument/2006/relationships/image" Target="../media/image457.png"/><Relationship Id="rId50" Type="http://schemas.openxmlformats.org/officeDocument/2006/relationships/image" Target="../media/image465.png"/><Relationship Id="rId55" Type="http://schemas.openxmlformats.org/officeDocument/2006/relationships/customXml" Target="../ink/ink469.xml"/><Relationship Id="rId76" Type="http://schemas.openxmlformats.org/officeDocument/2006/relationships/image" Target="../media/image478.png"/><Relationship Id="rId97" Type="http://schemas.openxmlformats.org/officeDocument/2006/relationships/customXml" Target="../ink/ink490.xml"/><Relationship Id="rId104" Type="http://schemas.openxmlformats.org/officeDocument/2006/relationships/image" Target="../media/image492.png"/><Relationship Id="rId120" Type="http://schemas.openxmlformats.org/officeDocument/2006/relationships/image" Target="../media/image500.png"/><Relationship Id="rId125" Type="http://schemas.openxmlformats.org/officeDocument/2006/relationships/customXml" Target="../ink/ink504.xml"/><Relationship Id="rId141" Type="http://schemas.openxmlformats.org/officeDocument/2006/relationships/customXml" Target="../ink/ink512.xml"/><Relationship Id="rId146" Type="http://schemas.openxmlformats.org/officeDocument/2006/relationships/image" Target="../media/image513.png"/><Relationship Id="rId167" Type="http://schemas.openxmlformats.org/officeDocument/2006/relationships/customXml" Target="../ink/ink525.xml"/><Relationship Id="rId188" Type="http://schemas.openxmlformats.org/officeDocument/2006/relationships/image" Target="../media/image534.png"/><Relationship Id="rId7" Type="http://schemas.openxmlformats.org/officeDocument/2006/relationships/customXml" Target="../ink/ink445.xml"/><Relationship Id="rId71" Type="http://schemas.openxmlformats.org/officeDocument/2006/relationships/customXml" Target="../ink/ink477.xml"/><Relationship Id="rId92" Type="http://schemas.openxmlformats.org/officeDocument/2006/relationships/image" Target="../media/image486.png"/><Relationship Id="rId162" Type="http://schemas.openxmlformats.org/officeDocument/2006/relationships/image" Target="../media/image521.png"/><Relationship Id="rId183" Type="http://schemas.openxmlformats.org/officeDocument/2006/relationships/customXml" Target="../ink/ink533.xml"/><Relationship Id="rId2" Type="http://schemas.openxmlformats.org/officeDocument/2006/relationships/image" Target="../media/image1.png"/><Relationship Id="rId29" Type="http://schemas.openxmlformats.org/officeDocument/2006/relationships/customXml" Target="../ink/ink456.xml"/><Relationship Id="rId24" Type="http://schemas.openxmlformats.org/officeDocument/2006/relationships/image" Target="../media/image452.png"/><Relationship Id="rId40" Type="http://schemas.openxmlformats.org/officeDocument/2006/relationships/image" Target="../media/image460.png"/><Relationship Id="rId45" Type="http://schemas.openxmlformats.org/officeDocument/2006/relationships/customXml" Target="../ink/ink464.xml"/><Relationship Id="rId66" Type="http://schemas.openxmlformats.org/officeDocument/2006/relationships/image" Target="../media/image473.png"/><Relationship Id="rId87" Type="http://schemas.openxmlformats.org/officeDocument/2006/relationships/customXml" Target="../ink/ink485.xml"/><Relationship Id="rId110" Type="http://schemas.openxmlformats.org/officeDocument/2006/relationships/image" Target="../media/image495.png"/><Relationship Id="rId115" Type="http://schemas.openxmlformats.org/officeDocument/2006/relationships/customXml" Target="../ink/ink499.xml"/><Relationship Id="rId131" Type="http://schemas.openxmlformats.org/officeDocument/2006/relationships/customXml" Target="../ink/ink507.xml"/><Relationship Id="rId136" Type="http://schemas.openxmlformats.org/officeDocument/2006/relationships/image" Target="../media/image508.png"/><Relationship Id="rId157" Type="http://schemas.openxmlformats.org/officeDocument/2006/relationships/customXml" Target="../ink/ink520.xml"/><Relationship Id="rId178" Type="http://schemas.openxmlformats.org/officeDocument/2006/relationships/image" Target="../media/image529.png"/><Relationship Id="rId61" Type="http://schemas.openxmlformats.org/officeDocument/2006/relationships/customXml" Target="../ink/ink472.xml"/><Relationship Id="rId82" Type="http://schemas.openxmlformats.org/officeDocument/2006/relationships/image" Target="../media/image481.png"/><Relationship Id="rId152" Type="http://schemas.openxmlformats.org/officeDocument/2006/relationships/image" Target="../media/image516.png"/><Relationship Id="rId173" Type="http://schemas.openxmlformats.org/officeDocument/2006/relationships/customXml" Target="../ink/ink528.xml"/><Relationship Id="rId194" Type="http://schemas.openxmlformats.org/officeDocument/2006/relationships/image" Target="../media/image537.png"/><Relationship Id="rId199" Type="http://schemas.openxmlformats.org/officeDocument/2006/relationships/customXml" Target="../ink/ink541.xml"/><Relationship Id="rId203" Type="http://schemas.openxmlformats.org/officeDocument/2006/relationships/customXml" Target="../ink/ink543.xml"/><Relationship Id="rId19" Type="http://schemas.openxmlformats.org/officeDocument/2006/relationships/customXml" Target="../ink/ink451.xml"/><Relationship Id="rId14" Type="http://schemas.openxmlformats.org/officeDocument/2006/relationships/image" Target="../media/image447.png"/><Relationship Id="rId30" Type="http://schemas.openxmlformats.org/officeDocument/2006/relationships/image" Target="../media/image455.png"/><Relationship Id="rId35" Type="http://schemas.openxmlformats.org/officeDocument/2006/relationships/customXml" Target="../ink/ink459.xml"/><Relationship Id="rId56" Type="http://schemas.openxmlformats.org/officeDocument/2006/relationships/image" Target="../media/image468.png"/><Relationship Id="rId77" Type="http://schemas.openxmlformats.org/officeDocument/2006/relationships/customXml" Target="../ink/ink480.xml"/><Relationship Id="rId100" Type="http://schemas.openxmlformats.org/officeDocument/2006/relationships/image" Target="../media/image490.png"/><Relationship Id="rId105" Type="http://schemas.openxmlformats.org/officeDocument/2006/relationships/customXml" Target="../ink/ink494.xml"/><Relationship Id="rId126" Type="http://schemas.openxmlformats.org/officeDocument/2006/relationships/image" Target="../media/image503.png"/><Relationship Id="rId147" Type="http://schemas.openxmlformats.org/officeDocument/2006/relationships/customXml" Target="../ink/ink515.xml"/><Relationship Id="rId168" Type="http://schemas.openxmlformats.org/officeDocument/2006/relationships/image" Target="../media/image524.png"/><Relationship Id="rId8" Type="http://schemas.openxmlformats.org/officeDocument/2006/relationships/image" Target="../media/image444.png"/><Relationship Id="rId51" Type="http://schemas.openxmlformats.org/officeDocument/2006/relationships/customXml" Target="../ink/ink467.xml"/><Relationship Id="rId72" Type="http://schemas.openxmlformats.org/officeDocument/2006/relationships/image" Target="../media/image476.png"/><Relationship Id="rId93" Type="http://schemas.openxmlformats.org/officeDocument/2006/relationships/customXml" Target="../ink/ink488.xml"/><Relationship Id="rId98" Type="http://schemas.openxmlformats.org/officeDocument/2006/relationships/image" Target="../media/image489.png"/><Relationship Id="rId121" Type="http://schemas.openxmlformats.org/officeDocument/2006/relationships/customXml" Target="../ink/ink502.xml"/><Relationship Id="rId142" Type="http://schemas.openxmlformats.org/officeDocument/2006/relationships/image" Target="../media/image511.png"/><Relationship Id="rId163" Type="http://schemas.openxmlformats.org/officeDocument/2006/relationships/customXml" Target="../ink/ink523.xml"/><Relationship Id="rId184" Type="http://schemas.openxmlformats.org/officeDocument/2006/relationships/image" Target="../media/image532.png"/><Relationship Id="rId189" Type="http://schemas.openxmlformats.org/officeDocument/2006/relationships/customXml" Target="../ink/ink536.xml"/><Relationship Id="rId3" Type="http://schemas.openxmlformats.org/officeDocument/2006/relationships/customXml" Target="../ink/ink443.xml"/><Relationship Id="rId25" Type="http://schemas.openxmlformats.org/officeDocument/2006/relationships/customXml" Target="../ink/ink454.xml"/><Relationship Id="rId46" Type="http://schemas.openxmlformats.org/officeDocument/2006/relationships/image" Target="../media/image463.png"/><Relationship Id="rId67" Type="http://schemas.openxmlformats.org/officeDocument/2006/relationships/customXml" Target="../ink/ink475.xml"/><Relationship Id="rId116" Type="http://schemas.openxmlformats.org/officeDocument/2006/relationships/image" Target="../media/image498.png"/><Relationship Id="rId137" Type="http://schemas.openxmlformats.org/officeDocument/2006/relationships/customXml" Target="../ink/ink510.xml"/><Relationship Id="rId158" Type="http://schemas.openxmlformats.org/officeDocument/2006/relationships/image" Target="../media/image519.png"/><Relationship Id="rId20" Type="http://schemas.openxmlformats.org/officeDocument/2006/relationships/image" Target="../media/image450.png"/><Relationship Id="rId41" Type="http://schemas.openxmlformats.org/officeDocument/2006/relationships/customXml" Target="../ink/ink462.xml"/><Relationship Id="rId62" Type="http://schemas.openxmlformats.org/officeDocument/2006/relationships/image" Target="../media/image471.png"/><Relationship Id="rId83" Type="http://schemas.openxmlformats.org/officeDocument/2006/relationships/customXml" Target="../ink/ink483.xml"/><Relationship Id="rId88" Type="http://schemas.openxmlformats.org/officeDocument/2006/relationships/image" Target="../media/image484.png"/><Relationship Id="rId111" Type="http://schemas.openxmlformats.org/officeDocument/2006/relationships/customXml" Target="../ink/ink497.xml"/><Relationship Id="rId132" Type="http://schemas.openxmlformats.org/officeDocument/2006/relationships/image" Target="../media/image506.png"/><Relationship Id="rId153" Type="http://schemas.openxmlformats.org/officeDocument/2006/relationships/customXml" Target="../ink/ink518.xml"/><Relationship Id="rId174" Type="http://schemas.openxmlformats.org/officeDocument/2006/relationships/image" Target="../media/image527.png"/><Relationship Id="rId179" Type="http://schemas.openxmlformats.org/officeDocument/2006/relationships/customXml" Target="../ink/ink531.xml"/><Relationship Id="rId195" Type="http://schemas.openxmlformats.org/officeDocument/2006/relationships/customXml" Target="../ink/ink539.xml"/><Relationship Id="rId190" Type="http://schemas.openxmlformats.org/officeDocument/2006/relationships/image" Target="../media/image535.png"/><Relationship Id="rId204" Type="http://schemas.openxmlformats.org/officeDocument/2006/relationships/image" Target="../media/image542.png"/><Relationship Id="rId15" Type="http://schemas.openxmlformats.org/officeDocument/2006/relationships/customXml" Target="../ink/ink449.xml"/><Relationship Id="rId36" Type="http://schemas.openxmlformats.org/officeDocument/2006/relationships/image" Target="../media/image458.png"/><Relationship Id="rId57" Type="http://schemas.openxmlformats.org/officeDocument/2006/relationships/customXml" Target="../ink/ink470.xml"/><Relationship Id="rId106" Type="http://schemas.openxmlformats.org/officeDocument/2006/relationships/image" Target="../media/image493.png"/><Relationship Id="rId127" Type="http://schemas.openxmlformats.org/officeDocument/2006/relationships/customXml" Target="../ink/ink505.xml"/><Relationship Id="rId10" Type="http://schemas.openxmlformats.org/officeDocument/2006/relationships/image" Target="../media/image445.png"/><Relationship Id="rId31" Type="http://schemas.openxmlformats.org/officeDocument/2006/relationships/customXml" Target="../ink/ink457.xml"/><Relationship Id="rId52" Type="http://schemas.openxmlformats.org/officeDocument/2006/relationships/image" Target="../media/image466.png"/><Relationship Id="rId73" Type="http://schemas.openxmlformats.org/officeDocument/2006/relationships/customXml" Target="../ink/ink478.xml"/><Relationship Id="rId78" Type="http://schemas.openxmlformats.org/officeDocument/2006/relationships/image" Target="../media/image479.png"/><Relationship Id="rId94" Type="http://schemas.openxmlformats.org/officeDocument/2006/relationships/image" Target="../media/image487.png"/><Relationship Id="rId99" Type="http://schemas.openxmlformats.org/officeDocument/2006/relationships/customXml" Target="../ink/ink491.xml"/><Relationship Id="rId101" Type="http://schemas.openxmlformats.org/officeDocument/2006/relationships/customXml" Target="../ink/ink492.xml"/><Relationship Id="rId122" Type="http://schemas.openxmlformats.org/officeDocument/2006/relationships/image" Target="../media/image501.png"/><Relationship Id="rId143" Type="http://schemas.openxmlformats.org/officeDocument/2006/relationships/customXml" Target="../ink/ink513.xml"/><Relationship Id="rId148" Type="http://schemas.openxmlformats.org/officeDocument/2006/relationships/image" Target="../media/image514.png"/><Relationship Id="rId164" Type="http://schemas.openxmlformats.org/officeDocument/2006/relationships/image" Target="../media/image522.png"/><Relationship Id="rId169" Type="http://schemas.openxmlformats.org/officeDocument/2006/relationships/customXml" Target="../ink/ink526.xml"/><Relationship Id="rId185" Type="http://schemas.openxmlformats.org/officeDocument/2006/relationships/customXml" Target="../ink/ink534.xml"/><Relationship Id="rId4" Type="http://schemas.openxmlformats.org/officeDocument/2006/relationships/image" Target="../media/image3.png"/><Relationship Id="rId9" Type="http://schemas.openxmlformats.org/officeDocument/2006/relationships/customXml" Target="../ink/ink446.xml"/><Relationship Id="rId180" Type="http://schemas.openxmlformats.org/officeDocument/2006/relationships/image" Target="../media/image530.png"/><Relationship Id="rId26" Type="http://schemas.openxmlformats.org/officeDocument/2006/relationships/image" Target="../media/image453.png"/><Relationship Id="rId47" Type="http://schemas.openxmlformats.org/officeDocument/2006/relationships/customXml" Target="../ink/ink465.xml"/><Relationship Id="rId68" Type="http://schemas.openxmlformats.org/officeDocument/2006/relationships/image" Target="../media/image474.png"/><Relationship Id="rId89" Type="http://schemas.openxmlformats.org/officeDocument/2006/relationships/customXml" Target="../ink/ink486.xml"/><Relationship Id="rId112" Type="http://schemas.openxmlformats.org/officeDocument/2006/relationships/image" Target="../media/image496.png"/><Relationship Id="rId133" Type="http://schemas.openxmlformats.org/officeDocument/2006/relationships/customXml" Target="../ink/ink508.xml"/><Relationship Id="rId154" Type="http://schemas.openxmlformats.org/officeDocument/2006/relationships/image" Target="../media/image517.png"/><Relationship Id="rId175" Type="http://schemas.openxmlformats.org/officeDocument/2006/relationships/customXml" Target="../ink/ink5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93798" y="10682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7DCBFC56-7879-DE06-8375-4DD0A8CA3DF2}"/>
              </a:ext>
            </a:extLst>
          </p:cNvPr>
          <p:cNvSpPr/>
          <p:nvPr/>
        </p:nvSpPr>
        <p:spPr>
          <a:xfrm>
            <a:off x="897621" y="763398"/>
            <a:ext cx="1291905" cy="276201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047C17F-D108-B61B-AE6A-6A8EE8F13672}"/>
              </a:ext>
            </a:extLst>
          </p:cNvPr>
          <p:cNvGrpSpPr/>
          <p:nvPr/>
        </p:nvGrpSpPr>
        <p:grpSpPr>
          <a:xfrm>
            <a:off x="1176031" y="445518"/>
            <a:ext cx="3844800" cy="815040"/>
            <a:chOff x="1176031" y="445518"/>
            <a:chExt cx="3844800" cy="81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9A0F2BA-CB8E-467C-704B-DA5C421F6CDB}"/>
                    </a:ext>
                  </a:extLst>
                </p14:cNvPr>
                <p14:cNvContentPartPr/>
                <p14:nvPr/>
              </p14:nvContentPartPr>
              <p14:xfrm>
                <a:off x="1176031" y="791838"/>
                <a:ext cx="293040" cy="463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9A0F2BA-CB8E-467C-704B-DA5C421F6CD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67391" y="783198"/>
                  <a:ext cx="31068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3ED665A-D6FC-AC97-67F9-7839A4B5DF73}"/>
                    </a:ext>
                  </a:extLst>
                </p14:cNvPr>
                <p14:cNvContentPartPr/>
                <p14:nvPr/>
              </p14:nvContentPartPr>
              <p14:xfrm>
                <a:off x="1492471" y="898038"/>
                <a:ext cx="68400" cy="306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3ED665A-D6FC-AC97-67F9-7839A4B5DF7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83831" y="889038"/>
                  <a:ext cx="860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4066660-90F8-077C-1E91-B71A35F7B666}"/>
                    </a:ext>
                  </a:extLst>
                </p14:cNvPr>
                <p14:cNvContentPartPr/>
                <p14:nvPr/>
              </p14:nvContentPartPr>
              <p14:xfrm>
                <a:off x="1495711" y="863838"/>
                <a:ext cx="188640" cy="396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4066660-90F8-077C-1E91-B71A35F7B66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87071" y="854838"/>
                  <a:ext cx="20628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EF1E949-CA7F-4982-330E-1AB1E1DCE7E6}"/>
                    </a:ext>
                  </a:extLst>
                </p14:cNvPr>
                <p14:cNvContentPartPr/>
                <p14:nvPr/>
              </p14:nvContentPartPr>
              <p14:xfrm>
                <a:off x="1813591" y="973278"/>
                <a:ext cx="636480" cy="63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EF1E949-CA7F-4982-330E-1AB1E1DCE7E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04591" y="964638"/>
                  <a:ext cx="6541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2D97EB0-EF68-CD1E-813C-CCCA8E9F2E16}"/>
                    </a:ext>
                  </a:extLst>
                </p14:cNvPr>
                <p14:cNvContentPartPr/>
                <p14:nvPr/>
              </p14:nvContentPartPr>
              <p14:xfrm>
                <a:off x="2429551" y="903078"/>
                <a:ext cx="89640" cy="166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2D97EB0-EF68-CD1E-813C-CCCA8E9F2E1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420551" y="894438"/>
                  <a:ext cx="1072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88CF6CC-C770-A666-B033-B2308CE77456}"/>
                    </a:ext>
                  </a:extLst>
                </p14:cNvPr>
                <p14:cNvContentPartPr/>
                <p14:nvPr/>
              </p14:nvContentPartPr>
              <p14:xfrm>
                <a:off x="2686591" y="445518"/>
                <a:ext cx="299520" cy="526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88CF6CC-C770-A666-B033-B2308CE7745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677591" y="436518"/>
                  <a:ext cx="31716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59B8664-A7AC-0680-D968-3ABA0460BBF1}"/>
                    </a:ext>
                  </a:extLst>
                </p14:cNvPr>
                <p14:cNvContentPartPr/>
                <p14:nvPr/>
              </p14:nvContentPartPr>
              <p14:xfrm>
                <a:off x="2959831" y="753678"/>
                <a:ext cx="332280" cy="128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59B8664-A7AC-0680-D968-3ABA0460BBF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51191" y="744678"/>
                  <a:ext cx="3499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2FD03EA-3A0E-3CA6-C1D5-2438BE048400}"/>
                    </a:ext>
                  </a:extLst>
                </p14:cNvPr>
                <p14:cNvContentPartPr/>
                <p14:nvPr/>
              </p14:nvContentPartPr>
              <p14:xfrm>
                <a:off x="3267271" y="446958"/>
                <a:ext cx="70920" cy="446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2FD03EA-3A0E-3CA6-C1D5-2438BE04840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58631" y="437958"/>
                  <a:ext cx="885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119988C-8273-59B0-31C7-0D6B7B85F093}"/>
                    </a:ext>
                  </a:extLst>
                </p14:cNvPr>
                <p14:cNvContentPartPr/>
                <p14:nvPr/>
              </p14:nvContentPartPr>
              <p14:xfrm>
                <a:off x="3247471" y="712278"/>
                <a:ext cx="185040" cy="63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119988C-8273-59B0-31C7-0D6B7B85F09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238471" y="703278"/>
                  <a:ext cx="2026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5593636-AC19-584F-ABEF-CF2E3817598A}"/>
                    </a:ext>
                  </a:extLst>
                </p14:cNvPr>
                <p14:cNvContentPartPr/>
                <p14:nvPr/>
              </p14:nvContentPartPr>
              <p14:xfrm>
                <a:off x="3386791" y="772398"/>
                <a:ext cx="227880" cy="104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5593636-AC19-584F-ABEF-CF2E3817598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378151" y="763398"/>
                  <a:ext cx="2455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F8C28A9-6A78-122B-35C5-D17E50D07BD4}"/>
                    </a:ext>
                  </a:extLst>
                </p14:cNvPr>
                <p14:cNvContentPartPr/>
                <p14:nvPr/>
              </p14:nvContentPartPr>
              <p14:xfrm>
                <a:off x="3653911" y="474318"/>
                <a:ext cx="168840" cy="457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F8C28A9-6A78-122B-35C5-D17E50D07BD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645271" y="465678"/>
                  <a:ext cx="18648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DE59A29-3F0B-BF29-49DB-F6E3D326D3B7}"/>
                    </a:ext>
                  </a:extLst>
                </p14:cNvPr>
                <p14:cNvContentPartPr/>
                <p14:nvPr/>
              </p14:nvContentPartPr>
              <p14:xfrm>
                <a:off x="3931471" y="732078"/>
                <a:ext cx="330840" cy="172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DE59A29-3F0B-BF29-49DB-F6E3D326D3B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22471" y="723438"/>
                  <a:ext cx="3484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D21D1FD-B897-5FFB-3ABE-E961EFF17442}"/>
                    </a:ext>
                  </a:extLst>
                </p14:cNvPr>
                <p14:cNvContentPartPr/>
                <p14:nvPr/>
              </p14:nvContentPartPr>
              <p14:xfrm>
                <a:off x="4233871" y="694998"/>
                <a:ext cx="140400" cy="243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D21D1FD-B897-5FFB-3ABE-E961EFF1744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224871" y="686358"/>
                  <a:ext cx="1580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C17A4B2-A0B5-0709-28C5-F065490F531E}"/>
                    </a:ext>
                  </a:extLst>
                </p14:cNvPr>
                <p14:cNvContentPartPr/>
                <p14:nvPr/>
              </p14:nvContentPartPr>
              <p14:xfrm>
                <a:off x="4433311" y="693918"/>
                <a:ext cx="129960" cy="204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C17A4B2-A0B5-0709-28C5-F065490F531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424671" y="685278"/>
                  <a:ext cx="1476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5FE4442-48FB-03B8-3432-240FD0D8C329}"/>
                    </a:ext>
                  </a:extLst>
                </p14:cNvPr>
                <p14:cNvContentPartPr/>
                <p14:nvPr/>
              </p14:nvContentPartPr>
              <p14:xfrm>
                <a:off x="4684591" y="829998"/>
                <a:ext cx="271800" cy="32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5FE4442-48FB-03B8-3432-240FD0D8C32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675591" y="820998"/>
                  <a:ext cx="2894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7DB75D4-3C83-9C34-62B8-B1C155ED8450}"/>
                    </a:ext>
                  </a:extLst>
                </p14:cNvPr>
                <p14:cNvContentPartPr/>
                <p14:nvPr/>
              </p14:nvContentPartPr>
              <p14:xfrm>
                <a:off x="4920751" y="731358"/>
                <a:ext cx="100080" cy="158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7DB75D4-3C83-9C34-62B8-B1C155ED845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911751" y="722718"/>
                  <a:ext cx="117720" cy="17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0E49A9F-5FF8-0247-1D12-4ADD546775D8}"/>
              </a:ext>
            </a:extLst>
          </p:cNvPr>
          <p:cNvGrpSpPr/>
          <p:nvPr/>
        </p:nvGrpSpPr>
        <p:grpSpPr>
          <a:xfrm>
            <a:off x="6185071" y="409878"/>
            <a:ext cx="1011240" cy="630000"/>
            <a:chOff x="6185071" y="409878"/>
            <a:chExt cx="1011240" cy="63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B273564-2A07-B44F-607D-CCA3D1CB9CB2}"/>
                    </a:ext>
                  </a:extLst>
                </p14:cNvPr>
                <p14:cNvContentPartPr/>
                <p14:nvPr/>
              </p14:nvContentPartPr>
              <p14:xfrm>
                <a:off x="7049431" y="430398"/>
                <a:ext cx="87480" cy="216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B273564-2A07-B44F-607D-CCA3D1CB9CB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040431" y="421758"/>
                  <a:ext cx="1051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5512250-791F-A72A-D490-B635FA2776A1}"/>
                    </a:ext>
                  </a:extLst>
                </p14:cNvPr>
                <p14:cNvContentPartPr/>
                <p14:nvPr/>
              </p14:nvContentPartPr>
              <p14:xfrm>
                <a:off x="7086871" y="715878"/>
                <a:ext cx="109440" cy="109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5512250-791F-A72A-D490-B635FA2776A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077871" y="706878"/>
                  <a:ext cx="1270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64612C5-1421-B8CC-EAE3-9020733C0E89}"/>
                    </a:ext>
                  </a:extLst>
                </p14:cNvPr>
                <p14:cNvContentPartPr/>
                <p14:nvPr/>
              </p14:nvContentPartPr>
              <p14:xfrm>
                <a:off x="6714991" y="591678"/>
                <a:ext cx="218520" cy="179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64612C5-1421-B8CC-EAE3-9020733C0E8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706351" y="582678"/>
                  <a:ext cx="2361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B7AB8D8-CD8D-61AA-B2EE-9C2F86A110D5}"/>
                    </a:ext>
                  </a:extLst>
                </p14:cNvPr>
                <p14:cNvContentPartPr/>
                <p14:nvPr/>
              </p14:nvContentPartPr>
              <p14:xfrm>
                <a:off x="6745231" y="959598"/>
                <a:ext cx="188280" cy="80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B7AB8D8-CD8D-61AA-B2EE-9C2F86A110D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736591" y="950958"/>
                  <a:ext cx="2059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CB61B46-3375-5497-C8AD-074DE653F9E5}"/>
                    </a:ext>
                  </a:extLst>
                </p14:cNvPr>
                <p14:cNvContentPartPr/>
                <p14:nvPr/>
              </p14:nvContentPartPr>
              <p14:xfrm>
                <a:off x="6691591" y="409878"/>
                <a:ext cx="157320" cy="128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CB61B46-3375-5497-C8AD-074DE653F9E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682591" y="400878"/>
                  <a:ext cx="1749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8488E61-F19C-C459-93B2-2DF5AE91DC5F}"/>
                    </a:ext>
                  </a:extLst>
                </p14:cNvPr>
                <p14:cNvContentPartPr/>
                <p14:nvPr/>
              </p14:nvContentPartPr>
              <p14:xfrm>
                <a:off x="6527431" y="696078"/>
                <a:ext cx="100440" cy="73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8488E61-F19C-C459-93B2-2DF5AE91DC5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518431" y="687078"/>
                  <a:ext cx="1180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A1BEB6E-3CD7-C900-1C46-CC41732002F8}"/>
                    </a:ext>
                  </a:extLst>
                </p14:cNvPr>
                <p14:cNvContentPartPr/>
                <p14:nvPr/>
              </p14:nvContentPartPr>
              <p14:xfrm>
                <a:off x="6280111" y="692478"/>
                <a:ext cx="172800" cy="164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A1BEB6E-3CD7-C900-1C46-CC41732002F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271111" y="683838"/>
                  <a:ext cx="1904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DAD5C52-B698-85C8-1C10-A55024DEB391}"/>
                    </a:ext>
                  </a:extLst>
                </p14:cNvPr>
                <p14:cNvContentPartPr/>
                <p14:nvPr/>
              </p14:nvContentPartPr>
              <p14:xfrm>
                <a:off x="6333031" y="493758"/>
                <a:ext cx="50400" cy="2466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DAD5C52-B698-85C8-1C10-A55024DEB39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324391" y="485118"/>
                  <a:ext cx="680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5512BCA-B7BE-7084-508B-39C543EBBB31}"/>
                    </a:ext>
                  </a:extLst>
                </p14:cNvPr>
                <p14:cNvContentPartPr/>
                <p14:nvPr/>
              </p14:nvContentPartPr>
              <p14:xfrm>
                <a:off x="6185071" y="649998"/>
                <a:ext cx="104760" cy="163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5512BCA-B7BE-7084-508B-39C543EBBB3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176071" y="641358"/>
                  <a:ext cx="12240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8139E10-0194-E7C1-DC43-3DA791508187}"/>
              </a:ext>
            </a:extLst>
          </p:cNvPr>
          <p:cNvGrpSpPr/>
          <p:nvPr/>
        </p:nvGrpSpPr>
        <p:grpSpPr>
          <a:xfrm>
            <a:off x="7457671" y="675918"/>
            <a:ext cx="504720" cy="215640"/>
            <a:chOff x="7457671" y="675918"/>
            <a:chExt cx="504720" cy="21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43993C0-EF0C-E8B2-B85A-52B6C88B0246}"/>
                    </a:ext>
                  </a:extLst>
                </p14:cNvPr>
                <p14:cNvContentPartPr/>
                <p14:nvPr/>
              </p14:nvContentPartPr>
              <p14:xfrm>
                <a:off x="7457671" y="739278"/>
                <a:ext cx="475200" cy="72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43993C0-EF0C-E8B2-B85A-52B6C88B024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449031" y="730278"/>
                  <a:ext cx="4928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FA1C546-5385-06BD-67C9-158072DA8C3F}"/>
                    </a:ext>
                  </a:extLst>
                </p14:cNvPr>
                <p14:cNvContentPartPr/>
                <p14:nvPr/>
              </p14:nvContentPartPr>
              <p14:xfrm>
                <a:off x="7846111" y="675918"/>
                <a:ext cx="116280" cy="215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FA1C546-5385-06BD-67C9-158072DA8C3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837471" y="666918"/>
                  <a:ext cx="133920" cy="23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86C4F50-7466-5017-D14A-3088AC3B4BD4}"/>
              </a:ext>
            </a:extLst>
          </p:cNvPr>
          <p:cNvGrpSpPr/>
          <p:nvPr/>
        </p:nvGrpSpPr>
        <p:grpSpPr>
          <a:xfrm>
            <a:off x="8517151" y="320598"/>
            <a:ext cx="2962080" cy="844200"/>
            <a:chOff x="8517151" y="320598"/>
            <a:chExt cx="2962080" cy="84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1066A71-200C-D5DF-14FF-7F7D8DCBCD4C}"/>
                    </a:ext>
                  </a:extLst>
                </p14:cNvPr>
                <p14:cNvContentPartPr/>
                <p14:nvPr/>
              </p14:nvContentPartPr>
              <p14:xfrm>
                <a:off x="11300671" y="506358"/>
                <a:ext cx="178560" cy="180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1066A71-200C-D5DF-14FF-7F7D8DCBCD4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291671" y="497718"/>
                  <a:ext cx="1962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7117DCA-5961-1CBD-FC1D-B1E4AB68B410}"/>
                    </a:ext>
                  </a:extLst>
                </p14:cNvPr>
                <p14:cNvContentPartPr/>
                <p14:nvPr/>
              </p14:nvContentPartPr>
              <p14:xfrm>
                <a:off x="11376631" y="461358"/>
                <a:ext cx="21600" cy="29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7117DCA-5961-1CBD-FC1D-B1E4AB68B41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367631" y="452718"/>
                  <a:ext cx="392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F850A4A-95F9-DCCB-C949-ED8C748D1C6B}"/>
                    </a:ext>
                  </a:extLst>
                </p14:cNvPr>
                <p14:cNvContentPartPr/>
                <p14:nvPr/>
              </p14:nvContentPartPr>
              <p14:xfrm>
                <a:off x="10775431" y="460278"/>
                <a:ext cx="408960" cy="503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F850A4A-95F9-DCCB-C949-ED8C748D1C6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766431" y="451638"/>
                  <a:ext cx="42660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D2C07F8-5157-7D3E-3E07-D9687F51EFBA}"/>
                    </a:ext>
                  </a:extLst>
                </p14:cNvPr>
                <p14:cNvContentPartPr/>
                <p14:nvPr/>
              </p14:nvContentPartPr>
              <p14:xfrm>
                <a:off x="11348191" y="999558"/>
                <a:ext cx="123840" cy="75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D2C07F8-5157-7D3E-3E07-D9687F51EFB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339191" y="990918"/>
                  <a:ext cx="1414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2DDF941-2B6E-6802-ACA6-73AF975988A3}"/>
                    </a:ext>
                  </a:extLst>
                </p14:cNvPr>
                <p14:cNvContentPartPr/>
                <p14:nvPr/>
              </p14:nvContentPartPr>
              <p14:xfrm>
                <a:off x="10336591" y="635598"/>
                <a:ext cx="273600" cy="240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2DDF941-2B6E-6802-ACA6-73AF975988A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327951" y="626958"/>
                  <a:ext cx="2912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BD998E2-0BD2-737F-FAF5-F5A3A34EED39}"/>
                    </a:ext>
                  </a:extLst>
                </p14:cNvPr>
                <p14:cNvContentPartPr/>
                <p14:nvPr/>
              </p14:nvContentPartPr>
              <p14:xfrm>
                <a:off x="10209151" y="597438"/>
                <a:ext cx="278640" cy="281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BD998E2-0BD2-737F-FAF5-F5A3A34EED3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200151" y="588798"/>
                  <a:ext cx="2962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1C57F09-3350-B358-3B3E-2339C802C04B}"/>
                    </a:ext>
                  </a:extLst>
                </p14:cNvPr>
                <p14:cNvContentPartPr/>
                <p14:nvPr/>
              </p14:nvContentPartPr>
              <p14:xfrm>
                <a:off x="8977231" y="1086678"/>
                <a:ext cx="370440" cy="78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1C57F09-3350-B358-3B3E-2339C802C04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968591" y="1077678"/>
                  <a:ext cx="3880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ED1812A-814A-9E82-931C-141BC30D5A89}"/>
                    </a:ext>
                  </a:extLst>
                </p14:cNvPr>
                <p14:cNvContentPartPr/>
                <p14:nvPr/>
              </p14:nvContentPartPr>
              <p14:xfrm>
                <a:off x="9555751" y="537678"/>
                <a:ext cx="374400" cy="318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ED1812A-814A-9E82-931C-141BC30D5A8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546751" y="529038"/>
                  <a:ext cx="39204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75D4166-BEB1-A770-C255-F0A4A7821CB2}"/>
                    </a:ext>
                  </a:extLst>
                </p14:cNvPr>
                <p14:cNvContentPartPr/>
                <p14:nvPr/>
              </p14:nvContentPartPr>
              <p14:xfrm>
                <a:off x="9430831" y="767718"/>
                <a:ext cx="93960" cy="135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75D4166-BEB1-A770-C255-F0A4A7821CB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421831" y="758718"/>
                  <a:ext cx="1116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A3B6754-763C-6C33-365E-C1D22269B7D7}"/>
                    </a:ext>
                  </a:extLst>
                </p14:cNvPr>
                <p14:cNvContentPartPr/>
                <p14:nvPr/>
              </p14:nvContentPartPr>
              <p14:xfrm>
                <a:off x="9318151" y="768438"/>
                <a:ext cx="138600" cy="114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A3B6754-763C-6C33-365E-C1D22269B7D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309151" y="759798"/>
                  <a:ext cx="1562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3562076-B9E1-E86F-1732-D48B6891D525}"/>
                    </a:ext>
                  </a:extLst>
                </p14:cNvPr>
                <p14:cNvContentPartPr/>
                <p14:nvPr/>
              </p14:nvContentPartPr>
              <p14:xfrm>
                <a:off x="9291151" y="712278"/>
                <a:ext cx="86400" cy="1396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3562076-B9E1-E86F-1732-D48B6891D52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282511" y="703278"/>
                  <a:ext cx="1040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8F65F86-8846-B3F0-0D55-CED21A66C8C3}"/>
                    </a:ext>
                  </a:extLst>
                </p14:cNvPr>
                <p14:cNvContentPartPr/>
                <p14:nvPr/>
              </p14:nvContentPartPr>
              <p14:xfrm>
                <a:off x="8517151" y="700758"/>
                <a:ext cx="811080" cy="214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8F65F86-8846-B3F0-0D55-CED21A66C8C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508151" y="691758"/>
                  <a:ext cx="8287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53E15FF-D8B2-BAE2-E898-F47787C00830}"/>
                    </a:ext>
                  </a:extLst>
                </p14:cNvPr>
                <p14:cNvContentPartPr/>
                <p14:nvPr/>
              </p14:nvContentPartPr>
              <p14:xfrm>
                <a:off x="9111871" y="320598"/>
                <a:ext cx="571680" cy="2430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53E15FF-D8B2-BAE2-E898-F47787C0083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103231" y="311598"/>
                  <a:ext cx="589320" cy="26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936AE7C-418F-917F-9A00-6843A915A3E6}"/>
              </a:ext>
            </a:extLst>
          </p:cNvPr>
          <p:cNvGrpSpPr/>
          <p:nvPr/>
        </p:nvGrpSpPr>
        <p:grpSpPr>
          <a:xfrm>
            <a:off x="3243511" y="1098198"/>
            <a:ext cx="1024560" cy="849960"/>
            <a:chOff x="3243511" y="1098198"/>
            <a:chExt cx="1024560" cy="84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B1BC326-30CD-74E2-B01B-DC6A2EBA5569}"/>
                    </a:ext>
                  </a:extLst>
                </p14:cNvPr>
                <p14:cNvContentPartPr/>
                <p14:nvPr/>
              </p14:nvContentPartPr>
              <p14:xfrm>
                <a:off x="3536551" y="1098198"/>
                <a:ext cx="21600" cy="2408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B1BC326-30CD-74E2-B01B-DC6A2EBA556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527911" y="1089558"/>
                  <a:ext cx="392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08E1126-F4F4-D3EE-7994-19DA9BA5C1BA}"/>
                    </a:ext>
                  </a:extLst>
                </p14:cNvPr>
                <p14:cNvContentPartPr/>
                <p14:nvPr/>
              </p14:nvContentPartPr>
              <p14:xfrm>
                <a:off x="3449431" y="1306278"/>
                <a:ext cx="239760" cy="997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08E1126-F4F4-D3EE-7994-19DA9BA5C1B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40791" y="1297638"/>
                  <a:ext cx="2574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0ACEE29-AFBC-625B-D049-89F77A1F7834}"/>
                    </a:ext>
                  </a:extLst>
                </p14:cNvPr>
                <p14:cNvContentPartPr/>
                <p14:nvPr/>
              </p14:nvContentPartPr>
              <p14:xfrm>
                <a:off x="3308671" y="1560438"/>
                <a:ext cx="139680" cy="3877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0ACEE29-AFBC-625B-D049-89F77A1F783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299671" y="1551438"/>
                  <a:ext cx="15732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C84C8F5-DB4B-6AC3-A98E-FA3C8940312C}"/>
                    </a:ext>
                  </a:extLst>
                </p14:cNvPr>
                <p14:cNvContentPartPr/>
                <p14:nvPr/>
              </p14:nvContentPartPr>
              <p14:xfrm>
                <a:off x="3243511" y="1765278"/>
                <a:ext cx="174600" cy="421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C84C8F5-DB4B-6AC3-A98E-FA3C8940312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234511" y="1756638"/>
                  <a:ext cx="1922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4754610-352A-98FD-81A6-5515D34029CD}"/>
                    </a:ext>
                  </a:extLst>
                </p14:cNvPr>
                <p14:cNvContentPartPr/>
                <p14:nvPr/>
              </p14:nvContentPartPr>
              <p14:xfrm>
                <a:off x="3456991" y="1776798"/>
                <a:ext cx="222840" cy="117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4754610-352A-98FD-81A6-5515D34029C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448351" y="1768158"/>
                  <a:ext cx="2404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C140B3C-278E-62E9-A8EF-EE92DB079FF3}"/>
                    </a:ext>
                  </a:extLst>
                </p14:cNvPr>
                <p14:cNvContentPartPr/>
                <p14:nvPr/>
              </p14:nvContentPartPr>
              <p14:xfrm>
                <a:off x="3704671" y="1582398"/>
                <a:ext cx="185400" cy="351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C140B3C-278E-62E9-A8EF-EE92DB079FF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696031" y="1573758"/>
                  <a:ext cx="20304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714C84E-1F32-EA16-476E-D1F3E704B0A7}"/>
                    </a:ext>
                  </a:extLst>
                </p14:cNvPr>
                <p14:cNvContentPartPr/>
                <p14:nvPr/>
              </p14:nvContentPartPr>
              <p14:xfrm>
                <a:off x="3988351" y="1501758"/>
                <a:ext cx="28800" cy="339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714C84E-1F32-EA16-476E-D1F3E704B0A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979711" y="1493118"/>
                  <a:ext cx="4644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BDE7C25-C217-E1F6-5538-DAB922979FB2}"/>
                    </a:ext>
                  </a:extLst>
                </p14:cNvPr>
                <p14:cNvContentPartPr/>
                <p14:nvPr/>
              </p14:nvContentPartPr>
              <p14:xfrm>
                <a:off x="4116151" y="1663398"/>
                <a:ext cx="151920" cy="200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BDE7C25-C217-E1F6-5538-DAB922979FB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107151" y="1654398"/>
                  <a:ext cx="169560" cy="21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B3FD8C9-91AD-AB1C-1910-07FF51AE3FEC}"/>
                  </a:ext>
                </a:extLst>
              </p14:cNvPr>
              <p14:cNvContentPartPr/>
              <p14:nvPr/>
            </p14:nvContentPartPr>
            <p14:xfrm>
              <a:off x="4700431" y="1406358"/>
              <a:ext cx="203400" cy="3567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B3FD8C9-91AD-AB1C-1910-07FF51AE3FEC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4691431" y="1397718"/>
                <a:ext cx="221040" cy="37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1637B5B3-E0AF-94D6-1163-B109D1289499}"/>
              </a:ext>
            </a:extLst>
          </p:cNvPr>
          <p:cNvGrpSpPr/>
          <p:nvPr/>
        </p:nvGrpSpPr>
        <p:grpSpPr>
          <a:xfrm>
            <a:off x="3463831" y="2283678"/>
            <a:ext cx="1592640" cy="482760"/>
            <a:chOff x="3463831" y="2283678"/>
            <a:chExt cx="1592640" cy="48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D083D80-9762-6021-5A40-807DD20DB72D}"/>
                    </a:ext>
                  </a:extLst>
                </p14:cNvPr>
                <p14:cNvContentPartPr/>
                <p14:nvPr/>
              </p14:nvContentPartPr>
              <p14:xfrm>
                <a:off x="3467431" y="2283678"/>
                <a:ext cx="129600" cy="4827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D083D80-9762-6021-5A40-807DD20DB72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458791" y="2275038"/>
                  <a:ext cx="14724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68955B4-4CE0-5F16-3494-E3DC00AE3120}"/>
                    </a:ext>
                  </a:extLst>
                </p14:cNvPr>
                <p14:cNvContentPartPr/>
                <p14:nvPr/>
              </p14:nvContentPartPr>
              <p14:xfrm>
                <a:off x="3463831" y="2580318"/>
                <a:ext cx="151920" cy="280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68955B4-4CE0-5F16-3494-E3DC00AE312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454831" y="2571678"/>
                  <a:ext cx="1695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5ED4BFB-743C-1AA4-CD70-0DBD254F2C7A}"/>
                    </a:ext>
                  </a:extLst>
                </p14:cNvPr>
                <p14:cNvContentPartPr/>
                <p14:nvPr/>
              </p14:nvContentPartPr>
              <p14:xfrm>
                <a:off x="3606391" y="2596518"/>
                <a:ext cx="209520" cy="1530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5ED4BFB-743C-1AA4-CD70-0DBD254F2C7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597751" y="2587878"/>
                  <a:ext cx="2271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383520A-76E9-B381-9F25-1407C9D61428}"/>
                    </a:ext>
                  </a:extLst>
                </p14:cNvPr>
                <p14:cNvContentPartPr/>
                <p14:nvPr/>
              </p14:nvContentPartPr>
              <p14:xfrm>
                <a:off x="3951991" y="2332998"/>
                <a:ext cx="192240" cy="4104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383520A-76E9-B381-9F25-1407C9D6142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943351" y="2323998"/>
                  <a:ext cx="20988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BCACF51-80A7-EC2D-7687-37A69D634E26}"/>
                    </a:ext>
                  </a:extLst>
                </p14:cNvPr>
                <p14:cNvContentPartPr/>
                <p14:nvPr/>
              </p14:nvContentPartPr>
              <p14:xfrm>
                <a:off x="4261231" y="2308878"/>
                <a:ext cx="29520" cy="3974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BCACF51-80A7-EC2D-7687-37A69D634E2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252231" y="2299878"/>
                  <a:ext cx="4716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4112E25-234D-61F5-5057-4896D45BB045}"/>
                    </a:ext>
                  </a:extLst>
                </p14:cNvPr>
                <p14:cNvContentPartPr/>
                <p14:nvPr/>
              </p14:nvContentPartPr>
              <p14:xfrm>
                <a:off x="4422871" y="2521638"/>
                <a:ext cx="300600" cy="2401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4112E25-234D-61F5-5057-4896D45BB04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414231" y="2512998"/>
                  <a:ext cx="3182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1CF7C86-6139-B7A8-0913-1472786BCC79}"/>
                    </a:ext>
                  </a:extLst>
                </p14:cNvPr>
                <p14:cNvContentPartPr/>
                <p14:nvPr/>
              </p14:nvContentPartPr>
              <p14:xfrm>
                <a:off x="4856311" y="2401758"/>
                <a:ext cx="200160" cy="3290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1CF7C86-6139-B7A8-0913-1472786BCC7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847311" y="2393118"/>
                  <a:ext cx="217800" cy="34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B138154-F03B-AE74-E231-3026C94FD6F4}"/>
              </a:ext>
            </a:extLst>
          </p:cNvPr>
          <p:cNvGrpSpPr/>
          <p:nvPr/>
        </p:nvGrpSpPr>
        <p:grpSpPr>
          <a:xfrm>
            <a:off x="3580831" y="3070638"/>
            <a:ext cx="1643400" cy="526680"/>
            <a:chOff x="3580831" y="3070638"/>
            <a:chExt cx="1643400" cy="52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CA5F8F0-14EC-4067-ACC1-70E0461763EC}"/>
                    </a:ext>
                  </a:extLst>
                </p14:cNvPr>
                <p14:cNvContentPartPr/>
                <p14:nvPr/>
              </p14:nvContentPartPr>
              <p14:xfrm>
                <a:off x="3692791" y="3070638"/>
                <a:ext cx="88200" cy="4183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CA5F8F0-14EC-4067-ACC1-70E0461763E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684151" y="3061638"/>
                  <a:ext cx="10584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AF01903-13B2-1677-EE60-FA36CFEC67F5}"/>
                    </a:ext>
                  </a:extLst>
                </p14:cNvPr>
                <p14:cNvContentPartPr/>
                <p14:nvPr/>
              </p14:nvContentPartPr>
              <p14:xfrm>
                <a:off x="3580831" y="3316518"/>
                <a:ext cx="259560" cy="568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AF01903-13B2-1677-EE60-FA36CFEC67F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572191" y="3307878"/>
                  <a:ext cx="2772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3BB533C-0D6A-3AE7-0797-8347C471ADA2}"/>
                    </a:ext>
                  </a:extLst>
                </p14:cNvPr>
                <p14:cNvContentPartPr/>
                <p14:nvPr/>
              </p14:nvContentPartPr>
              <p14:xfrm>
                <a:off x="3849751" y="3360078"/>
                <a:ext cx="267480" cy="1609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3BB533C-0D6A-3AE7-0797-8347C471AD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840751" y="3351438"/>
                  <a:ext cx="2851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5BCFF9F-2757-9E03-5D0C-BBEA6C031F19}"/>
                    </a:ext>
                  </a:extLst>
                </p14:cNvPr>
                <p14:cNvContentPartPr/>
                <p14:nvPr/>
              </p14:nvContentPartPr>
              <p14:xfrm>
                <a:off x="4218751" y="3172518"/>
                <a:ext cx="168480" cy="4248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5BCFF9F-2757-9E03-5D0C-BBEA6C031F1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10111" y="3163878"/>
                  <a:ext cx="18612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ECFEECB-A24D-34D6-DAA6-4CFFCCB62423}"/>
                    </a:ext>
                  </a:extLst>
                </p14:cNvPr>
                <p14:cNvContentPartPr/>
                <p14:nvPr/>
              </p14:nvContentPartPr>
              <p14:xfrm>
                <a:off x="4475071" y="3196278"/>
                <a:ext cx="30240" cy="342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ECFEECB-A24D-34D6-DAA6-4CFFCCB6242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466431" y="3187638"/>
                  <a:ext cx="4788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4E44C5C-DF44-7573-9A38-A8241DB90683}"/>
                    </a:ext>
                  </a:extLst>
                </p14:cNvPr>
                <p14:cNvContentPartPr/>
                <p14:nvPr/>
              </p14:nvContentPartPr>
              <p14:xfrm>
                <a:off x="4595671" y="3316158"/>
                <a:ext cx="156960" cy="2491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4E44C5C-DF44-7573-9A38-A8241DB9068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586671" y="3307158"/>
                  <a:ext cx="1746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29F94BE-1CA2-4CDD-EE2F-7D2BDBC53AC9}"/>
                    </a:ext>
                  </a:extLst>
                </p14:cNvPr>
                <p14:cNvContentPartPr/>
                <p14:nvPr/>
              </p14:nvContentPartPr>
              <p14:xfrm>
                <a:off x="4945231" y="3157038"/>
                <a:ext cx="279000" cy="4089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29F94BE-1CA2-4CDD-EE2F-7D2BDBC53AC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936231" y="3148038"/>
                  <a:ext cx="296640" cy="42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5C7AD6DB-7E85-BF1F-DEE8-84F817024D33}"/>
                  </a:ext>
                </a:extLst>
              </p14:cNvPr>
              <p14:cNvContentPartPr/>
              <p14:nvPr/>
            </p14:nvContentPartPr>
            <p14:xfrm>
              <a:off x="2526391" y="3772638"/>
              <a:ext cx="126720" cy="662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5C7AD6DB-7E85-BF1F-DEE8-84F817024D33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2517751" y="3763638"/>
                <a:ext cx="144360" cy="8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EA85FE2-E7BD-6C2A-4F89-BB24EC125CC0}"/>
              </a:ext>
            </a:extLst>
          </p:cNvPr>
          <p:cNvGrpSpPr/>
          <p:nvPr/>
        </p:nvGrpSpPr>
        <p:grpSpPr>
          <a:xfrm>
            <a:off x="535231" y="3978558"/>
            <a:ext cx="2367720" cy="1231560"/>
            <a:chOff x="535231" y="3978558"/>
            <a:chExt cx="2367720" cy="123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F1358F8-FCF3-432C-BA36-8A4D27D0B26D}"/>
                    </a:ext>
                  </a:extLst>
                </p14:cNvPr>
                <p14:cNvContentPartPr/>
                <p14:nvPr/>
              </p14:nvContentPartPr>
              <p14:xfrm>
                <a:off x="792271" y="4092678"/>
                <a:ext cx="385920" cy="4669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F1358F8-FCF3-432C-BA36-8A4D27D0B26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83631" y="4083678"/>
                  <a:ext cx="4035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442AD66-14F1-2771-E8FF-74159DCCA5E9}"/>
                    </a:ext>
                  </a:extLst>
                </p14:cNvPr>
                <p14:cNvContentPartPr/>
                <p14:nvPr/>
              </p14:nvContentPartPr>
              <p14:xfrm>
                <a:off x="1126351" y="4344318"/>
                <a:ext cx="63360" cy="1526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442AD66-14F1-2771-E8FF-74159DCCA5E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17711" y="4335678"/>
                  <a:ext cx="810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EE8B87B-3FB1-1F30-8E84-68FA535BEFCF}"/>
                    </a:ext>
                  </a:extLst>
                </p14:cNvPr>
                <p14:cNvContentPartPr/>
                <p14:nvPr/>
              </p14:nvContentPartPr>
              <p14:xfrm>
                <a:off x="2678311" y="3978558"/>
                <a:ext cx="137160" cy="198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EE8B87B-3FB1-1F30-8E84-68FA535BEFC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669671" y="3969918"/>
                  <a:ext cx="154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BB1BF21-38EA-D51F-D1F3-5561D8F7DEB7}"/>
                    </a:ext>
                  </a:extLst>
                </p14:cNvPr>
                <p14:cNvContentPartPr/>
                <p14:nvPr/>
              </p14:nvContentPartPr>
              <p14:xfrm>
                <a:off x="2792071" y="4315158"/>
                <a:ext cx="110880" cy="626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BB1BF21-38EA-D51F-D1F3-5561D8F7DEB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783071" y="4306518"/>
                  <a:ext cx="1285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95693C8-893C-68D3-7419-4F60A6ED3F00}"/>
                    </a:ext>
                  </a:extLst>
                </p14:cNvPr>
                <p14:cNvContentPartPr/>
                <p14:nvPr/>
              </p14:nvContentPartPr>
              <p14:xfrm>
                <a:off x="2449351" y="4097718"/>
                <a:ext cx="178200" cy="1569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95693C8-893C-68D3-7419-4F60A6ED3F0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440351" y="4089078"/>
                  <a:ext cx="1958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F51B868-B368-4E3D-2621-5EEA2C350891}"/>
                    </a:ext>
                  </a:extLst>
                </p14:cNvPr>
                <p14:cNvContentPartPr/>
                <p14:nvPr/>
              </p14:nvContentPartPr>
              <p14:xfrm>
                <a:off x="2531791" y="4372398"/>
                <a:ext cx="146880" cy="1137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F51B868-B368-4E3D-2621-5EEA2C35089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522791" y="4363398"/>
                  <a:ext cx="1645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8450799-B755-BFA4-CBA5-0D133F39CE57}"/>
                    </a:ext>
                  </a:extLst>
                </p14:cNvPr>
                <p14:cNvContentPartPr/>
                <p14:nvPr/>
              </p14:nvContentPartPr>
              <p14:xfrm>
                <a:off x="2289151" y="4183398"/>
                <a:ext cx="115560" cy="108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8450799-B755-BFA4-CBA5-0D133F39CE5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280151" y="4174398"/>
                  <a:ext cx="1332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AE4AC1E-55DB-07FB-3772-FF218AE8A188}"/>
                    </a:ext>
                  </a:extLst>
                </p14:cNvPr>
                <p14:cNvContentPartPr/>
                <p14:nvPr/>
              </p14:nvContentPartPr>
              <p14:xfrm>
                <a:off x="2274031" y="4180158"/>
                <a:ext cx="125640" cy="1206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AE4AC1E-55DB-07FB-3772-FF218AE8A18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265391" y="4171158"/>
                  <a:ext cx="1432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6373985-0DC5-AB59-DBD0-7CF1AFEB94D2}"/>
                    </a:ext>
                  </a:extLst>
                </p14:cNvPr>
                <p14:cNvContentPartPr/>
                <p14:nvPr/>
              </p14:nvContentPartPr>
              <p14:xfrm>
                <a:off x="2063071" y="4217958"/>
                <a:ext cx="114840" cy="1220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6373985-0DC5-AB59-DBD0-7CF1AFEB94D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054431" y="4208958"/>
                  <a:ext cx="1324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154C884-5E3D-430D-1A6C-687B16594EAA}"/>
                    </a:ext>
                  </a:extLst>
                </p14:cNvPr>
                <p14:cNvContentPartPr/>
                <p14:nvPr/>
              </p14:nvContentPartPr>
              <p14:xfrm>
                <a:off x="1973791" y="4090518"/>
                <a:ext cx="66600" cy="2116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154C884-5E3D-430D-1A6C-687B16594EA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964791" y="4081878"/>
                  <a:ext cx="842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1BBCC3A-2220-77B0-EE07-39BEF558989A}"/>
                    </a:ext>
                  </a:extLst>
                </p14:cNvPr>
                <p14:cNvContentPartPr/>
                <p14:nvPr/>
              </p14:nvContentPartPr>
              <p14:xfrm>
                <a:off x="1908631" y="4223718"/>
                <a:ext cx="71640" cy="1058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1BBCC3A-2220-77B0-EE07-39BEF558989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899991" y="4215078"/>
                  <a:ext cx="892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ACB69EF-4255-A661-0A83-2AA695BEB7A4}"/>
                    </a:ext>
                  </a:extLst>
                </p14:cNvPr>
                <p14:cNvContentPartPr/>
                <p14:nvPr/>
              </p14:nvContentPartPr>
              <p14:xfrm>
                <a:off x="2222551" y="4522878"/>
                <a:ext cx="597960" cy="252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ACB69EF-4255-A661-0A83-2AA695BEB7A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213911" y="4513878"/>
                  <a:ext cx="6156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5E7889F-DE19-9CE4-7E09-70BFC5E53CF6}"/>
                    </a:ext>
                  </a:extLst>
                </p14:cNvPr>
                <p14:cNvContentPartPr/>
                <p14:nvPr/>
              </p14:nvContentPartPr>
              <p14:xfrm>
                <a:off x="1766071" y="4693878"/>
                <a:ext cx="477720" cy="1569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5E7889F-DE19-9CE4-7E09-70BFC5E53CF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757071" y="4684878"/>
                  <a:ext cx="4953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3627140-1E2C-1D55-7DBC-09425D01621E}"/>
                    </a:ext>
                  </a:extLst>
                </p14:cNvPr>
                <p14:cNvContentPartPr/>
                <p14:nvPr/>
              </p14:nvContentPartPr>
              <p14:xfrm>
                <a:off x="1905391" y="4610358"/>
                <a:ext cx="181080" cy="4348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3627140-1E2C-1D55-7DBC-09425D01621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896751" y="4601718"/>
                  <a:ext cx="19872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2C0D7AB-9B48-5C1B-3557-240D3450A1C5}"/>
                    </a:ext>
                  </a:extLst>
                </p14:cNvPr>
                <p14:cNvContentPartPr/>
                <p14:nvPr/>
              </p14:nvContentPartPr>
              <p14:xfrm>
                <a:off x="1522711" y="4723758"/>
                <a:ext cx="103320" cy="1688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2C0D7AB-9B48-5C1B-3557-240D3450A1C5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513711" y="4715118"/>
                  <a:ext cx="120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13E43E3-9626-16D0-CACE-A73188EC2B47}"/>
                    </a:ext>
                  </a:extLst>
                </p14:cNvPr>
                <p14:cNvContentPartPr/>
                <p14:nvPr/>
              </p14:nvContentPartPr>
              <p14:xfrm>
                <a:off x="1177111" y="4746438"/>
                <a:ext cx="343800" cy="1785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13E43E3-9626-16D0-CACE-A73188EC2B4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168111" y="4737438"/>
                  <a:ext cx="3614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CCC0A42-E908-4E94-F68B-B1D934DFF3F6}"/>
                    </a:ext>
                  </a:extLst>
                </p14:cNvPr>
                <p14:cNvContentPartPr/>
                <p14:nvPr/>
              </p14:nvContentPartPr>
              <p14:xfrm>
                <a:off x="1050031" y="4795398"/>
                <a:ext cx="303840" cy="3042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CCC0A42-E908-4E94-F68B-B1D934DFF3F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41031" y="4786398"/>
                  <a:ext cx="3214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593EA30-93B4-A5BE-4F91-16F18DA58070}"/>
                    </a:ext>
                  </a:extLst>
                </p14:cNvPr>
                <p14:cNvContentPartPr/>
                <p14:nvPr/>
              </p14:nvContentPartPr>
              <p14:xfrm>
                <a:off x="1738351" y="4919598"/>
                <a:ext cx="76320" cy="399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593EA30-93B4-A5BE-4F91-16F18DA5807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729351" y="4910598"/>
                  <a:ext cx="939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288B50E-C1A0-B720-4557-FE001DF9C37A}"/>
                    </a:ext>
                  </a:extLst>
                </p14:cNvPr>
                <p14:cNvContentPartPr/>
                <p14:nvPr/>
              </p14:nvContentPartPr>
              <p14:xfrm>
                <a:off x="1440271" y="5085558"/>
                <a:ext cx="117720" cy="1245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288B50E-C1A0-B720-4557-FE001DF9C37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431271" y="5076918"/>
                  <a:ext cx="1353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E31F94B-7EC6-5990-6BF8-E40FDBC18666}"/>
                    </a:ext>
                  </a:extLst>
                </p14:cNvPr>
                <p14:cNvContentPartPr/>
                <p14:nvPr/>
              </p14:nvContentPartPr>
              <p14:xfrm>
                <a:off x="704431" y="4814478"/>
                <a:ext cx="232560" cy="2188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E31F94B-7EC6-5990-6BF8-E40FDBC1866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95791" y="4805478"/>
                  <a:ext cx="2502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E60E8B7-82A8-AB1A-4420-6AAE43D83E0F}"/>
                    </a:ext>
                  </a:extLst>
                </p14:cNvPr>
                <p14:cNvContentPartPr/>
                <p14:nvPr/>
              </p14:nvContentPartPr>
              <p14:xfrm>
                <a:off x="815671" y="4597398"/>
                <a:ext cx="355320" cy="2466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E60E8B7-82A8-AB1A-4420-6AAE43D83E0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06671" y="4588398"/>
                  <a:ext cx="3729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DF5499B-83EA-20DC-6B7E-9A6470B8568F}"/>
                    </a:ext>
                  </a:extLst>
                </p14:cNvPr>
                <p14:cNvContentPartPr/>
                <p14:nvPr/>
              </p14:nvContentPartPr>
              <p14:xfrm>
                <a:off x="535231" y="4813038"/>
                <a:ext cx="194760" cy="2181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DF5499B-83EA-20DC-6B7E-9A6470B8568F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26231" y="4804038"/>
                  <a:ext cx="212400" cy="23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786655E-55EB-F8F5-C03E-07F6D63364FC}"/>
              </a:ext>
            </a:extLst>
          </p:cNvPr>
          <p:cNvGrpSpPr/>
          <p:nvPr/>
        </p:nvGrpSpPr>
        <p:grpSpPr>
          <a:xfrm>
            <a:off x="3435031" y="4536918"/>
            <a:ext cx="949320" cy="463320"/>
            <a:chOff x="3435031" y="4536918"/>
            <a:chExt cx="949320" cy="46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3F6C05B-4C4D-9A03-B6A6-544F72AE175F}"/>
                    </a:ext>
                  </a:extLst>
                </p14:cNvPr>
                <p14:cNvContentPartPr/>
                <p14:nvPr/>
              </p14:nvContentPartPr>
              <p14:xfrm>
                <a:off x="3435031" y="4544478"/>
                <a:ext cx="158040" cy="4557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3F6C05B-4C4D-9A03-B6A6-544F72AE175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426391" y="4535478"/>
                  <a:ext cx="17568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422C3AB-0D52-BEBE-A28A-39503F30A561}"/>
                    </a:ext>
                  </a:extLst>
                </p14:cNvPr>
                <p14:cNvContentPartPr/>
                <p14:nvPr/>
              </p14:nvContentPartPr>
              <p14:xfrm>
                <a:off x="3440791" y="4875318"/>
                <a:ext cx="105120" cy="208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422C3AB-0D52-BEBE-A28A-39503F30A561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432151" y="4866318"/>
                  <a:ext cx="1227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D54065A-9FE2-79C8-7626-D5786D8E7A60}"/>
                    </a:ext>
                  </a:extLst>
                </p14:cNvPr>
                <p14:cNvContentPartPr/>
                <p14:nvPr/>
              </p14:nvContentPartPr>
              <p14:xfrm>
                <a:off x="3603151" y="4852278"/>
                <a:ext cx="234360" cy="1188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D54065A-9FE2-79C8-7626-D5786D8E7A6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594511" y="4843278"/>
                  <a:ext cx="2520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85A568C-0279-CC14-595E-29CCB55D850D}"/>
                    </a:ext>
                  </a:extLst>
                </p14:cNvPr>
                <p14:cNvContentPartPr/>
                <p14:nvPr/>
              </p14:nvContentPartPr>
              <p14:xfrm>
                <a:off x="3865591" y="4553478"/>
                <a:ext cx="219240" cy="4204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85A568C-0279-CC14-595E-29CCB55D850D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856951" y="4544838"/>
                  <a:ext cx="23688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9CE9883-6396-9D71-0B4E-138E5CB46E5E}"/>
                    </a:ext>
                  </a:extLst>
                </p14:cNvPr>
                <p14:cNvContentPartPr/>
                <p14:nvPr/>
              </p14:nvContentPartPr>
              <p14:xfrm>
                <a:off x="4089151" y="4536918"/>
                <a:ext cx="98640" cy="3319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9CE9883-6396-9D71-0B4E-138E5CB46E5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080511" y="4528278"/>
                  <a:ext cx="11628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59B1CE3-EBB8-1759-D2FA-DE5BB1261FC5}"/>
                    </a:ext>
                  </a:extLst>
                </p14:cNvPr>
                <p14:cNvContentPartPr/>
                <p14:nvPr/>
              </p14:nvContentPartPr>
              <p14:xfrm>
                <a:off x="4250431" y="4653198"/>
                <a:ext cx="133920" cy="2005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59B1CE3-EBB8-1759-D2FA-DE5BB1261FC5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241431" y="4644558"/>
                  <a:ext cx="151560" cy="21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A3782C7A-DC68-0EBE-0934-AF5BB9F2AE99}"/>
              </a:ext>
            </a:extLst>
          </p:cNvPr>
          <p:cNvGrpSpPr/>
          <p:nvPr/>
        </p:nvGrpSpPr>
        <p:grpSpPr>
          <a:xfrm>
            <a:off x="4732471" y="4435038"/>
            <a:ext cx="1179720" cy="503640"/>
            <a:chOff x="4732471" y="4435038"/>
            <a:chExt cx="1179720" cy="50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3E2DD9B-0D97-9D78-A4A0-6444C31BDA0B}"/>
                    </a:ext>
                  </a:extLst>
                </p14:cNvPr>
                <p14:cNvContentPartPr/>
                <p14:nvPr/>
              </p14:nvContentPartPr>
              <p14:xfrm>
                <a:off x="4732471" y="4602798"/>
                <a:ext cx="207720" cy="3358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3E2DD9B-0D97-9D78-A4A0-6444C31BDA0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723471" y="4594158"/>
                  <a:ext cx="22536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5B96BA6-06D6-CC98-F283-2BBECD29D1C3}"/>
                    </a:ext>
                  </a:extLst>
                </p14:cNvPr>
                <p14:cNvContentPartPr/>
                <p14:nvPr/>
              </p14:nvContentPartPr>
              <p14:xfrm>
                <a:off x="4978351" y="4596318"/>
                <a:ext cx="214200" cy="2696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5B96BA6-06D6-CC98-F283-2BBECD29D1C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969711" y="4587318"/>
                  <a:ext cx="2318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F511AF0-F0C6-DCEF-6102-0B4EFFBB4735}"/>
                    </a:ext>
                  </a:extLst>
                </p14:cNvPr>
                <p14:cNvContentPartPr/>
                <p14:nvPr/>
              </p14:nvContentPartPr>
              <p14:xfrm>
                <a:off x="5267791" y="4435038"/>
                <a:ext cx="72000" cy="4341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F511AF0-F0C6-DCEF-6102-0B4EFFBB473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258791" y="4426398"/>
                  <a:ext cx="8964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839BA45-6BE6-766B-41FA-86ED4DFE8D30}"/>
                    </a:ext>
                  </a:extLst>
                </p14:cNvPr>
                <p14:cNvContentPartPr/>
                <p14:nvPr/>
              </p14:nvContentPartPr>
              <p14:xfrm>
                <a:off x="5415391" y="4440798"/>
                <a:ext cx="64440" cy="3258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839BA45-6BE6-766B-41FA-86ED4DFE8D3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406391" y="4432158"/>
                  <a:ext cx="820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28841DB-7EC6-98C4-AD2F-EF1B85AD8C24}"/>
                    </a:ext>
                  </a:extLst>
                </p14:cNvPr>
                <p14:cNvContentPartPr/>
                <p14:nvPr/>
              </p14:nvContentPartPr>
              <p14:xfrm>
                <a:off x="5455711" y="4573998"/>
                <a:ext cx="456480" cy="2044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28841DB-7EC6-98C4-AD2F-EF1B85AD8C24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447071" y="4565358"/>
                  <a:ext cx="474120" cy="22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5A73ABE6-A954-55C9-5C33-F7632DCC93DC}"/>
                  </a:ext>
                </a:extLst>
              </p14:cNvPr>
              <p14:cNvContentPartPr/>
              <p14:nvPr/>
            </p14:nvContentPartPr>
            <p14:xfrm>
              <a:off x="6252751" y="4516038"/>
              <a:ext cx="122040" cy="4550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5A73ABE6-A954-55C9-5C33-F7632DCC93DC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6243751" y="4507038"/>
                <a:ext cx="139680" cy="47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796C51A-8583-2F53-6B0C-76AFB60BFD78}"/>
              </a:ext>
            </a:extLst>
          </p:cNvPr>
          <p:cNvGrpSpPr/>
          <p:nvPr/>
        </p:nvGrpSpPr>
        <p:grpSpPr>
          <a:xfrm>
            <a:off x="6607351" y="4716558"/>
            <a:ext cx="900720" cy="213120"/>
            <a:chOff x="6607351" y="4716558"/>
            <a:chExt cx="900720" cy="21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2F6CC51-ED16-985F-1D0A-FEB5F4E6FF2F}"/>
                    </a:ext>
                  </a:extLst>
                </p14:cNvPr>
                <p14:cNvContentPartPr/>
                <p14:nvPr/>
              </p14:nvContentPartPr>
              <p14:xfrm>
                <a:off x="6607351" y="4718358"/>
                <a:ext cx="101160" cy="1926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2F6CC51-ED16-985F-1D0A-FEB5F4E6FF2F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598351" y="4709358"/>
                  <a:ext cx="1188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3FFB8B7-E43E-44FF-65B3-2F94053969C6}"/>
                    </a:ext>
                  </a:extLst>
                </p14:cNvPr>
                <p14:cNvContentPartPr/>
                <p14:nvPr/>
              </p14:nvContentPartPr>
              <p14:xfrm>
                <a:off x="6761791" y="4765158"/>
                <a:ext cx="498240" cy="1645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3FFB8B7-E43E-44FF-65B3-2F94053969C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753151" y="4756518"/>
                  <a:ext cx="5158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EECD047-9A9D-9319-188B-13A4985AF4E7}"/>
                    </a:ext>
                  </a:extLst>
                </p14:cNvPr>
                <p14:cNvContentPartPr/>
                <p14:nvPr/>
              </p14:nvContentPartPr>
              <p14:xfrm>
                <a:off x="7339231" y="4716558"/>
                <a:ext cx="168840" cy="1785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EECD047-9A9D-9319-188B-13A4985AF4E7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330231" y="4707558"/>
                  <a:ext cx="186480" cy="19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AAF68A0F-315E-88ED-1E91-C9630C27909A}"/>
                  </a:ext>
                </a:extLst>
              </p14:cNvPr>
              <p14:cNvContentPartPr/>
              <p14:nvPr/>
            </p14:nvContentPartPr>
            <p14:xfrm>
              <a:off x="7743151" y="4789638"/>
              <a:ext cx="61920" cy="11988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AAF68A0F-315E-88ED-1E91-C9630C27909A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7734511" y="4780998"/>
                <a:ext cx="79560" cy="13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0101003-8CCF-118B-592D-AAA64D130F52}"/>
              </a:ext>
            </a:extLst>
          </p:cNvPr>
          <p:cNvGrpSpPr/>
          <p:nvPr/>
        </p:nvGrpSpPr>
        <p:grpSpPr>
          <a:xfrm>
            <a:off x="8109991" y="4562118"/>
            <a:ext cx="2074680" cy="412200"/>
            <a:chOff x="8109991" y="4562118"/>
            <a:chExt cx="2074680" cy="41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6A60693-FF5C-6286-FDAD-7935740867B3}"/>
                    </a:ext>
                  </a:extLst>
                </p14:cNvPr>
                <p14:cNvContentPartPr/>
                <p14:nvPr/>
              </p14:nvContentPartPr>
              <p14:xfrm>
                <a:off x="8109991" y="4618638"/>
                <a:ext cx="35280" cy="3074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6A60693-FF5C-6286-FDAD-7935740867B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101351" y="4609638"/>
                  <a:ext cx="5292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3BA8123-EDA2-7C0D-FEA9-AF1C77D734B9}"/>
                    </a:ext>
                  </a:extLst>
                </p14:cNvPr>
                <p14:cNvContentPartPr/>
                <p14:nvPr/>
              </p14:nvContentPartPr>
              <p14:xfrm>
                <a:off x="8279551" y="4814838"/>
                <a:ext cx="112320" cy="1594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3BA8123-EDA2-7C0D-FEA9-AF1C77D734B9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270911" y="4805838"/>
                  <a:ext cx="1299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4F0FC77-5C1A-85A5-FB23-2EA856B01165}"/>
                    </a:ext>
                  </a:extLst>
                </p14:cNvPr>
                <p14:cNvContentPartPr/>
                <p14:nvPr/>
              </p14:nvContentPartPr>
              <p14:xfrm>
                <a:off x="8477551" y="4754718"/>
                <a:ext cx="300240" cy="1598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4F0FC77-5C1A-85A5-FB23-2EA856B01165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468911" y="4745718"/>
                  <a:ext cx="3178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703A1DA-4123-4833-01E0-D5D886558F4D}"/>
                    </a:ext>
                  </a:extLst>
                </p14:cNvPr>
                <p14:cNvContentPartPr/>
                <p14:nvPr/>
              </p14:nvContentPartPr>
              <p14:xfrm>
                <a:off x="8783191" y="4740318"/>
                <a:ext cx="184320" cy="1364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703A1DA-4123-4833-01E0-D5D886558F4D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774551" y="4731678"/>
                  <a:ext cx="2019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697F648-379D-CE5A-9593-454D92346C7E}"/>
                    </a:ext>
                  </a:extLst>
                </p14:cNvPr>
                <p14:cNvContentPartPr/>
                <p14:nvPr/>
              </p14:nvContentPartPr>
              <p14:xfrm>
                <a:off x="8967511" y="4737438"/>
                <a:ext cx="130680" cy="1173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697F648-379D-CE5A-9593-454D92346C7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958511" y="4728798"/>
                  <a:ext cx="1483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68AE9A4-4579-98AC-577E-555D54A64E0A}"/>
                    </a:ext>
                  </a:extLst>
                </p14:cNvPr>
                <p14:cNvContentPartPr/>
                <p14:nvPr/>
              </p14:nvContentPartPr>
              <p14:xfrm>
                <a:off x="9254791" y="4808718"/>
                <a:ext cx="54720" cy="853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68AE9A4-4579-98AC-577E-555D54A64E0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245791" y="4800078"/>
                  <a:ext cx="723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1DB6249-A036-6ED2-95A5-90B7DF581CD8}"/>
                    </a:ext>
                  </a:extLst>
                </p14:cNvPr>
                <p14:cNvContentPartPr/>
                <p14:nvPr/>
              </p14:nvContentPartPr>
              <p14:xfrm>
                <a:off x="9462871" y="4572918"/>
                <a:ext cx="357480" cy="3934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1DB6249-A036-6ED2-95A5-90B7DF581CD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453871" y="4563918"/>
                  <a:ext cx="37512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1375850-3566-CFF5-6F2D-6A4BC1623B71}"/>
                    </a:ext>
                  </a:extLst>
                </p14:cNvPr>
                <p14:cNvContentPartPr/>
                <p14:nvPr/>
              </p14:nvContentPartPr>
              <p14:xfrm>
                <a:off x="9903151" y="4562118"/>
                <a:ext cx="131760" cy="1828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1375850-3566-CFF5-6F2D-6A4BC1623B71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894151" y="4553478"/>
                  <a:ext cx="1494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85B4F66-0EE3-173B-4371-2BED43BB9B6B}"/>
                    </a:ext>
                  </a:extLst>
                </p14:cNvPr>
                <p14:cNvContentPartPr/>
                <p14:nvPr/>
              </p14:nvContentPartPr>
              <p14:xfrm>
                <a:off x="10114831" y="4732398"/>
                <a:ext cx="69840" cy="1094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85B4F66-0EE3-173B-4371-2BED43BB9B6B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105831" y="4723758"/>
                  <a:ext cx="87480" cy="12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FCF4888-874F-7F54-1EB0-127A8B5357FD}"/>
              </a:ext>
            </a:extLst>
          </p:cNvPr>
          <p:cNvGrpSpPr/>
          <p:nvPr/>
        </p:nvGrpSpPr>
        <p:grpSpPr>
          <a:xfrm>
            <a:off x="10448191" y="4281318"/>
            <a:ext cx="1599840" cy="577440"/>
            <a:chOff x="10448191" y="4281318"/>
            <a:chExt cx="1599840" cy="57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8D9137C-206F-D58D-26EA-247959551FD3}"/>
                    </a:ext>
                  </a:extLst>
                </p14:cNvPr>
                <p14:cNvContentPartPr/>
                <p14:nvPr/>
              </p14:nvContentPartPr>
              <p14:xfrm>
                <a:off x="10448191" y="4364838"/>
                <a:ext cx="295200" cy="4222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8D9137C-206F-D58D-26EA-247959551FD3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439551" y="4355838"/>
                  <a:ext cx="31284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92D0FDF-3B49-3A0E-5872-BBD98D097DC6}"/>
                    </a:ext>
                  </a:extLst>
                </p14:cNvPr>
                <p14:cNvContentPartPr/>
                <p14:nvPr/>
              </p14:nvContentPartPr>
              <p14:xfrm>
                <a:off x="10701991" y="4615758"/>
                <a:ext cx="299160" cy="1234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92D0FDF-3B49-3A0E-5872-BBD98D097DC6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693351" y="4607118"/>
                  <a:ext cx="3168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5DBD77C-CBBC-15D0-6E80-99C5B8B050DF}"/>
                    </a:ext>
                  </a:extLst>
                </p14:cNvPr>
                <p14:cNvContentPartPr/>
                <p14:nvPr/>
              </p14:nvContentPartPr>
              <p14:xfrm>
                <a:off x="10978471" y="4309038"/>
                <a:ext cx="181800" cy="4122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5DBD77C-CBBC-15D0-6E80-99C5B8B050DF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969831" y="4300038"/>
                  <a:ext cx="19944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7BD3289-6988-8B89-3542-ACEE8938DDBD}"/>
                    </a:ext>
                  </a:extLst>
                </p14:cNvPr>
                <p14:cNvContentPartPr/>
                <p14:nvPr/>
              </p14:nvContentPartPr>
              <p14:xfrm>
                <a:off x="11013391" y="4539078"/>
                <a:ext cx="184320" cy="136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7BD3289-6988-8B89-3542-ACEE8938DDBD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1004751" y="4530438"/>
                  <a:ext cx="2019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890FB7D-4BE3-4E33-8B93-F4C96C458D44}"/>
                    </a:ext>
                  </a:extLst>
                </p14:cNvPr>
                <p14:cNvContentPartPr/>
                <p14:nvPr/>
              </p14:nvContentPartPr>
              <p14:xfrm>
                <a:off x="11114911" y="4546278"/>
                <a:ext cx="408600" cy="3124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890FB7D-4BE3-4E33-8B93-F4C96C458D44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1106271" y="4537278"/>
                  <a:ext cx="4262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24DF62F-5614-9AD1-EBFD-1222D52BFCAC}"/>
                    </a:ext>
                  </a:extLst>
                </p14:cNvPr>
                <p14:cNvContentPartPr/>
                <p14:nvPr/>
              </p14:nvContentPartPr>
              <p14:xfrm>
                <a:off x="11706391" y="4281318"/>
                <a:ext cx="341640" cy="5727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24DF62F-5614-9AD1-EBFD-1222D52BFCAC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1697391" y="4272678"/>
                  <a:ext cx="359280" cy="59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66E2DEE-2BDD-7815-218E-8C039655537B}"/>
              </a:ext>
            </a:extLst>
          </p:cNvPr>
          <p:cNvGrpSpPr/>
          <p:nvPr/>
        </p:nvGrpSpPr>
        <p:grpSpPr>
          <a:xfrm>
            <a:off x="4815631" y="5060718"/>
            <a:ext cx="1562400" cy="510480"/>
            <a:chOff x="4815631" y="5060718"/>
            <a:chExt cx="1562400" cy="51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90717AE-0037-643E-0F0F-69EA09498AC4}"/>
                    </a:ext>
                  </a:extLst>
                </p14:cNvPr>
                <p14:cNvContentPartPr/>
                <p14:nvPr/>
              </p14:nvContentPartPr>
              <p14:xfrm>
                <a:off x="4815631" y="5311638"/>
                <a:ext cx="117000" cy="2289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90717AE-0037-643E-0F0F-69EA09498AC4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4806991" y="5302998"/>
                  <a:ext cx="1346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4C83BA1-0BF4-3486-0699-EBA8B395381A}"/>
                    </a:ext>
                  </a:extLst>
                </p14:cNvPr>
                <p14:cNvContentPartPr/>
                <p14:nvPr/>
              </p14:nvContentPartPr>
              <p14:xfrm>
                <a:off x="5026591" y="5334678"/>
                <a:ext cx="298080" cy="2365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4C83BA1-0BF4-3486-0699-EBA8B395381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017951" y="5326038"/>
                  <a:ext cx="3157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302813A3-6BA5-52DC-1B63-30A141A56463}"/>
                    </a:ext>
                  </a:extLst>
                </p14:cNvPr>
                <p14:cNvContentPartPr/>
                <p14:nvPr/>
              </p14:nvContentPartPr>
              <p14:xfrm>
                <a:off x="5317831" y="5060718"/>
                <a:ext cx="165600" cy="4986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302813A3-6BA5-52DC-1B63-30A141A56463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309191" y="5052078"/>
                  <a:ext cx="18324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7F76493-11F0-E691-0B8D-89515E5D1B52}"/>
                    </a:ext>
                  </a:extLst>
                </p14:cNvPr>
                <p14:cNvContentPartPr/>
                <p14:nvPr/>
              </p14:nvContentPartPr>
              <p14:xfrm>
                <a:off x="5289031" y="5365278"/>
                <a:ext cx="132120" cy="237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7F76493-11F0-E691-0B8D-89515E5D1B52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280031" y="5356278"/>
                  <a:ext cx="1497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C2BC184D-C24D-79C2-A0EA-0B6613A016F1}"/>
                    </a:ext>
                  </a:extLst>
                </p14:cNvPr>
                <p14:cNvContentPartPr/>
                <p14:nvPr/>
              </p14:nvContentPartPr>
              <p14:xfrm>
                <a:off x="5518351" y="5407758"/>
                <a:ext cx="153000" cy="1134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C2BC184D-C24D-79C2-A0EA-0B6613A016F1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509351" y="5399118"/>
                  <a:ext cx="1706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654BFAB-301C-AD1A-2E4F-33B1C4BE712B}"/>
                    </a:ext>
                  </a:extLst>
                </p14:cNvPr>
                <p14:cNvContentPartPr/>
                <p14:nvPr/>
              </p14:nvContentPartPr>
              <p14:xfrm>
                <a:off x="5773591" y="5337558"/>
                <a:ext cx="242640" cy="1702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654BFAB-301C-AD1A-2E4F-33B1C4BE712B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764591" y="5328558"/>
                  <a:ext cx="2602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E2DBF07-65B9-15D8-19E0-B93041C75801}"/>
                    </a:ext>
                  </a:extLst>
                </p14:cNvPr>
                <p14:cNvContentPartPr/>
                <p14:nvPr/>
              </p14:nvContentPartPr>
              <p14:xfrm>
                <a:off x="5978431" y="5302998"/>
                <a:ext cx="399600" cy="2336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E2DBF07-65B9-15D8-19E0-B93041C75801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969431" y="5294358"/>
                  <a:ext cx="417240" cy="25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0DFCDDFD-EB65-2A33-EAB4-14FE0FB7D911}"/>
              </a:ext>
            </a:extLst>
          </p:cNvPr>
          <p:cNvGrpSpPr/>
          <p:nvPr/>
        </p:nvGrpSpPr>
        <p:grpSpPr>
          <a:xfrm>
            <a:off x="3491551" y="5201118"/>
            <a:ext cx="1100520" cy="989640"/>
            <a:chOff x="3491551" y="5201118"/>
            <a:chExt cx="1100520" cy="98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EA564FD-4809-15DE-94F3-7A2F7A3CBCDD}"/>
                    </a:ext>
                  </a:extLst>
                </p14:cNvPr>
                <p14:cNvContentPartPr/>
                <p14:nvPr/>
              </p14:nvContentPartPr>
              <p14:xfrm>
                <a:off x="3526471" y="5201118"/>
                <a:ext cx="91440" cy="3618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EA564FD-4809-15DE-94F3-7A2F7A3CBCDD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517831" y="5192478"/>
                  <a:ext cx="10908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16911AF-6EE9-3A97-4999-14468E830288}"/>
                    </a:ext>
                  </a:extLst>
                </p14:cNvPr>
                <p14:cNvContentPartPr/>
                <p14:nvPr/>
              </p14:nvContentPartPr>
              <p14:xfrm>
                <a:off x="3491551" y="5446998"/>
                <a:ext cx="220680" cy="576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16911AF-6EE9-3A97-4999-14468E830288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482551" y="5437998"/>
                  <a:ext cx="2383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C439160-0947-6095-51AA-6597424655C7}"/>
                    </a:ext>
                  </a:extLst>
                </p14:cNvPr>
                <p14:cNvContentPartPr/>
                <p14:nvPr/>
              </p14:nvContentPartPr>
              <p14:xfrm>
                <a:off x="3675871" y="5431158"/>
                <a:ext cx="234360" cy="1159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C439160-0947-6095-51AA-6597424655C7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667231" y="5422158"/>
                  <a:ext cx="2520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6DE7BC3-3EFC-3DD6-3862-6B17736A3590}"/>
                    </a:ext>
                  </a:extLst>
                </p14:cNvPr>
                <p14:cNvContentPartPr/>
                <p14:nvPr/>
              </p14:nvContentPartPr>
              <p14:xfrm>
                <a:off x="3940831" y="5300118"/>
                <a:ext cx="170280" cy="2757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6DE7BC3-3EFC-3DD6-3862-6B17736A3590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932191" y="5291118"/>
                  <a:ext cx="1879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AE04B7F-104D-8B01-54C0-DF0A138D1D81}"/>
                    </a:ext>
                  </a:extLst>
                </p14:cNvPr>
                <p14:cNvContentPartPr/>
                <p14:nvPr/>
              </p14:nvContentPartPr>
              <p14:xfrm>
                <a:off x="4174111" y="5261238"/>
                <a:ext cx="39960" cy="2739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AE04B7F-104D-8B01-54C0-DF0A138D1D81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4165111" y="5252238"/>
                  <a:ext cx="576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E81410A-8A96-9C97-58D4-C0B0AF6E8378}"/>
                    </a:ext>
                  </a:extLst>
                </p14:cNvPr>
                <p14:cNvContentPartPr/>
                <p14:nvPr/>
              </p14:nvContentPartPr>
              <p14:xfrm>
                <a:off x="4370311" y="5394438"/>
                <a:ext cx="128160" cy="1670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E81410A-8A96-9C97-58D4-C0B0AF6E8378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361311" y="5385438"/>
                  <a:ext cx="1458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7BF9934-96AD-07D7-F754-FE241CD383A4}"/>
                    </a:ext>
                  </a:extLst>
                </p14:cNvPr>
                <p14:cNvContentPartPr/>
                <p14:nvPr/>
              </p14:nvContentPartPr>
              <p14:xfrm>
                <a:off x="3537631" y="5683878"/>
                <a:ext cx="110520" cy="5068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7BF9934-96AD-07D7-F754-FE241CD383A4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3528991" y="5674878"/>
                  <a:ext cx="12816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34373E0-1294-C602-E172-A003000A6ACE}"/>
                    </a:ext>
                  </a:extLst>
                </p14:cNvPr>
                <p14:cNvContentPartPr/>
                <p14:nvPr/>
              </p14:nvContentPartPr>
              <p14:xfrm>
                <a:off x="3508111" y="5958918"/>
                <a:ext cx="172440" cy="604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34373E0-1294-C602-E172-A003000A6ACE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3499111" y="5949918"/>
                  <a:ext cx="1900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5A78D1A-82EC-C844-B1EC-ACB59B3374AE}"/>
                    </a:ext>
                  </a:extLst>
                </p14:cNvPr>
                <p14:cNvContentPartPr/>
                <p14:nvPr/>
              </p14:nvContentPartPr>
              <p14:xfrm>
                <a:off x="3734911" y="6004638"/>
                <a:ext cx="165960" cy="1364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5A78D1A-82EC-C844-B1EC-ACB59B3374AE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3726271" y="5995998"/>
                  <a:ext cx="1836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19A697F-4425-6106-5792-8DAF8D8DF27F}"/>
                    </a:ext>
                  </a:extLst>
                </p14:cNvPr>
                <p14:cNvContentPartPr/>
                <p14:nvPr/>
              </p14:nvContentPartPr>
              <p14:xfrm>
                <a:off x="3978991" y="5730678"/>
                <a:ext cx="193320" cy="4334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19A697F-4425-6106-5792-8DAF8D8DF27F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3970351" y="5721678"/>
                  <a:ext cx="21096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0216694-3C41-16F5-A17A-FAA761721425}"/>
                    </a:ext>
                  </a:extLst>
                </p14:cNvPr>
                <p14:cNvContentPartPr/>
                <p14:nvPr/>
              </p14:nvContentPartPr>
              <p14:xfrm>
                <a:off x="4193551" y="5750838"/>
                <a:ext cx="27360" cy="3657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0216694-3C41-16F5-A17A-FAA761721425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4184911" y="5741838"/>
                  <a:ext cx="45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D0A3E68-57E4-D9C8-B378-44C55FAF709F}"/>
                    </a:ext>
                  </a:extLst>
                </p14:cNvPr>
                <p14:cNvContentPartPr/>
                <p14:nvPr/>
              </p14:nvContentPartPr>
              <p14:xfrm>
                <a:off x="4330711" y="5920398"/>
                <a:ext cx="261360" cy="2325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D0A3E68-57E4-D9C8-B378-44C55FAF709F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4321711" y="5911398"/>
                  <a:ext cx="279000" cy="25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D219B788-1B44-0EA9-0B4D-1E1AC55A3884}"/>
              </a:ext>
            </a:extLst>
          </p:cNvPr>
          <p:cNvGrpSpPr/>
          <p:nvPr/>
        </p:nvGrpSpPr>
        <p:grpSpPr>
          <a:xfrm>
            <a:off x="5208031" y="5738598"/>
            <a:ext cx="780480" cy="405720"/>
            <a:chOff x="5208031" y="5738598"/>
            <a:chExt cx="780480" cy="40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9F7A8C3-A8AA-A8BD-33C3-B9A596A1954D}"/>
                    </a:ext>
                  </a:extLst>
                </p14:cNvPr>
                <p14:cNvContentPartPr/>
                <p14:nvPr/>
              </p14:nvContentPartPr>
              <p14:xfrm>
                <a:off x="5208031" y="5738598"/>
                <a:ext cx="22680" cy="4057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9F7A8C3-A8AA-A8BD-33C3-B9A596A1954D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5199391" y="5729598"/>
                  <a:ext cx="4032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ABB095F-E024-CBF5-6351-AA8B9C3B5B96}"/>
                    </a:ext>
                  </a:extLst>
                </p14:cNvPr>
                <p14:cNvContentPartPr/>
                <p14:nvPr/>
              </p14:nvContentPartPr>
              <p14:xfrm>
                <a:off x="5233231" y="5931198"/>
                <a:ext cx="165240" cy="1803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ABB095F-E024-CBF5-6351-AA8B9C3B5B96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5224231" y="5922558"/>
                  <a:ext cx="1828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87F19556-633F-740F-EE53-36D00440D13C}"/>
                    </a:ext>
                  </a:extLst>
                </p14:cNvPr>
                <p14:cNvContentPartPr/>
                <p14:nvPr/>
              </p14:nvContentPartPr>
              <p14:xfrm>
                <a:off x="5373631" y="5755878"/>
                <a:ext cx="290880" cy="3286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87F19556-633F-740F-EE53-36D00440D13C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5364631" y="5747238"/>
                  <a:ext cx="30852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B10DE15-BDFB-DF3E-FE6D-220087285D3C}"/>
                    </a:ext>
                  </a:extLst>
                </p14:cNvPr>
                <p14:cNvContentPartPr/>
                <p14:nvPr/>
              </p14:nvContentPartPr>
              <p14:xfrm>
                <a:off x="5713111" y="5863878"/>
                <a:ext cx="275400" cy="2286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B10DE15-BDFB-DF3E-FE6D-220087285D3C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704471" y="5854878"/>
                  <a:ext cx="293040" cy="24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5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C1B1AB16-AE1B-036A-DFB1-83E635200972}"/>
                  </a:ext>
                </a:extLst>
              </p14:cNvPr>
              <p14:cNvContentPartPr/>
              <p14:nvPr/>
            </p14:nvContentPartPr>
            <p14:xfrm>
              <a:off x="3806191" y="6739758"/>
              <a:ext cx="31320" cy="5112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C1B1AB16-AE1B-036A-DFB1-83E635200972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3797551" y="6731118"/>
                <a:ext cx="4896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7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294E28EF-7239-6B77-0446-09D46627C22D}"/>
                  </a:ext>
                </a:extLst>
              </p14:cNvPr>
              <p14:cNvContentPartPr/>
              <p14:nvPr/>
            </p14:nvContentPartPr>
            <p14:xfrm>
              <a:off x="4052071" y="6930918"/>
              <a:ext cx="8280" cy="1008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294E28EF-7239-6B77-0446-09D46627C22D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4043071" y="6922278"/>
                <a:ext cx="25920" cy="2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7" name="Group 196">
            <a:extLst>
              <a:ext uri="{FF2B5EF4-FFF2-40B4-BE49-F238E27FC236}">
                <a16:creationId xmlns:a16="http://schemas.microsoft.com/office/drawing/2014/main" id="{25E0EB25-5D7C-F5E3-8EC8-0B9D3BB67A14}"/>
              </a:ext>
            </a:extLst>
          </p:cNvPr>
          <p:cNvGrpSpPr/>
          <p:nvPr/>
        </p:nvGrpSpPr>
        <p:grpSpPr>
          <a:xfrm>
            <a:off x="1859671" y="1885234"/>
            <a:ext cx="1539360" cy="881640"/>
            <a:chOff x="1859671" y="1885234"/>
            <a:chExt cx="1539360" cy="88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67A6E9B-D790-B5C3-4212-E7467420AAD5}"/>
                    </a:ext>
                  </a:extLst>
                </p14:cNvPr>
                <p14:cNvContentPartPr/>
                <p14:nvPr/>
              </p14:nvContentPartPr>
              <p14:xfrm>
                <a:off x="3084031" y="1999714"/>
                <a:ext cx="315000" cy="2343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67A6E9B-D790-B5C3-4212-E7467420AAD5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3075391" y="1991074"/>
                  <a:ext cx="3326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911471E2-899A-3779-2260-4EFF93465E36}"/>
                    </a:ext>
                  </a:extLst>
                </p14:cNvPr>
                <p14:cNvContentPartPr/>
                <p14:nvPr/>
              </p14:nvContentPartPr>
              <p14:xfrm>
                <a:off x="3020311" y="2099434"/>
                <a:ext cx="134280" cy="2440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911471E2-899A-3779-2260-4EFF93465E36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3011311" y="2090794"/>
                  <a:ext cx="1519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E403AC2A-269E-6617-545D-437F6270BDA3}"/>
                    </a:ext>
                  </a:extLst>
                </p14:cNvPr>
                <p14:cNvContentPartPr/>
                <p14:nvPr/>
              </p14:nvContentPartPr>
              <p14:xfrm>
                <a:off x="2758231" y="1885234"/>
                <a:ext cx="261000" cy="3841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E403AC2A-269E-6617-545D-437F6270BDA3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2749591" y="1876594"/>
                  <a:ext cx="27864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069BFDC1-6B77-34D0-D169-45741581C658}"/>
                    </a:ext>
                  </a:extLst>
                </p14:cNvPr>
                <p14:cNvContentPartPr/>
                <p14:nvPr/>
              </p14:nvContentPartPr>
              <p14:xfrm>
                <a:off x="2430271" y="2064514"/>
                <a:ext cx="415440" cy="5119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069BFDC1-6B77-34D0-D169-45741581C658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2421271" y="2055514"/>
                  <a:ext cx="43308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6B5C96B5-A445-A060-B222-BDEB2539509A}"/>
                    </a:ext>
                  </a:extLst>
                </p14:cNvPr>
                <p14:cNvContentPartPr/>
                <p14:nvPr/>
              </p14:nvContentPartPr>
              <p14:xfrm>
                <a:off x="2702071" y="2408314"/>
                <a:ext cx="108360" cy="622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B5C96B5-A445-A060-B222-BDEB2539509A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2693431" y="2399674"/>
                  <a:ext cx="126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7F2E2CB1-6E33-B8AD-2166-D20FC2A70ABA}"/>
                    </a:ext>
                  </a:extLst>
                </p14:cNvPr>
                <p14:cNvContentPartPr/>
                <p14:nvPr/>
              </p14:nvContentPartPr>
              <p14:xfrm>
                <a:off x="2457991" y="2233354"/>
                <a:ext cx="114840" cy="1990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7F2E2CB1-6E33-B8AD-2166-D20FC2A70ABA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2448991" y="2224354"/>
                  <a:ext cx="1324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EE7A530-F737-398D-386C-553181071ACF}"/>
                    </a:ext>
                  </a:extLst>
                </p14:cNvPr>
                <p14:cNvContentPartPr/>
                <p14:nvPr/>
              </p14:nvContentPartPr>
              <p14:xfrm>
                <a:off x="1859671" y="2287714"/>
                <a:ext cx="614520" cy="3344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EE7A530-F737-398D-386C-553181071ACF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850671" y="2279074"/>
                  <a:ext cx="6321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67DAF0C3-8318-181F-F80F-81F1B43597AC}"/>
                    </a:ext>
                  </a:extLst>
                </p14:cNvPr>
                <p14:cNvContentPartPr/>
                <p14:nvPr/>
              </p14:nvContentPartPr>
              <p14:xfrm>
                <a:off x="2040391" y="2287354"/>
                <a:ext cx="254520" cy="4795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67DAF0C3-8318-181F-F80F-81F1B43597AC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2031391" y="2278354"/>
                  <a:ext cx="272160" cy="49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DA8583A2-0053-685B-A26D-AD1500E3FE2F}"/>
              </a:ext>
            </a:extLst>
          </p:cNvPr>
          <p:cNvGrpSpPr/>
          <p:nvPr/>
        </p:nvGrpSpPr>
        <p:grpSpPr>
          <a:xfrm>
            <a:off x="9311311" y="1737994"/>
            <a:ext cx="2242440" cy="538560"/>
            <a:chOff x="9311311" y="1737994"/>
            <a:chExt cx="2242440" cy="53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8AFC7B34-4A56-3E41-9ED1-F37834D29332}"/>
                    </a:ext>
                  </a:extLst>
                </p14:cNvPr>
                <p14:cNvContentPartPr/>
                <p14:nvPr/>
              </p14:nvContentPartPr>
              <p14:xfrm>
                <a:off x="11317951" y="1797754"/>
                <a:ext cx="235800" cy="28980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8AFC7B34-4A56-3E41-9ED1-F37834D29332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1308951" y="1788754"/>
                  <a:ext cx="2534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4A2092A2-6406-B5F2-2EFD-B2021743115D}"/>
                    </a:ext>
                  </a:extLst>
                </p14:cNvPr>
                <p14:cNvContentPartPr/>
                <p14:nvPr/>
              </p14:nvContentPartPr>
              <p14:xfrm>
                <a:off x="11244151" y="1737994"/>
                <a:ext cx="34560" cy="2991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4A2092A2-6406-B5F2-2EFD-B2021743115D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1235511" y="1729354"/>
                  <a:ext cx="522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EE117F16-5E14-CBD9-ACAC-932416E6B803}"/>
                    </a:ext>
                  </a:extLst>
                </p14:cNvPr>
                <p14:cNvContentPartPr/>
                <p14:nvPr/>
              </p14:nvContentPartPr>
              <p14:xfrm>
                <a:off x="11034271" y="2004034"/>
                <a:ext cx="140040" cy="1040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EE117F16-5E14-CBD9-ACAC-932416E6B803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1025271" y="1995034"/>
                  <a:ext cx="1576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5A868467-C6BB-C450-C212-C58758E5F3B7}"/>
                    </a:ext>
                  </a:extLst>
                </p14:cNvPr>
                <p14:cNvContentPartPr/>
                <p14:nvPr/>
              </p14:nvContentPartPr>
              <p14:xfrm>
                <a:off x="11046151" y="1983154"/>
                <a:ext cx="44640" cy="774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5A868467-C6BB-C450-C212-C58758E5F3B7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1037151" y="1974514"/>
                  <a:ext cx="622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717F89C2-058C-6FCD-B6BC-C3A54280A0C0}"/>
                    </a:ext>
                  </a:extLst>
                </p14:cNvPr>
                <p14:cNvContentPartPr/>
                <p14:nvPr/>
              </p14:nvContentPartPr>
              <p14:xfrm>
                <a:off x="10725751" y="1786954"/>
                <a:ext cx="257040" cy="2728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717F89C2-058C-6FCD-B6BC-C3A54280A0C0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0716751" y="1778314"/>
                  <a:ext cx="2746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835ACBC4-4C27-2784-1DDA-0FCA2BAA4267}"/>
                    </a:ext>
                  </a:extLst>
                </p14:cNvPr>
                <p14:cNvContentPartPr/>
                <p14:nvPr/>
              </p14:nvContentPartPr>
              <p14:xfrm>
                <a:off x="10032391" y="1931674"/>
                <a:ext cx="525240" cy="3225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835ACBC4-4C27-2784-1DDA-0FCA2BAA4267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0023751" y="1923034"/>
                  <a:ext cx="54288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4F22F3FF-567E-10FF-7D40-74C6E47AA004}"/>
                    </a:ext>
                  </a:extLst>
                </p14:cNvPr>
                <p14:cNvContentPartPr/>
                <p14:nvPr/>
              </p14:nvContentPartPr>
              <p14:xfrm>
                <a:off x="10214551" y="2255674"/>
                <a:ext cx="21600" cy="208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4F22F3FF-567E-10FF-7D40-74C6E47AA004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0205911" y="2247034"/>
                  <a:ext cx="392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7DC14183-2B82-041D-3C7C-46FB81E32337}"/>
                    </a:ext>
                  </a:extLst>
                </p14:cNvPr>
                <p14:cNvContentPartPr/>
                <p14:nvPr/>
              </p14:nvContentPartPr>
              <p14:xfrm>
                <a:off x="9948871" y="2078194"/>
                <a:ext cx="196200" cy="12924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7DC14183-2B82-041D-3C7C-46FB81E32337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9940231" y="2069554"/>
                  <a:ext cx="2138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2F97D881-D2B0-CDEB-8509-3A067E8D335B}"/>
                    </a:ext>
                  </a:extLst>
                </p14:cNvPr>
                <p14:cNvContentPartPr/>
                <p14:nvPr/>
              </p14:nvContentPartPr>
              <p14:xfrm>
                <a:off x="9311311" y="1870474"/>
                <a:ext cx="774720" cy="3423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2F97D881-D2B0-CDEB-8509-3A067E8D335B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9302671" y="1861834"/>
                  <a:ext cx="792360" cy="36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F59B820C-B49E-FB95-4B37-B8DD25F6E351}"/>
              </a:ext>
            </a:extLst>
          </p:cNvPr>
          <p:cNvGrpSpPr/>
          <p:nvPr/>
        </p:nvGrpSpPr>
        <p:grpSpPr>
          <a:xfrm>
            <a:off x="10281151" y="2418034"/>
            <a:ext cx="1382400" cy="697680"/>
            <a:chOff x="10281151" y="2418034"/>
            <a:chExt cx="1382400" cy="69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49BAD227-7410-80D1-8072-901573CA1050}"/>
                    </a:ext>
                  </a:extLst>
                </p14:cNvPr>
                <p14:cNvContentPartPr/>
                <p14:nvPr/>
              </p14:nvContentPartPr>
              <p14:xfrm>
                <a:off x="10934911" y="2418034"/>
                <a:ext cx="728640" cy="4435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49BAD227-7410-80D1-8072-901573CA1050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926271" y="2409034"/>
                  <a:ext cx="74628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D0870605-95E0-FA42-D369-613F228FBADC}"/>
                    </a:ext>
                  </a:extLst>
                </p14:cNvPr>
                <p14:cNvContentPartPr/>
                <p14:nvPr/>
              </p14:nvContentPartPr>
              <p14:xfrm>
                <a:off x="10281151" y="2453314"/>
                <a:ext cx="769320" cy="66240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D0870605-95E0-FA42-D369-613F228FBADC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0272151" y="2444314"/>
                  <a:ext cx="786960" cy="68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7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96EF0DAE-0401-8FB8-81CE-9FFE37216126}"/>
                  </a:ext>
                </a:extLst>
              </p14:cNvPr>
              <p14:cNvContentPartPr/>
              <p14:nvPr/>
            </p14:nvContentPartPr>
            <p14:xfrm>
              <a:off x="5327911" y="1441354"/>
              <a:ext cx="639360" cy="35496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96EF0DAE-0401-8FB8-81CE-9FFE37216126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5319271" y="1432354"/>
                <a:ext cx="65700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9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685BDBCA-8426-E373-B366-A074E530B569}"/>
                  </a:ext>
                </a:extLst>
              </p14:cNvPr>
              <p14:cNvContentPartPr/>
              <p14:nvPr/>
            </p14:nvContentPartPr>
            <p14:xfrm>
              <a:off x="5424391" y="1785874"/>
              <a:ext cx="499320" cy="3708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685BDBCA-8426-E373-B366-A074E530B569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5415391" y="1777234"/>
                <a:ext cx="51696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1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4466A232-2D00-9C87-82A9-B4209EDA0CB8}"/>
                  </a:ext>
                </a:extLst>
              </p14:cNvPr>
              <p14:cNvContentPartPr/>
              <p14:nvPr/>
            </p14:nvContentPartPr>
            <p14:xfrm>
              <a:off x="5319271" y="1820434"/>
              <a:ext cx="672480" cy="42912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4466A232-2D00-9C87-82A9-B4209EDA0CB8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5310631" y="1811794"/>
                <a:ext cx="69012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3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1E575C15-3F8F-A749-F5C2-DD8A8CE36BAD}"/>
                  </a:ext>
                </a:extLst>
              </p14:cNvPr>
              <p14:cNvContentPartPr/>
              <p14:nvPr/>
            </p14:nvContentPartPr>
            <p14:xfrm>
              <a:off x="5289031" y="1352794"/>
              <a:ext cx="301320" cy="50400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1E575C15-3F8F-A749-F5C2-DD8A8CE36BAD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5280031" y="1344154"/>
                <a:ext cx="318960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5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AE5A803E-DDA5-297E-F210-8EEC647CFFB4}"/>
                  </a:ext>
                </a:extLst>
              </p14:cNvPr>
              <p14:cNvContentPartPr/>
              <p14:nvPr/>
            </p14:nvContentPartPr>
            <p14:xfrm>
              <a:off x="5503951" y="1190074"/>
              <a:ext cx="199440" cy="25776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AE5A803E-DDA5-297E-F210-8EEC647CFFB4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5495311" y="1181434"/>
                <a:ext cx="21708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7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482C2F8B-FCD2-838C-FA0E-36F35341B49C}"/>
                  </a:ext>
                </a:extLst>
              </p14:cNvPr>
              <p14:cNvContentPartPr/>
              <p14:nvPr/>
            </p14:nvContentPartPr>
            <p14:xfrm>
              <a:off x="4676671" y="860314"/>
              <a:ext cx="957960" cy="30024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482C2F8B-FCD2-838C-FA0E-36F35341B49C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4667671" y="851314"/>
                <a:ext cx="97560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9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E258404C-B9B6-949D-7CDA-F0541EE15BF9}"/>
                  </a:ext>
                </a:extLst>
              </p14:cNvPr>
              <p14:cNvContentPartPr/>
              <p14:nvPr/>
            </p14:nvContentPartPr>
            <p14:xfrm>
              <a:off x="4939831" y="846274"/>
              <a:ext cx="437760" cy="25272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E258404C-B9B6-949D-7CDA-F0541EE15BF9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4930831" y="837634"/>
                <a:ext cx="45540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1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F98720B8-91EF-D7CD-E3E0-C79D81560AB2}"/>
                  </a:ext>
                </a:extLst>
              </p14:cNvPr>
              <p14:cNvContentPartPr/>
              <p14:nvPr/>
            </p14:nvContentPartPr>
            <p14:xfrm>
              <a:off x="5989231" y="1058674"/>
              <a:ext cx="146880" cy="18252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F98720B8-91EF-D7CD-E3E0-C79D81560AB2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5980231" y="1050034"/>
                <a:ext cx="16452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3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9148F3D2-2CF7-8B47-68B6-699B92ABDB2D}"/>
                  </a:ext>
                </a:extLst>
              </p14:cNvPr>
              <p14:cNvContentPartPr/>
              <p14:nvPr/>
            </p14:nvContentPartPr>
            <p14:xfrm>
              <a:off x="6186151" y="1104394"/>
              <a:ext cx="458640" cy="13464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9148F3D2-2CF7-8B47-68B6-699B92ABDB2D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6177511" y="1095394"/>
                <a:ext cx="47628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5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414F9EC8-3B24-28B9-1540-6364B6F9D9C5}"/>
                  </a:ext>
                </a:extLst>
              </p14:cNvPr>
              <p14:cNvContentPartPr/>
              <p14:nvPr/>
            </p14:nvContentPartPr>
            <p14:xfrm>
              <a:off x="6703111" y="1142194"/>
              <a:ext cx="115560" cy="16236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414F9EC8-3B24-28B9-1540-6364B6F9D9C5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6694471" y="1133554"/>
                <a:ext cx="1332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7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6564CF19-0A7E-8EAD-A54C-9E49EBFB70E3}"/>
                  </a:ext>
                </a:extLst>
              </p14:cNvPr>
              <p14:cNvContentPartPr/>
              <p14:nvPr/>
            </p14:nvContentPartPr>
            <p14:xfrm>
              <a:off x="6109471" y="1307074"/>
              <a:ext cx="22680" cy="24768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6564CF19-0A7E-8EAD-A54C-9E49EBFB70E3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6100471" y="1298434"/>
                <a:ext cx="4032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9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D83FD9C8-8A7F-CDBC-CC84-1C4E4AF42730}"/>
                  </a:ext>
                </a:extLst>
              </p14:cNvPr>
              <p14:cNvContentPartPr/>
              <p14:nvPr/>
            </p14:nvContentPartPr>
            <p14:xfrm>
              <a:off x="6214591" y="1470514"/>
              <a:ext cx="99720" cy="17028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D83FD9C8-8A7F-CDBC-CC84-1C4E4AF42730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6205951" y="1461514"/>
                <a:ext cx="11736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1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866BAE73-7A13-1F78-287B-B699F5929437}"/>
                  </a:ext>
                </a:extLst>
              </p14:cNvPr>
              <p14:cNvContentPartPr/>
              <p14:nvPr/>
            </p14:nvContentPartPr>
            <p14:xfrm>
              <a:off x="6362191" y="1518394"/>
              <a:ext cx="249480" cy="11376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866BAE73-7A13-1F78-287B-B699F5929437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6353191" y="1509394"/>
                <a:ext cx="26712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3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8AE29959-9C8A-2010-3FBE-35794EDE88A4}"/>
                  </a:ext>
                </a:extLst>
              </p14:cNvPr>
              <p14:cNvContentPartPr/>
              <p14:nvPr/>
            </p14:nvContentPartPr>
            <p14:xfrm>
              <a:off x="6655231" y="1511554"/>
              <a:ext cx="191880" cy="11376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8AE29959-9C8A-2010-3FBE-35794EDE88A4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6646231" y="1502914"/>
                <a:ext cx="20952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5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38DE4FF7-84B7-87A4-18AF-F9C2828F6541}"/>
                  </a:ext>
                </a:extLst>
              </p14:cNvPr>
              <p14:cNvContentPartPr/>
              <p14:nvPr/>
            </p14:nvContentPartPr>
            <p14:xfrm>
              <a:off x="6900031" y="1453594"/>
              <a:ext cx="112320" cy="17640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38DE4FF7-84B7-87A4-18AF-F9C2828F6541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6891031" y="1444954"/>
                <a:ext cx="12996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7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6246D510-9725-E247-2A13-39CEA28F56E7}"/>
                  </a:ext>
                </a:extLst>
              </p14:cNvPr>
              <p14:cNvContentPartPr/>
              <p14:nvPr/>
            </p14:nvContentPartPr>
            <p14:xfrm>
              <a:off x="6140071" y="1800634"/>
              <a:ext cx="237960" cy="15588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6246D510-9725-E247-2A13-39CEA28F56E7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6131071" y="1791634"/>
                <a:ext cx="2556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9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D53417CD-1B0D-AFEC-402A-B21A8416DFCF}"/>
                  </a:ext>
                </a:extLst>
              </p14:cNvPr>
              <p14:cNvContentPartPr/>
              <p14:nvPr/>
            </p14:nvContentPartPr>
            <p14:xfrm>
              <a:off x="6446071" y="1782274"/>
              <a:ext cx="218160" cy="31284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D53417CD-1B0D-AFEC-402A-B21A8416DFCF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6437071" y="1773274"/>
                <a:ext cx="23580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1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B62FAF30-9443-0A25-3612-7F347F4307F6}"/>
                  </a:ext>
                </a:extLst>
              </p14:cNvPr>
              <p14:cNvContentPartPr/>
              <p14:nvPr/>
            </p14:nvContentPartPr>
            <p14:xfrm>
              <a:off x="6740551" y="1815034"/>
              <a:ext cx="184680" cy="19584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B62FAF30-9443-0A25-3612-7F347F4307F6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6731551" y="1806034"/>
                <a:ext cx="20232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3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B058CDC1-ADDA-3E08-D13E-F760308738A2}"/>
                  </a:ext>
                </a:extLst>
              </p14:cNvPr>
              <p14:cNvContentPartPr/>
              <p14:nvPr/>
            </p14:nvContentPartPr>
            <p14:xfrm>
              <a:off x="6107671" y="2378074"/>
              <a:ext cx="170280" cy="11340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B058CDC1-ADDA-3E08-D13E-F760308738A2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6098671" y="2369434"/>
                <a:ext cx="18792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5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7FF967AD-FBF8-F62B-9801-97F312EC48C7}"/>
                  </a:ext>
                </a:extLst>
              </p14:cNvPr>
              <p14:cNvContentPartPr/>
              <p14:nvPr/>
            </p14:nvContentPartPr>
            <p14:xfrm>
              <a:off x="6314311" y="2145874"/>
              <a:ext cx="284040" cy="37872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7FF967AD-FBF8-F62B-9801-97F312EC48C7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6305311" y="2137234"/>
                <a:ext cx="30168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7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C3B31A2C-B2C8-B64A-0EF3-1C8C62883F75}"/>
                  </a:ext>
                </a:extLst>
              </p14:cNvPr>
              <p14:cNvContentPartPr/>
              <p14:nvPr/>
            </p14:nvContentPartPr>
            <p14:xfrm>
              <a:off x="6477391" y="2158834"/>
              <a:ext cx="345600" cy="40824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C3B31A2C-B2C8-B64A-0EF3-1C8C62883F75}"/>
                  </a:ext>
                </a:extLst>
              </p:cNvPr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6468751" y="2149834"/>
                <a:ext cx="36324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9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AC6FAC39-A7F5-3089-B31A-86E84A765467}"/>
                  </a:ext>
                </a:extLst>
              </p14:cNvPr>
              <p14:cNvContentPartPr/>
              <p14:nvPr/>
            </p14:nvContentPartPr>
            <p14:xfrm>
              <a:off x="6780151" y="2393554"/>
              <a:ext cx="8280" cy="2520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AC6FAC39-A7F5-3089-B31A-86E84A765467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6771151" y="2384554"/>
                <a:ext cx="2592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1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D540380D-FC11-6CD1-6F94-6C347540D506}"/>
                  </a:ext>
                </a:extLst>
              </p14:cNvPr>
              <p14:cNvContentPartPr/>
              <p14:nvPr/>
            </p14:nvContentPartPr>
            <p14:xfrm>
              <a:off x="6876631" y="2384554"/>
              <a:ext cx="147960" cy="19620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D540380D-FC11-6CD1-6F94-6C347540D506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6867631" y="2375554"/>
                <a:ext cx="16560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3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FFA95676-DFA9-EDCC-8127-730866C835D2}"/>
                  </a:ext>
                </a:extLst>
              </p14:cNvPr>
              <p14:cNvContentPartPr/>
              <p14:nvPr/>
            </p14:nvContentPartPr>
            <p14:xfrm>
              <a:off x="7056271" y="2410114"/>
              <a:ext cx="192240" cy="27756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FFA95676-DFA9-EDCC-8127-730866C835D2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7047271" y="2401474"/>
                <a:ext cx="20988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5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25C3F1BC-1F98-B5FB-AB78-280EF5CFD745}"/>
                  </a:ext>
                </a:extLst>
              </p14:cNvPr>
              <p14:cNvContentPartPr/>
              <p14:nvPr/>
            </p14:nvContentPartPr>
            <p14:xfrm>
              <a:off x="7470271" y="1984594"/>
              <a:ext cx="613080" cy="4608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25C3F1BC-1F98-B5FB-AB78-280EF5CFD745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7461271" y="1975954"/>
                <a:ext cx="63072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7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6B8DD9B7-2C44-98C9-1516-3718873F73B6}"/>
                  </a:ext>
                </a:extLst>
              </p14:cNvPr>
              <p14:cNvContentPartPr/>
              <p14:nvPr/>
            </p14:nvContentPartPr>
            <p14:xfrm>
              <a:off x="8091991" y="1915114"/>
              <a:ext cx="138240" cy="30312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6B8DD9B7-2C44-98C9-1516-3718873F73B6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8082991" y="1906474"/>
                <a:ext cx="15588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9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6FC2008C-4AC0-15CD-B999-272A673F1AFA}"/>
                  </a:ext>
                </a:extLst>
              </p14:cNvPr>
              <p14:cNvContentPartPr/>
              <p14:nvPr/>
            </p14:nvContentPartPr>
            <p14:xfrm>
              <a:off x="7077871" y="2992594"/>
              <a:ext cx="2125800" cy="4248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6FC2008C-4AC0-15CD-B999-272A673F1AFA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7068871" y="2983954"/>
                <a:ext cx="214344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1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B34CA35D-E75D-18D2-54D2-D6EE996FCD76}"/>
                  </a:ext>
                </a:extLst>
              </p14:cNvPr>
              <p14:cNvContentPartPr/>
              <p14:nvPr/>
            </p14:nvContentPartPr>
            <p14:xfrm>
              <a:off x="8857711" y="3045874"/>
              <a:ext cx="71640" cy="25524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B34CA35D-E75D-18D2-54D2-D6EE996FCD76}"/>
                  </a:ext>
                </a:extLst>
              </p:cNvPr>
              <p:cNvPicPr/>
              <p:nvPr/>
            </p:nvPicPr>
            <p:blipFill>
              <a:blip r:embed="rId382"/>
              <a:stretch>
                <a:fillRect/>
              </a:stretch>
            </p:blipFill>
            <p:spPr>
              <a:xfrm>
                <a:off x="8848711" y="3036874"/>
                <a:ext cx="8928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3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65D6E18C-7197-5378-4601-EEB554CF762F}"/>
                  </a:ext>
                </a:extLst>
              </p14:cNvPr>
              <p14:cNvContentPartPr/>
              <p14:nvPr/>
            </p14:nvContentPartPr>
            <p14:xfrm>
              <a:off x="8334271" y="3113554"/>
              <a:ext cx="42480" cy="23868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65D6E18C-7197-5378-4601-EEB554CF762F}"/>
                  </a:ext>
                </a:extLst>
              </p:cNvPr>
              <p:cNvPicPr/>
              <p:nvPr/>
            </p:nvPicPr>
            <p:blipFill>
              <a:blip r:embed="rId384"/>
              <a:stretch>
                <a:fillRect/>
              </a:stretch>
            </p:blipFill>
            <p:spPr>
              <a:xfrm>
                <a:off x="8325631" y="3104914"/>
                <a:ext cx="6012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5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3888B00A-9A4A-7632-8AC1-CA3983C56D16}"/>
                  </a:ext>
                </a:extLst>
              </p14:cNvPr>
              <p14:cNvContentPartPr/>
              <p14:nvPr/>
            </p14:nvContentPartPr>
            <p14:xfrm>
              <a:off x="7534711" y="3031834"/>
              <a:ext cx="55800" cy="30312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3888B00A-9A4A-7632-8AC1-CA3983C56D16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7526071" y="3023194"/>
                <a:ext cx="7344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7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2C880288-2008-E9A8-C02C-C1D15AB907C0}"/>
                  </a:ext>
                </a:extLst>
              </p14:cNvPr>
              <p14:cNvContentPartPr/>
              <p14:nvPr/>
            </p14:nvContentPartPr>
            <p14:xfrm>
              <a:off x="6983191" y="3071434"/>
              <a:ext cx="66960" cy="33660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2C880288-2008-E9A8-C02C-C1D15AB907C0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6974191" y="3062434"/>
                <a:ext cx="8460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9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7FF9E7B1-AB3C-FD6A-66A7-11B4B2084021}"/>
                  </a:ext>
                </a:extLst>
              </p14:cNvPr>
              <p14:cNvContentPartPr/>
              <p14:nvPr/>
            </p14:nvContentPartPr>
            <p14:xfrm>
              <a:off x="6823711" y="1199074"/>
              <a:ext cx="628920" cy="180576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7FF9E7B1-AB3C-FD6A-66A7-11B4B2084021}"/>
                  </a:ext>
                </a:extLst>
              </p:cNvPr>
              <p:cNvPicPr/>
              <p:nvPr/>
            </p:nvPicPr>
            <p:blipFill>
              <a:blip r:embed="rId390"/>
              <a:stretch>
                <a:fillRect/>
              </a:stretch>
            </p:blipFill>
            <p:spPr>
              <a:xfrm>
                <a:off x="6815071" y="1190434"/>
                <a:ext cx="646560" cy="18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1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71734EF3-237D-1065-72A6-512B237F018D}"/>
                  </a:ext>
                </a:extLst>
              </p14:cNvPr>
              <p14:cNvContentPartPr/>
              <p14:nvPr/>
            </p14:nvContentPartPr>
            <p14:xfrm>
              <a:off x="6884911" y="2473114"/>
              <a:ext cx="1914840" cy="47520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71734EF3-237D-1065-72A6-512B237F018D}"/>
                  </a:ext>
                </a:extLst>
              </p:cNvPr>
              <p:cNvPicPr/>
              <p:nvPr/>
            </p:nvPicPr>
            <p:blipFill>
              <a:blip r:embed="rId392"/>
              <a:stretch>
                <a:fillRect/>
              </a:stretch>
            </p:blipFill>
            <p:spPr>
              <a:xfrm>
                <a:off x="6875911" y="2464114"/>
                <a:ext cx="1932480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3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63ED48B5-A882-15AC-30AA-28F7B2EDC7D0}"/>
                  </a:ext>
                </a:extLst>
              </p14:cNvPr>
              <p14:cNvContentPartPr/>
              <p14:nvPr/>
            </p14:nvContentPartPr>
            <p14:xfrm>
              <a:off x="7728391" y="3539074"/>
              <a:ext cx="278640" cy="18900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63ED48B5-A882-15AC-30AA-28F7B2EDC7D0}"/>
                  </a:ext>
                </a:extLst>
              </p:cNvPr>
              <p:cNvPicPr/>
              <p:nvPr/>
            </p:nvPicPr>
            <p:blipFill>
              <a:blip r:embed="rId394"/>
              <a:stretch>
                <a:fillRect/>
              </a:stretch>
            </p:blipFill>
            <p:spPr>
              <a:xfrm>
                <a:off x="7719391" y="3530074"/>
                <a:ext cx="296280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5" name="Group 264">
            <a:extLst>
              <a:ext uri="{FF2B5EF4-FFF2-40B4-BE49-F238E27FC236}">
                <a16:creationId xmlns:a16="http://schemas.microsoft.com/office/drawing/2014/main" id="{90366D41-7760-5451-0C2C-5820B19DF4A7}"/>
              </a:ext>
            </a:extLst>
          </p:cNvPr>
          <p:cNvGrpSpPr/>
          <p:nvPr/>
        </p:nvGrpSpPr>
        <p:grpSpPr>
          <a:xfrm>
            <a:off x="8613631" y="3507034"/>
            <a:ext cx="333720" cy="425160"/>
            <a:chOff x="8613631" y="3507034"/>
            <a:chExt cx="333720" cy="42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05896867-034E-4C39-03CE-978002410D80}"/>
                    </a:ext>
                  </a:extLst>
                </p14:cNvPr>
                <p14:cNvContentPartPr/>
                <p14:nvPr/>
              </p14:nvContentPartPr>
              <p14:xfrm>
                <a:off x="8613631" y="3507034"/>
                <a:ext cx="12600" cy="21780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05896867-034E-4C39-03CE-978002410D80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8604991" y="3498034"/>
                  <a:ext cx="302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E2C75BE3-DE36-2A73-3578-F2DA56FAE81D}"/>
                    </a:ext>
                  </a:extLst>
                </p14:cNvPr>
                <p14:cNvContentPartPr/>
                <p14:nvPr/>
              </p14:nvContentPartPr>
              <p14:xfrm>
                <a:off x="8707951" y="3514594"/>
                <a:ext cx="239400" cy="41760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E2C75BE3-DE36-2A73-3578-F2DA56FAE81D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8698951" y="3505954"/>
                  <a:ext cx="257040" cy="43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86D19337-1908-8CF5-6757-BC6422D6AC6C}"/>
              </a:ext>
            </a:extLst>
          </p:cNvPr>
          <p:cNvGrpSpPr/>
          <p:nvPr/>
        </p:nvGrpSpPr>
        <p:grpSpPr>
          <a:xfrm>
            <a:off x="9381151" y="3313354"/>
            <a:ext cx="1237680" cy="472680"/>
            <a:chOff x="9381151" y="3313354"/>
            <a:chExt cx="1237680" cy="47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ACA67C1F-F4E1-1831-A35A-CD0D91E678B6}"/>
                    </a:ext>
                  </a:extLst>
                </p14:cNvPr>
                <p14:cNvContentPartPr/>
                <p14:nvPr/>
              </p14:nvContentPartPr>
              <p14:xfrm>
                <a:off x="9381151" y="3497314"/>
                <a:ext cx="299520" cy="28872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ACA67C1F-F4E1-1831-A35A-CD0D91E678B6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9372511" y="3488314"/>
                  <a:ext cx="31716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FC847CA4-B414-3D7E-1BF8-AF72A757E784}"/>
                    </a:ext>
                  </a:extLst>
                </p14:cNvPr>
                <p14:cNvContentPartPr/>
                <p14:nvPr/>
              </p14:nvContentPartPr>
              <p14:xfrm>
                <a:off x="9571591" y="3683794"/>
                <a:ext cx="200160" cy="8892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FC847CA4-B414-3D7E-1BF8-AF72A757E784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9562951" y="3675154"/>
                  <a:ext cx="2178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50BEC859-1672-4567-D24A-B45627E53971}"/>
                    </a:ext>
                  </a:extLst>
                </p14:cNvPr>
                <p14:cNvContentPartPr/>
                <p14:nvPr/>
              </p14:nvContentPartPr>
              <p14:xfrm>
                <a:off x="9881551" y="3381394"/>
                <a:ext cx="159840" cy="36432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50BEC859-1672-4567-D24A-B45627E53971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9872911" y="3372394"/>
                  <a:ext cx="17748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AFE09DE3-5651-28AB-F733-13F4D64177E8}"/>
                    </a:ext>
                  </a:extLst>
                </p14:cNvPr>
                <p14:cNvContentPartPr/>
                <p14:nvPr/>
              </p14:nvContentPartPr>
              <p14:xfrm>
                <a:off x="10143631" y="3523954"/>
                <a:ext cx="123120" cy="20772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AFE09DE3-5651-28AB-F733-13F4D64177E8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0134631" y="3515314"/>
                  <a:ext cx="1407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CBBAA7B0-1C62-607E-46E4-4403118F6849}"/>
                    </a:ext>
                  </a:extLst>
                </p14:cNvPr>
                <p14:cNvContentPartPr/>
                <p14:nvPr/>
              </p14:nvContentPartPr>
              <p14:xfrm>
                <a:off x="10328671" y="3313354"/>
                <a:ext cx="290160" cy="29808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CBBAA7B0-1C62-607E-46E4-4403118F6849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0320031" y="3304354"/>
                  <a:ext cx="307800" cy="31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1780520C-EADB-1424-55EF-A58EFF7AC8B9}"/>
              </a:ext>
            </a:extLst>
          </p:cNvPr>
          <p:cNvGrpSpPr/>
          <p:nvPr/>
        </p:nvGrpSpPr>
        <p:grpSpPr>
          <a:xfrm>
            <a:off x="6068431" y="3412354"/>
            <a:ext cx="1136880" cy="503280"/>
            <a:chOff x="6068431" y="3412354"/>
            <a:chExt cx="1136880" cy="50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C446482D-0E8B-44C8-191F-8D45B8619093}"/>
                    </a:ext>
                  </a:extLst>
                </p14:cNvPr>
                <p14:cNvContentPartPr/>
                <p14:nvPr/>
              </p14:nvContentPartPr>
              <p14:xfrm>
                <a:off x="6355351" y="3442594"/>
                <a:ext cx="516240" cy="2556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C446482D-0E8B-44C8-191F-8D45B8619093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6346351" y="3433954"/>
                  <a:ext cx="5338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E7437C2F-16B8-3F3E-42E2-58629085904E}"/>
                    </a:ext>
                  </a:extLst>
                </p14:cNvPr>
                <p14:cNvContentPartPr/>
                <p14:nvPr/>
              </p14:nvContentPartPr>
              <p14:xfrm>
                <a:off x="6817231" y="3412354"/>
                <a:ext cx="77760" cy="19368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E7437C2F-16B8-3F3E-42E2-58629085904E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6808591" y="3403354"/>
                  <a:ext cx="954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D0A45232-2700-08AD-0266-500024F2629E}"/>
                    </a:ext>
                  </a:extLst>
                </p14:cNvPr>
                <p14:cNvContentPartPr/>
                <p14:nvPr/>
              </p14:nvContentPartPr>
              <p14:xfrm>
                <a:off x="7028191" y="3562834"/>
                <a:ext cx="177120" cy="23472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D0A45232-2700-08AD-0266-500024F2629E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7019551" y="3553834"/>
                  <a:ext cx="1947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5BF40AFE-2DC9-CA12-0636-1563488BA9B9}"/>
                    </a:ext>
                  </a:extLst>
                </p14:cNvPr>
                <p14:cNvContentPartPr/>
                <p14:nvPr/>
              </p14:nvContentPartPr>
              <p14:xfrm>
                <a:off x="6068431" y="3741034"/>
                <a:ext cx="657000" cy="7668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5BF40AFE-2DC9-CA12-0636-1563488BA9B9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6059431" y="3732394"/>
                  <a:ext cx="6746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CD966349-6611-4448-0D1A-3264F51403DF}"/>
                    </a:ext>
                  </a:extLst>
                </p14:cNvPr>
                <p14:cNvContentPartPr/>
                <p14:nvPr/>
              </p14:nvContentPartPr>
              <p14:xfrm>
                <a:off x="6651631" y="3679114"/>
                <a:ext cx="163080" cy="23652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CD966349-6611-4448-0D1A-3264F51403DF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6642991" y="3670114"/>
                  <a:ext cx="180720" cy="254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425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93798" y="10682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C0A092A-E936-023D-BB5D-F1B4739AB162}"/>
              </a:ext>
            </a:extLst>
          </p:cNvPr>
          <p:cNvGrpSpPr/>
          <p:nvPr/>
        </p:nvGrpSpPr>
        <p:grpSpPr>
          <a:xfrm>
            <a:off x="637471" y="233118"/>
            <a:ext cx="3797280" cy="640440"/>
            <a:chOff x="637471" y="233118"/>
            <a:chExt cx="3797280" cy="64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329EF66-7B52-96C1-2AB6-D0182A78F31B}"/>
                    </a:ext>
                  </a:extLst>
                </p14:cNvPr>
                <p14:cNvContentPartPr/>
                <p14:nvPr/>
              </p14:nvContentPartPr>
              <p14:xfrm>
                <a:off x="637471" y="352998"/>
                <a:ext cx="232200" cy="405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329EF66-7B52-96C1-2AB6-D0182A78F31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8831" y="343998"/>
                  <a:ext cx="24984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ABA7092-1626-9094-940C-BC2853275D39}"/>
                    </a:ext>
                  </a:extLst>
                </p14:cNvPr>
                <p14:cNvContentPartPr/>
                <p14:nvPr/>
              </p14:nvContentPartPr>
              <p14:xfrm>
                <a:off x="930151" y="393318"/>
                <a:ext cx="236880" cy="219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ABA7092-1626-9094-940C-BC2853275D3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21511" y="384678"/>
                  <a:ext cx="2545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4DF41D5-021D-41C0-6522-0538AA73668B}"/>
                    </a:ext>
                  </a:extLst>
                </p14:cNvPr>
                <p14:cNvContentPartPr/>
                <p14:nvPr/>
              </p14:nvContentPartPr>
              <p14:xfrm>
                <a:off x="1214191" y="377838"/>
                <a:ext cx="431640" cy="194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4DF41D5-021D-41C0-6522-0538AA73668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205551" y="369198"/>
                  <a:ext cx="4492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3CCFF79-CE90-6AB8-14B1-020B987C2B2B}"/>
                    </a:ext>
                  </a:extLst>
                </p14:cNvPr>
                <p14:cNvContentPartPr/>
                <p14:nvPr/>
              </p14:nvContentPartPr>
              <p14:xfrm>
                <a:off x="1446391" y="415998"/>
                <a:ext cx="359280" cy="457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3CCFF79-CE90-6AB8-14B1-020B987C2B2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437751" y="407358"/>
                  <a:ext cx="37692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6083E75-C852-8E02-2CB5-4EA218744BF6}"/>
                    </a:ext>
                  </a:extLst>
                </p14:cNvPr>
                <p14:cNvContentPartPr/>
                <p14:nvPr/>
              </p14:nvContentPartPr>
              <p14:xfrm>
                <a:off x="2010871" y="655038"/>
                <a:ext cx="285840" cy="61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6083E75-C852-8E02-2CB5-4EA218744BF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02231" y="646398"/>
                  <a:ext cx="3034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29C0BA4-5861-089C-4D2D-9AA27052F889}"/>
                    </a:ext>
                  </a:extLst>
                </p14:cNvPr>
                <p14:cNvContentPartPr/>
                <p14:nvPr/>
              </p14:nvContentPartPr>
              <p14:xfrm>
                <a:off x="2278711" y="597438"/>
                <a:ext cx="114480" cy="162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29C0BA4-5861-089C-4D2D-9AA27052F88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270071" y="588438"/>
                  <a:ext cx="1321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D7F5414-45FF-3A24-C7F0-DD4957FC8049}"/>
                    </a:ext>
                  </a:extLst>
                </p14:cNvPr>
                <p14:cNvContentPartPr/>
                <p14:nvPr/>
              </p14:nvContentPartPr>
              <p14:xfrm>
                <a:off x="4135951" y="426438"/>
                <a:ext cx="297000" cy="219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D7F5414-45FF-3A24-C7F0-DD4957FC804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126951" y="417438"/>
                  <a:ext cx="3146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1900AFA-F347-5018-7F11-9ED08F728CA9}"/>
                    </a:ext>
                  </a:extLst>
                </p14:cNvPr>
                <p14:cNvContentPartPr/>
                <p14:nvPr/>
              </p14:nvContentPartPr>
              <p14:xfrm>
                <a:off x="4406311" y="242118"/>
                <a:ext cx="28440" cy="28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1900AFA-F347-5018-7F11-9ED08F728CA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397311" y="233478"/>
                  <a:ext cx="460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C48837E-4DBD-965A-D0C9-0B819058F75A}"/>
                    </a:ext>
                  </a:extLst>
                </p14:cNvPr>
                <p14:cNvContentPartPr/>
                <p14:nvPr/>
              </p14:nvContentPartPr>
              <p14:xfrm>
                <a:off x="4131271" y="255438"/>
                <a:ext cx="105840" cy="208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C48837E-4DBD-965A-D0C9-0B819058F75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122271" y="246798"/>
                  <a:ext cx="1234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A113D09-86A1-48F0-7ECA-4C5828B81683}"/>
                    </a:ext>
                  </a:extLst>
                </p14:cNvPr>
                <p14:cNvContentPartPr/>
                <p14:nvPr/>
              </p14:nvContentPartPr>
              <p14:xfrm>
                <a:off x="3597391" y="271998"/>
                <a:ext cx="452160" cy="462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A113D09-86A1-48F0-7ECA-4C5828B8168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588751" y="263358"/>
                  <a:ext cx="46980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6A818CC-5BBE-1A87-53AA-483668657C04}"/>
                    </a:ext>
                  </a:extLst>
                </p14:cNvPr>
                <p14:cNvContentPartPr/>
                <p14:nvPr/>
              </p14:nvContentPartPr>
              <p14:xfrm>
                <a:off x="3833911" y="450918"/>
                <a:ext cx="15480" cy="28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6A818CC-5BBE-1A87-53AA-483668657C0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825271" y="442278"/>
                  <a:ext cx="331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2CAB7B1-031F-48E7-A44E-AC5FFE78615F}"/>
                    </a:ext>
                  </a:extLst>
                </p14:cNvPr>
                <p14:cNvContentPartPr/>
                <p14:nvPr/>
              </p14:nvContentPartPr>
              <p14:xfrm>
                <a:off x="2882071" y="434358"/>
                <a:ext cx="514080" cy="231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2CAB7B1-031F-48E7-A44E-AC5FFE78615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873071" y="425358"/>
                  <a:ext cx="5317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614834F-8924-C8CF-4CA2-F80DC17230B8}"/>
                    </a:ext>
                  </a:extLst>
                </p14:cNvPr>
                <p14:cNvContentPartPr/>
                <p14:nvPr/>
              </p14:nvContentPartPr>
              <p14:xfrm>
                <a:off x="3240271" y="233118"/>
                <a:ext cx="36000" cy="69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614834F-8924-C8CF-4CA2-F80DC17230B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231631" y="224118"/>
                  <a:ext cx="536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6DBEA22-22F0-101C-DE20-0F415B2C7B2C}"/>
                    </a:ext>
                  </a:extLst>
                </p14:cNvPr>
                <p14:cNvContentPartPr/>
                <p14:nvPr/>
              </p14:nvContentPartPr>
              <p14:xfrm>
                <a:off x="3007351" y="346518"/>
                <a:ext cx="55440" cy="236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6DBEA22-22F0-101C-DE20-0F415B2C7B2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998351" y="337518"/>
                  <a:ext cx="730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DAAB20B-DA1C-1800-0DFF-727EC8181F36}"/>
                    </a:ext>
                  </a:extLst>
                </p14:cNvPr>
                <p14:cNvContentPartPr/>
                <p14:nvPr/>
              </p14:nvContentPartPr>
              <p14:xfrm>
                <a:off x="2780191" y="364518"/>
                <a:ext cx="203040" cy="246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DAAB20B-DA1C-1800-0DFF-727EC8181F3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771191" y="355878"/>
                  <a:ext cx="2206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4E9FE38-D9B1-29BA-9291-581F8615F062}"/>
                    </a:ext>
                  </a:extLst>
                </p14:cNvPr>
                <p14:cNvContentPartPr/>
                <p14:nvPr/>
              </p14:nvContentPartPr>
              <p14:xfrm>
                <a:off x="2550511" y="378198"/>
                <a:ext cx="283680" cy="241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4E9FE38-D9B1-29BA-9291-581F8615F06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541511" y="369558"/>
                  <a:ext cx="301320" cy="25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959BB8B9-9D14-409B-20B4-5A1EC79A455D}"/>
              </a:ext>
            </a:extLst>
          </p:cNvPr>
          <p:cNvGrpSpPr/>
          <p:nvPr/>
        </p:nvGrpSpPr>
        <p:grpSpPr>
          <a:xfrm>
            <a:off x="99271" y="954198"/>
            <a:ext cx="12075120" cy="5237280"/>
            <a:chOff x="99271" y="954198"/>
            <a:chExt cx="12075120" cy="523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5E59F16-03FD-9570-10AA-424F1B0C2B37}"/>
                    </a:ext>
                  </a:extLst>
                </p14:cNvPr>
                <p14:cNvContentPartPr/>
                <p14:nvPr/>
              </p14:nvContentPartPr>
              <p14:xfrm>
                <a:off x="11685511" y="1107198"/>
                <a:ext cx="254520" cy="1584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5E59F16-03FD-9570-10AA-424F1B0C2B3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676511" y="1098558"/>
                  <a:ext cx="2721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E98A767-9383-45FD-A0EF-4763823884AB}"/>
                    </a:ext>
                  </a:extLst>
                </p14:cNvPr>
                <p14:cNvContentPartPr/>
                <p14:nvPr/>
              </p14:nvContentPartPr>
              <p14:xfrm>
                <a:off x="11023111" y="1182438"/>
                <a:ext cx="632520" cy="1141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E98A767-9383-45FD-A0EF-4763823884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014471" y="1173438"/>
                  <a:ext cx="6501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77CC3CC-57D2-086C-5E96-E751EE4D1123}"/>
                    </a:ext>
                  </a:extLst>
                </p14:cNvPr>
                <p14:cNvContentPartPr/>
                <p14:nvPr/>
              </p14:nvContentPartPr>
              <p14:xfrm>
                <a:off x="11654911" y="1010358"/>
                <a:ext cx="54000" cy="9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77CC3CC-57D2-086C-5E96-E751EE4D112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645911" y="1001718"/>
                  <a:ext cx="716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FC36341-7109-BE70-D345-84475467AB74}"/>
                    </a:ext>
                  </a:extLst>
                </p14:cNvPr>
                <p14:cNvContentPartPr/>
                <p14:nvPr/>
              </p14:nvContentPartPr>
              <p14:xfrm>
                <a:off x="11289511" y="1072998"/>
                <a:ext cx="196920" cy="126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FC36341-7109-BE70-D345-84475467AB7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280511" y="1064358"/>
                  <a:ext cx="2145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B4F36D2-F55B-2845-B50A-9D684ACC36B3}"/>
                    </a:ext>
                  </a:extLst>
                </p14:cNvPr>
                <p14:cNvContentPartPr/>
                <p14:nvPr/>
              </p14:nvContentPartPr>
              <p14:xfrm>
                <a:off x="10820431" y="1103238"/>
                <a:ext cx="74880" cy="1836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B4F36D2-F55B-2845-B50A-9D684ACC36B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811431" y="1094238"/>
                  <a:ext cx="925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6B19ED7-252D-1C28-5AC5-D357AD20CCF0}"/>
                    </a:ext>
                  </a:extLst>
                </p14:cNvPr>
                <p14:cNvContentPartPr/>
                <p14:nvPr/>
              </p14:nvContentPartPr>
              <p14:xfrm>
                <a:off x="10732951" y="1476198"/>
                <a:ext cx="144000" cy="291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6B19ED7-252D-1C28-5AC5-D357AD20CCF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723951" y="1467198"/>
                  <a:ext cx="1616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EBE84D1-8E55-CFA0-6585-649132DF310B}"/>
                    </a:ext>
                  </a:extLst>
                </p14:cNvPr>
                <p14:cNvContentPartPr/>
                <p14:nvPr/>
              </p14:nvContentPartPr>
              <p14:xfrm>
                <a:off x="10436671" y="1112238"/>
                <a:ext cx="243000" cy="2516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EBE84D1-8E55-CFA0-6585-649132DF310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28031" y="1103598"/>
                  <a:ext cx="2606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933A254-CA35-E36F-4705-2BB4D16490B7}"/>
                    </a:ext>
                  </a:extLst>
                </p14:cNvPr>
                <p14:cNvContentPartPr/>
                <p14:nvPr/>
              </p14:nvContentPartPr>
              <p14:xfrm>
                <a:off x="10464391" y="1564398"/>
                <a:ext cx="216720" cy="468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933A254-CA35-E36F-4705-2BB4D16490B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55391" y="1555758"/>
                  <a:ext cx="2343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322BECB-2971-6A98-1CB5-152CF9B95D08}"/>
                    </a:ext>
                  </a:extLst>
                </p14:cNvPr>
                <p14:cNvContentPartPr/>
                <p14:nvPr/>
              </p14:nvContentPartPr>
              <p14:xfrm>
                <a:off x="10729351" y="970398"/>
                <a:ext cx="149760" cy="655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322BECB-2971-6A98-1CB5-152CF9B95D0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720351" y="961398"/>
                  <a:ext cx="1674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82CE780-116E-B6AB-6ACF-380A2B425D61}"/>
                    </a:ext>
                  </a:extLst>
                </p14:cNvPr>
                <p14:cNvContentPartPr/>
                <p14:nvPr/>
              </p14:nvContentPartPr>
              <p14:xfrm>
                <a:off x="10052191" y="1237158"/>
                <a:ext cx="292320" cy="2239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82CE780-116E-B6AB-6ACF-380A2B425D6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043191" y="1228158"/>
                  <a:ext cx="3099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4D96CB9-2E84-21BE-3969-FE7EF755AD77}"/>
                    </a:ext>
                  </a:extLst>
                </p14:cNvPr>
                <p14:cNvContentPartPr/>
                <p14:nvPr/>
              </p14:nvContentPartPr>
              <p14:xfrm>
                <a:off x="10068751" y="1080918"/>
                <a:ext cx="55080" cy="3193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4D96CB9-2E84-21BE-3969-FE7EF755AD7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059751" y="1072278"/>
                  <a:ext cx="7272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36A0018-A561-06EA-9230-BBD4AB4B58BA}"/>
                    </a:ext>
                  </a:extLst>
                </p14:cNvPr>
                <p14:cNvContentPartPr/>
                <p14:nvPr/>
              </p14:nvContentPartPr>
              <p14:xfrm>
                <a:off x="9711631" y="1225638"/>
                <a:ext cx="320040" cy="1969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36A0018-A561-06EA-9230-BBD4AB4B58B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702631" y="1216998"/>
                  <a:ext cx="3376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B5F8956-AD66-D2CC-3DC6-66C4233E28D1}"/>
                    </a:ext>
                  </a:extLst>
                </p14:cNvPr>
                <p14:cNvContentPartPr/>
                <p14:nvPr/>
              </p14:nvContentPartPr>
              <p14:xfrm>
                <a:off x="9910351" y="1117998"/>
                <a:ext cx="74880" cy="270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B5F8956-AD66-D2CC-3DC6-66C4233E28D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901351" y="1108998"/>
                  <a:ext cx="925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5CB3C87-2764-D10B-EE5F-0015E569A1BF}"/>
                    </a:ext>
                  </a:extLst>
                </p14:cNvPr>
                <p14:cNvContentPartPr/>
                <p14:nvPr/>
              </p14:nvContentPartPr>
              <p14:xfrm>
                <a:off x="9409591" y="1182798"/>
                <a:ext cx="266400" cy="4968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5CB3C87-2764-D10B-EE5F-0015E569A1B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400591" y="1174158"/>
                  <a:ext cx="28404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A47528F-B58F-4963-E4A4-54AF0C21C924}"/>
                    </a:ext>
                  </a:extLst>
                </p14:cNvPr>
                <p14:cNvContentPartPr/>
                <p14:nvPr/>
              </p14:nvContentPartPr>
              <p14:xfrm>
                <a:off x="9223111" y="1267758"/>
                <a:ext cx="216720" cy="1785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A47528F-B58F-4963-E4A4-54AF0C21C92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214111" y="1259118"/>
                  <a:ext cx="2343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05F981D-3F97-36C0-FA8D-6AA3395549B3}"/>
                    </a:ext>
                  </a:extLst>
                </p14:cNvPr>
                <p14:cNvContentPartPr/>
                <p14:nvPr/>
              </p14:nvContentPartPr>
              <p14:xfrm>
                <a:off x="9057871" y="1125198"/>
                <a:ext cx="268920" cy="4291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05F981D-3F97-36C0-FA8D-6AA3395549B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049231" y="1116558"/>
                  <a:ext cx="28656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35597D2-A739-C9FF-B8C0-604E5B573F00}"/>
                    </a:ext>
                  </a:extLst>
                </p14:cNvPr>
                <p14:cNvContentPartPr/>
                <p14:nvPr/>
              </p14:nvContentPartPr>
              <p14:xfrm>
                <a:off x="8738191" y="987678"/>
                <a:ext cx="636840" cy="6494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35597D2-A739-C9FF-B8C0-604E5B573F0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729191" y="978678"/>
                  <a:ext cx="654480" cy="66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CB51BAE-536C-CF97-BCB2-0C2BE372C6DB}"/>
                    </a:ext>
                  </a:extLst>
                </p14:cNvPr>
                <p14:cNvContentPartPr/>
                <p14:nvPr/>
              </p14:nvContentPartPr>
              <p14:xfrm>
                <a:off x="8859871" y="1355238"/>
                <a:ext cx="42480" cy="748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CB51BAE-536C-CF97-BCB2-0C2BE372C6D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851231" y="1346238"/>
                  <a:ext cx="601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FBA2BED-7224-31D9-898A-A0C898693F12}"/>
                    </a:ext>
                  </a:extLst>
                </p14:cNvPr>
                <p14:cNvContentPartPr/>
                <p14:nvPr/>
              </p14:nvContentPartPr>
              <p14:xfrm>
                <a:off x="7999111" y="2516238"/>
                <a:ext cx="1673640" cy="3654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FBA2BED-7224-31D9-898A-A0C898693F1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990471" y="2507238"/>
                  <a:ext cx="169128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AE16161-CFEA-12F6-2C1F-A0225216C93A}"/>
                    </a:ext>
                  </a:extLst>
                </p14:cNvPr>
                <p14:cNvContentPartPr/>
                <p14:nvPr/>
              </p14:nvContentPartPr>
              <p14:xfrm>
                <a:off x="8223391" y="1950678"/>
                <a:ext cx="433800" cy="4327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AE16161-CFEA-12F6-2C1F-A0225216C93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214751" y="1942038"/>
                  <a:ext cx="45144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37AED4B-B1C3-05A7-975D-59C26E36E4C5}"/>
                    </a:ext>
                  </a:extLst>
                </p14:cNvPr>
                <p14:cNvContentPartPr/>
                <p14:nvPr/>
              </p14:nvContentPartPr>
              <p14:xfrm>
                <a:off x="8531551" y="2201958"/>
                <a:ext cx="297000" cy="1443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37AED4B-B1C3-05A7-975D-59C26E36E4C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522911" y="2193318"/>
                  <a:ext cx="314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7EFD591-B66D-B2EA-61D0-FEB81C227D67}"/>
                    </a:ext>
                  </a:extLst>
                </p14:cNvPr>
                <p14:cNvContentPartPr/>
                <p14:nvPr/>
              </p14:nvContentPartPr>
              <p14:xfrm>
                <a:off x="8867431" y="2244438"/>
                <a:ext cx="155520" cy="1173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7EFD591-B66D-B2EA-61D0-FEB81C227D6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858431" y="2235438"/>
                  <a:ext cx="1731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40B7F25-CDFE-7592-D6A3-5D5B7C7671C4}"/>
                    </a:ext>
                  </a:extLst>
                </p14:cNvPr>
                <p14:cNvContentPartPr/>
                <p14:nvPr/>
              </p14:nvContentPartPr>
              <p14:xfrm>
                <a:off x="8900551" y="2239758"/>
                <a:ext cx="184320" cy="2113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40B7F25-CDFE-7592-D6A3-5D5B7C7671C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891551" y="2231118"/>
                  <a:ext cx="2019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2FB665B-8D49-9E67-7AEB-54F53851F8AF}"/>
                    </a:ext>
                  </a:extLst>
                </p14:cNvPr>
                <p14:cNvContentPartPr/>
                <p14:nvPr/>
              </p14:nvContentPartPr>
              <p14:xfrm>
                <a:off x="9705511" y="2093958"/>
                <a:ext cx="172440" cy="4327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2FB665B-8D49-9E67-7AEB-54F53851F8A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696871" y="2084958"/>
                  <a:ext cx="19008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C81FF13-F49D-5951-E2C6-EA4F098187B2}"/>
                    </a:ext>
                  </a:extLst>
                </p14:cNvPr>
                <p14:cNvContentPartPr/>
                <p14:nvPr/>
              </p14:nvContentPartPr>
              <p14:xfrm>
                <a:off x="10030951" y="2095398"/>
                <a:ext cx="76680" cy="2563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C81FF13-F49D-5951-E2C6-EA4F098187B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021951" y="2086398"/>
                  <a:ext cx="9432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1D74990-476B-F9D5-672D-0639E711C8E4}"/>
                    </a:ext>
                  </a:extLst>
                </p14:cNvPr>
                <p14:cNvContentPartPr/>
                <p14:nvPr/>
              </p14:nvContentPartPr>
              <p14:xfrm>
                <a:off x="10159111" y="2012958"/>
                <a:ext cx="37800" cy="298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1D74990-476B-F9D5-672D-0639E711C8E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150111" y="2004318"/>
                  <a:ext cx="554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A2869EE-8C01-BF88-2BF9-D04FABD8508B}"/>
                    </a:ext>
                  </a:extLst>
                </p14:cNvPr>
                <p14:cNvContentPartPr/>
                <p14:nvPr/>
              </p14:nvContentPartPr>
              <p14:xfrm>
                <a:off x="10102951" y="1992798"/>
                <a:ext cx="397440" cy="4071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A2869EE-8C01-BF88-2BF9-D04FABD8508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093951" y="1983798"/>
                  <a:ext cx="41508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C5FE126-27AB-79FA-53A7-C9DD3206E021}"/>
                    </a:ext>
                  </a:extLst>
                </p14:cNvPr>
                <p14:cNvContentPartPr/>
                <p14:nvPr/>
              </p14:nvContentPartPr>
              <p14:xfrm>
                <a:off x="10765711" y="2209518"/>
                <a:ext cx="102240" cy="2390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C5FE126-27AB-79FA-53A7-C9DD3206E02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757071" y="2200518"/>
                  <a:ext cx="1198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92D9A23-E48A-1452-8E2B-C9B664B608D3}"/>
                    </a:ext>
                  </a:extLst>
                </p14:cNvPr>
                <p14:cNvContentPartPr/>
                <p14:nvPr/>
              </p14:nvContentPartPr>
              <p14:xfrm>
                <a:off x="10882351" y="2255238"/>
                <a:ext cx="211680" cy="1458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92D9A23-E48A-1452-8E2B-C9B664B608D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873351" y="2246238"/>
                  <a:ext cx="2293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DC6CF79-DDFA-75A6-DF07-A7A9C4B1D021}"/>
                    </a:ext>
                  </a:extLst>
                </p14:cNvPr>
                <p14:cNvContentPartPr/>
                <p14:nvPr/>
              </p14:nvContentPartPr>
              <p14:xfrm>
                <a:off x="11195191" y="1944918"/>
                <a:ext cx="192960" cy="5061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DC6CF79-DDFA-75A6-DF07-A7A9C4B1D02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186191" y="1935918"/>
                  <a:ext cx="21060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3B48827-CDA1-9D7C-9444-FC08B0469CEA}"/>
                    </a:ext>
                  </a:extLst>
                </p14:cNvPr>
                <p14:cNvContentPartPr/>
                <p14:nvPr/>
              </p14:nvContentPartPr>
              <p14:xfrm>
                <a:off x="11177551" y="2256318"/>
                <a:ext cx="218520" cy="1688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3B48827-CDA1-9D7C-9444-FC08B0469CE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168911" y="2247678"/>
                  <a:ext cx="2361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47BAEC4-0506-DDAC-42BF-50754D865E0B}"/>
                    </a:ext>
                  </a:extLst>
                </p14:cNvPr>
                <p14:cNvContentPartPr/>
                <p14:nvPr/>
              </p14:nvContentPartPr>
              <p14:xfrm>
                <a:off x="9080191" y="3184038"/>
                <a:ext cx="203760" cy="2340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47BAEC4-0506-DDAC-42BF-50754D865E0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071191" y="3175038"/>
                  <a:ext cx="2214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F011215-41DA-1CB1-81C7-003D03DD83C0}"/>
                    </a:ext>
                  </a:extLst>
                </p14:cNvPr>
                <p14:cNvContentPartPr/>
                <p14:nvPr/>
              </p14:nvContentPartPr>
              <p14:xfrm>
                <a:off x="9309151" y="3224718"/>
                <a:ext cx="281520" cy="1609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F011215-41DA-1CB1-81C7-003D03DD83C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300151" y="3215718"/>
                  <a:ext cx="2991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8087417-BCAC-8D5E-3C59-0F7564AC042E}"/>
                    </a:ext>
                  </a:extLst>
                </p14:cNvPr>
                <p14:cNvContentPartPr/>
                <p14:nvPr/>
              </p14:nvContentPartPr>
              <p14:xfrm>
                <a:off x="9623431" y="3221118"/>
                <a:ext cx="222120" cy="1738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8087417-BCAC-8D5E-3C59-0F7564AC042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614431" y="3212118"/>
                  <a:ext cx="2397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81A1502-0D41-A004-6F14-84E61E83616B}"/>
                    </a:ext>
                  </a:extLst>
                </p14:cNvPr>
                <p14:cNvContentPartPr/>
                <p14:nvPr/>
              </p14:nvContentPartPr>
              <p14:xfrm>
                <a:off x="9879751" y="3216438"/>
                <a:ext cx="154080" cy="1933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81A1502-0D41-A004-6F14-84E61E83616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870751" y="3207438"/>
                  <a:ext cx="1717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B2D3158-9EF6-497A-7B4D-F70D3AB98B4E}"/>
                    </a:ext>
                  </a:extLst>
                </p14:cNvPr>
                <p14:cNvContentPartPr/>
                <p14:nvPr/>
              </p14:nvContentPartPr>
              <p14:xfrm>
                <a:off x="10542871" y="3108798"/>
                <a:ext cx="456840" cy="777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B2D3158-9EF6-497A-7B4D-F70D3AB98B4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533871" y="3099798"/>
                  <a:ext cx="4744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EECF800-13A7-7359-FE6D-4138CD75862D}"/>
                    </a:ext>
                  </a:extLst>
                </p14:cNvPr>
                <p14:cNvContentPartPr/>
                <p14:nvPr/>
              </p14:nvContentPartPr>
              <p14:xfrm>
                <a:off x="10668151" y="3138318"/>
                <a:ext cx="88200" cy="4046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EECF800-13A7-7359-FE6D-4138CD75862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659151" y="3129318"/>
                  <a:ext cx="10584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5D1E871-A520-27E0-5CD3-82CFDB7EA5F3}"/>
                    </a:ext>
                  </a:extLst>
                </p14:cNvPr>
                <p14:cNvContentPartPr/>
                <p14:nvPr/>
              </p14:nvContentPartPr>
              <p14:xfrm>
                <a:off x="10789471" y="3226878"/>
                <a:ext cx="441000" cy="3456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5D1E871-A520-27E0-5CD3-82CFDB7EA5F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780471" y="3217878"/>
                  <a:ext cx="45864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90C8D76-6391-48C8-6A12-BF27817D015C}"/>
                    </a:ext>
                  </a:extLst>
                </p14:cNvPr>
                <p14:cNvContentPartPr/>
                <p14:nvPr/>
              </p14:nvContentPartPr>
              <p14:xfrm>
                <a:off x="10954351" y="3379878"/>
                <a:ext cx="243360" cy="244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90C8D76-6391-48C8-6A12-BF27817D015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945711" y="3371238"/>
                  <a:ext cx="2610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BF12B5A-867C-E8F6-0ADA-47CEA5ECB88D}"/>
                    </a:ext>
                  </a:extLst>
                </p14:cNvPr>
                <p14:cNvContentPartPr/>
                <p14:nvPr/>
              </p14:nvContentPartPr>
              <p14:xfrm>
                <a:off x="11241991" y="3268638"/>
                <a:ext cx="372600" cy="2768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BF12B5A-867C-E8F6-0ADA-47CEA5ECB88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232991" y="3259998"/>
                  <a:ext cx="3902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C7F7744-4298-5AF4-A1D7-134FFAB3F009}"/>
                    </a:ext>
                  </a:extLst>
                </p14:cNvPr>
                <p14:cNvContentPartPr/>
                <p14:nvPr/>
              </p14:nvContentPartPr>
              <p14:xfrm>
                <a:off x="11679031" y="3064878"/>
                <a:ext cx="300960" cy="4867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C7F7744-4298-5AF4-A1D7-134FFAB3F00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670031" y="3055878"/>
                  <a:ext cx="31860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B007B82-8D39-80F2-D9AA-7CF869D4C0BA}"/>
                    </a:ext>
                  </a:extLst>
                </p14:cNvPr>
                <p14:cNvContentPartPr/>
                <p14:nvPr/>
              </p14:nvContentPartPr>
              <p14:xfrm>
                <a:off x="11808991" y="3126798"/>
                <a:ext cx="208440" cy="190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B007B82-8D39-80F2-D9AA-7CF869D4C0B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799991" y="3117798"/>
                  <a:ext cx="2260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AAE4EB9-99D8-F166-28E2-43DCB75C93DF}"/>
                    </a:ext>
                  </a:extLst>
                </p14:cNvPr>
                <p14:cNvContentPartPr/>
                <p14:nvPr/>
              </p14:nvContentPartPr>
              <p14:xfrm>
                <a:off x="11600191" y="3222918"/>
                <a:ext cx="574200" cy="5288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AAE4EB9-99D8-F166-28E2-43DCB75C93D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591191" y="3214278"/>
                  <a:ext cx="59184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76A99DF-575E-496B-3715-BE8C898517A4}"/>
                    </a:ext>
                  </a:extLst>
                </p14:cNvPr>
                <p14:cNvContentPartPr/>
                <p14:nvPr/>
              </p14:nvContentPartPr>
              <p14:xfrm>
                <a:off x="266311" y="3504078"/>
                <a:ext cx="204480" cy="3034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76A99DF-575E-496B-3715-BE8C898517A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57671" y="3495078"/>
                  <a:ext cx="22212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624171B-B82F-3821-5971-FFC1BE562B50}"/>
                    </a:ext>
                  </a:extLst>
                </p14:cNvPr>
                <p14:cNvContentPartPr/>
                <p14:nvPr/>
              </p14:nvContentPartPr>
              <p14:xfrm>
                <a:off x="124831" y="3301038"/>
                <a:ext cx="549360" cy="5515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624171B-B82F-3821-5971-FFC1BE562B5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6191" y="3292398"/>
                  <a:ext cx="56700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B4B828D-7B9A-D465-F98F-E38DCFBDC6D1}"/>
                    </a:ext>
                  </a:extLst>
                </p14:cNvPr>
                <p14:cNvContentPartPr/>
                <p14:nvPr/>
              </p14:nvContentPartPr>
              <p14:xfrm>
                <a:off x="949591" y="3448638"/>
                <a:ext cx="320400" cy="2905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B4B828D-7B9A-D465-F98F-E38DCFBDC6D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40591" y="3439638"/>
                  <a:ext cx="3380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6DF000C-4F7D-F542-7CE3-284E89AC0497}"/>
                    </a:ext>
                  </a:extLst>
                </p14:cNvPr>
                <p14:cNvContentPartPr/>
                <p14:nvPr/>
              </p14:nvContentPartPr>
              <p14:xfrm>
                <a:off x="1293391" y="3457278"/>
                <a:ext cx="180000" cy="3880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6DF000C-4F7D-F542-7CE3-284E89AC049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284751" y="3448638"/>
                  <a:ext cx="19764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8AF868E-16BE-B374-041D-EBC931E1D937}"/>
                    </a:ext>
                  </a:extLst>
                </p14:cNvPr>
                <p14:cNvContentPartPr/>
                <p14:nvPr/>
              </p14:nvContentPartPr>
              <p14:xfrm>
                <a:off x="1623511" y="3754638"/>
                <a:ext cx="39960" cy="280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8AF868E-16BE-B374-041D-EBC931E1D93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614511" y="3745638"/>
                  <a:ext cx="576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76F5607-76D9-3A80-082D-E62C00901032}"/>
                    </a:ext>
                  </a:extLst>
                </p14:cNvPr>
                <p14:cNvContentPartPr/>
                <p14:nvPr/>
              </p14:nvContentPartPr>
              <p14:xfrm>
                <a:off x="1923031" y="3506958"/>
                <a:ext cx="223560" cy="2836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76F5607-76D9-3A80-082D-E62C0090103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914391" y="3498318"/>
                  <a:ext cx="2412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DE96D7A1-FF27-681F-C509-89B2F7499ECE}"/>
                    </a:ext>
                  </a:extLst>
                </p14:cNvPr>
                <p14:cNvContentPartPr/>
                <p14:nvPr/>
              </p14:nvContentPartPr>
              <p14:xfrm>
                <a:off x="2067391" y="3554838"/>
                <a:ext cx="211680" cy="2923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DE96D7A1-FF27-681F-C509-89B2F7499EC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058391" y="3545838"/>
                  <a:ext cx="2293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FDA89B8-7ACE-2BF2-C1BB-12240B5E8D1C}"/>
                    </a:ext>
                  </a:extLst>
                </p14:cNvPr>
                <p14:cNvContentPartPr/>
                <p14:nvPr/>
              </p14:nvContentPartPr>
              <p14:xfrm>
                <a:off x="2339191" y="3642678"/>
                <a:ext cx="209520" cy="1962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FDA89B8-7ACE-2BF2-C1BB-12240B5E8D1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330191" y="3633678"/>
                  <a:ext cx="2271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F7F578A-1D46-73FC-719D-966B0E6009FA}"/>
                    </a:ext>
                  </a:extLst>
                </p14:cNvPr>
                <p14:cNvContentPartPr/>
                <p14:nvPr/>
              </p14:nvContentPartPr>
              <p14:xfrm>
                <a:off x="2567431" y="3668958"/>
                <a:ext cx="208080" cy="1796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F7F578A-1D46-73FC-719D-966B0E6009F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558431" y="3660318"/>
                  <a:ext cx="2257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65D88A1A-59D5-B277-01AC-9F4C5B272BD0}"/>
                    </a:ext>
                  </a:extLst>
                </p14:cNvPr>
                <p14:cNvContentPartPr/>
                <p14:nvPr/>
              </p14:nvContentPartPr>
              <p14:xfrm>
                <a:off x="2805031" y="3671118"/>
                <a:ext cx="177480" cy="1605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65D88A1A-59D5-B277-01AC-9F4C5B272BD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796391" y="3662118"/>
                  <a:ext cx="1951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55F15F5-43D7-2761-78DE-5CA2DCD6E3F5}"/>
                    </a:ext>
                  </a:extLst>
                </p14:cNvPr>
                <p14:cNvContentPartPr/>
                <p14:nvPr/>
              </p14:nvContentPartPr>
              <p14:xfrm>
                <a:off x="2972431" y="3683718"/>
                <a:ext cx="142920" cy="2192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55F15F5-43D7-2761-78DE-5CA2DCD6E3F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963431" y="3674718"/>
                  <a:ext cx="1605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0890D65-C646-AEBB-0A38-2E5A71A0720D}"/>
                    </a:ext>
                  </a:extLst>
                </p14:cNvPr>
                <p14:cNvContentPartPr/>
                <p14:nvPr/>
              </p14:nvContentPartPr>
              <p14:xfrm>
                <a:off x="3360151" y="3454398"/>
                <a:ext cx="159840" cy="5587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0890D65-C646-AEBB-0A38-2E5A71A0720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351151" y="3445398"/>
                  <a:ext cx="17748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677934D2-824D-2F64-73D9-E2CE0F7515C0}"/>
                    </a:ext>
                  </a:extLst>
                </p14:cNvPr>
                <p14:cNvContentPartPr/>
                <p14:nvPr/>
              </p14:nvContentPartPr>
              <p14:xfrm>
                <a:off x="3627991" y="3552318"/>
                <a:ext cx="153360" cy="1137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677934D2-824D-2F64-73D9-E2CE0F7515C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619351" y="3543678"/>
                  <a:ext cx="1710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0269DF8-FB6C-5372-38EE-111BAE6FDCD5}"/>
                    </a:ext>
                  </a:extLst>
                </p14:cNvPr>
                <p14:cNvContentPartPr/>
                <p14:nvPr/>
              </p14:nvContentPartPr>
              <p14:xfrm>
                <a:off x="4034791" y="3729438"/>
                <a:ext cx="227520" cy="2163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0269DF8-FB6C-5372-38EE-111BAE6FDCD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026151" y="3720438"/>
                  <a:ext cx="2451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A9DEF03-FA4C-67C3-6C5B-BEE3275F0CD4}"/>
                    </a:ext>
                  </a:extLst>
                </p14:cNvPr>
                <p14:cNvContentPartPr/>
                <p14:nvPr/>
              </p14:nvContentPartPr>
              <p14:xfrm>
                <a:off x="4352311" y="3761838"/>
                <a:ext cx="261000" cy="1508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A9DEF03-FA4C-67C3-6C5B-BEE3275F0CD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343671" y="3753198"/>
                  <a:ext cx="2786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0F13FCB-DF24-B23E-EC65-80DD982016C0}"/>
                    </a:ext>
                  </a:extLst>
                </p14:cNvPr>
                <p14:cNvContentPartPr/>
                <p14:nvPr/>
              </p14:nvContentPartPr>
              <p14:xfrm>
                <a:off x="4668031" y="3755358"/>
                <a:ext cx="222840" cy="1515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0F13FCB-DF24-B23E-EC65-80DD982016C0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659391" y="3746358"/>
                  <a:ext cx="2404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B698100-609E-C212-F919-4D1F67359752}"/>
                    </a:ext>
                  </a:extLst>
                </p14:cNvPr>
                <p14:cNvContentPartPr/>
                <p14:nvPr/>
              </p14:nvContentPartPr>
              <p14:xfrm>
                <a:off x="4930831" y="3747078"/>
                <a:ext cx="109800" cy="1983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B698100-609E-C212-F919-4D1F6735975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922191" y="3738438"/>
                  <a:ext cx="1274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1B7DC31-6D00-E69C-846A-60559111A6AF}"/>
                    </a:ext>
                  </a:extLst>
                </p14:cNvPr>
                <p14:cNvContentPartPr/>
                <p14:nvPr/>
              </p14:nvContentPartPr>
              <p14:xfrm>
                <a:off x="5539231" y="3586518"/>
                <a:ext cx="272520" cy="4453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1B7DC31-6D00-E69C-846A-60559111A6A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530591" y="3577518"/>
                  <a:ext cx="29016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F54DC701-5248-8511-57F6-00B3CDC28819}"/>
                    </a:ext>
                  </a:extLst>
                </p14:cNvPr>
                <p14:cNvContentPartPr/>
                <p14:nvPr/>
              </p14:nvContentPartPr>
              <p14:xfrm>
                <a:off x="5523031" y="3873798"/>
                <a:ext cx="318960" cy="1717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F54DC701-5248-8511-57F6-00B3CDC2881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514391" y="3864798"/>
                  <a:ext cx="3366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9EF65E4-D1E0-69E0-5F54-3FEB84A40462}"/>
                    </a:ext>
                  </a:extLst>
                </p14:cNvPr>
                <p14:cNvContentPartPr/>
                <p14:nvPr/>
              </p14:nvContentPartPr>
              <p14:xfrm>
                <a:off x="5939191" y="3744918"/>
                <a:ext cx="20520" cy="255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9EF65E4-D1E0-69E0-5F54-3FEB84A40462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930191" y="3736278"/>
                  <a:ext cx="381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CE8E45E-D0FB-DE0C-9A6B-D499D288F9EE}"/>
                    </a:ext>
                  </a:extLst>
                </p14:cNvPr>
                <p14:cNvContentPartPr/>
                <p14:nvPr/>
              </p14:nvContentPartPr>
              <p14:xfrm>
                <a:off x="5969071" y="3616758"/>
                <a:ext cx="93960" cy="4597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CE8E45E-D0FB-DE0C-9A6B-D499D288F9E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960431" y="3607758"/>
                  <a:ext cx="11160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4505F536-5D25-47A4-5E7B-82025F41C7AA}"/>
                    </a:ext>
                  </a:extLst>
                </p14:cNvPr>
                <p14:cNvContentPartPr/>
                <p14:nvPr/>
              </p14:nvContentPartPr>
              <p14:xfrm>
                <a:off x="6130351" y="3869118"/>
                <a:ext cx="123480" cy="2188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4505F536-5D25-47A4-5E7B-82025F41C7A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121711" y="3860478"/>
                  <a:ext cx="1411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744BF673-5F8C-B39A-FDF7-E577CBCEC773}"/>
                    </a:ext>
                  </a:extLst>
                </p14:cNvPr>
                <p14:cNvContentPartPr/>
                <p14:nvPr/>
              </p14:nvContentPartPr>
              <p14:xfrm>
                <a:off x="6406111" y="3390678"/>
                <a:ext cx="340920" cy="7909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744BF673-5F8C-B39A-FDF7-E577CBCEC773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397111" y="3382038"/>
                  <a:ext cx="358560" cy="80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30AB0C4-E484-79D8-5C26-4021B5294628}"/>
                    </a:ext>
                  </a:extLst>
                </p14:cNvPr>
                <p14:cNvContentPartPr/>
                <p14:nvPr/>
              </p14:nvContentPartPr>
              <p14:xfrm>
                <a:off x="7153471" y="1172718"/>
                <a:ext cx="127080" cy="1450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30AB0C4-E484-79D8-5C26-4021B529462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144831" y="1164078"/>
                  <a:ext cx="1447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0162B6B-5570-AE1F-1063-5F542AE66C99}"/>
                    </a:ext>
                  </a:extLst>
                </p14:cNvPr>
                <p14:cNvContentPartPr/>
                <p14:nvPr/>
              </p14:nvContentPartPr>
              <p14:xfrm>
                <a:off x="7234471" y="954198"/>
                <a:ext cx="460800" cy="7668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0162B6B-5570-AE1F-1063-5F542AE66C9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225471" y="945558"/>
                  <a:ext cx="478440" cy="78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468CF61-0B16-4365-F29A-FF9851F0DF16}"/>
                    </a:ext>
                  </a:extLst>
                </p14:cNvPr>
                <p14:cNvContentPartPr/>
                <p14:nvPr/>
              </p14:nvContentPartPr>
              <p14:xfrm>
                <a:off x="4907431" y="1268838"/>
                <a:ext cx="224640" cy="2246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468CF61-0B16-4365-F29A-FF9851F0DF16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898431" y="1259838"/>
                  <a:ext cx="2422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6A14136-C1B3-DB6A-D158-93B38D805F99}"/>
                    </a:ext>
                  </a:extLst>
                </p14:cNvPr>
                <p14:cNvContentPartPr/>
                <p14:nvPr/>
              </p14:nvContentPartPr>
              <p14:xfrm>
                <a:off x="5187871" y="1090998"/>
                <a:ext cx="107280" cy="4024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6A14136-C1B3-DB6A-D158-93B38D805F9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179231" y="1082358"/>
                  <a:ext cx="12492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9F901AB-AF8B-B93D-98BA-2251DEA13493}"/>
                    </a:ext>
                  </a:extLst>
                </p14:cNvPr>
                <p14:cNvContentPartPr/>
                <p14:nvPr/>
              </p14:nvContentPartPr>
              <p14:xfrm>
                <a:off x="5124511" y="1373238"/>
                <a:ext cx="158760" cy="34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9F901AB-AF8B-B93D-98BA-2251DEA13493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115511" y="1364598"/>
                  <a:ext cx="1764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8B15821-BAF4-A7CB-4304-4E179A17253A}"/>
                    </a:ext>
                  </a:extLst>
                </p14:cNvPr>
                <p14:cNvContentPartPr/>
                <p14:nvPr/>
              </p14:nvContentPartPr>
              <p14:xfrm>
                <a:off x="5280031" y="1368198"/>
                <a:ext cx="213120" cy="1252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8B15821-BAF4-A7CB-4304-4E179A17253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271391" y="1359558"/>
                  <a:ext cx="2307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7B0F91A-F932-1BFC-1404-8F1098B56AD0}"/>
                    </a:ext>
                  </a:extLst>
                </p14:cNvPr>
                <p14:cNvContentPartPr/>
                <p14:nvPr/>
              </p14:nvContentPartPr>
              <p14:xfrm>
                <a:off x="5495671" y="959958"/>
                <a:ext cx="361800" cy="5270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7B0F91A-F932-1BFC-1404-8F1098B56AD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486671" y="950958"/>
                  <a:ext cx="37944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AEC6385-FACC-E089-03DA-02FEA786F763}"/>
                    </a:ext>
                  </a:extLst>
                </p14:cNvPr>
                <p14:cNvContentPartPr/>
                <p14:nvPr/>
              </p14:nvContentPartPr>
              <p14:xfrm>
                <a:off x="5782231" y="1279638"/>
                <a:ext cx="282240" cy="216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AEC6385-FACC-E089-03DA-02FEA786F763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773591" y="1270638"/>
                  <a:ext cx="299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9089CC6-48C5-D372-13ED-B572E5B9D35D}"/>
                    </a:ext>
                  </a:extLst>
                </p14:cNvPr>
                <p14:cNvContentPartPr/>
                <p14:nvPr/>
              </p14:nvContentPartPr>
              <p14:xfrm>
                <a:off x="6048271" y="1330398"/>
                <a:ext cx="103680" cy="1033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9089CC6-48C5-D372-13ED-B572E5B9D35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039631" y="1321758"/>
                  <a:ext cx="121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1EEB9EB-2809-AEB9-ABE2-EF264BD93EE4}"/>
                    </a:ext>
                  </a:extLst>
                </p14:cNvPr>
                <p14:cNvContentPartPr/>
                <p14:nvPr/>
              </p14:nvContentPartPr>
              <p14:xfrm>
                <a:off x="6156271" y="971838"/>
                <a:ext cx="209520" cy="5252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1EEB9EB-2809-AEB9-ABE2-EF264BD93EE4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147631" y="963198"/>
                  <a:ext cx="22716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43DA719-8014-DEE9-A9D0-03FD150D1830}"/>
                    </a:ext>
                  </a:extLst>
                </p14:cNvPr>
                <p14:cNvContentPartPr/>
                <p14:nvPr/>
              </p14:nvContentPartPr>
              <p14:xfrm>
                <a:off x="6172831" y="1325718"/>
                <a:ext cx="115200" cy="75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43DA719-8014-DEE9-A9D0-03FD150D183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164191" y="1316718"/>
                  <a:ext cx="1328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D7D2871-83F7-0C96-3EEC-8FA2F01C082A}"/>
                    </a:ext>
                  </a:extLst>
                </p14:cNvPr>
                <p14:cNvContentPartPr/>
                <p14:nvPr/>
              </p14:nvContentPartPr>
              <p14:xfrm>
                <a:off x="6467671" y="1107198"/>
                <a:ext cx="230400" cy="3769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D7D2871-83F7-0C96-3EEC-8FA2F01C082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458671" y="1098558"/>
                  <a:ext cx="24804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3DBA606-756B-8FA0-F8E0-BD678B32539D}"/>
                    </a:ext>
                  </a:extLst>
                </p14:cNvPr>
                <p14:cNvContentPartPr/>
                <p14:nvPr/>
              </p14:nvContentPartPr>
              <p14:xfrm>
                <a:off x="6682951" y="1078038"/>
                <a:ext cx="235080" cy="4438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3DBA606-756B-8FA0-F8E0-BD678B32539D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674311" y="1069398"/>
                  <a:ext cx="25272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A39BE58-D4B5-3471-3E7C-23C06FB3A7C8}"/>
                    </a:ext>
                  </a:extLst>
                </p14:cNvPr>
                <p14:cNvContentPartPr/>
                <p14:nvPr/>
              </p14:nvContentPartPr>
              <p14:xfrm>
                <a:off x="4210831" y="1088118"/>
                <a:ext cx="183960" cy="569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A39BE58-D4B5-3471-3E7C-23C06FB3A7C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202191" y="1079118"/>
                  <a:ext cx="201600" cy="5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757F347-2DEC-E4B0-3A9C-7F169BCFEB09}"/>
                    </a:ext>
                  </a:extLst>
                </p14:cNvPr>
                <p14:cNvContentPartPr/>
                <p14:nvPr/>
              </p14:nvContentPartPr>
              <p14:xfrm>
                <a:off x="4470391" y="1258398"/>
                <a:ext cx="183960" cy="1648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757F347-2DEC-E4B0-3A9C-7F169BCFEB09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461751" y="1249758"/>
                  <a:ext cx="2016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83ADAC1-D2AF-F4D7-188A-9CE96F8D9CB0}"/>
                    </a:ext>
                  </a:extLst>
                </p14:cNvPr>
                <p14:cNvContentPartPr/>
                <p14:nvPr/>
              </p14:nvContentPartPr>
              <p14:xfrm>
                <a:off x="376471" y="1324278"/>
                <a:ext cx="50760" cy="187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83ADAC1-D2AF-F4D7-188A-9CE96F8D9CB0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67831" y="1315278"/>
                  <a:ext cx="684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11064A9-C691-2EA0-20F0-FFAEE5A679D3}"/>
                    </a:ext>
                  </a:extLst>
                </p14:cNvPr>
                <p14:cNvContentPartPr/>
                <p14:nvPr/>
              </p14:nvContentPartPr>
              <p14:xfrm>
                <a:off x="219511" y="1110798"/>
                <a:ext cx="375840" cy="476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11064A9-C691-2EA0-20F0-FFAEE5A679D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10871" y="1102158"/>
                  <a:ext cx="39348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3D1E71F-8180-7BFE-CD6F-E1D37F163360}"/>
                    </a:ext>
                  </a:extLst>
                </p14:cNvPr>
                <p14:cNvContentPartPr/>
                <p14:nvPr/>
              </p14:nvContentPartPr>
              <p14:xfrm>
                <a:off x="934111" y="1290798"/>
                <a:ext cx="188640" cy="219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3D1E71F-8180-7BFE-CD6F-E1D37F163360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25471" y="1281798"/>
                  <a:ext cx="2062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186FF7B-FAA1-BCF5-0601-43627FDDED03}"/>
                    </a:ext>
                  </a:extLst>
                </p14:cNvPr>
                <p14:cNvContentPartPr/>
                <p14:nvPr/>
              </p14:nvContentPartPr>
              <p14:xfrm>
                <a:off x="1210231" y="1312758"/>
                <a:ext cx="110520" cy="311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186FF7B-FAA1-BCF5-0601-43627FDDED03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201591" y="1303758"/>
                  <a:ext cx="12816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728FD3F-0F5A-3065-1F01-25A82CF86663}"/>
                    </a:ext>
                  </a:extLst>
                </p14:cNvPr>
                <p14:cNvContentPartPr/>
                <p14:nvPr/>
              </p14:nvContentPartPr>
              <p14:xfrm>
                <a:off x="1122751" y="1277118"/>
                <a:ext cx="210960" cy="206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728FD3F-0F5A-3065-1F01-25A82CF86663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113751" y="1268118"/>
                  <a:ext cx="2286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9510F1C-C8F3-6DD4-F147-5AAC84CEB1BC}"/>
                    </a:ext>
                  </a:extLst>
                </p14:cNvPr>
                <p14:cNvContentPartPr/>
                <p14:nvPr/>
              </p14:nvContentPartPr>
              <p14:xfrm>
                <a:off x="1365751" y="1141038"/>
                <a:ext cx="111600" cy="3654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9510F1C-C8F3-6DD4-F147-5AAC84CEB1BC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356751" y="1132038"/>
                  <a:ext cx="12924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4F76DA9-8941-3F2E-8E21-FEEF3DFE7FFA}"/>
                    </a:ext>
                  </a:extLst>
                </p14:cNvPr>
                <p14:cNvContentPartPr/>
                <p14:nvPr/>
              </p14:nvContentPartPr>
              <p14:xfrm>
                <a:off x="1476631" y="1369638"/>
                <a:ext cx="47160" cy="147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4F76DA9-8941-3F2E-8E21-FEEF3DFE7FFA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467631" y="1360998"/>
                  <a:ext cx="648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CA02A2D-E8E1-B0F6-66A4-6040989B89C8}"/>
                    </a:ext>
                  </a:extLst>
                </p14:cNvPr>
                <p14:cNvContentPartPr/>
                <p14:nvPr/>
              </p14:nvContentPartPr>
              <p14:xfrm>
                <a:off x="1623511" y="1181358"/>
                <a:ext cx="16920" cy="6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CA02A2D-E8E1-B0F6-66A4-6040989B89C8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614511" y="1172718"/>
                  <a:ext cx="345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88BFC0A-6D81-7E0B-80AD-3E2523FDFB18}"/>
                    </a:ext>
                  </a:extLst>
                </p14:cNvPr>
                <p14:cNvContentPartPr/>
                <p14:nvPr/>
              </p14:nvContentPartPr>
              <p14:xfrm>
                <a:off x="1683631" y="1100358"/>
                <a:ext cx="195480" cy="434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88BFC0A-6D81-7E0B-80AD-3E2523FDFB1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674631" y="1091718"/>
                  <a:ext cx="21312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F51FC91-71FC-21A9-D7D2-B9184A595711}"/>
                    </a:ext>
                  </a:extLst>
                </p14:cNvPr>
                <p14:cNvContentPartPr/>
                <p14:nvPr/>
              </p14:nvContentPartPr>
              <p14:xfrm>
                <a:off x="1842031" y="1354878"/>
                <a:ext cx="164160" cy="168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F51FC91-71FC-21A9-D7D2-B9184A595711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833391" y="1346238"/>
                  <a:ext cx="1818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2D78017-07D3-56C3-9C5C-B8B95A9CD461}"/>
                    </a:ext>
                  </a:extLst>
                </p14:cNvPr>
                <p14:cNvContentPartPr/>
                <p14:nvPr/>
              </p14:nvContentPartPr>
              <p14:xfrm>
                <a:off x="1948951" y="1239318"/>
                <a:ext cx="316440" cy="304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2D78017-07D3-56C3-9C5C-B8B95A9CD461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940311" y="1230318"/>
                  <a:ext cx="3340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1E1F5FC-9AAC-D69C-3DC1-BF0171FFD1BF}"/>
                    </a:ext>
                  </a:extLst>
                </p14:cNvPr>
                <p14:cNvContentPartPr/>
                <p14:nvPr/>
              </p14:nvContentPartPr>
              <p14:xfrm>
                <a:off x="2178991" y="1518318"/>
                <a:ext cx="68760" cy="262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1E1F5FC-9AAC-D69C-3DC1-BF0171FFD1BF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169991" y="1509318"/>
                  <a:ext cx="864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55B25D3-1C26-8686-4572-E2A27B1C6A7E}"/>
                    </a:ext>
                  </a:extLst>
                </p14:cNvPr>
                <p14:cNvContentPartPr/>
                <p14:nvPr/>
              </p14:nvContentPartPr>
              <p14:xfrm>
                <a:off x="2464831" y="1345878"/>
                <a:ext cx="216720" cy="2437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55B25D3-1C26-8686-4572-E2A27B1C6A7E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456191" y="1337238"/>
                  <a:ext cx="2343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0D09B6B-4100-B7DB-13B4-6D9C9C6E0CDB}"/>
                    </a:ext>
                  </a:extLst>
                </p14:cNvPr>
                <p14:cNvContentPartPr/>
                <p14:nvPr/>
              </p14:nvContentPartPr>
              <p14:xfrm>
                <a:off x="2677231" y="1364958"/>
                <a:ext cx="198000" cy="180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0D09B6B-4100-B7DB-13B4-6D9C9C6E0CDB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668231" y="1355958"/>
                  <a:ext cx="2156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A543337-9E3D-2A9C-6747-B9C148494428}"/>
                    </a:ext>
                  </a:extLst>
                </p14:cNvPr>
                <p14:cNvContentPartPr/>
                <p14:nvPr/>
              </p14:nvContentPartPr>
              <p14:xfrm>
                <a:off x="2897911" y="1364598"/>
                <a:ext cx="186840" cy="197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A543337-9E3D-2A9C-6747-B9C148494428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889271" y="1355598"/>
                  <a:ext cx="2044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F1B0E06-D1BD-3DFE-88D7-0B019CCFDB7A}"/>
                    </a:ext>
                  </a:extLst>
                </p14:cNvPr>
                <p14:cNvContentPartPr/>
                <p14:nvPr/>
              </p14:nvContentPartPr>
              <p14:xfrm>
                <a:off x="3120751" y="1364598"/>
                <a:ext cx="203040" cy="208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F1B0E06-D1BD-3DFE-88D7-0B019CCFDB7A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3112111" y="1355958"/>
                  <a:ext cx="2206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1F1CFF9-D10E-E9BC-7507-6275A6B3C66F}"/>
                    </a:ext>
                  </a:extLst>
                </p14:cNvPr>
                <p14:cNvContentPartPr/>
                <p14:nvPr/>
              </p14:nvContentPartPr>
              <p14:xfrm>
                <a:off x="3432151" y="1368198"/>
                <a:ext cx="177480" cy="168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1F1CFF9-D10E-E9BC-7507-6275A6B3C66F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3423151" y="1359198"/>
                  <a:ext cx="1951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D4D9366-88C0-D9FE-EC31-878D160B53EA}"/>
                    </a:ext>
                  </a:extLst>
                </p14:cNvPr>
                <p14:cNvContentPartPr/>
                <p14:nvPr/>
              </p14:nvContentPartPr>
              <p14:xfrm>
                <a:off x="3615391" y="1400238"/>
                <a:ext cx="161280" cy="1436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D4D9366-88C0-D9FE-EC31-878D160B53EA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3606391" y="1391238"/>
                  <a:ext cx="1789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AA619B4-35A7-7E90-ABE1-4A2176469AC9}"/>
                    </a:ext>
                  </a:extLst>
                </p14:cNvPr>
                <p14:cNvContentPartPr/>
                <p14:nvPr/>
              </p14:nvContentPartPr>
              <p14:xfrm>
                <a:off x="3833551" y="1065438"/>
                <a:ext cx="136800" cy="442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AA619B4-35A7-7E90-ABE1-4A2176469AC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3824911" y="1056798"/>
                  <a:ext cx="15444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ADF8A01-0175-A138-D77E-2C2AE05CFFAD}"/>
                    </a:ext>
                  </a:extLst>
                </p14:cNvPr>
                <p14:cNvContentPartPr/>
                <p14:nvPr/>
              </p14:nvContentPartPr>
              <p14:xfrm>
                <a:off x="272791" y="2009718"/>
                <a:ext cx="276120" cy="2217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ADF8A01-0175-A138-D77E-2C2AE05CFFAD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63791" y="2000718"/>
                  <a:ext cx="2937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3706F42-496D-FF6F-6D3D-8591B689385D}"/>
                    </a:ext>
                  </a:extLst>
                </p14:cNvPr>
                <p14:cNvContentPartPr/>
                <p14:nvPr/>
              </p14:nvContentPartPr>
              <p14:xfrm>
                <a:off x="230671" y="1844118"/>
                <a:ext cx="465840" cy="3949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3706F42-496D-FF6F-6D3D-8591B689385D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21671" y="1835118"/>
                  <a:ext cx="48348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F6086EC-AAD9-AA57-0A33-1258BF3B877D}"/>
                    </a:ext>
                  </a:extLst>
                </p14:cNvPr>
                <p14:cNvContentPartPr/>
                <p14:nvPr/>
              </p14:nvContentPartPr>
              <p14:xfrm>
                <a:off x="1028791" y="1680318"/>
                <a:ext cx="175680" cy="644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F6086EC-AAD9-AA57-0A33-1258BF3B877D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20151" y="1671678"/>
                  <a:ext cx="1933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ABBB68E-7D76-8A7A-6DF5-D50789A988AD}"/>
                    </a:ext>
                  </a:extLst>
                </p14:cNvPr>
                <p14:cNvContentPartPr/>
                <p14:nvPr/>
              </p14:nvContentPartPr>
              <p14:xfrm>
                <a:off x="528391" y="1538478"/>
                <a:ext cx="141480" cy="2757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ABBB68E-7D76-8A7A-6DF5-D50789A988AD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19391" y="1529478"/>
                  <a:ext cx="1591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37E6B19-7304-565A-1710-D801A88F5D2F}"/>
                    </a:ext>
                  </a:extLst>
                </p14:cNvPr>
                <p14:cNvContentPartPr/>
                <p14:nvPr/>
              </p14:nvContentPartPr>
              <p14:xfrm>
                <a:off x="721351" y="1496358"/>
                <a:ext cx="151200" cy="3384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37E6B19-7304-565A-1710-D801A88F5D2F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12351" y="1487358"/>
                  <a:ext cx="16884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97D6974-5344-E558-BE45-882F8C0EA698}"/>
                    </a:ext>
                  </a:extLst>
                </p14:cNvPr>
                <p14:cNvContentPartPr/>
                <p14:nvPr/>
              </p14:nvContentPartPr>
              <p14:xfrm>
                <a:off x="931231" y="1917198"/>
                <a:ext cx="297360" cy="4539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97D6974-5344-E558-BE45-882F8C0EA698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922591" y="1908558"/>
                  <a:ext cx="31500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B98FE68-1E54-3B8C-4C76-B9C7A0C51031}"/>
                    </a:ext>
                  </a:extLst>
                </p14:cNvPr>
                <p14:cNvContentPartPr/>
                <p14:nvPr/>
              </p14:nvContentPartPr>
              <p14:xfrm>
                <a:off x="1259551" y="1957518"/>
                <a:ext cx="221040" cy="4514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B98FE68-1E54-3B8C-4C76-B9C7A0C51031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250551" y="1948878"/>
                  <a:ext cx="23868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983F0F7-F1F0-CCA7-C5C7-EBB8089206D9}"/>
                    </a:ext>
                  </a:extLst>
                </p14:cNvPr>
                <p14:cNvContentPartPr/>
                <p14:nvPr/>
              </p14:nvContentPartPr>
              <p14:xfrm>
                <a:off x="1617031" y="2350278"/>
                <a:ext cx="12960" cy="151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983F0F7-F1F0-CCA7-C5C7-EBB8089206D9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608031" y="2341638"/>
                  <a:ext cx="306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368C359-15CC-4245-66DC-77BB1E5C34E1}"/>
                    </a:ext>
                  </a:extLst>
                </p14:cNvPr>
                <p14:cNvContentPartPr/>
                <p14:nvPr/>
              </p14:nvContentPartPr>
              <p14:xfrm>
                <a:off x="1772191" y="2203398"/>
                <a:ext cx="251640" cy="2444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368C359-15CC-4245-66DC-77BB1E5C34E1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763551" y="2194758"/>
                  <a:ext cx="2692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E58E70F-1B63-60FA-FB98-D6E01F6F0867}"/>
                    </a:ext>
                  </a:extLst>
                </p14:cNvPr>
                <p14:cNvContentPartPr/>
                <p14:nvPr/>
              </p14:nvContentPartPr>
              <p14:xfrm>
                <a:off x="2084671" y="2220318"/>
                <a:ext cx="246600" cy="2012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E58E70F-1B63-60FA-FB98-D6E01F6F0867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2076031" y="2211678"/>
                  <a:ext cx="2642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DB3CDBC-BBB5-A620-3B64-F250BE78117D}"/>
                    </a:ext>
                  </a:extLst>
                </p14:cNvPr>
                <p14:cNvContentPartPr/>
                <p14:nvPr/>
              </p14:nvContentPartPr>
              <p14:xfrm>
                <a:off x="2400031" y="2269998"/>
                <a:ext cx="173880" cy="1810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DB3CDBC-BBB5-A620-3B64-F250BE78117D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2391391" y="2260998"/>
                  <a:ext cx="1915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5B724B9-7159-E25A-DB05-398CD7A9E9A8}"/>
                    </a:ext>
                  </a:extLst>
                </p14:cNvPr>
                <p14:cNvContentPartPr/>
                <p14:nvPr/>
              </p14:nvContentPartPr>
              <p14:xfrm>
                <a:off x="2652751" y="2284398"/>
                <a:ext cx="192600" cy="2088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5B724B9-7159-E25A-DB05-398CD7A9E9A8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2643751" y="2275758"/>
                  <a:ext cx="2102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1CD855D-D9FF-B853-2E29-B5EF2117D21C}"/>
                    </a:ext>
                  </a:extLst>
                </p14:cNvPr>
                <p14:cNvContentPartPr/>
                <p14:nvPr/>
              </p14:nvContentPartPr>
              <p14:xfrm>
                <a:off x="2848591" y="1975158"/>
                <a:ext cx="380880" cy="5162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1CD855D-D9FF-B853-2E29-B5EF2117D21C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2839951" y="1966158"/>
                  <a:ext cx="39852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90AE6C8-524A-1B32-9040-246731D7F09D}"/>
                    </a:ext>
                  </a:extLst>
                </p14:cNvPr>
                <p14:cNvContentPartPr/>
                <p14:nvPr/>
              </p14:nvContentPartPr>
              <p14:xfrm>
                <a:off x="3120751" y="2280798"/>
                <a:ext cx="127800" cy="345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90AE6C8-524A-1B32-9040-246731D7F09D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3111751" y="2271798"/>
                  <a:ext cx="1454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8B4FA68-B834-67E8-9EED-2A41225EA632}"/>
                    </a:ext>
                  </a:extLst>
                </p14:cNvPr>
                <p14:cNvContentPartPr/>
                <p14:nvPr/>
              </p14:nvContentPartPr>
              <p14:xfrm>
                <a:off x="3247471" y="2261718"/>
                <a:ext cx="161280" cy="2102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8B4FA68-B834-67E8-9EED-2A41225EA632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3238471" y="2252718"/>
                  <a:ext cx="1789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7335BB8-F97B-AB68-CCD0-9572705F74B3}"/>
                    </a:ext>
                  </a:extLst>
                </p14:cNvPr>
                <p14:cNvContentPartPr/>
                <p14:nvPr/>
              </p14:nvContentPartPr>
              <p14:xfrm>
                <a:off x="3538351" y="1960758"/>
                <a:ext cx="203760" cy="6584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7335BB8-F97B-AB68-CCD0-9572705F74B3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3529711" y="1951758"/>
                  <a:ext cx="221400" cy="67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8F6957F-08A1-0572-C171-F4A5DCE8AEB3}"/>
                    </a:ext>
                  </a:extLst>
                </p14:cNvPr>
                <p14:cNvContentPartPr/>
                <p14:nvPr/>
              </p14:nvContentPartPr>
              <p14:xfrm>
                <a:off x="3885031" y="1989558"/>
                <a:ext cx="176040" cy="1522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8F6957F-08A1-0572-C171-F4A5DCE8AEB3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3876031" y="1980918"/>
                  <a:ext cx="1936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8496AFF-BB30-7DD4-7E73-049696956598}"/>
                    </a:ext>
                  </a:extLst>
                </p14:cNvPr>
                <p14:cNvContentPartPr/>
                <p14:nvPr/>
              </p14:nvContentPartPr>
              <p14:xfrm>
                <a:off x="3916351" y="1963998"/>
                <a:ext cx="109440" cy="1080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8496AFF-BB30-7DD4-7E73-049696956598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3907711" y="1955358"/>
                  <a:ext cx="1270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729E7CE-4D0E-1E0C-0E20-116EE8D38379}"/>
                    </a:ext>
                  </a:extLst>
                </p14:cNvPr>
                <p14:cNvContentPartPr/>
                <p14:nvPr/>
              </p14:nvContentPartPr>
              <p14:xfrm>
                <a:off x="4200751" y="2122038"/>
                <a:ext cx="316800" cy="3085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729E7CE-4D0E-1E0C-0E20-116EE8D38379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4191751" y="2113038"/>
                  <a:ext cx="3344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7308485-4FE0-C26C-0F30-521B2F9B8059}"/>
                    </a:ext>
                  </a:extLst>
                </p14:cNvPr>
                <p14:cNvContentPartPr/>
                <p14:nvPr/>
              </p14:nvContentPartPr>
              <p14:xfrm>
                <a:off x="4563271" y="2187558"/>
                <a:ext cx="244080" cy="2570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7308485-4FE0-C26C-0F30-521B2F9B8059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4554631" y="2178918"/>
                  <a:ext cx="2617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FA0F2D4-7D40-0E6F-D044-6AEB3C72F7E7}"/>
                    </a:ext>
                  </a:extLst>
                </p14:cNvPr>
                <p14:cNvContentPartPr/>
                <p14:nvPr/>
              </p14:nvContentPartPr>
              <p14:xfrm>
                <a:off x="4755871" y="2249478"/>
                <a:ext cx="251280" cy="2757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FA0F2D4-7D40-0E6F-D044-6AEB3C72F7E7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4747231" y="2240478"/>
                  <a:ext cx="2689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8085AD8-12B3-32EF-8CDD-9FF62F3CD338}"/>
                    </a:ext>
                  </a:extLst>
                </p14:cNvPr>
                <p14:cNvContentPartPr/>
                <p14:nvPr/>
              </p14:nvContentPartPr>
              <p14:xfrm>
                <a:off x="5076991" y="1983078"/>
                <a:ext cx="568080" cy="5702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8085AD8-12B3-32EF-8CDD-9FF62F3CD338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5068351" y="1974078"/>
                  <a:ext cx="58572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FC0973F-AB4C-90EF-0AB5-4F1DAA309403}"/>
                    </a:ext>
                  </a:extLst>
                </p14:cNvPr>
                <p14:cNvContentPartPr/>
                <p14:nvPr/>
              </p14:nvContentPartPr>
              <p14:xfrm>
                <a:off x="5418991" y="2291598"/>
                <a:ext cx="97200" cy="334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FC0973F-AB4C-90EF-0AB5-4F1DAA309403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5409991" y="2282598"/>
                  <a:ext cx="1148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194DFB6-1032-A4C4-BF9F-7C186D5D6E98}"/>
                    </a:ext>
                  </a:extLst>
                </p14:cNvPr>
                <p14:cNvContentPartPr/>
                <p14:nvPr/>
              </p14:nvContentPartPr>
              <p14:xfrm>
                <a:off x="6033511" y="2159478"/>
                <a:ext cx="311760" cy="489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194DFB6-1032-A4C4-BF9F-7C186D5D6E98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6024871" y="2150838"/>
                  <a:ext cx="3294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A978365-7230-F777-2B1C-79F80A559C0C}"/>
                    </a:ext>
                  </a:extLst>
                </p14:cNvPr>
                <p14:cNvContentPartPr/>
                <p14:nvPr/>
              </p14:nvContentPartPr>
              <p14:xfrm>
                <a:off x="5993551" y="2152998"/>
                <a:ext cx="144720" cy="3621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A978365-7230-F777-2B1C-79F80A559C0C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5984911" y="2144358"/>
                  <a:ext cx="16236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84DFE7C-D8BA-78FF-AB28-614BFF200567}"/>
                    </a:ext>
                  </a:extLst>
                </p14:cNvPr>
                <p14:cNvContentPartPr/>
                <p14:nvPr/>
              </p14:nvContentPartPr>
              <p14:xfrm>
                <a:off x="6156631" y="2277918"/>
                <a:ext cx="319320" cy="2084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84DFE7C-D8BA-78FF-AB28-614BFF200567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147991" y="2268918"/>
                  <a:ext cx="3369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E6E7DE2-5548-43EB-A7AC-4998C0F9BBED}"/>
                    </a:ext>
                  </a:extLst>
                </p14:cNvPr>
                <p14:cNvContentPartPr/>
                <p14:nvPr/>
              </p14:nvContentPartPr>
              <p14:xfrm>
                <a:off x="6575671" y="1996038"/>
                <a:ext cx="247680" cy="5587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E6E7DE2-5548-43EB-A7AC-4998C0F9BBED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6566671" y="1987398"/>
                  <a:ext cx="26532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3CC49CA-9348-50FD-75CB-5BFA7F2E9FA7}"/>
                    </a:ext>
                  </a:extLst>
                </p14:cNvPr>
                <p14:cNvContentPartPr/>
                <p14:nvPr/>
              </p14:nvContentPartPr>
              <p14:xfrm>
                <a:off x="6672511" y="2024118"/>
                <a:ext cx="250200" cy="3175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3CC49CA-9348-50FD-75CB-5BFA7F2E9FA7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663511" y="2015118"/>
                  <a:ext cx="26784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CCABC03-41DE-7DD8-4D44-AFDDB3AEC661}"/>
                    </a:ext>
                  </a:extLst>
                </p14:cNvPr>
                <p14:cNvContentPartPr/>
                <p14:nvPr/>
              </p14:nvContentPartPr>
              <p14:xfrm>
                <a:off x="6982471" y="1988838"/>
                <a:ext cx="266400" cy="5274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CCABC03-41DE-7DD8-4D44-AFDDB3AEC661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6973471" y="1980198"/>
                  <a:ext cx="28404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33824EC-E163-5574-CB37-AB8B450C207F}"/>
                    </a:ext>
                  </a:extLst>
                </p14:cNvPr>
                <p14:cNvContentPartPr/>
                <p14:nvPr/>
              </p14:nvContentPartPr>
              <p14:xfrm>
                <a:off x="7312231" y="2048238"/>
                <a:ext cx="396360" cy="6037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33824EC-E163-5574-CB37-AB8B450C207F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7303231" y="2039238"/>
                  <a:ext cx="41400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70409F7-0FB9-AEB5-D818-CEC5F0EEC548}"/>
                    </a:ext>
                  </a:extLst>
                </p14:cNvPr>
                <p14:cNvContentPartPr/>
                <p14:nvPr/>
              </p14:nvContentPartPr>
              <p14:xfrm>
                <a:off x="7418791" y="2391318"/>
                <a:ext cx="186120" cy="280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70409F7-0FB9-AEB5-D818-CEC5F0EEC548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410151" y="2382678"/>
                  <a:ext cx="2037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F6378E0E-F3F1-EC47-E1FC-7DB67269B53F}"/>
                    </a:ext>
                  </a:extLst>
                </p14:cNvPr>
                <p14:cNvContentPartPr/>
                <p14:nvPr/>
              </p14:nvContentPartPr>
              <p14:xfrm>
                <a:off x="5392711" y="2600838"/>
                <a:ext cx="332280" cy="4006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F6378E0E-F3F1-EC47-E1FC-7DB67269B53F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5384071" y="2591838"/>
                  <a:ext cx="34992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D907DD0-B557-0773-09B6-E4A95EC46C29}"/>
                    </a:ext>
                  </a:extLst>
                </p14:cNvPr>
                <p14:cNvContentPartPr/>
                <p14:nvPr/>
              </p14:nvContentPartPr>
              <p14:xfrm>
                <a:off x="4642471" y="2680398"/>
                <a:ext cx="780120" cy="1756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D907DD0-B557-0773-09B6-E4A95EC46C29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4633471" y="2671398"/>
                  <a:ext cx="7977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54636001-7282-6360-E28E-82C3123614BE}"/>
                    </a:ext>
                  </a:extLst>
                </p14:cNvPr>
                <p14:cNvContentPartPr/>
                <p14:nvPr/>
              </p14:nvContentPartPr>
              <p14:xfrm>
                <a:off x="4874671" y="2575998"/>
                <a:ext cx="408600" cy="1465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54636001-7282-6360-E28E-82C3123614BE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4866031" y="2567358"/>
                  <a:ext cx="4262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D29CDE7F-D9D3-A660-59C8-2721423BF618}"/>
                    </a:ext>
                  </a:extLst>
                </p14:cNvPr>
                <p14:cNvContentPartPr/>
                <p14:nvPr/>
              </p14:nvContentPartPr>
              <p14:xfrm>
                <a:off x="3932911" y="2673558"/>
                <a:ext cx="602640" cy="3423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D29CDE7F-D9D3-A660-59C8-2721423BF618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924271" y="2664558"/>
                  <a:ext cx="62028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152A06E-487F-60A0-A315-C0D8B9C67198}"/>
                    </a:ext>
                  </a:extLst>
                </p14:cNvPr>
                <p14:cNvContentPartPr/>
                <p14:nvPr/>
              </p14:nvContentPartPr>
              <p14:xfrm>
                <a:off x="4180951" y="3021318"/>
                <a:ext cx="55800" cy="716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152A06E-487F-60A0-A315-C0D8B9C67198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4172311" y="3012318"/>
                  <a:ext cx="734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1B0061C4-0822-C022-0B32-1FF5FCBB69D6}"/>
                    </a:ext>
                  </a:extLst>
                </p14:cNvPr>
                <p14:cNvContentPartPr/>
                <p14:nvPr/>
              </p14:nvContentPartPr>
              <p14:xfrm>
                <a:off x="3822031" y="2804598"/>
                <a:ext cx="224640" cy="1929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B0061C4-0822-C022-0B32-1FF5FCBB69D6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3813391" y="2795598"/>
                  <a:ext cx="2422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A54B30DF-ADD1-7A64-423A-46F0EA417020}"/>
                    </a:ext>
                  </a:extLst>
                </p14:cNvPr>
                <p14:cNvContentPartPr/>
                <p14:nvPr/>
              </p14:nvContentPartPr>
              <p14:xfrm>
                <a:off x="3497311" y="2629278"/>
                <a:ext cx="437040" cy="5684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A54B30DF-ADD1-7A64-423A-46F0EA417020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3488311" y="2620278"/>
                  <a:ext cx="45468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B596DED5-C30F-CDD8-1517-525707F6089C}"/>
                    </a:ext>
                  </a:extLst>
                </p14:cNvPr>
                <p14:cNvContentPartPr/>
                <p14:nvPr/>
              </p14:nvContentPartPr>
              <p14:xfrm>
                <a:off x="237151" y="4280238"/>
                <a:ext cx="195120" cy="4032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B596DED5-C30F-CDD8-1517-525707F6089C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228151" y="4271598"/>
                  <a:ext cx="21276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D6091EF-D917-CA07-16F1-4A56BFC6728D}"/>
                    </a:ext>
                  </a:extLst>
                </p14:cNvPr>
                <p14:cNvContentPartPr/>
                <p14:nvPr/>
              </p14:nvContentPartPr>
              <p14:xfrm>
                <a:off x="268471" y="4189518"/>
                <a:ext cx="223920" cy="1972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D6091EF-D917-CA07-16F1-4A56BFC6728D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259471" y="4180878"/>
                  <a:ext cx="2415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A8D30FFB-DADE-E641-E4F2-482F5F4C616B}"/>
                    </a:ext>
                  </a:extLst>
                </p14:cNvPr>
                <p14:cNvContentPartPr/>
                <p14:nvPr/>
              </p14:nvContentPartPr>
              <p14:xfrm>
                <a:off x="99271" y="3963438"/>
                <a:ext cx="514800" cy="6951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A8D30FFB-DADE-E641-E4F2-482F5F4C616B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0271" y="3954438"/>
                  <a:ext cx="532440" cy="71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C3E01DB9-B66B-5490-0BB5-DCB9F605FC78}"/>
                    </a:ext>
                  </a:extLst>
                </p14:cNvPr>
                <p14:cNvContentPartPr/>
                <p14:nvPr/>
              </p14:nvContentPartPr>
              <p14:xfrm>
                <a:off x="697591" y="4072158"/>
                <a:ext cx="501120" cy="7200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C3E01DB9-B66B-5490-0BB5-DCB9F605FC78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688951" y="4063158"/>
                  <a:ext cx="518760" cy="73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1E02F519-2CFD-E318-AF5B-28D4EDC825E6}"/>
                    </a:ext>
                  </a:extLst>
                </p14:cNvPr>
                <p14:cNvContentPartPr/>
                <p14:nvPr/>
              </p14:nvContentPartPr>
              <p14:xfrm>
                <a:off x="1136071" y="4191318"/>
                <a:ext cx="337680" cy="62496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1E02F519-2CFD-E318-AF5B-28D4EDC825E6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127071" y="4182318"/>
                  <a:ext cx="355320" cy="64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2BF65401-E5CF-4818-9171-C9F7A2756C47}"/>
                    </a:ext>
                  </a:extLst>
                </p14:cNvPr>
                <p14:cNvContentPartPr/>
                <p14:nvPr/>
              </p14:nvContentPartPr>
              <p14:xfrm>
                <a:off x="1598311" y="4696038"/>
                <a:ext cx="9360" cy="75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2BF65401-E5CF-4818-9171-C9F7A2756C47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589671" y="4687398"/>
                  <a:ext cx="270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2A14F54E-BAE6-8538-D14B-BB0430285D8C}"/>
                    </a:ext>
                  </a:extLst>
                </p14:cNvPr>
                <p14:cNvContentPartPr/>
                <p14:nvPr/>
              </p14:nvContentPartPr>
              <p14:xfrm>
                <a:off x="1774351" y="4453398"/>
                <a:ext cx="410040" cy="2952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2A14F54E-BAE6-8538-D14B-BB0430285D8C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765351" y="4444758"/>
                  <a:ext cx="42768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25BFF6B-CED1-2B86-E3E8-52FF4E5C4971}"/>
                    </a:ext>
                  </a:extLst>
                </p14:cNvPr>
                <p14:cNvContentPartPr/>
                <p14:nvPr/>
              </p14:nvContentPartPr>
              <p14:xfrm>
                <a:off x="2144071" y="4490118"/>
                <a:ext cx="269280" cy="2498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25BFF6B-CED1-2B86-E3E8-52FF4E5C4971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2135431" y="4481118"/>
                  <a:ext cx="2869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D2639E41-43A5-EA5F-CE1A-5BDC57A68E01}"/>
                    </a:ext>
                  </a:extLst>
                </p14:cNvPr>
                <p14:cNvContentPartPr/>
                <p14:nvPr/>
              </p14:nvContentPartPr>
              <p14:xfrm>
                <a:off x="2443591" y="4545558"/>
                <a:ext cx="201600" cy="2455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D2639E41-43A5-EA5F-CE1A-5BDC57A68E01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2434951" y="4536558"/>
                  <a:ext cx="2192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37B8C83A-1CB5-D938-4360-E6F7DC89D521}"/>
                    </a:ext>
                  </a:extLst>
                </p14:cNvPr>
                <p14:cNvContentPartPr/>
                <p14:nvPr/>
              </p14:nvContentPartPr>
              <p14:xfrm>
                <a:off x="2622511" y="4618278"/>
                <a:ext cx="389880" cy="1764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37B8C83A-1CB5-D938-4360-E6F7DC89D521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2613511" y="4609638"/>
                  <a:ext cx="4075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0D03C8A1-B0D3-441C-A5A0-158140A7FE19}"/>
                    </a:ext>
                  </a:extLst>
                </p14:cNvPr>
                <p14:cNvContentPartPr/>
                <p14:nvPr/>
              </p14:nvContentPartPr>
              <p14:xfrm>
                <a:off x="3012751" y="4216878"/>
                <a:ext cx="168480" cy="6116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0D03C8A1-B0D3-441C-A5A0-158140A7FE19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3003751" y="4207878"/>
                  <a:ext cx="18612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3A87A596-0489-3C13-61E1-53E742865347}"/>
                    </a:ext>
                  </a:extLst>
                </p14:cNvPr>
                <p14:cNvContentPartPr/>
                <p14:nvPr/>
              </p14:nvContentPartPr>
              <p14:xfrm>
                <a:off x="3014551" y="4632678"/>
                <a:ext cx="162000" cy="273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3A87A596-0489-3C13-61E1-53E742865347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3005551" y="4623678"/>
                  <a:ext cx="1796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79502A73-1B90-139E-6124-01E48E03A4E3}"/>
                    </a:ext>
                  </a:extLst>
                </p14:cNvPr>
                <p14:cNvContentPartPr/>
                <p14:nvPr/>
              </p14:nvContentPartPr>
              <p14:xfrm>
                <a:off x="3214711" y="4592358"/>
                <a:ext cx="300240" cy="2142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79502A73-1B90-139E-6124-01E48E03A4E3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3206071" y="4583358"/>
                  <a:ext cx="3178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7351C293-BEE7-3BF4-32D6-DA3D8814DE06}"/>
                    </a:ext>
                  </a:extLst>
                </p14:cNvPr>
                <p14:cNvContentPartPr/>
                <p14:nvPr/>
              </p14:nvContentPartPr>
              <p14:xfrm>
                <a:off x="3569311" y="4440798"/>
                <a:ext cx="249120" cy="5785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7351C293-BEE7-3BF4-32D6-DA3D8814DE06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3560311" y="4431798"/>
                  <a:ext cx="26676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200C1AE8-E2A9-A807-EB26-FFE4AF47B46B}"/>
                    </a:ext>
                  </a:extLst>
                </p14:cNvPr>
                <p14:cNvContentPartPr/>
                <p14:nvPr/>
              </p14:nvContentPartPr>
              <p14:xfrm>
                <a:off x="3821311" y="4562118"/>
                <a:ext cx="98640" cy="16092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200C1AE8-E2A9-A807-EB26-FFE4AF47B46B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3812311" y="4553118"/>
                  <a:ext cx="1162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EE36FB47-153F-EB11-D5AF-1775DF8E47DE}"/>
                    </a:ext>
                  </a:extLst>
                </p14:cNvPr>
                <p14:cNvContentPartPr/>
                <p14:nvPr/>
              </p14:nvContentPartPr>
              <p14:xfrm>
                <a:off x="3812671" y="4567158"/>
                <a:ext cx="65520" cy="1299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EE36FB47-153F-EB11-D5AF-1775DF8E47DE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3803671" y="4558158"/>
                  <a:ext cx="831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479E46F3-191E-5805-55C5-95F4E08006B2}"/>
                    </a:ext>
                  </a:extLst>
                </p14:cNvPr>
                <p14:cNvContentPartPr/>
                <p14:nvPr/>
              </p14:nvContentPartPr>
              <p14:xfrm>
                <a:off x="4173751" y="4655718"/>
                <a:ext cx="109800" cy="33120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479E46F3-191E-5805-55C5-95F4E08006B2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4165111" y="4646718"/>
                  <a:ext cx="12744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D0043CD7-25D8-2A4A-487C-ABD9292FAC4C}"/>
                    </a:ext>
                  </a:extLst>
                </p14:cNvPr>
                <p14:cNvContentPartPr/>
                <p14:nvPr/>
              </p14:nvContentPartPr>
              <p14:xfrm>
                <a:off x="4230271" y="4612518"/>
                <a:ext cx="242640" cy="41652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D0043CD7-25D8-2A4A-487C-ABD9292FAC4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4221271" y="4603518"/>
                  <a:ext cx="26028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9F721A8-9373-5F80-F0B8-DEAAB97A60CE}"/>
                    </a:ext>
                  </a:extLst>
                </p14:cNvPr>
                <p14:cNvContentPartPr/>
                <p14:nvPr/>
              </p14:nvContentPartPr>
              <p14:xfrm>
                <a:off x="4483711" y="4742478"/>
                <a:ext cx="72000" cy="27900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9F721A8-9373-5F80-F0B8-DEAAB97A60CE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4475071" y="4733838"/>
                  <a:ext cx="896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688A219D-6B5B-92EF-24F2-D2B674203F33}"/>
                    </a:ext>
                  </a:extLst>
                </p14:cNvPr>
                <p14:cNvContentPartPr/>
                <p14:nvPr/>
              </p14:nvContentPartPr>
              <p14:xfrm>
                <a:off x="4516471" y="4598838"/>
                <a:ext cx="217440" cy="4122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688A219D-6B5B-92EF-24F2-D2B674203F33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4507831" y="4590198"/>
                  <a:ext cx="23508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8E652816-8AD3-A5D4-9510-E1B617296FCE}"/>
                    </a:ext>
                  </a:extLst>
                </p14:cNvPr>
                <p14:cNvContentPartPr/>
                <p14:nvPr/>
              </p14:nvContentPartPr>
              <p14:xfrm>
                <a:off x="4868551" y="4667598"/>
                <a:ext cx="220680" cy="3333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8E652816-8AD3-A5D4-9510-E1B617296FCE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4859911" y="4658598"/>
                  <a:ext cx="23832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C33C60C5-BA4F-E17D-7FC8-00A6754FF73B}"/>
                    </a:ext>
                  </a:extLst>
                </p14:cNvPr>
                <p14:cNvContentPartPr/>
                <p14:nvPr/>
              </p14:nvContentPartPr>
              <p14:xfrm>
                <a:off x="5142871" y="4759758"/>
                <a:ext cx="205560" cy="43200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C33C60C5-BA4F-E17D-7FC8-00A6754FF73B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5133871" y="4750758"/>
                  <a:ext cx="22320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5EB44EA4-4769-E57F-E0E5-2C8A027C3CA1}"/>
                    </a:ext>
                  </a:extLst>
                </p14:cNvPr>
                <p14:cNvContentPartPr/>
                <p14:nvPr/>
              </p14:nvContentPartPr>
              <p14:xfrm>
                <a:off x="5256631" y="4683438"/>
                <a:ext cx="275040" cy="3315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5EB44EA4-4769-E57F-E0E5-2C8A027C3CA1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5247631" y="4674798"/>
                  <a:ext cx="29268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CB9BCDF4-60B9-1C8C-B4E7-BB3FC87A8A8F}"/>
                    </a:ext>
                  </a:extLst>
                </p14:cNvPr>
                <p14:cNvContentPartPr/>
                <p14:nvPr/>
              </p14:nvContentPartPr>
              <p14:xfrm>
                <a:off x="5898151" y="4656798"/>
                <a:ext cx="306360" cy="6408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CB9BCDF4-60B9-1C8C-B4E7-BB3FC87A8A8F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889151" y="4648158"/>
                  <a:ext cx="3240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96A9801-C381-38F0-0CE2-9D210411A6DF}"/>
                    </a:ext>
                  </a:extLst>
                </p14:cNvPr>
                <p14:cNvContentPartPr/>
                <p14:nvPr/>
              </p14:nvContentPartPr>
              <p14:xfrm>
                <a:off x="5884471" y="4688118"/>
                <a:ext cx="133560" cy="3531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96A9801-C381-38F0-0CE2-9D210411A6DF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5875831" y="4679478"/>
                  <a:ext cx="1512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8B5E4989-0D11-3C4F-C1CF-3EC7CA135816}"/>
                    </a:ext>
                  </a:extLst>
                </p14:cNvPr>
                <p14:cNvContentPartPr/>
                <p14:nvPr/>
              </p14:nvContentPartPr>
              <p14:xfrm>
                <a:off x="6097231" y="4876398"/>
                <a:ext cx="324360" cy="1958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8B5E4989-0D11-3C4F-C1CF-3EC7CA135816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6088231" y="4867758"/>
                  <a:ext cx="3420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2BF153C0-A919-C35A-7A5E-0DEF8B710DED}"/>
                    </a:ext>
                  </a:extLst>
                </p14:cNvPr>
                <p14:cNvContentPartPr/>
                <p14:nvPr/>
              </p14:nvContentPartPr>
              <p14:xfrm>
                <a:off x="6446431" y="4592358"/>
                <a:ext cx="150120" cy="49104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2BF153C0-A919-C35A-7A5E-0DEF8B710DED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6437431" y="4583358"/>
                  <a:ext cx="16776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CB4EF50C-6D11-6B61-2ABF-A5B98BA4E446}"/>
                    </a:ext>
                  </a:extLst>
                </p14:cNvPr>
                <p14:cNvContentPartPr/>
                <p14:nvPr/>
              </p14:nvContentPartPr>
              <p14:xfrm>
                <a:off x="6484591" y="4632318"/>
                <a:ext cx="424800" cy="4863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CB4EF50C-6D11-6B61-2ABF-A5B98BA4E446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6475951" y="4623318"/>
                  <a:ext cx="44244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50C2ADDB-9F0A-39B0-CE94-D9C381939084}"/>
                    </a:ext>
                  </a:extLst>
                </p14:cNvPr>
                <p14:cNvContentPartPr/>
                <p14:nvPr/>
              </p14:nvContentPartPr>
              <p14:xfrm>
                <a:off x="6888151" y="4525758"/>
                <a:ext cx="244800" cy="58464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50C2ADDB-9F0A-39B0-CE94-D9C381939084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6879151" y="4517118"/>
                  <a:ext cx="26244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0ACA6F6F-1AA6-51B6-6998-FBB6720EA6F4}"/>
                    </a:ext>
                  </a:extLst>
                </p14:cNvPr>
                <p14:cNvContentPartPr/>
                <p14:nvPr/>
              </p14:nvContentPartPr>
              <p14:xfrm>
                <a:off x="7279111" y="4672638"/>
                <a:ext cx="423360" cy="5209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0ACA6F6F-1AA6-51B6-6998-FBB6720EA6F4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270111" y="4663638"/>
                  <a:ext cx="44100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5ECA5D73-6D69-F83A-934A-3413665358E0}"/>
                    </a:ext>
                  </a:extLst>
                </p14:cNvPr>
                <p14:cNvContentPartPr/>
                <p14:nvPr/>
              </p14:nvContentPartPr>
              <p14:xfrm>
                <a:off x="7445071" y="5021478"/>
                <a:ext cx="234360" cy="1260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5ECA5D73-6D69-F83A-934A-3413665358E0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436071" y="5012478"/>
                  <a:ext cx="2520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452929D4-5AEA-BED3-4981-D5CF75470D8D}"/>
                    </a:ext>
                  </a:extLst>
                </p14:cNvPr>
                <p14:cNvContentPartPr/>
                <p14:nvPr/>
              </p14:nvContentPartPr>
              <p14:xfrm>
                <a:off x="9352711" y="4095558"/>
                <a:ext cx="459720" cy="2318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452929D4-5AEA-BED3-4981-D5CF75470D8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9343711" y="4086918"/>
                  <a:ext cx="4773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4AAC5FB-1128-4D8E-F774-80BB71460CD8}"/>
                    </a:ext>
                  </a:extLst>
                </p14:cNvPr>
                <p14:cNvContentPartPr/>
                <p14:nvPr/>
              </p14:nvContentPartPr>
              <p14:xfrm>
                <a:off x="9648631" y="3997998"/>
                <a:ext cx="22320" cy="136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4AAC5FB-1128-4D8E-F774-80BB71460CD8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9639991" y="3989358"/>
                  <a:ext cx="399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D0CBE30-5767-EA5B-10CE-A893E0921F38}"/>
                    </a:ext>
                  </a:extLst>
                </p14:cNvPr>
                <p14:cNvContentPartPr/>
                <p14:nvPr/>
              </p14:nvContentPartPr>
              <p14:xfrm>
                <a:off x="8847631" y="4110678"/>
                <a:ext cx="629640" cy="1443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D0CBE30-5767-EA5B-10CE-A893E0921F38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838631" y="4101678"/>
                  <a:ext cx="6472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7568143-376B-997B-BFEE-2672901304B6}"/>
                    </a:ext>
                  </a:extLst>
                </p14:cNvPr>
                <p14:cNvContentPartPr/>
                <p14:nvPr/>
              </p14:nvContentPartPr>
              <p14:xfrm>
                <a:off x="9298351" y="3974238"/>
                <a:ext cx="49680" cy="169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7568143-376B-997B-BFEE-2672901304B6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89351" y="3965238"/>
                  <a:ext cx="673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7D95CBD7-E00F-18BD-787C-FB7C89F0EF6B}"/>
                    </a:ext>
                  </a:extLst>
                </p14:cNvPr>
                <p14:cNvContentPartPr/>
                <p14:nvPr/>
              </p14:nvContentPartPr>
              <p14:xfrm>
                <a:off x="8949511" y="3795318"/>
                <a:ext cx="227160" cy="3254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7D95CBD7-E00F-18BD-787C-FB7C89F0EF6B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8940511" y="3786318"/>
                  <a:ext cx="24480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662CC4E9-6231-FE22-1257-65A69152395A}"/>
                    </a:ext>
                  </a:extLst>
                </p14:cNvPr>
                <p14:cNvContentPartPr/>
                <p14:nvPr/>
              </p14:nvContentPartPr>
              <p14:xfrm>
                <a:off x="8359111" y="3781998"/>
                <a:ext cx="544680" cy="7905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662CC4E9-6231-FE22-1257-65A69152395A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8350471" y="3772998"/>
                  <a:ext cx="562320" cy="80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92F5B3F-BA2F-EE50-D2B7-E12B38181D53}"/>
                    </a:ext>
                  </a:extLst>
                </p14:cNvPr>
                <p14:cNvContentPartPr/>
                <p14:nvPr/>
              </p14:nvContentPartPr>
              <p14:xfrm>
                <a:off x="8969311" y="4619718"/>
                <a:ext cx="137520" cy="525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92F5B3F-BA2F-EE50-D2B7-E12B38181D53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8960671" y="4611078"/>
                  <a:ext cx="1551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1FD592FD-8A52-8D1D-FEFC-C2D6DAEC9437}"/>
                    </a:ext>
                  </a:extLst>
                </p14:cNvPr>
                <p14:cNvContentPartPr/>
                <p14:nvPr/>
              </p14:nvContentPartPr>
              <p14:xfrm>
                <a:off x="9679591" y="4886118"/>
                <a:ext cx="152280" cy="2170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1FD592FD-8A52-8D1D-FEFC-C2D6DAEC9437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9670591" y="4877118"/>
                  <a:ext cx="1699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B1821AE1-FB3F-66AF-21F9-03EEADE510D7}"/>
                    </a:ext>
                  </a:extLst>
                </p14:cNvPr>
                <p14:cNvContentPartPr/>
                <p14:nvPr/>
              </p14:nvContentPartPr>
              <p14:xfrm>
                <a:off x="9964711" y="4890798"/>
                <a:ext cx="37440" cy="1908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B1821AE1-FB3F-66AF-21F9-03EEADE510D7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9956071" y="4882158"/>
                  <a:ext cx="550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301D1C95-F510-98EB-DCA5-4939C4801585}"/>
                    </a:ext>
                  </a:extLst>
                </p14:cNvPr>
                <p14:cNvContentPartPr/>
                <p14:nvPr/>
              </p14:nvContentPartPr>
              <p14:xfrm>
                <a:off x="9444511" y="4758318"/>
                <a:ext cx="434520" cy="48132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301D1C95-F510-98EB-DCA5-4939C4801585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9435511" y="4749318"/>
                  <a:ext cx="45216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8E27F301-17E3-5828-BB2E-0E4B94254376}"/>
                    </a:ext>
                  </a:extLst>
                </p14:cNvPr>
                <p14:cNvContentPartPr/>
                <p14:nvPr/>
              </p14:nvContentPartPr>
              <p14:xfrm>
                <a:off x="8864911" y="4894038"/>
                <a:ext cx="450360" cy="26676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8E27F301-17E3-5828-BB2E-0E4B94254376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8855911" y="4885038"/>
                  <a:ext cx="4680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AEED1257-26B5-843A-19FA-7DB17EC6F397}"/>
                    </a:ext>
                  </a:extLst>
                </p14:cNvPr>
                <p14:cNvContentPartPr/>
                <p14:nvPr/>
              </p14:nvContentPartPr>
              <p14:xfrm>
                <a:off x="9024031" y="5184918"/>
                <a:ext cx="14760" cy="4248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AEED1257-26B5-843A-19FA-7DB17EC6F397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9015391" y="5175918"/>
                  <a:ext cx="324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E8936A9C-822C-18AC-CCF8-816F5850629F}"/>
                    </a:ext>
                  </a:extLst>
                </p14:cNvPr>
                <p14:cNvContentPartPr/>
                <p14:nvPr/>
              </p14:nvContentPartPr>
              <p14:xfrm>
                <a:off x="8800471" y="4980438"/>
                <a:ext cx="136440" cy="16056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E8936A9C-822C-18AC-CCF8-816F5850629F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8791831" y="4971438"/>
                  <a:ext cx="1540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C1FECB98-9D29-D49C-6B61-6072D352B42F}"/>
                    </a:ext>
                  </a:extLst>
                </p14:cNvPr>
                <p14:cNvContentPartPr/>
                <p14:nvPr/>
              </p14:nvContentPartPr>
              <p14:xfrm>
                <a:off x="8334991" y="4891518"/>
                <a:ext cx="525960" cy="37368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C1FECB98-9D29-D49C-6B61-6072D352B42F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8326351" y="4882518"/>
                  <a:ext cx="54360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CF7C1910-BD11-5951-8C11-BECFC6A9F7F1}"/>
                    </a:ext>
                  </a:extLst>
                </p14:cNvPr>
                <p14:cNvContentPartPr/>
                <p14:nvPr/>
              </p14:nvContentPartPr>
              <p14:xfrm>
                <a:off x="10399591" y="4706838"/>
                <a:ext cx="143280" cy="13932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CF7C1910-BD11-5951-8C11-BECFC6A9F7F1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0390591" y="4697838"/>
                  <a:ext cx="1609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9FD6C5C-7864-999E-9DEF-A2D6B85F35B5}"/>
                    </a:ext>
                  </a:extLst>
                </p14:cNvPr>
                <p14:cNvContentPartPr/>
                <p14:nvPr/>
              </p14:nvContentPartPr>
              <p14:xfrm>
                <a:off x="10637191" y="4579758"/>
                <a:ext cx="465120" cy="73044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9FD6C5C-7864-999E-9DEF-A2D6B85F35B5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0628191" y="4571118"/>
                  <a:ext cx="482760" cy="74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8A7A9F1C-0002-50D0-F04C-956EAA78AAC9}"/>
                    </a:ext>
                  </a:extLst>
                </p14:cNvPr>
                <p14:cNvContentPartPr/>
                <p14:nvPr/>
              </p14:nvContentPartPr>
              <p14:xfrm>
                <a:off x="9466471" y="5420358"/>
                <a:ext cx="1128240" cy="18108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8A7A9F1C-0002-50D0-F04C-956EAA78AAC9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9457471" y="5411718"/>
                  <a:ext cx="11458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17EEF6C8-C99B-57A3-85AF-DBF0A1398F50}"/>
                    </a:ext>
                  </a:extLst>
                </p14:cNvPr>
                <p14:cNvContentPartPr/>
                <p14:nvPr/>
              </p14:nvContentPartPr>
              <p14:xfrm>
                <a:off x="9607591" y="5349798"/>
                <a:ext cx="256320" cy="36216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17EEF6C8-C99B-57A3-85AF-DBF0A1398F50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9598591" y="5341158"/>
                  <a:ext cx="27396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7D267E98-3D2D-85E1-E3D4-5C6FF63E3785}"/>
                    </a:ext>
                  </a:extLst>
                </p14:cNvPr>
                <p14:cNvContentPartPr/>
                <p14:nvPr/>
              </p14:nvContentPartPr>
              <p14:xfrm>
                <a:off x="8952391" y="5455638"/>
                <a:ext cx="330480" cy="14940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7D267E98-3D2D-85E1-E3D4-5C6FF63E3785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8943391" y="5446638"/>
                  <a:ext cx="3481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9472AA45-3066-2D56-08CD-2DDDC8AEB66E}"/>
                    </a:ext>
                  </a:extLst>
                </p14:cNvPr>
                <p14:cNvContentPartPr/>
                <p14:nvPr/>
              </p14:nvContentPartPr>
              <p14:xfrm>
                <a:off x="9255511" y="5337558"/>
                <a:ext cx="24840" cy="2232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9472AA45-3066-2D56-08CD-2DDDC8AEB66E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9246511" y="5328558"/>
                  <a:ext cx="424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95A43962-8C14-1A43-441C-538C6710BEDF}"/>
                    </a:ext>
                  </a:extLst>
                </p14:cNvPr>
                <p14:cNvContentPartPr/>
                <p14:nvPr/>
              </p14:nvContentPartPr>
              <p14:xfrm>
                <a:off x="8282431" y="5373198"/>
                <a:ext cx="752040" cy="17352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95A43962-8C14-1A43-441C-538C6710BEDF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8273431" y="5364198"/>
                  <a:ext cx="7696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B3A87CCB-1CD1-2861-22F2-5CE1A34FDA58}"/>
                    </a:ext>
                  </a:extLst>
                </p14:cNvPr>
                <p14:cNvContentPartPr/>
                <p14:nvPr/>
              </p14:nvContentPartPr>
              <p14:xfrm>
                <a:off x="7526071" y="5466798"/>
                <a:ext cx="336960" cy="20520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B3A87CCB-1CD1-2861-22F2-5CE1A34FDA58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7517431" y="5457798"/>
                  <a:ext cx="3546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74C05372-8EBD-FE26-4531-54EEB4F4C057}"/>
                    </a:ext>
                  </a:extLst>
                </p14:cNvPr>
                <p14:cNvContentPartPr/>
                <p14:nvPr/>
              </p14:nvContentPartPr>
              <p14:xfrm>
                <a:off x="7697071" y="5687838"/>
                <a:ext cx="31320" cy="6156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74C05372-8EBD-FE26-4531-54EEB4F4C057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7688431" y="5678838"/>
                  <a:ext cx="489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B5C29854-137E-ED08-EE70-D65C8563BC02}"/>
                    </a:ext>
                  </a:extLst>
                </p14:cNvPr>
                <p14:cNvContentPartPr/>
                <p14:nvPr/>
              </p14:nvContentPartPr>
              <p14:xfrm>
                <a:off x="7346791" y="5505318"/>
                <a:ext cx="212040" cy="14472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B5C29854-137E-ED08-EE70-D65C8563BC02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7338151" y="5496318"/>
                  <a:ext cx="2296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DA208BC8-40CC-B521-68C0-968A151F998E}"/>
                    </a:ext>
                  </a:extLst>
                </p14:cNvPr>
                <p14:cNvContentPartPr/>
                <p14:nvPr/>
              </p14:nvContentPartPr>
              <p14:xfrm>
                <a:off x="6858271" y="5328558"/>
                <a:ext cx="591120" cy="42948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DA208BC8-40CC-B521-68C0-968A151F998E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6849631" y="5319558"/>
                  <a:ext cx="60876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23747974-D613-D733-3340-4A8190A57C62}"/>
                    </a:ext>
                  </a:extLst>
                </p14:cNvPr>
                <p14:cNvContentPartPr/>
                <p14:nvPr/>
              </p14:nvContentPartPr>
              <p14:xfrm>
                <a:off x="6861871" y="5367798"/>
                <a:ext cx="136080" cy="31788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23747974-D613-D733-3340-4A8190A57C62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6852871" y="5359158"/>
                  <a:ext cx="15372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D8573B5C-53F5-A4D2-0B8D-E7B6894941BC}"/>
                    </a:ext>
                  </a:extLst>
                </p14:cNvPr>
                <p14:cNvContentPartPr/>
                <p14:nvPr/>
              </p14:nvContentPartPr>
              <p14:xfrm>
                <a:off x="6497911" y="5416398"/>
                <a:ext cx="19440" cy="21312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D8573B5C-53F5-A4D2-0B8D-E7B6894941BC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6489271" y="5407398"/>
                  <a:ext cx="370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9A2CA9F8-1518-D193-8E7D-E99D36A0D24A}"/>
                    </a:ext>
                  </a:extLst>
                </p14:cNvPr>
                <p14:cNvContentPartPr/>
                <p14:nvPr/>
              </p14:nvContentPartPr>
              <p14:xfrm>
                <a:off x="6093631" y="5300838"/>
                <a:ext cx="369360" cy="29556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9A2CA9F8-1518-D193-8E7D-E99D36A0D24A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6084631" y="5291838"/>
                  <a:ext cx="3870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76FC5C23-C20E-7F81-088F-A22269958A38}"/>
                    </a:ext>
                  </a:extLst>
                </p14:cNvPr>
                <p14:cNvContentPartPr/>
                <p14:nvPr/>
              </p14:nvContentPartPr>
              <p14:xfrm>
                <a:off x="5856751" y="5227398"/>
                <a:ext cx="179280" cy="35280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76FC5C23-C20E-7F81-088F-A22269958A38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5847751" y="5218758"/>
                  <a:ext cx="19692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45B5C6BB-5FFE-F678-DDD0-BD5443E3E167}"/>
                    </a:ext>
                  </a:extLst>
                </p14:cNvPr>
                <p14:cNvContentPartPr/>
                <p14:nvPr/>
              </p14:nvContentPartPr>
              <p14:xfrm>
                <a:off x="4905271" y="5282478"/>
                <a:ext cx="908640" cy="21780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45B5C6BB-5FFE-F678-DDD0-BD5443E3E167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4896271" y="5273838"/>
                  <a:ext cx="9262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47232FC2-C8F2-FAA9-17CB-602FE442BAE2}"/>
                    </a:ext>
                  </a:extLst>
                </p14:cNvPr>
                <p14:cNvContentPartPr/>
                <p14:nvPr/>
              </p14:nvContentPartPr>
              <p14:xfrm>
                <a:off x="5177431" y="5360958"/>
                <a:ext cx="97560" cy="3024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47232FC2-C8F2-FAA9-17CB-602FE442BAE2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5168791" y="5351958"/>
                  <a:ext cx="1152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FFEEC1CB-E956-368B-F445-E71EB264ECD9}"/>
                    </a:ext>
                  </a:extLst>
                </p14:cNvPr>
                <p14:cNvContentPartPr/>
                <p14:nvPr/>
              </p14:nvContentPartPr>
              <p14:xfrm>
                <a:off x="677791" y="5085918"/>
                <a:ext cx="288000" cy="44424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FFEEC1CB-E956-368B-F445-E71EB264ECD9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669151" y="5077278"/>
                  <a:ext cx="30564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E79F96F2-B711-070A-36A8-F111B4B5FAB2}"/>
                    </a:ext>
                  </a:extLst>
                </p14:cNvPr>
                <p14:cNvContentPartPr/>
                <p14:nvPr/>
              </p14:nvContentPartPr>
              <p14:xfrm>
                <a:off x="705151" y="4903758"/>
                <a:ext cx="511200" cy="58536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E79F96F2-B711-070A-36A8-F111B4B5FAB2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696151" y="4894758"/>
                  <a:ext cx="528840" cy="60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B9B95681-5313-66D9-3B47-1EA718596C20}"/>
                    </a:ext>
                  </a:extLst>
                </p14:cNvPr>
                <p14:cNvContentPartPr/>
                <p14:nvPr/>
              </p14:nvContentPartPr>
              <p14:xfrm>
                <a:off x="1198351" y="5480838"/>
                <a:ext cx="159480" cy="26496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B9B95681-5313-66D9-3B47-1EA718596C20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1189711" y="5471838"/>
                  <a:ext cx="1771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C784EF73-308E-B31F-32CE-69E19976C0B9}"/>
                    </a:ext>
                  </a:extLst>
                </p14:cNvPr>
                <p14:cNvContentPartPr/>
                <p14:nvPr/>
              </p14:nvContentPartPr>
              <p14:xfrm>
                <a:off x="1218871" y="5597478"/>
                <a:ext cx="221400" cy="12492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C784EF73-308E-B31F-32CE-69E19976C0B9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1210231" y="5588838"/>
                  <a:ext cx="2390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858EBD3D-8349-A246-EDDF-9CD37628A01A}"/>
                    </a:ext>
                  </a:extLst>
                </p14:cNvPr>
                <p14:cNvContentPartPr/>
                <p14:nvPr/>
              </p14:nvContentPartPr>
              <p14:xfrm>
                <a:off x="1366831" y="5490198"/>
                <a:ext cx="392400" cy="57312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858EBD3D-8349-A246-EDDF-9CD37628A01A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1357831" y="5481198"/>
                  <a:ext cx="41004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E717AF25-A2F1-D57E-DABD-1739C510C041}"/>
                    </a:ext>
                  </a:extLst>
                </p14:cNvPr>
                <p14:cNvContentPartPr/>
                <p14:nvPr/>
              </p14:nvContentPartPr>
              <p14:xfrm>
                <a:off x="1619191" y="5602158"/>
                <a:ext cx="216000" cy="51300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E717AF25-A2F1-D57E-DABD-1739C510C04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1610191" y="5593518"/>
                  <a:ext cx="23364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734F6CD4-F3A2-AC1B-7043-7895119F55A2}"/>
                    </a:ext>
                  </a:extLst>
                </p14:cNvPr>
                <p14:cNvContentPartPr/>
                <p14:nvPr/>
              </p14:nvContentPartPr>
              <p14:xfrm>
                <a:off x="2104471" y="6011838"/>
                <a:ext cx="28800" cy="2232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734F6CD4-F3A2-AC1B-7043-7895119F55A2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095831" y="6003198"/>
                  <a:ext cx="464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8FA9036E-FCB7-0467-0756-5093F591D3D0}"/>
                    </a:ext>
                  </a:extLst>
                </p14:cNvPr>
                <p14:cNvContentPartPr/>
                <p14:nvPr/>
              </p14:nvContentPartPr>
              <p14:xfrm>
                <a:off x="2153071" y="5825718"/>
                <a:ext cx="288720" cy="27036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8FA9036E-FCB7-0467-0756-5093F591D3D0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144071" y="5817078"/>
                  <a:ext cx="306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CB05F591-8E67-937C-AE81-CF688276FF9B}"/>
                    </a:ext>
                  </a:extLst>
                </p14:cNvPr>
                <p14:cNvContentPartPr/>
                <p14:nvPr/>
              </p14:nvContentPartPr>
              <p14:xfrm>
                <a:off x="2401831" y="5863158"/>
                <a:ext cx="351360" cy="26172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CB05F591-8E67-937C-AE81-CF688276FF9B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393191" y="5854158"/>
                  <a:ext cx="3690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54D08E61-BE27-54B7-CC30-9F16D29D8F60}"/>
                    </a:ext>
                  </a:extLst>
                </p14:cNvPr>
                <p14:cNvContentPartPr/>
                <p14:nvPr/>
              </p14:nvContentPartPr>
              <p14:xfrm>
                <a:off x="2715751" y="5922918"/>
                <a:ext cx="268920" cy="26856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54D08E61-BE27-54B7-CC30-9F16D29D8F6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706751" y="5913918"/>
                  <a:ext cx="286560" cy="28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7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B47F71F2-9479-4DEC-F6A3-777D37130FAD}"/>
                  </a:ext>
                </a:extLst>
              </p14:cNvPr>
              <p14:cNvContentPartPr/>
              <p14:nvPr/>
            </p14:nvContentPartPr>
            <p14:xfrm>
              <a:off x="2979631" y="5526918"/>
              <a:ext cx="705960" cy="63180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B47F71F2-9479-4DEC-F6A3-777D37130FAD}"/>
                  </a:ext>
                </a:extLst>
              </p:cNvPr>
              <p:cNvPicPr/>
              <p:nvPr/>
            </p:nvPicPr>
            <p:blipFill>
              <a:blip r:embed="rId458"/>
              <a:stretch>
                <a:fillRect/>
              </a:stretch>
            </p:blipFill>
            <p:spPr>
              <a:xfrm>
                <a:off x="2970991" y="5517918"/>
                <a:ext cx="723600" cy="64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9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BE89C4F7-9C53-F718-3947-C9F6C84B9BE8}"/>
                  </a:ext>
                </a:extLst>
              </p14:cNvPr>
              <p14:cNvContentPartPr/>
              <p14:nvPr/>
            </p14:nvContentPartPr>
            <p14:xfrm>
              <a:off x="3486871" y="5884398"/>
              <a:ext cx="134280" cy="3960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BE89C4F7-9C53-F718-3947-C9F6C84B9BE8}"/>
                  </a:ext>
                </a:extLst>
              </p:cNvPr>
              <p:cNvPicPr/>
              <p:nvPr/>
            </p:nvPicPr>
            <p:blipFill>
              <a:blip r:embed="rId460"/>
              <a:stretch>
                <a:fillRect/>
              </a:stretch>
            </p:blipFill>
            <p:spPr>
              <a:xfrm>
                <a:off x="3477871" y="5875758"/>
                <a:ext cx="15192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1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FF210289-B35A-A6D5-47FB-E97F78C14195}"/>
                  </a:ext>
                </a:extLst>
              </p14:cNvPr>
              <p14:cNvContentPartPr/>
              <p14:nvPr/>
            </p14:nvContentPartPr>
            <p14:xfrm>
              <a:off x="4086631" y="5668758"/>
              <a:ext cx="231120" cy="76644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FF210289-B35A-A6D5-47FB-E97F78C14195}"/>
                  </a:ext>
                </a:extLst>
              </p:cNvPr>
              <p:cNvPicPr/>
              <p:nvPr/>
            </p:nvPicPr>
            <p:blipFill>
              <a:blip r:embed="rId462"/>
              <a:stretch>
                <a:fillRect/>
              </a:stretch>
            </p:blipFill>
            <p:spPr>
              <a:xfrm>
                <a:off x="4077631" y="5660118"/>
                <a:ext cx="248760" cy="78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3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2D4C644D-02BA-75B4-857A-F3FC5E1CCF47}"/>
                  </a:ext>
                </a:extLst>
              </p14:cNvPr>
              <p14:cNvContentPartPr/>
              <p14:nvPr/>
            </p14:nvContentPartPr>
            <p14:xfrm>
              <a:off x="4436551" y="5724198"/>
              <a:ext cx="142920" cy="20664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2D4C644D-02BA-75B4-857A-F3FC5E1CCF47}"/>
                  </a:ext>
                </a:extLst>
              </p:cNvPr>
              <p:cNvPicPr/>
              <p:nvPr/>
            </p:nvPicPr>
            <p:blipFill>
              <a:blip r:embed="rId464"/>
              <a:stretch>
                <a:fillRect/>
              </a:stretch>
            </p:blipFill>
            <p:spPr>
              <a:xfrm>
                <a:off x="4427551" y="5715198"/>
                <a:ext cx="16056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5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EEEDD829-E375-F4DA-5CDF-7EDE79194F83}"/>
                  </a:ext>
                </a:extLst>
              </p14:cNvPr>
              <p14:cNvContentPartPr/>
              <p14:nvPr/>
            </p14:nvContentPartPr>
            <p14:xfrm>
              <a:off x="4453831" y="5719158"/>
              <a:ext cx="113040" cy="11304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EEEDD829-E375-F4DA-5CDF-7EDE79194F83}"/>
                  </a:ext>
                </a:extLst>
              </p:cNvPr>
              <p:cNvPicPr/>
              <p:nvPr/>
            </p:nvPicPr>
            <p:blipFill>
              <a:blip r:embed="rId466"/>
              <a:stretch>
                <a:fillRect/>
              </a:stretch>
            </p:blipFill>
            <p:spPr>
              <a:xfrm>
                <a:off x="4444831" y="5710158"/>
                <a:ext cx="13068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7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8774CD8D-5931-6B5E-407F-769726F83407}"/>
                  </a:ext>
                </a:extLst>
              </p14:cNvPr>
              <p14:cNvContentPartPr/>
              <p14:nvPr/>
            </p14:nvContentPartPr>
            <p14:xfrm>
              <a:off x="4590271" y="5898078"/>
              <a:ext cx="248400" cy="33804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8774CD8D-5931-6B5E-407F-769726F83407}"/>
                  </a:ext>
                </a:extLst>
              </p:cNvPr>
              <p:cNvPicPr/>
              <p:nvPr/>
            </p:nvPicPr>
            <p:blipFill>
              <a:blip r:embed="rId468"/>
              <a:stretch>
                <a:fillRect/>
              </a:stretch>
            </p:blipFill>
            <p:spPr>
              <a:xfrm>
                <a:off x="4581631" y="5889438"/>
                <a:ext cx="26604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9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4DEF441C-752D-DD2A-AA97-4280400E9C1C}"/>
                  </a:ext>
                </a:extLst>
              </p14:cNvPr>
              <p14:cNvContentPartPr/>
              <p14:nvPr/>
            </p14:nvContentPartPr>
            <p14:xfrm>
              <a:off x="5084911" y="5928678"/>
              <a:ext cx="222840" cy="4212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4DEF441C-752D-DD2A-AA97-4280400E9C1C}"/>
                  </a:ext>
                </a:extLst>
              </p:cNvPr>
              <p:cNvPicPr/>
              <p:nvPr/>
            </p:nvPicPr>
            <p:blipFill>
              <a:blip r:embed="rId470"/>
              <a:stretch>
                <a:fillRect/>
              </a:stretch>
            </p:blipFill>
            <p:spPr>
              <a:xfrm>
                <a:off x="5075911" y="5920038"/>
                <a:ext cx="240480" cy="5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090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93798" y="10682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b="0" dirty="0" err="1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db</a:t>
                </a:r>
                <a:r>
                  <a:rPr lang="en-US" b="0" dirty="0" err="1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.</a:t>
                </a:r>
                <a:r>
                  <a:rPr lang="en-US" b="0" dirty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execute</a:t>
                </a:r>
                <a:r>
                  <a:rPr lang="en-US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"ALTER TABLE </a:t>
                </a:r>
                <a:r>
                  <a:rPr lang="en-US" b="0" dirty="0" err="1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dars</a:t>
                </a:r>
                <a:r>
                  <a:rPr lang="en-US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 RENAME TO </a:t>
                </a:r>
                <a:r>
                  <a:rPr lang="en-US" b="0" dirty="0" err="1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havij</a:t>
                </a:r>
                <a:r>
                  <a:rPr lang="en-US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"</a:t>
                </a:r>
                <a:r>
                  <a:rPr lang="en-US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)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9400EF6-1C87-524A-0880-99E71E322D31}"/>
              </a:ext>
            </a:extLst>
          </p:cNvPr>
          <p:cNvGrpSpPr/>
          <p:nvPr/>
        </p:nvGrpSpPr>
        <p:grpSpPr>
          <a:xfrm>
            <a:off x="7693111" y="247518"/>
            <a:ext cx="2369520" cy="593640"/>
            <a:chOff x="7693111" y="247518"/>
            <a:chExt cx="2369520" cy="59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2F25F95-882B-66B1-7263-08CBF7C38E7A}"/>
                    </a:ext>
                  </a:extLst>
                </p14:cNvPr>
                <p14:cNvContentPartPr/>
                <p14:nvPr/>
              </p14:nvContentPartPr>
              <p14:xfrm>
                <a:off x="9444511" y="432558"/>
                <a:ext cx="618120" cy="220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2F25F95-882B-66B1-7263-08CBF7C38E7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435511" y="423558"/>
                  <a:ext cx="6357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25AEAB9-425D-46E4-5D08-D69B97B4FF60}"/>
                    </a:ext>
                  </a:extLst>
                </p14:cNvPr>
                <p14:cNvContentPartPr/>
                <p14:nvPr/>
              </p14:nvContentPartPr>
              <p14:xfrm>
                <a:off x="9628831" y="670158"/>
                <a:ext cx="40680" cy="82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25AEAB9-425D-46E4-5D08-D69B97B4FF6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619831" y="661158"/>
                  <a:ext cx="583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59F5E71-8672-C2E9-FEBB-4B6F79D113C9}"/>
                    </a:ext>
                  </a:extLst>
                </p14:cNvPr>
                <p14:cNvContentPartPr/>
                <p14:nvPr/>
              </p14:nvContentPartPr>
              <p14:xfrm>
                <a:off x="9535591" y="313038"/>
                <a:ext cx="149400" cy="14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59F5E71-8672-C2E9-FEBB-4B6F79D113C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526591" y="304398"/>
                  <a:ext cx="1670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27B006E-6786-16F3-80CB-D9C69CA5EB02}"/>
                    </a:ext>
                  </a:extLst>
                </p14:cNvPr>
                <p14:cNvContentPartPr/>
                <p14:nvPr/>
              </p14:nvContentPartPr>
              <p14:xfrm>
                <a:off x="8720191" y="380358"/>
                <a:ext cx="576720" cy="424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27B006E-6786-16F3-80CB-D9C69CA5EB0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711551" y="371358"/>
                  <a:ext cx="59436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BD3F6F5-BBBC-D348-3FD8-364AB05E686E}"/>
                    </a:ext>
                  </a:extLst>
                </p14:cNvPr>
                <p14:cNvContentPartPr/>
                <p14:nvPr/>
              </p14:nvContentPartPr>
              <p14:xfrm>
                <a:off x="9341551" y="273438"/>
                <a:ext cx="16920" cy="16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BD3F6F5-BBBC-D348-3FD8-364AB05E686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332551" y="264438"/>
                  <a:ext cx="345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25AEB3F-883E-9161-1D7E-E71447622643}"/>
                    </a:ext>
                  </a:extLst>
                </p14:cNvPr>
                <p14:cNvContentPartPr/>
                <p14:nvPr/>
              </p14:nvContentPartPr>
              <p14:xfrm>
                <a:off x="9131671" y="291078"/>
                <a:ext cx="85320" cy="416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25AEB3F-883E-9161-1D7E-E7144762264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123031" y="282438"/>
                  <a:ext cx="10296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0FABA04-E835-4DE0-197F-B05AAA1A0832}"/>
                    </a:ext>
                  </a:extLst>
                </p14:cNvPr>
                <p14:cNvContentPartPr/>
                <p14:nvPr/>
              </p14:nvContentPartPr>
              <p14:xfrm>
                <a:off x="8938351" y="769158"/>
                <a:ext cx="121680" cy="46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0FABA04-E835-4DE0-197F-B05AAA1A083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929711" y="760518"/>
                  <a:ext cx="1393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3060219-FAA4-2A05-DF4B-A9A959A2D7BF}"/>
                    </a:ext>
                  </a:extLst>
                </p14:cNvPr>
                <p14:cNvContentPartPr/>
                <p14:nvPr/>
              </p14:nvContentPartPr>
              <p14:xfrm>
                <a:off x="8765191" y="415638"/>
                <a:ext cx="61920" cy="198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3060219-FAA4-2A05-DF4B-A9A959A2D7B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756551" y="406998"/>
                  <a:ext cx="795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45F9088-E530-96F9-25FA-85D6FFDDDE10}"/>
                    </a:ext>
                  </a:extLst>
                </p14:cNvPr>
                <p14:cNvContentPartPr/>
                <p14:nvPr/>
              </p14:nvContentPartPr>
              <p14:xfrm>
                <a:off x="8898031" y="379998"/>
                <a:ext cx="32400" cy="7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45F9088-E530-96F9-25FA-85D6FFDDDE1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889031" y="370998"/>
                  <a:ext cx="500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5CE2CD5-50C0-E019-6C13-B31D4C12EF6A}"/>
                    </a:ext>
                  </a:extLst>
                </p14:cNvPr>
                <p14:cNvContentPartPr/>
                <p14:nvPr/>
              </p14:nvContentPartPr>
              <p14:xfrm>
                <a:off x="8523271" y="247518"/>
                <a:ext cx="288720" cy="568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5CE2CD5-50C0-E019-6C13-B31D4C12EF6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514271" y="238878"/>
                  <a:ext cx="30636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0739EBA-DE72-AF32-C75A-23B6FA38E4B4}"/>
                    </a:ext>
                  </a:extLst>
                </p14:cNvPr>
                <p14:cNvContentPartPr/>
                <p14:nvPr/>
              </p14:nvContentPartPr>
              <p14:xfrm>
                <a:off x="8196751" y="423198"/>
                <a:ext cx="316440" cy="241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0739EBA-DE72-AF32-C75A-23B6FA38E4B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187751" y="414558"/>
                  <a:ext cx="3340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87A1D74-615D-F67C-8D0C-99B8C0A64C6A}"/>
                    </a:ext>
                  </a:extLst>
                </p14:cNvPr>
                <p14:cNvContentPartPr/>
                <p14:nvPr/>
              </p14:nvContentPartPr>
              <p14:xfrm>
                <a:off x="8340031" y="663678"/>
                <a:ext cx="28440" cy="32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87A1D74-615D-F67C-8D0C-99B8C0A64C6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331031" y="654678"/>
                  <a:ext cx="460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720582B-0C3A-9DEE-311E-F6B057B4CDA4}"/>
                    </a:ext>
                  </a:extLst>
                </p14:cNvPr>
                <p14:cNvContentPartPr/>
                <p14:nvPr/>
              </p14:nvContentPartPr>
              <p14:xfrm>
                <a:off x="8140951" y="504198"/>
                <a:ext cx="84240" cy="124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720582B-0C3A-9DEE-311E-F6B057B4CDA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132311" y="495558"/>
                  <a:ext cx="1018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7BF688E-54A6-0CC4-15D5-80C46CA6C5DD}"/>
                    </a:ext>
                  </a:extLst>
                </p14:cNvPr>
                <p14:cNvContentPartPr/>
                <p14:nvPr/>
              </p14:nvContentPartPr>
              <p14:xfrm>
                <a:off x="7693111" y="297198"/>
                <a:ext cx="439920" cy="543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7BF688E-54A6-0CC4-15D5-80C46CA6C5D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684471" y="288558"/>
                  <a:ext cx="457560" cy="56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C17799F-A8F0-3789-CC77-6C4DFA50F178}"/>
              </a:ext>
            </a:extLst>
          </p:cNvPr>
          <p:cNvGrpSpPr/>
          <p:nvPr/>
        </p:nvGrpSpPr>
        <p:grpSpPr>
          <a:xfrm>
            <a:off x="432991" y="1150758"/>
            <a:ext cx="4770720" cy="1910160"/>
            <a:chOff x="432991" y="1150758"/>
            <a:chExt cx="4770720" cy="191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67495E9-044D-66FC-F708-06EA5D5EDD08}"/>
                    </a:ext>
                  </a:extLst>
                </p14:cNvPr>
                <p14:cNvContentPartPr/>
                <p14:nvPr/>
              </p14:nvContentPartPr>
              <p14:xfrm>
                <a:off x="432991" y="1150758"/>
                <a:ext cx="303120" cy="558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67495E9-044D-66FC-F708-06EA5D5EDD0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23991" y="1141758"/>
                  <a:ext cx="32076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A5123BD-A9CF-5FC7-264A-7A748DAFE0CB}"/>
                    </a:ext>
                  </a:extLst>
                </p14:cNvPr>
                <p14:cNvContentPartPr/>
                <p14:nvPr/>
              </p14:nvContentPartPr>
              <p14:xfrm>
                <a:off x="644311" y="1164438"/>
                <a:ext cx="204120" cy="646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A5123BD-A9CF-5FC7-264A-7A748DAFE0C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35671" y="1155438"/>
                  <a:ext cx="221760" cy="66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6B0A69E-83D2-6624-1A47-B65E8CDAA96E}"/>
                    </a:ext>
                  </a:extLst>
                </p14:cNvPr>
                <p14:cNvContentPartPr/>
                <p14:nvPr/>
              </p14:nvContentPartPr>
              <p14:xfrm>
                <a:off x="1016911" y="1728558"/>
                <a:ext cx="39240" cy="61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6B0A69E-83D2-6624-1A47-B65E8CDAA96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08271" y="1719918"/>
                  <a:ext cx="568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87EA540-4E9F-FA0B-C12C-23B6EF065B82}"/>
                    </a:ext>
                  </a:extLst>
                </p14:cNvPr>
                <p14:cNvContentPartPr/>
                <p14:nvPr/>
              </p14:nvContentPartPr>
              <p14:xfrm>
                <a:off x="1241191" y="1486998"/>
                <a:ext cx="323640" cy="327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87EA540-4E9F-FA0B-C12C-23B6EF065B8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232551" y="1477998"/>
                  <a:ext cx="34128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0BD1350-87E0-5BB1-B924-E43B9AEFA017}"/>
                    </a:ext>
                  </a:extLst>
                </p14:cNvPr>
                <p14:cNvContentPartPr/>
                <p14:nvPr/>
              </p14:nvContentPartPr>
              <p14:xfrm>
                <a:off x="1515151" y="1544958"/>
                <a:ext cx="285480" cy="311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0BD1350-87E0-5BB1-B924-E43B9AEFA01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506151" y="1535958"/>
                  <a:ext cx="30312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CEA19F3-79C8-4166-C2C9-BCFC1FE4E38A}"/>
                    </a:ext>
                  </a:extLst>
                </p14:cNvPr>
                <p14:cNvContentPartPr/>
                <p14:nvPr/>
              </p14:nvContentPartPr>
              <p14:xfrm>
                <a:off x="1777231" y="1601478"/>
                <a:ext cx="214920" cy="279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CEA19F3-79C8-4166-C2C9-BCFC1FE4E38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768591" y="1592838"/>
                  <a:ext cx="23256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8AD0525-D1C8-806B-B836-75B64B8D4386}"/>
                    </a:ext>
                  </a:extLst>
                </p14:cNvPr>
                <p14:cNvContentPartPr/>
                <p14:nvPr/>
              </p14:nvContentPartPr>
              <p14:xfrm>
                <a:off x="2054071" y="1630998"/>
                <a:ext cx="156240" cy="254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8AD0525-D1C8-806B-B836-75B64B8D438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045431" y="1621998"/>
                  <a:ext cx="1738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332540F-9648-6BD2-5CEE-84CE59BD5D22}"/>
                    </a:ext>
                  </a:extLst>
                </p14:cNvPr>
                <p14:cNvContentPartPr/>
                <p14:nvPr/>
              </p14:nvContentPartPr>
              <p14:xfrm>
                <a:off x="2308951" y="1660518"/>
                <a:ext cx="224640" cy="169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332540F-9648-6BD2-5CEE-84CE59BD5D2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299951" y="1651518"/>
                  <a:ext cx="2422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A26BECE-02B5-D908-073F-DA21E1B41DC4}"/>
                    </a:ext>
                  </a:extLst>
                </p14:cNvPr>
                <p14:cNvContentPartPr/>
                <p14:nvPr/>
              </p14:nvContentPartPr>
              <p14:xfrm>
                <a:off x="2531431" y="1173078"/>
                <a:ext cx="307800" cy="718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A26BECE-02B5-D908-073F-DA21E1B41DC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522791" y="1164078"/>
                  <a:ext cx="325440" cy="73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468BDD8-48D9-DBFA-9E86-9ED6EADE52AA}"/>
                    </a:ext>
                  </a:extLst>
                </p14:cNvPr>
                <p14:cNvContentPartPr/>
                <p14:nvPr/>
              </p14:nvContentPartPr>
              <p14:xfrm>
                <a:off x="2500111" y="1689318"/>
                <a:ext cx="154800" cy="38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468BDD8-48D9-DBFA-9E86-9ED6EADE52A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491111" y="1680678"/>
                  <a:ext cx="1724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2D1D1B2-3EAB-A8F2-BB2F-56495F0A095F}"/>
                    </a:ext>
                  </a:extLst>
                </p14:cNvPr>
                <p14:cNvContentPartPr/>
                <p14:nvPr/>
              </p14:nvContentPartPr>
              <p14:xfrm>
                <a:off x="2722951" y="1568358"/>
                <a:ext cx="238680" cy="349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2D1D1B2-3EAB-A8F2-BB2F-56495F0A095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713951" y="1559358"/>
                  <a:ext cx="25632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8A4D4E7-BCEF-2306-45C1-816B90630EA2}"/>
                    </a:ext>
                  </a:extLst>
                </p14:cNvPr>
                <p14:cNvContentPartPr/>
                <p14:nvPr/>
              </p14:nvContentPartPr>
              <p14:xfrm>
                <a:off x="3176191" y="1305198"/>
                <a:ext cx="179640" cy="744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8A4D4E7-BCEF-2306-45C1-816B90630EA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167551" y="1296558"/>
                  <a:ext cx="197280" cy="76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F77E56A-B7AD-9121-571C-CF3BB025062F}"/>
                    </a:ext>
                  </a:extLst>
                </p14:cNvPr>
                <p14:cNvContentPartPr/>
                <p14:nvPr/>
              </p14:nvContentPartPr>
              <p14:xfrm>
                <a:off x="3422431" y="1485198"/>
                <a:ext cx="118800" cy="176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F77E56A-B7AD-9121-571C-CF3BB025062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413431" y="1476558"/>
                  <a:ext cx="1364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9EC735A-4256-CE9B-D559-B80305B0A1BA}"/>
                    </a:ext>
                  </a:extLst>
                </p14:cNvPr>
                <p14:cNvContentPartPr/>
                <p14:nvPr/>
              </p14:nvContentPartPr>
              <p14:xfrm>
                <a:off x="3373471" y="1498158"/>
                <a:ext cx="110520" cy="111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9EC735A-4256-CE9B-D559-B80305B0A1B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364471" y="1489518"/>
                  <a:ext cx="1281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1068FF3-828C-8E71-310B-51861F7E257C}"/>
                    </a:ext>
                  </a:extLst>
                </p14:cNvPr>
                <p14:cNvContentPartPr/>
                <p14:nvPr/>
              </p14:nvContentPartPr>
              <p14:xfrm>
                <a:off x="3695311" y="1558998"/>
                <a:ext cx="279360" cy="376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1068FF3-828C-8E71-310B-51861F7E257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686311" y="1550358"/>
                  <a:ext cx="29700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12170FA-91AF-6ED0-CE0A-D8A6F6CCBB88}"/>
                    </a:ext>
                  </a:extLst>
                </p14:cNvPr>
                <p14:cNvContentPartPr/>
                <p14:nvPr/>
              </p14:nvContentPartPr>
              <p14:xfrm>
                <a:off x="4019311" y="1476918"/>
                <a:ext cx="110880" cy="495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12170FA-91AF-6ED0-CE0A-D8A6F6CCBB8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010671" y="1467918"/>
                  <a:ext cx="12852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2B21E94-0A3E-FF4D-0D59-04AC9E19CCA7}"/>
                    </a:ext>
                  </a:extLst>
                </p14:cNvPr>
                <p14:cNvContentPartPr/>
                <p14:nvPr/>
              </p14:nvContentPartPr>
              <p14:xfrm>
                <a:off x="4200031" y="1526958"/>
                <a:ext cx="343440" cy="515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2B21E94-0A3E-FF4D-0D59-04AC9E19CCA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191391" y="1518318"/>
                  <a:ext cx="36108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2D4D540-6F32-5B91-8D7C-029DC00DF32F}"/>
                    </a:ext>
                  </a:extLst>
                </p14:cNvPr>
                <p14:cNvContentPartPr/>
                <p14:nvPr/>
              </p14:nvContentPartPr>
              <p14:xfrm>
                <a:off x="4225231" y="1561158"/>
                <a:ext cx="188640" cy="457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2D4D540-6F32-5B91-8D7C-029DC00DF32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216231" y="1552518"/>
                  <a:ext cx="2062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B51AB1A-55CC-7D7D-FF83-54AD436F2032}"/>
                    </a:ext>
                  </a:extLst>
                </p14:cNvPr>
                <p14:cNvContentPartPr/>
                <p14:nvPr/>
              </p14:nvContentPartPr>
              <p14:xfrm>
                <a:off x="4359871" y="1568718"/>
                <a:ext cx="461520" cy="598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B51AB1A-55CC-7D7D-FF83-54AD436F203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351231" y="1559718"/>
                  <a:ext cx="47916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F71FDC4-2E3F-C0C1-0F90-DB410B97ACBB}"/>
                    </a:ext>
                  </a:extLst>
                </p14:cNvPr>
                <p14:cNvContentPartPr/>
                <p14:nvPr/>
              </p14:nvContentPartPr>
              <p14:xfrm>
                <a:off x="4550671" y="1827198"/>
                <a:ext cx="187560" cy="42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F71FDC4-2E3F-C0C1-0F90-DB410B97ACB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541671" y="1818198"/>
                  <a:ext cx="2052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AFE4970-2C46-76EF-4CEF-B9C06124DF85}"/>
                    </a:ext>
                  </a:extLst>
                </p14:cNvPr>
                <p14:cNvContentPartPr/>
                <p14:nvPr/>
              </p14:nvContentPartPr>
              <p14:xfrm>
                <a:off x="4847671" y="1579878"/>
                <a:ext cx="117720" cy="574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AFE4970-2C46-76EF-4CEF-B9C06124DF8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839031" y="1570878"/>
                  <a:ext cx="13536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273EECD-25F3-2516-E144-8D637BDCBE60}"/>
                    </a:ext>
                  </a:extLst>
                </p14:cNvPr>
                <p14:cNvContentPartPr/>
                <p14:nvPr/>
              </p14:nvContentPartPr>
              <p14:xfrm>
                <a:off x="4972231" y="1497438"/>
                <a:ext cx="231480" cy="691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273EECD-25F3-2516-E144-8D637BDCBE6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963591" y="1488798"/>
                  <a:ext cx="249120" cy="70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32D82B6-A0BA-0F56-5457-7AA7AB29F049}"/>
                    </a:ext>
                  </a:extLst>
                </p14:cNvPr>
                <p14:cNvContentPartPr/>
                <p14:nvPr/>
              </p14:nvContentPartPr>
              <p14:xfrm>
                <a:off x="4786831" y="2502198"/>
                <a:ext cx="230040" cy="1864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32D82B6-A0BA-0F56-5457-7AA7AB29F04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777831" y="2493198"/>
                  <a:ext cx="2476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E1A532E-9F75-AF3B-EBB5-824FB0405E86}"/>
                    </a:ext>
                  </a:extLst>
                </p14:cNvPr>
                <p14:cNvContentPartPr/>
                <p14:nvPr/>
              </p14:nvContentPartPr>
              <p14:xfrm>
                <a:off x="4765231" y="2799918"/>
                <a:ext cx="24840" cy="65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E1A532E-9F75-AF3B-EBB5-824FB0405E8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756591" y="2791278"/>
                  <a:ext cx="424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BC9FB53-9275-AC37-DBB6-526C216163D5}"/>
                    </a:ext>
                  </a:extLst>
                </p14:cNvPr>
                <p14:cNvContentPartPr/>
                <p14:nvPr/>
              </p14:nvContentPartPr>
              <p14:xfrm>
                <a:off x="4301551" y="2601198"/>
                <a:ext cx="388800" cy="3528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BC9FB53-9275-AC37-DBB6-526C216163D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292911" y="2592198"/>
                  <a:ext cx="40644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18DED56-E36B-F6D4-1B48-51DE7267B981}"/>
                    </a:ext>
                  </a:extLst>
                </p14:cNvPr>
                <p14:cNvContentPartPr/>
                <p14:nvPr/>
              </p14:nvContentPartPr>
              <p14:xfrm>
                <a:off x="4386511" y="2961198"/>
                <a:ext cx="138240" cy="87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18DED56-E36B-F6D4-1B48-51DE7267B98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377511" y="2952558"/>
                  <a:ext cx="1558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B9940F6-5C96-8E79-DEB5-336314BC032E}"/>
                    </a:ext>
                  </a:extLst>
                </p14:cNvPr>
                <p14:cNvContentPartPr/>
                <p14:nvPr/>
              </p14:nvContentPartPr>
              <p14:xfrm>
                <a:off x="4452031" y="2317158"/>
                <a:ext cx="337680" cy="199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B9940F6-5C96-8E79-DEB5-336314BC032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443391" y="2308158"/>
                  <a:ext cx="3553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67C0EAD-9716-FA9D-B828-6D0FB6BF4371}"/>
                    </a:ext>
                  </a:extLst>
                </p14:cNvPr>
                <p14:cNvContentPartPr/>
                <p14:nvPr/>
              </p14:nvContentPartPr>
              <p14:xfrm>
                <a:off x="4091311" y="2550438"/>
                <a:ext cx="302040" cy="3330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67C0EAD-9716-FA9D-B828-6D0FB6BF437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082311" y="2541438"/>
                  <a:ext cx="31968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437C370-0231-54C5-0D94-D3773A6A0FF7}"/>
                    </a:ext>
                  </a:extLst>
                </p14:cNvPr>
                <p14:cNvContentPartPr/>
                <p14:nvPr/>
              </p14:nvContentPartPr>
              <p14:xfrm>
                <a:off x="4126591" y="3014118"/>
                <a:ext cx="117720" cy="468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437C370-0231-54C5-0D94-D3773A6A0FF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117591" y="3005118"/>
                  <a:ext cx="1353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0051C78-BAFA-D439-4107-05C845AE0E05}"/>
                    </a:ext>
                  </a:extLst>
                </p14:cNvPr>
                <p14:cNvContentPartPr/>
                <p14:nvPr/>
              </p14:nvContentPartPr>
              <p14:xfrm>
                <a:off x="3841111" y="2485638"/>
                <a:ext cx="253080" cy="2808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0051C78-BAFA-D439-4107-05C845AE0E0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832111" y="2476638"/>
                  <a:ext cx="2707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BEF470E-4E88-9D05-9973-B8477B60DB83}"/>
                    </a:ext>
                  </a:extLst>
                </p14:cNvPr>
                <p14:cNvContentPartPr/>
                <p14:nvPr/>
              </p14:nvContentPartPr>
              <p14:xfrm>
                <a:off x="3952711" y="2208078"/>
                <a:ext cx="334080" cy="2444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BEF470E-4E88-9D05-9973-B8477B60DB8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944071" y="2199078"/>
                  <a:ext cx="3517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6BD40F8-E7E0-9AD2-B994-305930DD98D7}"/>
                    </a:ext>
                  </a:extLst>
                </p14:cNvPr>
                <p14:cNvContentPartPr/>
                <p14:nvPr/>
              </p14:nvContentPartPr>
              <p14:xfrm>
                <a:off x="3802951" y="2493198"/>
                <a:ext cx="108720" cy="1515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6BD40F8-E7E0-9AD2-B994-305930DD98D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794311" y="2484558"/>
                  <a:ext cx="1263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E118304-9A08-E320-B250-97C6920D30B2}"/>
                    </a:ext>
                  </a:extLst>
                </p14:cNvPr>
                <p14:cNvContentPartPr/>
                <p14:nvPr/>
              </p14:nvContentPartPr>
              <p14:xfrm>
                <a:off x="3526111" y="2405358"/>
                <a:ext cx="310320" cy="287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E118304-9A08-E320-B250-97C6920D30B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517471" y="2396358"/>
                  <a:ext cx="327960" cy="30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9429CB0-F866-2152-7883-BB68DD61195C}"/>
              </a:ext>
            </a:extLst>
          </p:cNvPr>
          <p:cNvGrpSpPr/>
          <p:nvPr/>
        </p:nvGrpSpPr>
        <p:grpSpPr>
          <a:xfrm>
            <a:off x="882991" y="3335598"/>
            <a:ext cx="909720" cy="730800"/>
            <a:chOff x="882991" y="3335598"/>
            <a:chExt cx="909720" cy="73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0EB900F-CF0B-034E-7970-004FD4B5F569}"/>
                    </a:ext>
                  </a:extLst>
                </p14:cNvPr>
                <p14:cNvContentPartPr/>
                <p14:nvPr/>
              </p14:nvContentPartPr>
              <p14:xfrm>
                <a:off x="882991" y="3440718"/>
                <a:ext cx="240480" cy="6256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0EB900F-CF0B-034E-7970-004FD4B5F56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74351" y="3431718"/>
                  <a:ext cx="258120" cy="64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CBFA1B0-8F35-C8F1-3C87-68FC3845606A}"/>
                    </a:ext>
                  </a:extLst>
                </p14:cNvPr>
                <p14:cNvContentPartPr/>
                <p14:nvPr/>
              </p14:nvContentPartPr>
              <p14:xfrm>
                <a:off x="952111" y="3335598"/>
                <a:ext cx="412200" cy="1425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CBFA1B0-8F35-C8F1-3C87-68FC3845606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43471" y="3326958"/>
                  <a:ext cx="4298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33E218E-DCED-48A3-E6CA-2CF9F643A2DB}"/>
                    </a:ext>
                  </a:extLst>
                </p14:cNvPr>
                <p14:cNvContentPartPr/>
                <p14:nvPr/>
              </p14:nvContentPartPr>
              <p14:xfrm>
                <a:off x="1462951" y="3676878"/>
                <a:ext cx="329760" cy="3650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33E218E-DCED-48A3-E6CA-2CF9F643A2D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453951" y="3668238"/>
                  <a:ext cx="347400" cy="38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AD22917-8FDB-F630-73DF-C07D2E82906E}"/>
              </a:ext>
            </a:extLst>
          </p:cNvPr>
          <p:cNvGrpSpPr/>
          <p:nvPr/>
        </p:nvGrpSpPr>
        <p:grpSpPr>
          <a:xfrm>
            <a:off x="3234871" y="3591558"/>
            <a:ext cx="1522080" cy="813600"/>
            <a:chOff x="3234871" y="3591558"/>
            <a:chExt cx="1522080" cy="81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AA0379A-C7D3-8F95-F08F-C9EC179D6BDE}"/>
                    </a:ext>
                  </a:extLst>
                </p14:cNvPr>
                <p14:cNvContentPartPr/>
                <p14:nvPr/>
              </p14:nvContentPartPr>
              <p14:xfrm>
                <a:off x="3234871" y="3591558"/>
                <a:ext cx="283320" cy="5367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AA0379A-C7D3-8F95-F08F-C9EC179D6BD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226231" y="3582558"/>
                  <a:ext cx="30096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7C586DC-AC33-4CFA-C97D-C6E1683594A3}"/>
                    </a:ext>
                  </a:extLst>
                </p14:cNvPr>
                <p14:cNvContentPartPr/>
                <p14:nvPr/>
              </p14:nvContentPartPr>
              <p14:xfrm>
                <a:off x="3467791" y="3902238"/>
                <a:ext cx="329040" cy="2023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7C586DC-AC33-4CFA-C97D-C6E1683594A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459151" y="3893598"/>
                  <a:ext cx="3466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9BE3328-A262-8AA3-0AE1-51BA871F63F6}"/>
                    </a:ext>
                  </a:extLst>
                </p14:cNvPr>
                <p14:cNvContentPartPr/>
                <p14:nvPr/>
              </p14:nvContentPartPr>
              <p14:xfrm>
                <a:off x="3866311" y="3916278"/>
                <a:ext cx="196200" cy="162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9BE3328-A262-8AA3-0AE1-51BA871F63F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857671" y="3907638"/>
                  <a:ext cx="2138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43E40C5-B0B8-D788-3EA2-4125252B30D8}"/>
                    </a:ext>
                  </a:extLst>
                </p14:cNvPr>
                <p14:cNvContentPartPr/>
                <p14:nvPr/>
              </p14:nvContentPartPr>
              <p14:xfrm>
                <a:off x="4209751" y="3827718"/>
                <a:ext cx="57240" cy="2624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43E40C5-B0B8-D788-3EA2-4125252B30D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200751" y="3818718"/>
                  <a:ext cx="748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F0A2262-DB89-FFED-80B6-7E07F04BA172}"/>
                    </a:ext>
                  </a:extLst>
                </p14:cNvPr>
                <p14:cNvContentPartPr/>
                <p14:nvPr/>
              </p14:nvContentPartPr>
              <p14:xfrm>
                <a:off x="4259431" y="3910158"/>
                <a:ext cx="410040" cy="4950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F0A2262-DB89-FFED-80B6-7E07F04BA17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250791" y="3901158"/>
                  <a:ext cx="42768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90D4483-3024-02DA-A651-CB3C1CDCBB47}"/>
                    </a:ext>
                  </a:extLst>
                </p14:cNvPr>
                <p14:cNvContentPartPr/>
                <p14:nvPr/>
              </p14:nvContentPartPr>
              <p14:xfrm>
                <a:off x="4740031" y="3658518"/>
                <a:ext cx="16920" cy="9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90D4483-3024-02DA-A651-CB3C1CDCBB4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731031" y="3649518"/>
                  <a:ext cx="3456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A02E1CF-27FA-B9AB-15F6-D21B9613CD9F}"/>
              </a:ext>
            </a:extLst>
          </p:cNvPr>
          <p:cNvGrpSpPr/>
          <p:nvPr/>
        </p:nvGrpSpPr>
        <p:grpSpPr>
          <a:xfrm>
            <a:off x="5259151" y="3391038"/>
            <a:ext cx="713880" cy="1021320"/>
            <a:chOff x="5259151" y="3391038"/>
            <a:chExt cx="713880" cy="102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5C7BD92-E46B-5402-F0EC-83D96121B577}"/>
                    </a:ext>
                  </a:extLst>
                </p14:cNvPr>
                <p14:cNvContentPartPr/>
                <p14:nvPr/>
              </p14:nvContentPartPr>
              <p14:xfrm>
                <a:off x="5376511" y="3491838"/>
                <a:ext cx="163080" cy="2404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5C7BD92-E46B-5402-F0EC-83D96121B57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367511" y="3483198"/>
                  <a:ext cx="1807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C4CCFA6-F113-EE66-5000-1A927B5B3C98}"/>
                    </a:ext>
                  </a:extLst>
                </p14:cNvPr>
                <p14:cNvContentPartPr/>
                <p14:nvPr/>
              </p14:nvContentPartPr>
              <p14:xfrm>
                <a:off x="5385151" y="3470598"/>
                <a:ext cx="140040" cy="1166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C4CCFA6-F113-EE66-5000-1A927B5B3C9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376151" y="3461958"/>
                  <a:ext cx="1576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03B50FE-D2BE-36DE-40DB-35F2CD7A3444}"/>
                    </a:ext>
                  </a:extLst>
                </p14:cNvPr>
                <p14:cNvContentPartPr/>
                <p14:nvPr/>
              </p14:nvContentPartPr>
              <p14:xfrm>
                <a:off x="5259151" y="3444318"/>
                <a:ext cx="12960" cy="205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03B50FE-D2BE-36DE-40DB-35F2CD7A344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250151" y="3435318"/>
                  <a:ext cx="306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30E3DDA-66C1-CA1C-7BEF-66D3ED16EF6E}"/>
                    </a:ext>
                  </a:extLst>
                </p14:cNvPr>
                <p14:cNvContentPartPr/>
                <p14:nvPr/>
              </p14:nvContentPartPr>
              <p14:xfrm>
                <a:off x="5465071" y="3391038"/>
                <a:ext cx="507960" cy="10213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30E3DDA-66C1-CA1C-7BEF-66D3ED16EF6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456431" y="3382398"/>
                  <a:ext cx="525600" cy="10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07D01ED-28DE-AA93-3995-7EC8C557585A}"/>
              </a:ext>
            </a:extLst>
          </p:cNvPr>
          <p:cNvGrpSpPr/>
          <p:nvPr/>
        </p:nvGrpSpPr>
        <p:grpSpPr>
          <a:xfrm>
            <a:off x="2823391" y="4491558"/>
            <a:ext cx="1377720" cy="1078200"/>
            <a:chOff x="2823391" y="4491558"/>
            <a:chExt cx="1377720" cy="107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D19BCE2-905C-ACD8-AA1C-0EF5921872E3}"/>
                    </a:ext>
                  </a:extLst>
                </p14:cNvPr>
                <p14:cNvContentPartPr/>
                <p14:nvPr/>
              </p14:nvContentPartPr>
              <p14:xfrm>
                <a:off x="3981511" y="4491558"/>
                <a:ext cx="154800" cy="4737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D19BCE2-905C-ACD8-AA1C-0EF5921872E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72511" y="4482558"/>
                  <a:ext cx="17244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EF4E52C-76A2-0ABC-FBAF-38A06C7C95D0}"/>
                    </a:ext>
                  </a:extLst>
                </p14:cNvPr>
                <p14:cNvContentPartPr/>
                <p14:nvPr/>
              </p14:nvContentPartPr>
              <p14:xfrm>
                <a:off x="3896551" y="4783878"/>
                <a:ext cx="304560" cy="1422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EF4E52C-76A2-0ABC-FBAF-38A06C7C95D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887911" y="4774878"/>
                  <a:ext cx="3222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2BDF94B-A8BC-E707-D591-B1AC2E12B3C7}"/>
                    </a:ext>
                  </a:extLst>
                </p14:cNvPr>
                <p14:cNvContentPartPr/>
                <p14:nvPr/>
              </p14:nvContentPartPr>
              <p14:xfrm>
                <a:off x="3776671" y="5179878"/>
                <a:ext cx="186120" cy="1951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2BDF94B-A8BC-E707-D591-B1AC2E12B3C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767671" y="5170878"/>
                  <a:ext cx="2037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20B3E3E-6C54-DE08-A91F-7CEC5859CDB2}"/>
                    </a:ext>
                  </a:extLst>
                </p14:cNvPr>
                <p14:cNvContentPartPr/>
                <p14:nvPr/>
              </p14:nvContentPartPr>
              <p14:xfrm>
                <a:off x="3922831" y="5140638"/>
                <a:ext cx="39960" cy="270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20B3E3E-6C54-DE08-A91F-7CEC5859CDB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913831" y="5131638"/>
                  <a:ext cx="576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B644C2E-DE6C-ED19-8D01-B66630E00BA6}"/>
                    </a:ext>
                  </a:extLst>
                </p14:cNvPr>
                <p14:cNvContentPartPr/>
                <p14:nvPr/>
              </p14:nvContentPartPr>
              <p14:xfrm>
                <a:off x="3554911" y="5001678"/>
                <a:ext cx="217800" cy="5004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B644C2E-DE6C-ED19-8D01-B66630E00BA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546271" y="4992678"/>
                  <a:ext cx="23544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A0CC2E6-CF8C-0AA9-812E-96D5F0FEEB96}"/>
                    </a:ext>
                  </a:extLst>
                </p14:cNvPr>
                <p14:cNvContentPartPr/>
                <p14:nvPr/>
              </p14:nvContentPartPr>
              <p14:xfrm>
                <a:off x="3148471" y="5089518"/>
                <a:ext cx="333360" cy="2970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A0CC2E6-CF8C-0AA9-812E-96D5F0FEEB9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139471" y="5080518"/>
                  <a:ext cx="3510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C21F666-9421-1058-8000-B8A4FADE8EA5}"/>
                    </a:ext>
                  </a:extLst>
                </p14:cNvPr>
                <p14:cNvContentPartPr/>
                <p14:nvPr/>
              </p14:nvContentPartPr>
              <p14:xfrm>
                <a:off x="3215791" y="5382918"/>
                <a:ext cx="60120" cy="752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C21F666-9421-1058-8000-B8A4FADE8EA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206791" y="5374278"/>
                  <a:ext cx="777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63CBFCE-AD84-7CC9-A2E8-B90AE0A3D434}"/>
                    </a:ext>
                  </a:extLst>
                </p14:cNvPr>
                <p14:cNvContentPartPr/>
                <p14:nvPr/>
              </p14:nvContentPartPr>
              <p14:xfrm>
                <a:off x="2823391" y="5115438"/>
                <a:ext cx="333000" cy="4543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63CBFCE-AD84-7CC9-A2E8-B90AE0A3D43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814751" y="5106798"/>
                  <a:ext cx="350640" cy="47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78015F7-0603-A81E-490F-929D95DE5C89}"/>
              </a:ext>
            </a:extLst>
          </p:cNvPr>
          <p:cNvGrpSpPr/>
          <p:nvPr/>
        </p:nvGrpSpPr>
        <p:grpSpPr>
          <a:xfrm>
            <a:off x="5892180" y="1328418"/>
            <a:ext cx="6301800" cy="2176920"/>
            <a:chOff x="5916871" y="1407438"/>
            <a:chExt cx="6301800" cy="217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34C339A-58ED-DE70-011B-F37A18F1F4C9}"/>
                    </a:ext>
                  </a:extLst>
                </p14:cNvPr>
                <p14:cNvContentPartPr/>
                <p14:nvPr/>
              </p14:nvContentPartPr>
              <p14:xfrm>
                <a:off x="5923351" y="1485558"/>
                <a:ext cx="312840" cy="33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34C339A-58ED-DE70-011B-F37A18F1F4C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914711" y="1476558"/>
                  <a:ext cx="3304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69C0633-49E4-3603-7498-7AE51C0237B2}"/>
                    </a:ext>
                  </a:extLst>
                </p14:cNvPr>
                <p14:cNvContentPartPr/>
                <p14:nvPr/>
              </p14:nvContentPartPr>
              <p14:xfrm>
                <a:off x="5916871" y="1461798"/>
                <a:ext cx="79200" cy="5900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69C0633-49E4-3603-7498-7AE51C0237B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907871" y="1453158"/>
                  <a:ext cx="96840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4903F14-7525-95FA-EE09-9C9DB5148108}"/>
                    </a:ext>
                  </a:extLst>
                </p14:cNvPr>
                <p14:cNvContentPartPr/>
                <p14:nvPr/>
              </p14:nvContentPartPr>
              <p14:xfrm>
                <a:off x="6107311" y="1750878"/>
                <a:ext cx="291600" cy="3272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4903F14-7525-95FA-EE09-9C9DB514810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098311" y="1741878"/>
                  <a:ext cx="30924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561FF97-0681-BA93-88E3-8FBF5BBE7906}"/>
                    </a:ext>
                  </a:extLst>
                </p14:cNvPr>
                <p14:cNvContentPartPr/>
                <p14:nvPr/>
              </p14:nvContentPartPr>
              <p14:xfrm>
                <a:off x="6496471" y="1533438"/>
                <a:ext cx="5400" cy="50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561FF97-0681-BA93-88E3-8FBF5BBE790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487471" y="1524438"/>
                  <a:ext cx="230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90B2FF0-A2F5-273E-656E-7DBE5AB27FAE}"/>
                    </a:ext>
                  </a:extLst>
                </p14:cNvPr>
                <p14:cNvContentPartPr/>
                <p14:nvPr/>
              </p14:nvContentPartPr>
              <p14:xfrm>
                <a:off x="6495031" y="1501038"/>
                <a:ext cx="104400" cy="636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90B2FF0-A2F5-273E-656E-7DBE5AB27FA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486031" y="1492398"/>
                  <a:ext cx="122040" cy="65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55C7231-2375-B036-C5EC-2152D7E606F6}"/>
                    </a:ext>
                  </a:extLst>
                </p14:cNvPr>
                <p14:cNvContentPartPr/>
                <p14:nvPr/>
              </p14:nvContentPartPr>
              <p14:xfrm>
                <a:off x="6544711" y="1447398"/>
                <a:ext cx="297720" cy="7131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55C7231-2375-B036-C5EC-2152D7E606F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535711" y="1438758"/>
                  <a:ext cx="31536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C705030-A4FB-F595-F545-93DF3C3C2419}"/>
                    </a:ext>
                  </a:extLst>
                </p14:cNvPr>
                <p14:cNvContentPartPr/>
                <p14:nvPr/>
              </p14:nvContentPartPr>
              <p14:xfrm>
                <a:off x="6880951" y="1407438"/>
                <a:ext cx="165960" cy="7426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C705030-A4FB-F595-F545-93DF3C3C241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871951" y="1398438"/>
                  <a:ext cx="183600" cy="76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C20D92C-F83D-9857-ED16-7A47726D2D75}"/>
                    </a:ext>
                  </a:extLst>
                </p14:cNvPr>
                <p14:cNvContentPartPr/>
                <p14:nvPr/>
              </p14:nvContentPartPr>
              <p14:xfrm>
                <a:off x="7181551" y="1480158"/>
                <a:ext cx="325800" cy="7678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C20D92C-F83D-9857-ED16-7A47726D2D75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172551" y="1471158"/>
                  <a:ext cx="343440" cy="78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F41B9B6-E8CC-C5E2-A878-2C2DD2B19CE9}"/>
                    </a:ext>
                  </a:extLst>
                </p14:cNvPr>
                <p14:cNvContentPartPr/>
                <p14:nvPr/>
              </p14:nvContentPartPr>
              <p14:xfrm>
                <a:off x="7270111" y="1906398"/>
                <a:ext cx="78120" cy="244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F41B9B6-E8CC-C5E2-A878-2C2DD2B19CE9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261111" y="1897398"/>
                  <a:ext cx="957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076254D-546C-BA12-7678-6E0C3B7E2072}"/>
                    </a:ext>
                  </a:extLst>
                </p14:cNvPr>
                <p14:cNvContentPartPr/>
                <p14:nvPr/>
              </p14:nvContentPartPr>
              <p14:xfrm>
                <a:off x="8007391" y="1733238"/>
                <a:ext cx="239400" cy="450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076254D-546C-BA12-7678-6E0C3B7E207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998391" y="1724598"/>
                  <a:ext cx="25704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2981CDC-9B48-3B9A-0124-453AFFFCFAA6}"/>
                    </a:ext>
                  </a:extLst>
                </p14:cNvPr>
                <p14:cNvContentPartPr/>
                <p14:nvPr/>
              </p14:nvContentPartPr>
              <p14:xfrm>
                <a:off x="8014951" y="1715238"/>
                <a:ext cx="276480" cy="6069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2981CDC-9B48-3B9A-0124-453AFFFCFAA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005951" y="1706238"/>
                  <a:ext cx="294120" cy="6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F79B24B-4E12-718A-01A9-5F57FE6B4BAC}"/>
                    </a:ext>
                  </a:extLst>
                </p14:cNvPr>
                <p14:cNvContentPartPr/>
                <p14:nvPr/>
              </p14:nvContentPartPr>
              <p14:xfrm>
                <a:off x="8150671" y="1965438"/>
                <a:ext cx="1080" cy="90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F79B24B-4E12-718A-01A9-5F57FE6B4BAC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141671" y="1956798"/>
                  <a:ext cx="187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0ED229A-6CEB-C7DD-8053-B010C44155DB}"/>
                    </a:ext>
                  </a:extLst>
                </p14:cNvPr>
                <p14:cNvContentPartPr/>
                <p14:nvPr/>
              </p14:nvContentPartPr>
              <p14:xfrm>
                <a:off x="8190631" y="2015478"/>
                <a:ext cx="315360" cy="2329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0ED229A-6CEB-C7DD-8053-B010C44155D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181631" y="2006478"/>
                  <a:ext cx="3330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E8EF3C6-9534-BA08-3FAB-6C58A281468F}"/>
                    </a:ext>
                  </a:extLst>
                </p14:cNvPr>
                <p14:cNvContentPartPr/>
                <p14:nvPr/>
              </p14:nvContentPartPr>
              <p14:xfrm>
                <a:off x="8552791" y="2018358"/>
                <a:ext cx="177480" cy="1764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E8EF3C6-9534-BA08-3FAB-6C58A281468F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543791" y="2009358"/>
                  <a:ext cx="1951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D71D62B-A078-7CCF-BE21-6CB0546FA7D3}"/>
                    </a:ext>
                  </a:extLst>
                </p14:cNvPr>
                <p14:cNvContentPartPr/>
                <p14:nvPr/>
              </p14:nvContentPartPr>
              <p14:xfrm>
                <a:off x="8714071" y="2016198"/>
                <a:ext cx="155160" cy="3301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D71D62B-A078-7CCF-BE21-6CB0546FA7D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705431" y="2007558"/>
                  <a:ext cx="17280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32E6DB0-A236-23BB-6F36-A10B8CB7E776}"/>
                    </a:ext>
                  </a:extLst>
                </p14:cNvPr>
                <p14:cNvContentPartPr/>
                <p14:nvPr/>
              </p14:nvContentPartPr>
              <p14:xfrm>
                <a:off x="9284671" y="1660158"/>
                <a:ext cx="234360" cy="5738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32E6DB0-A236-23BB-6F36-A10B8CB7E77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276031" y="1651158"/>
                  <a:ext cx="25200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AE185D3-2FFA-665A-851B-67F1BE2832CC}"/>
                    </a:ext>
                  </a:extLst>
                </p14:cNvPr>
                <p14:cNvContentPartPr/>
                <p14:nvPr/>
              </p14:nvContentPartPr>
              <p14:xfrm>
                <a:off x="9471151" y="1584198"/>
                <a:ext cx="257760" cy="5814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AE185D3-2FFA-665A-851B-67F1BE2832C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462151" y="1575558"/>
                  <a:ext cx="27540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59D5A62-42FA-239B-F55B-8429118ED529}"/>
                    </a:ext>
                  </a:extLst>
                </p14:cNvPr>
                <p14:cNvContentPartPr/>
                <p14:nvPr/>
              </p14:nvContentPartPr>
              <p14:xfrm>
                <a:off x="9818191" y="1559718"/>
                <a:ext cx="575280" cy="6868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59D5A62-42FA-239B-F55B-8429118ED52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809551" y="1550718"/>
                  <a:ext cx="592920" cy="70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A677123-07B9-6B63-ED42-3C09B38F48DA}"/>
                    </a:ext>
                  </a:extLst>
                </p14:cNvPr>
                <p14:cNvContentPartPr/>
                <p14:nvPr/>
              </p14:nvContentPartPr>
              <p14:xfrm>
                <a:off x="9946711" y="1872918"/>
                <a:ext cx="264240" cy="108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A677123-07B9-6B63-ED42-3C09B38F48D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937711" y="1864278"/>
                  <a:ext cx="2818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2C5CA70-7A9F-DD21-EE63-685B95EEDFDA}"/>
                    </a:ext>
                  </a:extLst>
                </p14:cNvPr>
                <p14:cNvContentPartPr/>
                <p14:nvPr/>
              </p14:nvContentPartPr>
              <p14:xfrm>
                <a:off x="10208071" y="1714518"/>
                <a:ext cx="280800" cy="540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2C5CA70-7A9F-DD21-EE63-685B95EEDFD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199071" y="1705518"/>
                  <a:ext cx="29844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802F4F8-36AC-709D-D610-96460477EFAC}"/>
                    </a:ext>
                  </a:extLst>
                </p14:cNvPr>
                <p14:cNvContentPartPr/>
                <p14:nvPr/>
              </p14:nvContentPartPr>
              <p14:xfrm>
                <a:off x="10489591" y="1720278"/>
                <a:ext cx="370440" cy="4093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802F4F8-36AC-709D-D610-96460477EFAC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480951" y="1711278"/>
                  <a:ext cx="38808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7256A4A-A9B2-D8EC-7285-2394AF3284A8}"/>
                    </a:ext>
                  </a:extLst>
                </p14:cNvPr>
                <p14:cNvContentPartPr/>
                <p14:nvPr/>
              </p14:nvContentPartPr>
              <p14:xfrm>
                <a:off x="10766431" y="1569798"/>
                <a:ext cx="403920" cy="5472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7256A4A-A9B2-D8EC-7285-2394AF3284A8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757791" y="1560798"/>
                  <a:ext cx="42156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827407E-E9F3-6827-89FC-338797CE26B6}"/>
                    </a:ext>
                  </a:extLst>
                </p14:cNvPr>
                <p14:cNvContentPartPr/>
                <p14:nvPr/>
              </p14:nvContentPartPr>
              <p14:xfrm>
                <a:off x="10924111" y="1627758"/>
                <a:ext cx="347040" cy="4075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827407E-E9F3-6827-89FC-338797CE26B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915471" y="1619118"/>
                  <a:ext cx="36468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3EAC698-66D6-7A8A-195A-221B2C91F536}"/>
                    </a:ext>
                  </a:extLst>
                </p14:cNvPr>
                <p14:cNvContentPartPr/>
                <p14:nvPr/>
              </p14:nvContentPartPr>
              <p14:xfrm>
                <a:off x="11341711" y="1654398"/>
                <a:ext cx="514800" cy="5252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3EAC698-66D6-7A8A-195A-221B2C91F53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1333071" y="1645398"/>
                  <a:ext cx="53244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67F1009-0A59-1E88-2264-96B2BA32A269}"/>
                    </a:ext>
                  </a:extLst>
                </p14:cNvPr>
                <p14:cNvContentPartPr/>
                <p14:nvPr/>
              </p14:nvContentPartPr>
              <p14:xfrm>
                <a:off x="11702791" y="1744758"/>
                <a:ext cx="515880" cy="6390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67F1009-0A59-1E88-2264-96B2BA32A26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1693791" y="1736118"/>
                  <a:ext cx="533520" cy="65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2230A8F-13F2-FED7-03EE-6568678D4151}"/>
                    </a:ext>
                  </a:extLst>
                </p14:cNvPr>
                <p14:cNvContentPartPr/>
                <p14:nvPr/>
              </p14:nvContentPartPr>
              <p14:xfrm>
                <a:off x="11952991" y="2029158"/>
                <a:ext cx="121320" cy="237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2230A8F-13F2-FED7-03EE-6568678D4151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1943991" y="2020158"/>
                  <a:ext cx="1389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C3B23F9-B9B4-D342-DEB0-155487121589}"/>
                    </a:ext>
                  </a:extLst>
                </p14:cNvPr>
                <p14:cNvContentPartPr/>
                <p14:nvPr/>
              </p14:nvContentPartPr>
              <p14:xfrm>
                <a:off x="9023311" y="2393478"/>
                <a:ext cx="127080" cy="3560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C3B23F9-B9B4-D342-DEB0-155487121589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014311" y="2384838"/>
                  <a:ext cx="14472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5407DC3-7808-8816-3B22-E9CBEFACB610}"/>
                    </a:ext>
                  </a:extLst>
                </p14:cNvPr>
                <p14:cNvContentPartPr/>
                <p14:nvPr/>
              </p14:nvContentPartPr>
              <p14:xfrm>
                <a:off x="8964631" y="2753118"/>
                <a:ext cx="263880" cy="997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5407DC3-7808-8816-3B22-E9CBEFACB61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955631" y="2744118"/>
                  <a:ext cx="2815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3F7D592-BBDC-CE7C-018C-1A0420186BE6}"/>
                    </a:ext>
                  </a:extLst>
                </p14:cNvPr>
                <p14:cNvContentPartPr/>
                <p14:nvPr/>
              </p14:nvContentPartPr>
              <p14:xfrm>
                <a:off x="8798311" y="3038958"/>
                <a:ext cx="154440" cy="2538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3F7D592-BBDC-CE7C-018C-1A0420186BE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789671" y="3030318"/>
                  <a:ext cx="1720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FDD3A6C-FEDB-98AA-3785-87CA91666242}"/>
                    </a:ext>
                  </a:extLst>
                </p14:cNvPr>
                <p14:cNvContentPartPr/>
                <p14:nvPr/>
              </p14:nvContentPartPr>
              <p14:xfrm>
                <a:off x="8871031" y="2977038"/>
                <a:ext cx="62280" cy="122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FDD3A6C-FEDB-98AA-3785-87CA91666242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862391" y="2968398"/>
                  <a:ext cx="799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F3556C7-5860-07FF-045B-5B8888BE30ED}"/>
                    </a:ext>
                  </a:extLst>
                </p14:cNvPr>
                <p14:cNvContentPartPr/>
                <p14:nvPr/>
              </p14:nvContentPartPr>
              <p14:xfrm>
                <a:off x="8488351" y="2908278"/>
                <a:ext cx="298080" cy="5767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F3556C7-5860-07FF-045B-5B8888BE30ED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479351" y="2899638"/>
                  <a:ext cx="315720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64CE3AE-23D8-0A32-76E1-D6B5EC9CC82E}"/>
                    </a:ext>
                  </a:extLst>
                </p14:cNvPr>
                <p14:cNvContentPartPr/>
                <p14:nvPr/>
              </p14:nvContentPartPr>
              <p14:xfrm>
                <a:off x="7758271" y="2870118"/>
                <a:ext cx="830520" cy="7142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64CE3AE-23D8-0A32-76E1-D6B5EC9CC82E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749271" y="2861118"/>
                  <a:ext cx="848160" cy="731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23469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35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pipo2</dc:creator>
  <cp:lastModifiedBy>classroom</cp:lastModifiedBy>
  <cp:revision>2</cp:revision>
  <dcterms:created xsi:type="dcterms:W3CDTF">2022-10-30T02:21:11Z</dcterms:created>
  <dcterms:modified xsi:type="dcterms:W3CDTF">2023-06-30T14:14:47Z</dcterms:modified>
</cp:coreProperties>
</file>