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4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2272,'15'14'8304,"-1"1"-3913,46 59 337,-25-41-4460,-18-19-1354,-16-14 686,-1-1-1,4-4-4403,-3 4 4403,-1 1 1,0-1-1,0 1 1,0-1 0,0 1-1,0-1 1,0 0-1,0 1 1,0-1 0,0 1-1,0-1 1,0 1-1,0-1 1,0 0 0,0 1-1,-1-1 1,1 0-1,0-1-933,0-4-1884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08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14 808,'1'-13'15054,"-1"13"-14840,-15 41 4292,-139 492-918,150-514-3482,0 1 0,1-1-1,2 1 1,0 0 0,1 0 0,0 0-1,2-1 1,0 1 0,2 0-1,7 26 1,-7-36-3,0 0-1,0 0 1,1 0-1,0 0 1,0-1-1,1 0 0,1 0 1,-1-1-1,1 0 1,1 0-1,-1 0 1,2-1-1,-1 0 1,1-1-1,0 0 1,0 0-1,0-1 1,1 0-1,0-1 1,17 6-1,-25-9-93,-1-1-1,0 1 1,1-1-1,-1 1 0,1-1 1,-1 0-1,1 1 1,0-1-1,-1 0 1,1 0-1,-1 0 1,1 0-1,-1 0 1,1-1-1,-1 1 1,1 0-1,2-2 0,-4 2-6,1-1 0,-1 1-1,0-1 1,0 0-1,1 1 1,-1-1-1,0 0 1,0 1 0,0-1-1,0 0 1,0 1-1,0-1 1,0 0-1,0 0 1,0 1 0,0-1-1,0 0 1,0 1-1,0-1 1,-1 0-1,1 1 1,0-1 0,-1 1-1,1-1 1,0 0-1,-1 0 1,-43-57-3455,31 42-537,11 12 3006,0 0 0,0 1 1,1-1-1,0 0 0,0 1 1,0-1-1,0 0 0,0 0 1,1 0-1,0 0 0,0 0 1,0-7-1,1 3-1343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7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96 892,'8'-5'2091,"0"0"1,0 1-1,1 0 0,15-5 0,41-4 2890,71 8-3533,-71 5-1434,-60-1-66,128-7-3879,-112 5 1962,0 0 0,-1-2 0,0 0 0,27-12 1,-25 9-476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15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79 4796,'1'2'692,"1"0"-1,-1 0 0,0-1 0,1 1 0,0-1 0,-1 1 0,1-1 1,0 1-1,0-1 0,0 0 0,0 0 0,0 0 0,0 0 0,0 0 1,0-1-1,0 1 0,0 0 0,4-1 0,-3 0-374,0 0 0,1 0 0,-1-1 0,0 1 0,0-1 0,1 0 0,-1 0-1,0 0 1,0 0 0,0-1 0,4-2 0,7-5-1107,-1-1 1,0-1-1,0 0 0,12-15 0,-3 4 623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16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286 1 2712,'0'0'6533,"-3"1"-6108,-4 0-314,1 1-1,0 1 0,0-1 1,1 1-1,-1 0 1,0 1-1,1-1 1,0 1-1,0 0 0,0 0 1,0 1-1,1-1 1,0 1-1,0 0 1,0 0-1,0 1 0,1-1 1,0 1-1,0 0 1,0 0-1,1 0 1,0 0-1,-2 7 0,-5 19 297,2 1 0,1 1 0,-2 37 0,7-63-348,-66 443 1102,7-67-696,53-339-406,3-28 86,2 0 1,-1 0-1,2 0 1,0 0-1,4 33 1,-3-49-133,1-1-1,0 0 1,-1 1 0,1-1 0,-1 0 0,1 0 0,-1 1-1,1-1 1,0 0 0,-1 0 0,1 0 0,0 0-1,-1 0 1,1 0 0,-1 0 0,1 0 0,0 0 0,-1 0-1,1 0 1,0 0 0,-1 0 0,1 0 0,0-1-1,-1 1 1,1 0 0,-1-1 0,1 1 0,-1 0-1,1-1 1,-1 1 0,1 0 0,-1-1 0,1 1 0,-1-1-1,1 0 1,35-24 294,-21 14-114,-9 9-84,0-1 1,0 1-1,0 0 1,0 0-1,1 1 1,-1 0-1,1 0 1,-1 0-1,1 1 1,-1 0-1,1 0 1,-1 0-1,1 1 1,-1 0-1,0 1 1,1-1 0,-1 1-1,9 4 1,12 6 170,-1 0 0,45 30 0,-46-26-230,307 171-1081,-105-71-6145,-150-79 3495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17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600 8 4044,'1'-7'5508,"-11"8"-4237,-15 10-1348,-171 127 1592,76-49-950,88-67-496,-5 2-71,1 2-1,1 1 1,-58 60-1,91-85 5,1 0-1,-1 0 1,0 0 0,1 0-1,0 0 1,-1 0-1,1 1 1,0-1-1,0 1 1,0-1 0,-1 5-1,2-7-2,0 1-1,0-1 1,0 1-1,1 0 1,-1-1-1,0 1 1,0-1-1,0 1 1,0-1-1,1 1 1,-1-1-1,0 1 1,0 0-1,1-1 0,-1 1 1,1-1-1,-1 0 1,0 1-1,1-1 1,-1 1-1,1-1 1,-1 0-1,1 1 1,-1-1-1,1 0 1,-1 1-1,1-1 1,-1 0-1,1 0 1,0 1-1,8 0-17,-1 0 0,0 0 0,1-1-1,-1 0 1,15-2 0,21 1 81,-36 3 9,0 0 1,0 1-1,-1 0 1,1 1-1,-1-1 1,0 2 0,0-1-1,0 1 1,0 0-1,-1 0 1,0 0-1,0 1 1,0 0-1,7 11 1,9 13 160,34 63 1,-43-70-234,203 361 917,-205-358-761,-9-22-152,-4-14-30,0 1 9,1 3 28,0 0 0,0-1 0,0 1 0,1 0 0,0-1 0,0 1 0,0-1 0,1 1 0,0 0 0,1-1 0,-1 1 1,1 0-1,0 0 0,1 0 0,-1 0 0,1 1 0,0-1 0,1 1 0,-1-1 0,1 1 0,0 0 0,0 1 0,1-1 0,0 1 0,-1 0 0,1 0 0,1 0 0,-1 0 0,0 1 0,1 0 0,0 0 0,10-3 0,4-1 97,0 1 0,0 1 0,1 1 0,0 1-1,-1 1 1,1 0 0,0 2 0,40 3 0,-39 0 125,-2 0 1,1 2-1,0 0 1,-1 1-1,0 1 0,-1 1 1,1 1-1,-1 1 1,-1 0-1,28 21 0,-36-23-83,0 0 0,-1 1 1,-1 0-1,1 0 0,-1 1 0,-1 0 0,0 0 0,0 1 0,-1 0 0,-1 0 0,1 1 0,-2-1 0,0 1 0,0 0 0,-1 0 0,-1 1 0,0-1 0,0 1 0,-1 14 0,-2 1-50,-1-1-1,-2 1 1,-1-1-1,-1 0 1,-1 0-1,-20 48 1,-85 147-1759,52-110-2825,42-69-460,17-28 1054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41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763 18 1944,'-2'-1'1094,"1"-1"-1,-1 1 1,1-1-1,-1 1 1,0-1 0,0 1-1,0 0 1,1 0-1,-1 0 1,0 0-1,0 0 1,-1 0 0,1 1-1,-3-2 1,-6 7 4642,-4 7-4119,3-2-3439,-42 31 2095,-114 64 0,-71 17-113,186-96-123,32-15-18,12-6-1,0 0 0,0 0 0,0-1 0,0-1 1,-1 1-1,1-1 0,-12 1 0,22-4 5,-1 0 1,1 0 0,0 0-1,-1 0 1,1 0 0,0 0-1,-1-1 1,1 1 0,-1 0-1,1 0 1,0-1 0,-1 1-1,1 0 1,-1-1-1,1 1 1,-1-1 0,1 1-1,-1-1 1,1 1 0,-1-1-1,1 1 1,-1-1 0,0 1-1,1-1 1,-1 1 0,0-1-1,0 0 1,1 1 0,-1-2-1,2 6 946,0 8-862,10 36 187,3-1 1,1 0-1,38 74 0,2 5 44,-23-40 41,-3 1 1,-5 1-1,21 124 0,-39-146 33,-1 80 0,-6-146-414,0 0 2,0 0 12,0 1 1,-1-1-1,1 0 0,0 0 1,0 0-1,0 0 1,0 0-1,0 1 0,0-1 1,-1 0-1,1 0 1,0 0-1,0 0 1,0 0-1,0 0 0,-1 0 1,1 0-1,0 1 1,0-1-1,0 0 0,-1 0 1,1 0-1,0 0 1,0 0-1,0 0 0,0 0 1,-1 0-1,1 0 1,0 0-1,0 0 0,0 0 1,-1-1-1,1 1 1,0 0-1,0 0 1,0 0-1,0 0 0,-1 0 1,1 0-1,0 0 1,0 0-1,0 0 0,0-1 1,-1 1-1,1 0 1,0 0-1,0 0 0,0 0 1,0-1-1,0 1 1,0 0-1,0 0 0,0 0 1,0 0-1,-1-1 1,1 1-1,0 0 1,0 0-1,0 0 0,0-1 1,0 1-1,-5-4 25,0-1 0,0 2 0,-1-1 1,0 1-1,0 0 0,0 0 0,-10-3 0,-26-2-26,42 8-14,-56 19-4376,17-4-3077,-1-2 0,-74 13 0,77-22 3208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42.0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35 1264,'-2'-2'228,"0"1"-1,0-1 1,0 0-1,0 0 1,1 0-1,-1 0 1,1-1-1,0 1 1,-1 0-1,1 0 1,-1-4-1,7 0 1033,14 11 599,-15 6 2474,-3-2-4375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42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62 248,'17'-30'7370,"-3"10"-3502,-10 8 1452,-14 41-462,-2 2-4271,4 22 67,2 1 1,2-1 0,3 1-1,2 0 1,15 103-1,-3-89-330,2-1-1,4 0 1,3-1-1,2-2 1,3 0-1,3-2 0,3-1 1,3-1-1,85 109 1,-88-133-239,1-2 0,2-1 0,2-1 0,1-3 0,1-1 0,1-1 0,1-3 0,2-1 0,0-3 0,1-1 0,1-2 0,1-3 0,52 11 0,-82-22-104,-10-1-27,1 0-1,0 0 1,-1-1 0,1 0-1,0-1 1,13 0-1,-21 0-23,1-1 0,-1 1-1,0 0 1,0-1-1,0 1 1,0-1-1,0 1 1,0 0-1,0-1 1,0 1-1,0-1 1,0 1 0,0 0-1,0-1 1,0 1-1,0-1 1,0 1-1,0 0 1,0-1-1,0 1 1,-1-1 0,1 1-1,0 0 1,0-1-1,0 1 1,-1 0-1,1-1 1,0 1-1,0 0 1,-1-1-1,1 1 1,0 0 0,-1 0-1,1-1 1,0 1-1,-1 0 1,1 0-1,0 0 1,-1 0-1,1-1 1,-1 1-1,-21-19-2941,17 14 1651,-73-70-16810,64 56 14219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43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91 1068,'2'-3'1191,"0"0"0,0 0 0,0 0 0,1 0 0,-1 1 0,1-1 0,0 1 0,-1 0 0,6-3 0,55-23 4141,-26 13-3133,-30 12-1897,-1 0-1,1 0 0,0 1 1,0 0-1,1 0 1,-1 1-1,0 0 0,0 0 1,1 0-1,-1 1 1,0 0-1,1 1 0,-1 0 1,0 0-1,1 0 1,-1 1-1,0 0 0,0 1 1,7 3-1,6 4 65,-1 1 0,0 2 0,-1 0 0,-1 0 0,18 18 0,13 12 55,-1 1 1,-2 3 0,-2 1 0,55 83 0,-87-114-396,-1 1 0,0 0 0,-1 1 0,-1 0 0,-1 0 0,-1 1 0,-1-1 0,0 1 0,-2 1 0,0-1 0,-1 1 0,-1-1 0,-1 1 1,-1-1-1,-1 1 0,0-1 0,-2 0 0,-8 28 0,-4-3-273,-2 0 0,-2-1 0,-40 64-1,-15 5-2534,-3-5-3426,66-93 3530,0 0 0,-1-1 1,-1 0-1,0-1 0,-25 19 0,10-16-1381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44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529 10 1764,'17'-10'8735,"-30"13"-1096,-14 6-3319,5 1-5545,-371 208 1614,375-208-383,9-5-1,0-1 0,1 2-1,-1-1 1,1 1 0,0 0 0,-13 15-1,102-90-209,-81 68 207,1 1 0,0-1 0,-1 1 0,1-1 0,0 0 0,0 1 0,0 0 0,-1-1 0,1 1 0,0-1 1,0 1-1,0 0 0,0 0 0,0-1 0,0 1 0,0 0 0,-1 0 0,1 0 0,0 0 0,0 0 0,0 0 0,0 0 0,0 1 0,0-1 0,0 0 0,0 0 0,0 1 0,-1-1 0,1 1 0,0-1 1,0 1-1,0-1 0,-1 1 0,1-1 0,0 1 0,0-1 0,-1 1 0,1 0 0,-1 0 0,1-1 0,-1 1 0,1 0 0,-1 0 0,1 0 0,-1-1 0,0 1 0,1 1 0,24 48 197,-23-43-155,31 71 332,12 32-24,65 111-1,-94-191-324,-2 1 0,11 34-1,-24-62-12,-8-8 29,-5-15-24,10 14-19,1-1-1,1 1 1,-1-1-1,1 0 1,0 1-1,1-1 1,-1 0-1,1 1 1,1-1-1,-1 1 1,1-1-1,0 1 1,1 0-1,-1 0 1,1 0-1,1 0 1,-1 0-1,1 0 1,0 1-1,0 0 1,0 0-1,1 0 1,5-4-1,5-5-6,0 0-1,1 2 1,1 0-1,0 1 0,0 0 1,28-11-1,-27 15 10,0 0 0,1 1-1,0 0 1,0 2 0,0 1-1,1 0 1,0 1-1,-1 1 1,1 1 0,0 1-1,26 4 1,-36-3 35,-1 0-1,1 0 1,0 1-1,-1 1 1,1 0 0,-1 0-1,0 1 1,-1 0 0,1 0-1,-1 1 1,0 0 0,0 1-1,-1-1 1,0 2-1,0-1 1,0 1 0,-1 0-1,-1 0 1,1 1 0,-1-1-1,0 1 1,-1 0 0,6 18-1,-5-7 108,-1 0 0,-1 1 0,-1-1 0,0 1 0,-2 0-1,-4 39 1,-26 124 501,30-183-641,-15 62 208,-3 0-1,-44 103 1,-3-26-1587,-4-4-4354,68-134 5593,-21 44-5947,11-15-1105,8-20 3502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45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1592,'0'-3'338,"1"1"0,-1 0 1,1 0-1,0-1 0,0 1 0,0 0 0,0 0 0,0 0 1,0 0-1,0 0 0,1 0 0,-1 0 0,1 0 0,-1 1 1,1-1-1,0 0 0,0 1 0,0 0 0,2-2 0,-2 3-134,-1-1 0,1 1 0,0 0 0,0-1 0,-1 1 0,1 0 0,0 0 0,0 1-1,-1-1 1,1 0 0,0 1 0,0-1 0,-1 1 0,1-1 0,0 1 0,-1 0 0,1-1-1,-1 1 1,3 2 0,3 2 365,1 1-1,-1 1 1,0-1-1,-1 1 1,1 1-1,-2-1 1,10 16 0,-5-5-238,0 0 0,-2 1 0,0 0 1,-2 0-1,0 1 0,-1 0 0,-1 0 1,0 0-1,-2 0 0,-1 1 0,0-1 1,-3 26-1,-1-21-597,0 0 0,-2 0 1,-14 41-1,8-38-1400,-1 1 0,-28 47 0,-22 21-7763,40-65 5847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45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34 500,'3'-13'2185,"2"-8"4054,1 21-3364,3 13-1126,5 17 46,-1 1 0,15 49 0,9 26-527,25 34-74,98 235 78,-137-315-1493,38 93-678,-17-55-5881,-18-62-2962,-21-30 6269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7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1 1664,'-23'52'13456,"-31"57"-8145,-21 47-3600,65-134-1450,-127 312 934,136-331-1446,0 0-1,0 0 1,0 0 0,0 0-1,1 0 1,-1 0-1,1 0 1,0 0-1,0 0 1,0 0 0,0 0-1,1-1 1,0 5-1,-1-7 63,0 1-1,1-1 0,-1 1 0,0-1 0,1 0 0,-1 1 1,0-1-1,1 0 0,-1 1 0,0-1 0,1 0 0,-1 1 1,0-1-1,1 0 0,-1 0 0,1 0 0,-1 1 0,1-1 1,-1 0-1,1 0 0,-1 0 0,1 0 0,-1 0 0,1 0 1,-1 0-1,1 0 0,0 0 0,23-11-5996,-15 3 2851,0 0-11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45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205 211 1148,'11'12'2684,"0"0"0,15 24 0,24 26 910,-47-58-3326,0-1-1,1 0 1,-1 0-1,1 0 0,0 0 1,0-1-1,0 0 1,0 1-1,1-1 1,-1-1-1,0 1 0,1-1 1,5 2-1,-7-4-231,0 1 0,-1 0 0,1 0-1,0-1 1,0 0 0,-1 1 0,1-1 0,-1 0 0,1-1-1,-1 1 1,1 0 0,-1-1 0,0 1 0,1-1-1,-1 0 1,0 1 0,0-1 0,0 0 0,0 0-1,-1-1 1,1 1 0,-1 0 0,1 0 0,-1-1 0,0 1-1,2-4 1,0-1-28,0 0-1,0 0 1,-1 0 0,0 0-1,0 0 1,-1 0 0,0 0-1,0-1 1,0-7 0,-3 4-12,0-1 0,-1 1 0,0-1 0,0 1 0,-2 0 0,1 0 1,-1 1-1,-1-1 0,0 1 0,0 0 0,-1 1 0,0 0 0,-1 0 1,0 0-1,0 1 0,-1 0 0,0 1 0,0 0 0,-21-12 0,21 13 10,-1 1 0,1 0 0,-1 0 0,-1 1 0,1 1 0,0-1 0,-1 2 0,0 0 0,0 0 0,1 0 0,-1 2 0,0-1 0,0 1-1,0 1 1,0 0 0,0 1 0,0 0 0,1 0 0,-1 1 0,1 0 0,-17 8 0,24-9-2,-1 0 1,0 0 0,1 0-1,-1 1 1,1-1-1,0 1 1,0 0-1,0 0 1,0 0-1,0 0 1,1 0 0,0 1-1,-1-1 1,1 1-1,0 0 1,1-1-1,-1 1 1,1 0-1,-1 0 1,0 6-1,2-4 37,0 0 0,0 1-1,1-1 1,-1 0-1,2 0 1,-1 0 0,0 0-1,1 0 1,0 0-1,1 0 1,-1-1 0,5 8-1,3 4-359,1-1-1,1 0 0,15 17 1,35 30-5004,-32-35-319,-16-14 2471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48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12 1100,'-1'-1'713,"0"0"0,0 0-1,0 0 1,0 1 0,0-1 0,0 0-1,0 0 1,0 0 0,0 1 0,0-1-1,-1 1 1,1-1 0,0 1 0,0-1-1,-1 1 1,1 0 0,0-1 0,-1 1-1,1 0 1,0 0 0,-3 0 0,-9 8 3754,-3 7-5494,-242 264 1851,205-225-778,-109 106 3,168-159 113,1 1-1,-1 0 1,0 0-1,0 1 1,-1-1-1,1 1 1,0 1 0,7 5-1,3 7 254,-1 0 0,0 2 1,-2 0-1,0 0 0,11 22 0,50 105 903,-61-117-1157,56 137 173,-7 2 0,-8 3 1,34 181-1,-81-318-278,33 127 260,-32-135-194,1 0 1,1-1-1,1 0 1,16 26-1,-22-43-64,0 0 0,0-1 0,0 1 0,1-1 0,0-1 0,0 1 0,1-1 0,-1 0 0,1 0 0,0-1 0,1 0 0,-1 0 0,1-1 0,-1 0 0,17 4 0,1-2 12,0-1 0,1-2 0,45-1 0,-47-1-87,-3 0 20,-1 0 0,1 0 0,0-2-1,-1-1 1,1-1 0,-1 0 0,0-1 0,22-10-1,79-42-44,197-126 0,-310 178-35,-5 4 9,0 0 0,-1 0 0,1 0 0,0-1 0,-1 1 0,1-1 0,-1 0 0,0 0 0,0 1 0,1-2-1,-1 1 1,0 0 0,2-5 0,-8 7-302,-1 0 1,1 0-1,-1 1 0,1-1 0,-1 1 0,1 0 0,-1 0 0,1 0 1,0 1-1,-6 2 0,5-2-219,-5 1-1003,-1 1-1,-1-2 1,1 1 0,-22 0 0,29-3 624,0 0-1,-1 0 0,1-1 0,0 0 1,0 1-1,0-2 0,-1 1 0,1 0 1,0-1-1,-4-2 0,-3-4-2448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49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4 270 2676,'-3'-26'10391,"10"10"-4958,-4 14-5164,0 0 0,1 0 0,-1 0 0,0 1 0,1-1 0,-1 1 0,1 0 0,6-2 0,15-5-182,58-26 1246,112-64 0,-71 33-399,-121 63-897,0 1 0,-1 0-1,1 1 1,0-1 0,0 0-1,-1 1 1,1 0 0,0-1-1,0 1 1,0 0 0,0 1-1,0-1 1,-1 0 0,1 1 0,0 0-1,0-1 1,0 1 0,-1 0-1,1 0 1,-1 1 0,1-1-1,-1 1 1,1-1 0,2 3-1,7 6 163,-1 0 0,0 0 0,15 20-1,3 2 158,94 79 709,36 35 212,-132-118-1039,-1 2 1,-2 0-1,32 51 0,-2 18 26,-3 3 0,67 199-1,-86-222-89,2-2-1,84 135 0,-111-201-111,0 4 118,0 0 1,0 0-1,-2 1 1,0 0-1,4 21 1,6 19 159,-14-53-340,0-1 0,0 1 0,0-1 0,0 1 0,1-1 0,-1 0 0,1 0 0,-1 0 0,1 0 0,0 0 0,0 0 0,0 0 0,0 0 0,0-1 0,0 1 0,4 2 0,14 10 0,-19-11 0,1 0 0,-1-1 0,0 1 0,0 0 0,0 0 0,-1 0 0,1 1 0,-1-1 0,0 0 0,1 0 0,-1 0 0,-1 0 0,1 0 0,0 0 0,-1 0 0,0 0 0,0 3 0,-3-2 0,1 0 0,-1-1 0,0 0 0,0 0 0,0 0 0,0-1 0,0 1 0,-1-1 0,-6 3 0,-14 7 0,-81 62-256,-142 88-1194,246-161 1045,0 0-1,-1 1 1,1-1 0,-1 0-1,1 0 1,-1-1 0,0 1-1,1-1 1,-1 1 0,-2-1-1,2 0-968,-1-1 0,1 0 0,0 0 0,0 0 0,0 0 0,1 0-1,-1-1 1,0 1 0,0-1 0,1 0 0,-4-2 0,-3-2-1806,-4-2-1189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58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330 202 812,'-1'-4'10294,"-4"-5"-5232,-6-19-1492,9 25-3444,0 1-1,0-1 1,0 0 0,0 1 0,0 0 0,0 0 0,-1 0-1,1 0 1,-1 0 0,1 0 0,-1 0 0,0 1 0,0-1-1,1 1 1,-1 0 0,0 0 0,0 0 0,0 0 0,-1 1-1,1-1 1,0 1 0,0 0 0,0-1 0,0 2 0,-1-1-1,1 0 1,0 1 0,-4 0 0,-7 1-30,0 1 0,0 1 0,0 0 0,-23 11 1,24-10-41,0 1 1,1 0 0,0 1 0,0 1 0,1 0 0,-17 15 0,24-19-47,1 0-1,0 0 0,-1 1 1,1-1-1,1 1 0,-1 0 0,1-1 1,-1 1-1,1 1 0,1-1 1,-1 0-1,1 0 0,0 1 0,0-1 1,1 0-1,-1 1 0,1-1 1,0 1-1,2 10 0,3 7 129,0 1 0,2-1 0,0 1-1,2-2 1,16 33 0,69 102 591,-83-144-616,-1 0-1,1-1 1,21 19-1,-31-31-107,0 1 0,1-1 0,-1 1-1,0-1 1,0 1 0,1-1 0,-1 0-1,0 0 1,1 1 0,-1-1 0,0 0-1,1 0 1,-1 0 0,0-1-1,1 1 1,-1 0 0,0 0 0,1-1-1,-1 1 1,0-1 0,0 1 0,1-1-1,-1 1 1,0-1 0,0 0 0,0 0-1,0 0 1,0 1 0,0-1-1,0 0 1,0 0 0,0 0 0,0 0-1,0-2 1,30-36 37,-10-2-29,-1-1 0,-3 0-1,-1-1 1,-2-1 0,9-49-1,-20 79-12,-1 1 0,0 0 0,-2-1 0,1 1 0,-1-1 0,-1 1-1,-5-25 1,-4-4 1,-16-46-1,-6-19 0,39 126 195,0 0-1,2 0 0,0-1 0,1-1 0,0 0 1,2 0-1,0-1 0,21 22 0,-10-12 169,2-1 0,0-2 0,2 0 0,55 35 0,-56-46-281,1 0 1,1-2-1,0 0 1,0-2-1,1-2 1,52 6-1,-12-1-117,-62-8-921,-18-33-24905,13 21 22079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59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44 124 2580,'-28'-21'10753,"13"-5"-5939,15 24-4746,-1 1 0,1-1 0,0 0 0,0 0-1,0 0 1,0 0 0,1 0 0,-1 0 0,0 0 0,1 1 0,-1-1 0,1 0 0,0 0 0,0 0 0,-1 1 0,1-1 0,0 1 0,0-1-1,1 0 1,-1 1 0,0 0 0,0-1 0,1 1 0,-1 0 0,1-1 0,-1 1 0,1 0 0,0 0 0,-1 1 0,1-1 0,3-1 0,2-2 85,0 0 0,0 1 0,1 0 0,-1 0 0,1 1 0,0-1 0,0 2 0,0-1 0,0 1 0,11 0 0,-16 2-84,1-1-1,-1 1 1,1 0-1,0-1 1,-1 2 0,0-1-1,1 0 1,-1 1 0,0-1-1,1 1 1,-1 0-1,0 0 1,0 1 0,-1-1-1,1 0 1,0 1 0,-1 0-1,0-1 1,1 1-1,-1 0 1,0 0 0,0 1-1,-1-1 1,1 0 0,1 4-1,2 7 111,-1 0 0,0 0 0,-1 1 0,0-1 0,-1 1 0,0 26 0,-9 94 260,2-75-360,-20 118-628,11-98-2344,5 0-5217,10-62 820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59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1260,'0'0'251,"0"-1"0,0 0 0,0 1 0,0-1-1,0 0 1,0 0 0,0 1 0,0-1 0,0 0 0,0 1-1,0-1 1,0 0 0,0 1 0,0-1 0,1 0 0,-1 1 0,0-1-1,1 0 1,-1 1 0,0-1 0,1 1 0,-1-1 0,1 1 0,-1-1-1,1 1 1,-1-1 0,1 1 0,-1-1 0,1 1 0,0-1-1,17 11 4106,13 32-50,50 93 160,47 64-1944,-97-150-2162,-3 1 0,-2 2-1,-2 1 1,-3 1 0,-1 0 0,20 101-1,-50-302-767,10 146 406,-4-157-771,4 142 712,2 0 1,-1 0 0,2 0 0,1 0-1,0 0 1,0 1 0,13-27-1,-13 35 62,1 1-1,0-1 1,0 1-1,1 0 0,0 0 1,0 1-1,0 0 1,1 0-1,-1 0 0,1 1 1,0 0-1,1 0 1,-1 1-1,1-1 0,-1 2 1,1-1-1,0 1 1,0 1-1,0-1 0,0 1 1,0 1-1,13 0 1,-7-1 56,0 2 0,-1 0 0,1 0 0,-1 2-1,1-1 1,-1 2 0,0 0 0,0 0 0,0 1 0,-1 1 0,0 0 0,21 14 0,-25-14 36,0 1-1,-1-1 0,0 1 0,-1 0 1,0 0-1,0 1 0,0 0 0,-1 0 0,0 1 1,0-1-1,-1 1 0,-1 0 0,1 0 1,-1 0-1,-1 1 0,0-1 0,0 1 0,-1-1 1,1 11-1,-3-3 21,0 1 0,-2-1-1,1 0 1,-2 1 0,0-1 0,-2-1 0,1 1 0,-2-1 0,-14 27-1,-13 12 5,-1 0 0,-84 95-1,117-147-231,0-1 0,0 0 0,0 0 0,-1 0 0,1 0 0,-1 0 0,1 0 0,-1-1 0,0 1 0,0-1 0,-4 2 0,5-3-426,-1 1 1,0-1-1,1 0 0,-1 1 1,1-1-1,-1 0 0,1-1 1,-1 1-1,1 0 0,-1-1 1,-3 0-1,-3-3-1848,1 0 0,-1-1 1,1 0-1,0 0 0,0-1 0,-7-6 0,12 9 1574,-17-12-3347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00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46 636,'-6'-5'1699,"0"1"0,0-1 0,-1 1 0,1 0 0,-1 0 0,0 1 0,0-1-1,0 2 1,0-1 0,0 1 0,-1 0 0,-10-1 0,31 43 5,-2-5-1129,-1 0 0,-2 0 0,5 45 0,2 113 652,-6-60-696,-5-96-428,44 332 218,-39-331-471,0 0 1,3-1-1,1-1 0,1 0 1,2-1-1,2 0 0,33 48 1,-40-69-23,1-1 1,1 0-1,0-1 0,1 0 1,0-1-1,1-1 1,0 0-1,0-1 1,1 0-1,1-2 1,-1 0-1,30 8 1,9 0-1072,1-3 0,95 7 1,-124-17-239,0-1 0,0-1 0,49-7 0,-53 3-563,0-2 0,0 0 0,0-1 0,35-17 0,-25 9-945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01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428 42 1024,'-14'-8'2492,"-1"1"0,0 1 1,0 0-1,-25-5 0,33 9-2036,-1 1-1,1 1 1,0-1 0,-1 1 0,1 1-1,0-1 1,0 1 0,-1 1-1,1-1 1,0 1 0,0 0-1,-10 5 1,-2 2-92,0 1 1,0 1-1,1 0 0,0 1 0,1 1 0,1 1 1,0 0-1,1 1 0,-14 18 0,24-28-320,1 1 0,0-1 0,1 1 0,-1 0 0,1 0 0,0 0 0,1 0 0,-1 1 0,1-1 0,0 1 0,1 0-1,0-1 1,0 1 0,0 0 0,1 0 0,0 0 0,0-1 0,1 1 0,0 0 0,0 0 0,1-1 0,0 1 0,0-1 0,0 1-1,1-1 1,0 0 0,0 0 0,0 0 0,1 0 0,0 0 0,8 9 0,-7-9-36,0-1 0,1 1 1,-1-1-1,1 0 0,0 0 1,1-1-1,-1 1 0,1-2 0,-1 1 1,1-1-1,0 0 0,0 0 0,1-1 1,-1 1-1,1-2 0,-1 1 1,1-1-1,-1 0 0,1-1 0,0 0 1,-1 0-1,13-2 0,-9-1-25,-1 0 0,1 0 0,0-1 1,-1 0-1,0-1 0,0 0 0,0 0 0,-1-1 0,0-1 0,0 1 0,0-2 0,-1 1 0,0-1 0,13-17 1,-9 10-103,-1 0 1,-1-1-1,0-1 1,-1 0-1,0 0 1,-2-1 0,0 0-1,-1 0 1,-1-1-1,-1 0 1,0 1 0,1-24-1,-5 40 135,0 0 0,0 0 0,0 0 1,0 0-1,0 0 0,-1 0 0,1 0 0,-1 0 0,1 0 0,-1 0 1,0 0-1,-1-3 0,1 6 10,1 0 1,0 0-1,0 1 1,0-1 0,0 0-1,0 0 1,0 1-1,0-1 1,1 0-1,-1 0 1,0 0-1,1 1 1,-1-1 0,1 0-1,-1 0 1,1 0-1,0 0 1,-1 0-1,2 2 1,17 29 204,1-1 1,1-1 0,2-1-1,1 0 1,44 39 0,-36-36-195,-23-22-83,-5-5-32,-1 0 0,2-1-1,-1 1 1,1-1 0,-1 0 0,1 0 0,0 0-1,1-1 1,-1 1 0,1-2 0,-1 1-1,1 0 1,10 2 0,-14-5-206,0-1-1,1 1 1,-1-1 0,0 1 0,0-1-1,0 0 1,0 0 0,-1 0 0,1 0 0,0 0-1,0 0 1,0 0 0,-1-1 0,1 1-1,-1-1 1,1 1 0,-1-1 0,0 0 0,2-1-1,23-42-7701,-16 26 4081,1 0 256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01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7 119 1912,'21'-26'4286,"-10"11"-1289,0 0 0,21-19 0,-29 31-2710,0 0 0,0 1 1,0-1-1,1 1 0,-1 0 1,1 0-1,-1 0 0,1 0 0,0 1 1,-1-1-1,1 1 0,0 0 0,0 0 1,0 0-1,0 1 0,0 0 1,5 0-1,-7 0-246,-1 0 1,0 0-1,1 1 0,-1-1 1,1 0-1,-1 1 0,0-1 1,0 1-1,1 0 1,-1 0-1,0-1 0,0 1 1,0 0-1,0 0 0,0 0 1,0 0-1,0 0 0,0 0 1,0 0-1,0 1 1,0-1-1,-1 0 0,2 2 1,-1 1 27,1 0 0,-1 0 1,0 1-1,0-1 1,-1 0-1,1 1 1,-1 6-1,-1 7 99,0 1-1,-7 28 1,7-46-158,-10 41-329,-2-2 0,-2 1 0,-2-2 0,-1 0 0,-28 43 0,33-57-1432,-4 8-2843,-4-4-5155,17-25 6148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02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1 728,'-30'2'19779,"47"10"-19431,53 25 719,-39-21-771,0 1 0,-2 1-1,41 32 1,-47-28-93,0 1 1,-2 0-1,-1 2 1,-1 0-1,-1 2 1,-1 0-1,-1 0 1,-2 2-1,-1 0 1,-1 0-1,-1 1 1,-2 0-1,-1 1 1,-2 0-1,0 1 1,1 55-1,-8-39-137,0-33-74,1 0 0,0 0 0,1 0 0,4 23 0,17-87-806,6-47-322,-13 40 534,2 1-1,2 0 1,50-94-1,-67 145 610,0 0 0,0 0 0,1 0 0,-1 1 0,1-1 0,0 1 0,0 0-1,0 0 1,1 0 0,-1 0 0,1 0 0,-1 1 0,1 0 0,0 0 0,0 0 0,0 0 0,0 0 0,0 1 0,1 0 0,-1 0 0,0 0 0,1 0-1,-1 1 1,0-1 0,6 1 0,-4 1 32,0 1 0,1-1 0,-1 1 0,0 0 0,0 1 0,0 0 0,0 0 0,0 0 0,0 0 0,-1 1 0,0 0-1,0 0 1,0 0 0,0 1 0,-1 0 0,6 7 0,2 2 113,-1 1-1,-1 0 1,0 1-1,-1 0 1,-1 1 0,-1-1-1,7 22 1,-12-30-94,0-1 1,0 0 0,-1 1-1,0-1 1,-1 1 0,0-1-1,0 1 1,0-1-1,-1 1 1,0-1 0,-1 1-1,1-1 1,-2 0-1,1 0 1,-1 0 0,0 0-1,0 0 1,-1 0-1,0-1 1,-5 8 0,-4 1-63,-1-1 1,0 0 0,-1-1-1,-1 0 1,0-1 0,0-1-1,-31 15 1,28-17-1281,-1 0-1,0-2 1,-40 10-1,28-18-4871,31 1 5654,0 0 0,-1-1 0,1 1 0,0-1 0,0 1 0,0-1-1,1 0 1,-1 1 0,0-1 0,0 0 0,0 1 0,0-1 0,1 0 0,-1 0-1,0 0 1,0-1 0,-2-6-3141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8.0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1 274 532,'0'4'662,"0"-1"-1,0 1 1,0-1-1,0 1 1,0-1-1,1 0 1,0 1 0,-1-1-1,1 0 1,0 1-1,1-1 1,-1 0-1,1 0 1,-1 0 0,1 0-1,0 0 1,0 0-1,0 0 1,1-1-1,-1 1 1,1-1-1,-1 0 1,5 4 0,-1-4-436,0 0 0,0 0 1,-1 0-1,1-1 0,0 0 1,0 0-1,1-1 1,-1 1-1,0-1 0,0-1 1,0 1-1,10-3 0,0 0-285,0 0-1,0-2 0,0 1 0,-1-2 0,0 0 0,0-1 0,-1-1 0,0 0 0,0-1 1,23-19-1,-29 21-253,-1 0 1,0 0 0,-1 0 0,1-1 0,-1 0 0,-1 0-1,0 0 1,0-1 0,0 1 0,-1-1 0,0-1-1,-1 1 1,0 0 0,-1-1 0,0 0 0,0 1-1,-1-1 1,0 0 0,-1-10 0,0 16 239,0 0 1,-1 1-1,1-1 0,-1 0 1,0 1-1,0-1 1,0 1-1,-1-1 1,1 1-1,-1 0 0,0-1 1,0 1-1,0 0 1,0 0-1,0 0 0,-1 0 1,1 1-1,-1-1 1,-4-2-1,3 2 100,-1 0-1,0 1 1,0-1-1,0 1 0,0 1 1,-1-1-1,1 1 1,-1-1-1,1 2 1,0-1-1,-12 0 1,7 1 84,1 1 0,-1 0 0,0 0 1,0 1-1,1 0 0,-1 1 0,1 0 1,-1 1-1,1-1 0,0 2 1,1-1-1,-1 1 0,1 1 0,-9 6 1,11-6-375,1 0 1,0 0 0,0 1 0,0-1 0,1 1 0,-1 0 0,2 1 0,-1-1 0,-2 9 0,10-1-5209,0-9 2950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02.9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2088,'6'-6'883,"1"1"-1,0 0 1,0 0-1,0 1 1,0-1-1,1 2 1,0-1 0,0 1-1,0 0 1,13-2-1,-12 3-228,0 1-1,1 0 1,-1 1-1,1 0 1,-1 1-1,0 0 1,1 0 0,13 5-1,-7-1-198,-1 1 0,0 0 0,0 1 0,-1 1 0,0 0 0,0 1 0,-1 1 0,0 0 0,-1 1 0,18 19 0,-1 5-214,-2 0 0,-1 2 0,-2 1 0,-1 1 0,-3 1 0,-1 0 0,-2 2 0,-1 0 0,-3 1 0,-1 0-1,-3 1 1,-1 0 0,-2 1 0,0 54 0,-6-88-263,0 0 1,0 0-1,-1-1 0,-1 1 1,0 0-1,0 0 0,-1-1 1,-1 0-1,0 1 0,0-1 0,-6 10 1,-2-1 132,-1-1 1,0-1 0,-1 0-1,-26 23 1,4-5 7,-3-1 0,-54 36 0,73-57-387,-1 0 0,0-2 0,-1 0 0,0-2 0,0 0 0,-1-2 0,-27 6 0,45-12-330,-1 0 0,1-1 1,0 0-1,-1 0 0,1 0 0,-10-2 1,11 1-399,0 0-1,-1 0 1,1-1 0,0 0-1,0 0 1,0 0 0,0 0 0,0-1-1,1 1 1,-1-1 0,1 0-1,0 0 1,-5-6 0,-6-8-2912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04.9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1 168,'0'0'1204,"2"0"-1060,0 0-8,0 2-132,-2 0-108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05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299 1 1584,'20'6'12241,"-24"1"-6975,-1 14-3005,-2 6-1758,-3-11-326,0-1 1,-1-1 0,0 1-1,-1-2 1,-20 18 0,-76 55-13,65-54-148,38-28-61,-20 12 45,24-16-98,0 0-1,0 0 0,0 1 0,0-1 1,0 0-1,0 0 0,0 0 1,0-1-1,0 1 0,0 0 0,0 0 1,0 0-1,0-1 0,1 1 0,-1-1 1,0 1-1,0 0 0,0-1 0,0 1 1,0-1-1,1 0 0,-1 1 1,0-1-1,1 0 0,-1 1 0,0-1 1,0-1-1,-1-1-1125,1-1 1,-1 0-1,1 0 1,0 1-1,0-1 1,0 0-1,0 0 1,1 0 0,0 0-1,-1 0 1,2 0-1,0-7 1,-1-1-488,0 2 136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05.8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18 116,'3'-17'2666,"4"17"1457,-6 1-3810,0 1 1,0-1 0,-1 1 0,1-1 0,-1 1-1,1-1 1,-1 1 0,0 0 0,1-1 0,-1 1-1,0-1 1,0 1 0,0 0 0,0-1 0,0 1-1,-1-1 1,1 1 0,0 0 0,-1 1 0,-14 63 5456,5 36-3354,9-91-2411,0 0 0,1 0 1,0 0-1,0 0 1,1 0-1,1 0 1,0 0-1,0-1 0,1 1 1,1 0-1,-1-1 1,2 0-1,-1 0 0,2 0 1,-1-1-1,8 10 1,-11-18-398,-1 0 1,0-1-1,0 1 1,1-1 0,-1 1-1,0-1 1,1 0-1,-1 1 1,0-1-1,1 0 1,-1 0 0,1 0-1,-1 0 1,0 0-1,1 0 1,-1 0 0,1-1-1,-1 1 1,0 0-1,1-1 1,-1 1-1,0-1 1,0 1 0,1-1-1,-1 0 1,0 0-1,0 1 1,0-1 0,0 0-1,0 0 1,0 0-1,0 0 1,0 0-1,0-1 1,0 1 0,-1 0-1,1 0 1,0 0-1,-1-1 1,1-1-1,0-8-3234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06.8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0 310 1072,'20'-2'8723,"3"-5"-3420,-12 4-4366,0-2-1,-1 1 1,0-1 0,0-1-1,15-10 1,94-69 36,61-50-933,-174 132-44,0 0 0,0 0 0,1 0 0,0 1 1,-1 0-1,1 0 0,0 1 0,0 0 0,8-1 1,-14 2-12,-11-7-1895,9 7 1882,1 0 1,0 0-1,-1 0 1,1 0 0,0 0-1,0 0 1,-1 0-1,1 0 1,0 0-1,-1 0 1,1 0-1,0 0 1,0 0-1,-1 0 1,1 0-1,0-1 1,0 1-1,-1 0 1,1 0-1,0 0 1,0 0 0,-1-1-1,1 1 1,0 0-1,0 0 1,0 0-1,-1-1 1,1 1-1,0 0 1,0 0-1,0-1 1,0 1-1,0 0 1,0 0-1,-1-1 1,1 1 0,0 0-1,0-1 1,0 1-1,0 0 1,0 0-1,0-1 1,0 1-1,0 0 1,0-1-1,0 1 1,0 0-1,1 0 1,-1-1-1,0 1 1,0 0-1,0 0 1,0-1 0,0 1-1,0 0 1,1 0-1,-1-1 1,0 1-1,0 0 1,0 0-1,1 0 1,-1-1-1,0 1 1,0 0-1,1 0 1,-1 0-1,0 0 1,0 0-1,1-1 1,2 3 222,0-1 0,-1 1 0,1 0 0,0-1 0,-1 1 0,0 1 0,1-1 0,-1 0 0,0 0 0,0 1 0,0-1 0,0 1 0,2 4 0,10 11-18,-11-15-291,0 0-1,-1 0 1,1 1-1,-1-1 1,0 1 0,0-1-1,2 6 1,3 4-3467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08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1 192 88,'4'-3'307,"1"0"0,0-1 0,-1 0 1,0 1-1,1-1 0,5-8 0,12-10 160,21-18 409,-34 30-567,1 1 0,-1 0 0,2 1-1,17-11 1,10 9 731,-34 8-994,0 0 1,0 0-1,0 1 0,1 0 0,-1 0 1,1 0-1,-1 0 0,9 0 0,-9 1-50,0 0-1,-1 0 0,1-1 0,-1 1 1,1-1-1,-1 0 0,1 0 1,-1 0-1,0-1 0,1 1 0,4-4 1,-12-1-1078,-5 7-4105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08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84,'0'0'336,"2"0"-120,0 2-76,0 0-60,3-2-56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25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26 120 2100,'-2'-9'2652,"-2"-1"236,2-1 0,-1 1 0,2-1 0,-2-21 0,-8-5 7769,13 57-9685,27 163 533,74 339-2023,-87-442-1808,-10-41-1142,3-1-4908,11-35-7122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26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46 612,'3'3'26523,"1"-4"-28650,4-7-1681,0 1-1,1 0 1,0 1-1,12-7 1,-6 6 82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26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 2332,'0'0'20297,"7"-3"-21748,26-10-13568,-18 9 11144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8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342 498 240,'0'-1'288,"1"-1"0,0 1 0,-1-1 0,1 1 0,-1-1 0,0 1 0,1-1 0,-1 0 1,0 1-1,0-1 0,0 1 0,0-1 0,0 0 0,0 1 0,-1-1 0,1 1 0,0-1 0,-1 1 0,0-1 0,1 1 0,-1-1 0,0 1 0,1 0 0,-1-1 1,0 1-1,0 0 0,0 0 0,0-1 0,0 1 0,0 0 0,-1 0 0,1 0 0,-2-1 0,0 2-153,-1-1 0,0 1 1,0 0-1,1 0 0,-1 0 0,0 0 1,0 1-1,1 0 0,-1-1 0,0 1 0,1 1 1,-1-1-1,-5 3 0,-19 8 164,1 2 0,1 0 0,-47 35 1,62-41 21,0 1 0,0 0 1,1 1-1,0 0 0,1 1 1,0 0-1,1 1 0,0 0 1,1 0-1,-9 19 0,15-29-272,0 0-1,0 0 1,1 0-1,-1 0 1,0 1-1,1-1 0,-1 0 1,1 0-1,0 1 1,0-1-1,0 0 1,0 0-1,0 1 1,0-1-1,0 0 1,1 0-1,-1 1 1,1-1-1,0 0 0,0 0 1,0 0-1,0 0 1,0 0-1,0 0 1,0 0-1,1 0 1,-1 0-1,1-1 1,-1 1-1,1 0 1,0-1-1,-1 0 1,1 1-1,0-1 0,0 0 1,0 0-1,0 0 1,0 0-1,1 0 1,-1 0-1,0-1 1,0 1-1,0-1 1,1 1-1,-1-1 1,3 0-1,7 1-19,0 0-1,0-1 1,-1 0 0,1-1 0,0 0-1,0-1 1,19-5 0,-12 1-122,1 0 1,-2-2-1,1 0 0,-1-2 1,0 0-1,-1 0 1,0-2-1,0 0 1,-1-1-1,-1 0 0,-1-2 1,0 0-1,17-23 1,-28 35 89,15-25-52,-17 28 73,-1-1 1,1 0 0,-1 0 0,1 0 0,-1 1 0,1-1 0,-1 0 0,0 0-1,1 0 1,-1 0 0,0 0 0,0 0 0,0 0 0,0 0 0,0 0-1,0 0 1,0 0 0,0 0 0,0 0 0,0 0 0,0 0 0,-1 0 0,1 0-1,0 0 1,-1 0 0,0-1 0,0 2 9,0 0 0,0-1 0,0 1 0,0 0 0,0 0-1,0 0 1,-1 0 0,1 0 0,0 0 0,0 0 0,0 0 0,0 1 0,0-1 0,0 0 0,-1 1 0,1-1-1,0 1 1,0-1 0,0 1 0,0-1 0,0 1 0,-1 1 0,-27 19 234,25-18-197,-8 7 74,0 1 0,1 1 0,0-1 0,1 2-1,0 0 1,1 0 0,1 0 0,0 1 0,1 1-1,-6 15 1,9-22-72,2 1 0,-1 0 0,1 0-1,1 0 1,-1 0 0,2 0 0,-1 0 0,2 15-1,0-19-64,0 1-1,0-1 0,0 1 0,1-1 0,0 0 1,0 0-1,0 0 0,1 0 0,0 0 1,0 0-1,0 0 0,0-1 0,1 0 0,7 8 1,-6-9-122,-1 0 0,1 0 0,-1 0 0,1-1 0,0 1 0,0-1 0,0-1 0,0 1 1,0-1-1,0 0 0,1 0 0,-1 0 0,0 0 0,0-1 0,1 0 0,-1-1 0,0 1 0,1-1 1,-1 0-1,0 0 0,0 0 0,1-1 0,-1 0 0,-1 0 0,9-4 0,12-7-1392,-1-1 0,0-1-1,34-29 1,-49 37 994,70-60-2021,-2-3 1,81-96-1,118-175 2558,-264 326 588,45-64 4414,-53 72-3414,0 0 0,0-1-1,-1 1 1,1-1 0,1-9-1,-5 17-1546,0 0-1,0-1 1,0 1-1,0 0 1,0 0-1,0 0 1,0 0-1,0 0 1,0 0-1,0-1 1,0 1 0,0 0-1,0 0 1,0 0-1,0 0 1,0 0-1,0-1 1,0 1-1,0 0 1,0 0-1,0 0 1,0 0-1,0 0 1,-1 0-1,1-1 1,0 1 0,0 0-1,0 0 1,0 0-1,0 0 1,0 0-1,0 0 1,0 0-1,-1 0 1,1 0-1,0 0 1,0-1-1,0 1 1,0 0-1,0 0 1,0 0 0,-1 0-1,1 0 1,0 0-1,0 0 1,0 0-1,0 0 1,0 0-1,-1 0 1,1 0-1,0 0 1,0 0-1,0 0 1,0 0-1,0 1 1,-1-1 0,1 0-1,0 0 1,0 0-1,0 0 1,-15 8 1236,-11 12-410,-8 20 3,3 3-1,2 0 1,1 2-1,-29 65 1,-11 18 170,-124 268 29,120-235-2628,60-144-1287,12-33-1329,10-35-1602,34-178-10145,-40 199 14708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26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3728,'15'4'17273,"-1"1"-9046,-3 1-4613,-3 0-3864,-41-7-24230,31 0 24400,-15-2-4388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22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49 452,'2'-19'10811,"3"6"-5334,-3 11-5225,-1 1 0,1-1 0,-1 1 1,1 0-1,0 0 0,-1-1 0,1 1 1,0 0-1,0 1 0,0-1 0,0 0 0,0 0 1,0 1-1,0-1 0,0 1 0,0 0 1,0 0-1,0 0 0,0 0 0,0 0 1,3 0-1,-5 0-160,-1 1 0,1-1 0,0 0 0,-1 0 0,1 1 0,0-1 0,-1 0 0,1 1 0,0-1 0,-1 0 0,1 1 0,0-1 0,0 0 1,0 1-1,-1-1 0,1 0 0,0 1 0,0-1 0,0 1 0,0-1 0,0 0 0,0 1 0,0-1 0,0 1 0,0-1 0,0 0 0,0 1 0,0-1 0,0 1 1,0-1-1,0 0 0,0 1 0,0-1 0,0 1 0,1-1 0,-1 0 0,0 1 0,0-1 0,1 0 0,-1 1 0,0-1 0,0 0 0,1 1 0,-1-1 0,0 0 0,1 0 1,-1 1-1,1-1 0,15 24 147,-14-21 130,10 11-101,0 0 0,1-1-1,1-1 1,0 0 0,25 16 0,-18-13 56,36 33 0,-34-23-106,0 0 0,19 30 0,-34-44-195,-1 1 1,-1-1-1,0 1 0,0 1 0,-1-1 0,-1 1 1,0 0-1,2 15 0,-5-22-14,-1-1 0,-1 1 0,1 0 0,-1-1 0,0 1 0,0-1 0,-1 1 0,1-1 0,-1 1 0,0-1 0,-1 0 0,0 0 0,1 0 0,-1 0 0,-1-1 0,1 1 0,-1-1 0,-6 7 0,5-7-23,0 1-1,0 0 0,0-1 0,0 0 1,-1 0-1,0-1 0,1 0 0,-2 0 0,1 0 1,0 0-1,0-1 0,-1 0 0,1-1 0,-1 1 1,-8 0-1,14-2 4,0 0 1,1 0-1,-1 0 1,0 0-1,1 0 1,-1 0-1,0 0 1,1 0-1,-1 0 1,0-1-1,1 1 1,-1 0-1,0 0 1,1 0-1,-1-1 1,1 1-1,-1 0 1,0-1 0,1 1-1,-1-1 1,1 1-1,-1-1 1,1 1-1,0-1 1,-1 1-1,1-1 1,-1 1-1,1-1 1,0 1-1,-1-1 1,1 0-1,0 1 1,0-1-1,-1 0 1,7-27-209,25-21 45,57-47-124,5 3 1,112-87-1,-186 164 289,22-15 81,-41 31-50,-33 34 68,-28 30-93,27-30 72,-40 52 0,66-75-34,0 1-1,0 0 1,2 0 0,-1 0-1,2 1 1,-1 0 0,2 0-1,0 1 1,-3 16 0,6-27-32,0 1-1,1-1 1,-1 0 0,1 1 0,0-1 0,0 1 0,0-1 0,1 1 0,-1-1-1,1 1 1,0-1 0,0 0 0,0 1 0,0-1 0,0 0 0,1 0 0,0 0-1,-1 0 1,1 0 0,0 0 0,0-1 0,1 1 0,2 3 0,-1-4-106,0 0-1,1 0 1,-1 0 0,0 0 0,1-1 0,-1 1 0,1-1 0,-1 0 0,1-1-1,0 1 1,-1-1 0,1 0 0,0 0 0,-1 0 0,1-1 0,7-1 0,33-12-4193,-6-7-5515,-21 9 3478,-8 8 2536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23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399 32 1100,'12'-13'8836,"2"-2"2325,-1 12-7218,-12 3-3786,-17 20 4226,-275 462-3189,222-360-1161,51-92-65,-26 62 0,99-135 74,-54 41-21,1 1-1,0-1 0,-1 1 0,1-1 0,0 1 0,0 0 0,0-1 0,1 1 0,-1 0 0,0 0 0,0 1 0,0-1 0,1 0 0,-1 1 0,0-1 0,1 1 0,-1 0 0,0 0 0,1 0 0,-1 0 0,3 1 0,1 0 49,-1 2-1,0-1 0,0 0 1,0 1-1,-1 0 0,1 0 1,-1 0-1,7 6 1,44 37 116,1-2 0,3-3 0,1-3 0,111 52 0,-17-31-4251,260 62-1,-373-110 3577,141 34-16283,-144-35 12426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24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1040,'4'-8'15421,"-3"9"-15146,26-7 5955,52 0-6847,-42 3 2000,7-1-1128,207-14-644,-235 20-2470,-8 0-1772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25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54 368,'-1'1'424,"1"-1"0,-1 1-1,0 0 1,1 0 0,-1-1 0,1 1-1,-1 0 1,1 0 0,0 0 0,-1 0-1,1 0 1,0 0 0,-1-1 0,1 1-1,0 0 1,0 0 0,0 0 0,0 0-1,0 0 1,0 0 0,0 0 0,0 0-1,1 0 1,-1 0 0,0 0 0,0 0-1,1 0 1,0 1 0,0-1 54,1 1 0,-1-1 0,1 0-1,-1 0 1,1 1 0,-1-1 0,1 0 0,0-1 0,0 1-1,0 0 1,-1 0 0,5 0 0,57 6 2782,228-18-1998,0-18-4370,-102-2-3793,-54 9-1287,-84 14 4730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27.3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1 748,'1'0'257,"-1"0"-1,0 0 1,0 0-1,1 0 0,8 3 7439,-9-3-7439,4 17 3865,-5 24-1789,1-35-1455,-4 37 18,-2 0 0,-2 0 0,-2 0 0,-1-1 0,-24 55 0,-105 198 1257,21-53-568,113-228-1457,2-6-44,0 0-1,0 0 1,1 0 0,0 0-1,1 0 1,0 1 0,0 0-1,0-1 1,1 1 0,1 0-1,0-1 1,0 12 0,1-20-64,0 1 0,0-1 0,-1 1 1,1-1-1,0 1 0,0-1 1,0 1-1,-1-1 0,1 0 1,0 0-1,0 1 0,0-1 1,0 0-1,0 0 0,0 0 1,0 0-1,-1 0 0,1 0 0,0 0 1,0 0-1,0-1 0,0 1 1,0 0-1,0 0 0,-1-1 1,1 1-1,0 0 0,0-1 1,0 1-1,-1-1 0,1 1 1,0-1-1,0 0 0,30-18 317,-19 10-243,-4 2-12,0 0 0,1 0 0,0 1 0,13-6 0,-19 11-27,0-1 1,1 1-1,-1 0 1,0 0-1,1 1 1,-1-1-1,0 1 1,1 0-1,-1 0 1,0 0-1,1 0 1,-1 0-1,1 1 1,-1 0-1,0-1 1,0 1-1,1 0 1,3 2-1,12 7 129,1 1-1,-2 1 1,1 0-1,27 26 1,64 70 1138,-39-37-932,38 31-408,5-6 0,156 102 0,-160-121-2247,-9-7-3937,4-7-6475,-76-47 8226,-4-2 141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28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6 280,'0'-2'356,"2"2"-96,0-1 100,-2-1-420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29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8 1360,'-6'-8'16955,"15"12"-12683,5 0-5481,73 5 3025,-88-9-1770,-18 8 26,7-4-5493,-14-11-8723,15 8 10841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29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546 5 44,'1'-1'468,"0"1"1,0-1-1,0 1 1,0 0-1,0-1 0,0 1 1,-1 0-1,1-1 1,0 1-1,0 0 0,0 0 1,0 0-1,0 0 1,0 0-1,0 0 0,0 0 1,0 0-1,0 0 1,0 0-1,0 0 0,0 1 1,0-1-1,0 0 1,0 1-1,0-1 1,-1 1-1,1-1 0,0 1 1,1 0-1,-6 9 4870,-12 3-4315,-9 0-558,1-2 1,-2 0 0,0-2 0,-51 12 0,26-7-267,-7 3-185,2 0-1232,-58 10-1,109-27 482,0 1 0,0-1 0,-1 0 0,1 0 0,0-1 0,0 0 0,-5-1 0,-33-15-9865,34 12 7698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30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705 1 1712,'-8'0'2488,"0"1"-1,-1 0 1,1 1 0,-16 4-1,-64 31 1278,30-11-2681,-25 11-824,1 4 0,-79 53 1,44-24-5532,111-67 3716,1 0 1,0-1-1,-1 0 1,0 1-1,1-2 1,-9 3-1,3-2-1500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8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81 364,'-6'-42'3418,"-1"3"6774,19 49-3409,20 4-5449,-27-12-710,15 5-245,-1-1 0,1-1 1,1-1-1,23 3 0,-16-5-1286,1 0 1,40-4-1,-21-6-3885,-46 7 3962,0 0-1,0 0 1,0 0-1,0 0 0,0 0 1,0 0-1,0 0 1,-1-1-1,1 1 1,0-1-1,2-1 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31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73 680,'-2'-3'2342,"2"3"-2108,0 0 0,0 0 1,0-1-1,0 1 0,0 0 0,0-1 0,3-6 6558,-3 6-6558,0 1 0,1 0 0,-1 0 1,0 0-1,1 0 0,-1 0 0,0 0 0,1 0 1,0-1 92,0 1 0,1-1 0,-1 1 0,0 0 0,0 0 0,0-1 0,0 1 0,1 0 0,-1 0 0,0 0 0,0 0 0,0 1 0,1-1 1,-1 0-1,2 1 0,6 3-36,1 0 1,-1-1 0,1-1 0,-1 1 0,1-2-1,0 1 1,0-1 0,0-1 0,0 0-1,0 0 1,20-4 0,13-3 122,59-19 0,-70 17-250,8 0-85,-23 5-73,1 0-1,26-11 1,-132 33-17697,75-14 14547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32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1452,'-1'1'595,"1"1"-1,-1 0 1,1-1 0,0 1-1,-1 0 1,1 0 0,0-1-1,0 1 1,0 0 0,0 0-1,1-1 1,-1 1-1,0 0 1,1-1 0,-1 1-1,1 0 1,0-1 0,0 1-1,-1-1 1,1 1 0,0-1-1,0 1 1,0-1 0,2 3-1,1-2-177,-1 0 0,0 1-1,1-1 1,-1-1 0,1 1 0,0 0 0,-1-1-1,1 0 1,0 0 0,6 1 0,7 1-161,1-2 0,-1 0 0,34-3 0,190-24-63,-162 14-4031,-2-3-5831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32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1 1868,'-12'29'11260,"-8"33"-6732,-5 18-3110,-144 375 537,167-452-1962,1 0 0,0 0 0,0 0 0,0 0 0,0 0 0,1 1 0,-1-1 0,1 0 0,0 4 0,0-7 4,0 0 1,0 0 0,0 0-1,0 1 1,0-1 0,0 0-1,0 0 1,1 0 0,-1 0-1,0 1 1,0-1 0,0 0 0,0 0-1,0 0 1,0 0 0,1 0-1,-1 0 1,0 1 0,0-1-1,0 0 1,0 0 0,1 0-1,-1 0 1,0 0 0,0 0-1,0 0 1,1 0 0,-1 0-1,0 0 1,0 0 0,0 0-1,1 0 1,-1 0 0,0 0 0,0 0-1,0 0 1,1 0 0,-1 0-1,0 0 1,0 0 0,0 0-1,0 0 1,1-1 0,-1 1-1,18-14-72,-3-4 14,1 0-1,-2-2 1,-1 0-1,0 0 1,-2-1-1,0-1 1,13-39-1,-5 4-206,21-112-1,-38 156 260,0 7 28,-1 0 0,1 0 0,-2 0 1,1-1-1,0 1 0,-1 0 0,-1 0 1,1-1-1,-1 1 0,-2-10 0,3 15-7,-1 1-1,1 0 0,-1 0 0,1 0 1,-1-1-1,0 1 0,1 0 0,-1 0 0,1 0 1,-1 0-1,1 0 0,-1 0 0,1 0 0,-1 0 1,0 0-1,1 0 0,-1 0 0,1 0 0,-1 1 1,1-1-1,-1 0 0,1 0 0,-1 0 0,1 1 1,-1-1-1,1 0 0,-1 1 0,1-1 0,-1 0 1,1 1-1,0-1 0,-1 1 0,1-1 0,0 1 1,-1-1-1,1 1 0,0-1 0,-1 1 0,-17 20 227,-2 10 128,0 1-1,3 0 0,0 1 1,3 1-1,0 1 0,-16 66 1,29-96-348,0-1-1,1 0 1,-1 0 0,1 1 0,0-1 0,0 0 0,0 1 0,0-1-1,1 0 1,2 9 0,-2-12-19,0 0 0,-1 1-1,1-1 1,0 0 0,0 0 0,0 0-1,1 0 1,-1-1 0,0 1 0,0 0-1,0 0 1,1-1 0,-1 1 0,0 0-1,1-1 1,-1 1 0,0-1 0,1 0-1,-1 0 1,1 1 0,-1-1 0,1 0-1,-1 0 1,0 0 0,1 0 0,-1-1-1,1 1 1,-1 0 0,1-1 0,-1 1-1,0-1 1,1 1 0,-1-1 0,0 1-1,3-3 1,15-5-129,0-1 0,0-1-1,-1-1 1,0 0 0,-1-1 0,-1-1-1,0-1 1,0 0 0,-1-1 0,16-23-1,0-3-361,-2-1 0,-1-2-1,22-49 1,-48 89 399,0 0 0,0 0 0,0 0 1,-1 0-1,0 0 0,1 0 0,-1-6 0,-1 9 62,0 1 0,0 0-1,0 0 1,0-1 0,0 1-1,0 0 1,0 0 0,0-1 0,0 1-1,0 0 1,0 0 0,0-1-1,0 1 1,-1 0 0,1 0 0,0 0-1,0-1 1,0 1 0,0 0-1,-1 0 1,1 0 0,0-1-1,0 1 1,0 0 0,-1 0 0,1 0-1,0 0 1,0 0 0,-1 0-1,1 0 1,0-1 0,0 1 0,-1 0-1,1 0 1,0 0 0,0 0-1,-1 0 1,1 0 0,-1 0-1,-21 9-1652,-127 78-10855,108-63 9411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33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6 376,'2'0'432,"0"-2"-112,-2 0 372,0 0-744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34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18 281 912,'-17'-13'19463,"30"8"-18632,309-81 6167,154-61-6801,-454 136-1606,-22 10 1261,0 1-1,0 0 1,0-1-1,0 1 1,-1 0-1,1-1 1,0 1-1,0 0 0,0-1 1,-1 1-1,1 0 1,0-1-1,0 1 1,-1 0-1,1-1 1,0 1-1,0 0 0,-1 0 1,1-1-1,0 1 1,-1 0-1,1 0 1,-1 0-1,1 0 1,0 0-1,-1-1 0,1 1 1,0 0-1,-1 0 1,1 0-1,-1 0 1,0 0-1,-55-8-13710,41 7 9440,0-1 739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34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362 58 524,'19'-15'5526,"-13"9"-3556,0 1 0,1 0 0,0 0 0,0 0 0,1 1 0,-1 0 0,12-4 0,-19 8-1919,1 0 0,-1-1 0,0 1-1,1 0 1,-1 0 0,0 0 0,1 0 0,-1 0 0,0 0-1,1 0 1,-1 0 0,1 0 0,-1 0 0,0 0 0,1 0 0,-1 0-1,0 0 1,1 1 0,-1-1 0,0 0 0,1 0 0,-1 0-1,0 0 1,0 1 0,1-1 0,-1 0 0,0 0 0,0 1 0,1-1-1,-1 0 1,0 0 0,0 1 0,1-1 0,-1 0 0,0 1-1,0-1 1,-1 17 654,-11 13-329,-1-14-307,-1 0 0,0 0 0,-1-1 0,-1-1 1,0-1-1,-1 0 0,-22 13 0,13-11-108,0 0-1,-1-2 0,-1-1 0,-42 11 0,59-20 14,1 0 0,-1-2-1,0 1 1,-21-1 0,30-1 25,1 0-1,-1 1 1,0-1-1,0-1 1,0 1-1,0 0 1,0 0-1,1-1 1,-1 1 0,0-1-1,0 1 1,1-1-1,-1 0 1,0 0-1,1 0 1,-1 0-1,0 0 1,1 0 0,0 0-1,-1 0 1,1-1-1,0 1 1,-1-1-1,1 1 1,0-1-1,0 1 1,0-1 0,0 1-1,1-1 1,-1 0-1,0 0 1,1 1-1,-1-1 1,1 0-1,0 0 1,-1-3 0,1 5 3,0-1-1,0 1 1,0 0 0,0-1 0,0 1 0,0-1 0,0 1 0,0-1 0,0 1 0,0 0 0,0-1 0,1 1 0,-1-1 0,0 1 0,0 0 0,0-1-1,1 1 1,-1-1 0,0 1 0,0 0 0,1-1 0,-1 1 0,0 0 0,1-1 0,-1 1 0,0 0 0,1 0 0,-1-1 0,0 1 0,1 0 0,-1 0-1,1 0 1,0-1 0,16 5 149,16 17 211,1 15 194,-1 2 0,-1 1-1,-2 2 1,-3 1-1,34 65 1,-46-78-538,-2 1 1,-1 1-1,-1 1 1,-1-1-1,-2 1 0,5 43 1,-9-38-2541,-2 1 1,-3 68 0,1-90-113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34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1 103 1744,'34'4'13602,"-1"4"-5686,13 2-3101,-42-10-4734,1 1 0,-1-1 0,0 0 0,1 0 0,-1-1 0,1 1 0,-1-1 0,0 0 0,0 0 0,1-1 0,-1 1 1,0-1-1,0 0 0,6-4 0,-6 3-549,0 0 0,1-1 0,-1 0 0,-1 1 1,1-2-1,-1 1 0,1 0 0,3-8 0,12-23-8104,-6 9-3428,-9 20 8442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35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1624,'26'13'11960,"3"-4"-4184,-12-6-5163,-1 0 0,1-1-1,23 0 1,-40-2-2616,-2 2-766,0 1 0,0-1 0,0 1 0,-1-1 0,1 0 0,-1 0 0,0 0 0,0 0-1,-5 2 1,-6 3-5977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38.4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36 984,'-5'-22'15510,"5"21"-15021,-1 0 0,0 0 0,1 0 0,-1 1 0,0-1 0,0 0 0,0 0 0,1 0 0,-1 1 0,0-1 0,0 0 0,0 1 0,0-1 0,0 1 0,-1-1 0,1 1 0,0-1 0,0 1 0,0 0 0,0-1 0,0 1 0,-1 0 0,1 0 0,-2 0 0,0 5-128,-1 0 1,1 1 0,0-1 0,1 1 0,-1 0 0,1-1 0,-2 13 0,-2 6-283,1 0 1,1 1-1,1-1 1,2 1 0,1 31-1,20 120 507,-8-97-496,-11-45-1870,-1-28 779,0 0 0,-1 0 0,0 0-1,0-1 1,-1 1 0,-3 10 0,4-14 738,0-1 0,0 1 1,0 0-1,0-1 0,0 1 0,0 0 0,-1-1 0,1 1 0,0-1 0,-1 0 1,1 1-1,-1-1 0,1 0 0,-1 0 0,0 0 0,0 0 0,1 0 0,-1-1 1,0 1-1,0 0 0,0-1 0,0 1 0,0-1 0,0 0 0,0 0 0,0 0 1,0 0-1,0 0 0,0 0 0,0 0 0,1-1 0,-1 1 0,0-1 0,0 1 0,0-1 1,0 0-1,0 1 0,1-1 0,-1 0 0,-3-3 0,-16-8-7834,12 5 4129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38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11 388,'-23'-10'23390,"13"16"-24307,-14 12-2098,9-5-6194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9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 25 1484,'17'-25'19716,"-17"42"-18196,-1 3-1180,0 0 0,-2 0 0,-1 0 0,0-1 0,-2 1-1,-10 26 1,-59 111 498,60-129-713,-75 144-1291,88-187-10367,8-23 2583,-2 22 5281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39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266 377 380,'32'12'10072,"3"-11"-4268,-25-2-5222,0-1 0,0 0 0,0 0-1,0-1 1,14-7 0,-9 4-665,-1-2 1,0 0-1,0 0 0,-1-1 1,0-1-1,-1 0 0,16-17 1,-23 20 76,0 0 1,-1 0 0,0-1 0,0 0-1,0 1 1,-1-1 0,-1 0 0,1 0 0,-1-1-1,0 1 1,-1 0 0,0-1 0,-1 1-1,0-1 1,-1-12 0,1 14 2,-1-1 0,0 1-1,0-1 1,-1 1 0,0 0 0,0-1 0,-1 1 0,0 0 0,0 0 0,0 1 0,-1-1-1,0 1 1,-1-1 0,1 1 0,-1 1 0,0-1 0,-10-7 0,13 11 8,0 0 0,-1 1 1,1-1-1,-1 1 0,0 0 1,1 0-1,-1 0 0,0 0 0,0 0 1,0 0-1,0 1 0,0 0 1,0-1-1,1 1 0,-1 0 1,0 0-1,0 1 0,0-1 0,0 1 1,-4 0-1,2 2 14,-1-1 0,1 1 0,0-1 0,0 1 0,0 1 0,1-1-1,-1 1 1,1 0 0,-7 8 0,-3 4 144,2 2-1,0-1 1,1 2 0,-14 29-1,-2 21 639,4 0-1,-27 133 1,14-51-357,-50 115-159,28-98-2782,40-125-1247,2-17-3947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39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81 896,'14'-7'3118,"0"1"0,1 0 0,0 1-1,24-5 1,30-2 2626,5-1-6888,-5-9-10802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40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63 1896,'11'-14'24821,"4"14"-24622,0 1 1,0 0-1,-1 1 0,1 1 0,-1 0 1,1 1-1,-1 1 0,0 0 1,0 1-1,-1 0 0,0 1 0,17 12 1,-23-14-165,-1 0 1,1 1-1,-1 0 1,0 0-1,-1 1 1,1-1 0,-1 1-1,-1 1 1,1-1-1,-1 1 1,0-1-1,-1 1 1,0 0-1,0 0 1,-1 1 0,0-1-1,0 1 1,-1-1-1,0 1 1,-1-1-1,0 1 1,-1 13-1,-2-4-32,0-1 0,-2 0 0,0 0 0,0-1 0,-2 1 0,0-1 0,-1 0 0,0-1 0,-1 0 0,-1 0 0,-21 23 0,1-5-89,-1-1 0,-2-2 0,-54 38 0,83-65 44,-3 3-104,0 0 1,-1-1 0,1 0-1,-1-1 1,0 1-1,0-2 1,-1 1-1,1-1 1,-10 2 0,17-5 129,1 0 1,-1 0-1,1 0 1,-1 0-1,1-1 1,-1 1-1,1 0 1,0 0 0,-1-1-1,1 1 1,-1 0-1,1-1 1,0 1-1,-1 0 1,1-1-1,0 1 1,-1 0-1,1-1 1,0 1 0,0-1-1,-1 1 1,1-1-1,0 1 1,0 0-1,0-1 1,0 1-1,-1-1 1,1 1-1,0-1 1,0 1 0,0-1-1,0 1 1,0-1-1,0 1 1,1-1-1,-1 1 1,0-1-1,0 1 1,0-1-1,0 1 1,0-1 0,1 1-1,-1-1 1,0 1-1,0 0 1,1-1-1,-1 1 1,0-1-1,1 1 1,-1 0 0,0-1-1,1 1 1,18-29-249,-18 27 226,19-25-42,1 2 0,1 0 0,44-37-1,89-58 117,-60 49-31,78-77 53,-155 130-33,-1 0-1,-1-2 1,0 1-1,-1-2 1,-2 0-1,22-45 1,-35 66-14,1 0 1,-1 0 0,0 0-1,0 0 1,1 0 0,-1-1-1,0 1 1,0 0 0,0 0-1,0 0 1,1-1 0,-1 1-1,0 0 1,0 0 0,0 0-1,0-1 1,0 1 0,0 0-1,1 0 1,-1-1 0,0 1-1,0 0 1,0 0-1,0-1 1,0 1 0,0 0-1,0 0 1,0-1 0,0 1-1,0 0 1,0 0 0,0-1-1,-1 1 1,1 0 0,0 0-1,0-1 1,0 1 0,0 0-1,0 0 1,0-1 0,-1 1-1,1 0 1,0 0 0,0 0-1,0-1 1,0 1-1,-1 0 1,1 0 0,0 0-1,0 0 1,-1 0 0,1-1-1,0 1 1,0 0 0,0 0-1,-1 0 1,1 0 0,0 0-1,-1 0 1,-19 12 277,-23 27-141,31-25-100,0 2 1,1-1-1,1 2 1,0-1-1,1 1 1,1 1-1,-10 31 1,14-36 3,1 1 0,1 0 0,0-1 0,1 1 0,0 0 0,1 0 0,0 0 0,2 0 0,-1-1 0,2 1 0,5 19 0,-5-24-106,0 0 0,0 0 1,1-1-1,0 1 0,1-1 0,0 0 0,0 0 1,0-1-1,1 1 0,0-1 0,1 0 0,0-1 1,0 0-1,0 0 0,13 8 0,30 7-6188,8-10-8276,-47-9 10736,-2 1 127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41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348 45 376,'0'-17'4971,"2"-11"11175,5 32-10591,6 15-4846,64 133 342,-55-103-207,2-1 0,41 60 0,-57-95-734,2-1 0,-1-1-1,2 1 1,-1-1 0,2-1 0,-1 0-1,1-1 1,1 0 0,0-1 0,0 0 0,0-1-1,27 9 1,-22-8-110,-14-6 0,0 0 0,0 0 0,0-1 0,1 1 0,-1-1 0,0 0 0,7 0 0,-11-2 0,1 0 0,0-1 0,0 1 0,-1-1 0,1 1 0,-1-1 0,1 1 0,-1-1 0,0 1 0,0-1 0,0 1 0,1-1 0,-1 1 0,-1-1 0,1 0 0,0 1 0,0-1 0,0 1 0,-1-2 0,-1 1 0,-1 3 0,0 0 0,0 1 0,0-1 0,0 1 0,0-1 0,1 1 0,-1 0 0,1 0 0,-1 0 0,1 1 0,0-1 0,0 1 0,-2 2 0,0 0 0,-49 53 0,3 3 0,3 2 0,-70 125 0,49-77 0,-298 563-6909,357-656 5395,-22 51-6056,22-25-4618,10-37 8354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42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58 996,'-37'-11'23421,"64"10"-20339,173-12-1509,-116 11-2120,106-18 0,-143 13-500,-27 5-1867,-6 1-3236,0 0-4971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43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28 1268,'0'1'303,"-1"-1"-1,1 0 1,-1 0-1,1 1 1,0-1-1,-1 0 1,1 1 0,-1-1-1,1 0 1,0 1-1,-1-1 1,1 1-1,0-1 1,-1 0 0,1 1-1,0-1 1,0 1-1,0-1 1,-1 1-1,1-1 1,0 1-1,0-1 1,0 1 0,0-1-1,0 1 1,0-1-1,0 1 1,0-1-1,0 1 1,0 0-1,0-1 1,0 1 0,0-1-1,1 1 1,-1-1-1,0 0 1,1 2-1,21 7 5420,36-6-1838,-55-3-3510,42-1 613,65-11 0,-8-7-4345,-47-3-11622,-44 19 11515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43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1492,'10'-3'23945,"3"4"-21641,8 0-5305,-5 0 4263,110 1-574,110-2-1843,-232-1 456,0 1 1,1-1-1,-1 0 0,0 0 1,0 0-1,0 0 1,1-1-1,-1 0 0,4-2 1,14-18-13639,-19 16 10689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44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633 22 1180,'20'-21'19730,"-26"35"-18459,0-3-1054,-2 0 0,1-1 1,-2 1-1,1-2 0,-1 1 0,-1-1 0,0 0 0,0-1 0,0 0 0,-13 6 0,-18 10-158,-59 25 1,79-40-269,1-1 1,-1 0-1,-1-2 1,-27 5-1,41-10 112,0 0 1,0 0-1,0-1 0,0 0 1,0 0-1,0-1 1,0 0-1,0 0 0,0-1 1,0 0-1,0 0 0,1-1 1,-1 0-1,1-1 0,-7-4 1,12 8 102,1-1 0,0 0 0,-1-1 1,1 1-1,0 0 0,0 0 0,0 0 0,0-1 1,0 1-1,0 0 0,0-1 0,1 1 0,-1-1 1,0 1-1,1-1 0,-1 1 0,1-1 0,0 0 1,-1 1-1,1-1 0,0 1 0,0-1 0,0-3 1,0 5 5,1 0 1,-1-1-1,0 1 0,0 0 1,0-1-1,0 1 1,0 0-1,0 0 1,0-1-1,1 1 0,-1 0 1,0 0-1,0-1 1,0 1-1,1 0 1,-1 0-1,0 0 1,0-1-1,1 1 0,-1 0 1,0 0-1,0 0 1,1 0-1,-1 0 1,0-1-1,0 1 0,1 0 1,-1 0-1,0 0 1,1 0-1,-1 0 1,0 0-1,0 0 0,1 0 1,-1 0-1,0 0 1,1 0-1,-1 0 1,1 1-1,18 17 563,-9-1-224,-1-1 0,-1 2 0,0 0 0,-2 0 0,0 0 0,0 0 0,4 38 0,6 142 1228,-15-159-1348,2 34-29,-4 1 0,-20 139 0,12-166-1202,-27 81 1,23-93-1016,-1-1 1,-34 59-1,29-61-616,11-17-661,-1 1 0,-1-2 0,-15 20 0,14-24-270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44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64 436,'24'6'15292,"4"7"-7876,-21-9-7218,1 0 0,-1-1 0,0 0 0,1 0 0,0-1-1,10 2 1,-16-3-211,0-1 1,0 0-1,0-1 0,0 1 0,0 0 1,0 0-1,0-1 0,0 0 0,0 1 1,0-1-1,0 0 0,0 0 0,0 0 0,-1 0 1,1 0-1,0 0 0,-1 0 0,1-1 1,-1 1-1,1-1 0,-1 1 0,0-1 1,1 1-1,-1-1 0,0 0 0,0 0 1,0 1-1,0-1 0,-1 0 0,2-2 1,-1 2-57,0-1 0,0 1 0,-1 0 0,1 0 0,0 0 0,-1-1 0,1 1 0,-1 0 0,0-1 0,0 1 0,0 0 0,0-1 0,0 1 0,0 0 0,-1 0 0,1-1 0,-1 1 0,1 0 0,-1 0 0,-1-4 0,0 4-632,1 1 1,-1-1-1,0 0 1,0 0-1,1 0 1,-1 1 0,0-1-1,0 1 1,0 0-1,-1-1 1,-3 0-1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45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48 540,'7'13'22392,"22"-10"-17978,20-9-7318,-37 4 4799,32-17-1814,-43 18-267,0 1-1,0-1 1,-1 1 0,1-1-1,0 1 1,0-1-1,-1 0 1,1 1 0,0-1-1,-1 0 1,1 0-1,-1 1 1,1-1 0,-1 0-1,0 0 1,1 0-1,-1 0 1,0 0 0,1-1-1,-1 2-320,-1-1 0,1 0 0,0 0 0,-1 0 0,1 0 0,-1 0 0,1 0 0,-1 1 0,1-1 0,-1 0 0,0 0 0,1 1 0,-1-1 0,0 0-1,1 1 1,-1-1 0,0 1 0,0-1 0,0 1 0,0-1 0,0 1 0,1 0 0,-3-1 0,-6-1-3343,-1 0 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9.8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0 1556,'3'6'1395,"0"1"1,-1-1-1,0 0 0,-1 1 1,1-1-1,-1 1 0,0 9 1,0 52 4120,-1-44-4087,-1-13-1252,0 0 1,-1 0-1,0 0 1,-1 0-1,0 0 1,-1 0 0,0-1-1,-1 0 1,0 0-1,-7 11 1,27-39-678,1 0 1,0 1-1,1 1 1,1 0 0,29-19-1,-44 33 398,204-138-2887,-207 140 3035,0-1 1,1 1 0,-1 0 0,0 0-1,0 0 1,1-1 0,-1 1-1,0 0 1,1 0 0,-1 0 0,0 0-1,0 0 1,1 0 0,-1 0-1,0 0 1,1 0 0,-1 0 0,0 0-1,1 0 1,-1 0 0,0 0-1,1 0 1,-1 0 0,0 0 0,0 0-1,1 0 1,-1 0 0,0 0-1,1 0 1,-1 0 0,0 1 0,0-1-1,1 0 1,-1 0 0,0 0-1,0 1 1,1-1 0,-1 0 0,0 0-1,0 1 1,0-1 0,1 1-1,1 17 1255,-7 19 118,-6 0-497,-1 0 0,-17 35 0,10-26-490,-1 0-170,-20 60-1033,45-108-276,0 1 1,-1-1-1,1 0 0,-1-1 1,1 1-1,-1-1 0,7-5 1,27-39-6491,-24 28 4618,0-1 102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46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504 237 248,'1'-4'605,"0"1"0,0-1 1,0 1-1,0-1 0,-1 1 0,1-1 1,-1 0-1,0 1 0,0-1 0,-1 0 1,1 1-1,-1-1 0,1 0 0,-1 1 1,0-1-1,0 1 0,-1 0 0,1-1 0,-1 1 1,0 0-1,0 0 0,0 0 0,-3-4 1,0 3-327,1 1 1,-1-1-1,0 1 0,0 0 1,-1 1-1,1-1 1,-1 1-1,1 0 1,-1 1-1,0-1 0,1 1 1,-1 0-1,-12 0 1,-4 0-146,0 2 0,-1 0 1,1 1-1,0 1 0,0 1 0,1 1 1,-40 14-1,48-14-73,0 0-1,0 1 0,1 0 1,0 1-1,0 1 1,1 0-1,0 0 1,0 1-1,1 1 1,0-1-1,1 2 1,0-1-1,-12 20 1,18-25-54,0 1 0,1-1 0,-1 0 1,1 1-1,1 0 0,-1-1 0,1 1 0,0 0 1,0 0-1,1-1 0,-1 1 0,1 0 1,1 0-1,-1 0 0,1 0 0,0-1 1,0 1-1,1 0 0,4 9 0,-4-11 5,0-1 0,0 1 0,0-1-1,1 0 1,-1 0 0,1 0 0,0 0 0,0 0-1,0-1 1,1 1 0,-1-1 0,1 0-1,-1 0 1,1 0 0,-1-1 0,1 1 0,0-1-1,0 0 1,0 0 0,0 0 0,0 0-1,0-1 1,0 0 0,0 1 0,0-2 0,0 1-1,0 0 1,0-1 0,4-1 0,11-2-5,0-1 1,-1-1-1,1-1 1,-1 0 0,-1-2-1,0 0 1,0 0 0,-1-2-1,21-17 1,-18 13-66,-1-1 1,-1-2 0,0 1-1,-1-2 1,-1 0 0,25-42-1,-22 22-273,-2 0 0,18-62 0,-28 86 362,-5 18 39,-4 30 134,0-1 0,2 6 46,0-6 87,5 49-1,-3-73-353,0-1 0,0 0 0,1 0 0,0 1 0,0-1 0,1-1 0,-1 1 0,2 0 0,-1-1 0,1 1 0,0-1 0,6 8 0,-9-13-137,0 0 1,0 0-1,0 0 1,0-1-1,1 1 1,-1 0-1,0 0 1,0-1-1,0 1 1,1-1-1,-1 1 0,0-1 1,1 1-1,-1-1 1,0 0-1,1 0 1,-1 0-1,0 1 1,1-1-1,-1-1 1,1 1-1,-1 0 1,0 0-1,1 0 1,-1-1-1,0 1 1,1-1-1,-1 1 1,0-1-1,3-1 1,0 0-1141,0-1 0,0 0 0,0-1 0,0 1 0,-1-1 0,1 1 0,3-6 1,1-1-1930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47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83 542 1012,'13'-5'14062,"-13"5"-13702,-1 19 4098,-19 36-6008,16-44 2756,-67 141-988,111-180-653,-19 5 99,109-104-1738,-118 116 1953,1 1-1,1 0 1,0 1 0,0 1 0,1 0-1,0 1 1,0 1 0,27-8-1,-41 13 133,1 1-1,-1 0 0,1-1 1,-1 1-1,1 0 0,-1 0 0,1 0 1,-1 0-1,1 0 0,0 1 0,-1-1 1,1 0-1,-1 1 0,1-1 1,-1 1-1,0-1 0,1 1 0,-1 0 1,0-1-1,1 1 0,-1 0 1,0 0-1,0 0 0,2 2 0,-1 0 46,0 0-1,0 0 1,-1 0-1,1 0 1,-1 0-1,0 0 1,0 0-1,0 1 1,0-1-1,0 7 1,1 9 309,-2-1 0,0 1 0,-4 24 0,3-33-188,0 1-50,-1 1-77,0 1-1,1-1 1,1 0 0,0 1 0,0-1 0,2 1 0,-1-1-1,2 0 1,6 22 0,-8-32-188,1-1 0,-1 1 0,1-1 0,0 1 0,-1-1 0,1 0 0,0 1 0,0-1 0,0 0 0,0 0 0,0-1 0,0 1 0,0 0 0,1-1 0,-1 1 0,0-1 0,0 0 0,0 0 0,1 0 0,-1 0 0,0 0 0,0 0 0,0 0 0,1-1 0,-1 1 0,0-1 0,4-1 0,64-22-3994,-65 22 3841,153-74-5259,-2-11 3390,-111 60 2040,-29 18 723,-1 0 0,0-1-1,-1-1 1,23-22 0,-34 30-294,0 1 1,0-1-1,-1 0 1,1 0-1,-1 0 0,0 0 1,0-1-1,0 1 1,0-1-1,-1 1 0,1-1 1,-1 0-1,0 1 1,0-1-1,0 0 0,0 0 1,-1 0-1,0 1 1,0-1-1,0 0 0,0 0 1,0 0-1,-1 0 1,0 0-1,0 1 0,0-1 1,0 0-1,-3-5 1,4 8-180,-1-1 1,0 1 0,0 0 0,0-1 0,0 1-1,-1 0 1,1 0 0,0 0 0,0 0 0,-1 0-1,1 0 1,-1 0 0,1 0 0,-1 1 0,1-1-1,-1 0 1,1 1 0,-1-1 0,1 1 0,-1 0-1,-2-1 1,-1 1 1,0 0 0,0 1-1,1-1 1,-1 1 0,0 0 0,1 0-1,-8 3 1,-3 3-23,0 0-1,0 0 1,-18 14-1,12-6-4,0 1 0,2 1 0,0 1 0,0 0 0,2 2 0,0 0 0,1 1-1,2 0 1,0 1 0,1 1 0,1 0 0,1 1 0,2 0 0,0 0 0,-10 50 0,18-73-95,1 0 0,-1 1 0,1-1 1,0 0-1,0 1 0,0-1 0,0 0 1,0 1-1,0-1 0,0 1 0,0-1 1,0 0-1,1 1 0,-1-1 0,0 0 1,1 1-1,-1-1 0,1 0 0,0 1 1,-1-1-1,1 0 0,0 0 0,0 0 1,0 0-1,0 0 0,0 0 0,2 2 1,-1-3-1,0 1 0,0-1 0,1 1 1,-1-1-1,0 0 0,0 0 1,1 0-1,-1 0 0,0 0 0,1-1 1,-1 1-1,0-1 0,0 1 1,0-1-1,3-1 0,9-4 13,0-1 0,0-1 0,22-15 0,8-10-49,-1-3 1,-1-1-1,-3-2 1,-1-2-1,-2-1 0,-1-2 1,-3-1-1,-2-1 1,27-56-1,-29 49 16,-3-1 0,-1-1 1,-4 0-1,23-96 0,-43 151 21,0-1 0,1 1-1,-1 0 1,0-1 0,0 1 0,0-1 0,0 1-1,0 0 1,0-1 0,1 1 0,-1-1 0,0 1 0,0-1-1,0 1 1,-1 0 0,1-1 0,0 1 0,0-1-1,0 1 1,0 0 0,0-1 0,0 1 0,-1-1-1,1 1 1,0 0 0,0-1 0,0 1 0,-1 0 0,1-1-1,0 1 1,-1 0 0,1 0 0,0-1 0,-1 1-1,1 0 1,-1-1 0,-14 8 224,-14 20-36,4 7-335,2 1-1,1 2 0,2 0 1,1 2-1,-18 53 0,6-16-1995,21-55-303,1 0-1,1 1 0,0 0 0,2 1 0,-6 44 1,11-31-1140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48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3 105 252,'-2'-18'12146,"10"16"-6464,22 24-3355,-13-4-1671,1 0 89,-2 0 0,21 29 0,-32-39-578,0 1 0,0 1 0,-1-1 0,0 1 0,0-1 1,-1 1-1,-1 0 0,3 20 0,-5-16-146,0 0-1,-1 0 0,-1 0 1,0 0-1,-1 0 0,0 0 1,-1-1-1,-1 1 0,0-1 0,-1 0 1,0-1-1,-1 1 0,-1-1 1,0-1-1,0 1 0,-1-1 1,0-1-1,-1 0 0,0 0 1,-16 11-1,26-21-35,-1 0 1,1 1-1,0-1 1,0 0-1,0 0 0,0 0 1,0 0-1,0 1 1,0-1-1,-1 0 0,1 0 1,0 0-1,0 0 0,0 0 1,0 0-1,0 0 1,-1 1-1,1-1 0,0 0 1,0 0-1,0 0 1,-1 0-1,1 0 0,0 0 1,0 0-1,0 0 1,-1 0-1,1 0 0,0 0 1,0 0-1,0 0 1,0 0-1,-1 0 0,1 0 1,0 0-1,0 0 1,0 0-1,-1-1 0,1 1 1,0 0-1,0 0 0,0 0 1,0 0-1,0 0 1,-1 0-1,1-1 0,0 1 1,0 0-1,0 0 1,0 0-1,0 0 0,0 0 1,0-1-1,-1 1 1,6-14-557,12-17-83,-17 30 625,21-31-234,2 1-1,1 1 1,37-37 0,94-75 263,-87 82-46,-40 37 99,40-24 0,-45 32 102,0-1 0,-1-1-1,28-28 1,-50 45-125,1 0 1,-1 0-1,1-1 0,-1 1 1,1 0-1,-1-1 0,1 1 1,-1 0-1,0-1 0,1 1 0,-1-1 1,1 1-1,-1-1 0,0 1 1,0-1-1,1 1 0,-1-1 1,0 1-1,0-1 0,0 0 1,1 1-1,-1-1 0,0 1 0,0-1 1,0 1-1,0-1 0,0 0 1,0 0-1,-17 5 429,-23 17-208,23-9-212,2 1-1,-1 0 1,2 1 0,0 1 0,0 0 0,1 1-1,1 1 1,1 0 0,1 0 0,0 1-1,1 0 1,1 1 0,0 0 0,2 0 0,0 1-1,1-1 1,-4 40 0,8-51-22,1 0 0,0 0 0,0 0 0,1 0 0,0 0 0,0 0 0,1 0 0,0 0 0,0 0 0,1-1 0,0 1 0,0-1 0,1 0 1,0 0-1,7 11 0,-3-10-112,-1 0 1,1 0-1,0-1 1,1 0-1,0-1 1,0 0-1,0 0 1,1-1 0,-1 0-1,15 4 1,0 0-841,1-2 1,0-1-1,44 5 1,66-5-6891,-23-12 139,-58 2 3848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49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314 89 352,'0'-3'1506,"0"1"0,0 0 0,0-1 0,0 1 0,1 0 0,-1-1 0,1 1 0,0 0 0,0 0 0,0 0 0,2-5 0,-13-3 4018,8 8-5288,0-1 1,0 1-1,0 0 0,-1 1 0,1-1 1,0 0-1,-1 1 0,0-1 0,-3-1 0,6 3-208,-9-17 2822,8 16-2798,1 1 0,0-1 0,-1 1 0,1-1 0,0 1-1,-1-1 1,1 1 0,0-1 0,-1 1 0,1-1 0,-1 1 0,1 0 0,-1-1 0,1 1 0,-1 0 0,1-1-1,-1 1 1,0 0 0,1 0 0,-1-1 0,1 1 0,-1 0 0,0 0 0,1 0 0,-1 0 0,1 0 0,-1 0-1,0 0 1,1 0 0,-1 0 0,1 0 0,-1 0 0,0 1 0,1-1 0,-1 0 0,1 0 0,-1 0-1,0 1 1,1-1 0,-1 1 0,-14 13 8,2 1-1,-1 0 1,2 1 0,0 0-1,-11 21 1,-43 96 114,-3 5-27,40-85-115,30-54-24,1-1 0,0 0-1,-1 1 1,1-1 0,0 1 0,0 0 0,0-1 0,0 1-1,0 0 1,0 0 0,0 0 0,0 1 0,0-1 0,0 0-1,1 1 1,-1-1 0,0 1 0,0 0 0,1 0 0,-1 0-1,0 0 1,1 0 0,-1 0 0,0 1 0,0-1 0,1 1-1,-1 0 1,0-1 0,0 1 0,0 0 0,0 0 0,0 0-1,0 1 1,0-1 0,0 0 0,0 1 0,-1-1 0,3 3-1,7 8 73,-1 1-1,0-1 0,0 2 0,12 22 0,-7-10-40,71 94-528,131 142-1,7 9-890,-104-119-8361,-35-57-5957,-69-76 11461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50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13 356,'4'-2'13584,"10"1"-7289,47 0-4622,-52 1-138,291-3 1077,-152 1-4605,0 1-4870,-130 0 4249,9 0-1653,-12 6-2833,-11-2 4042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50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7 1664,'-2'0'513,"1"1"0,0-1 0,0 1 0,0 0 0,0-1 0,-1 1 0,1 0 0,0 0 0,0 0 0,1 0 0,-1 0 0,0 0 0,0 0 0,0 0 0,1 1 0,-1-1 1,0 0-1,1 0 0,-1 1 0,1-1 0,0 0 0,-1 2 0,2-2-216,-1 0-1,1-1 1,0 1 0,0 0 0,-1-1 0,1 1 0,0 0 0,0-1 0,0 1 0,0-1 0,0 0-1,0 1 1,0-1 0,0 0 0,0 1 0,0-1 0,0 0 0,0 0 0,0 0 0,0 0 0,1 0-1,68-4 2364,89-12-2639,-52 9-3299,16-1-6486,-83 6 6020,-1 0-22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50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75 3160,'-7'-11'4172,"1"0"0,0 0 0,-8-22-1,10 24 1278,43 235-1206,-18-137-4002,57 150 1,-29-105-1483,12 27-4892,-14-58-6169,-33-80 8102,0-4 102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51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20 408,'-29'-20'23288,"42"32"-22619,15 21-1216,-12-11-3158,-14-22 3106,-1 1 0,0 0 1,1-1-1,-1 1 0,1-1 1,-1 1-1,1-1 0,-1 0 1,1 1-1,-1-1 0,1 0 1,0 0-1,-1 0 0,1 0 1,-1-1-1,1 1 0,-1 0 1,1-1-1,-1 1 0,3-2 1,0 1-664,9-2-2229</inkml:trace>
  <inkml:trace contextRef="#ctx0" brushRef="#br0" timeOffset="1">474 68 1112,'9'12'20162,"-2"-9"-14213,2 0-4693,7 0-2312,-8-1-383,0 0-1,0-1 1,0 0 0,1 0-1,-1-1 1,0 0-1,0 0 1,0-1-1,0 0 1,0-1 0,0 0-1,13-4 1,3 0-2411,4 2 81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51.3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8 1756,'-8'16'26183,"25"-20"-21355,28-4-7764,24 5-8283,-9 0 748,-22-3 6719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2:52.3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9744 5813 2880,'-213'11'12723,"-108"-7"-9189,-5-1-3105,-3185 132 2178,1500-130-144,1448-57-2015,434 32-194,0-5 0,-162-56 0,209 54-180,0 3 1,-2 4-1,0 3 1,-129-8-1,13 18-71,-140-9 13,270 9-15,0-3 0,-121-35 0,176 41-3,1-1 1,1-1 0,-1 0 0,1 0-1,0-1 1,-22-17 0,27 18 0,2-1 1,-1 0 0,1 0-1,0 0 1,0-1-1,1 0 1,0 0-1,0 0 1,1 0 0,0-1-1,-5-17 1,-5-30-56,-11-100 0,-4-18-374,-34-42-1455,-103-241 0,-12-31 156,127 316 1249,-38-245 1,72 297 66,6-1 1,8-241 0,79-252-1579,-48 483 1679,5 1 0,80-201 0,-98 293 320,2 1-1,2 1 1,32-48-1,-42 71-9,1 1-1,1 0 1,0 0-1,1 1 1,0 1-1,0 0 1,1 0 0,0 1-1,1 1 1,0 1-1,24-11 1,659-178 49,-568 165-29,1098-298-26,-865 231 762,661-89 0,386 80 1402,424 100-1426,-1374 13-676,-380-4-19,-12 0 318,128-12 0,-190 9-302,0 1 1,0-2-1,0 1 0,0 0 0,0-1 1,0 0-1,-1 0 0,1 0 0,-1-1 1,1 0-1,-1 1 0,0-2 0,0 1 0,0 0 1,-1-1-1,1 0 0,-1 1 0,0-1 1,0-1-1,0 1 0,0 0 0,-1-1 1,3-6-1,2 0-69,-1 1 21,1 0-1,1 0 1,0 1-1,0 0 0,1 1 1,0 0-1,19-12 1,-23 16 1,0 0 0,1 1 0,0 0 1,-1 0-1,1 0 0,1 1 0,-1 0 1,0 0-1,0 1 0,1-1 0,-1 2 1,1-1-1,-1 1 0,1-1 0,12 3 1,-17-1 29,1 0 1,-1 0 0,0 0-1,0 0 1,0 0 0,0 1-1,0-1 1,0 1 0,0 0-1,0 0 1,0-1 0,-1 1 0,1 0-1,-1 0 1,1 1 0,-1-1-1,0 0 1,0 0 0,0 1-1,0-1 1,0 0 0,0 5-1,9 59 928,-9-59-841,18 335 3612,11 110-1766,60 254-1258,23 212-1920,-80-304-4334,-40-306-1396,-21-3-3371,11-189 6039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0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655 50 836,'41'-49'22126,"-144"254"-17197,63-131-4315,-51 86 44,-7-4 0,-157 191 0,250-341-955,-1 1-1,1-1 0,-1 0 0,-1 0 0,-6 5 0,12-11 160,0 1 0,0 0 0,0-1 0,0 1 1,0-1-1,1 1 0,-1-1 0,0 0 0,0 1 0,0-1 0,0 0 1,0 0-1,0 0 0,0 0 0,0 0 0,-1 0 0,1 0 0,0 0 1,0 0-1,0 0 0,0 0 0,0-1 0,0 1 0,0 0 0,1-1 1,-1 1-1,0-1 0,0 1 0,0-1 0,0 1 0,0-1 0,0 0 0,1 1 1,-1-1-1,0 0 0,1 0 0,-1 1 0,0-1 0,1 0 0,-1 0 1,1 0-1,0 0 0,-1 0 0,1 0 0,0 0 0,-1 0 0,1 0 1,0 0-1,0 0 0,0 0 0,0 0 0,0-1 0,-9-35-5454,2-1 1,-4-62-1,10 77 5228,1 1 0,2-1 1,4-25-1,-6 46 811,1 0 0,0 0 1,0 0-1,0 0 0,0 0 0,0 0 0,1 0 1,-1 0-1,1 0 0,-1 0 0,1 1 0,-1-1 1,1 1-1,0-1 0,0 1 0,0 0 0,0 0 1,0 0-1,0 0 0,0 0 0,0 0 0,1 0 1,-1 1-1,3-1 0,67-10 4108,-33 7-3774,-18-1-1281,-1 0-1,0-1 1,24-12-1,3-11-4423,-43 25 3691,1 0 1,-1 0-1,0-1 1,0 1-1,0-1 1,4-8-1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36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48 148,'7'-20'6406,"1"-7"8397,12 69-10191,-15-32-4235,-1-1-1,0 2 1,-1-1 0,0 0 0,-1 0-1,0 1 1,1 11 0,0 82 1017,-3-54-865,4 59-336,1 181 826,-8-235-857,-2 0 1,-2 0-1,-18 66 0,6-55-162,2 1 0,4 0 0,2 0 0,-2 84 0,14-148-266,-1 1 0,0-1-1,-1 0 1,1 0 0,0 0 0,-1 0-1,0 0 1,1 0 0,-1 0 0,-2 4 0,2-6 151,0 0-1,0-1 1,0 1 0,1 0 0,-1-1 0,0 1 0,0-1 0,0 0 0,0 1 0,0-1 0,0 0 0,0 1 0,0-1 0,0 0 0,0 0 0,0 0 0,0 0 0,0 0 0,0 0 0,0 0 0,-1 0 0,1-1 0,0 1-1,0 0 1,0-1 0,1 1 0,-1 0 0,0-1 0,0 1 0,0-1 0,0 0 0,0 1 0,-1-2 0,-10-6-3026,1 0 1,-1-1-1,2 0 1,-1 0-1,-9-13 0,11 12-778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37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492 28 1120,'18'-27'19894,"-19"49"-17591,-3 3-1410,-1 1-1,-2-1 0,-14 39 0,9-34-755,-2-1-1,-1 0 1,-1-1 0,-37 50-1,43-67-561,0 1 0,-1-2-1,0 1 1,-1-2 0,0 0 0,0 0-1,-1-1 1,0 0 0,0-1 0,-23 8-1,23-11-972,0 0 0,0-1 0,0-1 0,-26 2 0,26-3-435,0-2 0,-1 0-1,1 0 1,0-2-1,-15-3 1,5-2-1420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37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23 212,'0'-2'761,"0"1"-1,1-1 1,11-15 14250,-9 31-12338,-3 1-2092,2 0 1,0 1-1,0-2 1,1 1-1,1 0 1,10 25-1,25 40-3996,-37-73 1066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38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96 2180,'-5'-48'13911,"-1"0"-1706,13 69-11642,1-4-41,0 1 0,8 32 1,3 5 145,51 141 533,-61-165-1169,-2 0 0,-1 1 0,-2 0 0,1 47-1,-12 356 43,6-376 64,0-42-117,1-43-654,1 19 410,0 0 0,0 0-1,1 0 1,0 0-1,0 0 1,0 0 0,1 1-1,0-1 1,1 1 0,-1 0-1,1 0 1,8-9-1,8-10-267,36-32 0,-35 37 294,331-310-1504,-330 305 2171,-23 22 4,-16 13-351,-2 4-129,1 1 0,1 0 0,0 1 0,-29 36 0,-49 85 14,32-45 62,52-75-67,-1-1-1,0 0 0,-2 0 1,0-1-1,0-1 0,-1-1 1,-21 15-1,34-27 3,0-1-1,-1 1 1,1 0 0,-1-1-1,1 0 1,-1 1 0,1-1 0,-1 0-1,1 0 1,0 0 0,-1-1-1,1 1 1,-1-1 0,1 1 0,-1-1-1,1 0 1,0 0 0,-1 0-1,1 0 1,0 0 0,0 0 0,-3-3-1,-52-39 19,39 27-11,-204-169-93,214 173-217,26 25 382,-1 12-2712,-16-24 2316,-1 0-1,0 1 1,0-1 0,1 0 0,-1 0-1,0 0 1,0 0 0,0 0-1,0 0 1,0 0 0,-1 0-1,1 1 1,0-1 0,0 0 0,-1 0-1,1 0 1,-1 0 0,1 0-1,-1 0 1,1 0 0,-1 0 0,1 0-1,-1-1 1,0 1 0,0 0-1,-1 1 1,-49 36-11305,23-21 7714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25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2063 73 928,'13'-12'6606,"-1"1"0,20-27-1,-31 37-6450,-1 0-1,0 1 1,0-1-1,1 0 1,-1 1-1,1-1 1,-1 1-1,0-1 1,1 0 0,-1 1-1,1-1 1,-1 1-1,1-1 1,0 1-1,-1 0 1,1-1-1,-1 1 1,1 0-1,0-1 1,-1 1-1,1 0 1,0 0-1,-1-1 1,1 1-1,0 0 1,0 0 0,-1 0-1,1 0 1,0 0-1,0 0 1,0 0-1,0 1-95,0 0-1,0 0 1,0 0-1,-1 0 1,1 1-1,0-1 1,-1 0-1,1 0 1,-1 0-1,1 1 0,-1-1 1,0 0-1,0 0 1,1 1-1,-1 1 1,0 3-29,1 0 1,-1 1-1,0-1 0,-1 0 1,1 0-1,-1 0 0,-1 0 1,-1 6-1,-12 15 193,-1-1 0,-32 40 0,-1 0-189,-200 248 97,112-151 16,-18 16 65,-27 35-69,-59 55 32,212-239-150,-54 50 31,47-48-29,1 3-1,-33 42 1,-100 135 768,-122 172 658,151-198-1314,101-138-127,9-15 33,-66 59 1,88-86-35,0 0-100,5-4 7,0-1-1,0 1 1,-1 0 0,1 0-1,1 0 1,-1 0-1,0 0 1,0 0 0,1 0-1,-1 1 1,1-1-1,-1 0 1,0 4-1,6-13-1318,0 1 0,0 0 0,0 0 0,1 0-1,7-6 1,-7 7 320,63-77-11155,-42 47 7931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28.0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2569 1 100,'-7'13'15713,"1"-1"-11489,1-3-3513,-82 112-1322,85-119 495,-1 1 0,1 0 0,0 0 0,0 0 0,0 1 0,0-1 1,1 0-1,-1 1 0,1-1 0,0 1 0,-2 6 0,5-4 2,1-11 1045,0-1 167,-2 11-392,1 0-628,-1 0 1,1 0-1,1 0 0,-1 0 1,1-1-1,-1 1 1,1-1-1,1 1 1,-1-1-1,1 0 1,-1 0-1,7 4 1,10 15 358,2 3-3,2 0-1,1-1 1,28 21-1,34 34 174,173 215 1190,-35-55-724,-162-173-619,-2 3-1,-3 2 0,55 92 1,-92-135-416,0-1 1,3-1 0,0-1-1,42 35 1,120 76-11,-50-41 27,-105-72-70,34 27 30,2-4-1,80 43 0,61 11 5,-111-57-14,-1 4-1,148 100 1,-89-18 75,17 13 201,-89-87-164,-39-27-20,-1 1 0,61 56-1,-10-5-15,-25-24-75,-81-64 60,0 0 0,0 1 0,0 0 0,-1 1 0,0 0 0,0 1 0,0 1 0,0 0 0,-1 1 0,-20-1 0,-178-8-1170,156 10 779,-141 0-1020,-329 41-1,343-16 1332,-309 0 0,397-27 41,-498-10 178,542 13-160,-426-10-50,297 2-31,1 7 1,-243 30-1,-560 96 81,801-99 176,-30 19-245,83-15 13,73-21 23,-61 2 0,21-4-24,-11-6 18,106-2-7,0 1-1,0 0 0,-1 0 1,1-1-1,0 1 1,0 0-1,0-1 0,0 1 1,0 0-1,0-1 0,0 1 1,-1 0-1,1-1 1,0 1-1,0 0 0,0-1 1,0 1-1,0 0 1,1-1-1,-1 1 0,0 0 1,0-1-1,0 1 0,0 0 1,0-1-1,0 1 1,0 0-1,1-1 0,-1 1 1,0 0-1,0 0 0,1-1 1,-1 1-1,0 0 1,0 0-1,1-1 0,-1 1 1,0 0-1,0 0 1,1 0-1,-1-1 0,19-23-124,-6 7 56,29-77 18,15-28 27,-48 108 22,0 0 1,0 1-1,1 0 1,1 1-1,0 0 0,18-15 1,-5 9 21,0-2-1,-1 0 1,-1-2 0,-2 0-1,0-1 1,27-42 0,-53 72-4357,-11 4-9020,2-1 7982,3 0 1319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29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764 26 1244,'0'-1'229,"0"0"1,0 0-1,0 0 0,0 0 0,0 0 1,0 0-1,0 0 0,1 0 1,-1 0-1,0 0 0,1 0 0,-1 0 1,0 0-1,1 0 0,-1 0 0,1 0 1,0 1-1,-1-1 0,1 0 1,-1 0-1,1 1 0,0-1 0,0 0 1,10-2 9495,-4 12-6309,14 10-2395,43 20-763,2-4-1,88 35 1,-70-33-212,-76-34-45,-1 1 0,0 0-1,1 0 1,-2 1 0,13 9 0,-18-13 15,-1 0 0,1-1 0,0 1 0,-1 0 0,1 0 0,0-1 1,-1 1-1,1 0 0,-1 0 0,1 0 0,-1 0 0,0 0 0,1 0 1,-1 0-1,0 0 0,0 0 0,0 0 0,0 0 0,0 0 1,0 0-1,0 0 0,0 1 0,-1 0 23,0-1 0,0 1 0,0-1 0,0 0 0,0 1 1,0-1-1,0 0 0,0 0 0,-1 1 0,1-1 0,-1 0 0,1 0 0,-1-1 0,1 1 0,-1 0 0,1 0 1,-1-1-1,-1 1 0,-24 7 24,-1-2 0,1-1 1,-1-2-1,1 0 0,-1-2 0,-51-4 1,15 2-76,37 2-104,1-2 1,-1-1-1,0-1 0,1-1 1,-29-9-1,50 12 55,-1 0 0,1-1 1,0 0-1,0 0 0,0-1 0,0 1 1,1-1-1,-1 0 0,1 0 0,0 0 1,-1-1-1,2 0 0,-1 0 0,0 0 1,1 0-1,-1 0 0,1-1 0,1 1 1,-1-1-1,1 0 0,-1 0 0,1 0 1,1 0-1,-1 0 0,1 0 0,0-1 1,0 1-1,0 0 0,1-1 0,-1 1 1,2-1-1,0-6 0,-2 10 65,1 0 0,0 0 0,0 0 0,1 0 0,-1 0 0,0 0 0,1 0 0,-1 0-1,1 0 1,-1 0 0,1 0 0,0 0 0,0 0 0,0 0 0,0 1 0,0-1 0,0 0 0,1 1 0,-1-1-1,0 1 1,1-1 0,-1 1 0,1 0 0,0 0 0,-1 0 0,1 0 0,0 0 0,0 0 0,0 0 0,0 0 0,0 1-1,0-1 1,0 1 0,0-1 0,0 1 0,0 0 0,0 0 0,0 0 0,0 0 0,0 0 0,0 0 0,0 0 0,0 1-1,0-1 1,0 1 0,0 0 0,3 1 0,8 3 70,-1 1 1,0 0-1,0 1 1,0 0-1,17 14 0,-14-9-80,-9-8 39,0 0 0,0 1 0,-1-1-1,0 2 1,0-1 0,0 0 0,5 9 0,-9-12-8,0 0 0,0 0 1,-1 0-1,1 0 0,-1 0 0,1 0 0,-1 0 0,0 1 0,0-1 0,0 0 1,0 0-1,0 0 0,-1 0 0,1 0 0,-1 1 0,1-1 0,-1 0 0,0 0 1,0 0-1,0 0 0,0 0 0,0-1 0,0 1 0,0 0 0,-1 0 1,1-1-1,-1 1 0,1-1 0,-3 2 0,-13 15 94,0-2 0,-1 0-1,-1-1 1,-31 19 0,39-28-109,-1 1-1,0-2 1,0 1-1,0-2 1,0 1 0,-1-2-1,1 0 1,-1 0 0,-25 1-1,35-4-23,0 0 1,0-1-1,0 1 0,0-1 0,1 1 0,-1-1 1,0 0-1,0 0 0,1-1 0,-1 1 0,0 0 1,1-1-1,0 0 0,-1 1 0,1-1 0,0 0 1,0 0-1,0 0 0,0-1 0,0 1 0,0 0 1,1-1-1,-1 1 0,1-1 0,-2-3 1,2 4-7,1 0 0,-1 0 0,0 0 0,1-1 0,-1 1 0,1 0 0,0-1 0,0 1 0,0 0 0,0-1 1,0 1-1,1 0 0,-1-1 0,1 1 0,-1 0 0,1 0 0,0 0 0,0-1 0,0 1 0,0 0 1,0 0-1,0 0 0,1 0 0,-1 1 0,0-1 0,1 0 0,0 0 0,-1 1 0,1-1 0,0 1 1,0 0-1,3-2 0,-5 3 20,0 0 0,0-1 1,0 1-1,1 0 0,-1 0 1,0 0-1,1-1 0,-1 1 0,0 0 1,0 0-1,1 0 0,-1 0 1,0 0-1,1 0 0,-1 0 1,0 0-1,1 0 0,-1 0 1,0 0-1,1 0 0,-1 0 1,0 0-1,1 0 0,-1 0 0,0 0 1,1 0-1,-1 0 0,0 0 1,1 0-1,-1 0 0,0 1 1,0-1-1,1 0 0,-1 0 1,0 0-1,0 1 0,1-1 1,-1 0-1,0 0 0,0 1 0,0-1 1,1 0-1,1 19 103,-10 19 201,-5-11-163,-2 0-1,0-1 1,-2-1-1,-1 0 0,0-2 1,-2 0-1,-1-1 0,-28 23 1,24-24-1043,0-1-1,-2-1 1,-1-2 0,-36 19 0,-55 8-9488,101-38 8667,-21 8-2040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29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95 972,'13'-27'8145,"-9"22"-6836,0 0 1,1-1-1,0 2 1,-1-1 0,2 0-1,-1 1 1,0 0 0,13-7-1,-12-1 426,-4 5-5746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29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923 1 3000,'-6'21'11070,"2"22"-7032,3-22-2546,0-12-1361,0 0 1,0 0-1,-1 0 1,0 0-1,-1-1 0,1 1 1,-2-1-1,-6 13 1,8-18-244,0 0 0,-1 0 0,0 0 0,1 0 1,-1-1-1,0 1 0,0-1 0,0 1 0,-1-1 0,1 0 0,0 0 1,-1-1-1,1 1 0,-1-1 0,0 0 0,1 0 0,-1 0 1,0 0-1,0-1 0,0 1 0,0-1 0,-5 0 0,-12-1-2093,-1-2 0,1 0 0,-33-9 0,20 3-436,32 10 2649,1 0 0,0-1 0,0 1 0,0 0 0,0 0 0,0 0 0,0 0 0,0 0 0,0 0 0,1 0 0,-1 0 0,0 0 0,1 0 0,-1 1 0,0-1 0,1 0 0,-1 0 0,1 1 0,0-1 0,0 0 0,-1 0 0,1 3 0,-8 32 1006,8-35-998,-2 6 472,0 0 0,0 0-1,0 0 1,-1 0 0,0-1 0,0 1 0,-1-1 0,0 0 0,0 0 0,0 0 0,-1 0 0,0-1 0,-7 7 0,4-5-204,-1 0 1,-1-1-1,1 0 1,-1 0-1,0-1 1,-1 0-1,1-1 1,-13 4-1,8-4-174,0 0 1,0-2-1,0 1 0,0-2 1,-1 0-1,1-1 0,-1 0 0,1-1 1,0-1-1,-1-1 0,1 0 0,-28-10 1,33 8-93,1 0 0,0-1 1,0 0-1,1-1 0,0 0 1,0 0-1,0-1 0,-11-14 0,10 11 18,0 1-1,-1 0 1,-21-16-1,30 26-11,0 0-1,0 0 1,0 0 0,0 0-1,0 0 1,0 0-1,0 0 1,0 0-1,0 1 1,0-1-1,0 0 1,1 1-1,-1-1 1,0 1-1,0-1 1,0 1 0,0-1-1,1 1 1,-1-1-1,0 1 1,1 0-1,-1 0 1,0-1-1,1 1 1,-1 0-1,1 0 1,-1 0-1,1-1 1,-1 1 0,1 0-1,0 0 1,-1 0-1,1 2 1,-15 33 214,15-36-227,-32 103-2196,19-51-3162,2 2-3446,7-29 5194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30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0 349 976,'14'1'1640,"0"-1"-1,0-1 1,-1 0 0,1-1 0,-1 0-1,1-1 1,-1 0 0,16-7-1,-13 3-977,0-1-1,0 0 0,-1-1 0,-1-1 0,26-20 0,-20 11-1649,-1 0 0,0-2-1,17-25 1,-13 13-3715,28-53 0,-36 54 1354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0.9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1 716 2668,'3'-16'9351,"6"-2"-4115,32-32-2168,-28 36-2080,359-360 2037,-77 131-365,-314 256-5597,0 0 1,0-1-1,-33 14 1,0 1-6326,33-16 5686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33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253 713 2072,'20'-43'10718,"11"2"-5710,47-33-3521,-41 40-824,-24 20-640,1 1 0,1 1 0,0 0 0,0 1-1,24-12 1,-33 20-29,-1 0 1,2 1-1,-1 0 0,0 1 0,0-1 0,0 1 1,1 0-1,-1 1 0,1 0 0,-1 0 0,0 0 1,1 0-1,-1 1 0,0 0 0,1 1 0,-1-1 1,0 1-1,0 0 0,11 6 0,147 89-516,-121-69 333,0-1 0,2-3 1,1-1-1,57 19 0,-115-41 224,-1 0 0,1 1 0,0 1 0,0 0 0,0 0 0,-22 11 0,1-3-3,-216 85-27,181-66 63,0-3 0,-2-3-1,-138 29 1,201-52 71,-1 1-1,0-1 1,1-1-1,-1 0 1,0 0-1,0 0 1,1-1-1,-1 0 1,0 0-1,1-1 1,-1 0-1,1 0 0,-1-1 1,1 0-1,0 0 1,0-1-1,1 0 1,-1 0-1,1 0 1,-1-1-1,2 0 1,-1 0-1,0-1 1,1 0-1,0 0 0,0 0 1,1 0-1,0-1 1,0 0-1,-5-11 1,-7-19 58,2-1 0,1 0 1,2-1-1,2 0 0,-5-51 0,-6-204-88,18 249-48,2 43-72,1-95 140,0 88-264,0 1 1,1-1-1,0 1 0,0 0 0,0 0 0,1 0 1,0 0-1,1 0 0,6-10 0,-8 16-226,0 0-1,0-1 1,0 1-1,1 0 1,-1 0-1,0 1 1,1-1-1,-1 0 1,1 1-1,0-1 1,0 1-1,3-1 1,-3 1-280,-1 0 0,1 0 1,-1 1-1,1-1 0,-1 1 1,1-1-1,0 1 0,-1 0 1,1 0-1,0 0 0,-1 1 1,1-1-1,-1 1 1,1-1-1,-1 1 0,1 0 1,-1 0-1,1 0 0,-1 0 1,0 0-1,1 1 0,3 2 1,5 7-2866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34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1176,'4'21'5874,"-1"-1"0,-1 1 0,0 26 0,0-52-6750,-2 5 647,1-1 0,-1 0 0,0 0 0,1 0 0,-1 1 0,0-1-1,0 0 1,1 0 0,-1 0 0,0 0 0,0 0 0,0 1 0,0-1-1,0 0 1,0 0 0,0 0 0,0 0 0,-1 0 0,1 0 0,-1-1-1,-24-51-14050,18 39 10384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43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703 19 948,'0'4'8924,"-1"6"-3985,0 5-2668,-8 54-1481,3-55-731,0-1-1,-1 1 0,-1-1 1,0 0-1,-1-1 0,0 0 1,-1 0-1,0-1 1,-1-1-1,0 1 0,-1-2 1,-16 12-1,9-9-84,-1 0 1,0-1-1,0-1 0,-1-1 1,-1-1-1,1 0 0,-35 6 1,52-13-15,1-1 1,-1 1-1,0-1 0,1 1 1,-1-1-1,0 0 1,1 0-1,-1-1 0,1 1 1,-1-1-1,0 0 1,1 0-1,-1 0 1,1 0-1,0-1 0,-5-2 1,6 2 6,0 1 1,1-1 0,-1 0-1,1 0 1,-1 0-1,1 0 1,0 0-1,0-1 1,0 1 0,0 0-1,0 0 1,1-1-1,-1 1 1,1 0-1,-1-1 1,1 1-1,0-1 1,0 1 0,0 0-1,0-1 1,0 1-1,1-1 1,-1 1-1,1 0 1,0-4 0,30-89-1025,-22 70 911,-1 0-1,10-47 1,-18 71 211,0 1 1,0-1-1,1 0 0,-1 1 0,0-1 0,0 1 1,0-1-1,0 0 0,0 1 0,0-1 1,0 1-1,0-1 0,0 0 0,0 1 0,0-1 1,0 1-1,-1-1 0,1 0 0,0 1 1,0-1-1,-1 1 0,1-1 0,0 1 0,-1-1 1,1 1-1,0-1 0,-1 1 0,1-1 1,-1 1-1,1 0 0,-1-1 0,1 1 0,-1-1 1,1 1-1,-1 0 0,1 0 0,-1-1 1,1 1-1,-1 0 0,-1 0 0,-1 0 13,1 0 1,-1 1-1,0-1 0,0 1 0,0 0 1,0 0-1,1 0 0,-1 0 0,-4 3 0,-65 43-296,66-42 353,2-3-173,0 1 0,1 0 0,-1 0 0,1 0-1,-1 1 1,1-1 0,0 1 0,0 0 0,0 0 0,1 0 0,0 0 0,-1 0-1,1 1 1,1-1 0,-3 9 0,4-12-9,1 0 0,-1-1 1,1 1-1,0-1 0,0 1 0,-1 0 1,1-1-1,0 1 0,0-1 0,-1 0 1,1 1-1,0-1 0,0 0 0,0 1 1,0-1-1,0 0 0,0 0 0,0 0 1,-1 0-1,1 0 0,0 0 0,0 0 1,0 0-1,0 0 0,0 0 0,0 0 1,0-1-1,0 1 0,-1 0 0,3-1 1,34-8-378,-34 8 407,0 1 11,-1-1 0,0 0 0,1 1 0,-1-1 0,1 1 1,-1 0-1,0 0 0,1 0 0,-1 0 0,1 0 0,-1 0 0,0 1 0,1-1 0,-1 1 1,0-1-1,1 1 0,-1 0 0,0 0 0,0 0 0,0 0 0,0 1 0,0-1 1,3 3-1,-4-3 10,0 1 1,-1 0 0,1-1 0,0 1 0,-1 0 0,0 0 0,1 0-1,-1-1 1,0 1 0,0 0 0,0 0 0,0 0 0,0 0 0,0 0-1,0-1 1,-1 1 0,1 0 0,-1 0 0,1 0 0,-1-1 0,0 1-1,0 0 1,0-1 0,0 1 0,0-1 0,0 1 0,0-1 0,0 1-1,0-1 1,-3 2 0,-4 6 2,-1-1 1,0 0-1,-1 0 0,0-1 1,0 0-1,0-1 0,-1 0 1,0 0-1,-16 5 0,19-8-1,0 0-1,-1-1 1,1 0-1,-1 0 1,1 0-1,-1-1 1,0-1-1,0 1 1,1-2-1,-1 1 1,0-1-1,0 0 1,-15-5-1,21 5 84,1 0-1,0 0 1,0 0 0,0 0-1,0 0 1,0-1-1,0 1 1,0-1 0,0 1-1,1-1 1,-1 0 0,1 0-1,-1 1 1,1-1-1,0 0 1,-1-1 0,1 1-1,0 0 1,0 0-1,1 0 1,-1-1 0,0 1-1,1 0 1,-1-1-1,1-2 1,0-6 254,0 0 0,1 0 1,0 0-1,5-17 0,1-25 477,-14-102 2004,6 152-2191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44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1088,'41'-22'10473,"2"5"-5702,1 3-4484,0 2-3566,5-2-3593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44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6 428,'1'-1'646,"1"1"-1,-1-1 1,0 1 0,0-1-1,1 0 1,-1 1 0,0 0-1,1-1 1,-1 1 0,0 0-1,1 0 1,-1 0 0,1 0-1,1 0 1,30 5 4038,26 17-649,-57-21-4010,0-1 0,-1 1 0,1 0 0,-1 0 0,1-1 0,-1 1 0,1 0 1,-1 0-1,0 1 0,0-1 0,1 0 0,-1 0 0,0 1 0,0-1 0,0 1 0,0-1 0,0 1 1,-1-1-1,1 1 0,0-1 0,0 4 0,-1-4-172,0 1 0,-1-1 0,1 1-1,-1-1 1,1 1 0,-1 0 0,1-1 0,-1 0 0,0 1 0,1-1-1,-1 1 1,0-1 0,0 0 0,0 0 0,0 1 0,0-1 0,-1 0-1,-1 1 1,-9 7-1926,0-2 0,0 1 0,0-2 0,-16 7 0,15-7-564,-1 0 175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44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639 60 476,'3'-18'3837,"-2"16"-3186,-1 1 0,1-1 0,0 0-1,-1 0 1,0 1 0,1-1-1,-1 0 1,0 0 0,0 0-1,0 1 1,0-1 0,0 0 0,0 0-1,0 0 1,-1 1 0,1-1-1,-1 0 1,1 0 0,-1 1 0,0-1-1,-1-2 1,3 12 3684,8 32-3389,9 4-105,19 75 1,-32-98-776,-2 1 1,0-1 0,-1 1 0,-1 0-1,-4 41 1,-9 13-79,-3-1-1,-3-1 1,-32 84-1,43-143 9,0 0 0,-1 0 0,-1-1 1,0 1-1,-1-2 0,-1 0 0,0 0 0,0-1 0,-2 0 0,1-1 1,-1 0-1,-1-1 0,0-1 0,-25 13 0,4-5-71,0-1 1,-1-2-1,0-1 0,-1-2 0,-53 9 0,80-19 68,1 1-1,-1-1 1,0-1-1,0 1 0,0-2 1,0 1-1,1-2 1,-19-3-1,25 4 6,0-1 0,-1 1-1,1 0 1,0-1 0,0 0-1,0 0 1,0 0 0,1 0 0,-1 0-1,0 0 1,1-1 0,-1 1-1,1-1 1,0 0 0,0 0-1,0 0 1,1 0 0,-1 0 0,0 0-1,1 0 1,0 0 0,0-1-1,0 1 1,0-1 0,1 1 0,-1 0-1,1-1 1,0-3 0,0-11 34,1 1 0,1-1 1,1 1-1,0-1 0,1 1 1,1 0-1,0 1 1,2-1-1,0 1 0,1 0 1,0 0-1,1 1 0,1 1 1,19-24-1,-2 7-813,51-48-1,34-13-7475,-111 91 7814,7-4-3575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47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7 492,'-2'-1'941,"0"0"0,0 0 0,0 0 0,0 0 1,-1 1-1,1-1 0,0 1 0,0 0 0,-1-1 0,1 1 0,0 0 0,-1 0 0,1 1 0,0-1 0,0 0 1,-1 1-1,-2 1 0,-4 12 3117,1 13-3741,7-20-750,-2 1 622,1-6-150,1 1 0,0-1 0,0 0-1,1 0 1,-1 0 0,0 1 0,1-1 0,-1 0 0,1 1 0,0-1 0,0 0 0,0 1 0,0-1 0,0 0 0,0 1 0,1-1-1,0 4 1,-1-6-28,0 0-1,0 0 1,0 0-1,0 0 1,0 0-1,0 0 1,0 0-1,0 0 1,0 0-1,1-1 1,-1 1-1,0 0 1,0 0-1,0 0 1,0 0-1,0 0 0,0 0 1,0 0-1,0 0 1,0 0-1,0 0 1,0 0-1,0 0 1,1 0-1,-1 0 1,0 0-1,0-1 1,0 1-1,0 0 1,0 0-1,0 0 1,0 0-1,0 0 1,1 0-1,-1 0 1,0 0-1,0 0 1,0 0-1,0 0 0,0 1 1,0-1-1,0 0 1,0 0-1,0 0 1,1 0-1,-1 0 1,0 0-1,0 0 1,0 0-1,0 0 1,0 0-1,0 0 1,-13-8 521,6 8-552,0-1-1,0 2 1,-1-1 0,1 1 0,0 0 0,0 0 0,-13 5-1,17-6-273,1 1 0,-1 0 1,0 0-1,1 0 0,-1 0 0,1 0 0,-1 1 0,1-1 0,0 1 0,0 0 0,-1-1 0,1 1 0,0 0 0,0 0 0,1 1 0,-1-1 0,0 0 1,1 0-1,0 1 0,-1-1 0,1 1 0,-2 4 0,3-5-124,0-1 1,0 0 0,1 0-1,-1 1 1,0-1 0,0 0-1,1 0 1,-1 0-1,0 1 1,1-1 0,-1 0-1,1 0 1,0 0 0,-1 0-1,1 0 1,0 0 0,-1 0-1,1 0 1,0 0-1,0 0 1,0 0 0,2 1-1,7 7-3223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31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476 1 456,'1'0'142,"0"1"0,0-1 1,0 1-1,0 0 0,0-1 0,0 1 0,0 0 0,0 0 0,0 0 1,-1 0-1,1 0 0,0 0 0,-1 0 0,1 0 0,0 0 1,-1 0-1,1 0 0,-1 1 0,0-1 0,1 0 0,-1 0 1,0 0-1,0 1 0,0-1 0,0 2 0,6 40 1267,-6-36-1180,11 42 434,-8-39-562,-1 0 1,0 1 0,0-1 0,0 11-1,-3-20-69,1 0 1,0 0-1,-1 1 0,1-1 0,-1 0 0,1 0 1,-1 0-1,0 0 0,1 0 0,-1 0 0,0 0 1,0 0-1,0-1 0,0 1 0,1 0 0,-1 0 1,0-1-1,-1 1 0,1 0 0,0-1 0,0 1 1,-1 0-1,-34 13 270,16-7-125,-57 36 521,-104 78 0,78-48-574,65-54-754,37-19 362,-1 1 0,0-1 0,0 0 0,0 0 1,0 0-1,0 0 0,1 0 0,-1 0 1,0-1-1,0 1 0,0-1 0,1 1 0,-1-1 1,0 1-1,0-1 0,1 0 0,-1 0 1,1 0-1,-3-2 0,-5-3-1487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31.9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25 1768,'-3'-18'14113,"0"12"-13750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32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254 302 1408,'7'-8'6362,"24"-25"-5806,41-29-2198,-84 72 1624,-1-1-1,0-1 1,-1 0-1,0-1 1,0 0-1,0-1 1,-1-1-1,-16 4 1,10-3 868,-1-1 0,1-1 0,-1-2 0,0 0 0,-26-1 0,45-1-652,1 0 0,-1 0 0,1 0 0,-1 0 0,0 0 0,1 0 0,-1-1 0,1 1 0,-1-1 0,1 0 0,-1 0 0,1 0 0,-1 0 0,1 0 0,0-1 0,0 1 0,0-1 0,-1 1 0,1-1 0,1 0 0,-1 0 0,0 0-1,0 0 1,1 0 0,-1 0 0,1 0 0,0 0 0,0-1 0,-1 1 0,1-1 0,1 1 0,-1-1 0,0-2 0,0-4-14,2 1 0,-1-1 0,1 1 0,0-1 0,1 1 0,0 0 0,1-1 0,6-14-1,14-45 151,-17 31-1630,-9 5-4032,3 32 5088,0-1-1,-1 0 1,1 1 0,0-1-1,0 1 1,-1-1 0,1 0 0,-1 1-1,1-1 1,-1 1 0,1-1-1,-1 1 1,1 0 0,-1-1-1,1 1 1,-1-1 0,1 1 0,-1 0-1,1 0 1,-1-1 0,0 1-1,1 0 1,-1 0 0,0 0 0,1 0-1,-1-1 1,0 1 0,1 0-1,-1 0 1,0 0 0,1 0-1,-1 1 1,-1-1 0,-12 0-2940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1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870 66 72,'11'-5'2698,"31"-15"4791,-25 1 504,-17 18-7883,-1 1 1,1-1-1,-1 0 0,1 0 0,-1 0 0,1 0 0,-1 0 0,1 1 0,-1-1 0,0 0 0,0 0 0,1 1 1,-1-1-1,0 1 0,0-1 0,0 1 0,0-1 0,1 1 0,-1-1 0,0 1 0,0 0 0,0-1 0,0 1 1,0 0-1,0 0 0,0 0 0,0 0 0,-2 0 0,-31-6 219,-443 5 74,433 3-370,6 0-56,-19-1-153,0 2 0,0 4 1,-63 14-1,88-10-2478,55-12-4586,42-17-1080,-49 12 5918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32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997 7 660,'-3'-7'19012,"11"32"-14852,9 31-6658,-12-39 4343,18 93-1518,10 127 0,-29-183-299,-3 0 0,-1-1-1,-3 1 1,-16 82 0,14-118 4,-1 0 0,-1-1 0,0 1 0,-1-1 1,-1-1-1,-1 1 0,0-1 0,-1-1 0,-1 0 1,0-1-1,-1 0 0,-1-1 0,0 0 0,-26 17 1,17-14 10,-1-1 1,0-1 0,0-1 0,-2-1 0,1-1 0,-2-2 0,1 0 0,-1-2 0,-40 5 0,48-10-25,0 0 1,0-2-1,-1-1 0,1 0 1,0-1-1,0-1 1,0-1-1,0-1 1,0 0-1,1-1 1,0-1-1,1-1 1,-20-12-1,16 7-64,2-1-1,-1-1 1,2-1 0,0-1-1,0 0 1,2-1-1,1-1 1,0 0 0,-23-42-1,26 40-69,-12-21-224,-28-65 0,47 96 229,1 0 0,0-1-1,1 0 1,1 0 0,-1 0 0,2 0 0,0 0 0,0 0 0,1 0 0,0 0 0,3-16-1,-1 21-178,1-1 0,-1 1 0,1 0 0,0 0 0,1 0 0,0 1 0,0-1 0,0 1 0,1 0 0,0 0-1,0 0 1,0 1 0,1 0 0,0 0 0,11-7 0,6-2-2568,0 1-1,2 1 1,28-9-1,-20 7-1350,-19 8 2066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33.0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0 692,'11'11'3923,"-2"0"0,1 0 0,7 13 0,23 26 616,-36-45-4774,1-1 0,0 0 0,0 0 1,0 0-1,1-1 0,0 1 0,9 3 1,42 10-8765,-31-11 4115,-7 0 1206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54:53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81 168 1644,'4'-36'22477,"-4"36"-22381,4 22 433,-3-17-478,0-1 1,0 1-1,0-1 1,0 1 0,1-1-1,0 1 1,0-1-1,0 0 1,0 0 0,1 0-1,-1 0 1,1 0-1,0-1 1,0 1 0,1-1-1,-1 0 1,1 0-1,5 4 1,-2-3-33,0-1 1,-1 0 0,1-1-1,1 1 1,-1-1-1,0-1 1,0 1-1,1-1 1,-1-1-1,13 1 1,7-3-40,1-1 0,-1-2 1,0 0-1,0-2 0,28-10 0,47-25-34,-92 38 39,-1-1-1,0 0 1,0-1 0,0 0-1,-1-1 1,0 0-1,0 0 1,9-11 0,-15 16-12,-1 1 0,0-1 0,0 1 0,0-1 1,0 1-1,0-1 0,0 1 0,-1-1 0,1 0 0,-1 1 0,1-1 1,-1 0-1,1 0 0,-1 0 0,0 1 0,0-1 0,0 0 1,0 0-1,0 0 0,0 1 0,0-1 0,-1 0 0,1 0 1,-1 0-1,1 1 0,-1-1 0,-1-2 0,0 1-49,-1 0-1,0 0 0,0 0 1,0 0-1,0 1 0,0-1 1,0 1-1,-1 0 0,1 0 0,-1 0 1,-7-2-1,-5-2-216,-1 1 0,1 1 1,-1 0-1,-33-2 0,32 5 253,0 0 0,-1 2 0,1 0 0,0 1 0,0 1 1,0 0-1,0 2 0,1 0 0,-1 1 0,1 0 0,1 2 0,-1 0 0,1 1 0,1 0 0,0 1 0,0 1 0,1 1 0,0 0 1,1 0-1,0 2 0,1-1 0,1 2 0,-17 26 0,18-26 114,1 0-1,0 0 1,1 1 0,-9 28 0,15-38-27,1 0 0,0 0 0,0-1 0,0 1 0,1 0 0,0 1 0,0-1 0,1 0 0,-1 0 0,1-1 0,1 1 0,-1 0 0,1 0 0,0 0 0,0-1 0,1 1 0,4 7 0,1-2 3,1 0 0,0 0 0,1-1 0,0 0-1,1-1 1,0 0 0,0 0 0,1-2 0,0 1 0,0-1 0,0-1 0,1 0 0,0-1 0,1-1 0,-1 0 0,1 0 0,0-2 0,0 1 0,18-1 0,-28-2-388,0-1 1,0 0 0,0 0 0,0 0 0,-1-1 0,1 1 0,0-1 0,-1 0 0,1 0 0,-1 0 0,1 0 0,-1-1 0,0 0 0,0 1 0,0-1 0,0 0 0,-1-1-1,1 1 1,3-6 0,7-12-2909,-2 1-1,12-28 0,-11 22 386,3 0 26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54:53.8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96 180,'5'-17'3461,"7"-29"2684,-9 14 2169,6 100-5729,-3 12-1494,-3 0 1,-8 92 0,-1-39-636,-6 47-626,8-156-1106,0 0-1,-16 43 1,11-37-2338,8-14-581,7-5-5259,0-8 6352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54:54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1 1540,'0'5'12948,"-1"11"-6237,-1 6-4339,-12 76-1851,0-35-388,-10 49-329,18-38-4432,23-104-11569,-12 17 13625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54:54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1008,'0'-2'1028,"0"1"0,1-1 0,-1 1 1,0-1-1,0 1 0,1-1 0,-1 1 0,1-1 0,0 1 0,-1-1 0,1 1 1,0 0-1,0-1 0,0 1 0,2-2 2056,-1 0-2056,4 0-438,-1 2-3458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54:54.8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566 396 1532,'1'1'612,"1"0"-1,0 0 1,0 0-1,-1 0 1,1 0-1,0 0 1,0-1-1,0 1 1,0 0-1,0-1 1,0 0-1,3 1 1,33-3 1973,31-16-2014,-51 13-1027,-1-1-1,0-1 0,0-1 0,-1 0 0,0-1 0,-1 0 0,0-2 0,21-17 0,-30 22 251,-1 0 0,0 0 0,0 0 0,0-1 0,-1 1 0,0-1 0,0 0 0,-1 0 0,0-1 0,0 1 0,0-1 0,-1 0 0,0 1 0,-1-1 0,0 0 0,0 0 0,-1 0 0,0 0 0,0 0 0,0 0 0,-4-15 0,3 15 361,-1 1 0,0-1-1,0 1 1,-1-1 0,0 1 0,0 0 0,0 0 0,-1 0 0,0 1 0,-1-1 0,-6-7 0,8 11 87,0 0 1,-1 1 0,1-1 0,-1 1 0,1 0-1,-1 0 1,0 0 0,0 1 0,0 0 0,1-1-1,-1 1 1,-1 0 0,1 1 0,0-1 0,0 1-1,0 0 1,0 0 0,0 0 0,0 0 0,-1 1-1,1 0 1,-7 2 0,0 0 150,0 1 1,1 1-1,0 0 0,0 0 1,0 1-1,1 0 0,-1 1 1,1 0-1,1 1 0,0-1 1,0 2-1,-10 12 0,-9 15 964,-40 69 0,56-85-1020,-68 131 1880,-77 204 0,129-289-1907,-246 694 1047,267-751-2518,3-25-779,5-30-3275,20-29-7151,-18 55 8862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54:5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18 868,'-5'-10'15530,"26"14"-10926,-15-3-5035,122 22 748,1-5 0,162 2 0,-290-20-352,24 1-524,0-1 0,47-6 0,-63 4-158,-1 0 0,0 0-1,0-1 1,0 0 0,8-5-1,-11 6-398,0-2 0,0 1 0,0 0-1,0-1 1,-1 0 0,0 0 0,1-1 0,3-5-1,-3 1-1795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54:55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1 2280,'2'0'530,"0"0"0,0 0-1,-1 0 1,1 1 0,0-1-1,0 1 1,0-1 0,0 1 0,-1 0-1,1 0 1,0-1 0,-1 1-1,1 1 1,0-1 0,-1 0 0,1 0-1,-1 0 1,0 1 0,1-1-1,0 3 1,1 0 42,-1 0-1,1 1 1,-1-1 0,0 1-1,0-1 1,-1 1 0,2 9-1,-1-1-247,0 0 0,-1 0 0,0 0-1,-2 0 1,-1 16 0,0-15-391,-2-1 0,1 1-1,-2-1 1,0 0 0,0 0 0,-1-1 0,-1 1 0,0-1 0,-1-1 0,0 1 0,0-2-1,-15 15 1,7-9-1642,-1-1 0,-28 19 0,-42 17-8155,52-35 6364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54:56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144 218 632,'4'6'497,"1"-1"0,-1-1-1,1 1 1,0 0 0,1-1-1,-1 0 1,0 0 0,1-1 0,0 0-1,0 0 1,12 5 0,-5-5-207,-1 0 1,0 0-1,0-1 1,1-1-1,24 0 0,-8-2-266,0-2-1,1-2 0,-1 0 1,45-16-1,-59 16-20,0-1 1,0-1-1,-1 0 1,0-1-1,0-1 0,-1 0 1,17-15-1,-26 21 9,-1 0-1,1 0 1,-1 0-1,0 0 1,0 0 0,-1-1-1,1 0 1,-1 1-1,1-1 1,-1 0 0,0 0-1,0 0 1,-1 0-1,1-1 1,-1 1 0,0 0-1,0-1 1,-1 1-1,1-1 1,-1 1 0,0-1-1,0 1 1,-1 0 0,1-1-1,-1 1 1,0-1-1,0 1 1,0 0 0,-1-1-1,-3-5 1,2 6 14,0 0 0,0 1 0,0-1 0,-1 1 0,0 0 0,1 1 0,-1-1 0,0 0 1,-1 1-1,1 0 0,0 0 0,-1 0 0,1 1 0,-1-1 0,1 1 0,-1 0 0,0 1 0,1-1 0,-8 1 0,-8-2 91,0 2 1,-1 1-1,-21 3 0,16-1-50,1 1-1,1 1 1,-1 2-1,-29 11 1,42-13-20,1 1 0,0-1-1,1 2 1,0-1 0,0 2 0,0-1-1,1 1 1,0 1 0,0 0 0,-14 19-1,-4 11 792,2 2-1,1 1 0,2 1 0,3 1 0,1 1 1,2 0-1,2 1 0,2 1 0,-10 79 0,21-114-750,0 1-1,1-1 1,1 0-1,0 1 1,1-1-1,0 0 1,1 0-1,0 0 1,1 0-1,0 0 1,1-1-1,10 19 1,-10-23-60,-1-1 1,1 0 0,0 0 0,1 0 0,-1-1 0,1 0 0,0 0 0,0 0 0,1-1 0,-1 1 0,1-2-1,0 1 1,0-1 0,1 0 0,-1 0 0,1-1 0,-1 0 0,1-1 0,-1 1 0,16-1 0,-8 0-207,-1-1 1,1-1-1,0 0 1,-1-1-1,1 0 1,-1-1-1,0-1 1,0-1 0,23-9-1,-26 8-762,-1-1 0,1 1 0,-2-2 0,1 1 0,-1-1 0,0-1 0,0 0 0,-1 0 0,-1 0 0,1-1-1,10-21 1,-4 5-2006,-1-1-7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09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1808,'1'-1'457,"-1"0"0,1 0 0,-1 0 0,1 0-1,-1 0 1,1 0 0,0 1 0,0-1 0,-1 0 0,1 0 0,0 0-1,0 1 1,0-1 0,0 0 0,0 1 0,0-1 0,0 1-1,0-1 1,0 1 0,0 0 0,0-1 0,0 1 0,0 0 0,0 0-1,0 0 1,0-1 0,1 1 0,1 1 0,-1 0 70,1-1 1,0 2 0,-1-1-1,1 0 1,-1 0-1,1 1 1,-1 0-1,0-1 1,0 1 0,1 0-1,1 3 1,8 9 425,0 0 1,17 30 0,-26-39-681,48 77 1649,76 165 1,-113-213-1743,-2 0 1,-1 1 0,-2 0-1,-1 1 1,-2 0-1,-1 0 1,-3 1-1,-1 44 1,-5-23-82,-4 0 0,-2 0 0,-17 56 0,-66 165 260,88-269-356,3-11-184,2-21-601,7-36-1570,-5 39 1405,2-5-1733,-1 0 1,0-44 0,-3 62 1950,-1 0 0,1-1 0,-1 1 1,0 0-1,-1 0 0,0 0 1,0 0-1,0 0 0,0 1 0,-1-1 1,0 1-1,0-1 0,-1 1 0,1 0 1,-1 0-1,-6-5 0,-19-12-3172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2.0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0 616,'4'23'6377,"-9"21"-2054,1-19-1850,2 15 14,-8 103 2098,4-78-3733,-19 83 0,15-87-528,-3 110-1,13-112-6513,-13-134-7247,9 55 10316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54:56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296 1 2268,'0'10'9714,"-1"9"-5228,-5 51-1502,-22 66-662,-5-3-1,-90 226 1,22-66-3369,100-292 873,1 0 0,0 0-1,-1 0 1,1 0 0,-1 0 0,1-1-1,0 1 1,0 0 0,0 0 0,0 0-1,-1 0 1,1 0 0,0 0-1,0 0 1,1 0 0,-1 0 0,0 0-1,0-1 1,0 1 0,1 0 0,-1 0-1,0 0 1,1 0 0,-1 0-1,1-1 1,-1 1 0,1 0 0,-1 0-1,1-1 1,0 1 0,-1 0-1,1-1 1,0 1 0,1 0 0,0 0-254,1-1 0,-1 0 0,1 0 1,-1 0-1,1 0 0,-1 0 0,1 0 1,0-1-1,-1 1 0,0-1 0,1 0 1,3-1-1,12-6-2711,-1 0 1,23-16-1,-18 9 105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54:57.2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245 50 696,'2'-1'618,"-1"-1"0,0 1 0,0-1 0,0 1 0,0-1 0,-1 0 0,1 1 0,0-1 0,-1 0 0,1 0 0,-1 0 1,1 1-1,-1-1 0,0 0 0,0 0 0,0 0 0,0 0 0,0 0 0,-1 1 0,1-1 0,0 0 0,-1 0 0,0-2 0,-15-2 4898,-11 13-5749,16-2 293,1 1 0,0 0 0,1 0-1,0 1 1,0 0 0,0 1 0,0 0 0,1 0 0,1 1 0,0-1 0,0 2-1,-11 18 1,16-24-62,0-1 1,0 1-1,1 0 0,-1-1 0,1 1 0,-1 0 0,1 0 0,1 0 0,-1 0 0,0 0 0,1 0 1,0 0-1,0 0 0,0 0 0,0 0 0,1 0 0,0 0 0,0 0 0,0 0 0,0 0 1,0-1-1,1 1 0,0 0 0,-1-1 0,2 1 0,-1-1 0,0 1 0,1-1 0,-1 0 1,1 0-1,0 0 0,0-1 0,0 1 0,0-1 0,0 1 0,1-1 0,-1 0 0,1 0 1,6 2-1,49 16-29,-49-17 26,0-1-1,0 1 1,-1 1 0,0-1-1,1 2 1,-1-1-1,0 1 1,-1 1-1,10 7 1,-16-10 33,0-1 0,-1 1 0,1 0 1,-1 0-1,0 0 0,0-1 0,0 1 0,0 0 0,0 1 1,-1-1-1,1 0 0,-1 0 0,0 0 0,0 0 0,0 0 1,0 0-1,-1 0 0,1 0 0,-1 1 0,0-1 1,0 0-1,0-1 0,0 1 0,-1 0 0,1 0 0,-1 0 1,-2 4-1,-5 7 204,-1 0 0,0 0 0,-19 20 0,-9 2 541,-57 45 0,7-9-870,73-60-5019,28-28-540,29-29-4438,-26 29 6644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54:57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131 215 1464,'0'2'500,"-1"-1"-1,0 0 1,1 1 0,-1-1-1,1 1 1,-1-1-1,1 1 1,0-1 0,0 1-1,0-1 1,0 1 0,0-1-1,0 1 1,0-1-1,0 1 1,1-1 0,-1 1-1,0-1 1,1 1 0,-1-1-1,1 0 1,0 1-1,-1-1 1,1 0 0,0 1-1,0-1 1,2 2 0,27 35 3265,-24-34-3676,1 0 0,-1 0 1,1-1-1,0 1 0,0-2 0,0 1 0,1-1 0,-1 0 0,0 0 1,1-1-1,0 0 0,-1 0 0,1-1 0,-1 0 0,1-1 0,0 1 1,12-4-1,5-1-91,-1 0 1,1-2-1,-1-1 0,25-12 1,-34 13-82,-1 0 1,0-2 0,-1 1-1,0-2 1,0 0-1,19-20 1,-26 24 12,-1 0 0,1 0 1,-2-1-1,1 1 0,0-1 0,-1 0 0,-1-1 0,1 1 1,-1-1-1,0 1 0,-1-1 0,0 0 0,0 0 0,-1 0 1,1-9-1,-2 14 65,0 0-1,0 1 1,0-1 0,-1 0 0,1 1-1,-1-1 1,1 0 0,-1 1 0,0-1-1,0 1 1,0-1 0,-1 1 0,1 0-1,0-1 1,-1 1 0,0 0 0,1 0 0,-1 0-1,0 0 1,0 0 0,-2-1 0,-1 1 4,1-1 1,-1 1-1,0 0 1,0 0 0,1 0-1,-1 1 1,0 0-1,-1 0 1,1 0-1,-7 0 1,-5 1 2,-1 0 0,0 2 0,0 0-1,1 1 1,-24 6 0,19-1 2,0 0-1,0 2 0,1 0 1,1 1-1,0 1 1,0 1-1,1 1 1,1 1-1,0 0 1,-28 32-1,26-23 129,0 1 0,2 1 1,1 1-1,1 0 0,1 1 0,1 1 0,-14 44 1,24-59 16,0 0 1,1 1 0,1-1 0,0 1 0,1-1 0,0 1 0,1 0 0,1-1 0,1 1 0,4 22 0,-4-31-123,-1 0 0,1 0-1,0 0 1,1 0 0,-1 0 0,1-1-1,1 1 1,-1-1 0,1 0 0,-1 0-1,2 0 1,-1 0 0,0-1-1,1 0 1,0 0 0,0 0 0,0 0-1,0-1 1,1 0 0,0 0 0,-1 0-1,1-1 1,0 0 0,0 0 0,0 0-1,11 1 1,-1-2-569,-1 0-1,0-1 1,1-1 0,-1 0 0,0-1-1,1-1 1,-1 0 0,21-8-1,11-7-5792,55-29 0,-100 46 6038,33-17-3139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54:58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1 372 2840,'4'1'10024,"5"0"-5297,26-1-4095,-30 0 625,58-2-383,0-3-1,65-12 1,-45 0-1271,-2-4 1,125-48 0,-188 61-288,0 0-1,-1-1 1,18-12 0,-28 16-264,1-1-1,-1 0 1,0-1 0,11-12-1,-17 18 729,0 0-1,-1 0 0,1 0 1,0 0-1,0 0 1,-1 0-1,1 0 0,-1 0 1,1-1-1,-1 1 1,1 0-1,-1 0 0,0 0 1,0-1-1,1 1 1,-1 0-1,0 0 0,0-1 1,0 1-1,0 0 1,-1 0-1,1-1 0,0 1 1,0 0-1,-1-2 1,-1 1-40,1 0 0,-1 0 1,1 1-1,-1-1 0,1 0 1,-1 1-1,0-1 1,0 1-1,0 0 0,0-1 1,0 1-1,-4-1 0,-9-4-369,0 1 0,0 1 0,-22-3 0,23 5 354,4 0 935,0-1 0,1 0 0,-1 0 0,-15-9 0,-30-25 11820,53 36-12230,1-1-1,-1 1 1,1 0 0,-1-1-1,1 1 1,-1 0 0,0 0-1,0 0 1,0 0 0,0 0-1,0 1 1,0-1 0,0 0-1,0 1 1,0 0 0,0-1-1,0 1 1,0 0 0,0 0-1,0 0 1,0 0 0,0 0-1,0 1 1,0-1 0,0 1-1,0-1 1,0 1 0,0 0-1,0 0 1,0 0 0,1 0-1,-1 0 1,-3 2 0,1 3-131,0-1 0,0 1 1,0 0-1,0 0 0,1 0 0,0 1 1,1-1-1,-1 1 0,-1 7 0,-20 73 565,3 1-1,-11 108 1,26-131-3228,4 122 1,2-181 1888,4 22-3222,3-21-1576,6-10-4574,-4-3 6467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54:58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66 101 560,'53'-101'17520,"-53"101"-17471,0 0-1,0 0 1,0 0 0,0 1 0,0-1 0,0 0 0,0 0 0,0 0 0,0 0 0,0 0 0,0 0 0,0 0-1,0 0 1,0 0 0,0 0 0,0 0 0,1 1 0,-1-1 0,0 0 0,0 0 0,0 0 0,0 0-1,0 0 1,0 0 0,0 0 0,0 0 0,0 0 0,0 0 0,0 0 0,0 0 0,0 0 0,0 0 0,1 0-1,-1 0 1,0 0 0,0 0 0,0 0 0,0 0 0,0 0 0,0 0 0,0 0 0,0 0 0,0 0-1,0 0 1,1 0 0,-1 0 0,0 0 0,0 0 0,0 0 0,0 0 0,0 0 0,0 0 0,0 0 0,0 0-1,0 0 1,0 0 0,0 0 0,3 16 755,-2 18-425,-9 35 398,-2 0 0,-30 104 1,-10 60-1235,38-181 398,7-33-4451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54:59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60 280,'-2'-5'2536,"1"2"-946,0-1 0,0 1-1,1 0 1,-1 0 0,1 0-1,-1-1 1,1 1 0,0-6-1,9-2 463,11 6-6068,21 1-4512,-27 4 5117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54:59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511 425 752,'0'3'640,"0"-1"0,0 1-1,0-1 1,0 1 0,0-1 0,1 0-1,0 1 1,-1-1 0,1 0 0,0 1-1,0-1 1,0 0 0,0 0 0,0 0-1,1 0 1,-1 0 0,1 0 0,-1 0-1,1 0 1,0-1 0,3 4 0,-1-3-264,0 0 0,0-1 0,0 1 1,1-1-1,-1 0 0,0 0 0,0 0 1,1 0-1,-1-1 0,0 1 0,7-2 1,6 0-297,0-1 0,0-1 0,0 0 0,0-2 0,18-6 1,-21 6-198,-1-1 1,1-1 0,-1 0 0,-1 0 0,0-1 0,0-1 0,0 0 0,-1-1 0,0 0 0,-1 0 0,0-1 0,-1-1 0,0 0 0,-1 0 0,8-16 0,-11 18-85,0 0 0,-1-1 0,-1 0 0,0 0 0,0 0-1,-1 0 1,0 0 0,-1-1 0,-1 1 0,1 0 0,-2-1 0,0 1 0,0 0 0,-1-1 0,0 1 0,-1 0 0,0 0-1,-1 1 1,0-1 0,-8-12 0,10 18 289,0 1-1,-1-1 0,0 0 0,0 1 1,0 0-1,-1 0 0,1 0 0,-1 0 1,0 0-1,-8-5 0,10 8 19,0 0-1,0 1 1,0-1-1,0 1 1,0-1 0,0 1-1,0 0 1,-1-1-1,1 1 1,0 0-1,0 0 1,0 1-1,0-1 1,0 0-1,0 1 1,0-1 0,0 1-1,0 0 1,0 0-1,0 0 1,0 0-1,0 0 1,0 0-1,1 0 1,-1 0-1,1 1 1,-1-1 0,1 1-1,-3 2 1,-23 27 651,2 1 0,0 1 0,3 1 0,1 1 1,-18 40-1,-5 6 154,-110 181 666,51-96-1302,-133 301-1,211-404-1551,4 1-1,-25 119 0,46-182 1088,0 1 1,-1-1-1,1 0 0,0 1 0,-1-1 0,1 1 1,0-1-1,0 1 0,0-1 0,0 0 0,1 1 1,-1-1-1,0 1 0,0-1 0,1 0 0,-1 1 0,1-1 1,-1 0-1,2 3 0,-1-4-26,0 0 0,-1 0 0,1 1 0,0-1 0,0 0 1,-1 0-1,1 0 0,0 0 0,0 0 0,-1 0 0,1 0 0,0 0 0,0 0 0,-1-1 0,1 1 1,0 0-1,0 0 0,-1-1 0,1 1 0,0 0 0,-1-1 0,1 1 0,-1-1 0,1 1 0,0-1 1,4-3-854,0 0 0,0 0 1,-1-1-1,0 1 0,0-1 1,0 0-1,5-9 0,12-36-2135,-2 4 5609,-8 25 3524,2 1 4611,-12 18-10057,1 1 0,0-1 0,-1 1-1,1 0 1,0 0 0,0-1 0,0 1 0,0 0 0,0 0 0,0 1 0,0-1 0,0 0 0,1 1 0,2-1 0,41-4-1877,5-2-5516,-11-16-5440,-31 15 8124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55:01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8351 4617 488,'-126'5'7683,"42"1"-3327,-112-5-1,-88-21-1540,84 4-2575,-1121-27 821,859 47-500,-757 0 2198,-625-16 2370,430 6-3027,387-36-884,1020 41-1218,-6 0 0,0-1 0,1 2 0,-1 0 0,0 0 0,0 1 0,1 1 0,-1 0 0,-23 7 0,34-9 0,1 0 0,-1 0 0,1 1 0,0-1 0,-1 0 0,1 0 0,-1 1 0,1-1 0,0 1 0,-1-1 0,1 1 0,0 0 0,-1-1 0,1 1 0,0 0 0,0 0 0,0 0 0,0 0 0,0 0 0,-2 2 0,6-1 0,0 0 0,0 0 0,0-1 0,0 1 0,0-1 0,1 0 0,-1 0 0,0 0 0,1 0 0,5 0 0,5 2 0,9 5 0,-17-6 0,-1-1 0,1 1 0,-1 1 0,1-1 0,-1 1 0,0 0 0,0 0 0,0 0 0,6 6 0,-18-58 0,0-16-569,2 0 1,4 0-1,6-66 0,34-196-2770,-23 215 2886,35-184-645,-12 91 830,-17 73 227,59-495 226,-84-315-250,-5 652-9,7 261 78,1-1-1,1 1 1,2-1 0,1 1-1,1 0 1,1 0-1,2 0 1,0 1 0,2 0-1,2 1 1,0 0 0,23-36-1,-2 14-13,4-5 13,-3-1-1,-2-2 1,-2-1-1,27-75 1,-45 87-89,-1 0 1,6-75-1,-11 75-51,-5 37 112,0 1 0,0 0 0,1-1 0,0 1 0,1 0 0,0 0 0,0 0 0,0 1 0,1-1 0,7-9 0,-7 12 0,1 0 1,0 1 0,0 0-1,0 0 1,0 0-1,1 1 1,0-1-1,0 1 1,-1 1-1,2-1 1,-1 1-1,0 0 1,0 0-1,7 0 1,111-19-196,1 5 0,126 2 0,-193 11 208,1291 22 10,484 113 37,-255-12 37,85-114-27,-1575-11-48,6-2-6,0 4 1,99 11-1,-175-6 25,-5-1 60,0 0 0,0 1 0,-1 0 0,1 1 0,19 8-1,-29-9-55,1-1-1,-1 2 1,0-1-1,0 0 1,0 1-1,0-1 1,0 1-1,0 0 1,-1 0-1,1 0 0,-1 0 1,0 0-1,0 1 1,0-1-1,0 0 1,-1 1-1,1 0 1,-1-1-1,0 1 1,0 0-1,0 0 0,0 7 1,0 8 147,-1 0 1,0-1-1,-2 1 1,0 0-1,-1-1 0,-8 28 1,-43 109 609,50-144-732,-37 85 359,-76 132-1,-74 82-117,132-217-250,-10 15-17,-278 476-9,299-489-8,4 3-1,4 1 1,4 2 0,-30 141-1,2 180 9,58-348 5,4 0 0,4 0 0,18 129 0,-15-176 39,-2-1 1,-1 1-1,-1-1 0,-1 1 1,-1-1-1,-2 1 0,0-1 0,-2 0 1,-12 40-1,-9 9 786,-17 64 629,22-72-1158,16-53-291,0-1 1,1 2-1,0-1 1,1 0-1,-1 29 1,3-43-55,1 1 0,0-1 0,0 0 1,0 1-1,0-1 0,0 0 0,0 1 0,1-1 0,-1 0 1,0 1-1,0-1 0,0 0 0,0 1 0,0-1 1,0 0-1,1 1 0,-1-1 0,0 0 0,0 1 0,0-1 1,1 0-1,-1 0 0,0 1 0,1-1 0,-1 0 1,0 0-1,0 0 0,1 1 0,-1-1 0,0 0 0,1 0 1,-1 0-1,0 0 0,1 0 0,-1 0 0,0 0 0,1 0 1,-1 0-1,0 0 0,1 0 0,-1 0 0,0 0 1,1 0-1,-1 0 0,1 0 0,-1 0 0,0 0 0,1 0 1,-1 0-1,0 0 0,0-1 0,1 1 0,-1 0 1,0 0-1,1 0 0,-1-1 0,0 1 0,0 0 0,1 0 1,-1-1-1,0 1 0,0 0 0,0-1 0,1 1 0,-1 0 1,0 0-1,0-1 0,18-17-3614,-13 6 1421,-1 0 0,0 1 1,0-2-1,-1 1 0,0 0 0,-1-1 0,0-13 0,-1 17 1191,4-31-3334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2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10102 2 608,'-26'-1'6238,"16"1"-5169,0-1 0,0 2 0,0-1 0,1 1 0,-17 4 0,-173 50 5915,65-21-6181,-201 25 0,-1103-2 312,673-60-1166,-709-18-87,77 24 181,1187 2-137,-1054 64 244,3 53 24,186 26-61,755-99-120,300-46-81,12-3-55,1 1 1,0-1 0,0 1-1,-1 1 1,1 0 0,0 0-1,0 0 1,1 1 0,-8 3-1,-17-10-20076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23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263 73 1660,'-5'-2'962,"1"1"1,0-1-1,-1 0 0,1 0 1,0 0-1,0 0 0,1-1 0,-1 0 1,0 1-1,1-1 0,0-1 1,0 1-1,0 0 0,0-1 0,0 0 1,1 1-1,-1-1 0,1 0 1,-3-8-1,5 11-908,-1 1-1,1 0 1,0 0-1,0 0 1,0 0 0,0-1-1,0 1 1,0 0-1,0 0 1,0 0 0,0 0-1,0-1 1,-1 1-1,1 0 1,0 0 0,0 0-1,0-1 1,0 1-1,0 0 1,0 0 0,0 0-1,1 0 1,-1-1-1,0 1 1,0 0 0,0 0-1,0 0 1,0-1-1,0 1 1,0 0 0,0 0-1,0 0 1,0 0-1,1 0 1,-1-1 0,0 1-1,0 0 1,0 0-1,0 0 1,0 0 0,1 0-1,-1 0 1,0-1-1,0 1 1,0 0 0,0 0-1,1 0 1,-1 0-1,0 0 1,0 0 0,0 0-1,1 0 1,-1 0-1,0 0 1,0 0 0,0 0-1,1 0 1,-1 0-1,0 0 1,0 0 0,0 0-1,0 0 1,1 1-1,-1-1 1,0 0 0,0 0-1,1 0 1,22 11 761,23 22-761,-25-13 5,0 0 1,-2 1 0,0 1 0,-1 1 0,28 48-1,-40-62-40,-2 1-1,1 0 0,-1 0 0,0 0 0,-1 0 0,0 1 0,-1 0 0,0-1 0,-1 1 0,0 0 1,-1 0-1,0 0 0,0 0 0,-1 0 0,-1-1 0,0 1 0,0 0 0,-8 17 0,1-7 8,-2-1 0,-1 0 0,0-1 0,-2 0 0,0-1 0,-1 0 0,0-2 0,-1 1 0,-22 15 0,17-16-19,0-1 0,-1 0 1,-1-1-1,-1-2 0,0 0 1,0-2-1,-43 13 0,66-23-17,-1 1-1,1 0 1,-1-1-1,0 1 1,0-1-1,1 1 1,-1-1-1,0 0 1,0 0-1,1 0 0,-1 0 1,0 0-1,0 0 1,0 0-1,1-1 1,-1 1-1,0-1 1,1 1-1,-1-1 1,0 0-1,1 1 1,-1-1-1,1 0 0,-3-2 1,3 1-13,1 0 0,-1 0 0,1 1 0,0-1 0,-1 0 0,1 0 0,0 0 0,1 0 0,-1 0 0,0 0 0,0 0 0,1 1 0,-1-1 0,1 0 0,-1 0 0,1 1 0,0-1 0,0 0 0,0 1 0,0-1 0,0 0 0,2-1 0,4-8-26,2 0 0,-1 1 0,2 0-1,-1 0 1,20-15 0,64-41 1,-55 41 29,91-60 35,-58 41 46,-3-3-1,121-109 1,-186 153-52,1 0 0,-1-1 0,0 1 0,0-1 0,-1 1 0,1-1 0,-1 0-1,1 0 1,2-8 0,-5 12 2,-5 3-17,1 0-1,0 0 1,0 1-1,0-1 0,1 1 1,-1 0-1,1 0 1,-4 6-1,-6 6 1,-10 6 5,1 2-1,2 0 1,0 2-1,-27 44 1,44-62 19,-1-1 1,1 1-1,0 0 0,0 0 1,1 0-1,0 0 1,0 0-1,1 0 1,0 1-1,1 9 1,0-12 12,1-1 1,0 0-1,0 0 1,1 1-1,-1-1 1,1 0-1,0 0 0,1-1 1,-1 1-1,1 0 1,0-1-1,0 1 1,0-1-1,1 0 1,-1 0-1,1-1 1,7 6-1,-2-3 22,0 0 0,1 0 0,0-1 1,0-1-1,0 0 0,0 0 0,1-1 0,0 0 0,-1-1 0,1 0 0,0-1 0,0 0 0,16-1 1,10-2-4,0-1 0,58-12 0,-84 13-87,6-2-116,1 0 0,33-12 0,-46-24-18834,-5 32 15250,0 0 120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2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1680,'11'19'4043,"0"0"1,9 27-1,13 25 1068,-27-60-4621,7 10 761,18 42 0,-28-56-1137,-1-1 0,0 1 0,0 0-1,0 0 1,-1-1 0,0 1 0,-1 0 0,1 0 0,-1 0 0,-1 0 0,-1 10-1,1-14-87,0 0-1,0-1 0,0 1 0,0-1 1,-1 1-1,1-1 0,-1 0 0,1 0 1,-1 0-1,-4 4 0,-9 13 88,20-24-126,1 0 1,-1 1-1,1 0 0,0 0 0,0 1 0,0 0 1,7-3-1,15-9-33,268-195-598,-244 158-169,-58 66-10534,0 5 3713,7-9 4578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23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227 22 2096,'-1'-1'595,"1"1"0,-1-1 0,1 0 1,-1 0-1,1 1 0,-1-1 0,1 0 0,0 0 0,0 0 0,-1 0 0,1 0 0,0 1 0,0-1 0,0 0 0,0 0 1,0 0-1,0 0 0,0 0 0,0 0 0,1 1 0,-1-1 0,0 0 0,0 0 0,1-1 0,14 20 5312,-3-4-6596,152 158 3262,-86-96-1712,-59-57-715,1 0-1,1-2 1,36 25-1,-51-38-134,0 0 0,0-1-1,0 1 1,1-1 0,-1-1-1,1 1 1,0-1 0,0-1-1,0 1 1,-1-1 0,2 0 0,-1 0-1,0-1 1,0 0 0,0 0-1,0-1 1,0 0 0,0 0-1,7-3 1,-15 4-10,-1 1 0,1-1 0,-1 0-1,1 0 1,-1 0 0,1 0 0,-1 0 0,1 0-1,-1-1 1,1 1 0,-1 0 0,1-1 0,0 1 0,-1-1-1,1 0 1,-1 1 0,1-1 0,0 0 0,0 0 0,-1 0-1,1 0 1,0 0 0,0 0 0,0 0 0,0 0-1,0 0 1,0-1 0,0 1 0,1 0 0,-1-1 0,0 1-1,1 0 1,-1-1 0,1 1 0,-1-1 0,1 1 0,0-1-1,0 1 1,-1-1 0,1 1 0,0-1 0,0 1-1,1-1 1,-1 1 0,0-1 0,0 1 0,1-1 0,-1 1-1,1-1 1,-1 1 0,1 0 0,0-1 0,-1 1-1,1 0 1,0-1 0,0 1 0,0 0 0,0 0 0,0 0-1,0 0 1,0 0 0,1 0 0,0-1 0,-13 8 20,0 1 0,0 0 0,0 0 1,1 1-1,0 1 0,0-1 0,1 2 0,-14 16 1,-59 97 470,28-40 7,-85 102 537,-132 200-1409,220-285-1939,33-46-1126,13-1-3772,5-51 6647,0 0 0,0 0 0,0-1-1,1 1 1,-1 0 0,1 0-1,-1-1 1,1 1 0,-1 0-1,1-1 1,0 1 0,0 0 0,0-1-1,1 3 1,9 3-3615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24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993 51 2092,'1'-2'326,"0"1"1,0 0-1,0-1 0,-1 1 0,1-1 0,-1 1 1,1-1-1,-1 0 0,0 1 0,1-1 0,-1 1 1,0-1-1,0 0 0,0 1 0,0-1 0,0 1 1,-1-1-1,1 0 0,0 1 0,-1-1 0,1 1 0,-1-1 1,-1-2-1,1 3-127,-1 0 1,1 0-1,-1-1 1,0 2-1,1-1 1,-1 0-1,0 0 1,0 1-1,1-1 1,-1 0-1,0 1 1,0 0-1,0-1 1,0 1-1,1 0 1,-1 0-1,-3 1 1,-11 0 154,0 1 1,-1 1-1,-25 9 1,33-10-132,-354 119 383,252-81-304,98-36-269,-11 3 69,0 2-1,1 0 1,0 1-1,1 1 1,1 2-1,-30 20 1,44-23-186,20-12 37,23-11 42,-32 11 18,-3 1-2,1 1-1,0-1 1,-1 1-1,1-1 1,0 1-1,-1 0 1,1 0-1,0-1 1,-1 1-1,1 0 1,0 1-1,-1-1 1,1 0-1,0 0 1,-1 1-1,1-1 1,-1 1-1,1-1 1,-1 1-1,1 0 1,-1 0-1,1-1 1,-1 1 0,1 0-1,-1 0 1,2 2-1,0 1 50,0-1 0,0 1 0,-1 0 0,1 1 0,-1-1 0,0 0-1,0 1 1,0-1 0,1 7 0,2 9 273,-1 0 0,-1 1 1,1 29-1,-8 218 1487,0-227-1715,-2 0 0,-2-1-1,-1 0 1,-23 60-1,25-80-203,14-28-77,21-42-315,-17 32 213,16-26-712,3 1 0,41-47 0,-55 71 932,2 1 0,0 1 0,1 0 0,1 2 0,0 0 0,38-20 1,-54 33 150,0 0 1,0 0 0,-1 0 0,1 1 0,0 0 0,0 0 0,0 0 0,0 0-1,1 0 1,-1 1 0,0 0 0,0 0 0,0 0 0,0 1 0,1-1 0,-1 1 0,0 0-1,0 0 1,0 0 0,0 0 0,0 1 0,-1 0 0,1 0 0,0 0 0,-1 0-1,1 1 1,-1-1 0,0 1 0,0 0 0,0 0 0,0 0 0,-1 0 0,1 0 0,-1 1-1,1-1 1,-1 1 0,0-1 0,1 6 0,4 6 198,0 0 0,-2 1 0,0 0 0,-1 0-1,0 0 1,-1 1 0,-1-1 0,0 24 0,-4 0 49,-1-1 0,-3 0-1,-1 0 1,-1 0 0,-3-1-1,-1-1 1,-20 43 0,-1-8-112,-4-1 0,-71 102 1,77-130-348,-1-1 1,-3-2 0,-61 57 0,72-76-1349,-1-2 1,-46 27 0,51-35-1093,0-1 0,-1-1 1,0 0-1,-31 6 1,20-9-1658,3-3 111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19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74 3588,'4'-27'5693,"-4"25"-5533,1-1 0,0 1 0,0-1 0,0 1 0,0-1-1,0 1 1,1 0 0,-1-1 0,1 1 0,0 0 0,-1 0 0,1 0 0,0 0-1,0 1 1,0-1 0,1 0 0,-1 1 0,0 0 0,1-1 0,-1 1-1,0 0 1,1 0 0,0 0 0,2 0 0,-4 1-57,0 1 1,-1-1-1,1 1 1,0-1-1,0 1 0,-1-1 1,1 1-1,0 0 1,-1-1-1,1 1 0,-1 0 1,1-1-1,-1 1 1,1 0-1,-1 0 0,0 0 1,1 0-1,-1-1 1,0 1-1,1 0 0,-1 0 1,0 0-1,0 0 1,0 2-1,3 23 846,-3-26-911,0 38 539,-2-1 0,-2 0 0,-8 41 0,-6 62 76,18-17-418,21 170-1,-8-157-1733,-9-72-4495,-3-52 2044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19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66 396,'2'-18'4364,"3"2"-1095,-5 0 1827,6 0-14777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20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214 158 4188,'31'53'5313,"13"-5"-3800,-38-42-1482,1 0-1,1 0 0,-1-1 0,1 0 0,0-1 0,1 1 1,-1-1-1,1-1 0,-1 0 0,1 0 0,14 2 0,-21-4-29,1-1-1,0 1 0,0-1 0,-1 0 1,1 0-1,0-1 0,0 1 1,-1 0-1,1-1 0,0 1 0,-1-1 1,1 0-1,-1 0 0,1 0 1,-1 0-1,1-1 0,-1 1 0,0-1 1,1 1-1,-1-1 0,3-3 0,-2 1-58,-1 0-1,1 0 0,-1 0 1,1 0-1,-1-1 0,0 1 1,-1-1-1,1 1 0,-1-1 1,0 0-1,0-6 0,1-9-50,-1 0 0,-1 0-1,-1 0 1,-6-32 0,5 43 155,0 0 0,0 0 0,-1 0 1,0 0-1,-1 1 0,1-1 0,-8-10 0,10 18-10,0-1-1,0 0 0,0 1 0,0-1 1,-1 1-1,1 0 0,0-1 0,-1 1 1,1 0-1,0 0 0,-1 0 0,0 0 0,1 0 1,-1 0-1,0 0 0,1 0 0,-1 1 1,0-1-1,0 1 0,0-1 0,1 1 1,-1 0-1,0 0 0,0 0 0,0 0 1,0 0-1,0 0 0,1 0 0,-1 0 0,0 1 1,0-1-1,0 1 0,0 0 0,1-1 1,-1 1-1,0 0 0,1 0 0,-1 0 1,1 0-1,-1 0 0,1 0 0,-1 1 1,0 0-1,-8 8 180,1-1 1,0 1-1,1 0 1,0 1-1,1 0 1,-10 20-1,-32 80 1274,29-63-1149,-24 54 294,4 2-1,5 2 1,5 1-1,4 2 1,-14 132-1,32-170-653,-3 49-1551,7-44-4235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20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1484,'11'0'6009,"-4"0"-3637,2 0-1892,0 2-400,-3 0-60,5-4-4436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22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4 1256,'-2'-3'17612,"-11"6"-19257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07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119 112 324,'7'-37'11771,"-1"7"-6784,-5 27-4885,0 1 0,0-1 0,0 1 0,1 0 0,-1 0 0,1 0 0,0 0 0,0 0 0,0 0 0,-1 0 0,5-2 0,-3 2-64,0 0-1,0 0 0,-1 1 0,1-1 0,0 1 0,1 0 1,-1-1-1,0 1 0,0 1 0,0-1 0,1 0 0,-1 1 1,0 0-1,1 0 0,-1 0 0,0 0 0,1 0 0,-1 0 1,0 1-1,0 0 0,1 0 0,-1 0 0,0 0 0,0 0 1,0 1-1,0-1 0,0 1 0,0 0 0,-1 0 1,1 0-1,0 0 0,-1 0 0,0 0 0,1 1 0,-1-1 1,0 1-1,0 0 0,-1 0 0,1 0 0,0 0 0,-1 0 1,0 0-1,0 0 0,0 0 0,0 0 0,0 1 0,0-1 1,-1 0-1,0 0 0,0 1 0,0-1 0,0 6 1,-2-2 75,1-1 0,-1 0 0,0 1 0,0-1 1,-1 0-1,0 0 0,0 0 0,0 0 0,-9 10 1,-46 47 415,6-5-755,45-49-454,0 0 1,0 0-1,-1 0 1,-11 8-1,15-14-309,0 0 0,0 0 0,-1-1-1,1 0 1,-1 0 0,0 0 0,0 0 0,1-1 0,-1 0 0,0 0-1,0 0 1,-7 0 0,-7-1-2234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07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3164,'7'2'5251,"3"5"-3899,-5 7-1169,0 0 1,-1 0-1,-1 1 0,0 0 1,-1 0-1,-1 0 0,0 0 0,-1 0 1,-2 15-1,2-2-43,-2 44 24,-3-1 0,-3 1-1,-25 96 1,33-165-423,2-6-1613,19-18 1814,0 1 1,1 1-1,1 1 0,1 1 0,1 1 0,47-22 0,-61 32 140,1 2-1,-1 0 0,1 0 0,0 1 0,0 0 0,0 1 0,0 1 1,0-1-1,0 2 0,1 0 0,-1 1 0,0 0 0,0 0 0,0 2 1,0-1-1,0 1 0,0 1 0,-1 0 0,14 8 0,-21-11-40,0 1 0,0 1 0,-1-1-1,1 0 1,-1 1 0,1 0 0,-1 0-1,0 0 1,0 0 0,-1 0 0,1 1-1,-1-1 1,1 1 0,-1 0 0,0-1-1,0 1 1,-1 0 0,1 0 0,1 8-1,-3-7-5,0 0-1,0 0 0,0 0 1,-1 0-1,1 0 1,-1 0-1,-1 0 0,1 0 1,-1 0-1,1 0 0,-1 0 1,-1-1-1,1 1 0,-1-1 1,0 0-1,-3 5 0,-13 16 89,-2-1 0,-28 27 0,35-38-1593,0-1 0,-28 16 0,22-17-2682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08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1552,'76'-8'4758,"42"10"-2401,-39 0-960,-76-2-1259,-1 1 0,1-1 0,0 1 0,-1 0 0,1-1 0,-1 1 0,1 0 0,-1 1 0,0-1 0,1 0 0,-1 1 0,0-1 0,0 1 0,0 0 0,0-1 0,0 1 0,0 0 0,0 0 0,-1 1 0,1-1 0,-1 0 0,0 0 0,1 1 0,-1-1 0,0 1 0,-1-1 0,1 1 0,0-1 0,-1 1 0,1 4 0,2 10 344,0 0 0,-2 0 0,0 26 0,-1-33-393,-5 50 122,-2 0 0,-2 0-1,-3-1 1,-20 58 0,-5 24 3,10-16 348,-39 154 1430,60-258-1715,-1-1 0,-2 1 1,0-2-1,-1 1 0,-1-2 1,-18 25-1,27-39-105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2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13 1932,'-23'-13'9141,"0"14"-3633,20 0-5200,-1 1-1,1 0 1,-1 0-1,1 0 1,0 0-1,0 0 1,0 1-1,0-1 1,0 1-1,0 0 1,-2 4-1,-2 2-325,1 0 0,0 0-1,1 1 1,0 0 0,0 0-1,1 0 1,-5 20 0,7-19 45,0 0 0,0 0 0,1 0 0,1 1 0,0-1 0,0 0 0,1 1 0,1-1 0,0 0 0,3 12 0,-3-19-22,0 0 1,0 0-1,0 1 1,1-1-1,-1-1 1,1 1-1,0 0 1,0-1 0,0 1-1,0-1 1,1 0-1,0 0 1,-1 0-1,1-1 1,0 1-1,0-1 1,1 0-1,-1 0 1,0 0-1,1-1 1,-1 0 0,1 1-1,-1-1 1,1-1-1,-1 1 1,10-1-1,-6 0-7,-1 0-1,1-1 0,0 0 1,-1 0-1,1-1 1,-1 0-1,0 0 1,1-1-1,-1 1 0,0-2 1,-1 1-1,1-1 1,-1 0-1,1 0 0,-1-1 1,0 0-1,-1 0 1,1 0-1,4-7 1,-3 4-8,-1 0 0,0 0 0,-1-1 0,0 0 1,0 0-1,-1 0 0,0 0 0,-1-1 0,0 0 1,0 1-1,-1-1 0,0 0 0,1-20 1,-3 29 11,0 1 1,0 0 0,0-1 0,0 1-1,1-1 1,-1 1 0,0-1 0,0 1-1,0-1 1,0 1 0,0 0 0,0-1 0,0 1-1,0-1 1,0 1 0,0-1 0,0 1-1,0-1 1,-1 1 0,1 0 0,0-1 0,0 1-1,0-1 1,0 1 0,-1 0 0,1-1-1,0 1 1,-1 0 0,1-1 0,0 1-1,0 0 1,-1-1 0,1 1 0,-1 0 0,1-1-1,0 1 1,-1 0 0,0 0 0,-11 15 56,-8 32 160,17-35-84,0 0 1,0 1 0,2-1 0,-1 1-1,2-1 1,0 1 0,0-1 0,1 1 0,0 0-1,1-1 1,1 0 0,0 1 0,1-1-1,6 14 1,-7-20-189,0-1 0,0 1 0,0-1 0,1 1 0,0-1 0,0-1 0,0 1 0,1 0 0,-1-1 0,1 0 1,1 0-1,8 5 0,-9-6-226,1-1 0,0 0 0,0 0 1,-1 0-1,1-1 0,0 0 0,0 0 0,1 0 1,-1-1-1,0 0 0,0 0 0,0-1 1,0 0-1,0 0 0,7-2 0,3-1-1457,0-1 0,-1 0-1,18-10 1,-27 12 1013,0 0 0,-1 0 0,1-1 0,-1 0 0,0 0 0,0 0 0,0-1 0,0 0 0,-1 0 0,7-9 0,-2-4-1375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4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28 1964,'-9'-3'15172,"2"-5"-9024,6 6-5970,0 1 0,0 0 0,0 0 0,0 0 0,0 0 0,0 0 0,0 0 0,-1 0 0,1 0 0,0 0 0,0 0 0,-1 1 0,1-1 0,-1 1 0,1-1 0,0 1 0,-1-1 0,1 1 0,-3 0 0,37 14 2668,10 5-3021,337 74-73,-89-27-288,-237-52 360,378 94-2447,-418-105 2209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4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0 160,'0'0'11993,"9"4"-11517,0 4-136,-2 4-80,1 2-172,1 2 172,0 6-400,-7 1 252,3 5-748,-8 0-1004,-1 6-768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49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316 34 184,'9'-13'7581,"10"-8"5534,-22 26-12713,-1 0-1,1 0 1,0 0 0,0 0-1,0 0 1,-3 9 0,3-6-44,-115 207 3230,-8 18-2215,112-202-1256,2 0 0,1 1 0,1 0 0,1 0 0,-6 59 0,14-72-63,1 1 0,1-1-1,1 1 1,0-1 0,1 0-1,2 0 1,0 0 0,0 0-1,2-1 1,1 0 0,9 18-1,-9-21-168,0-1 0,1-1 0,1 1-1,0-2 1,0 1 0,1-1-1,1-1 1,0 0 0,1-1 0,0 0-1,0-1 1,1 0 0,24 11-1,-36-19-142,-1 0-1,1 0 1,0-1 0,0 1-1,-1 0 1,1-1-1,0 1 1,0-1 0,0 0-1,0 0 1,0 1-1,0-1 1,0 0 0,-1-1-1,1 1 1,0 0-1,0 0 1,0-1-1,0 1 1,0-1 0,-1 0-1,1 0 1,0 1-1,0-1 1,-1 0 0,1 0-1,-1-1 1,3-1-1,-2 0-789,1-1 0,-1 1 1,-1-1-1,1 0 0,-1 0 0,1 0 0,-1 0 0,0 0 0,0 0 0,-1 0 0,1 0 0,-1-5 0,2-7-2990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49.6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0 306 1448,'0'-1'474,"1"1"0,-1-1 1,0 0-1,1 0 0,-1 0 0,1 0 0,-1 0 0,1 1 0,-1-1 1,1 0-1,0 0 0,0 1 0,-1-1 0,1 1 0,0-1 0,0 0 1,-1 1-1,1-1 0,0 1 0,0 0 0,0-1 0,0 1 0,0 0 1,0 0-1,0-1 0,0 1 0,0 0 0,1 0 0,0 1-125,-1-1-1,0 1 0,1 0 0,-1 0 1,1 0-1,-1 0 0,0 0 0,0 0 1,0 0-1,0 1 0,0-1 0,0 0 1,0 1-1,0-1 0,1 2 1,23 61 1769,-24-61-1698,45 208 2283,-35-149-2377,-8-47-293,0-1 0,-1 1 0,-1-1 1,0 1-1,-1 0 0,-1 0 1,-4 25-1,5-39-30,0 0 1,0-1-1,0 1 0,-1 0 1,1-1-1,0 1 0,0 0 1,-1-1-1,1 1 0,0-1 1,-1 1-1,1 0 1,-1-1-1,1 1 0,-1-1 1,1 1-1,-1-1 0,1 0 1,-1 1-1,1-1 1,-1 1-1,0-1 0,1 0 1,-1 0-1,0 1 0,1-1 1,-1 0-1,0 0 0,1 0 1,-1 0-1,0 1 1,0-1-1,-23-13 52,-12-31-9,30 32-56,1 1-1,1-1 0,-1-1 1,2 1-1,0 0 0,0-1 0,2 0 1,-1 1-1,1-24 0,2 0-176,2 1 1,9-45-1,-6 50 117,2 1-1,1 0 1,2 0-1,1 1 1,1 0-1,1 1 1,1 1-1,1 0 1,2 1-1,1 1 1,0 0-1,2 2 1,0 0 0,2 2-1,33-24 1,-52 41 97,-1 1 0,1 0 1,1 0-1,-1 0 0,0 0 0,0 1 1,1-1-1,-1 1 0,1 0 1,-1 1-1,1-1 0,-1 1 1,1 0-1,0 0 0,-1 0 0,8 2 1,-10-1-3,0 0 1,0 0-1,0 0 0,0 0 1,0 0-1,0 1 1,0-1-1,0 0 1,-1 1-1,1 0 0,0-1 1,-1 1-1,1 0 1,-1 0-1,0 0 1,0 0-1,0 0 0,0 0 1,0 0-1,0 1 1,0-1-1,-1 0 1,1 0-1,-1 1 0,0-1 1,1 0-1,-1 1 1,0-1-1,0 0 1,-1 0-1,1 1 0,0-1 1,-1 0-1,0 3 1,-1 6-8,-1-1 0,0 1 1,0-1-1,-1 0 0,0 0 0,-1 0 1,0-1-1,-1 0 0,0 0 0,0 0 1,-1 0-1,-10 9 0,-2 0 19,0-1 0,-1-1 0,-1-1 0,-24 13 0,34-17-138,20-4-97,-7-5 185,1-1 1,-1 0 0,0 0-1,0 1 1,0-1-1,0 1 1,0 0 0,0-1-1,0 1 1,2 4-1,137 258 2920,-66-112-2280,-29-77-2944,-37-67-5022,-9-26-1937,-2 8 5270,0 0 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50.2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56 159 2520,'4'-20'19695,"4"41"-15492,4 28-6203,-10-35 3959,3 30-1097,-3 1 0,-5 62-1,1-84-789,-1 0 0,-1-1 0,-1 1 0,0-1 0,-2 0 0,-15 32 0,21-52-76,0 0 0,1 0 0,-1 0 0,-1 0 0,1 0 0,0 0 1,0 0-1,-1 0 0,1-1 0,-1 1 0,1-1 0,-1 1 0,0-1 0,-2 2 0,4-3-1,-1 0-1,1 0 1,-1-1 0,1 1-1,-1 0 1,1 0 0,-1 0-1,1 0 1,-1-1 0,1 1-1,-1 0 1,1 0 0,0-1-1,-1 1 1,1 0 0,-1-1-1,1 1 1,0-1-1,-1 1 1,1 0 0,0-1-1,-1 1 1,1-1 0,0 1-1,0-1 1,-1 1 0,1-1-1,0 1 1,0-1 0,0 1-1,0-1 1,0 1 0,0-2-1,-2-7-46,1-1-1,0 1 1,0-1-1,1 1 1,2-11-1,10-52-403,4 0 1,2 1-1,35-83 0,-52 152 446,11-34-167,-8 20 162,1 0-1,1-1 1,1 2-1,0-1 1,1 1-1,18-26 1,-25 40 42,0 0 0,0 0 0,0 0 0,0 0 0,0 0 0,0 0 0,0 0 0,0 1 0,1-1 0,-1 0 0,0 1 0,0-1 0,1 1 0,-1 0 0,0-1 0,1 1 0,-1 0 0,0 0 0,1 0 0,-1 0 0,0 0 0,1 0 0,1 0 0,0 1 20,0 0 0,0 0 0,0 0 0,0 1 0,-1-1 0,1 1 0,0 0 0,-1-1 0,1 1 0,2 3 0,6 7 120,1 1-1,-2 0 0,11 17 1,-12-17-67,56 69 285,4-3 0,141 126 1,-187-183-360,-41-36 8,3 4-23,-1 0 0,1 1 0,-2 0 1,1 1-1,-1 1 0,0 1 0,-1 0 0,1 1 1,-1 1-1,0 1 0,0 1 0,-1 0 0,-21 1 1,18 1 6,1 1 0,0 1 1,-1 1-1,1 1 1,0 0-1,1 2 1,-1 1-1,1 0 0,0 1 1,1 1-1,-20 13 1,33-17-145,1-1-1,0 1 1,0 0 0,0 0 0,1 1-1,-7 10 1,10-15-39,0 0 0,0 0 1,0 0-1,0 0 0,1 0 0,-1 0 0,0 0 0,1 1 0,-1-1 0,1 0 0,-1 0 0,1 1 0,0-1 1,-1 0-1,1 1 0,0-1 0,0 0 0,0 1 0,0-1 0,0 0 0,0 1 0,1-1 0,-1 0 0,0 1 1,1-1-1,-1 0 0,0 0 0,1 1 0,0-1 0,-1 0 0,1 0 0,0 0 0,0 0 0,-1 0 0,1 0 1,0 0-1,0 0 0,0 0 0,0 0 0,0 0 0,1-1 0,-1 1 0,1 0 0,4 0-921,-1-1 0,0 0 0,0 0-1,1 0 1,-1-1 0,0 0 0,0 0-1,0 0 1,0 0 0,0-1 0,0 0-1,7-4 1,6-1-2378,6-1-476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51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102 289 3388,'0'3'9340,"0"3"-4034,-3 26-2452,1-17-1205,0 51 567,2-39-1862,-2-1 0,-6 40 1,6-58-360,0 0 0,0-1 1,-1 1-1,1-1 0,-2 1 0,1-1 1,-1 0-1,-1 0 0,1-1 1,-1 1-1,0-1 0,-10 10 0,15-16-23,-1 1-1,1 0 0,-1-1 0,1 1 0,-1-1 1,1 1-1,-1-1 0,0 1 0,1-1 1,-1 1-1,0-1 0,1 0 0,-1 1 0,0-1 1,0 0-1,1 0 0,-1 1 0,0-1 0,0 0 1,1 0-1,-1 0 0,0 0 0,0 0 1,0 0-1,1 0 0,-1 0 0,0 0 0,0 0 1,-1-1-1,2 0-26,-1 0 1,0 0-1,0 0 1,1 0-1,-1 0 1,1 0-1,-1-1 1,1 1-1,-1 0 1,1 0-1,0-1 0,-1 1 1,1 0-1,0 0 1,0-3-1,6-50-886,-1 34 832,2 1 0,1 0 0,0 0 0,1 0 0,1 1 0,1 1 0,0 0 0,2 0 0,25-27 0,-37 43 114,0 0 1,-1 0-1,1 0 0,0 1 0,0-1 0,0 0 0,0 1 0,0-1 0,0 1 0,0-1 0,0 1 0,0-1 1,0 1-1,0-1 0,0 1 0,1 0 0,-1 0 0,0 0 0,0 0 0,0 0 0,0 0 0,1 0 1,-1 0-1,0 0 0,0 0 0,0 1 0,0-1 0,0 0 0,2 1 0,-1 1 29,0 0 0,0 0-1,0 0 1,0 0 0,-1 0-1,1 0 1,-1 0 0,1 0-1,-1 1 1,0-1 0,1 0-1,0 4 1,1 4 223,1 1-1,-2 0 1,1-1-1,-1 1 1,0 13 0,-2-24-244,0 0 1,0 0 0,0 0-1,0 1 1,0-1 0,0 0-1,0 0 1,0 0 0,0 0-1,0 0 1,0 1 0,0-1-1,0 0 1,0 0 0,0 0-1,0 0 1,0 0 0,0 0-1,0 1 1,0-1 0,0 0 0,0 0-1,1 0 1,-1 0 0,0 0-1,0 0 1,0 0 0,0 0-1,0 0 1,0 1 0,0-1-1,1 0 1,-1 0 0,0 0-1,0 0 1,0 0 0,0 0-1,0 0 1,0 0 0,1 0-1,-1 0 1,0 0 0,0 0 0,0 0-1,0 0 1,0 0 0,1 0-1,-1 0 1,0 0 0,0 0-1,0 0 1,0 0 0,0 0-1,0 0 1,1 0 0,-1-1-1,0 1 1,0 0 0,13-10 300,18-24-346,-22 24 66,39-40-220,75-60-1,-122 109 217,-1 0 0,1 0 0,0 1 0,0-1 0,0 0-1,0 0 1,0 1 0,-1-1 0,1 1 0,0-1 0,1 1 0,-1-1-1,0 1 1,0 0 0,0-1 0,0 1 0,0 0 0,0 0 0,0 0 0,0 0-1,1 0 1,-1 0 0,0 0 0,0 0 0,0 1 0,0-1 0,0 0-1,2 1 1,-2 0 42,0 1 0,0-1-1,1 1 1,-1-1 0,0 1-1,0-1 1,0 1 0,-1 0 0,1-1-1,0 1 1,0 0 0,-1 0-1,0 0 1,1 0 0,-1 2-1,2 12 553,-1 0 0,-2 32 0,1-42-530,-4 37 427,-1 39 88,5-75-682,0 0 1,0 0 0,1 0 0,1 0 0,-1 0-1,1 0 1,0-1 0,6 14 0,-8-20 2,1 1 1,-1 0-1,1 0 1,-1-1-1,1 1 0,0 0 1,-1-1-1,1 1 1,0-1-1,-1 1 1,1-1-1,0 1 1,-1-1-1,1 1 1,0-1-1,0 0 1,0 1-1,0-1 1,-1 0-1,1 0 0,0 1 1,0-1-1,0 0 1,0 0-1,0 0 1,1 0-1,26-11-1419,17-27-679,3-21-1865,-3-1-1,66-118 1,-7 10 5481,-102 165-1007,0-1 1,0 1-1,0 0 0,1 0 1,-1 0-1,1 0 1,0 0-1,0 1 0,0-1 1,0 1-1,0 0 0,0 0 1,1 0-1,-1 0 1,1 0-1,-1 1 0,1 0 1,7-2-1,-7 3-177,0 1 0,-1-1 0,1 1 1,0 0-1,0 0 0,-1 1 0,1-1 0,-1 1 0,1 0 0,-1 0 0,1 0 0,-1 0 0,0 0 0,0 1 0,0 0 1,-1-1-1,1 1 0,4 6 0,11 14 424,-1 0-1,-1 1 1,-1 0 0,14 33 0,40 113 1050,-53-128-1389,-3-8-286,-2 1 0,-1 1 0,-2 0 0,-1 0-1,-2 0 1,1 53 0,-6-60-34,-2-1-1,-1 0 1,-1 0-1,-2 0 1,0 0-1,-2-1 1,-1 0-1,-24 49 1,16-43-1065,-1 0 1,-2-2-1,-1 0 1,-1-1-1,-29 30 1,40-49 514,0-1 1,-1 0-1,0 0 0,0-1 1,-1-1-1,0 0 0,-1-1 1,0 0-1,0-1 1,0-1-1,-1 0 0,1-1 1,-1 0-1,0-1 0,-19 1 1,-84-4-12806,76-4 9076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25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272 484 772,'3'-4'330,"-1"0"-1,1 1 1,-1-1-1,1 0 1,0 1-1,1 0 1,-1 0-1,0 0 1,1 0-1,0 0 1,0 1-1,5-3 1,58-28-345,-53 27 222,-2 1-71,0-1-1,-1 0 0,0-1 1,0 0-1,0 0 0,-1-1 0,0-1 1,0 0-1,-1 0 0,12-16 1,-17 19-74,-1-1 0,1 1 1,-1 0-1,-1-1 0,1 0 1,-1 1-1,0-1 0,-1 0 0,1 0 1,-1 0-1,-1-1 0,1 1 1,-1 0-1,-1 0 0,1 0 1,-1 0-1,0 0 0,-1 0 1,0 0-1,-4-12 0,2 9 20,0 0 0,0 1 0,-1-1 0,0 1-1,-1 0 1,0 0 0,0 1 0,-1 0 0,0 0-1,0 0 1,-11-7 0,11 10 72,1 1-1,-1 1 1,0-1 0,0 1 0,0 0-1,0 0 1,0 1 0,-1 0 0,0 0-1,1 1 1,-1 0 0,0 0-1,1 1 1,-1 0 0,0 1 0,-8 0-1,2 2 135,0 0 0,-1 1 0,1 0-1,0 1 1,1 0 0,0 1-1,-1 1 1,2 0 0,-1 1-1,1 0 1,1 1 0,-1 1 0,1-1-1,1 2 1,0-1 0,-9 14-1,4-4-132,2 0 0,1 1-1,0 0 1,1 1-1,2 0 1,0 0 0,1 1-1,2 1 1,-5 25 0,10-45-153,0-1 0,1 1 0,-1-1 0,1 1 0,0 0 0,0 0 0,0-1 0,0 1 0,1 0 0,-1-1 0,1 1 0,0-1 0,0 1 0,0-1 0,1 1 0,-1-1 0,1 1 0,4 4 0,-4-6-3,1 0 0,-1 0 1,1 0-1,0 0 0,0-1 0,0 1 1,0-1-1,0 0 0,1 0 1,-1 0-1,0 0 0,0 0 1,1-1-1,-1 0 0,0 1 0,1-1 1,-1-1-1,0 1 0,1 0 1,5-2-1,18-4-10,-1 0 0,1-2 0,-2-1 0,1-1 0,-1-1-1,-1-1 1,25-17 0,20-16-56,64-57 0,-123 95 95,-1-1 1,0 0 0,0 0 0,0-1 0,-1 0-1,-1-1 1,1 1 0,-1-1 0,-1-1 0,0 1-1,-1-1 1,0 0 0,0-1 0,2-11 0,-9 47 304,1 0-1,1 0 1,1 0 0,1 0 0,1 0 0,1-1 0,1 1 0,2-1 0,0 0 0,17 38 0,-16-45-420,0-1 1,1 0 0,0 0 0,1-1 0,0 0 0,2-1 0,19 19-1,-24-25-296,1-1-1,1 0 0,-1-1 1,1 1-1,0-2 1,0 1-1,0-1 0,1-1 1,-1 1-1,1-2 0,0 1 1,0-1-1,19 1 0,-15-4-1688,0 0 0,0 0 0,-1-1 0,1-1 0,20-6-1,-12 3-1297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26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85 598 1348,'0'0'248,"0"0"0,0-1 1,1 1-1,-1 0 0,0-1 0,1 1 0,-1 0 0,0 0 1,1-1-1,-1 1 0,0 0 0,1 0 0,-1 0 0,1 0 0,-1-1 1,0 1-1,1 0 0,-1 0 0,1 0 0,-1 0 0,0 0 1,1 0-1,-1 0 0,1 0 0,-1 0 0,1 0 0,-1 0 1,0 0-1,1 0 0,-1 1 0,1-1 0,-1 0 0,0 0 0,1 0 1,-1 0-1,0 1 0,1-1 0,-1 0 0,1 1 0,7 20 3812,-5 27-1592,-7-18-2137,-2-1-1,-1 0 0,-1-1 0,-1 1 0,-18 36 1,-20 62-230,47-127-102,0 0-1,-1 1 1,1-1-1,0 0 1,0 1-1,0-1 1,-1 1-1,1-1 1,0 0-1,0 1 1,0-1-1,0 1 1,0-1-1,0 1 1,0-1-1,0 0 1,0 1-1,0-1 1,0 1-1,0-1 1,0 1-1,0-1 1,0 0-1,0 1 1,1-1-1,-1 1 1,0-1-1,0 0 1,0 1-1,1-1 1,-1 1-1,0-1 1,0 0-1,1 1 1,-1-1 0,0 0-1,1 0 1,-1 1-1,1-1 1,-1 0-1,0 0 1,1 0-1,-1 1 1,1-1-1,-1 0 1,25-9-41,22-26-90,35-60-908,-59 65 670,1 2 0,2 1 0,37-32 0,-62 58 388,0 0 0,-1 1 0,1-1 0,0 1 0,0-1 0,0 1 0,0 0 0,0-1 0,0 1 0,0 0 0,0 0 0,0-1 0,0 1 0,0 0 0,0 0 0,0 0 0,0 0 0,0 0 0,0 0-1,0 1 1,0-1 0,0 0 0,0 0 0,0 1 0,1 0 0,21 21 642,8 36 578,-30-55-1170,13 29 409,1 4-24,21 37 0,-31-64-470,0-1 1,1 1 0,0-1-1,0 0 1,1-1 0,0 1-1,1-1 1,-1-1 0,13 9-1,-15-13-181,0 0-1,0 0 0,0-1 1,0 1-1,0-1 1,0 0-1,1 0 1,-1-1-1,0 0 0,1 0 1,6 0-1,66-12-3946,-45 6 1892,-18 4 1162,13-1-456,0-2 0,-1-1 0,35-12 0,-55 16 1524,-1-1 0,0 1 1,0-1-1,0-1 0,0 1 0,-1-1 0,1 0 0,-1 0 0,0-1 0,0 1 1,0-1-1,-1 0 0,0 0 0,0-1 0,0 0 0,0 1 0,-1-1 0,0 0 1,3-9-1,-1-3 213,0-1 1,-2 0 0,0-1-1,-1 1 1,-1 0 0,-1-23-1,-1 31 69,0 1 1,0 0-1,-1-1 0,0 1 0,-1 0 1,0 0-1,-1 0 0,0 0 0,0 1 1,-1 0-1,0-1 0,-1 2 0,-7-10 1,11 16-88,1 1 1,-1-1-1,0 0 1,1 1 0,-1 0-1,0-1 1,0 1-1,0 0 1,0 0-1,0 0 1,0 0 0,-1 0-1,1 1 1,0-1-1,0 1 1,0-1 0,-1 1-1,1 0 1,0 0-1,-1 0 1,-2 0 0,0 1 42,0 0 0,0 1 0,0 0 0,0-1 1,1 1-1,-1 1 0,0-1 0,1 1 0,-5 3 0,-6 6 216,1 0 0,1 0-1,0 1 1,-15 21 0,14-15-227,1 1 1,1 0-1,0 1 1,2 0-1,0 1 1,2 0-1,0 0 1,2 1-1,0 0 1,1 0-1,2 1 1,-2 26-1,5-47-193,0 0-1,0-1 0,0 1 0,0-1 0,1 1 0,-1 0 0,1-1 0,-1 1 0,1-1 0,0 1 0,0-1 0,0 1 0,0-1 0,1 0 0,-1 1 0,1-1 0,-1 0 1,4 3-1,-4-4-4,1 0 1,0 0-1,0 0 1,0 0-1,0 0 1,0-1 0,0 1-1,0 0 1,0-1-1,0 0 1,0 1-1,1-1 1,-1 0 0,0 0-1,0-1 1,0 1-1,4-1 1,4-2 12,-1 0 0,0 0-1,0-1 1,-1 0 0,1 0 0,-1-1 0,0-1-1,12-9 1,11-15 7,0-1-1,-3-1 1,0-2 0,-3-1-1,0 0 1,-3-2 0,-1-1-1,-1-1 1,-3 0 0,14-44-1,2-26 52,-4-1 0,23-182-1,-45 226 1148,-27 109-440,14-22-977,1 1 0,0 0 0,2 0 0,1 0 0,0 0 0,2 1 0,4 43 0,9 7-4571,9-1-4900,-11-46 5855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27.5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1232,'0'-1'416,"1"0"-1,0 0 1,-1 0 0,1 0 0,0 0-1,0 0 1,0 0 0,0 0-1,0 0 1,0 0 0,0 0-1,1 1 1,-1-1 0,0 0-1,0 1 1,0-1 0,1 1 0,-1 0-1,0-1 1,1 1 0,-1 0-1,3-1 1,-1 2 26,1-1-1,-1 0 1,1 1 0,-1 0 0,0-1-1,1 1 1,-1 1 0,6 2-1,0 0-92,-1 1 0,0 0 0,0 1 0,0 0 0,11 11 0,-10-6-275,0 1 0,-1-1 0,0 2 0,-1-1 0,0 1-1,-1 0 1,-1 0 0,0 1 0,-1-1 0,0 1 0,-1 0 0,0 1-1,-2-1 1,1 0 0,-2 1 0,0-1 0,-2 17 0,0-11 84,-1 0 0,-1 0-1,-1-1 1,0 0 0,-2 0 0,0-1 0,-1 1 0,0-1 0,-2-1 0,0 0 0,-24 30 0,-6-3-26,62-82-263,81-114-160,-70 98 26,3 2 0,2 1 0,89-91-1,-126 141 336,-1 0-1,1 0 0,0 0 0,0 0 0,0 1 1,0-1-1,0 0 0,0 0 0,0 1 1,0-1-1,0 0 0,0 1 0,0-1 0,0 1 1,0 0-1,1-1 0,-1 1 0,0 0 0,0 0 1,3-1-1,-4 2-11,1 0 1,-1 0 0,0-1-1,1 1 1,-1 0 0,0 0-1,0 0 1,1 0 0,-1-1-1,0 1 1,0 0 0,0 0-1,0 0 1,0 0 0,0-1-1,-1 1 1,1 0 0,0 0-1,0 0 1,0 0 0,-1 0-1,-20 54 1229,4-19-925,1 0 1,2 2-1,-16 64 1,28-89-344,0 0 0,0 0-1,1 0 1,1 0 0,0 1 0,1-1 0,0 0 0,1 0 0,1 0 0,0 0 0,1 0 0,0-1-1,1 1 1,12 23 0,-14-31-189,1 1 0,-1 0 0,1-1 0,0 1 0,1-1-1,-1 0 1,1-1 0,0 1 0,0-1 0,1 0 0,-1 0-1,8 3 1,-7-5-640,-1 0-1,1 0 0,0-1 1,0 0-1,0 0 0,0 0 1,0-1-1,0 0 0,0 0 1,0-1-1,0 1 0,0-1 1,10-3-1,25-7-6422,-21 3 3743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27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606 6 1456,'-6'-6'9828,"6"7"-9672,-20 7 3562,-20 15-1474,-31 27-812,3 3 1,-65 65 0,75-65-1020,51-47-374,-106 102 554,98-91-524,0-1 1,2 2-1,0 0 1,-21 37-1,35-46-44,10-10-22,25-14 67,-15 5 177,-16 10-154,0-1 1,0 1-1,0 0 1,0 0-1,1 1 0,-1 0 1,0-1-1,0 2 1,-1-1-1,1 0 1,0 1-1,0 0 0,7 5 1,61 41 1161,-49-31-831,307 201 3934,131 94-4415,-457-308-434,0 0 0,-1 0-1,0 0 1,0 0 0,0 1 0,0 0 0,3 5 0,-6-10 243,-1 1 0,0 0 0,1-1 0,-1 1 0,0-1 0,0 1 0,0 0 0,1-1 0,-1 1 0,0-1 0,0 1 0,0 0 1,0-1-1,0 1 0,0 0 0,0-1 0,0 1 0,0 0 0,-1-1 0,1 1 0,0 0 0,0-1 0,0 1 0,-1-1 0,1 1 0,-1 0 1,0 0-369,-1 0 1,1 0-1,-1 0 1,1-1-1,-1 1 1,1 0 0,-1-1-1,1 1 1,-1-1-1,0 0 1,1 1 0,-1-1-1,1 0 1,-1 0-1,-3-1 1,-14 0-3556,-3-3 75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3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8 120 1804,'-1'1'293,"1"0"0,-1-1 0,0 1-1,1 0 1,-1 0 0,1-1 0,-1 1 0,1 0 0,-1 0-1,1 0 1,0 0 0,-1 0 0,1 0 0,0 0 0,0-1-1,0 1 1,0 0 0,0 0 0,0 0 0,0 0 0,0 0-1,0 0 1,0 0 0,0 0 0,0 0 0,1 0 0,-1 0-1,1 1 1,7 32 3804,-7-30-3808,0 0 0,1 1 0,0-1 0,0 0 0,0 0 0,0 0 0,1 0 0,-1 0 0,1-1 0,0 1 0,0-1 0,1 0 0,-1 0 0,0 0 0,1 0 0,0 0 0,0-1-1,0 0 1,0 0 0,0 0 0,0 0 0,1 0 0,-1-1 0,9 2 0,-5-3-213,1 0 0,-1 0 0,0 0 0,1-1 1,-1 0-1,1-1 0,-1 0 0,0 0 0,0-1 0,0 0 0,0 0 0,11-8 0,-3 2-269,-1 0 0,0-1 0,0-1 0,24-24 1,-36 32 78,0 0 0,0-1 0,0 1 0,0-1 0,0 1 1,0-1-1,-1 0 0,0 0 0,0 0 0,0 0 1,0 0-1,-1 0 0,0-1 0,0 1 0,0 0 1,0-1-1,-1 1 0,1-1 0,-1 1 0,0-1 0,-1 1 1,1-1-1,-1 1 0,0-1 0,-1-5 0,0 7 73,0 0 0,0 0-1,0 0 1,0 0-1,-1 1 1,1-1 0,-1 1-1,1-1 1,-1 1-1,0 0 1,0 0-1,0 0 1,0 0 0,-1 0-1,1 1 1,0 0-1,-1-1 1,1 1 0,-1 1-1,1-1 1,-1 0-1,1 1 1,-1 0 0,0 0-1,1 0 1,-1 0-1,1 0 1,-1 1 0,-3 0-1,-2 1 77,0 0-1,0 0 0,0 0 1,0 1-1,1 0 0,0 1 1,-1 0-1,1 0 1,1 1-1,-12 9 0,9-5 151,1 1 0,1 0-1,0 1 1,0 0-1,1 0 1,1 1 0,0 0-1,0 0 1,1 0-1,1 1 1,0-1 0,0 1-1,2 0 1,-3 20-1,3-9 113,1-1 0,1 0 0,1 1 0,1-1 0,1 0 0,1 0 0,10 31 0,-11-44-371,0 0 0,1 0 0,0 0-1,1 0 1,0-1 0,0 1 0,1-1-1,1-1 1,-1 1 0,1-1 0,1 0-1,-1-1 1,13 10 0,-20-17-23,1 0-1,-1 0 1,0 0-1,0 1 1,1-1-1,-1 0 1,0 0 0,1 0-1,-1 0 1,0 0-1,1 0 1,-1 0-1,0 0 1,1 0-1,-1 0 1,0 0 0,1 0-1,-1 0 1,0 0-1,1 0 1,-1 0-1,0 0 1,1 0 0,-1 0-1,0-1 1,0 1-1,1 0 1,-1 0-1,0 0 1,0 0-1,1-1 1,-1 1 0,0 0-1,0 0 1,1-1-1,-1 1 1,0 0-1,0 0 1,0-1 0,1 1-1,-1 0 1,0-1-1,0 1 1,0 0-1,0-1 1,0 1-1,0 0 1,0-1 0,0 1-1,0 0 1,0-1-1,0 1 1,0 0-1,0-1 1,0 1 0,0 0-1,0-1 1,0 1-1,0 0 1,0 0-1,-1-1 1,1 1-1,0-2-346,0 1 0,-1-1 0,1 1 0,-1-1 0,1 1 0,-1-1 0,1 1 0,-1-1 0,0 1 0,1 0 0,-1 0 0,0-1 0,0 1 0,0 0 0,-2-2 0,-15-7-3175,-3 0-3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28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97 556,'-9'-21'4999,"5"14"-2878,0-1 1,1 0 0,0 0 0,0 0-1,1-1 1,0 1 0,-1-12 0,13 158 2446,26 76-2661,-20-128-984,8 38-55,60 183 0,-53-222-2584,52 102 0,-81-183 1222,0 0-1,0 0 1,1 0 0,-1 0-1,1 0 1,0 0-1,0-1 1,1 0-1,-1 1 1,1-1 0,-1 0-1,1-1 1,0 1-1,5 2 1,-5-4-742,0 1 0,0-1 0,0 0 0,0-1 0,0 1 0,0-1 0,0 1 0,1-1 0,-1 0 0,6-1 0,14-3-2807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28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16 138 608,'-16'-10'28885,"26"6"-28637,-4 1-117,35-15 72,-1-2-1,59-38 0,-99 58-247,1 0 0,-1 0 0,1 0 0,-1-1-1,1 1 1,-1 0 0,1 0 0,-1-1-1,0 1 1,1 0 0,-1-1 0,1 1 0,-1 0-1,0-1 1,1 1 0,-1 0 0,0-1-1,1 1 1,-1-1 0,0 1 0,0-1 0,0 1-1,1-1 1,-1 1 0,0-1 0,0 1-1,0-1 1,0 1 0,0-1 0,0 1 0,0-1-1,0 1 1,0-1 0,0 1 0,0-1-1,0 1 1,0-1 0,0 1 0,-1-1 0,1 1-1,0-1 1,0 1 0,-1-1 0,1 1-1,0 0 1,0-1 0,-1 1 0,1-1 0,-1 1-1,1 0 1,0-1 0,-1 1 0,1 0 0,-1-1-1,1 1 1,0 0 0,-1 0 0,1 0-1,-1-1 1,1 1 0,-1 0 0,1 0 0,-1 0-1,1 0 1,-1 0 0,1 0 0,-2 0-1,-14-1-6660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06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788 0 1508,'-13'3'14547,"-24"3"-9775,-98 18-5091,90-15 383,0-2 1,-1-2 0,0-1-1,1-3 1,-1-2-1,0-2 1,-62-12 0,104 14-40,-21-1 932,25 3-929,0 0 0,0 1 0,0-1 0,0 1 0,0-1 0,0 1 0,1-1 0,-1 0 0,0 1 0,1-1 0,-1 0 0,1 1 0,-1-1 0,1 0 0,0 1 0,1 1 0,5 14 114,-1 1-1,0 0 0,-2 0 0,0 0 1,-1 1-1,-1 0 0,0 19 0,-12 133 1280,1-60-563,-1-10-401,-5-2-1,-43 157 1,27-127-372,20-82-65,3 0 0,1 1 0,0 72 0,-4-63 40,9-51-65,0 1 0,0-1 0,0 1 0,1-1 1,0 1-1,1 0 0,0 0 0,0-1 0,1 14 0,0-18 9,1 1 0,-1-1 1,0 0-1,1 0 0,0 0 0,-1 0 1,1 0-1,0-1 0,0 1 1,0 0-1,0-1 0,0 1 0,0-1 1,0 0-1,1 0 0,-1 0 1,0 0-1,1 0 0,-1 0 0,1-1 1,-1 1-1,1-1 0,2 1 0,67 3 215,-63-4-205,50-3 15,-1-3 0,81-18 0,-21 3-839,-104 18-337,-19 1-2662,-7-2-2587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06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429 286 76,'6'-26'2047,"6"-43"4124,-12 64-5620,0 0-1,0 0 1,-1 0-1,1 0 1,-1 0 0,-1 0-1,1 0 1,-1 0-1,1 0 1,-1 1-1,-1-1 1,-2-4-1,-2-2 157,-1-3-167,0 2 0,0-1 0,-2 1 0,1 1-1,-21-19 1,27 27-516,0 1 0,0 0-1,0 0 1,0 1 0,-1-1-1,1 1 1,-1-1-1,1 1 1,-1 0 0,1 0-1,-1 1 1,1-1 0,-1 1-1,0 0 1,1 0 0,-1 0-1,0 0 1,1 1-1,-1-1 1,1 1 0,-1 0-1,1 0 1,-1 0 0,1 0-1,-1 1 1,1 0 0,0-1-1,0 1 1,-5 4 0,-26 17 175,-3 1-61,-47 40 1,75-56-135,0 0 0,1 0 0,0 1 0,0 0 0,1 1 0,1 0 0,-1 0 0,2 0 0,-1 1 0,-4 13 0,9-20 24,0 0 0,1 1 0,-1-1 0,1 0 0,0 1 0,0-1 0,0 0 0,1 1 0,-1-1 0,1 0 0,0 0 0,0 0 0,1 0 0,-1 0 0,1 0 0,0 0 0,0 0 0,0 0 0,1-1 0,-1 1 0,1-1 0,0 0 0,0 1 0,0-1 0,0-1 0,0 1 0,1 0 0,5 2 0,2 2 79,0 0 0,0-1 0,1-1 0,-1 1 0,1-2 0,0 0 0,1 0 0,18 2 0,-9-4-66,0-1 0,1 0 0,-1-2 0,0 0 0,0-2 0,0 0 0,0-2 0,22-7 0,-33 9-34,-1-1 0,0 0 0,0 0 0,-1-1 1,1 0-1,-1-1 0,0 0 0,-1 0 0,1-1 0,-1 0 1,-1-1-1,1 0 0,-1 0 0,0 0 0,-1-1 0,0 0 0,-1 0 1,8-17-1,-8 16 27,-3 18-35,4 16 27,3-8 80,0-1 0,0 0-1,1 0 1,1-1 0,0-1 0,1 0-1,1 0 1,0-1 0,1-1 0,14 10 0,-27-20-134,-1-1 0,0 0 0,1 0 0,-1 1 0,0-1 0,1 0 0,-1 0 0,1 0 0,-1 0 0,0 1 0,1-1 0,-1 0 0,1 0 0,-1 0 0,0 0 0,1 0 0,-1 0 1,1 0-1,-1 0 0,1 0 0,-1-1 0,0 1 0,1 0 0,-1 0 0,1 0 0,-1 0 0,0-1 0,1 1 0,-1 0 0,1 0 0,-1 0 0,0-1 0,1 1 0,-1 0 0,0-1 0,0 1 1,1 0-1,-1-1 0,0 1 0,0 0 0,0-1 0,1 1 0,-1-1 0,0 1 0,0-1 0,3-10-4847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09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1321 12 868,'3'-1'907,"0"0"0,0 0 0,0 1 0,0-1 0,0 1 0,0-1 0,0 1 0,6 0 0,-7 1-297,1-1 1,-1 0-1,0 0 0,0 0 1,1-1-1,-1 1 0,0 0 0,0-1 1,0 0-1,0 1 0,1-1 1,1-1-1,-11 1 2679,-31 3-2377,-548 50 471,420-43-1006,143-8-334,-519 37 618,524-36-803,14-1-861,8-4-709,2-1 665,6-13-4992,-4 5-2980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09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22 1508,'0'-2'541,"-1"1"0,1 0 0,0 0 0,-1 0 0,1 0 0,-1 0 1,1 0-1,-1 0 0,0 0 0,1 0 0,-1 0 0,0 0 0,0 0 0,1 1 0,-1-1 0,0 0 0,0 1 0,0-1 0,0 0 0,0 1 0,0-1 0,0 1 0,0-1 0,0 1 0,-1 0 1,-1-1-1,1 1-186,0 1 1,0-1 0,0 1 0,0-1 0,-1 1-1,1 0 1,0 0 0,0 0 0,0 0 0,1 0-1,-1 0 1,0 0 0,-2 2 0,-7 8-291,0-1-1,0 2 1,-10 15 0,16-21 652,-5 6-537,0 1-1,1-1 1,1 2-1,0-1 1,-11 29-1,17-37-132,1 0-1,-1 1 1,1-1-1,1 1 1,-1-1-1,1 1 1,0-1-1,0 1 1,0-1-1,1 1 1,-1-1-1,2 1 1,-1-1-1,0 1 0,1-1 1,0 0-1,1 0 1,-1 0-1,7 9 1,-3-6-68,1 0 0,0 0 0,0-1 0,1 0 0,0-1 0,0 1 0,0-2 0,1 1-1,10 4 1,27 19-3816,-41-25 2788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0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388 14 812,'5'-13'11716,"-5"13"-11361,1 0 0,-1-1 0,1 1 0,0 0 0,17 8 4209,13 21-3292,-11-6-756,22 30 54,-40-50-554,0 1-1,0-1 1,0 0 0,-1 0 0,1 1-1,-1-1 1,0 1 0,0-1-1,0 1 1,0 0 0,-1-1 0,1 1-1,-1 0 1,0 4 0,-1-6-38,0 1 1,-1 0 0,1-1 0,0 1 0,-1-1 0,0 1-1,1-1 1,-1 0 0,0 0 0,0 0 0,0 0 0,0 0-1,-1 0 1,1 0 0,-1-1 0,1 1 0,-1-1-1,1 0 1,-1 0 0,0 0 0,1 0 0,-1 0 0,0 0-1,0-1 1,0 1 0,0-1 0,0 0 0,-4 0 0,-7 1-306,0-1 0,-1-1 0,1 0 1,-21-4-1,28 3 128,0 0 0,1 0-1,-1-1 1,1 0 0,0-1 0,0 1-1,0-1 1,0 0 0,0-1 0,1 1-1,-6-7 1,11 11 144,18 30 336,-19-23-103,0 1-1,-1 0 1,0 0-1,0-1 1,-1 1-1,0-1 0,0 1 1,-1-1-1,1 0 1,-2-1-1,1 1 1,-1-1-1,0 0 1,-7 7-1,-8 8 163,-1-1 0,-36 26-1,41-34-823,1 0 189,0-1-1,-31 17 1,18-18-4067,-1-6-4438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0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16 2404,'11'-11'7120,"-20"7"-2040,-24 7-1716,-270 124-1335,-26 9-5174,233-105-180,-67 22-7137,123-37 7425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0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40 1724,'-1'-3'1126,"0"1"0,1 0 0,-1-1 0,1 1 0,-1-1 0,1 1 1,0-1-1,0 0 0,0 1 0,0-1 0,1 1 0,0-5 0,-1 6-1003,0 1-1,1 0 1,-1 0 0,0 0 0,0 0-1,0 0 1,0-1 0,1 1 0,-1 0 0,0 0-1,0 0 1,0 0 0,1 0 0,-1 0-1,0 0 1,0 0 0,0 0 0,1 0 0,-1 0-1,0 0 1,0 0 0,1 0 0,-1 0-1,0 0 1,0 0 0,0 0 0,1 0 0,-1 0-1,0 0 1,0 0 0,0 0 0,1 0-1,-1 0 1,0 1 0,0-1 0,0 0 0,1 0-1,-1 0 1,0 0 0,0 0 0,0 1-1,15 19 280,-3 3-396,-1 1 0,0 1 0,-2 0-1,-1 1 1,-1-1 0,-1 1-1,-2 1 1,0-1 0,0 33 0,-5-46-900,-1 1 0,1 0 0,-2 0 0,0-1-1,-7 18 1,7-22-470,-1-1-1,0 1 0,0-1 0,-1 0 0,0-1 1,-1 1-1,0-1 0,-12 12 0,-2-3-2162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1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807 0 1196,'2'7'13526,"3"11"-6874,3 6-4635,17 50-4318,-15-50 4020,33 73-1434,-20-49-245,-2 0 1,-2 2-1,23 99 0,-36-115 40,1 1 36,3 42 0,-9-69-99,-1 0-1,0 1 1,0-1 0,-1 0 0,0 1-1,0-1 1,-1 0 0,0 0-1,-1 0 1,-5 13 0,4-15-19,0-1 0,-1 0 1,1 1-1,-1-2 0,-1 1 1,1-1-1,0 1 0,-1-1 1,0-1-1,0 1 0,0-1 1,0 0-1,-1-1 0,1 1 0,-1-1 1,0 0-1,1-1 0,-8 1 1,-18 2-204,-1 0-1,-47-3 1,61-1 96,-33 0-127,1-2-1,-1-2 1,1-2-1,0-3 1,1-2-1,-97-34 1,127 36 188,1 0 0,0-1 0,1-1 0,0-1 0,0-1 0,2 0 0,-1-1 0,-18-21 1,24 21 50,1 0 1,0 0 0,1-1 0,1 0 0,0 0 0,1-1 0,0 0 0,1-1 0,1 1 0,1-1 0,-4-25 0,6 20 244,0-1 1,1 1 0,1-1 0,1 1-1,2-1 1,6-33 0,-5 43-571,0 1 1,0 0-1,1 0 1,0 0-1,10-15 1,-10 19-986,1 1 0,-1 0 1,1 0-1,0 1 0,0 0 0,1 0 1,0 0-1,12-7 0,-15 10-1871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3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1444,'23'40'5951,"-21"-35"-5846,0 0 0,-1 0 0,1 0 1,-1 0-1,0 0 0,0 10 0,-14-13-4333,8-4 2237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1.5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1176,'7'8'2840,"1"0"-1,0-1 0,1 1 1,0-2-1,0 1 1,0-1-1,16 7 1,-102-29-21251,52 14 14538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1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368 496 3124,'16'-10'13352,"1"7"-7488,-16 4-5830,0-1 0,0 0 0,0 1 0,0-1-1,0 0 1,0 1 0,-1-1 0,1 1 0,0 0-1,0-1 1,0 1 0,-1 0 0,1-1 0,0 1 0,0 0-1,-1 0 1,1 0 0,-1 0 0,1-1 0,-1 1 0,1 0-1,-1 0 1,0 0 0,1 0 0,-1 0 0,0 0-1,0 0 1,0 0 0,0 0 0,1 0 0,-1 0 0,-1 0-1,1 2 1,-1 3-5,1 0 0,-1-1 0,-1 1 0,1-1 0,-1 1 0,0-1 0,0 0-1,-1 0 1,1 0 0,-1 0 0,0 0 0,-1 0 0,1-1 0,-1 1 0,0-1 0,0 0 0,0 0 0,-1-1-1,1 1 1,-1-1 0,0 0 0,0 0 0,0-1 0,0 0 0,0 1 0,-1-1 0,1-1 0,-8 2 0,6-1-3,0 0 1,0 0 0,0-1 0,0 0 0,0-1 0,0 1-1,-1-1 1,1-1 0,0 1 0,0-1 0,0-1 0,0 1-1,0-1 1,0 0 0,0-1 0,1 0 0,-1 0-1,1 0 1,0-1 0,0 0 0,0 0 0,-8-7 0,10 5 19,0 1 0,0-1 1,1 0-1,-1 0 1,2 0-1,-1-1 0,1 1 1,0 0-1,-3-14 1,-4-68 61,4 31-56,-13-40 976,-52-168 0,62 252-1855,4 26-975,7 29-4283,-1-38 4784,-1 0 1,0 1-1,0-1 0,0 1 0,0 0 0,-1-1 0,0 1 0,0-1 0,0 7 0,-3 7-2346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2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1 177 1660,'9'15'3016,"0"-2"-1,1 1 1,0-2-1,19 19 1,-26-28-2798,1 0 0,-1 0 0,1 0 0,0-1 1,0 1-1,0-1 0,0 0 0,0-1 0,1 1 0,-1-1 0,0 1 0,1-1 1,-1-1-1,1 1 0,0-1 0,-1 1 0,1-1 0,-1-1 0,1 1 0,-1 0 0,6-2 1,7-3-355,1-1 0,-1 0 1,0-2-1,0 1 0,-1-2 0,0 0 1,20-17-1,-30 22-109,0-1 0,0 0 1,0 0-1,-1 0 0,0-1 0,0 0 0,0 0 1,-1 0-1,0 0 0,0-1 0,-1 0 0,0 1 1,0-1-1,0-1 0,-1 1 0,0 0 0,0-1 0,-1 1 1,0 0-1,0-12 0,-2 16 150,1 0-1,-1-1 0,0 1 1,0 0-1,0 1 1,-1-1-1,1 0 1,-1 0-1,1 0 1,-1 1-1,0-1 1,0 1-1,0 0 1,0-1-1,-1 1 1,1 0-1,-1 0 0,1 0 1,-1 1-1,0-1 1,0 1-1,1-1 1,-1 1-1,0 0 1,0 0-1,0 0 1,0 0-1,-1 1 1,-3-1-1,-13-2-507,-1 1 0,0 0 0,-28 3 0,27-1-269,-125 4-6040,108-2 4672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2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1424 1 2216,'2'1'584,"-1"1"-1,0-1 1,1 1-1,-1 0 1,0 0-1,0-1 0,0 1 1,0 0-1,0 0 1,-1 0-1,1 0 1,0 3-1,1 29 2420,-3-23-2735,-1 0 0,0 0 0,0-1 0,-5 13-1,5-19-398,0-1-1,0 0 0,0 0 0,-1 0 1,1 0-1,-1 0 0,0 0 1,0 0-1,0-1 0,0 0 0,0 1 1,-1-1-1,1 0 0,-1-1 0,1 1 1,-1-1-1,1 1 0,-1-1 1,0 0-1,0 0 0,0-1 0,0 1 1,0-1-1,1 0 0,-1 0 0,-4-1 1,2 2-131,0-2 0,0 1 0,1-1 0,-1 1 1,1-2-1,-1 1 0,1-1 0,-1 1 0,1-2 0,0 1 1,0 0-1,0-1 0,0 0 0,0 0 0,0-1 1,1 1-1,-6-7 0,-2-9-192,0 3 1389,11 16-870,-1 0 0,1 0 0,0 0 0,-1 0 0,1 0-1,0 0 1,0 0 0,-1 1 0,1-1 0,0 0 0,0 1 0,-1-1 0,1 1 0,0 0 0,0-1 0,0 1 0,0 0 0,-2 1 0,-25 15 1082,-2-1 0,0-1 1,0-2-1,-1-1 0,-64 15 1,92-26-1098,-1 0 1,0 0 0,1 0-1,-1-1 1,0 0-1,1 1 1,-1-2 0,1 1-1,-1 0 1,0-1 0,1 1-1,-1-1 1,1 0 0,-1 0-1,1-1 1,-1 1-1,1-1 1,0 1 0,0-1-1,0 0 1,0 0 0,0-1-1,0 1 1,0 0 0,1-1-1,-1 0 1,1 0-1,0 0 1,0 0 0,0 0-1,0 0 1,0 0 0,1-1-1,-1 1 1,1 0 0,-1-7-1,22 59 2706,-9-26-2515,15 45 0,-24-60-212,0 0 1,-1-1 0,1 1-1,-1 0 1,-1 0-1,0 0 1,0 0 0,0-1-1,-1 1 1,0 0 0,-3 8-1,-1-2 36,-1 0 0,-1-1-1,0 0 1,-1 0 0,0-1-1,-1 0 1,0 0 0,-1-1-1,0 0 1,-1-1 0,0 0-1,-1-1 1,-23 15 0,-15 5-50,-1-2 0,-64 24 0,101-45-21,-16 7-86,-1-2 1,0-1-1,-1-1 0,0-2 0,0-1 1,0-1-1,-1-2 0,0-1 1,1-2-1,-55-7 0,82 7 88,0-1-1,0 0 1,0 0-1,0-1 1,0 1-1,0-1 1,0 0 0,0-1-1,1 1 1,-1-1-1,1 0 1,0 0-1,0 0 1,0-1-1,0 0 1,0 1 0,1-1-1,0 0 1,-6-9-1,6 5 1,0 0-1,0 0 1,1 0 0,0 0-1,1-1 1,0 1-1,0 0 1,1-1-1,0 1 1,0-1 0,3-13-1,-1 2-90,1 0 0,2 0 0,0 1 0,0-1-1,2 1 1,1 0 0,0 1 0,1 0 0,1 0 0,14-18-1,-14 23-519,1 0 0,0 1 0,1 0-1,1 1 1,0 1 0,0 0 0,29-16 0,-37 23 291,-1 1 1,1-1 0,0 1-1,0 1 1,0-1 0,0 1-1,0 0 1,0 0 0,1 0-1,-1 0 1,0 1 0,0 0-1,8 1 1,-10 0 323,-1 0 0,1-1-1,-1 1 1,1 0 0,-1 1-1,0-1 1,1 0 0,-1 1-1,0-1 1,0 1 0,0 0-1,0 0 1,0 0 0,-1 0 0,1 0-1,0 0 1,-1 0 0,0 0-1,1 1 1,-1-1 0,0 1-1,0-1 1,0 1 0,-1-1-1,1 1 1,-1-1 0,1 6 0,33 200 13087,-34-204-13130,1-1 1,0 0 0,-1 0-1,1 0 1,0 0 0,1 0-1,-1 0 1,0 0 0,1 0 0,0-1-1,-1 1 1,1-1 0,0 1-1,0-1 1,1 1 0,2 1-1,-3-3-474,0 0-1,0-1 1,0 1 0,1-1-1,-1 1 1,0-1-1,1 0 1,-1 0 0,0 0-1,0 0 1,1 0-1,-1-1 1,0 1 0,0-1-1,0 1 1,1-1-1,-1 0 1,0 0 0,0 0-1,0 0 1,0 0-1,3-3 1,8-3-3033,2-1-21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3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1520,'2'1'943,"1"0"1,-1-1-1,1 1 0,-1-1 1,1 0-1,0 0 0,-1 0 0,1 0 1,0 0-1,-1 0 0,1-1 0,-1 1 1,1-1-1,-1 0 0,1 0 1,-1 0-1,1 0 0,3-3 0,12-9 4000,2-2-5052,-3 8-2397,-16 7 2227,-1 0 0,1 0 0,0 1 0,-1-1 0,1 0 0,-1 0-1,1 0 1,-1 1 0,1-1 0,-1 0 0,1 1 0,-1-1 0,1 1-1,-1-1 1,0 0 0,1 1 0,-1-1 0,1 1 0,-1-1 0,0 1-1,0-1 1,1 1 0,-1-1 0,0 1 0,0 0 0,1-1 0,-1 1-1,0-1 1,0 2 0,1 22-7534,-3-9 6306,0 3-705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5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1073 62 1764,'22'-11'6966,"-18"9"-5695,1-1 1,-1 1-1,1 0 0,0 0 1,0 0-1,0 1 0,8-2 1,-11 3-1183,0 0 1,0 1-1,-1-1 0,1 0 1,0 1-1,0-1 0,0 1 1,-1 0-1,1 0 0,0 0 1,-1-1-1,1 2 0,0-1 1,-1 0-1,1 0 0,-1 0 1,0 1-1,1-1 0,-1 0 1,0 1-1,0 0 1,0-1-1,0 1 0,0-1 1,0 3-1,5 7 9,37 66 331,54 73-1,-96-149-438,0 0-1,0 1 0,0-1 0,0 1 0,0-1 0,0 1 0,0-1 1,-1 1-1,1 0 0,0-1 0,-1 1 0,0 0 0,1 0 1,-1 3-1,0-5-3,0 1 1,0-1 0,0 1-1,-1-1 1,1 0 0,0 1-1,-1-1 1,1 1 0,0-1-1,-1 0 1,1 1 0,0-1-1,-1 0 1,1 1 0,0-1-1,-1 0 1,1 0 0,-1 1-1,1-1 1,-1 0 0,1 0-1,-1 0 1,1 0 0,-1 0-1,1 1 1,-1-1 0,1 0-1,0 0 1,-1 0 0,1 0-1,-1 0 1,0-1 0,-3 1-32,1-1 0,-1 1 0,1-1 0,0 0 1,-1 0-1,1-1 0,0 1 0,-1-1 0,1 0 1,0 0-1,0 0 0,0 0 0,-3-3 0,0-3-28,0 0-1,0 0 0,0-1 0,1 0 1,1 0-1,-1 0 0,2 0 0,-1 0 1,1-1-1,1 0 0,-3-11 1,2 0-40,0 0 0,2-1 1,0 0-1,3-24 0,0 29 141,-1 14 32,0 1 0,-1-1 0,0 0-1,1 0 1,-1 1 0,0-1 0,0 0 0,0 0 0,-1 1 0,1-1 0,-1 0-1,1 1 1,-3-6 0,1 13 112,0 1 0,0-1 0,0 0 1,0 0-1,-1 0 0,-4 6 0,-2 4-26,-6 18 51,-1 0-2,0 0 1,-25 33-1,36-57-180,-1-1 0,-1 0 1,0-1-1,0 0 0,0 0 0,-1 0 0,0-1 0,0 0 0,-1 0 1,1-1-1,-1 0 0,-14 5 0,20-10-61,0 1-1,0 0 0,0-1 1,0 0-1,0 0 1,0 0-1,0 0 1,0 0-1,0 0 0,1-1 1,-1 1-1,0-1 1,0 0-1,0 0 1,1 0-1,-1 0 1,0-1-1,1 1 0,-1-1 1,1 1-1,-1-1 1,1 0-1,0 0 1,0 0-1,0 0 1,0-1-1,0 1 0,-2-5 1,-2-1-151,2 0 1,-1 0-1,1-1 1,0 1-1,1-1 1,0 0-1,-3-14 1,2 35 539,3-3-178,-1 0 0,0 0 1,-1-1-1,0 1 0,0-1 0,-1 1 1,0-1-1,-9 13 0,-1-9-117,-1-1-1,0-1 1,-1 0 0,0-1-1,0-1 1,-1 0 0,0-1-1,0-1 1,0-1 0,-1 0-1,0-2 1,0 0 0,0 0-1,-1-2 1,-31-1 0,47 0-57,1 0 1,0 0-1,-1 0 1,1-1-1,0 1 1,0-1-1,-1 1 1,1-1 0,0 0-1,0 0 1,0 0-1,0 0 1,0 0-1,0 0 1,0-1-1,0 1 1,0-1-1,1 1 1,-1-1-1,0 0 1,1 0-1,0 1 1,-1-1 0,1 0-1,0 0 1,0 0-1,0-1 1,0 1-1,0 0 1,1 0-1,-1 0 1,1-1-1,-1 1 1,1 0-1,0-1 1,0 1 0,0 0-1,0-3 1,2-11-193,0 0 0,1 0 0,0 1 0,11-27 0,-3 4-124,-11 38 336,0 0 0,1-1 0,-1 1 0,0 0 0,0 0 0,0 0 0,0 0 0,0 0 0,0-1 0,0 1 1,0 0-1,0 0 0,0 0 0,1 0 0,-1-1 0,0 1 0,0 0 0,0 0 0,0 0 0,0 0 1,0-1-1,0 1 0,0 0 0,0 0 0,0 0 0,-1 0 0,1-1 0,0 1 0,0 0 0,0 0 0,0 0 1,0 0-1,0-1 0,0 1 0,0 0 0,0 0 0,0 0 0,-1 0 0,1 0 0,0 0 0,0-1 0,0 1 1,0 0-1,0 0 0,-1 0 0,1 0 0,0 0 0,0 0 0,0 0 0,0 0 0,-1 0 0,1 0 1,0 0-1,0 0 0,0 0 0,0 0 0,-1 0 0,1 0 0,0 0 0,0 0 0,0 0 0,0 0 0,-1 0 1,1 0-1,0 0 0,0 0 0,0 0 0,-1 0 0,-17 15 508,-36 42 122,28-30-263,-106 114 730,54-57-2101,-3-2-4003,59-62-2102,-48 33-1,45-38 3365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6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0 151 576,'2'2'1006,"0"-1"0,1 0-1,-1 1 1,0-1 0,0 0-1,1 0 1,-1-1 0,1 1 0,-1 0-1,0-1 1,1 0 0,-1 1 0,1-1-1,-1 0 1,1 0 0,-1-1 0,1 1-1,-1 0 1,4-2 0,10-15 2861,-6-15-7461,-10 26 2444,1-1-1,-1 1 1,-1 0 0,1-1-1,-1 1 1,0 0 0,0 0 0,-1 0-1,1 0 1,-1 0 0,-1 0-1,1 0 1,-5-6 0,-6-6-2646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6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18 149 472,'-17'-148'20251,"26"173"-16822,39 112-2685,-43-124-818,29 105-36,-31-107-609,-1 1 1,0 0-1,-1 0 1,0 0-1,-1 0 1,0 0-1,-5 23 1,-2-19-1617,5-14 1226,0 0 1,0 0-1,0 0 1,-1 0-1,1 0 1,-1 0-1,1 0 1,-1-1 0,0 0-1,-5 3 1,-12 2-2328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6.6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1260,'-1'-13'16109,"1"21"-15470,6 66 1122,-6-71-1867,0 1-1,1 0 0,0 0 0,0-1 0,0 1 1,1 0-1,-1-1 0,1 1 0,0-1 0,0 0 1,0 1-1,0-1 0,0 0 0,1 0 0,0-1 1,-1 1-1,6 3 0,-5-5-578,-1-1 1,1 1-1,0-1 0,-1 0 1,1 0-1,0 0 0,-1 0 1,1-1-1,0 1 0,-1-1 1,1 0-1,0 1 0,-1-1 1,1 0-1,-1-1 0,4-1 1,5-2-2235,2 1-242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7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97 137 1772,'10'-11'2783,"1"0"0,0 0 0,1 1 0,23-14 0,-21 16-1635,1 0 0,0 1-1,30-10 1,-13 9-1025,1 1 1,0 2-1,0 1 0,38 0 1,-37 3-134,0 0 1,1 3 0,65 10 0,-100-12 9,1 0 0,-1 0 0,0 0-1,0 0 1,1 0 0,-1 0 0,0 0 0,0 0 0,1 1 0,-1-1 0,0 0-1,0 0 1,1 0 0,-1 0 0,0 0 0,0 0 0,0 1 0,1-1 0,-1 0-1,0 0 1,0 0 0,0 1 0,0-1 0,0 0 0,1 0 0,-1 1 0,0-1-1,0 0 1,0 0 0,0 1 0,0-1 0,0 0 0,0 0 0,0 1 0,0-1-1,0 0 1,0 0 0,0 1 0,0-1 0,0 0 0,0 1 0,-10 11 49,-21 13 90,27-22-119,-102 63 365,83-54-317,0 1 0,0 2-1,2 0 1,-1 1 0,2 1 0,0 1 0,-22 27 0,39-42-65,1 0 0,0 0-1,0 0 1,0 1 0,1-1 0,-1 0 0,1 1 0,0-1 0,0 1 0,0 0 0,0-1 0,0 1 0,1 0 0,0-1 0,0 1 0,0 0 0,0-1-1,0 1 1,1 0 0,0 0 0,0-1 0,0 1 0,0-1 0,3 6 0,-2-6 5,-1 0-1,2-1 1,-1 1 0,0-1-1,0 1 1,1-1 0,-1 0 0,1 0-1,0 0 1,0 0 0,0 0-1,-1-1 1,2 0 0,-1 1-1,0-1 1,0 0 0,0 0-1,0-1 1,1 1 0,-1-1 0,0 1-1,1-1 1,-1 0 0,0 0-1,1-1 1,-1 1 0,5-2-1,-8 2-5,47-10 57,-45 9-62,1 0-1,0 0 1,0 0-1,0 0 1,-1 0 0,1-1-1,0 1 1,-1-1 0,1 1-1,-1-1 1,0 0-1,1 0 1,1-3 0,-4 4 4,1 1 0,-1 0 0,0 0 0,0-1 0,0 1 0,0 0 0,0 0 0,0-1 0,1 1 0,-1 0 0,0 0 0,0-1 0,0 1 0,0 0 0,0-1 0,0 1 0,0 0-1,0 0 1,0-1 0,-1 1 0,1 0 0,0 0 0,0-1 0,0 1 0,0 0 0,0 0 0,0-1 0,0 1 0,-1 0 0,1 0 0,0-1 0,0 1 0,0 0 0,-1 0 0,1 0 0,0 0 0,0-1 0,0 1 0,-1 0 0,1 0 0,-17-4 4,-14 6-14,6 2 60,0 1 1,0 2-1,1 1 1,0 0-1,1 2 0,-1 0 1,2 2-1,-42 28 1,49-29 91,1 1 1,0 0-1,1 1 0,0 0 1,1 1-1,1 0 1,0 1-1,1 0 1,0 1-1,1 0 0,1 1 1,1-1-1,-6 21 1,6-7 105,1 0 1,1 0-1,2 1 0,1 0 1,1-1-1,2 1 1,1 0-1,2-1 1,1 1-1,1-1 1,1-1-1,14 36 1,-19-59-550,0-1 0,1 1 0,0-1 0,0 0 0,0 0 0,1 0 1,-1 0-1,1-1 0,0 1 0,8 5 0,-11-9-29,0 0 0,0 0 0,1 0-1,-1 0 1,0-1 0,1 1 0,-1-1 0,1 1 0,-1-1-1,1 0 1,-1 1 0,1-1 0,-1 0 0,1 0 0,-1 0-1,1 0 1,-1 0 0,2-1 0,-1 1-274,0-1 1,0 0-1,0 0 1,0 0-1,-1 0 0,1-1 1,0 1-1,-1 0 1,1-1-1,-1 1 1,1-1-1,-1 0 0,0 1 1,0-1-1,1 0 1,0-3-1,5-7-3145,1 1 80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3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76,'6'5'8261,"10"17"-4318,-3-3-1534,81 84 3698,35 64-3098,-70-90-1896,323 434 1015,-370-492-1844,-5-8-2715,-10-30-2526,-10-57-10208,9 58 11620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8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 1256,'11'8'4160,"11"6"10669,-14-14-9643,-2-8-5444,-2-2-3063,0 1 0,1 0 0,0 0 0,0 0 0,12-14 0,-5 9-706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19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1372 149 212,'13'-12'2331,"3"-1"-887,0-2-1,-1 0 0,-1-1 1,16-22-1,-23 24-1074,12-11 9685,-40 49-6034,8 1-3811,-1-1 1,-2 0-1,0-1 0,-1-1 1,-2 0-1,0-2 1,-1 0-1,-1-1 0,-1-1 1,-37 23-1,33-25-236,-1 0 0,0-2 0,-1-2 0,-1 0 0,0-2-1,0-1 1,-1-1 0,0-2 0,-48 5 0,74-11-14,0 1 1,0-1-1,-1 0 0,1 0 1,0-1-1,0 1 0,0-1 1,0 0-1,0 0 1,0 0-1,0-1 0,0 1 1,1-1-1,-1 0 0,-5-4 1,3 1-54,0-2 1,1 1 0,0-1 0,0 1 0,1-1-1,-7-13 1,10 17 80,-1-1-1,0 0 1,0 1-1,0-1 1,-1 1-1,1 0 1,-1-1 0,0 1-1,0 0 1,0 1-1,0-1 1,-1 1-1,1-1 1,-4-1-1,4 5 11,0 1 0,0 0-1,0-1 1,1 1 0,-1 0 0,1 0-1,-1 0 1,1 1 0,0-1 0,0 1-1,-4 4 1,-14 14-13,6-14-124,-1 0-1,0-1 1,0-1-1,0 0 1,-1-1-1,1-1 1,-1-1 0,0 0-1,0-1 1,0 0-1,0-1 1,0-1-1,0-1 1,0 0 0,0-1-1,1-1 1,-22-8-1,16-4-145,12 11 223,2 27 254,4-14-120,-1 0 0,1 0 0,-1 0 1,-1-1-1,1 1 0,-1-1 0,0 0 1,-1-1-1,0 1 0,0-1 1,0 0-1,-10 6 0,-15 11 176,-47 27 1,63-41-179,-70 38 321,42-25-1429,2 1-3583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20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82 4720,'0'0'3385,"4"2"-2913,3-2-372,-1-2-76,8 0-8,-1-2-36,4 0 88,1-2 36,4 0-520,0-2-40,2 0-612,0-2 236,3 0-601,-3-1-403,0-1-876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20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1 242 3100,'4'-91'7313,"5"-58"-3870,-9 149-3403,0 0 0,0 0 1,0 0-1,0 0 0,0 0 1,0 0-1,0 0 0,0 0 0,0 0 1,0 0-1,1 0 0,-1 0 1,0 0-1,0 0 0,0 0 0,0 0 1,0 0-1,0 0 0,0 0 0,0 0 1,0 0-1,1 0 0,-1 0 1,0 0-1,0 0 0,0 0 0,0 0 1,0 0-1,0 0 0,0 0 0,0 0 1,0-1-1,0 1 0,0 0 1,0 0-1,1 0 0,-1 0 0,0 0 1,0 0-1,0 0 0,5 19 493,2 28-380,-4 49 65,3 60-1434,3-53-2575,-7-71 1166,-2-2-2586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20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214 1 2060,'0'0'8937,"-2"8"-7837,2 0 232,-5 2-240,1 0-324,0 1-244,-3-1-76,-4 4-259,-2 2-177,-5 0-28,-6 4-44,-3-2-869,-3 1-931,-3 3-268,-3-2-1616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21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1 108 5136,'9'-14'9545,"-5"-4"-8621,-4 2-660,-2 0-192,0 3-152,0 1-152,-1 2-940,3 2-868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21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93 2504,'27'-11'4803,"48"-14"-1,34 3-1862,115 0-4453,-105 13 3093,-110 9-1678,25-4 1610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29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0 1092,'15'4'18498,"-6"-2"-16493,-7-1-1854,0 0 1,0 1 0,-1-1 0,1 0 0,0 0-1,-1 1 1,1-1 0,-1 1 0,0-1-1,1 1 1,-1 0 0,0 0 0,0-1-1,0 1 1,0 0 0,-1 0 0,1 0 0,0 0-1,-1 0 1,1 0 0,-1 0 0,0 0-1,0 0 1,0 4 1340,-28 38 394,20-35-1761,1 1 0,1 1 0,0-1 1,0 1-1,1 0 0,0 0 0,1 0 1,0 1-1,-2 12 0,-15 116 1180,15-89-743,-9 67-273,2 211 0,15-271-213,3-1 0,2 1 0,3-1-1,2 0 1,34 94 0,-34-125-76,2 0 0,0-1 0,2-1 0,1 0 0,0-2 0,24 24 0,47 64 0,-80-98 0,-13-17 0,-18-23 0,-49-46-384,48 52-3590,21 20 2950,0 0-1,0-1 1,0 1 0,0-1-1,1 1 1,0-1 0,-1 0 0,1 0-1,0-1 1,0 1 0,0 0-1,1-1 1,-1 1 0,0-6 0,-5-14-7180,2 12 4295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30.0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306 182 884,'33'-9'8594,"-23"7"-6799,0 0 1,1-1 0,-2 0-1,1-1 1,10-5-1,-19 8-1634,0 1 0,0-1 0,0 0 0,0 1-1,0-1 1,0 0 0,0 0 0,0 0 0,0 0 0,0 0 0,-1 0 0,1 0-1,0 0 1,-1 0 0,1 0 0,-1 0 0,1 0 0,-1-1 0,0 1-1,1 0 1,-1 0 0,0 0 0,0-1 0,0 1 0,0 0 0,0-3-1,-1 1-32,0 0 0,0 0-1,0-1 1,0 1-1,-1 0 1,1 0-1,-1 1 1,0-1 0,0 0-1,-2-2 1,-5-5-78,0 1 0,0 1 0,0-1 0,-17-9 0,20 13-48,-1 2-1,0-1 1,0 1 0,0 0-1,0 0 1,0 1-1,-1 0 1,1 0-1,-1 1 1,1 0-1,-1 0 1,1 1-1,-1 0 1,0 0-1,1 1 1,-1 0-1,1 0 1,-1 1-1,-13 4 1,9-1 0,1 1-1,0 0 1,0 1-1,0 0 1,1 0 0,0 1-1,1 1 1,0 0 0,0 0-1,1 0 1,-11 17-1,11-14 56,1 0-1,1 0 0,0 1 0,1-1 0,0 1 1,1 1-1,1-1 0,0 1 0,0-1 0,0 19 0,2-22-13,1 0 0,0 0-1,0 0 1,1 0-1,1 0 1,0 0-1,0 0 1,1 0-1,0-1 1,0 0-1,1 1 1,0-1-1,1-1 1,11 17 0,-14-22-35,1-1 0,-1 0 0,0 0 0,1 0 0,0 0 0,-1-1 1,1 1-1,0-1 0,0 1 0,0-1 0,0 0 0,0 0 0,0-1 1,0 1-1,0 0 0,0-1 0,0 0 0,0 0 0,0 0 1,1 0-1,-1 0 0,0-1 0,0 1 0,0-1 0,0 0 0,5-2 1,8-3 1,0-1 0,-1 0 0,26-18 0,-18 12-9,3-2-1,-1-2-1,-1 0 1,0-1 0,25-26 0,-39 34 3,0 0 1,-1-1 0,0 0-1,-1-1 1,0 0 0,-1 0-1,0-1 1,-1 0 0,0 0 0,6-25-1,-12 48 46,0 0 0,0-1 0,1 1 0,0 0-1,0-1 1,1 1 0,1-1 0,0 0 0,0 0 0,0 0-1,1 0 1,1 0 0,-1-1 0,8 10 0,-5-6 6,1-1 0,0 0-1,1 0 1,0-1 0,0 0 0,1 0 0,0-1 0,1-1 0,0 0-1,20 11 1,-28-18-261,0 0 0,-1 0-1,1 0 1,0 0 0,0-1-1,0 1 1,0-1 0,0 0-1,0 0 1,5 0 0,26-12-5388,-23 4 1467,0 1-1,-1-1 1,16-17 0,-25 24 3823,10-11-3231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30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289 54 36,'32'-9'10834,"-27"7"-9605,0 0-1,0 0 1,0 0-1,0-1 1,0 0-1,0 1 1,-1-2-1,1 1 1,-1-1 0,0 1-1,0-1 1,5-7-1,-7 11-1073,-1 0 0,1 0 0,-1 0 0,1 0 0,-1 1 0,1-1 0,0 0 0,-1 1-1,1-1 1,-1 1 0,0 0 0,1-1 0,-1 1 0,1 0 0,-1 0 0,0 0 0,0 0 0,1 0 0,-1 0 0,0 0 0,1 1-1,32 29-220,-32-26 109,1-1 1,-1 1 0,0 0-1,-1 0 1,1-1-1,-1 1 1,0 0 0,0 0-1,0 0 1,-1 1 0,1-1-1,-1 0 1,-1 0-1,1 0 1,-1 0 0,0 0-1,0 0 1,0 0 0,-1 0-1,0 0 1,1-1-1,-2 1 1,1-1 0,-4 6-1,-4 7-113,0-1-1,-1 0 1,-1 0-1,-28 27 1,-6 0-2080,-2-1 0,-55 35 0,30-31-4347,-2-5-4639,55-31 7414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4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262 376 912,'29'18'10821,"5"-10"-4610,-23-7-5636,-1-1 0,1 0 0,-1 0 1,0-2-1,16-2 0,-8-1-726,0 0-1,0-1 1,0-1 0,-1-1-1,0-1 1,16-10 0,-24 13 56,0-1-1,0 0 1,-1 0 0,0-1-1,0 0 1,0-1 0,-1 1-1,-1-2 1,1 1 0,-2 0-1,1-1 1,-1 0 0,6-17 0,-9 20-17,-1 0 0,0 0 0,0-1 0,0 1 0,0 0 0,-1 0 0,-1-1 0,1 1 0,-1 0 0,0 0 0,-1-1 0,0 1 0,0 0 0,0 1 0,-1-1 0,0 0 0,-1 1 0,1-1 0,-1 1 0,0 0 0,-9-9 0,10 11 124,1 1-1,-1 0 1,0-1 0,-1 1-1,1 1 1,0-1 0,-1 0-1,1 1 1,-1 0-1,0 0 1,0 0 0,0 0-1,0 1 1,0-1 0,0 1-1,-1 0 1,1 0 0,0 1-1,-5-1 1,4 2 60,-1-1-1,1 2 1,0-1 0,-1 0 0,1 1 0,0 0 0,0 0-1,0 1 1,0-1 0,0 1 0,1 0 0,-1 0 0,-3 5-1,-10 9 218,0 1 0,2 1-1,0 0 1,2 1 0,-16 28-1,-20 45 238,4 3-1,4 1 1,4 1-1,5 3 0,-26 133 1,56-222-250,2-5-637,0 0 1,-1-1-1,0 1 0,0-1 1,-5 11-1,7-16 217,-1-1 1,1 1 0,0-1-1,-1 1 1,1-1-1,0 1 1,-1-1-1,1 0 1,-1 1-1,1-1 1,-1 1-1,1-1 1,-1 0-1,1 0 1,-1 1-1,1-1 1,-1 0-1,1 0 1,-1 0-1,0 1 1,1-1-1,-1 0 1,1 0-1,-1 0 1,0 0-1,0 0 1,-1-1-313,0 0-1,1 0 1,-1 1 0,1-1-1,-1 0 1,1-1 0,-1 1-1,1 0 1,0 0 0,-1-1-1,1 1 1,0 0 0,-2-3-1,-12-18-4878,6 12 2524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31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1 115 1396,'11'-78'16398,"-7"41"-7457,-7 94-8078,3 1 0,2-1-1,2 0 1,17 76 0,7 113 150,-26-200-901,-2 0 0,-2 0 1,-3 0-1,-18 83 1,19-120-39,1-11-24,-2-21-17,2-39-200,6 31-157,0 0-1,2 0 0,2 1 0,1-1 1,1 2-1,14-33 0,-16 47 249,-1 0 0,2 1 0,0 0 0,1 0 1,0 1-1,1 0 0,1 1 0,0 0 0,0 0 0,1 1 0,1 1 0,0 0 1,21-12-1,-29 19 75,-1 1 0,1 0-1,0 1 1,0-1 0,0 1 0,0 0 0,0 0 0,0 1 0,0-1 0,0 1 0,1 0 0,-1 1 0,0-1 0,0 1 0,0 0 0,5 2 0,-1 0 20,-1 0 1,0 1-1,-1 0 1,1 1-1,-1-1 1,0 1-1,0 1 1,0-1-1,6 8 1,-3-3 69,-1 1 1,0-1-1,-1 2 0,0-1 1,-1 1-1,-1 0 1,1 1-1,-2 0 0,0 0 1,0 0-1,-1 0 1,2 15-1,-6-17-31,0-1 0,-1 0 0,0 0 0,0 0 0,-1 0 0,-1 0 0,1 0 0,-2-1 0,1 1 0,-1-1 0,-1 0 0,1 0 0,-2 0 0,1-1 0,-1 0 0,-1 0 0,-12 13 0,-13 10 306,0-1 0,-63 42 0,80-61-351,-188 135-9487,219-177-11703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32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 23 1900,'26'-23'20145,"-26"40"-19201,3 7-94,1 1 1,1-1 0,1 0-1,1 0 1,1-1 0,19 38-1,0 5 396,60 147-122,30 87 330,-104-260-1454,-2 0 0,-2 0 0,-2 1 0,-2 0 0,-1 1 0,-2-1 0,-5 50 0,1-74 0,0 1 0,-2 0 0,0-1 0,-2 0 0,1 0 0,-2 0 0,0-1 0,-12 20 0,11-25 0,0 1 0,-1-1 0,0-1 0,-1 0 0,0 0 0,-1-1 0,0 0 0,0 0 0,-1-2 0,1 1 0,-24 9 0,-45 13-2629,52-23-225,0-1-1,0-1 0,-1-1 1,0-1-1,0-2 0,-35-3 1,-38-12-2294,64 6 1200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49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437 9 532,'6'-4'9550,"-6"4"-9447,0 0 0,0 0 0,0 0 0,0 0 0,0 0 0,0 0 0,0-1 0,0 1 0,0 0 1,0 0-1,0 0 0,0 0 0,0 0 0,1-3 2163,0 3-2163,-1 0 0,0 0 0,0 0 0,0 0 0,0 0 1,0 0-1,0 0 0,1 0 0,-1 0 0,0-1 0,0 1 0,0 0 0,13 5 4719,-12-5-4736,0 0 0,-1 0 0,1 0 0,0 0 0,0 0 0,-1 0 0,1 1 0,0-1 0,-1 0 0,1 0 0,0 1 1,-1-1-1,1 0 0,0 1 0,-1-1 0,1 1 0,0-1 0,-1 1 0,1-1 0,-1 1 0,1-1 0,-1 1 0,1 0 0,-1-1 0,0 1 0,1-1 0,-1 1 1,0 0-1,1 0 0,-1-1 0,0 1 0,0 0 0,0-1 0,0 1 0,1 0 0,-1 0 0,0-1 0,0 1 0,-1 0 0,1 0 0,0-1 0,0 1 1,0 0-1,0 0 0,-1-1 0,1 1 0,0 0 0,0-1 0,-1 1 0,1 0 0,-1-1 0,1 1 0,-1 0 0,0 1 11,-1-1 1,1 0-1,0 1 0,-1-1 0,1 0 0,-1 0 1,1 0-1,-1 0 0,0 0 0,1 0 0,-1 0 0,0-1 1,0 1-1,1-1 0,-1 1 0,0-1 0,0 1 1,0-1-1,0 0 0,1 0 0,-1 0 0,-2-1 0,-60-1-341,35 0 338,-48 3-306,0 3 1,-91 15-1,150-14 261,34 2 212,-9-4-227,0-1 1,-1 1-1,1 1 1,-1-1-1,0 1 0,0 0 1,0 0-1,0 1 1,-1 0-1,0 0 1,0 0-1,0 0 1,-1 1-1,1 0 0,-2 0 1,1 0-1,0 1 1,-1-1-1,0 1 1,-1-1-1,3 9 1,3 16 338,-2 1 0,-1 0 0,3 50 0,-1-5 183,16 74 286,19 189 243,-42-309-878,-2 0 0,-1-1 0,-2 1 0,-1-1 0,-10 31 0,16-60-199,-1-1 0,1 1 0,0 0 0,0 0 0,0-1 0,-1 1 0,1 0 1,0 0-1,0-1 0,0 1 0,0 0 0,0 0 0,0-1 0,0 1 0,0 0 0,1 0 0,-1 0 0,0-1 0,0 1 0,1 0 0,-1-1 1,0 1-1,1 0 0,-1-1 0,1 1 0,-1 0 0,1-1 0,0 1 0,0 0 0,0-1-1,1 1 1,-1-1 0,1 1-1,-1-1 1,0 0 0,1 0-1,-1 0 1,1 0 0,-1 0-1,1 0 1,-1 0 0,0 0-1,3-1 1,62-23 28,-45 15-36,82-17-42,-80 22-129,0-1 1,-1-1-1,0-1 0,0-1 0,29-15 0,-37 6-3008,-8-20-9687,-3 13 4333,-1 13 4274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50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71 272,'1'-3'911,"0"1"-1,0 0 1,0 0 0,0 0 0,0 0-1,-1-1 1,1 1 0,-1 0 0,1-1-1,-1 1 1,0 0 0,0-1 0,0-3-1,0 5-537,-1-1 0,1 1 0,-1 0 0,1-1 0,-1 1 0,1 0 0,-1-1 0,0 1 0,0 0 1,0 0-1,1 0 0,-1 0 0,0 0 0,-1 0 0,1 0 0,0 0 0,-2-1 0,-1 0-181,-1 0 0,1 0-1,-1 0 1,0 1 0,0 0 0,0 0 0,0 0 0,0 1 0,0-1 0,0 1 0,0 0-1,-7 1 1,-6 2-170,-1 0 0,1 2-1,0-1 1,1 2 0,-1 1-1,1 0 1,0 1 0,1 1 0,-27 18-1,32-20 1,1 1-1,0 0 1,1 1 0,0 0-1,0 0 1,1 1 0,0 0-1,1 1 1,0-1-1,1 1 1,0 1 0,1-1-1,0 1 1,1 0-1,-4 13 1,7-21-1,1 0 0,-1 0 0,1 0 0,0 0 0,0 0 0,0 0 0,0 0 0,1-1-1,0 1 1,-1 0 0,1 0 0,1 0 0,-1-1 0,1 1 0,-1 0 0,1-1 0,0 0 0,0 1 0,3 3 0,0-2 1,1 0 1,-1 0-1,1-1 0,-1 0 1,1 0-1,0 0 1,1 0-1,-1-1 0,14 4 1,0 0-3,1-2 0,0 0 0,0-2 0,0 0 0,1-1 0,23-2 1,-13-1-33,0-2 1,-1-1 0,56-14-1,-77 15 4,-1 1-1,0-2 0,0 1 0,0-1 1,0-1-1,-1 1 0,1-1 0,-1-1 1,-1 0-1,1 0 0,-1 0 0,0-1 0,0 0 1,-1-1-1,0 1 0,8-14 0,-12 17 9,-1 0-1,1 0 1,-1 0-1,0 0 1,0 0-1,0-1 1,-1 1-1,0 0 1,0-7-1,-11 71 109,13-42-123,0 1 0,1-1 0,0 1 0,2-1 0,0 0 0,1-1 0,1 1 0,1-1 0,0 0 0,1-1 0,1 0 0,1 0 0,0-1 0,25 26 0,-16-29-3342,-16-11 2298,0-1 1,-1 1-1,1-1 0,0 0 1,-1 0-1,1-1 0,0 1 1,-1-1-1,1 1 0,-1-1 1,1 0-1,-1-1 0,5-1 0,11-6-2707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50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104 131 184,'11'-38'12573,"-9"30"-11446,0 1-1,0-1 1,1 0-1,0 1 1,7-13-1,-8 18-1094,0-1 1,0 1-1,0-1 1,0 1-1,1 0 0,-1 0 1,1 0-1,0 0 0,-1 0 1,1 0-1,0 1 1,0 0-1,0-1 0,0 1 1,0 0-1,1 0 0,-1 1 1,4-1-1,-4 0-19,0 0-1,0 1 1,0 0 0,0-1-1,-1 1 1,1 0-1,0 0 1,0 1 0,0-1-1,0 1 1,0-1-1,-1 1 1,1 0 0,0 0-1,-1 0 1,1 0 0,-1 1-1,1-1 1,-1 1-1,1 0 1,-1-1 0,3 4-1,-2-1 63,-1-1 0,0 1 0,-1-1 0,1 1 0,-1 0 0,1 0 0,-1-1 0,0 1 0,0 0 0,-1 0 0,1 0 0,-1 0 0,0 0 0,-1 5 0,0 7 197,-1-1 0,-1 0 1,0 0-1,-1-1 0,-1 1 1,0-1-1,-11 21 0,6-18-317,-1 0 0,-1 0 0,-1-1 0,0 0 0,-17 14-1,-29 15-4314,50-40 2024,-1 0 0,0 0 0,1-1 0,-18 5 0,7-5-1637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51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0 808,'8'4'14348,"5"1"-7371,-6-2-6693,0 0 0,1 0 0,-1 0 0,-1 1 1,1 0-1,0 0 0,-1 1 0,11 9 0,12 25 267,-2 2 0,-2 0-1,-1 2 1,-2 1 0,-3 0 0,-1 2-1,-2 0 1,-2 1 0,-2 0-1,8 77 1,-18-100-450,-2 1 1,-1 0-1,0 0 0,-2-1 0,-1 1 1,-1-1-1,-1 0 0,-1 0 1,-1-1-1,-1 0 0,-2 0 0,-17 29 1,12-25-414,-2-1 1,0-1 0,-40 41 0,37-46-909,0-1 0,-1-1 1,-1-1-1,-29 16 0,45-29 141,0-1 1,0 1-1,-1-2 0,0 1 0,-8 1 1,-41 3-9661,39-5 6621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52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337 18 204,'4'-18'15470,"-3"18"-15319,-7 37 4197,4 10-3066,3 1 1,2 0-1,17 88 1,-12-92-840,-1 0 0,-3 0 1,-1 0-1,-6 80 0,2-113-428,-1-1 0,-1 0 0,0 0 0,0 0 0,-1 0 0,0 0 0,-10 16 0,9-21-49,13-24-43,19-30-69,-1 15-28,-9 10 21,1 1 0,0 0 0,2 2 0,30-26 0,-49 46 151,-1 0-1,1 1 1,0-1 0,0 0-1,0 1 1,-1-1 0,1 0-1,0 1 1,0-1 0,0 1-1,0 0 1,0-1-1,0 1 1,0 0 0,0 0-1,0-1 1,0 1 0,0 0-1,0 0 1,0 0 0,0 0-1,0 0 1,0 0-1,0 1 1,0-1 0,0 0-1,0 0 1,0 1 0,0-1-1,0 1 1,1 0 0,0 1 3,-1 0 1,1-1 0,-1 1 0,0 1 0,0-1 0,0 0 0,0 0-1,0 0 1,0 1 0,0-1 0,-1 0 0,2 5 0,0 8 41,-1 0 1,-1 0 0,0 20-1,-1-22 13,0 1-1,-1-1 0,0 0 0,-1 0 0,-1 0 0,0-1 1,0 1-1,-11 18 0,10-23-26,0-1 0,0-1 1,-1 1-1,0-1 0,0 0 1,0 0-1,-1 0 0,0-1 1,0 0-1,-1-1 0,1 0 1,-1 0-1,0 0 0,-11 3 1,-22 7 70,-1-2 1,-52 9 0,1-14-2250,78-7 507,0-1-1,1-1 0,0 0 0,-16-4 0,22 3-412,1 0 0,0 0 0,-1 0 0,1-1 0,-9-6 0,3-1-2093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55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16 724,'-19'-11'9081,"-3"7"-3507,16 4-4872,-1 0 1,1 1-1,-1 0 1,1 0-1,-11 4 1,0 1-391,1 1 0,0 0 1,-23 16-1,17-8 157,2 1 0,0 1 0,1 1 0,1 0 0,0 2 0,2 0-1,0 1 1,1 0 0,-12 24 0,12-16-75,1-1 0,1 2 0,2 0 0,1 0 0,1 1-1,-10 63 1,17-65-310,1 1-1,1-1 0,1 0 1,2 1-1,1-1 1,1 0-1,2 0 0,1-1 1,1 0-1,19 42 1,-23-60-46,1-1 0,0 0 1,0 0-1,1-1 1,0 0-1,1 0 1,-1 0-1,13 8 0,-16-13-206,0 0 0,0 0 0,1 0 0,-1 0 0,1-1 0,0 1 0,0-1 0,0 0 0,0-1 0,0 1 0,0-1 0,0 0 0,0 0-1,1-1 1,-1 0 0,0 0 0,1 0 0,-1 0 0,6-2 0,-10 1-547,1 0 0,-1 0-1,0 0 1,0 0 0,0-1-1,-1 1 1,1 0 0,0 0 0,0-1-1,-1 1 1,1 0 0,-1-1 0,2-2-1,6-12-7178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56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303 182 20,'7'-8'1803,"0"0"0,-1-1 0,0 0 0,0 0 0,-1 0 0,0-1-1,5-14 1,-9 21-1647,0 0-1,-1 0 0,1 0 1,0 0-1,-1 0 0,1-1 1,-1 1-1,0 0 0,0 0 1,-1 0-1,1 0 0,0 0 1,-1 0-1,0 0 0,0 0 1,0 0-1,0 0 0,0 0 1,-1 0-1,1 0 0,-1 1 1,0-1-1,0 1 0,0-1 0,0 1 1,0 0-1,0 0 0,0 0 1,-1 0-1,-3-2 0,3 2-137,0 1-1,0 0 0,0 0 1,0 0-1,0 1 0,-1-1 1,1 1-1,0 0 0,0 0 1,-1 0-1,1 0 0,0 0 1,0 1-1,-1-1 0,1 1 1,0 0-1,0 0 0,0 0 1,0 1-1,-3 1 0,-62 37 81,61-35-76,-26 17 137,-36 32 0,60-47-80,1 1-1,0 0 0,1 0 0,0 1 1,0 0-1,1 0 0,0 1 1,1 0-1,-7 14 0,11-22-53,1 0-1,-1 0 1,1-1 0,-1 1-1,1 0 1,0 0 0,0 0-1,-1 0 1,1 0-1,1 0 1,-1 0 0,0 0-1,0 0 1,1 0 0,-1-1-1,1 1 1,-1 0-1,1 0 1,0 0 0,0-1-1,0 1 1,0 0 0,2 1-1,-1 0 18,1 0 0,0-1 0,0 0 1,1 0-1,-1 0 0,0 0 0,1 0 0,-1 0 0,1-1 0,0 0 0,4 1 1,6 1 40,0 0 0,0-1 1,1-1-1,-1-1 1,18-1-1,-5-2-57,0-1 0,-1-2 0,1 0 1,-1-2-1,34-15 0,-4-3-47,64-41 0,-130 130 901,9-52-750,1 0 1,0 1-1,0-1 1,1 0 0,1 0-1,0 0 1,0 0-1,1 0 1,7 17-1,-7-23-210,0 1 0,1 0 0,0-1 0,-1 1 0,2-1 0,-1 0 0,1-1 0,-1 1 0,1-1 0,0 0 0,1 0 0,-1 0 0,1-1 0,0 1 0,0-2 0,0 1 0,12 3 0,-7-3-904,1-1 0,-1 0 0,1 0-1,0-2 1,0 1 0,21-3 0,-7-2-3374,-1 0 0,27-9-1,-32 7 1211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56.7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59 1748,'0'-3'925,"0"1"0,1-1 0,-1 0 0,0 1 0,1-1 0,-1 0 0,1 1 1,0-1-1,0 1 0,0-1 0,0 1 0,1 0 0,-1-1 0,1 1 0,1-3 0,-1 4-589,-1-1 0,1 1 1,-1 0-1,1-1 0,0 1 1,0 0-1,-1 0 0,1 0 1,0 0-1,0 1 0,0-1 1,0 0-1,0 1 0,0-1 1,0 1-1,3 0 0,-3 0-266,1 0 0,-1 0 1,1 1-1,-1-1 0,1 1 0,-1-1 0,0 1 1,1 0-1,-1 0 0,0 0 0,0 0 0,1 1 1,-1-1-1,0 0 0,0 1 0,0 0 0,-1-1 0,1 1 1,0 0-1,-1 0 0,1 0 0,-1 0 0,1 0 1,-1 0-1,0 1 0,0-1 0,0 0 0,0 1 0,-1-1 1,1 0-1,-1 1 0,1 2 0,0 6 78,0-1 1,-1 1-1,-1-1 0,0 1 0,0-1 1,-1 1-1,0-1 0,-1 0 0,0 0 1,0 0-1,-1 0 0,-1 0 0,0-1 0,0 0 1,0 0-1,-11 11 0,10-12-614,0 0 1,-1-1-1,0 0 0,-1 0 0,1-1 0,-1 0 0,-1 0 1,1-1-1,-1 0 0,-15 7 0,5-4-4293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4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1 153 72,'52'-7'11857,"-3"-13"-6249,-3-7-4763,-2-4-3555,-22 15-1576,0 1-1,35-17 1,-46 27 1821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57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2 2368,'-5'-2'10419,"0"10"-4254,-5 24-2548,-2 26-5139,9-40 3296,-5 62 31,4 122 0,6-139-1439,-2 0-1,-4 0 0,-20 111 0,22-156-356,13-27-114,3-6-34,17-11-132,2 1-1,0 2 1,1 1-1,1 1 1,2 3 0,-1 0-1,67-20 1,-100 37 264,0 0 1,0 0 0,0 0-1,0 1 1,0-1 0,0 1 0,1 0-1,-1 0 1,0 0 0,0 0-1,0 1 1,0-1 0,0 1 0,0 0-1,0 0 1,0 0 0,0 0-1,0 0 1,0 1 0,0-1-1,0 1 1,-1 0 0,5 3 0,-5-1 17,1 0 1,0 0 0,-1 0 0,0 1-1,0-1 1,0 1 0,-1 0 0,0-1-1,1 1 1,-2 0 0,1 0 0,0 0-1,-1-1 1,-1 10 0,1 5 172,-1 1 0,0-1 0,-2 0 0,0 0 0,-2 0-1,0 0 1,-1 0 0,-10 22 0,12-32-148,-1-1-1,0 1 0,0-1 1,-1 0-1,0 0 0,0-1 1,-1 0-1,0 0 0,0 0 1,-1-1-1,0 0 0,0 0 1,0-1-1,-1 0 0,0-1 1,1 0-1,-2 0 1,-9 2-1,-25 5-235,0-2 1,-83 6-1,35-16-3520,72-7-367,19 7 3710,1 1 1,-1-1-1,1 0 0,-1 1 0,1-1 0,-1 0 1,1 0-1,-1 0 0,1 1 0,0-1 1,-1 0-1,1 0 0,0 0 0,0 0 1,-1 0-1,1 1 0,0-1 0,0 0 0,0 0 1,0 0-1,0 0 0,1 0 0,-1 0 1,0 0-1,0 1 0,0-1 0,1 0 0,-1 0 1,0 0-1,1 1 0,-1-1 0,2-1 1,4-8-3387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3:58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747 12 792,'-4'-10'18592,"4"18"-18367,2-3 2324,16-12-1063,1 4-1152,36-1 634,-52 4-925,-1 0 1,1 1-1,0-1 0,0 1 1,0 0-1,-1 0 1,1 0-1,0 0 0,-1 0 1,1 1-1,-1-1 1,1 1-1,-1-1 0,0 1 1,0 0-1,4 4 1,-3-1-13,-1-1 0,1 0 1,-1 1-1,0 0 0,-1 0 1,1-1-1,-1 1 1,0 0-1,0 0 0,-1 0 1,1 0-1,-1 1 0,0-1 1,-1 8-1,-15 86 972,7-56-269,-20 173 1291,-14 76 826,-34 44-2851,31-149 0,1-26 0,44-154 0,-1-1 0,1 0 0,-1 0 0,-1 0 0,-4 10 0,6-14 0,-1 0 0,0 0 0,0 0 0,0 0 0,0 0 0,0 0 0,0 0 0,0 0 0,-1-1 0,1 0 0,-1 1 0,1-1 0,-1 0 0,1 0 0,-5 1 0,-16 4-357,-1-2 0,0 0 1,0-1-1,0-2 0,-34-1 0,-126-18-4093,125 11 2922,-64-14-14293,85 13 10722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2:58.2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324 17 1308,'-2'-17'18178,"-8"18"-11166,-14 3-7904,9-2 921,1 1 0,-1 1 0,1 1 0,0 0 0,0 1 0,0 0 0,1 1 1,-23 15-1,18-10-20,1 1 0,1 1 0,0 0 0,1 1 0,-22 27 0,35-39-13,-1 1 0,1-1-1,0 0 1,0 0 0,1 1 0,-1-1 0,1 1 0,0 0 0,0-1 0,-1 6 0,2-8 1,0 1-1,0-1 1,0 1 0,0 0 0,0-1 0,0 1 0,0-1 0,1 1 0,-1-1 0,1 1 0,-1-1 0,1 1 0,0-1-1,0 1 1,-1-1 0,1 1 0,2 1 0,1 0-1,0 0 0,0-1 0,0 1 0,0-1-1,0 0 1,0-1 0,0 1 0,1-1 0,-1 1 0,0-1 0,1 0 0,-1-1-1,1 1 1,0-1 0,7 0 0,25-3-8,-32 2 4,-1 0 0,1 0 1,-1 0-1,1 1 0,-1 0 0,1 0 0,0 0 0,-1 1 0,1-1 0,-1 1 0,1 0 0,-1 0 0,1 1 0,-1-1 0,0 1 0,0 0 0,0 0 0,0 0 0,0 1 0,0 0 0,3 3 0,5 6 7,0 0-1,-2 1 1,0 0-1,0 1 1,10 21-1,-17-30 25,-1 0 0,0 0 0,0 1 0,-1-1 0,1 1 0,-1-1 0,-1 1 0,1-1-1,-1 1 1,0 0 0,0-1 0,0 1 0,-1 0 0,0-1 0,0 1 0,-1-1 0,1 1 0,-1-1 0,-5 10 0,-4 2 92,0 0 1,-2-1 0,0-1-1,-1 0 1,0 0-1,-1-1 1,0-1 0,-2-1-1,-31 19 1,46-29-170,1-1 1,-1 0-1,1 0 1,-1 0-1,1 0 1,-1 0-1,0 0 1,0-1-1,1 1 1,-1-1-1,0 1 1,0-1-1,0 0 1,0 1-1,0-1 1,-3 0-1,5-1-194,-1 1 0,1-1 1,-1 1-1,1-1 0,-1 1 0,1-1 0,-1 1 1,1-1-1,-1 1 0,1-1 0,0 0 0,0 1 1,-1-1-1,1 0 0,0 1 0,0-1 0,-1 0 1,1 1-1,0-1 0,0 0 0,0 1 0,0-1 0,0 0 1,0 1-1,0-1 0,0 0 0,1 1 0,-1-2 1,12-37-10049,0 17 6177,-2 8 1152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2:58.6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36 1240,'5'-16'8477,"1"-3"1982,-5 19-10360,0 1 0,-1-1 1,1 1-1,0-1 1,-1 1-1,1 0 0,-1-1 1,1 1-1,-1-1 1,1 1-1,-1 0 0,1 0 1,-1-1-1,0 1 1,1 0-1,-1 0 0,0-1 1,0 1-1,0 0 1,1 0-1,-1 0 0,0-1 1,0 1-1,0 0 1,0 0-1,-1 1 0,4 12 252,-2 1-1,1-1 1,-2 1-1,0-1 1,-1 1-1,-2 15 1,-23 91 847,10-48-741,-22 102-2,-12 72-352,26-97-754,11-65-3701,12-78 4154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2:58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1 251 1228,'17'-28'5526,"-10"16"-3826,0 1 0,1 0 0,0 0 0,1 1 0,0 0 0,18-15 0,17-8-355,82-49 1,-97 70-6276,3 7-7221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2:59.2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1 161 1768,'6'4'1439,"-1"0"1,0 1-1,1-1 0,-1 1 0,-1 1 1,1-1-1,-1 0 0,4 7 0,-4-4-455,0 0 0,0 1 0,0-1 0,-1 1 0,2 12 0,-1 5-393,-1 1 1,-1 0-1,-1 31 0,-2-34-165,2-5-313,2-44 68,0-11-57,4 8-173,0 1-1,2-1 1,1 1 0,1 1-1,1 0 1,2 1-1,0 0 1,2 1 0,0 0-1,2 2 1,35-36-1,-41 45-84,-10 9-86,1 1 0,0-1 0,0 1 0,0-1 0,1 1 1,-1 0-1,1 0 0,0 1 0,-1-1 0,1 1 0,1 0 0,4-2 0,-9 5-560,0 1 0,0-1 0,-1 1 0,1-1 0,0 1 1,-1-1-1,1 1 0,-1-1 0,0 1 0,1-1 0,-1 1 0,0-1 0,0 0 1,0 1-1,0-1 0,0 0 0,-2 2 0,-1 4-2726,1 0 1078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2:59.6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61 652,'4'-1'13715,"6"0"-8388,21-3-2272,-11 1-2612,0-1 0,0-1 0,23-9 0,-28 8-724,1 0-1,0 2 0,0 0 0,0 1 1,26-2-1,-42 5 191,0 0-1,0 0 1,0 0 0,1 0 0,-1 0-1,0 0 1,0 0 0,0 0 0,1 0-1,-1 0 1,0 0 0,0 0 0,0 0-1,1 0 1,-1 0 0,0 0 0,0 0-1,0 0 1,1 0 0,-1 0 0,0 1-1,0-1 1,0 0 0,1 0 0,-1 0-1,0 0 1,0 0 0,0 0 0,0 1-1,0-1 1,0 0 0,1 0 0,-1 0-1,0 0 1,0 1 0,0-1 0,0 0-1,0 0 1,0 0 0,0 1 0,0-1-1,0 0 1,0 0 0,0 1 0,0-1-1,0 0 1,0 0 0,0 0 0,0 1-1,0-1 1,-10 14-3026,-26 19-628,27-26 2522,-12 13 115,0 1 0,2 0 0,-28 41 0,38-49 1578,1 1-1,1-1 0,0 2 1,0-1-1,1 1 1,1 0-1,1 0 0,-4 22 1,7-31 216,1 0 0,0 0 0,0 0 0,1 0 0,0 1 0,0-1 0,0 0 0,1 0 0,2 8 0,-3-12-505,0 0 1,0 0-1,0 1 0,0-1 1,1 0-1,-1 0 0,0 0 1,1 0-1,-1-1 0,1 1 0,0 0 1,0-1-1,-1 1 0,1-1 1,0 1-1,0-1 0,1 0 1,-1 0-1,0 0 0,0 0 1,0 0-1,1-1 0,-1 1 1,0-1-1,5 1 0,9-1-7,0-1 0,-1-1 1,1-1-1,-1 0 0,20-6 0,19-17-2515,-49 23 1033,1-1 1,-1-1-1,0 1 1,0-1-1,0 1 1,5-8-1,0-10-5642,-6 8 3526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00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380 1 1084,'0'0'4837,"-5"7"1866,-15 27-5054,-61 98 1453,47-74-2485,-3 0 0,-59 71 0,92-125-985,0 0 1,-1 0 0,1 0-1,-1 0 1,1-1-1,-1 1 1,-11 4 0,14-7-140,0 0 0,0-1 0,0 1 0,0 0 0,-1-1 0,1 0 1,0 1-1,0-1 0,-1 0 0,1 0 0,0 0 0,0 0 0,-1-1 0,1 1 1,0-1-1,0 1 0,-1-1 0,1 0 0,0 0 0,0 0 0,0 0 0,0 0 1,-2-2-1,-1-3-1627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00.4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153 26 1388,'2'-26'18973,"-11"38"-17651,-81 161 399,81-150-1927,-6 17-641,2-20-3733,12-20 4160,0 0 0,1 0 0,-1 0 0,1 0 1,-1 0-1,1 0 0,-1 0 0,0 0 0,1 0 0,-1 0 0,1 0 0,-1 0 0,0 0 1,1-1-1,-1 1 0,1 0 0,-1 0 0,1-1 0,-1 1 0,1 0 0,-5-8-5458,4 4 3119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00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205 0 240,'9'7'9876,"-4"10"-5627,-1 22-1935,-4-32-1122,2 42 309,-2 0-1,-2 1 1,-12 67 0,-41 144 366,40-196-1834,12-53-150,-23 80 80,24-86-404,0 0 0,-1 0 0,0 0 0,0 0 0,-1-1 0,0 1 0,1-1 0,-2 0-1,1 0 1,-1-1 0,-10 9 0,14-12 43,0 0 0,-1-1 0,1 1 0,0-1 0,-1 1 0,1-1 0,-1 0 0,1 0 0,-1 1 0,1-1 0,-1 0 0,1 0 0,-1 0 0,1-1 0,-1 1 0,1 0 0,0 0 0,-1-1 0,1 1 0,-1-1 0,1 1 0,0-1 0,-1 0 0,1 0 0,0 1 0,0-1 0,-1 0 0,1 0 0,0 0 0,0 0 0,0 0 0,0-1 0,0 1 0,1 0 0,-1 0 0,-1-3 0,-6-7-2639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5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111 599 1096,'5'0'1095,"1"-1"0,-1 0 0,0 0 0,0 0 0,1-1 0,-1 1 0,0-1 0,0 0 1,0-1-1,7-4 0,-3 1-416,-2 1 1,1-2 0,-1 1 0,0-1-1,12-14 1,-14 15-626,0 0-1,-1 0 1,0-1 0,0 1-1,-1-1 1,0 1 0,0-1-1,0 0 1,-1-1-1,0 1 1,0 0 0,-1 0-1,0-1 1,0 1 0,-1-1-1,0 1 1,-1-13 0,0 19-50,1-1 0,0 1-1,-1 0 1,1 0 0,-1-1 0,1 1 0,-1 0 0,0 0 0,1 0 0,-1 0 0,0 0 0,0 0 0,0 0 0,0 0 0,0 0-1,0 0 1,0 0 0,0 0 0,0 1 0,0-1 0,0 0 0,-1 1 0,1-1 0,-2 0 0,0 1 1,-1-1 1,1 1-1,0 0 1,0 0-1,0 0 1,0 1-1,-1-1 1,1 1-1,0 0 1,-4 1-1,-5 3 13,-1 1 0,1 0-1,-21 14 1,19-10 23,1 0 0,1 1 0,0 1 0,0 0 0,1 0 0,1 1 0,0 0 0,-12 23 0,18-30 15,1 0 0,0-1 1,0 1-1,1 1 0,-1-1 0,1 0 0,1 1 1,-1-1-1,1 1 0,0-1 0,1 1 0,0-1 0,0 1 1,0 0-1,0-1 0,1 1 0,1-1 0,-1 1 0,1-1 1,0 0-1,0 1 0,1-1 0,-1 0 0,5 6 1,-5-10-37,-1 0 1,1 0 0,0 0 0,0 0 0,0 0 0,0 0 0,0 0-1,1-1 1,-1 1 0,0-1 0,1 0 0,-1 0 0,1 0 0,-1 0-1,1 0 1,0 0 0,-1 0 0,1-1 0,3 1 0,-1-1-11,0 0 1,1-1 0,-1 1-1,0-1 1,0 0 0,0-1-1,0 1 1,0-1 0,8-4-1,-3 2-61,-1-2-1,0 1 0,0-2 0,0 1 0,0-1 0,-1 0 0,0-1 1,-1 0-1,9-12 0,-9 12-36,-2-1 0,1 0 0,-1 0 1,0 0-1,-1-1 0,0 0 0,0 0 1,-1 0-1,-1 0 0,1 0 0,0-14 0,-4 28 103,0 0-1,0 0 1,0 0-1,-1-1 1,1 1-1,-1 0 1,-4 6-1,-7 18 62,2 7 154,7-23-140,0 1 1,1-1-1,0 1 1,-1 19 0,9-30-1604,8-11 469,15-16-355,-23 21 1008,22-23-813,0-1 0,-2-1 0,-1-2-1,-1 0 1,-2-1 0,28-58 0,-17 20 1438,-3-2 1,26-100 0,-44 114 5731,-9 47-1617,-9 39-3023,-91 306 3541,27-110-3515,67-211-1192,3-9-240,-1 0 1,1 1 0,0-1 0,0 1-1,0-1 1,1 1 0,0 7-1,0-11 48,0 0-1,0-1 0,0 1 0,1 0 0,-1-1 1,0 1-1,0 0 0,1-1 0,-1 1 0,1-1 1,-1 1-1,0-1 0,1 1 0,-1-1 0,1 1 1,-1-1-1,1 1 0,-1-1 0,1 0 0,0 1 1,-1-1-1,2 1 0,24-1-789,1-7 250,-1 0 0,1-2 0,-2-2 0,1 0 1,42-26-1,-18 5-119,76-63 1,-118 87 793,1 1 0,-2-1 0,1-1 0,-1 1 0,11-19 0,-16 25-19,-1 1 0,0-1 0,0 0-1,0 0 1,0 0 0,0 0-1,-1 0 1,1 0 0,0 0 0,-1 0-1,0 0 1,1 0 0,-1-1-1,0 1 1,0 0 0,0 0 0,0 0-1,-1 0 1,1 0 0,-1-1-1,1 1 1,-1 0 0,0 0-1,1 0 1,-1 0 0,0 0 0,0 1-1,-1-1 1,1 0 0,0 0-1,0 1 1,-1-1 0,1 1 0,-1-1-1,0 1 1,1-1 0,-5-1-1,3 2-19,0-1 0,-1 1 0,1 0-1,-1 0 1,0 1 0,1-1-1,-1 1 1,0-1 0,1 1 0,-1 0-1,0 1 1,1-1 0,-1 1-1,0-1 1,1 1 0,-7 3 0,-60 26 112,53-21-41,-6 2 34,0 1 0,0 1 0,1 1 0,-22 19 0,37-27-136,1-1 0,0 1 0,0 1 0,0-1 0,0 1-1,1 0 1,1 1 0,-1-1 0,1 1 0,0 0 0,1 0 0,-1 0 0,2 1 0,-1-1 0,1 0-1,-1 10 1,4-10-27,0 1 0,0-1 0,0 0 0,1 0 1,0 0-1,1-1 0,0 1 0,0 0 0,0-1 0,1 0 0,0 0 0,1 0 0,7 9 0,-6-8 11,0 1 0,-1-1 0,0 1-1,0 0 1,-1 1 0,0-1 0,-1 1 0,4 15 0,-7-21 50,0 0 0,0 0 0,0 0 0,0 1 0,-1-1 0,0 0 0,0 0 0,0 0 0,0 0 0,-1 0 0,1 0 0,-1 0-1,0-1 1,0 1 0,-1 0 0,1-1 0,-1 0 0,1 1 0,-1-1 0,0 0 0,-1-1 0,1 1 0,0 0 0,-1-1 0,1 0 0,-1 0 0,0 0 0,0 0 0,0 0 0,-5 1 0,-7 2-396,0 0 0,-1-1 1,1-1-1,-1 0 1,1-1-1,-23-1 0,39-2 115,0 1-1,0-1 1,0 1-1,0-1 0,0 1 1,0-1-1,0 0 0,0 1 1,0-1-1,0 1 1,0-1-1,0 0 0,0 1 1,1-1-1,-1 1 1,0-1-1,0 1 0,1-1 1,-1 1-1,0-1 1,1 1-1,-1-1 0,0 1 1,1-1-1,-1 1 1,1 0-1,-1-1 0,1 1 1,-1 0-1,1-1 0,-1 1 1,2-1-1,18-21-3507,70-52-7739,-61 52 8480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01.1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51 112,'10'-7'990,"1"0"-1,0 0 1,1 2 0,-1-1-1,1 1 1,18-5-1,-25 9-713,0 0-1,0 1 1,0-1-1,0 1 1,-1 0-1,1 0 1,0 1-1,0-1 1,0 1-1,0 0 1,0 0-1,0 1 1,-1-1-1,1 1 1,-1 0-1,1 1 1,-1-1-1,0 1 1,7 5-1,1 2 553,0 0 0,-1 1 1,0 0-1,-1 1 0,0 1 0,-1-1 0,-1 1 0,9 18 1,-14-25-679,0 0 0,0 1 0,-1-1 0,0 1 0,-1-1 0,1 1 0,-1 0 0,-1 0 0,1-1 0,-1 1 0,0 0 0,-1 0 0,1-1 1,-2 1-1,1 0 0,0 0 0,-1-1 0,-1 0 0,1 1 0,-1-1 0,-3 6 0,-3 1-227,0 0 0,0-1 0,-2 0 0,1-1 0,-1 0 0,-1-1 0,-17 12 0,-10 5-4311,-2-2-5876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01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1 956,'-2'3'8408,"-1"5"-3775,-9 39-68,8-31-3757,1-2-452,0-1 0,1 1 0,-1 27 0,3-39-337,0 1 0,0-1-1,0 1 1,0-1 0,1 1-1,-1-1 1,1 1 0,0-1 0,-1 1-1,1-1 1,0 0 0,0 0-1,1 1 1,-1-1 0,0 0-1,1 0 1,-1 0 0,1 0 0,0-1-1,0 1 1,-1 0 0,1-1-1,0 1 1,0-1 0,1 0-1,-1 1 1,0-1 0,4 1 0,16-2 1853,15-20-5920,11-23-4293,-8-17 9311,-39 59-803,-4 2-86,0 1 1,1-1-1,-1 1 0,1 0 1,-1-1-1,1 1 0,0 0 1,0 0-1,0 1 1,0-1-1,0 0 0,0 1 1,-2 4-1,-6 10 354,1 1 1,1 0 0,1 0-1,0 0 1,1 1-1,-6 32 1,-9 125 980,13-95-976,4-41-283,0 1-93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01.9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514 170 6889,'-6'20'11859,"2"-1"-5050,-4 15-2636,-13 17-6143,6-28 3552,0-4-1362,-1-1 0,-1 0 0,-1-1 1,0-1-1,-1 0 0,-25 14 0,36-25-200,1 0 1,-2 0-1,1-1 1,-1 0-1,1 0 1,-1-1-1,0 0 1,0-1-1,0 0 1,-1 0-1,1-1 1,0 0-1,-1-1 1,1 0-1,0 0 1,-1-1-1,1 0 1,-18-5-1,19 2-258,1-1 0,0 1 1,0-1-1,0 0 0,0-1 0,1 1 0,0-2 0,0 1 0,0 0 0,1-1 1,0 0-1,0 0 0,1-1 0,0 1 0,0-1 0,1 0 0,0 0 0,0 0 1,-1-10-1,-2-4-1355,2 1 0,1-1 0,0 0 0,1 0-1,2 0 1,2-29 0,1 26-1521,1 1-1,1 0 1,12-34-1,-4 26 218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02.2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20 152 1948,'36'-37'8835,"-19"21"-6900,-1-1 1,0-1 0,-2-1-1,17-26 1,-45 86-1209,2 1 0,-14 83 0,23-109-550,-79 369 1735,69-328-1841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02.6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196 284 9705,'-39'254'19499,"34"-144"-15936,3-80-3563,1-21 0,0 0 0,1 0 0,0 0 0,0 0 0,1 1 0,2 10 0,-12-47-2810,-19-67-18322,18 53 15963,6 21 1865</inkml:trace>
  <inkml:trace contextRef="#ctx0" brushRef="#br0" timeOffset="1">9 175 352,'-9'-10'13035,"10"9"-12673,11-8 5436,21-1-2754,116-22 1057,-105 19-4764,55-25 1,-98 37 340,1 0 1,-1 0-1,0 1 0,0-1 1,1 0-1,-1 0 0,0 0 1,0-1-1,0 1 0,0 0 1,0 0-1,0 0 0,-1-1 1,1 1-1,0-2 0,0 2-261,-1 0 0,1-1 0,-1 1-1,1 0 1,-1-1 0,0 1 0,0 0 0,0-1-1,0 1 1,0 0 0,0-1 0,0 1-1,0 0 1,0-1 0,-1 1 0,1 0-1,0-1 1,-1 1 0,1 0 0,-1 0-1,0 0 1,1-1 0,-1 1 0,0 0 0,0 0-1,-1-1 1,-6-6-3162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05.1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20 120,'-6'2'2088,"17"0"-2386,-7-2 319,0 0-1,0 0 1,0-1 0,0 0-1,0 0 1,0 0 0,0 0-1,0-1 1,6-3-1,18-6-17,-8 11-1357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05.9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221 136 176,'-24'-55'5132,"14"34"-3461,7 18-733,1 0 1,1-1-1,-1 0 1,0 1-1,1-1 1,0 0-1,0 0 1,0 1-1,0-1 1,0-7-1,-2-2 2246,-3 13-886,-5 21-1260,-3 53-147,-9 151 1,21 78-212,-3 62-490,4-344-180,0 6 1,-1-1-1,-2 0 1,0 0-1,-1 0 0,-11 29 1,15-53-4,0 0-1,0-1 1,0 1 0,-1-1 0,1 1 0,0-1-1,0 0 1,-1 1 0,1-1 0,-1 0 0,1 0-1,-1 0 1,0 0 0,1 0 0,-1 0 0,0-1-1,0 1 1,1-1 0,-1 1 0,0-1 0,0 1-1,0-1 1,0 0 0,0 0 0,0 0 0,-3-1-1,4 1 2,0 0 0,-1 0 0,1 0 0,0 0 0,0-1 0,-1 1-1,1-1 1,0 1 0,0-1 0,0 1 0,0-1 0,0 0 0,0 1 0,0-1-1,0 0 1,0 0 0,0 0 0,0 0 0,0 0 0,1 0 0,-1 0-1,0 0 1,1 0 0,-1 0 0,1 0 0,-1 0 0,1-1 0,-1 1 0,1 0-1,0 0 1,0 0 0,-1-1 0,1 1 0,0 0 0,0 0 0,0-1-1,1 1 1,-1 0 0,0 0 0,0-1 0,1 0 0,5-13 2,1 0 0,0 0 1,1 1-1,0 0 0,1 1 1,1 0-1,0 0 0,20-18 1,10-16-139,-16 18 6,1 0 1,1 2-1,1 1 0,33-24 0,-48 40 78,1 1 0,0 1-1,1 0 1,-1 1 0,2 0 0,-1 1-1,1 1 1,0 0 0,0 1 0,0 1-1,0 0 1,24-1 0,-37 4 27,0 0 0,0-1-1,0 1 1,0 0 0,0 0-1,0 1 1,0-1 0,0 0 0,0 1-1,0-1 1,0 1 0,0-1 0,0 1-1,-1 0 1,1 0 0,0 0 0,0 0-1,-1 0 1,1 0 0,-1 0 0,1 1-1,-1-1 1,1 1 0,-1-1 0,0 1-1,0-1 1,0 1 0,0 0 0,0 0-1,0-1 1,0 1 0,0 2 0,0 4 3,-1-1 0,0 0 0,0 0 1,0 0-1,-1 0 0,0 0 0,-4 13 1,-6 18 70,-25 59 0,-8 22-25,40-105-35,1 1-1,1 0 1,0-1 0,0 1-1,2 0 1,1 22-1,-1-35-127,0-1-1,-1 0 1,1 1-1,0-1 0,1 1 1,-1-1-1,0 0 1,0 1-1,1-1 0,-1 0 1,0 1-1,1-1 1,0 0-1,-1 0 0,1 0 1,0 1-1,-1-1 1,1 0-1,0 0 0,0 0 1,0 0-1,0 0 1,0 0-1,0 0 0,0-1 1,0 1-1,0 0 1,1-1-1,-1 1 0,0 0 1,0-1-1,1 0 1,-1 1-1,0-1 0,1 0 1,-1 1-1,0-1 1,1 0-1,-1 0 0,0 0 1,1 0-1,-1-1 1,1 1-1,-1 0 0,0 0 1,1-1-1,-1 1 1,0-1-1,0 1 0,1-1 1,-1 0-1,0 1 1,2-2-1,7-4-2567,0 0 0,0-1-1,-1 0 1,17-16 0,-13 9-569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06.4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1 479 768,'14'3'12654,"6"3"-8162,5 3-2020,-10-7-2298,0 0 0,1-1-1,-1-1 1,0 0 0,1-1 0,-1-1 0,0 0 0,0-1 0,20-7-1,1-1 306,-1-3 0,54-28 0,-83 40-508,-1-1 1,0 0-1,0-1 1,0 1-1,0-1 1,0 0-1,-1 0 1,1 0-1,-1-1 1,0 0-1,-1 1 1,1-2-1,-1 1 1,0 0-1,0 0 0,-1-1 1,1 0-1,-1 1 1,0-1-1,-1 0 1,0 0-1,0 0 1,0 0-1,0-8 1,-2 0-52,-1 0 0,0 0 0,-1 0 0,0 0 0,-1 1 0,0-1 0,-2 1 0,1 1 1,-12-20-1,8 15-19,-1 1 0,0 0 1,-1 0-1,-24-25 0,33 38 98,-1 1-1,1-1 1,-1 1-1,0 0 0,1 0 1,-1 0-1,0 0 0,0 0 1,0 1-1,0-1 1,-1 1-1,1 0 0,0 0 1,0 0-1,-1 0 0,1 1 1,-1-1-1,1 1 1,-1 0-1,1 0 0,-1 0 1,1 1-1,0-1 0,-1 1 1,1-1-1,0 1 1,-1 0-1,1 1 0,0-1 1,0 1-1,0-1 1,0 1-1,0 0 0,-3 3 1,-8 6 5,1 2 0,1 0 1,0 0-1,1 1 1,0 0-1,-11 20 0,-1 8 49,-20 48-1,42-87-125,-23 64 266,23-64-358,0 0-1,1-1 1,-1 1 0,1 0-1,-1 0 1,1-1-1,0 1 1,0 0-1,0 0 1,0 0 0,1-1-1,-1 1 1,1 0-1,0 0 1,-1-1-1,1 1 1,1 0 0,-1-1-1,0 1 1,0-1-1,4 4 1,-4-5-205,0 0 0,1 0 1,-1 0-1,1 0 0,-1-1 0,1 1 0,-1 0 1,1-1-1,0 0 0,-1 1 0,1-1 0,0 0 0,2 0 1,10 0-7577,5-2 5094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06.8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82 1148,'2'0'1165,"1"1"1,0-1-1,0 1 0,-1-1 1,1 1-1,0 0 1,-1 0-1,1 0 0,-1 0 1,1 1-1,-1-1 0,3 3 1,28 29 3987,-24-22-4672,-1 1 1,0 1-1,-1-1 0,6 16 0,-11-25-414,-1 1 1,0-1-1,0 1 1,0 0-1,0 0 1,-1 0-1,0 0 1,0-1-1,0 1 1,0 0-1,0 0 1,-1 0-1,1 0 1,-1-1-1,0 1 1,-1 0-1,1-1 1,-2 5-1,-3 3-22,-1-1 0,0 0 0,0 0 0,-12 11 0,-9 12-241,47-62-238,-2-1 0,18-41 0,27-46-64,-57 109 469,45-63-64,-46 66 97,-1 1 1,1 0-1,0-1 0,0 1 0,1 1 0,-1-1 0,1 1 0,0 0 0,0 0 0,0 0 0,11-4 0,-15 7 3,0 0 0,1 0-1,-1-1 1,0 1 0,1 0-1,-1 0 1,1 0 0,-1 0-1,0 1 1,1-1-1,-1 0 1,0 0 0,1 1-1,-1-1 1,0 1 0,1-1-1,-1 1 1,0 0 0,0-1-1,0 1 1,0 0-1,1 0 1,0 1 0,0 1 23,0-1 1,-1 1 0,1 0 0,0-1 0,-1 1-1,0 0 1,0 0 0,0 0 0,2 6-1,-1 7 171,0 0 0,-1 0-1,-1 20 1,0-26-57,1 30 162,0-16-386,-1 1 1,-1 0-1,0-1 1,-2 1-1,-7 27 1,7-46 329,-2 13-6218,5-19 5766,0 0 0,0 0 0,0 1 0,0-1 0,0 0 0,0 0 0,0 1 0,0-1 0,1 0 0,-1 0 0,4 3-3434,-4-3 3434,0 0 0,1 0 0,-1 0 0,0 0 0,1 0 0,-1 0 0,0 0 0,0 0-1,1 0 1,-1 0 0,0 0 0,0 0 0,1-1 0,-1 1 0,0 0 0,0 0 0,1 0 0,1-3-2222,3-1-1269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07.3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223 104 2628,'24'-40'7365,"-19"29"-4898,1 1-1,0 0 1,1 0-1,11-12 1,-29 70-799,-9 2-1562,-3 0 1,-2-2-1,-2 0 0,-58 76 1,61-91-474,0 1 0,-23 48 0,47-82 328,0 0 0,0 0 1,-1 0-1,1 1 1,0-1-1,0 0 0,0 0 1,-1 1-1,1-1 0,0 0 1,0 0-1,0 1 0,0-1 1,0 0-1,0 1 0,0-1 1,0 0-1,0 0 0,0 1 1,0-1-1,0 0 0,0 1 1,0-1-1,0 0 0,0 0 1,0 1-1,0-1 0,0 0 1,0 1-1,0-1 0,0 0 1,0 0-1,1 1 0,-1-1 1,0 0-1,0 0 0,0 1 1,0-1-1,1 0 0,-1 0 1,0 0-1,0 1 0,1-1 1,-1 0-1,0 0 0,0 0 1,1 0-1,-1 0 0,0 0 1,0 1-1,1-1 0,21-5-1277,21-16-319,107-70-2782,-58 20 5006,-79 61 1465,-9 12 356,-9 20 1763,-2 1-3362,4-5-126,-1-1 0,0 0-1,-1 0 1,-10 21 0,12-32-968,-1 0 1,1-1-1,-1 1 1,0-1-1,-9 10 0,9-12-574,-1 1 0,1-1 0,-1 1 0,0-1 0,0 0 0,0-1 0,-10 4 0,-41 11-10351,30-10 7225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5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0 102 960,'9'5'16035,"5"13"-11080,-9-11-4742,1-1 0,-1 1 0,1-1 1,0 0-1,9 6 0,-6-8-95,-1 0 0,1-1-1,0-1 1,0 1 0,0-1 0,0-1 0,0 0 0,0 0 0,1-1-1,-1 0 1,0 0 0,0-1 0,0 0 0,0-1 0,0 0 0,0-1 0,12-4-1,-11 3-226,-1 0 0,1 0-1,-1-1 1,-1 0-1,1-1 1,-1 0 0,0 0-1,0-1 1,0 0 0,-1 0-1,-1-1 1,1 0-1,-1 0 1,0-1 0,7-15-1,-12 22-44,0 0-1,0 0 1,0 0 0,0 0-1,-1 0 1,1 0-1,-1 0 1,0-1 0,0 1-1,1 0 1,-2 0-1,1-4 1,0 5-133,-1 0-1,1-1 1,-1 1 0,0 0 0,1 0-1,-1 0 1,0-1 0,0 1 0,0 0-1,1 0 1,-1 0 0,0 1-1,0-1 1,-1 0 0,1 0 0,0 0-1,0 1 1,0-1 0,0 1 0,-1-1-1,1 1 1,0-1 0,-1 1-1,-1-1 1,-5 0-1294,-1 0 0,0 1 0,0 0 0,1 0 0,-1 1 0,-14 2 0,-5 3-1655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56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1688 196 588,'-18'-10'15385,"18"9"-14887,0 1 0,0-1 0,0 0 0,0 1 0,0-2 1494,1 0-440,-48-16 495,-57 2-2019,-80-7 32,126 17-52,-67-16 0,71 11-8,-88-6 1,-317-14-30,383 24 22,63 6-4,-299-16-68,224 9 4,80 9-1593,38 0-13550,-15-5 11598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14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3228 0 52,'-277'49'127,"228"-44"-56,-1-1 1,1-3-1,-82-8 1,120 5-29,0 0 0,1 1 1,-1 0-1,0 1 1,1 0-1,-1 1 0,0 0 1,1 1-1,-1 0 1,1 0-1,-1 1 0,1 1 1,0-1-1,-13 8 0,-171 115-41,29-17 366,137-93-150,-2-1-1,0-1 1,0-1 0,-34 8 0,-32 1 89,58-15-304,1 2-1,-59 22 1,-46 32 19,58-23-28,-1-5 0,-132 37-1,-536 78-1314,751-150 1322,-74 10-346,-1-3 0,-153-6 0,203-2 72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14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19 900,'-8'-3'1735,"-6"-12"9894,31 29-6156,67 34-4687,-47-31-671,1-1-1,1-2 0,0-1 1,1-3-1,0-1 1,82 8-1,256-13 19,-204-7-121,671 38-61,-83-1 114,1296 71-30,-1505-53-48,640 76 356,-1095-114-291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16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8823 1 13797,'967'146'1611,"-675"-110"-1398,1789 231 1716,-1734-220-1898,1083 159 160,-1250-169 217,-185-5-386,-59 271-38,31-133 5,-67 202 1,-49 19 125,76-227-4120,65-174-3679,-14-4 4075,16 11 3497,0 0 0,1 1-1,-1 0 1,0 0 0,0 0 0,-9-1 0,-37 6 6269,0 4-3777,24-3-2023,-1-1 1,-31-1 0,-762-26 622,-430-17-1283,-1033-12 325,654 77 169,947-7-178,208-9 55,-695 24 612,917-18-608,-1402 47 75,1448-60-131,-1349-39 1226,1120 7-583,-378-31-842,713 52-3764,58 6 1016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16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1 116 148,'2'-6'176,"1"1"1,0-1-1,0 1 0,0 0 1,1 0-1,0 0 1,0 0-1,0 1 0,0-1 1,1 1-1,0 0 0,0 1 1,7-5-1,-1 3-155,0 0 1,0 1-1,1 0 0,-1 1 1,1 1-1,13-2 0,-7 2 307,-11 2 187,1-1-1,-1 0 0,1 0 0,-1-1 1,0 1-1,0-2 0,12-4 1015,1 62 4823,-1 118-2027,-18-166-4223,3 39 334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17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1 12057,'3'32'48,"-2"0"1,-1 1-1,-9 63 0,3-30-52,-14 280 369,-22 223 491,-35-58-1420,13-174-4656,40-225-1731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19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270 57 700,'-29'-31'7616,"28"30"-7497,1 1-1,-1-1 1,1 1-1,-1-1 1,1 1 0,0-1-1,-1 1 1,1-1-1,0 1 1,-1-1 0,1 1-1,0-1 1,0 1-1,-1-1 1,1 0-1,0 1 1,0-1 0,0 1-1,0-1 1,0 0-1,0 1 1,0-1 0,0 0-1,0 1 1,0-1-1,0 1 1,1-1-1,-1 0 1,0 1 0,0-1-1,1 1 1,-1-1-1,0 1 1,0-1 0,1 1-1,-1-1 1,1 1-1,-1-1 1,1 1-1,-1-1 1,0 1 0,1 0-1,-1-1 1,1 1-1,0 0 1,-1-1 0,1 1-1,-1 0 1,1 0-1,-1 0 1,1-1-1,0 1 1,-1 0 0,1 0-1,-1 0 1,1 0-1,0 0 1,-1 0 0,1 0-1,0 0 1,-1 0-1,1 1 1,0-1-1,1 0-10,-1 1 0,0-1 0,0 1 0,1-1 0,-1 1-1,0-1 1,0 1 0,1 0 0,-1 0 0,0-1 0,0 1-1,0 0 1,0 0 0,0 0 0,0 0 0,0 0 0,-1 0-1,1 1 1,0-1 0,-1 0 0,1 0 0,0 1 0,-1-1-1,0 0 1,1 1 0,-1-1 0,0 0 0,1 1-1,-1-1 1,0 0 0,0 1 0,0-1 0,-1 2 0,-1 58 414,1-49-272,-41 261 2139,12-102-1268,-131 577-1142,161-747-75,0 0 1,0 0-1,0 0 0,-1 0 1,1 0-1,0 0 0,-1 0 1,1 0-1,-1 0 1,1-1-1,-1 1 0,1 0 1,-1 0-1,0 0 0,1-1 1,-1 1-1,0 0 0,1-1 1,-3 2-1,3-2-128,-1 0 0,1 0 0,-1 0 1,0 0-1,1 0 0,-1-1 0,1 1 0,-1 0 0,1 0 0,-1 0 0,1-1 0,-1 1 0,1 0 0,-1-1 0,1 1 1,0 0-1,-1-1 0,1 1 0,-1-1 0,1 1 0,0-1 0,-1 1 0,1 0 0,-1-2 0,-15-37-11656,13 25 8578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19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1 149 308,'4'-6'447,"1"-1"0,0 1 0,0 1 1,0-1-1,1 1 0,0-1 0,0 2 0,0-1 0,0 1 0,1 0 1,0 0-1,9-3 0,13-6 950,51-12-1,-53 17-492,-26 8-884,21-8 801,1 2 1,1 0 0,-1 1 0,1 2 0,44-2 0,-67 5-758,1 0 1,0 0-1,0 1 1,0-1-1,-1 0 0,1 1 1,0-1-1,0 1 1,-1 0-1,1 0 1,-1 0-1,1-1 1,0 1-1,-1 1 1,0-1-1,1 0 1,-1 0-1,0 0 1,1 1-1,-1-1 0,0 1 1,2 2-1,-2 0 28,0-1-1,0 1 1,0 0-1,0 0 1,-1-1-1,1 1 0,-1 0 1,0 0-1,0-1 1,-1 7-1,-2 9 174,-1 0 0,-1-1-1,-11 27 1,13-37-188,-7 18 27,-1-1 1,-1 0-1,-1-1 0,-1 0 1,-29 37-1,30-47-54,0 0 0,0 0 1,-1-1-1,-1-1 0,0-1 0,-1 0 0,0-1 1,-1 0-1,-19 7 0,26-12-308,-42 15 330,50-19-419,0 0 0,0-1 0,0 1 0,0-1 0,-1 1 0,1-1 1,0 0-1,0 1 0,0-1 0,-1 0 0,1-1 0,0 1 0,0 0 0,0-1 1,-1 1-1,1-1 0,0 0 0,0 1 0,-2-2 0,2-1-794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20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557 0 52,'2'33'7473,"-1"-16"-6357,0-1-1,-1 1 1,-1-1-1,0 1 1,-5 18-1,-12 64 3738,-70 288-1723,-49 300-2101,32-176-1109,63-313 71,-78 225-1,84-310 192,29-211-9414,12 18-1052,-3 49 6771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20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576 81 668,'-3'-16'2426,"3"14"-2014,0 0 0,0 0 1,-1 0-1,1 0 0,0 0 1,-1 0-1,0 0 0,1 1 1,-1-1-1,0 0 0,0 0 1,0 0-1,-2-2 0,-13 30 1964,8-4-1829,1 1 0,0 0 0,2 0 0,1 1 0,-2 35 0,5-46-246,1 1-1,0-1 0,1 1 1,1-1-1,0 1 1,0-1-1,2 0 0,-1 0 1,2 0-1,0 0 1,7 13-1,-11-24-270,0 0 1,1 0-1,-1 0 0,1-1 1,-1 1-1,1 0 0,0 0 1,-1-1-1,1 1 1,0-1-1,0 0 0,0 0 1,0 1-1,1-1 0,-1-1 1,0 1-1,0 0 0,1 0 1,-1-1-1,0 1 0,4-1 1,-1 0-6,0 0 0,0-1 0,0 1 0,0-1 0,0-1 0,-1 1 0,1-1 0,0 1 0,7-6 0,3-1-6,-1-1 0,-1 0-1,0-1 1,0-1 0,14-15 0,-17 14-35,-1 0 1,0 0 0,-1-1-1,0 0 1,-1-1 0,0 0-1,-1 0 1,-1-1-1,0 1 1,2-16 0,0-5 438,-2-1 0,-2 0 0,0-42 0,-8 217 925,-6 0-1,-40 191 0,-91 270-1079,131-559-218,8-28-52,-13 50 50,-2-1-1,-46 105 0,57-152-20,-1 0-1,0 0 1,-1-1 0,0 0-1,-1-1 1,-1 0-1,0 0 1,-1-1-1,0-1 1,-1 0 0,0-1-1,-1 0 1,0-1-1,0 0 1,-1-1-1,-17 6 1,24-11-40,0 0 0,0-1 1,0 0-1,0-1 0,0 0 0,-1 0 1,1-1-1,0 1 0,-1-2 0,1 1 1,-1-2-1,1 1 0,0-1 0,0 0 1,0 0-1,0-1 0,0 0 0,1-1 0,-1 0 1,1 0-1,0 0 0,0-1 0,-9-7 1,7 2-130,-1 0 1,1-1-1,1 0 0,0 0 1,0-1-1,1 0 1,1 0-1,0-1 1,0 0-1,2 0 0,-1 0 1,2 0-1,-4-20 1,2-8-808,1 0 0,2-1 0,2 0 0,7-60 1,-2 65-722,2 1 1,1 0-1,2 0 1,1 0 0,21-42-1,-26 65 601,1 0 0,1 1 0,10-13 0,4-2-1269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11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397 34 1984,'-6'-27'6056,"6"27"-5844,0-1 0,-1 1 0,1-1-1,-1 1 1,1-1 0,0 1 0,-1 0 0,1-1 0,-1 1 0,0 0-1,1-1 1,-1 1 0,1 0 0,-1-1 0,1 1 0,-1 0-1,0 0 1,1 0 0,-1 0 0,0 0 0,1 0 0,-1 0-1,1 0 1,-2 0 0,-3 1 375,-1 1 1,1 0-1,0 0 0,0 0 0,0 1 1,0 0-1,-5 3 0,2-1-915,-19 11 906,-15 9 451,-61 46 0,93-63-936,0 1 0,1 0 0,0 1 0,0-1 0,1 2 0,0-1-1,0 1 1,2 0 0,-1 1 0,-9 23 0,15-32-92,0 0-1,0 0 1,0 0 0,0 0-1,0 1 1,1-1-1,-1 0 1,1 1 0,0-1-1,0 0 1,0 1 0,0-1-1,1 0 1,-1 1 0,1-1-1,0 0 1,0 0 0,0 1-1,0-1 1,1 0-1,-1 0 1,1 0 0,0-1-1,0 1 1,0 0 0,4 4-1,-1-4-2,0 0-1,0 0 0,0-1 1,0 0-1,0 0 0,0 0 1,1 0-1,-1-1 0,1 0 1,-1 0-1,1 0 0,-1-1 1,1 0-1,-1 0 0,8-1 1,-8 0 10,0 0 0,-1 1 0,1 0 0,0 0 0,0 0 0,-1 0 0,1 1 0,0 0 0,8 3 0,-12-3-6,1 0 1,-1 0 0,1 1 0,-1-1-1,0 1 1,0-1 0,0 1 0,0-1-1,0 1 1,0 0 0,0 0 0,0-1-1,-1 1 1,1 0 0,-1 0-1,1 0 1,-1 0 0,0-1 0,0 1-1,0 0 1,0 0 0,0 0 0,0 0-1,0 0 1,-1 0 0,1 0 0,-2 2-1,-3 24 76,-1 0 0,-2 0 0,-1 0 0,-19 38 0,-62 100 498,62-115-455,-27 38-1268,62-124-6071,19-29-1175,-17 37 5197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7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1672,'269'36'4736,"254"37"-1702,1247 202 5138,-844-116-6670,-200-33-1168,-648-111-304,-34-6 0,1-1 0,0-3 0,64 0 0,-107-5-88,0 0-1,-1 0 1,1 0-1,0 0 0,-1 0 1,1 0-1,0-1 1,-1 1-1,1 0 0,0-1 1,-1 0-1,1 1 0,-1-1 1,1 0-1,-1 0 1,1 0-1,-1 0 0,1 0 1,-1 0-1,0 0 0,1-2 1,-1 2-78,-1 0 0,0-1 0,1 1 0,-1 0 0,0 0 0,0-1 0,0 1 0,0 0 0,0 0 0,0-1 0,-1 1 0,1 0 0,0 0 0,-1-1 0,1 1 0,-1 0 0,1 0 0,-1 0 0,1 0 0,-1-1 0,-1 0 0,-3-4-594,0-1 1,0 1 0,-1 0 0,0 0 0,0 0 0,-1 1 0,-7-5 0,-13-4-2506,-5 2-116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21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1024 18 640,'1'-18'6248,"1"25"-633,-3 34-574,-82 288 339,65-244-4568,-126 572 2432,18-199-3153,-316 762 0,426-1180-206,13-28-74,-1-1-1,-1 0 0,0 0 0,0 0 1,-1-1-1,-14 19 0,19-28 48,0 0 0,0 0-1,0 0 1,0 0 0,0 0 0,-1 0-1,1 0 1,0 0 0,-1-1 0,1 1-1,-1-1 1,1 1 0,-1-1 0,1 1 0,-1-1-1,1 0 1,-1 0 0,1 1 0,-1-1-1,0 0 1,1-1 0,-1 1 0,-2-1-1,0 0-414,0 0 0,0-1 0,0 0-1,1 0 1,-1 0 0,1 0-1,-1-1 1,-5-5 0,-2-2-1599,1-1 1,1 0-1,0-1 1,-9-15 0,1-4-1670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22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637 133 1316,'6'-25'1612,"7"-38"2330,-10 19 5153,-32 82-6210,-239 470 1514,172-275-3717,-71 269 0,126-390-1260,2-8-2006,21-34-4276,29-88-6211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22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1 298 1508,'0'-7'1816,"0"-1"0,0 1 0,1-1 0,0 1 0,0-1 0,5-11-1,10-5 3222,15 9-3874,48-3-312,89-9 0,58-12-1783,-194 31-844,0-2 0,46-21 0,-69 27 120,0-1-1,-1-1 0,1 1 1,-1-1-1,-1-1 0,12-10 0,-8 6-1611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22.7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797 118 1432,'20'-48'5508,"8"-21"6198,-48 120-7386,-6 22-3653,-29 132 960,-78 253 110,-185 480-483,69-272-1228,232-629-285,-10 27-3373,68-99-10845,-27 16 10568,3-4 37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23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310 108 1640,'4'-11'1532,"0"0"1,-1 0-1,-1 0 0,0-1 0,-1 1 1,1-23-1,-2 28 2980,0 10-1821,0 29-1052,-2 50-1285,-13 53 344,-6 0 0,-6-1 0,-6-2 0,-89 229 0,86-274-631,9-27-1,-18 67 0,70-153 80,90-124-1784,237-238-1,-335 369 1621,-8 8 29,0 0-1,1 0 0,1 1 1,0 0-1,0 1 0,15-9 1,-25 16-6,-1 1 0,0 0 0,0 0 0,0 0 1,0 0-1,1 0 0,-1 0 0,0 0 0,0 0 1,0 0-1,1 0 0,-1 0 0,0 0 0,0 0 1,0 0-1,1 0 0,-1 0 0,0 0 0,0 0 0,0 0 1,0 0-1,1 0 0,-1 0 0,0 0 0,0 0 1,0 0-1,1 0 0,-1 0 0,0 0 0,0 0 1,0 1-1,0-1 0,0 0 0,1 0 0,-1 0 0,0 0 1,0 0-1,0 1 0,0-1 0,0 0 0,0 0 1,0 0-1,0 1 0,1-1 0,-1 0 0,0 0 0,0 0 1,0 0-1,0 1 0,0-1 0,0 0 0,0 0 1,0 0-1,0 1 0,0-1 0,0 0 0,-4 20 236,-11 17 147,-6 5 25,-30 57 1004,-66 179 0,103-241-1418,-11 36 246,24-68-433,0-1-1,0 1 1,1 0 0,-1 0-1,1 0 1,0 0-1,0 0 1,1 0-1,-1 0 1,1 0 0,0 0-1,2 4 1,-2-8-48,-1 0-1,1 0 1,0-1 0,-1 1 0,1 0 0,0-1-1,0 1 1,-1-1 0,1 1 0,0-1-1,0 0 1,0 1 0,0-1 0,0 0 0,0 1-1,-1-1 1,1 0 0,0 0 0,0 0 0,0 0-1,0 0 1,0 0 0,0 0 0,0 0-1,0 0 1,0 0 0,0 0 0,0-1 0,0 1-1,0 0 1,-1-1 0,1 1 0,0-1-1,0 1 1,0-1 0,-1 1 0,1-1 0,1-1-1,32-21-8167,-19 7 4456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23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648 131 796,'-3'-22'6627,"12"-23"-1710,-4 21-1574,-5-11 793,0 35-4092,0 0 0,0-1 0,0 1 0,0 0 0,0 0 0,0 0 0,0 0 0,0-1 0,0 1 0,0 0 0,0 0 0,0 0 0,0-1 0,0 1 0,0 0 0,-1 0-1,1 0 1,0 0 0,0 0 0,0-1 0,0 1 0,0 0 0,-1 0 0,1 0 0,0 0 0,0 0 0,0 0 0,0 0 0,-1-1 0,1 1 0,0 0 0,0 0 0,0 0 0,0 0 0,-1 0 0,1 0 0,0 0 0,0 0 0,0 0 0,-1 0 0,1 0 0,0 0 0,0 0 0,-1 0 0,-11 16 550,-8 27-80,2-1-1,2 2 1,-17 79-1,-8 20 293,-120 282 783,-85 276-487,210-561-1632,-33 253 0,69-386-2444,14-24-4945,6-27-394,-13 19 4332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2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10 550 300,'0'0'242,"-1"0"0,0 0 0,1 1 0,-1-1 0,1 0 0,-1 1 0,1-1 0,-1 1 0,1-1 0,-1 0 0,1 1 0,0-1 0,-1 1 0,1-1 0,0 1 0,-1 0 0,1-1 0,0 1 0,0-1 0,-1 1 0,1-1 0,0 1 0,0 0 0,0-1 0,0 1 0,0 0 1,0-1-1,0 1 0,0-1 0,0 2 0,11 21 4232,23 15 83,-24-31-4274,0 0 1,0-1-1,1 0 1,0 0-1,0-1 1,0-1-1,1 0 1,0 0-1,-1-1 1,1-1-1,24 2 1,4-1-30,0-2 0,53-6 0,-50 2-123,0-2 0,0-3 1,-1-1-1,0-2 0,-1-1 1,42-20-1,-70 26-105,-1-1 1,1 0-1,-1-1 1,0 0-1,-1-1 1,0-1-1,-1 1 1,1-2-1,12-17 1,-17 19-20,-1 0 0,0 0-1,0 0 1,-1-1 0,-1 0 0,1 1 0,-2-1 0,1-1 0,-1 1-1,-1 0 1,0 0 0,0-1 0,-1 1 0,-2-19 0,0 11-23,-2 0 0,0 0 0,0 0 0,-2 1 0,0-1 0,-1 1 0,-1 1 0,-1 0 0,0 0-1,-1 0 1,0 1 0,-20-21 0,22 27-3,-1 0-1,0 1 0,0 0 0,-1 1 0,0 0 0,0 0 1,0 1-1,-1 0 0,0 1 0,0 0 0,-1 1 1,1 0-1,-1 1 0,0 1 0,0-1 0,0 2 0,0 0 1,0 0-1,-24 2 0,18 3 16,0-1 0,0 2 0,0 1 0,0 0-1,1 1 1,0 1 0,0 0 0,1 1 0,0 1 0,1 1 0,0 0 0,0 1 0,1 0 0,1 1-1,0 1 1,1 0 0,1 1 0,0 0 0,1 1 0,0 0 0,2 0 0,-1 1 0,-10 34-1,15-35-312,0 1 0,0 0 0,2 0 0,0-1 0,1 1 0,0 0 0,2 0 0,0 0 0,1 0 0,5 23 0,-6-36-157,0 0 0,0 0 0,1 0-1,0 0 1,0 0 0,0 0 0,0-1-1,0 1 1,1-1 0,-1 1 0,1-1 0,0 0-1,0 0 1,1 0 0,-1-1 0,0 1-1,1-1 1,0 1 0,-1-1 0,1 0-1,0-1 1,0 1 0,0-1 0,7 2 0,15 3-2757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24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842 1 796,'-10'15'12432,"-5"14"-6891,-33 79-3386,46-102-1548,-127 366 4167,72-196-3431,-47 170 32,-25 70-848,94-322-949,-3-1 0,-67 114 0,102-202 138,-9 16-427,-1 0 1,-16 18-1,-7-6-3343,33-31 3279,0 0-1,0-1 0,0 1 0,0-1 1,0 0-1,0 0 0,0 0 1,0 0-1,0 0 0,0-1 1,-5 1-1,6-1 183,1 0 0,-1-1 1,0 1-1,0 0 0,1-1 1,-1 1-1,0-1 0,1 1 1,-1-1-1,1 0 0,-1 1 1,1-1-1,-2-1 0,-8-8-3419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26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27 484,'9'-9'3318,"14"-8"10273,-14 22-8543,-4 18-4292,-4 0-322,0 0 0,-2 1 1,-1-1-1,-1 0 1,-1 1-1,0-2 0,-2 1 1,-11 27-1,-11 17 168,-48 84 1,-11 23-437,87-174-168,0 0 1,0 0 0,-1 0 0,1 0-1,0 0 1,0 1 0,0-1-1,0 0 1,0 0 0,-1 0 0,1 0-1,0 0 1,0 0 0,0 0 0,0 1-1,0-1 1,0 0 0,0 0 0,0 0-1,-1 0 1,1 0 0,0 1-1,0-1 1,0 0 0,0 0 0,0 0-1,0 0 1,0 0 0,0 1 0,0-1-1,0 0 1,0 0 0,0 0 0,0 0-1,0 1 1,0-1 0,0 0 0,0 0-1,0 0 1,0 0 0,1 1-1,-1-1 1,0 0 0,0 0 0,0 0-1,0 0 1,0 0 0,0 0 0,0 1-1,0-1 1,1 0 0,-1 0 0,0 0-1,0 0 1,0 0 0,0 0-1,0 0 1,1 0 0,-1 0 0,0 0-1,0 0 1,0 0 0,0 0 0,1 0-1,-1 0 1,0 0 0,0 0 0,14-10-44,15-19-37,106-155-714,33-41-1089,-141 193 1673,2 1 0,1 2 0,1 1-1,55-38 1,-85 64 241,1 1-1,0-1 1,0 1-1,0 0 1,1 0-1,-1 0 1,0 0 0,0 0-1,0 0 1,1 0-1,-1 1 1,0-1-1,1 1 1,-1 0-1,1 0 1,-1 0-1,0 0 1,1 0-1,-1 0 1,1 1-1,2 0 1,-3 0 2,-1 1 0,1-1-1,-1 1 1,1-1 0,-1 1 0,0 0 0,0 0 0,0-1 0,0 1-1,0 0 1,0 0 0,0 0 0,-1 0 0,1 0 0,-1 0-1,0 1 1,1-1 0,-1 0 0,0 0 0,0 0 0,0 0-1,-1 0 1,1 0 0,0 0 0,-1 3 0,-5 29 692,-1-1 0,-19 54 0,14-53-438,3 1 0,-8 42 0,17-74-290,-1-1 1,1 1-1,0 0 1,0 0-1,0-1 0,0 1 1,1 0-1,-1-1 1,1 1-1,-1-1 0,1 1 1,0 0-1,0-1 1,0 0-1,1 1 0,-1-1 1,0 0-1,1 1 1,0-1-1,-1 0 0,1 0 1,0 0-1,0 0 1,0-1-1,0 1 0,0 0 1,1-1-1,-1 0 1,0 1-1,1-1 0,-1 0 1,1 0-1,-1-1 1,1 1-1,0 0 0,-1-1 1,1 1-1,4-1 1,12 2-165,0-2 0,0 0 0,0-1 0,26-4 0,-26 3-50,45-6-2270,94-23 0,-52-6-3995,-80 26 2658,-1-2 0,24-16 0,-26 13 145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29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1151 53 1064,'-7'-5'16587,"7"3"-16398,-1 0-1,1 0 1,-1 0-1,1 0 1,-1 1 0,0-1-1,0 0 1,0 0 0,0 1-1,0-1 1,-1 0 0,1 1-1,0-1 1,-1 1 0,1-1-1,-1 1 1,0 0-1,1 0 1,-1 0 0,0 0-1,0 0 1,1 0 0,-1 0-1,0 1 1,0-1 0,0 0-1,0 1 1,0 0-1,0-1 1,0 1 0,-3 0-1,-12-2 119,0 1-1,-28 2 1,37-1-224,-357 20 736,-87 2-142,396-19-602,30-1-31,0-1 0,-38-4 1,63 3-66,0 0 1,0 0-1,1 0 0,-1 0 1,0 0-1,1 0 1,-1 0-1,0 0 1,0 0-1,1 0 0,-1 0 1,0-1-1,1 1 1,-1 0-1,0-1 1,1 1-1,-1 0 0,1-1 1,-1 1-1,1-1 1,-1 1-1,1-1 1,-1 1-1,1-1 1,-1 1-1,1-1 0,-1 0 1,1 1-1,0-1 1,-1 0-1,1 1 1,0-1-1,-1 0 0,11-22-8476,-1 6-2531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8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600 131 1836,'145'-124'20477,"-145"124"-20444,0 0 1,0 0-1,0 0 0,0 0 1,0 0-1,0-1 1,0 1-1,0 0 0,1 0 1,-1 0-1,0 0 1,0 0-1,0 0 0,0 0 1,0 0-1,0 0 1,0 0-1,0-1 0,0 1 1,0 0-1,0 0 1,0 0-1,0 0 1,0 0-1,0 0 0,0 0 1,0-1-1,0 1 1,0 0-1,0 0 0,0 0 1,0 0-1,0 0 1,0 0-1,0-1 0,0 1 1,0 0-1,0 0 1,0 0-1,0 0 0,0 0 1,0 0-1,0 0 1,0 0-1,0-1 1,0 1-1,0 0 0,0 0 1,-1 0-1,1 0 1,0 0-1,0 0 0,0 0 1,0 0-1,0 0 1,0 0-1,0 0 0,0 0 1,-1 0-1,1 0 1,0 0-1,0 0 0,0 0 1,-14-2 1056,-14 5-353,-13 4-462,-1 1-1,1 3 1,1 1-1,0 2 1,1 2-1,1 1 0,-42 27 1,72-39-268,1 0 1,0 1-1,0 0 0,1 0 1,0 0-1,0 1 0,0 0 1,1 1-1,-6 8 0,10-13-22,0-1 0,0 0 0,0 0 0,0 0 0,1 1 0,-1-1 0,1 0 0,-1 1 0,1-1-1,0 0 1,0 1 0,0-1 0,0 0 0,0 1 0,1-1 0,-1 0 0,1 1 0,0-1 0,-1 0 0,1 0 0,0 1-1,0-1 1,0 0 0,1 0 0,-1 0 0,0 0 0,1 0 0,-1-1 0,1 1 0,0 0 0,-1-1 0,1 1 0,0-1-1,0 1 1,0-1 0,0 0 0,0 0 0,1 0 0,1 1 0,21 9-327,52 15 0,-62-23 272,0 1-1,-1 0 0,1 2 1,-1-1-1,-1 2 0,1 0 1,-1 0-1,0 1 0,0 1 1,18 17-1,-30-25 68,1 1 0,-1 0-1,0 0 1,1 0 0,-1 0 0,0 0 0,0 0-1,0 0 1,0 0 0,-1 0 0,1 0 0,-1 0-1,1 1 1,-1-1 0,0 0 0,1 0-1,-1 1 1,0-1 0,-1 0 0,1 3 0,-1-1 3,-1 0 0,1 1 0,-1-1 0,0 0 0,0-1 0,0 1 0,-1 0 0,1 0 0,-6 5 0,-7 6 19,-1-1 1,0-1 0,-28 18 0,29-21-9,-127 84 131,76-53-186,2 2 0,-101 90 0,163-132-150,1 1-1,-1-1 0,0 1 0,1 0 1,-1 0-1,1 0 0,-1-1 0,1 1 0,0 1 1,0-1-1,0 0 0,0 0 0,0 0 1,1 0-1,-2 5 0,2-7 55,0 0 1,1 1-1,-1-1 1,0 0-1,0 1 1,0-1-1,0 0 1,1 1-1,-1-1 0,0 0 1,0 0-1,0 1 1,1-1-1,-1 0 1,0 0-1,0 1 0,1-1 1,-1 0-1,0 0 1,1 0-1,-1 0 1,0 0-1,1 1 1,-1-1-1,0 0 0,1 0 1,-1 0-1,0 0 1,1 0-1,-1 0 1,0 0-1,1 0 1,-1 0-1,25-7-5045,10-11-1674,-15 6 3240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29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2 1588,'-5'-1'10556,"-8"10"-5880,-19 18-3432,23-19-248,-18 13-564,2 2 0,0 0 0,1 1 0,2 2 0,-22 31 0,39-51-383,1 1 0,0 0 0,0-1 0,1 2 0,0-1 0,0 0 0,1 1 0,0-1 0,0 1 0,1-1 0,0 1 0,0 0 0,0 0 0,1 0 0,1-1 0,-1 1 0,1 0 0,0 0 0,1-1 0,0 1 0,0-1 0,1 1 0,0-1 0,0 0 0,1 0 0,0 0 0,0-1 0,7 10 0,0-4 63,0 0 1,1-1-1,0 0 1,1 0 0,0-2-1,28 17 1,-32-21-354,0 0 0,1-1 0,-1 0 1,1 0-1,0-1 0,0 0 1,0-1-1,1 0 0,-1-1 0,0 0 1,1 0-1,11-2 0,-17 0 336,2-3-5817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30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1936,'7'-2'16450,"9"24"-13046,8 19-5377,-18-27 3503,13 47-1286,-3 1-1,12 85 0,8 37-46,8 8-914,-44-192 644,0 0 1,0 1 0,0-1 0,0 0 0,0 0-1,0 0 1,0 1 0,0-1 0,0 0 0,0 0-1,0 0 1,0 1 0,0-1 0,0 0 0,0 0-1,0 0 1,0 1 0,0-1 0,0 0 0,0 0-1,0 0 1,0 1 0,0-1 0,-1 0 0,1 0-1,0 0 1,0 0 0,0 1 0,0-1 0,0 0-1,-1 0 1,1 0 0,0 0 0,0 0 0,0 0-1,0 1 1,-1-1 0,1 0 0,0 0 0,0 0-1,0 0 1,-1 0 0,1 0 0,0 0 0,-15-2-3956,-11-9-3988,18 5 4752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30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97 960,'10'-18'6002,"-10"18"-5915,0 0 0,0 0 1,0 0-1,0 0 0,0-1 1,0 1-1,1 0 0,-1 0 0,0 0 1,0 0-1,0 0 0,0 0 1,0 0-1,0 0 0,1 0 1,-1 0-1,0 0 0,0 0 1,0 0-1,0 0 0,2 1 1223,-2-1-1223,0 1 1,0-1-1,0 0 0,0 0 1,0 0-1,0 0 0,0 0 0,0 0 1,0 0-1,0 1 0,0-1 1,0 0-1,0 0 0,0 0 1,4 35 6749,-2-12-6846,8 21 350,1 0 1,2-1-1,2-1 1,35 69-1,-4-9-242,-43-93-76,1 0 0,-1 0 1,-1 1-1,0-1 0,2 20 0,-13-38 228,-2-10-247,6-3-29,2-2 0,0 1-1,1 0 1,1 0 0,2-1 0,0 1 0,1 0-1,2 0 1,0 0 0,1 0 0,10-25-1,-8 28-4,1 1 0,1-1-1,1 1 1,0 1-1,2 0 1,0 0 0,1 1-1,0 1 1,2 0-1,0 1 1,1 0 0,23-16-1,-34 28 32,0-1 1,0 1-1,1 0 0,-1 1 1,1-1-1,0 1 0,0 0 1,0 1-1,0-1 0,0 1 1,0 0-1,0 1 0,0 0 1,1 0-1,10 1 0,-14 0 8,0 0-1,0 0 0,0 0 1,1 0-1,-1 1 0,-1-1 0,1 1 1,0 0-1,0 0 0,-1 0 1,1 0-1,-1 0 0,1 1 1,-1-1-1,0 1 0,0 0 1,0-1-1,0 1 0,-1 0 0,1 0 1,-1 0-1,0 0 0,0 1 1,0-1-1,0 0 0,0 0 1,-1 1-1,1-1 0,-1 0 1,0 6-1,0 22 103,-2 0 1,-1 1-1,-2-1 1,-14 53 0,9-43-1,-8 74 1,17-99-316,-2 32 139,-6-26-4132,3-20 1730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31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372 870 1876,'3'-18'3523,"0"-1"-1,-1-31 0,-2 45-3184,0 0-1,0 0 1,-1 1-1,1-1 1,-1 0-1,0 0 1,-1 0 0,1 1-1,-1-1 1,0 1-1,0-1 1,0 1-1,0 0 1,-1 0-1,-4-5 1,5 7-288,0 1 1,0 1 0,0-1 0,0 0-1,0 0 1,0 1 0,0-1 0,0 1 0,0 0-1,0-1 1,-1 1 0,1 0 0,0 1-1,0-1 1,0 0 0,-1 0 0,1 1 0,0-1-1,0 1 1,0 0 0,0 0 0,0 0-1,0 0 1,0 0 0,0 0 0,-2 3 0,-47 35 54,23-9-82,2 1-1,1 0 0,2 2 0,1 1 0,2 1 0,1 0 0,2 2 1,1 0-1,-19 72 0,34-108-21,-10 54 16,10-52-10,0 1 0,1-1 0,0 1 0,0-1 0,0 1 0,1-1 0,-1 1 0,1-1 0,-1 1 0,1-1 0,0 1 0,1-1 0,1 5 0,-1-7 3,-1 0 0,1 0 0,0 0 0,-1 0 0,1 0 0,0 0 0,-1 0 0,1-1 0,0 1 0,0 0 0,0-1 0,0 0 0,-1 1 0,1-1 0,0 0 0,0 0 0,0 0 0,0 0 0,0-1 0,0 1 0,0 0 0,2-2 0,43-11 109,-46 13-116,40-16 17,0-1 0,-2-2 0,-1-2 0,0-1 0,-1-3 0,-2 0 0,0-2 0,-2-2 0,-2-1-1,0-1 1,-2-2 0,-1-1 0,-2-1 0,-2-1 0,-1-1 0,-1-2 0,-3 0 0,-1-1 0,-1 0-1,-3-2 1,-1 0 0,-3 0 0,-1-1 0,-2 0 0,3-79 0,-26-214-331,18 366 372,-1-18 15,-1-1 0,0 1 1,-3 21-1,-5 3 105,-2 1 0,-1-2 0,-2 0 0,-24 49 0,-85 126 202,83-149-398,2 1 1,4 2-1,-33 86 1,64-145-76,1 0 1,-1 0 0,1 0 0,0 0 0,0 1-1,1-1 1,-1 0 0,1 1 0,1-1-1,-1 0 1,1 1 0,0-1 0,0 0 0,0 0-1,1 0 1,-1 0 0,1 0 0,4 7-1,-4-10-183,0 1 0,0-1 0,0 1 0,0-1 0,0 0 0,1 0 0,-1 0 0,1 0 0,0 0 0,-1 0 0,1-1 0,0 1 0,3 0-1,-1 0-383,-1-1-1,1 0 0,0-1 1,-1 1-1,1-1 0,0 0 1,0 0-1,-1 0 0,1 0 1,8-3-1,18-3-4309,-17 3 2398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32.1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1 282 1836,'0'2'476,"0"0"1,0 1-1,0-1 0,1 0 0,-1 1 0,1-1 0,0 0 1,0 0-1,0 0 0,0 1 0,0-1 0,0 0 0,1 0 1,1 3-1,1-2-102,-1 0 0,0 0 0,1 0 0,-1-1 1,1 1-1,0-1 0,5 3 0,-1-1-186,0-1 0,1 0 1,-1-1-1,0 0 0,1 0 0,-1-1 1,14 1-1,-8-3-224,-1 0-1,0-1 1,0 0-1,0-1 1,0-1 0,0 0-1,-1 0 1,0-2 0,0 1-1,0-1 1,0-1 0,-1 0-1,0-1 1,-1 0 0,0-1-1,12-11 1,-17 14-110,0 0 1,0 0-1,0 0 0,0-1 1,-1 0-1,0 0 0,-1 0 1,1 0-1,-1 0 0,-1-1 1,1 1-1,-1-1 0,-1 0 1,1 0-1,-1 0 1,-1 0-1,0 1 0,0-1 1,0 0-1,-1 0 0,0 0 1,0 0-1,-1 0 0,0 1 1,-1-1-1,0 1 0,0-1 1,-5-8-1,7 14 139,-1-1 0,0 0 0,0 0 0,0 1 0,0-1 0,0 1 0,-1-1 0,1 1 0,-1 0 0,1 0 0,-1 0 0,0 0 0,0 1 0,0-1 0,0 1 0,0-1 0,0 1 0,0 0 0,0 0-1,-4 0 1,0 1 20,1-1-1,-1 2 0,1-1 0,-1 1 0,1 0 0,-1 0 0,1 0 0,0 1 0,-11 4 0,-1 3 246,0 0-1,1 0 0,0 2 0,1 0 1,-29 27-1,33-28 94,2 1 1,0 1-1,0 0 1,1 0-1,0 1 0,1 0 1,0 0-1,2 1 1,-1 0-1,-5 21 1,10-27-132,0 0 0,1-1 0,0 1 0,0 0 0,1 0 1,0 0-1,0 0 0,1 0 0,0 0 0,0 0 0,1 0 1,0 0-1,1-1 0,0 1 0,0-1 0,0 1 1,1-1-1,0 0 0,0-1 0,1 1 0,10 10 0,-5-6-14,1-1 0,0 0 0,0 0-1,1-2 1,1 1 0,-1-1 0,1-1-1,0 0 1,27 9 0,-33-14-210,0 0 0,0 0 1,0-1-1,0 0 0,0 0 1,1 0-1,-1-1 0,0 0 0,0-1 1,0 0-1,0 0 0,0 0 1,0-1-1,0 0 0,0 0 1,0-1-1,-1 1 0,1-2 0,-1 1 1,0-1-1,0 0 0,9-7 1,-12 8-273,0-1 0,0 0 0,0 1 0,0-1 0,-1 0 0,0-1 0,0 1 0,0 0 0,0-1-1,0 1 1,-1-1 0,0 1 0,1-10 0,1-65-9124,-4 53 4655,1 12 2388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32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0 304 504,'8'-4'10938,"8"8"-6480,13 10-1727,-17-5-2573,-2 1-1,1-1 1,-1 2-1,-1 0 0,0 0 1,0 0-1,-1 1 1,0 1-1,-1-1 1,-1 1-1,0 0 1,-1 1-1,0-1 1,-1 1-1,-1 0 1,0 0-1,-1 1 1,1 26-1,-4-36-134,0 0 0,0 0 0,0 0 0,-1-1-1,0 1 1,0 0 0,0-1 0,0 1 0,-1-1 0,0 0-1,0 1 1,0-1 0,0-1 0,-1 1 0,1 0 0,-7 3-1,10-7-21,0 0-1,0 0 0,0 0 1,-1 0-1,1 0 1,0 0-1,0 0 0,0 0 1,-1 0-1,1 0 0,0 0 1,0 0-1,0 0 1,-1-1-1,1 1 0,0 0 1,0 0-1,0 0 0,0 0 1,0 0-1,-1-1 1,1 1-1,0 0 0,0 0 1,0 0-1,0 0 0,0-1 1,0 1-1,0 0 0,0 0 1,0 0-1,0-1 1,-1 1-1,1 0 0,0 0 1,0 0-1,0-1 0,0 1 1,0 0-1,0 0 1,1 0-1,-1-1 0,0 1 1,0 0-1,0 0 0,0 0 1,0-1-1,0 1 1,0 0-1,0 0 0,0 0 1,0 0-1,1-1 0,-1 1 1,0 0-1,0 0 1,1 0-1,2-15-23,157-308-849,-133 279 824,2 2 0,1 1 1,3 1-1,1 2 0,75-66 0,-109 104 57,0 0 0,0 0-1,0 1 1,0-1 0,0 0-1,0 0 1,0 0 0,1 0-1,-1 0 1,0 0 0,0 0-1,0 0 1,0 0 0,0 1-1,0-1 1,0 0 0,0 0-1,0 0 1,0 0 0,1 0-1,-1 0 1,0 0 0,0 0-1,0 0 1,0 0 0,0 0-1,0 0 1,1 0 0,-1 0-1,0 0 1,0 0 0,0 0-1,0 0 1,0 0 0,0 0-1,0 0 1,1 0 0,-1 0-1,0 0 1,0 0 0,0 0-1,0 0 1,0 0 0,0 0-1,0 0 1,1 0 0,-1-1-1,0 1 1,0 0 0,0 0-1,0 0 1,0 0 0,0 0-1,0 0 1,0 0 0,0 0-1,0-1 1,0 1 0,0 0-1,0 0 1,0 0 0,0 0-1,0 0 1,0 0 0,0 0-1,0-1 1,0 1-1,-4 14 283,-15 22-67,17-31-151,-14 24 93,1 2-1,2 0 1,-14 48 0,23-64-62,2 0 1,0 0-1,0 1 1,1-1-1,1 0 0,1 0 1,0 1-1,1-1 1,0 0-1,6 17 1,-6-22-13,2 0 1,-1 1 0,1-2 0,1 1 0,0 0 0,0-1 0,1 0 0,0 0 0,0-1 0,1 0 0,0 0 0,1 0 0,8 6 0,-11-10-113,1-1 0,-1 0 0,1 0 0,-1 0 0,1-1 0,0 0 0,0 0 0,0 0-1,0-1 1,0 0 0,1 0 0,-1 0 0,0-1 0,0 0 0,1-1 0,-1 1 0,0-1 0,0 0 0,0 0 0,1-1 0,-2 0 0,1 0 0,8-4 0,29-19-2945,-41 23 2136,0 0 1,0 0-1,0 0 0,0 0 0,-1 0 0,1-1 0,-1 1 0,1 0 0,1-5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34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85 116,'2'-4'462,"-1"-1"0,1 1 1,0-1-1,-1 1 0,0-1 0,0 0 1,-1 0-1,1 0 0,-1 1 0,0-7 0,-5 1 1169,5 9-1150,0 1 1,-1-1 0,1 0-1,0 0 1,-1 0-1,1 0 1,-1 0-1,1 0 1,-1 0 0,1 1-1,-1-1 1,0 0-1,1 0 1,-1 1 0,0-1-1,0 1 1,1-1-1,-1 0 1,0 1-1,0-1 1,0 1 0,0 0-1,0-1 1,0 1-1,0 0 1,0 0-1,1-1 1,-1 1 0,0 0-1,0 0 1,-2 0-1,2 5-237,1 0 0,-1 0 0,1-1 0,0 1 0,0 0 0,0 0 0,2 9 0,35 324 1231,-37-331-1603,0 63-111,0-65-207,0-1 1,-1 1-1,0-1 1,0 1-1,0-1 1,0 1-1,-1-1 1,0 0-1,0 0 1,0 0-1,0 0 1,-4 6-1,-10-2-5823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34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1312 50 900,'10'-11'10788,"-9"39"-6246,-1-25-4665,0 7 363,-2 0 0,1 0 0,-2-1 0,1 1 0,-1-1 0,0 1 0,-1-1 0,0 0 1,-1 0-1,0-1 0,0 1 0,-1-1 0,0 0 0,0-1 0,-1 1 0,0-1 0,0 0 0,-15 10 0,-9 5 11,-1-1 0,-1-2 0,-53 24-1,-12 0-32,-2-5-1,-1-4 1,-2-4 0,-1-5-1,-144 15 1,236-38-205,-12 1 138,0-1 1,-1-1 0,1-1-1,-31-4 1,50 3-109,-1 0-1,1 0 1,0-1-1,-1 1 1,1-1-1,0 0 1,0 0-1,0-1 1,0 0-1,1 0 1,-1 0 0,1 0-1,0-1 1,-1 1-1,2-1 1,-1 0-1,0 0 1,1-1-1,0 1 1,0-1-1,0 0 1,0 1 0,1-1-1,-3-8 1,0-5-18,1-1 1,1 1 0,0-1 0,2 0 0,0 1-1,1-1 1,1 0 0,4-28 0,4 1 65,1 1 0,22-56 1,-8 49 43,-23 50-234,0-1 0,0 1 0,1 0 0,-1 0 0,1-1 0,-1 1 0,1 0 0,0 1 0,0-1 0,-1 0 0,2 0 0,-1 1 0,0-1 0,0 1 1,0 0-1,1-1 0,-1 1 0,5-1 0,-2 4-842,1 24-18847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34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0 295 1972,'28'10'10065,"0"-6"-4046,27-8-2131,-36 0-3965,-1-2 0,0 0-1,-1-1 1,18-10 0,-13 7 33,-2-1-1,1-2 1,-2 0-1,0 0 1,21-21 0,-36 30 0,0 0 0,0 0 1,-1 0-1,0 0 0,0-1 0,0 0 1,0 0-1,-1 1 0,0-1 0,0-1 1,0 1-1,1-7 0,-3 8-3,0 0-1,0 0 1,0 0-1,0 0 1,-1 0-1,0 0 1,0 0-1,0 0 1,0 1-1,0-1 1,-1 0-1,0 1 1,0-1-1,0 1 1,0-1-1,0 1 1,-1 0-1,1 0 1,-4-3-1,3 3 15,1 1 0,-1-1 0,0 1 0,0 0 0,0 0 0,-1 0-1,1 0 1,0 1 0,-1-1 0,1 1 0,-1 0 0,0 0 0,1 0 0,-1 0 0,-4 0 0,0 1-238,0 0 1,-1 0-1,1 1 1,0 0-1,0 1 1,-13 3-1,0 3-1109,0 1 1,0 0-1,1 2 1,-21 13-1,-43 38-6118,56-37 4896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35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9 1596,'1'-1'477,"-1"0"1,1 1-1,0-1 0,-1 0 1,1 1-1,0-1 0,0 1 1,0-1-1,0 1 0,-1-1 1,1 1-1,0 0 0,0-1 1,0 1-1,0 0 0,0 0 0,0 0 1,0-1-1,0 1 0,0 0 1,0 0-1,0 1 0,1-1 1,-1 0-218,0 1 1,-1-1 0,1 1-1,0 0 1,0-1 0,0 1-1,-1 0 1,1 0 0,0-1 0,-1 1-1,1 0 1,-1 0 0,1 0-1,-1 0 1,1 0 0,-1 0-1,1 2 1,0 1-64,0 1 0,0-1 0,0 1 0,-1-1-1,1 1 1,-1 0 0,0-1 0,-2 10 0,-3 2-130,0 0 1,-1 0-1,-1-1 1,0 0-1,-2 0 1,1 0-1,-2-1 1,-16 19 0,-39 34-2010,-2-15-4322,62-48 5027,0-1 1,0-1-1,-1 1 0,1-1 1,-1 1-1,-6 0 1,1 0-1718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8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386 56 1540,'11'-18'5108,"-9"15"-4057,-1 0 1,1 0 0,0 0-1,-1 0 1,1 0 0,0 1-1,1-1 1,-1 1 0,0 0-1,1-1 1,-1 1 0,7-3-1,-9 5-933,1 1 0,-1 0 0,1 0-1,-1-1 1,1 1 0,-1 0 0,0 0-1,1-1 1,-1 1 0,0 0 0,1 0 0,-1 0-1,0 0 1,0 0 0,0 0 0,0-1-1,0 1 1,0 0 0,0 0 0,0 0 0,0 0-1,-1 1 1,-1 23 402,2-25-495,-17 81 1353,-3-1-1,-59 150 1,58-175-1195,-6 18-103,-6 20-352,-72 142 0,100-225-127,0-1 1,-1 0 0,0 0-1,-1 0 1,1-1 0,-10 8 0,15-15 0,-1 0-1,1 1 1,-1-1 0,0 0 0,0 0 0,0 0 0,0 0 0,0-1-1,0 1 1,0 0 0,0-1 0,0 1 0,0-1 0,0 0 0,-3 0-1,3 0-371,0-1-1,-1 1 1,1-1-1,-1 0 1,1 0-1,0 0 1,0 0-1,0 0 1,0 0-1,-1-1 1,2 1-1,-1-1 1,0 1-1,0-1 1,0 0-1,-1-2 1,-6-6-2962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35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95 165 412,'2'-2'1146,"0"1"0,0 0 1,1 0-1,-1 0 0,0 1 0,1-1 0,-1 0 0,0 1 1,1 0-1,3-1 0,-5 1-1018,0 1-1,-1-1 1,1 0 0,0 0-1,-1 0 1,1 1 0,0-1 0,-1 0-1,1 0 1,0 1 0,-1-1-1,1 1 1,-1-1 0,1 1 0,-1-1-1,1 1 1,-1-1 0,1 1-1,-1-1 1,0 1 0,1-1 0,-1 1-1,0 0 1,1-1 0,-1 1-1,0 0 1,0-1 0,1 1 0,-1 0-1,0-1 1,0 1 0,0 0-1,0 0 1,0-1 0,0 1 0,0 0-1,0-1 1,0 1 0,-1 0-1,1-1 1,0 1 0,0 0 0,-1-1-1,1 2 1,-2 1-71,1 1 1,0-1-1,-1 0 1,0 0-1,0 0 0,0 0 1,0 0-1,0 0 1,-1 0-1,1-1 0,-1 1 1,0-1-1,1 0 0,-1 0 1,0 0-1,0 0 1,-1 0-1,1-1 0,-6 3 1,7-3-58,0-1 1,0 1 0,1 0-1,-1-1 1,0 0 0,0 1-1,0-1 1,1 0 0,-1 0-1,0 0 1,0 0 0,0 0-1,0-1 1,0 1 0,1 0-1,-1-1 1,0 0 0,0 1-1,1-1 1,-1 0 0,0 0-1,1 0 1,-1 0 0,1 0-1,-1 0 1,1 0 0,0 0-1,-1-1 1,1 1 0,0-1-1,0 1 1,0-1 0,0 1-1,0-1 1,0 0 0,0 1-1,1-1 1,-1 0 0,0-2-1,-2-11-75,1 1 0,0-1 0,1 0 0,2-23 0,-1-11-2905,-7 4-5370,4 38 5404,-3 1-48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35.9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541 1 1508,'3'2'7246,"5"3"-3598,17 12 19,-21-14-3141,3 3-64,1-1 0,-1 2-1,0-1 1,-1 1 0,11 13 0,-17-19-482,1 0 0,0 0 1,-1 1-1,1-1 0,-1 0 0,1 0 0,-1 0 0,0 1 0,1-1 0,-1 0 0,0 1 0,0-1 0,0 0 0,0 0 0,0 1 0,0-1 0,0 0 0,-1 1 0,1-1 0,-1 1 0,0 0-43,0 0-1,-1 0 0,1 0 0,-1-1 0,1 1 0,-1-1 0,1 1 0,-1-1 0,0 0 0,0 1 0,0-1 1,0 0-1,0 0 0,0-1 0,0 1 0,-2 1 0,-24 7-395,0 2 0,2 1 0,-1 2 0,-41 28 0,55-33 675,1 2 0,0 0 0,1 0 0,0 1 0,0 1 0,1 0 0,1 0 1,0 1-1,1 0 0,-8 19 0,-57 154 1061,-14 33-503,69-182-2039,-2 0 0,-1-2 0,-39 52 0,57-84 534,-10 11-2410,3-8-3230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36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399 32 1544,'0'0'278,"2"2"1390,-2-2-1390,1 0 0,-1 1 0,0-1 0,0 0 0,1 1 0,-1-1 0,0 0 0,0 1 0,0-1 0,0 1 0,1-1 0,-1 1 0,0-1 0,0 0 0,0 1 0,0-1 0,0 1 0,0-1 0,0 0 0,0 1 0,-1-1 1,1 1-1,0 0 0,-8 19 3510,-17 14-567,13-25-3121,0 0 1,0 0 0,-1-1 0,0-1 0,0 0 0,-1-1 0,0 0-1,0-1 1,-1-1 0,1 0 0,-1-1 0,0 0 0,0-1 0,0-1-1,0-1 1,0 0 0,0-1 0,0 0 0,0-1 0,0-1 0,-16-5-1,29 7-96,0 1 0,-1-1 0,1 1 0,0-1 0,0 0 0,0 0 0,0 0 0,0 0 0,0 0 0,1-1-1,-1 1 1,0-1 0,1 1 0,-1-1 0,0 1 0,1-1 0,0 0 0,-1 0 0,1 0 0,0 0 0,0 1 0,0-2-1,0 1 1,1 0 0,-1 0 0,0 0 0,1 0 0,0 0 0,-1-1 0,1 1 0,0 0 0,0 0 0,0-1 0,1 1-1,-1 0 1,0 0 0,2-3 0,0 0-256,0 1 0,0-1 0,1 1 0,0 0 0,0 0 0,0 0 0,0 0 0,1 0 0,-1 1 0,1-1 0,0 1 0,0 0 0,1 0 0,-1 0 0,6-2 0,10-3-3304,0 0-1,35-8 0,-27 10 284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43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23 229 900,'-9'-23'19183,"-4"17"-12103,25 21-3764,-9-10-3326,1-1 1,0 1-1,0-1 0,1 0 1,-1 0-1,1 0 0,0-1 1,0 0-1,0 0 1,1 0-1,-1-1 0,1 1 1,-1-1-1,1-1 0,0 1 1,0-1-1,0 0 0,0 0 1,-1 0-1,1-1 1,0 0-1,0 0 0,0-1 1,11-2-1,-10 1-14,0 1 0,-1-1 0,0-1-1,1 1 1,-1-1 0,0 0 0,0-1 0,0 1 0,-1-1-1,1 0 1,-1-1 0,0 1 0,5-7 0,-2 2 28,0-1 0,-1 1 1,-1-1-1,1-1 0,-1 1 1,7-21-1,-11 26-5,-1 1 0,0-1 1,-1 1-1,1-1 0,-1 0 0,0 1 0,0-1 1,0 0-1,-1 1 0,0-1 0,0 1 0,0-1 0,0 1 1,-1-1-1,0 1 0,1 0 0,-2-1 0,1 1 1,0 0-1,-1 1 0,-3-5 0,0 4-20,0 1 0,0 0 1,-1 0-1,1 1 0,-1 0 0,1 0 0,-1 0 0,0 1 1,1 0-1,-1 0 0,0 1 0,0 0 0,0 0 0,-10 2 1,-6-2-9,18 1 21,1 1 0,0-1 0,0 1 0,0 0 0,0 0 0,0 1 0,1-1 0,-1 1-1,1 0 1,-1 0 0,1 0 0,0 0 0,0 0 0,-4 8 0,-12 9 17,18-19-9,0 0 1,0 0 0,0 0 0,0 1 0,0-1-1,0 1 1,0-1 0,0 1 0,0-1 0,1 1-1,-1-1 1,1 1 0,-1 0 0,1-1-1,0 1 1,-1 0 0,1-1 0,0 1 0,0 0-1,0-1 1,0 1 0,1 0 0,-1 0-1,0-1 1,1 1 0,-1-1 0,1 1 0,-1 0-1,1-1 1,0 1 0,1 1 0,1 2-111,0-1-1,0 0 1,1 1 0,-1-2 0,1 1 0,0 0-1,0-1 1,0 0 0,5 4 0,-9-7 37,0 0-1,0 0 1,-1-1 0,1 1 0,0 0-1,0 0 1,0 0 0,-1 0-1,1 0 1,0 0 0,0 0 0,0 1-1,0-1 1,-1 0 0,1 0-1,0 0 1,0 0 0,0 0 0,0 0-1,-1 0 1,1 0 0,0 0-1,0 0 1,0 1 0,0-1 0,0 0-1,-1 0 1,1 0 0,0 0-1,0 0 1,0 1 0,0-1 0,0 0-1,0 0 1,0 0 0,0 0-1,0 1 1,0-1 0,0 0 0,0 0-1,-1 0 1,1 0 0,0 1-1,0-1 1,1 0 0,-1 0 0,0 0-1,0 1 1,0-1 0,0 0-1,0 0 1,0 0 0,0 0 0,0 1-1,0-1 1,0 0 0,0 0 0,0 0-1,0 0 1,1 0 0,-1 1-1,0-1 1,0 0 0,0 0 0,0 0-1,0 0 1,1 0 0,-20 4-8611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45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18 133 2144,'-4'-20'7921,"4"20"-7767,0 0 0,0-1 1,-1 1-1,1 0 0,0-1 0,0 1 0,0 0 0,0-1 0,0 1 0,0 0 0,-1 0 1,1-1-1,0 1 0,0 0 0,-1 0 0,1-1 0,0 1 0,0 0 0,-1 0 0,1 0 1,0-1-1,0 1 0,-1 0 0,1 0 0,0 0 0,-1 0 0,1 0 0,0 0 0,-1 0 1,1 0-1,0 0 0,-1-1 0,1 1 0,0 0 0,-1 1 0,1-1 0,0 0 0,-1 0 1,1 0-1,0 0 0,-1 0 0,1 0 0,0 0 0,0 0 0,-1 1 0,1-1 0,0 0 1,-1 0-1,1 0 0,0 1 0,-1-1 0,15 44 1723,-13-40-1839,0-1 0,0 1-1,0-1 1,1 1-1,-1-1 1,1 1 0,0-1-1,0 0 1,0 0-1,0 0 1,1 0 0,-1 0-1,1 0 1,0-1-1,0 1 1,0-1 0,0 0-1,0 0 1,0 0-1,1 0 1,-1 0-1,0-1 1,1 0 0,0 1-1,-1-1 1,1-1-1,0 1 1,0 0 0,-1-1-1,1 0 1,0 0-1,0 0 1,5-1 0,-2-1-16,0 0 0,0 0 1,0 0-1,0-1 0,0 0 1,0-1-1,-1 1 0,0-1 1,1 0-1,-2-1 1,1 0-1,0 0 0,-1 0 1,0 0-1,0-1 0,6-9 1,-5 5 12,-1 0 1,0 0 0,0 0 0,-1-1-1,0 0 1,-1 1 0,0-1-1,-1 0 1,0-1 0,-1 1 0,0-19-1,-3 64 231,-2-1 0,-2 0 0,-11 36-1,13-53-110,-91 297 2683,30-111-2136,59-184-764,3-11-124,1 1 0,0 0 0,0 0 0,1 0-1,-1 11 1,3-20-444,0 0 0,0 0 0,0 0 1,1 1-1,-1-1 0,0 0 0,0 0 0,1 1 0,-1-1 0,0 1 0,1-1 0,-1 1 0,1-1 0,-1 1 0,1 0 0,-1 0 0,2 0 0,31-5-10045,-33 5 10131,9 0-2512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45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413 13 2040,'-10'-10'16135,"-13"7"-10768,-31 7-6420,43-3 2672,-53 7-588,0 1 0,-98 30-1,137-34-3742,43-15-4928,22-7-1846,-22 9 6483,4 0-508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46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146 395 16,'-11'-3'17331,"5"-5"-13035,0-19-6596,5 21 3668,-2-11-1329,2 1 0,0-1 0,1 1 0,1-1 0,0 0 1,1 1-1,1 0 0,0-1 0,1 1 0,12-29 1,-12 35-43,1 1 0,0 0 0,0 0 0,1 1 0,0-1 0,0 1 0,1 1 0,0-1 1,0 1-1,1 0 0,0 1 0,0 0 0,1 0 0,0 0 0,-1 1 0,2 1 0,-1 0 0,19-6 1,-22 9 31,1 0 0,-1 1 0,0-1 0,1 1 0,-1 1 0,1-1 0,-1 1 0,0 1 0,1-1 0,-1 1 0,0 0 1,0 0-1,0 1 0,0-1 0,-1 1 0,8 6 0,-3-3 73,0 1 0,0 1 0,-1 0 0,0 0 0,0 1 0,-1 0 0,12 18 0,-19-25-60,0 0 0,0 1 0,0-1 0,-1 0 0,1 1 0,-1-1 1,0 1-1,1-1 0,-1 0 0,0 1 0,0-1 0,-1 1 0,1-1 0,-1 1 1,1-1-1,-1 0 0,0 1 0,1-1 0,-1 0 0,0 0 0,-1 0 0,1 1 1,0-1-1,-1 0 0,1-1 0,-1 1 0,1 0 0,-4 2 0,-7 8 138,0 0-1,-27 19 1,25-20-127,-89 67 117,45-36-156,2 3 0,-98 101 0,128-109 16,25-35-25,0 0 0,0 0-1,-1 1 1,1-1-1,1 0 1,-1 1-1,0-1 1,0 1 0,1-1-1,0 1 1,-1-1-1,1 1 1,0-1-1,0 1 1,1 2 0,0-4 9,0 0 0,0 0 0,0 0 0,1 0 1,-1-1-1,0 1 0,0 0 0,1-1 1,-1 1-1,1-1 0,-1 1 0,0-1 1,1 0-1,-1 0 0,1 0 0,-1 1 0,1-1 1,-1-1-1,1 1 0,-1 0 0,1 0 1,-1-1-1,1 1 0,1-1 0,38-9 421,-4 0 282,78-10 0,-49 10-241,-5 1-133,120-4-1,-151 19-25021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47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172 105 1256,'-8'-26'19400,"27"18"-18745,43-13-445,91-18-1,-130 35-181,0 1 0,-1 1 0,1 1 1,0 1-1,0 1 0,0 1 0,39 8 0,-58-9 13,0 0 0,-1 0 0,1 0 0,0 1 0,-1-1 0,1 1 0,-1 0 0,1 0 0,-1 0-1,0 1 1,0-1 0,0 1 0,0 0 0,0-1 0,-1 1 0,1 1 0,-1-1 0,0 0 0,0 0 0,0 1-1,0 0 1,-1-1 0,0 1 0,1 0 0,-1-1 0,0 1 0,-1 0 0,1 0 0,-1 0 0,0 0 0,0 0-1,0 0 1,0 0 0,0 0 0,-1 0 0,0-1 0,0 1 0,0 0 0,0 0 0,-1-1 0,0 1 0,1-1-1,-1 1 1,0-1 0,-1 1 0,1-1 0,-1 0 0,1 0 0,-4 3 0,-7 4 65,1 0 1,-1-1-1,-1 0 1,1-1-1,-2 0 1,-25 10-1,-21 10-129,61-28 17,0 0 0,0 0 0,0 0 0,0 0 0,0 0 0,-1 0 0,1 0 0,0 0-1,0 0 1,0 0 0,0 0 0,0 0 0,0 1 0,-1-1 0,1 0 0,0 0 0,0 0 0,0 0 0,0 0 0,0 0 0,0 0 0,0 0 0,0 1 0,0-1 0,-1 0 0,1 0 0,0 0 0,0 0-1,0 0 1,0 0 0,0 1 0,0-1 0,0 0 0,0 0 0,0 0 0,0 0 0,0 0 0,0 1 0,0-1 0,0 0 0,0 0 0,0 0 0,0 0 0,0 0 0,0 0 0,0 1 0,1-1 0,-1 0-1,0 0 1,0 0 0,0 0 0,0 0 0,0 0 0,0 1 0,0-1 0,0 0 0,0 0 0,1 0 0,-1 0 0,0 0 0,0 0 0,0 0 0,0 0 0,0 0 0,0 0 0,1 0 0,-1 0-1,0 0 1,0 0 0,19 5-194,33-1 114,-46-3 72,3-1 13,1 1 0,-1 0 0,0 1 0,0 0 0,1 0-1,-1 1 1,12 5 0,-20-7 8,1 0 1,-1 0-1,1 0 0,-1 0 0,1 0 0,-1 0 0,0 0 0,0 1 0,0-1 0,1 0 0,-1 1 1,0-1-1,-1 1 0,1 0 0,0-1 0,0 1 0,-1-1 0,1 3 0,-1-1 19,1 0 0,-1 0 0,-1 0-1,1-1 1,0 1 0,-1 0 0,1 0 0,-1 0-1,0-1 1,0 1 0,0 0 0,0-1 0,-1 1-1,-2 4 1,-5 6 111,-1 0 0,0-1-1,-1 0 1,-1 0 0,1-1-1,-2-1 1,1 0 0,-2 0-1,1-1 1,-1-1 0,0-1-1,-1 0 1,0 0 0,0-2 0,-17 5-1,-30 5-105,0-3-1,-100 7 0,47-6-123,87-7-925,23-5-1103,18-4-487,88-31-12143,-76 23 11048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47.8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205 226 288,'80'-59'5613,"-26"21"-818,-45 29-3487,0 1-1,-1-2 0,0 1 1,-1-1-1,0-1 0,0 1 1,-1-1-1,-1 0 0,0 0 1,4-18 2566,-25 63-3517,-3 32 59,-3 0 1,-2-2 0,-4-1 0,-39 67-1,29-66-2658,-82 103 0,118-165 1748,0 1 0,-1-1-1,1 1 1,0-1 0,-1 0-1,1 0 1,-1 0 0,0 0-1,0 0 1,0-1-1,0 1 1,0-1 0,-5 2-1,6-3-354,0 1 0,0-1 0,0 0 0,0 0 0,0-1 0,0 1 0,0 0 0,0 0 0,0-1 0,0 1 0,0-1 0,1 0 0,-1 0 0,0 0 0,-3-1 0,-3-4-2542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48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432 1 168,'6'-1'2276,"13"2"4332,-28 4-3152,-12 4-1267,0-2 0,-35 9 0,-101 7-1910,75-12 336,49-5-510,-44 4 272,95-11 167,-13 0-398,0 1-1,-1 0 1,1 0-1,0 0 1,0 0-1,-1 1 1,7 1-1,-10-1-116,0-1-1,0 1 0,0-1 0,0 1 1,0 0-1,0 0 0,0 0 1,0-1-1,0 1 0,0 0 0,-1 0 1,1 0-1,0 0 0,-1 0 1,1 1-1,0-1 0,-1 0 0,0 0 1,1 0-1,-1 0 0,0 1 0,1-1 1,-1 0-1,0 0 0,0 1 1,0-1-1,0 0 0,0 0 0,0 1 1,0-1-1,-1 0 0,1 0 1,-1 2-1,-10 44 406,7-35-330,1 0-1,1 0 1,0 0-1,0 1 1,1 18 0,1-27-49,0-1 0,1 1 0,0-1 0,0 0 1,0 1-1,0-1 0,0 0 0,1 0 0,-1 1 1,1-1-1,0 0 0,0-1 0,0 1 1,0 0-1,0-1 0,1 1 0,-1-1 0,1 1 1,0-1-1,0 0 0,0 0 0,0-1 1,0 1-1,5 1 0,22 9 385,1-3 0,1 0 1,0-2-1,61 5 0,47 10-835,-121-15-752,11 1-5337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9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1 177 2996,'102'-5'12512,"1"-9"-7135,-45 2-5793,0-3-1,-1-2 0,66-29 0,-54 10-4465,-28 9-5182,-36 22 6668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49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1196 72 92,'67'-36'23467,"-67"36"-23256,-25-4 3820,-48-1-5321,57 4 2399,-111-8-869,-151-5-141,286 14-135,-6-1 37,1 1-1,0-1 1,0 1 0,0 0 0,-1 0 0,1 0 0,0 0 0,0 0 0,0 1 0,-1 0-1,1-1 1,0 1 0,-1 0 0,1 0 0,0 0 0,-1 1 0,1-1 0,-1 0 0,0 1-1,0 0 1,1 0 0,-1-1 0,0 1 0,0 0 0,0 1 0,-1-1 0,1 0 0,-1 0 0,1 1-1,-1-1 1,0 1 0,0 0 0,0-1 0,1 5 0,5 33 37,-2 1 1,-1 0-1,-3 0 0,-1 0 1,-2 0-1,-2 0 0,-2 0 1,-1 0-1,-21 63 0,21-85 9,-4 18 68,46-60 122,6-3-213,0 1 1,1 3-1,2 1 0,0 3 1,1 1-1,62-14 1,-100 29-17,-1 1 0,1-1 0,0 1 0,-1 1 0,1-1 0,0 1 0,-1 1 0,1-1 0,0 1 0,-1 0 0,1 0 1,6 3-1,-10-2 18,0-1 1,0 1-1,0 0 1,0 0-1,0 0 1,-1 1-1,1-1 1,-1 1-1,1 0 1,-1-1-1,0 1 1,0 0-1,0 0 1,-1 0-1,1 0 1,-1 1-1,1-1 1,-1 0 0,0 1-1,0-1 1,-1 1-1,1-1 1,-1 1-1,1 3 1,0 5 65,-1-1 1,0 1-1,0 0 0,-1-1 1,0 1-1,-1-1 1,-1 0-1,0 1 1,0-1-1,-1 0 0,0 0 1,-10 16-1,5-14-30,0 1 0,-1-2 1,0 1-1,-1-1 0,-1-1 0,1 0 0,-2-1 0,-16 11 0,-11 3-64,-1-2 0,-1-2 0,-1-1-1,-1-3 1,-61 15 0,2-6-1576,-137 15 0,67-21-2445,-1-5-3646,50-4-922,80-6 4444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3:59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1887 2146 1180,'62'-30'4884,"-49"25"-3609,1-1 1,-2-1-1,1 0 1,-1 0-1,17-14 1,48-42 2056,-55 47-2979,-1 0 0,-1-2-1,-1 0 1,0-1-1,-1-1 1,28-42 0,-24 20-218,-1-2 1,-2-1-1,-3 0 1,-1-1-1,11-62 1,21-243 412,-42 304-437,-3 0 0,-2-1 0,-1 1 0,-3-1 0,-2 1 0,-2 1 0,-2-1 0,-2 1 0,-28-68 0,29 87-97,-16-36 17,-1 1-1,-40-60 0,56 103-21,0 2 0,-2-1 0,0 2 0,-1 0 0,0 1 0,-2 0 0,1 1 0,-2 1 0,0 1 0,-32-17 0,19 15 1,0 2 1,-1 1-1,0 1 0,-56-8 0,-137-4 7,-9-2-33,145 6-31,63 11 62,1 1 0,-2 1 0,1 1 0,0 2 0,-1 0 1,1 2-1,-1 1 0,-35 6 0,14 5 29,2 3-1,0 2 1,1 1 0,-44 26 0,-162 112 158,225-136-148,0 0 0,1 2 0,2 1 0,0 0 0,1 2 0,2 1 0,-28 44 0,28-33 127,1 0 1,2 1-1,2 0 0,1 1 1,-13 65-1,17-57-57,-88 378 865,83-370-908,4 0 1,1 1-1,-2 58 0,11-86-34,2-1 0,1 1-1,1-1 1,1 1 0,1-1 0,2 0 0,0-1 0,15 33-1,-13-37 3,18 43 122,2-1-1,3-2 1,50 74 0,-72-125-98,-1 0 0,2-1 0,0 0 1,0 0-1,1-1 0,0-1 0,0 0 0,1-1 1,0 0-1,1-1 0,-1 0 0,1-1 0,0 0 0,0-2 1,26 5-1,16-2 76,1-1 0,98-6 0,-107-1-128,420-21 207,-444 22-194,111-8 279,-116 7-211,-1-1 0,1 0 0,-1-2 1,33-12-1,105-69-13448,9 4 2185,-100 50 7373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12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792 20 1264,'0'-2'1855,"0"1"-1495,0 1-1,1-1 1,-1 1 0,0-1 0,0 1 0,0-1 0,0 1-1,0-1 1,0 1 0,0-1 0,0 1 0,0-1-1,0 1 1,0-1 0,0 0 0,-1 1 0,1-1 0,0 1-1,0 0 1,-3-5 3239,2 5-3240,1 0 1,-1-1 0,1 1 0,-1 0 0,1 0-1,-1-1 1,1 1 0,-1 0 0,1 0 0,-1 0 0,1 0-1,-1 0 1,0 0 713,-23 30 1458,11-18-2242,-1-1 0,1 0 0,-2 0 0,1-1 0,-2-1 0,-19 9 0,-106 37 851,95-38-750,-55 15 385,63-21-327,-1 1 0,-48 24 0,87-36-448,0 0 0,0 0 0,0 0 0,0 0 0,1 0 0,-1 1 0,0-1 0,0 0 0,0 0 0,0 0 0,0 0 0,1 0 0,-1 0 0,0 0 0,0 1 0,0-1 0,0 0 0,0 0 0,0 0 0,0 0 0,0 0 0,0 1 0,0-1 0,0 0 0,0 0 0,0 0 0,0 0 0,0 1 0,0-1 0,0 0 0,0 0 0,0 0 0,0 1 0,0-1 0,0 0 0,0 0 0,0 0 0,0 0 0,0 0 0,0 1 0,0-1 0,0 0 0,0 0 0,0 0 0,0 0 0,-1 0 0,1 1 0,0-1 0,0 0 0,0 0 0,0 0 0,0 0 0,-1 0 0,1 0 0,0 0 0,0 0 0,0 0 0,0 0 0,0 1 0,-1-1 0,1 0 0,0 0 0,0 0 0,0 0 0,0 0 0,-1 0 0,1 0 0,22 3-28,29-2-49,10-5 32,-40 1 32,0 1 0,0 1 1,0 1-1,0 1 0,0 1 1,0 0-1,0 2 0,26 7 1,-43-9 7,0 1 1,0-1 0,-1 1-1,1 0 1,0 0 0,-1 0 0,0 0-1,0 1 1,0-1 0,0 1 0,-1 0-1,1 0 1,-1 0 0,0 0 0,0 0-1,0 0 1,-1 1 0,1-1 0,-1 1-1,0-1 1,-1 1 0,1-1 0,-1 1-1,0 0 1,-1 8 0,1-2 9,-1 0 0,0 0 0,-1-1 0,0 1 0,0-1 0,-1 1 0,-1-1 1,0 0-1,0 0 0,-7 10 0,-2-2 21,-1 0 0,-1-1 1,-1-1-1,0 0 0,-1-1 0,-1-1 1,-31 19-1,-150 73 57,107-60-64,69-35-102,9-4-358,-1 0 0,1 1 0,-25 20 1,83-44-6204,-22 4 2450,-1-1 1,30-25-1,-25 18 497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13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473 80 588,'-8'-45'8854,"8"43"-8326,-1 0 0,0 0 0,1 0 0,-1 0 0,0 0 0,0 0 0,0 0-1,-1 0 1,1 1 0,0-1 0,-1 0 0,1 1 0,-1-1 0,1 1-1,-1 0 1,0-1 0,0 1 0,0 0 0,-2-1 0,3 2-440,0 0-1,0 1 1,0-1 0,0 0 0,0 1 0,0-1-1,0 1 1,1-1 0,-1 1 0,0-1-1,0 1 1,0-1 0,0 1 0,1 0 0,-1 0-1,0-1 1,1 1 0,-1 0 0,1 0-1,-1 0 1,1 0 0,-1 0 0,1 0 0,-1 0-1,1 1 1,-14 31 370,12-28-242,-73 205 2777,44-114-2033,-5-2 1,-3-1 0,-57 96-1,56-127-827,-32 59-804,65-111 2679,2-4-3449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13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0 226 1824,'1'-2'391,"-1"0"-1,1 0 1,0 0-1,0 1 0,0-1 1,0 0-1,0 1 1,0-1-1,1 1 1,-1-1-1,1 1 1,-1-1-1,1 1 1,-1 0-1,1 0 1,-1 0-1,1 0 1,0 0-1,0 0 0,2-1 1,48-19 2870,-41 17-2367,190-68 4392,106-20-4951,-300 90-877,18-2-2623,-9 9-7128,-11-2 7237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13.7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70 2004,'4'14'2318,"-1"0"0,0 0 0,-1 0 0,0 0 0,-1 22 0,-6 72 1660,-8-43-3122,63-95-297,102-88-655,31-22-762,-165 128 635,-8 4-168,1 1 1,0 0-1,0 1 0,0 0 1,23-8-1,-31 14 653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14.2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702 10 2024,'-50'-8'11482,"-2"7"-6294,-105 16-5202,126-11 772,30-4-758,-1 0-1,1 0 0,0 1 0,0-1 0,-1 1 0,1-1 0,0 1 0,0-1 0,-1 1 0,1 0 0,0-1 0,0 1 0,0 0 1,0 0-1,0 0 0,0 0 0,0 0 0,0 0 0,1 0 0,-1 0 0,0 1 0,1-1 0,-1 0 0,0 0 0,1 1 0,0-1 1,-1 2-1,-3 46 215,2-8 218,-15 34 466,-3-1 0,-4-2-1,-3 0 1,-59 113 0,35-90 638,-74 199 1,122-287-1463,-3 10 170,1 0 0,1 0 0,0 1 0,-2 26 0,6-41-219,-1 1 0,1-1 0,0 1 0,1 0 1,-1-1-1,1 1 0,-1-1 0,1 1 0,0-1 0,1 1 0,-1-1 0,0 0 0,1 0 0,0 1 0,0-1 0,0 0 0,0-1 0,0 1 0,0 0 0,1 0 1,0-1-1,-1 0 0,1 1 0,0-1 0,0 0 0,0 0 0,0-1 0,5 3 0,11 2-14,-1-1 0,1 0 0,0-1 0,0-2 1,1 0-1,-1 0 0,39-4 0,140-26 99,-142 18-100,-53 9-14,32-4-1913,0-2 0,57-20 0,-82 23 1349,1 0-1,-1-1 1,-1 0-1,1-1 1,-1 0 0,0-1-1,0 0 1,-1 0-1,0-1 1,0 0 0,0-1-1,11-16 1,15-34-11306,-24 41 7945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17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12 424,'-15'-11'16222,"12"10"-15141,-4 2 5533,6 4-4425,17 17-1517,-14-20-791,1 1 1,-1 0-1,0 0 1,0 0-1,0 0 1,0 0-1,0 1 1,-1-1-1,1 0 1,-1 1-1,1 5 1,-6-8-3171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17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1 804,'-2'1'1174,"1"1"0,0-1 0,0 1 0,0-1 0,1 1 0,-1-1 0,0 1 0,0 0 0,1 0 0,-1-1 0,1 1 1,0 0-1,-1 0 0,1-1 0,0 3 0,0 9 4244,0-13-5381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19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76 616,'6'-4'450,"0"-1"0,0 2 0,1-1 0,-1 1-1,1 0 1,0 1 0,0-1 0,0 1 0,0 1 0,0-1 0,0 1-1,1 0 1,10 1 0,-7 0 889,-1-1-1,0-1 1,0 0-1,0 0 1,18-6-1,-1-1 2499,-23 8-3270,0 0-1,1 0 0,-1 0 1,0-1-1,0 0 0,0 0 1,-1 0-1,6-3 686,-20 19 2531,-8 38-2685,7-17-471,-76 126 520,57-109-631,3 1-1,-23 57 1,40-88-3600,11-21 2999,0-1-1,-1 0 0,1 0 0,0 0 0,-1 1 1,1-1-1,0 0 0,-1 0 0,1 0 0,-1 0 1,1 0-1,0 0 0,-1 0 0,1 0 0,-1 0 0,1 0 1,-1 0-1,1 0 0,0 0 0,-1 0 0,1 0 1,-1 0-1,1 0 0,0 0 0,-1-1 0,1 1 1,0 0-1,-1 0 0,1 0 0,0-1 0,-1 1 1,1 0-1,0-1 0,-1 1 0,1 0 0,0-1 1,0 1-1,-1 0 0,1-1 0,0 1 0,0 0 1,0-1-1,-1 1 0,1 0 0,0-1 0,0 1 1,0-1-1,0 1 0,0 0 0,0-1 0,0 1 0,0-1 1,-2-5-2514,0 0 1,1 1 0,0-1-1,0 0 1,0 0 0,1-7-1,-1 5 131,1-9-1787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9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71 113 1972,'2'14'1106,"0"-1"0,-1 1 0,-1 0 0,0 0 0,-1 0 0,0 0 0,-1-1 0,-1 1 0,0-1 0,-1 1 0,0-1 0,-1 0 0,-1-1 0,-6 13 0,3-9-246,5-9-612,0 0-1,1 1 1,0-1 0,0 1-1,0 0 1,-2 14 0,5-21-240,1-1 0,-1 0 1,1 0-1,-1 1 0,1-1 0,-1 0 0,1 0 1,-1 0-1,1 1 0,-1-1 0,1 0 1,-1 0-1,1 0 0,0 0 0,-1 0 0,1 0 1,-1 0-1,1 0 0,-1 0 0,1-1 0,-1 1 1,1 0-1,0 0 0,-1 0 0,1-1 1,-1 1-1,0 0 0,1 0 0,-1-1 0,1 1 1,-1 0-1,1-1 0,-1 1 0,0-1 1,1 1-1,-1-1 0,1 0 0,22-15 82,285-250-4516,-294 252 3793,63-53-1019,-70 62 1408,0 0 1,0 0-1,0 1 0,0 0 1,1 0-1,-1 1 0,1 0 1,0 1-1,13-4 0,-20 6 65,0 0 0,-1 0 0,1-1 0,0 1-1,-1 0 1,1 0 0,0 0 0,0 0 0,-1 0-1,1 0 1,0 0 0,0 0 0,-1 0 0,1 0-1,0 1 1,0-1 0,-1 0 0,1 0 0,0 1-1,-1-1 1,1 0 0,0 1 0,-1-1 0,1 1-1,-1-1 1,1 1 0,-1-1 0,1 1 0,-1-1-1,1 1 1,-1-1 0,1 1 0,-1 0 0,0-1-1,1 1 1,-1 0 0,0-1 0,0 1 0,1 0-1,-1-1 1,0 1 0,0 0 0,0 0 0,0-1-1,0 1 1,0 0 0,0 0 0,0-1 0,0 2-1,-4 4-2086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20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1132 64 1400,'1'-3'934,"-1"1"1,1-1-1,-1 0 0,1 1 0,-1-1 1,0 0-1,0 1 0,0-1 0,0 0 0,-1 1 1,1-1-1,-1 1 0,1-1 0,-1 0 1,-2-4-1,-13-5 4024,-11 8-4852,-42 8 107,0 2 0,1 4 0,-92 25-1,129-28-97,-3 1 114,1 1 0,-38 16 0,124-29-324,-28 4 78,-8-2 1,-13 1 6,0 0 1,0 0-1,0 0 1,0 1-1,0-1 1,0 1-1,0 0 1,0 0-1,0 1 1,0-1-1,0 1 1,7 2-1,-11 2 19,1 0 0,-1 1 0,0-1 0,0 0 0,0 0-1,-1 0 1,0 0 0,0 1 0,0-1 0,-1 0-1,1-1 1,-5 9 0,2-1 12,-86 308 1308,89-315-1306,-4 20 356,27-41-140,-2-1-285,0 2 1,0 0-1,2 1 1,0 1-1,0 1 1,28-10-1,-42 18 30,1 0 0,0 1-1,0 0 1,0 1 0,0 0-1,0 1 1,1 0-1,-1 0 1,0 1 0,1 0-1,-1 0 1,0 1 0,0 0-1,1 1 1,-1 0-1,0 1 1,0 0 0,-1 0-1,17 9 1,-21-9 69,0 0 1,0 0-1,-1 1 1,1-1-1,-1 1 1,0 0-1,0 0 0,0 0 1,-1 1-1,1-1 1,-1 0-1,0 1 1,0 0-1,-1-1 0,0 1 1,1 0-1,-1 0 1,-1 0-1,1 0 1,-1 0-1,0 0 1,0 0-1,0 0 0,-1 0 1,0 0-1,0 0 1,0 0-1,0-1 1,-3 7-1,-5 13 301,-1 0 0,-1-1 0,-1 0-1,-17 24 1,28-46-352,-23 35 128,-3 0 0,-1-2 0,-1-1 0,-2-1 0,-1-1 0,-2-2 0,0-2 0,-2-1 0,-1-2 0,-45 23 1,29-22-372,-1-1 0,-1-3 0,0-3 0,-2-2 1,0-2-1,0-3 0,-69 4 0,88-17-3395,30-7-1662,16-11-1375,4 5 2536,2-2 18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20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928 37 1568,'0'0'337,"-1"-1"0,1 1 1,0-1-1,0 0 0,0 1 0,0-1 0,0 1 0,0-1 1,0 0-1,0 1 0,0-1 0,0 1 0,0-1 1,1 1-1,-1-1 0,0 0 0,0 1 0,0-1 0,1 1 1,-1-1-1,0 1 0,1-1 0,-1 1 0,0-1 0,1 1 1,-1 0-1,1-1 0,-1 1 0,1-1 0,-1 1 0,1-1 1,26-8 3503,31 1-1942,-55 8-1301,23-2-145,-1 1-1,0 1 1,0 2 0,43 6 0,-58-5-392,1 0 0,-1 0 0,0 1-1,0 1 1,-1 0 0,1 0 0,-1 1 0,0 0-1,0 0 1,-1 1 0,0 0 0,0 0 0,11 15-1,-11-13 63,-1 1-1,0 0 0,-1 0 0,0 1 0,-1-1 1,0 1-1,-1 1 0,0-1 0,0 0 1,-1 1-1,-1 0 0,2 20 0,-4-8 280,-1 1 0,-1-1 0,-1 0-1,-1 0 1,-9 31 0,-34 92 2120,-120 259 1,39-110-612,117-267-1911,-3 12 0,-2-1 0,-2-1 0,-2-1 0,-1-1 0,-26 36 0,41-66 0,0 0 0,0 0 0,0-1 0,-1 0 0,0 0 0,0-1 0,0 0 0,-1 0 0,-16 7 0,19-10 0,-1-1 0,1 1 0,-1-1 0,0-1 0,1 1 0,-1-1 0,0 0 0,1 0 0,-1-1 0,0 1 0,1-1 0,-1-1 0,1 1 0,-1-1 0,1 0 0,-8-4 0,-26-10-579,0 2 0,-1 1 1,-1 2-1,-57-7 0,18 9-1273,-109 1 1,180 8 705,-1-1 0,0 0-1,1-1 1,-13-3 0,-65-30-14087,63 24 11015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23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349 1 608,'-21'-1'10179,"1"10"-4562,-19 22-2422,-5 4-2457,-46 0-316,63-27-400,1 2 0,-33 18 0,58-28-24,-1 1 1,1-1 0,0 1-1,-1 0 1,1 0 0,0-1 0,0 1-1,0 0 1,-1 0 0,1 0 0,0 0-1,0 1 1,0-1 0,1 0-1,-1 0 1,0 0 0,0 1 0,1-1-1,-1 0 1,0 1 0,0 1-1,2-2 1,-1 0 0,0 0-1,1 0 1,-1 0-1,1 0 1,0 0-1,-1 0 1,1 0-1,0 0 1,-1 0-1,1-1 1,0 1-1,0 0 1,0-1-1,-1 1 1,1 0-1,0-1 1,0 1-1,0-1 1,0 0 0,0 1-1,1-1 1,12 5-12,0-1 0,0-1 1,17 2-1,-24-4 11,21 2-9,-1 2 0,0 1 1,0 1-1,-1 1 0,27 13 1,-47-19 14,-1 1 1,0 0 0,0 0-1,0 0 1,-1 0 0,1 1-1,-1 0 1,0 0 0,0 0 0,0 0-1,0 0 1,-1 1 0,0 0-1,0 0 1,0 0 0,0 0-1,-1 0 1,0 1 0,0-1 0,0 1-1,-1-1 1,0 1 0,0 0-1,0-1 1,-1 1 0,0 0-1,0 0 1,0 0 0,-1-1 0,-2 12-1,-2 5 190,-2 0-1,0 0 0,-1 0 1,-1-1-1,-1-1 0,-1 1 1,-1-2-1,-26 34 0,11-21-53,-1-2-1,-2-1 0,0-2 0,-35 25 0,7-4-3306,73-52-5816,9-6 4425,-6-2 1007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23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667 28 2072,'1'-1'479,"0"0"0,-1 0 0,1 0 0,0 0 0,-1-1 0,1 1-1,-1 0 1,0 0 0,1-1 0,-1 1 0,0 0 0,0 0 0,0-1 0,0 1 0,0 0-1,0-1 1,0 1 0,0 0 0,-1-2 0,0 3-241,1-1 1,-1 1-1,0 0 0,1 0 1,-1 0-1,0 0 1,1 0-1,-1 0 0,0 0 1,1 0-1,-1 0 0,0 0 1,1 0-1,-1 0 0,0 1 1,1-1-1,-1 0 0,0 0 1,1 1-1,-1-1 1,1 0-1,-1 1 0,0-1 1,0 1-1,-5 3 282,-1 1 1,1 0-1,1 0 1,-1 0-1,-7 9 1,3 1-361,1 0 1,1 1-1,0 0 1,0 1-1,2 0 1,-5 18-1,-18 109 337,11-44-113,14-85-331,-67 258 1175,59-238-1079,-2 0 0,-2-1 0,-1-1-1,-1-1 1,-36 48 0,20-36-139,-57 55 1,73-82-729,-1-1 1,-1 0-1,-22 12 1,40-27 339,0 0 0,0 0 0,0 0 0,0 0 0,0 0 0,0 0 0,0-1 0,0 1 0,0-1 0,-1 0 1,1 0-1,0 1 0,0-1 0,-4-1 0,3 0-741,0 1 1,0-1 0,0 0-1,1-1 1,-1 1-1,1 0 1,-1-1-1,1 1 1,-1-1-1,-3-4 1,-1-1-2643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23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0 232 2232,'15'-16'1373,"1"1"0,1 0 0,0 1-1,23-14 1,-12 11-310,0 1 0,41-15 1,65-14-2207,0 15-4995,-119 27 3966,-2 1-101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24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45 159 312,'0'-1'363,"1"0"-1,0 1 1,0-1-1,0 0 1,0 1 0,0-1-1,0 1 1,0-1-1,0 1 1,0 0-1,1-1 1,-1 1 0,0 0-1,0 0 1,0 0-1,0 0 1,0 0 0,1 0-1,-1 0 1,0 0-1,1 1 1,24 13 3802,-21-10-3624,0 1 1,-1 0 0,0 0 0,0 0 0,0 0 0,5 12 0,-4-7-376,-2 0 0,0 1 0,0-1 1,-1 1-1,0 0 0,0 0 0,-2 0 0,1 0 0,-1 0 1,-1 0-1,0 0 0,-1-1 0,0 1 0,0 0 1,-1-1-1,0 1 0,-1-1 0,-1 0 0,1 0 0,-1 0 1,-1-1-1,0 1 0,0-2 0,-1 1 0,0-1 1,-1 0-1,0 0 0,0-1 0,0 0 0,-1 0 0,-19 10 1,13-12-115,13-14-39,15-19-64,89-96-1117,31-40-3108,-52 48-1280,-30 37-1926,-40 61 5009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24.8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713 7 2404,'20'-7'21268,"-36"7"-20428,-109 18-186,74-10-627,-88 4 1,139-12-30,0 1 0,0-1-1,-1 0 1,1 0 0,0 0 0,-1 0 0,1 0 0,0 0 0,0 1-1,-1-1 1,1 0 0,0 0 0,0 1 0,0-1 0,-1 0-1,1 0 1,0 1 0,0-1 0,0 0 0,0 0 0,0 1-1,-1-1 1,1 0 0,0 0 0,0 1 0,0-1 0,0 0-1,0 1 1,0-1 0,0 0 0,0 1 0,0-1 0,0 0-1,0 1 1,0-1 0,0 0 0,0 0 0,1 1 0,-1-1-1,0 0 1,0 1 0,0-1 0,0 0 0,0 0 0,1 1-1,-1-1 1,0 0 0,0 0 0,0 0 0,1 1 0,-1-1-1,0 0 1,0 0 0,1 1 0,17 24-45,-8-10 27,-4-1 46,-1 0-1,0 0 1,-1 1-1,-1-1 1,0 1 0,-1 0-1,-1 0 1,0 0-1,-1 0 1,0 0 0,-2 0-1,0 0 1,-7 28-1,-7 14 378,-3-1-1,-30 65 1,30-76-153,-76 172 555,-96 255-216,185-452-567,-9 23 162,-15 87-1,28-118-121,0 0 0,1 0-1,1 0 1,0 0 0,1 0-1,0 0 1,0-1 0,1 1-1,1 0 1,0-1 0,1 1-1,9 18 1,-9-23-34,1-1 0,0 0 1,0-1-1,0 1 0,1-1 0,0 0 1,0 0-1,0-1 0,1 1 0,0-1 0,-1-1 1,1 0-1,1 0 0,-1 0 0,0-1 0,1 1 1,14 1-1,13 1 10,0-2 0,56-1 0,-76-2-33,415-9-302,-145-4-2959,-120-4-3822,-2-15-6729,-125 22 9606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26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11 84,'-7'-10'24200,"7"10"-24177,0 0-1,0 0 1,0 0-1,0 0 1,0 0 0,-1 0-1,1 0 1,0 0-1,0 0 1,0 0-1,0 0 1,0 0-1,-1 0 1,1 0-1,0 0 1,0 0 0,0 0-1,0 0 1,0 0-1,0 0 1,-1 1-1,1-1 1,0 0-1,0 0 1,0 0 0,0 0-1,0 0 1,0 0-1,0 0 1,0 0-1,0 1 1,0-1-1,-1 0 1,1 0-1,0 0 1,0 0 0,0 0-1,0 0 1,0 1-1,0-1 1,0 0-1,0 0 1,0 0-1,0 0 1,0 0 0,0 1-1,0-1 1,0 0-1,0 0 1,0 0-1,0 0 1,1 0-1,-1 0 1,0 1-1,0-1 1,0 0 0,0 0-1,0 0 1,0 0-1,0 0 1,0 0-1,0 0 1,0 0-1,1 1 1,11 11-834,-10-10 312,1-1-1,-1 1 0,0-1 1,1 1-1,-1-1 1,0 0-1,1 0 0,0 0 1,-1 0-1,1-1 1,-1 1-1,6 0 0,49-12-12844,-44 11 9720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27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2244,'-5'13'16156,"6"-4"-12292,5 7-2773,3 13-416,-9-14-540,0 30-2581,20-65-13830,-18 14 12657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27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1 132 1040,'22'13'12333,"2"-1"-9134,-18-12-3159,-1-1 0,0-1 0,1 1 0,-1-1 0,0 0 0,0 0 0,0 0 0,0-1 0,0 1 1,-1-1-1,1-1 0,-1 1 0,0 0 0,7-9 0,-1 3-39,-2-1 0,1 0-1,-1-1 1,-1 0 0,7-12 0,-13 22-4,0 0 1,-1-1 0,1 1-1,0 0 1,0 0 0,-1-1-1,1 1 1,-1 0 0,0 0 0,1-1-1,-1 1 1,0-1 0,1 1-1,-1 0 1,0-1 0,0 1-1,0-1 1,-1 1 0,1 0-1,0-1 1,0 1 0,-1-1 0,1 1-1,-1-2 1,-1 2 5,1 1 1,0-1-1,0 0 1,0 1-1,-1 0 1,1-1-1,0 1 1,0-1-1,-1 1 0,1 0 1,0 0-1,-1 0 1,1 0-1,0 0 1,-1 0-1,1 0 1,0 1-1,-1-1 1,1 0-1,-1 1 1,-7 2 80,0-1 0,0 2 1,1-1-1,0 1 0,-1 1 1,-8 6-1,-73 58 834,90-69-976,17-27-15351,-15 18 12251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59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97 1744,'3'2'7374,"8"4"292,-12 18-6067,-1-1 0,0 0 0,-8 27 0,2-19-395,-22 55 1,9-39-881,-2-1 1,-50 74-1,72-118-466,-1 1 0,1-1 0,-1 1-1,0-1 1,0 0 0,0 0-1,0 0 1,0 0 0,0 0-1,-3 1 1,0-8-2718,5-17-440,1 7 399,2 0 0,0 0 0,0 0 0,8-19 0,-2 9-435</inkml:trace>
  <inkml:trace contextRef="#ctx0" brushRef="#br0" timeOffset="1">494 0 2656,'-1'32'13685,"-2"-3"-7962,0-12-5529,-1 1 0,0-1-1,-8 19 1,9-16-1762,28-16-14317,-12-12 13075,-6 4 514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2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116 103 888,'0'0'1026,"19"16"3857,-12-15-4690,0 0-1,0-1 1,0-1-1,0 1 1,-1-1-1,1 0 1,0 0-1,-1-1 1,1 0-1,-1 0 1,7-3-1,-10 4-183,-1 0 0,0 0 0,0 0-1,1 0 1,-1-1 0,0 1 0,0 0 0,0-1 0,-1 0 0,1 1-1,0-1 1,-1 0 0,1 0 0,-1 0 0,1 0 0,-1 0 0,0 0-1,0 0 1,0 0 0,0-1 0,0 1 0,0 0 0,-1-1 0,1 1-1,-1-1 1,0 1 0,0 0 0,0-1 0,0 1 0,0-1 0,0 1-1,0-1 1,-2-3 0,2 4-10,-1 0 0,0 0 1,0 1-1,0-1 0,0 0 0,0 0 0,0 1 0,0-1 0,0 0 0,-1 1 0,1-1 1,0 1-1,-1 0 0,0-1 0,1 1 0,-1 0 0,0 0 0,1 0 0,-1 0 1,0 0-1,-3 0 0,0 0 32,1 0 1,0 0-1,-1 1 1,1 0-1,-1 0 0,1 0 1,0 1-1,-1-1 1,-6 3-1,0 0 316,0 0 0,0 1-1,1 1 1,0 0 0,0 0 0,0 1-1,-10 8 1,8-4 455,0 1 0,1 0 1,-17 22-1,26-31-801,0 0 1,0 1-1,1-1 1,-1 1 0,0-1-1,1 1 1,0 0-1,-1 0 1,1 0 0,0 0-1,1 0 1,-1 0-1,0 0 1,1 0 0,0 0-1,0 0 1,0 0-1,0 0 1,0 0 0,0 0-1,1 0 1,0 0-1,-1 0 1,1 0 0,0 0-1,2 4 1,-1-6-426,-1 0 1,1 0 0,-1-1-1,1 1 1,0 0 0,-1-1-1,1 1 1,-1-1 0,1 1-1,0-1 1,0 0 0,-1 0-1,1 0 1,0 0 0,-1 0-1,1 0 1,0 0 0,0 0-1,2-2 1,2 2-1516,5-1-1212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131 171 556,'27'-41'4140,"-23"34"-3699,0 0 1,0 0 0,1 0-1,0 1 1,0-1 0,0 1-1,1 0 1,0 1 0,0-1 0,1 1-1,-1 1 1,1-1 0,0 1-1,13-6 1,1 2 166,0 1-1,1 1 1,0 1-1,0 1 1,0 1-1,1 0 1,-1 2-1,1 1 1,34 3-1,-56-3-568,-1 1 0,1-1 0,0 0 0,0 0-1,-1 0 1,1 1 0,0-1 0,0 0 0,-1 1-1,1-1 1,0 0 0,-1 1 0,1-1 0,0 1 0,-1-1-1,1 1 1,-1 0 0,1-1 0,-1 1 0,1-1 0,-1 1-1,1 0 1,-1-1 0,0 1 0,1 0 0,-1 0-1,0-1 1,1 2 0,-7 24 475,-28 24-178,32-47-288,-170 213 523,-84 110 111,246-313-603,-27 38 114,36-50-149,0 1 1,0-1-1,0 0 1,0 1 0,0-1-1,1 1 1,-1-1 0,1 1-1,-1 0 1,1-1 0,-1 1-1,1 0 1,0-1 0,0 1-1,0-1 1,0 1 0,0 0-1,0-1 1,0 1 0,1 0-1,-1-1 1,0 1-1,1-1 1,0 1 0,-1 0-1,1-1 1,0 1 0,0-1-1,1 2 1,1-1 63,0 0-1,1 0 1,-1 0-1,1-1 1,0 1-1,-1-1 0,1 0 1,0 0-1,0 0 1,0-1-1,6 1 1,50 0 621,-45-1-541,270-19 1141,-97 3-949,-160 14-332,-10 2-30,0-1 1,0-1 0,30-7-1,-86 15-4218,19-4-3731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31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567 40 1492,'9'-1'1601,"0"0"0,1 0-1,-1-2 1,17-5 0,21-5 616,-17 8-569,0 1 0,51 0 0,-70 5-1159,0 0 1,0 1 0,-1 0 0,1 0 0,-1 1 0,1 1 0,-1-1 0,0 2 0,0 0-1,17 11 1,-22-12-297,1 1 0,-1 0-1,0 0 1,-1 0 0,1 0-1,-1 1 1,0-1 0,0 1-1,-1 0 1,0 1 0,0-1-1,0 0 1,-1 1 0,0 0 0,0-1-1,-1 1 1,0 0 0,1 14-1,-1 10 315,-2 0-1,-1-1 1,-6 33-1,4-32-39,-19 114 886,-7 0 1,-93 268 0,-55 38-847,173-437-507,-1-1 0,-1 0 0,0-1 0,-1 0 0,-18 23 0,22-31 0,-1 0 0,0 0 0,0 0 0,0-1 0,0 1 0,-1-1 0,1-1 0,-1 1 0,0-1 0,0 0 0,0 0 0,0 0 0,0-1 0,0 0 0,-1-1 0,-7 1 0,-87 2 0,23-2 0,-1 4 0,-114 22 0,192-27-276,0 1 0,-1-1 0,1 1 0,0-1 0,0 0 1,0 1-1,0-1 0,0 0 0,0 0 0,-1 0 0,1 1 0,0-1 0,0-1 0,0 1 0,0 0 0,-1 0 1,1 0-1,0-1 0,0 1 0,0 0 0,0-1 0,0 1 0,0-1 0,0 1 0,0-1 0,0 0 0,-1 0 0,2-1-770,0 0 0,0 0-1,0 0 1,0 1 0,0-1-1,1 0 1,-1 0-1,0 0 1,1 0 0,0 1-1,-1-1 1,3-2-1,4-19-4172,-5 14 1212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32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0 172,'9'20'21430,"-36"4"-19022,15-12-2327,0-1 1,2 1-1,-1 1 1,2 0-1,-1 1 1,2 0-1,0 0 1,1 0-1,0 1 1,-8 29-1,14-42-81,1 0 0,0 0 0,-1 0-1,1 0 1,0 0 0,0 0 0,0 0-1,1 0 1,-1 0 0,0 0 0,1 0 0,-1 0-1,1 0 1,0 0 0,0-1 0,-1 1-1,1 0 1,1 0 0,-1-1 0,0 1-1,0 0 1,3 1 0,-1 0 2,0-1 0,0 0 0,0-1 0,1 1 0,-1-1 0,0 1 0,1-1 0,-1 0 0,1 0 0,0 0 0,5 0 0,10 0-2,0-1 0,0-1 0,33-5 0,-47 5-7,5-1-13,1 1 0,0 0 0,-1 0 0,1 1 0,0 1 0,0 0 0,-1 0 0,21 6 0,-29-6 9,1 0 1,0 1-1,0-1 0,0 1 1,-1-1-1,1 1 0,-1 0 0,1 0 1,-1 0-1,0 0 0,0 1 1,0-1-1,0 1 0,0-1 0,0 1 1,-1 0-1,1-1 0,-1 1 0,0 0 1,0 0-1,0 0 0,0 0 1,0 0-1,-1 0 0,1 0 0,-1 1 1,0-1-1,0 0 0,0 0 1,0 0-1,-1 0 0,1 0 0,-1 0 1,-1 4-1,-1 6 20,-1 1 0,0-1 0,-1 0 0,-1 0 0,0-1-1,-1 1 1,0-1 0,-1-1 0,0 1 0,-1-1 0,0-1 0,0 0 0,-21 17 0,-9 3-182,-1-2-1,-67 35 1,90-54 19,5-2-6164,30-18 1349,33-18-2801,-29 19 4709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32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424 27 116,'-9'-27'18778,"6"42"-16275,-2 22-1757,-2-1 0,-1 1 0,-18 48 0,-51 103 1109,48-121-1291,-115 203 509,79-156-2262,44-86-2871,21-28 3812,-1 1-1,1-1 1,-1 0-1,1 0 1,-1 1-1,0-1 1,1 0-1,-1 0 0,1 0 1,-1 0-1,0 0 1,1 0-1,-1 0 1,1 0-1,-1 0 1,0 0-1,1 0 1,-1 0-1,1 0 1,-1-1-1,0 1 1,1 0-1,-1 0 1,1-1-1,-1 1 1,1 0-1,-1-1 1,1 1-1,-1-1 1,1 1-1,-1 0 1,1-1-1,0 1 1,-1-1-1,1 1 1,0-1-1,-1 1 0,1-1 1,0 0-1,0 1 1,-1-1-1,1 1 1,0-1-1,0 1 1,0-1-1,0 0 1,0 1-1,0-1 1,0 0-1,-6-10-5049,4 5 2654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33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1 210 688,'8'-8'1559,"1"0"0,-1 0 0,2 1 0,-1 1 0,1-1 0,12-5 0,70-28 4148,-51 23-4409,-34 14-1173,49-22 433,1 3 0,89-23 0,-144 45-629,-1-1 1,1 1-1,-1 0 0,1 0 1,0-1-1,-1 1 0,1 0 0,0 0 1,-1 0-1,1 0 0,-1 1 0,1-1 1,0 0-1,-1 1 0,1-1 0,-1 1 1,1 0-1,1 0 0,8 22-8689,-5-5 1527,-2-9 4625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33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54 227 200,'-24'79'11586,"1"0"-6551,16-53-3501,7-26-1521,0 0 0,0 0 0,0 0 0,0 0 0,0 1 0,0-1 0,0 0 0,0 0 0,0 0 1,0 0-1,0 0 0,0 0 0,0 0 0,0 1 0,1-1 0,-1 0 0,0 0 0,0 0 0,0 0 0,0 0 0,0 0 0,0 0 0,0 0 0,0 0 0,0 1 0,1-1 1,-1 0-1,0 0 0,0 0 0,0 0 0,0 0 0,0 0 0,0 0 0,1 0 0,-1 0 0,0 0 0,0 0 0,0 0 0,0 0 0,0 0 0,0 0 0,1 0 0,-1 0 1,0 0-1,0 0 0,0 0 0,0 0 0,0 0 0,0 0 0,0 0 0,1-1 0,-1 1 0,0 0 0,0 0 0,0 0 0,0 0 0,0 0 0,0 0 0,0 0 1,0 0-1,0 0 0,1-1 0,-1 1 0,0 0 0,0 0 0,0 0 0,0 0 0,0 0 0,0-1 0,31-36 576,-13 14-616,47-53-318,66-68-268,-57 81-2342,-53 49 787,0 1-1,24-12 1,-22 13-2578,-12 9 2159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34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1362 11 2292,'-2'-10'12800,"1"10"-12522,-18 0 3749,-31 12-4782,44-10 1792,-526 124 1181,407-99-1963,84-18-214,-57 20 0,96-29-42,1 1 0,-1 0 0,1 0 1,0 1-1,-1-1 0,1 0 0,0 0 0,0 1 0,0-1 0,0 0 1,0 1-1,0-1 0,0 1 0,0 0 0,0-1 0,1 1 0,-1 0 1,1-1-1,-1 1 0,1 0 0,0-1 0,0 1 0,0 0 1,0 3-1,4 53-32,-1-27 28,-4-4 128,-1 0-1,-2-1 1,0 1 0,-2-1 0,-18 49 0,-64 125 1017,24-61-565,15-17-382,11-24-127,-100 185 0,126-264-42,6-11-15,1 0-1,0 0 0,0 0 0,0 1 0,1 0 1,0 0-1,1 0 0,-3 13 0,6-21-7,0 0-1,1 0 1,-1 0-1,0 0 0,1 0 1,-1 0-1,1 0 1,-1 0-1,1-1 0,-1 1 1,1 0-1,0 0 1,-1 0-1,1-1 1,0 1-1,0 0 0,0-1 1,-1 1-1,1-1 1,0 1-1,0-1 0,0 1 1,0-1-1,0 0 1,0 1-1,0-1 0,0 0 1,0 0-1,0 1 1,0-1-1,0 0 1,0 0-1,0 0 0,0-1 1,0 1-1,2 0 1,44-6 43,-40 5-41,355-78-282,-128 2-4861,-155 40-237,22-8-5160,-72 35 7233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34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 1956,'-22'12'16819,"18"-2"-12236,11 6-7897,16-10-12786,-11-3 12820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34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 2380,'-24'14'16701,"11"-9"-10945,13 0-5877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00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76 279 1172,'-8'35'9422,"-10"2"-4068,0 1-1550,0-1-1651,4-8-631,14-25-993,8-10-213,7-10-700,1 1 1,30-24-1,-41 35 335,0 1 0,1-1 0,-1 1 0,1 0 1,0 0-1,-1 1 0,1 0 0,0 0 0,0 0 0,1 0 0,-1 1 1,0 0-1,0 1 0,9 0 0,-12 0 52,-1 1-1,1-1 1,-1 1-1,0 0 1,1 0-1,-1 0 1,0 1-1,0-1 1,0 1-1,0-1 1,0 1-1,0-1 1,0 1-1,0 0 1,-1 0-1,3 3 1,23 42 146,-23-39-129,0-1 1,1 1 0,-1-1 0,10 11-1,-7-12-6,0 0-1,1-1 1,0 0-1,0-1 1,1 0-1,-1 0 1,1 0-1,0-1 1,0-1-1,0 1 1,0-2-1,1 1 1,-1-1-1,0 0 1,1-1-1,-1 0 1,0-1-1,16-3 1,-2 1-16,-1-1 1,0-2-1,0 0 1,0-2-1,0 0 1,30-17-1,-35 15-117,-1-1 0,-1-1 0,0 0-1,0-1 1,-2-1 0,1 0 0,-2-1-1,0 0 1,15-26 0,-18 27-74,-1-1 1,-1 0 0,0 0 0,-1-1-1,0 1 1,-2-1 0,0-1-1,0 1 1,-2-1 0,0 1-1,-1-23 1,-1 34 241,0 0 0,-1 0 1,0 1-1,0-1 0,0 0 0,-1 1 0,0-1 1,0 1-1,0-1 0,0 1 0,0 0 0,-1 0 1,0 0-1,0 0 0,0 0 0,-4-3 0,5 6-2,0 0 0,1 0 0,-1-1 1,0 2-1,0-1 0,0 0 0,0 0 0,0 1 0,0-1 0,0 1 0,0-1 0,0 1 0,0 0 0,0 0 0,0 0 0,0 0 0,0 0 0,0 0 1,0 1-1,0-1 0,0 1 0,0-1 0,0 1 0,0 0 0,0 0 0,0 0 0,1 0 0,-1 0 0,0 0 0,1 0 0,-1 1 0,0-1 1,1 0-1,0 1 0,-1-1 0,1 1 0,0 0 0,0 0 0,-1 1 0,-4 5 39,1-1-1,1 1 1,0 0-1,0 0 0,0 0 1,1 1-1,0-1 1,1 1-1,-1 0 1,2 0-1,-1 0 1,2 0-1,-1 0 1,1 0-1,0 0 1,1 0-1,0 0 1,4 16-1,-4-19-71,1 1 0,0-1 0,1 1 0,0-1 0,-1 0 0,2 0 0,-1 0 0,1-1 0,0 1 0,0-1 0,0 0 0,1 0 0,0 0 0,0-1 0,0 0-1,1 0 1,-1 0 0,1 0 0,0-1 0,0 0 0,0 0 0,0-1 0,1 0 0,-1 0 0,9 2 0,1-3-51,0 0 1,0-1 0,0-1-1,-1 0 1,1-2-1,-1 1 1,1-2-1,-1 0 1,0-1 0,0 0-1,0-1 1,16-10-1,-7 3-90,-1-1-1,0-1 0,-1-1 1,-1-1-1,0-1 1,22-26-1,25-53 1236,-73 107-823,1 0 0,0 0-1,-5 20 1,-4 10-101,-15 31 34,-256 580 3,-112 54-4869,388-692 3442,-9 14-588,14-20-2417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36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485 14 128,'-7'-8'19602,"-6"8"-18623,-191-6 2137,204 6-3123,44 8-74,-42-8 79,-1 1 0,1 0 0,0-1 0,0 1 0,-1 0 0,1 0 0,-1 0 0,1 0 0,-1 0 0,1 0 0,-1 0 0,0 1 0,1-1 0,-1 0 0,0 1 0,0-1 0,0 1 0,0-1 1,0 1-1,0 1 0,1 2 5,0 0 0,-1 1 0,1-1 0,-1 0 0,-1 0 1,1 0-1,-1 6 0,0 11 18,-2-1 1,-6 34-1,7-50-23,-5 19 49,-2 0 0,0 0 1,-1 0-1,-1-1 0,-18 28 0,54-74-106,1 1-1,1 1 0,39-22 1,-49 31-58,-9 6 56,0-1 1,0 1-1,1 0 0,0 1 0,0 1 1,0-1-1,1 2 0,-1-1 0,20-3 0,-29 7 58,1 0 0,-1 0 0,0 0 0,1 1 0,-1-1 0,0 0 0,1 0 0,-1 1 0,0-1 0,0 1 0,1-1-1,-1 1 1,0-1 0,0 1 0,0 0 0,0 0 0,0-1 0,0 1 0,0 0 0,0 0 0,0 0 0,0 0 0,0 0 0,-1 0-1,1 0 1,0 1 0,0 1 0,0 0 11,0 1 1,0 0-1,0-1 0,-1 1 0,0 0 1,0 0-1,0 0 0,0-1 0,-1 8 0,-2 1 61,0 0 0,0 0 0,-1 0 0,-1 0 0,-7 14 0,-3-2 49,-2-1-1,0-1 1,-1 0 0,-1-2 0,-1 0-1,-1-1 1,-1-1 0,-1 0 0,-25 14-1,5-8-351,0-1 0,-1-3 0,-1-1 0,-68 18 0,99-34 416,-2-3-4729,15 0 4307,1 1-1,-1-1 1,1 0 0,-1 0-1,1 0 1,-1-1-1,1 1 1,0 0-1,-1 0 1,1 0-1,-1 0 1,1 0-1,-1 0 1,1-1 0,0 1-1,-1 0 1,1 0-1,0-1 1,-1 1-1,1 0 1,0-1-1,-1 1 1,1 0 0,0-1-1,-1 1 1,1 0-1,0-1 1,0 1-1,-1 0 1,1-1-1,0 1 1,0-1 0,0 1-1,0-1 1,0 1-1,0 0 1,0-1-1,0 1 1,0-1-1,0 1 1,0-1-1,0 1 1,0-1 0,0 1-1,0 0 1,0-1-1,0 1 1,0-1-1,1 1 1,-1-1-1,0 1 1,0 0 0,0-1-1,1 1 1,-1 0-1,0-1 1,1 1-1,-1 0 1,0-1-1,1 1 1,-1 0-1,1-1 1,5-7-3511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37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870 0 768,'2'0'1136,"0"0"1,0 1-1,0-1 0,0 0 1,1 1-1,-1-1 0,0 1 1,0 0-1,0-1 0,0 1 1,0 0-1,0 0 0,2 2 1,11 15 3943,-5 7-3638,-8-17-1586,0 0-1,-1 0 1,0 1 0,-1 13-1,-3 11 2859,-6-2-1283,-2 11 1817,13-43-3229,0 1 0,0-1-1,0 0 1,-1 0 0,1-1 0,0 1-1,-1 0 1,1-1 0,-1 1 0,1-1 0,-1 1-1,2-3 1,15-12-10,1-1 0,0 2 0,1 1 0,1 0 1,1 2-1,-1 0 0,25-8 0,-33 15-4,1 0-1,0 1 1,0 1 0,1 0 0,23-1 0,78 1-10,-82 4 9,-11-2 15,38 1-56,-58 0 58,0 0 1,0 0-1,0 0 0,0 1 1,0 0-1,-1-1 0,1 1 0,0 0 1,0 0-1,0 1 0,-1-1 0,1 1 1,-1-1-1,5 5 0,-6-5 21,-1 1 0,1-1 0,-1 1 0,0-1 0,0 1 0,1-1 0,-1 1 0,0-1-1,0 1 1,-1 0 0,1-1 0,0 1 0,0-1 0,-1 1 0,1-1 0,-1 1 0,0-1 0,1 0 0,-1 1 0,0-1 0,0 0-1,0 1 1,0-1 0,-1 2 0,-30 37 402,26-34-377,-23 32 63,2 1 0,-38 73 0,40-66 21,-58 80 0,7-35-151,43-54 0,1 2 0,1 2 0,-35 64 0,48-70 0,-1-1 0,-2-1 0,-31 40 0,44-63 0,-1-1 0,1 0 0,-1-1 0,-1 0 0,0 0 0,0-1 0,0 0 0,-1-1 0,0 0 0,0-1 0,-1 0 0,1-1 0,-1 0 0,-21 3 0,-62 10-46,-130 41 0,-87 49-362,311-107 406,0 1-297,-1 0 0,1-1 0,0 1-1,-1-1 1,1 0 0,0 1 0,-1-1 0,1 0 0,0 0-1,-1 0 1,1 0 0,-1 0 0,1 0 0,0 0 0,-1 0 0,1 0-1,0-1 1,-1 1 0,1-1 0,0 1 0,-1-1 0,1 1 0,0-1-1,0 0 1,-1 0 0,1 1 0,0-1 0,0 0 0,-1-2-1,-1-1-1721,1 0-1,0-1 0,0 1 0,0-1 0,0 0 0,-2-9 0,-3-12-2256,-4-1-129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55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1 624,'18'5'13634,"11"18"-9423,8 4-3588,-11-17-51,-1 2 0,0 1 0,-1 1 0,0 1 0,-1 1 0,0 1 0,-2 1 0,0 0 0,-1 2 0,25 32 0,135 199 2111,-165-231-2536,67 92 433,-72-96-471,0 0-1,-2 0 1,1 1 0,-2 1 0,6 20 0,7 68 709,-15-70-428,17 58-1,-15-69-279,-1 0-1,-1 1 1,-1-1-1,-2 1 1,0-1-1,-2 1 1,-4 43 0,-6-4 313,-33 113 0,24-105-423,1-4 0,-36 90 0,-62 91 0,107-228 0,-2 0 0,-1 0 0,-22 30 0,20-36 0,-1-1 0,0 0 0,-1-1 0,-1-1 0,0 0 0,0-2 0,-26 14 0,23-13 0,15-8 0,1-1 0,-1 0 0,0 0 0,-1 0 0,1 0 0,0-1 0,-1 0 0,1 0 0,-1-1 0,-8 2 0,6-41 0,5-4 0,4-64 0,0 34 0,-7 19 0,5 51 0,-7 38 0,0 3 0,-13 40 0,-7 26 0,28-104 0,0 0 0,0 0 0,0-1 0,-1 1 0,1 0 0,1 0 0,-1-1 0,0 1 0,0 0 0,0 0 0,0-1 0,0 1 0,1 0 0,-1 0 0,0-1 0,1 1 0,-1 0 0,1-1 0,-1 1 0,0-1 0,1 1 0,-1 0 0,1-1 0,0 1 0,-1-1 0,1 1 0,-1-1 0,1 0 0,1 1 0,27 8 0,-26-8 0,1 0 0,0 0 0,0 0 0,-1 0 0,1 1 0,0-1 0,-1 1 0,6 3 0,3 6-86,0-1 0,1-1 1,0 0-1,1 0 0,0-1 0,1-1 0,-1-1 1,1 0-1,16 4 0,-23-9-3322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57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342 255 1076,'-1'3'753,"-1"1"1,1-1-1,-1 1 0,0-1 0,0 0 0,0 1 1,-1-1-1,1 0 0,-1 0 0,1-1 0,-1 1 1,0-1-1,0 1 0,0-1 0,-6 4 1,5-5-332,0 1 1,0-1-1,0 0 1,0 0-1,0 0 1,0 0-1,0-1 1,0 0-1,0 0 1,0 0-1,0 0 1,0-1-1,-5 0 1,3 0-296,0-1 1,1 0-1,-1 0 1,1-1-1,-1 1 0,1-1 1,0 0-1,0 0 1,0-1-1,0 0 1,1 0-1,-1 0 1,1 0-1,0 0 1,0-1-1,1 0 1,-1 0-1,1 0 0,0 0 1,-3-8-1,5 9-125,1 0 0,-1 0 0,1 0 0,-1 0-1,1 0 1,0 0 0,1 0 0,-1 1 0,1-1 0,0 0-1,0 0 1,0 0 0,0 0 0,0 1 0,1-1 0,0 1-1,0-1 1,0 1 0,0-1 0,0 1 0,1 0 0,0 0-1,-1 0 1,1 1 0,0-1 0,4-2 0,11-10 7,2 1 0,-1 1 0,25-13 0,-32 19-8,7-2 11,1 0 1,-1 1-1,1 1 1,1 1-1,-1 1 0,1 1 1,0 1-1,0 0 1,0 2-1,0 0 1,0 2-1,41 5 0,-58-6 16,0 1 0,-1 0-1,1-1 1,-1 1-1,1 1 1,-1-1 0,0 0-1,1 1 1,-1 0 0,0 0-1,0 0 1,0 0-1,0 0 1,-1 0 0,1 1-1,0 0 1,-1-1-1,0 1 1,0 0 0,0 0-1,0 0 1,0 0 0,0 1-1,-1-1 1,0 0-1,1 1 1,-1-1 0,-1 1-1,1-1 1,0 1 0,-1-1-1,0 1 1,0 0-1,0-1 1,0 1 0,0 0-1,-1-1 1,-1 5-1,-2 15 188,-2-1 0,-1 0-1,-1 0 1,-18 36 0,18-41-141,-8 19 21,-2 0-1,-1-2 1,-2-1-1,-1 0 1,-2-2 0,-1 0-1,-1-2 1,-2-1-1,-1-1 1,-1-1-1,-1-2 1,-1-1-1,-1-1 1,-1-2 0,0-2-1,-69 27 1,79-35-69,18-7-14,0 0 1,0-1-1,0 0 0,-1 0 0,1 0 1,-1-1-1,-9 2 0,16-3-18,40-4-89,238-7 115,-136 3 86,141 10 0,-239-1 1025,-43-1-1019,-32-3-3090,7 1-1567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59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313 148 1140,'8'-50'4720,"-5"32"-1930,0-1 0,10-27 0,-13 45-2696,0 0 0,0 1 0,0-1-1,0 0 1,1 1 0,-1-1 0,0 0 0,0 1 0,1-1 0,-1 1 0,1-1-1,-1 0 1,0 1 0,1-1 0,-1 1 0,1-1 0,-1 1 0,1 0-1,0-1 1,-1 1 0,1-1 0,-1 1 0,1 0 0,0-1 0,-1 1 0,1 0-1,0 0 1,-1 0 0,1 0 0,0-1 0,-1 1 0,1 0 0,0 0 0,-1 0-1,1 0 1,0 0 0,0 1 0,-1-1 0,1 0 0,0 0 0,-1 0-1,2 1 1,-1 0 77,1 0-1,-1 0 1,0 0 0,1 0-1,-1 0 1,0 0-1,0 0 1,0 1-1,0-1 1,0 0 0,-1 1-1,1-1 1,0 1-1,0-1 1,-1 1-1,1-1 1,0 3 0,1 27 176,-2 0 0,-1 0 0,-1 0 0,-2-1 0,-1 1 0,-11 39 0,-2 16-33,-19 76 23,-77 212 0,36-132-336,69-211 96,-1 1 0,-1-1 0,-2 0 1,-1-1-1,-1-1 0,-21 29 0,36-64 98,0 0 0,1 1 0,-1-1 1,1 0-1,0 1 0,3-9 0,11-14-258,1 1 0,1 0 0,2 1 0,0 1 0,2 1 0,0 1 0,2 0-1,1 2 1,0 1 0,2 0 0,0 2 0,1 1 0,0 2 0,2 0 0,38-13 0,-57 24 51,0 1 1,0 0 0,0 1 0,0 0 0,0 1-1,1 0 1,-1 0 0,0 1 0,1 0-1,-1 1 1,0 0 0,1 1 0,9 3-1,-15-3 7,1 0-1,-1 0 0,0 1 1,0 0-1,-1 0 0,1 0 0,-1 1 1,1-1-1,-1 1 0,0 0 0,0 0 1,-1 0-1,1 1 0,-1-1 1,0 1-1,0 0 0,0 0 0,-1 0 1,0 0-1,0 1 0,0-1 1,-1 0-1,1 1 0,-1-1 0,0 9 1,0 7 39,-1 0 0,-1-1 0,0 1 1,-8 34-1,4-29 44,-3 54 1,8-77-133,0 0 0,0 0 1,1 0-1,-1 0 0,1 0 1,0 0-1,-1 0 0,1 0 1,1-1-1,-1 1 0,0 0 1,1-1-1,-1 1 0,3 2 1,-2-2-337,1-1 0,0 1 0,-1-1 0,1 0 0,0 1 1,0-1-1,0-1 0,1 1 0,-1 0 0,4 0 0,5 2-2027,-1-2-1,1 1 1,-1-2-1,1 0 1,20 0-1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59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4012 145 2148,'-9'-8'7020,"7"6"-6726,1 1-1,0-1 1,0 1 0,0 0-1,-1 0 1,1-1 0,-1 1-1,1 0 1,-1 1 0,1-1-1,-1 0 1,0 0 0,-2 0-1,-144-16 4262,-80 10-2322,54 3-1137,-528-37 1451,-281-11 84,-287 79-2122,1211-24-484,-356 10 783,415-13-812,51 12-173,12-3-2650,-51-8 1177,0-1 1,0 0-1,0-1 0,0-1 0,21-4 0,20-10-5971,-27 10 3734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02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671 69 712,'2'-32'13896,"1"-1"-5381,-16 37-4924,-20-6-2696,30 2-802,-56-4-57,1 3 0,-1 2 0,1 3 1,-1 2-1,1 3 0,-82 24 0,73-6-39,64-26 0,0 1-1,-1-1 1,1 1-1,0 0 1,0 0-1,1 1 1,-1-1-1,0 1 1,1-1-1,-1 1 1,1 0 0,0 0-1,0 0 1,0 0-1,0 0 1,0 0-1,-1 6 1,3-8-4,1 1 0,-1 0 0,1-1-1,-1 1 1,1-1 0,0 1 0,-1-1 0,1 1 0,0-1 0,0 1 0,0-1 0,0 0 0,0 0-1,0 1 1,1-1 0,-1 0 0,0 0 0,1 0 0,-1 0 0,0 0 0,1-1 0,-1 1 0,1 0-1,0-1 1,-1 1 0,1-1 0,3 1 0,47 12-115,-30-10 111,1 0 1,-1 2-1,0 0 1,-1 1-1,1 2 1,-1 0-1,28 16 1,-42-21 8,0 2 1,-1-1 0,1 1 0,-1 0-1,-1 0 1,1 1 0,-1-1-1,1 1 1,-2 1 0,1-1 0,-1 1-1,0-1 1,0 1 0,-1 1-1,0-1 1,0 0 0,0 1 0,-1-1-1,0 1 1,-1 0 0,0 0-1,0-1 1,-1 1 0,-1 15 0,-1-10 28,-1 0 0,0 0 1,-1 0-1,0-1 1,-1 1-1,-1-1 0,0-1 1,0 1-1,-1-1 1,-1 0-1,0 0 0,0-1 1,-1 0-1,-1-1 1,-10 9-1,-14 11 32,-2-1 0,-2-1 0,-41 22 0,68-43-223,-49 26-48,23-23-3876,43-20-3655,19-14 1869,-6 12 2152,1-3 10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02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503 131 1136,'-9'-131'21685,"9"161"-20481,-7 27-667,-2 1-1,-3-2 1,-32 97 0,-80 154 1125,71-187-1319,-50 173-1,64-124-198,5-21-2870,24-125 895,-5-14-3365,13-9 4612,1 0 0,-1 0 0,0 0 0,1-1 0,-1 1 0,1 0 0,-1-1 0,1 0 0,-1 1 0,1-1 0,-1 0 0,1 0 0,-1 0 0,1 0 0,0 0 0,-1 0 0,1 0 0,0 0 0,0 0 0,0-1 0,0 1 0,0 0 0,0-1 0,-1-2 0,-6-9-2930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02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0 189 1744,'1'-1'487,"-1"0"-1,0 0 0,0 0 1,0 0-1,0 1 0,1-1 1,-1 0-1,0 0 0,1 0 1,-1 0-1,1 1 1,-1-1-1,1 0 0,-1 0 1,1 1-1,0-1 0,-1 0 1,2 0-1,19-11 3588,30-1-2201,-39 10-748,187-45 1716,97-34-3098,-283 77-563,11-3-1465,-18 7-2336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03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1 110 1260,'32'65'7363,"-16"-36"-3016,19 49 1,-32-69-3892,0-1 1,-1 1 0,0-1 0,0 1 0,-1 0 0,0-1-1,-1 1 1,1 0 0,-2 0 0,-2 15 0,2-19-240,0-1 0,0 1 0,0-1-1,-1 1 1,0-1 0,0 0 0,0 0 0,-1 0 0,1 0 0,-5 5 0,12-43 1562,12-2-1796,2 0 0,1 2 1,1 0-1,35-40 0,-30 39-239,89-114-4229,-110 136 1910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01.5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4003 2801 680,'-2'6'10988,"2"-7"-10808,-17 4 4096,-17-3-1500,-237-4 1644,68 3-3960,-475-31-23,-580-7 2118,812 23-1759,355 5-688,2-4 0,-166-49 0,66 6-83,-133-47 28,313 102-44,0-1-1,1 0 1,-1-1 0,0 0-1,1 0 1,0-1 0,1 0 0,-1 0-1,1-1 1,0 0 0,1 0-1,0-1 1,0 0 0,-9-15-1,10 12-27,1 1-1,0-1 1,1 0-1,0 0 0,1 0 1,0 0-1,1-1 0,0 1 1,1 0-1,0-1 0,0 1 1,4-17-1,13-62-761,54-169 0,56-81-535,-105 282 1203,43-104 568,131-239-1,-157 339-91,3 2 1,3 2-1,96-97 0,182-130-365,-279 249 5,2 2 0,1 3 0,1 1 0,103-45 0,-118 62 98,1 2 0,0 1 0,1 1 0,0 2 0,0 2 0,1 1 1,-1 1-1,1 2 0,37 5 0,64 16 381,254 72 0,-171-35-259,579 175-67,-582-153-95,513 177 190,-496-186-136,281 48 0,-74-59-73,55 9-67,-471-63 199,0 0 0,-1 1 0,1 1 0,27 14 0,-51-21-149,-1 0 0,1 1 0,0-1 1,-1 0-1,1 1 0,-1-1 1,1 1-1,-1-1 0,0 1 1,1-1-1,-1 1 0,1-1 1,-1 1-1,0-1 0,1 1 0,-1-1 1,0 1-1,0 0 0,0-1 1,1 1-1,-1 0 0,0-1 1,0 1-1,0-1 0,0 1 1,0 0-1,0-1 0,0 1 0,0 0 1,0-1-1,0 1 0,-1 0 1,1-1-1,0 1 0,0-1 1,-1 1-1,1 0 0,0-1 1,-1 1-1,1-1 0,0 1 1,-1-1-1,1 1 0,-1-1 0,1 1 1,-1-1-1,1 0 0,-1 1 1,1-1-1,-2 1 0,-32 24 355,29-21-322,-103 72-53,4 5 1,3 4-1,4 5 1,-89 106-1,-423 594-5,584-753 0,2 0 0,-2-1 0,-2-1 0,-1-2 0,-1 0 0,-34 28 0,62-60-48,0 0 1,0-1-1,0 1 1,0-1-1,0 1 1,-1 0-1,1-1 1,0 0-1,0 1 1,0-1-1,0 0 0,-1 1 1,1-1-1,0 0 1,0 0-1,-1 0 1,1 0-1,0 0 1,0-1-1,-1 1 0,1 0 1,0 0-1,0-1 1,-2 0-1,-1-1-260,1 0 0,0 0 0,0 0 0,0-1 0,0 1 0,0-1 0,1 0 0,-4-4 0,-4-7-1538,1 0 1,-14-28 0,-52-95-14714,47 93 12208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03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854 24 516,'11'-4'3789,"-9"4"-2955,1 0 1,-1-1-1,0 1 0,0-1 0,0 0 0,0 1 0,0-1 1,0 0-1,0-1 0,0 1 0,0 0 0,-1 0 1,1-1-1,0 1 0,-1-1 0,3-2 626,-20 5-561,1 1 1,-30 7-1,-6 1-770,-262 15 1166,310-26-875,3 10-240,-16 75 959,-4-2 0,-3 0 1,-36 83-1,-2-25-471,-10 22-117,-83 278 0,142-384-126,-4 61-1,1-9-52,13-91-322,-1-8-38,2-1 1,-1 1-1,2 0 0,-1 0 1,1 0-1,2 16 1,-1-21-4,0-1 0,0 0 0,0 0 1,1 0-1,-1 0 0,1 0 0,0-1 1,0 1-1,0 0 0,0-1 0,1 0 1,-1 1-1,1-1 0,-1 0 0,1 0 1,0 0-1,0-1 0,-1 1 1,1-1-1,1 1 0,-1-1 0,5 1 1,22 6 35,1-2 0,0-1 0,0-2 0,0-1 0,0-1 0,39-5 1,-32 3-36,27 0-117,135-8 331,-164 6-752,1-3 1,-1 0-1,48-16 0,-83 21 293,1 1 1,0-1-1,-1 1 0,1-1 1,-1 0-1,1 0 0,-1 0 1,1 1-1,-1-1 0,1-1 1,-1 1-1,0 0 0,0 0 1,1 0-1,-1-1 0,0 1 0,0-1 1,0 1-1,-1-1 0,1 1 1,0-1-1,0 1 0,-1-1 1,1 0-1,-1 1 0,0-1 1,1-2-1,-1-2-1545,-1 0 0,1 0 0,-1-1 0,0 1 0,-1 0 0,-2-7 1,-3-15-4850,3 11 2576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04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20 2244,'-4'-19'17544,"-5"28"-10734,-11 35-6124,18-39 387,2-4-1072,-1 0-1,1 0 1,-1 0-1,1 0 1,-1 0-1,1 0 1,0 0-1,0 0 1,-1 0-1,1 1 1,0-1-1,0 0 1,0 0 0,0 0-1,0 0 1,1 0-1,-1 0 1,0 0-1,0 0 1,1 0-1,-1 0 1,0 0-1,1 0 1,-1 0-1,1 0 1,0 0-1,-1 0 1,1 0-1,0-1 1,-1 1-1,1 0 1,1 1-1,34 12-10368,-10-4-1773,-17-4 8464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04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2732,'-8'16'14892,"4"2"-7305,3 2-6254,1-1-5261,0-7-788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06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83 736,'1'-1'514,"0"0"0,0 0-1,0 1 1,0-1 0,0 0 0,0 1-1,0-1 1,0 1 0,1 0 0,-1-1 0,0 1-1,0 0 1,1 0 0,-1 0 0,0 0-1,0 0 1,1 0 0,1 0 0,30-7 4837,-12-4-4917,0 0-1,0 2 1,1 1-1,1 0 1,-1 2-1,26-4 1,-37 8-383,0 0 0,0 1 1,0 0-1,0 1 0,0 1 1,0-1-1,1 2 1,-2-1-1,1 2 0,15 4 1,-21-5-33,-1-1 0,0 1 0,0 0 1,0 0-1,0 0 0,0 0 0,0 1 1,0 0-1,-1-1 0,1 2 0,-1-1 1,0 0-1,0 1 0,0-1 0,0 1 1,-1 0-1,1 0 0,-1 0 1,0 0-1,0 0 0,0 0 0,-1 1 1,0-1-1,0 1 0,0-1 0,0 1 1,0 7-1,-2-9 1,0 1 0,0-1 0,0 0 0,-1 1 0,1-1 0,-1 0 0,0 0 0,1 0 0,-2 0 0,1 0 0,0 0 0,0-1 0,-1 1 0,0-1 0,1 0 0,-1 1 0,0-1 0,0 0 0,0-1 0,0 1 0,0-1 0,-7 3 0,-10 5 42,-1-2 1,-26 7-1,47-14-62,-172 42 30,165-38-80,17-1 21,16 0 0,-13-1 23,0-2-1,0 1 0,0 1 1,-1 1-1,1 0 0,-1 0 0,15 6 0,-25-7 14,1-1-1,-1 1 1,1-1 0,-1 1-1,1 0 1,-1 0-1,0 0 1,0 0 0,0 1-1,0-1 1,0 1-1,0-1 1,-1 1 0,1-1-1,-1 1 1,0 0 0,0 0-1,0 0 1,0 0-1,0 0 1,-1 0 0,1 0-1,-1 0 1,0 0-1,0 0 1,0 0 0,0 0-1,0 0 1,-1 0-1,0 0 1,1 0 0,-2 3-1,-3 15 248,0-1 1,-2 1-1,0-1 0,-2 0 0,0-1 0,-1 0 0,-1 0 0,0-1 0,-2-1 1,0 0-1,0-1 0,-2 0 0,0-1 0,-1 0 0,-1-1 0,0-1 1,0-1-1,-1-1 0,-1 0 0,0-1 0,-1-1 0,1-1 0,-35 9 0,2-2-120,-2-2 0,0-2-1,-102 6 1,156-17-157,-1 0 0,1 0-1,0 0 1,0 0 0,0 0-1,0 0 1,0 0 0,0 0 0,-1 0-1,1 0 1,0 0 0,0 0 0,0 0-1,0 0 1,0 0 0,0 0-1,-1 0 1,1 0 0,0 0 0,0 0-1,0 0 1,0 0 0,0 0-1,0-1 1,0 1 0,0 0 0,-1 0-1,1 0 1,0 0 0,0 0-1,0 0 1,0 0 0,0 0 0,0-1-1,0 1 1,0 0 0,0 0 0,0 0-1,0 0 1,0 0 0,0 0-1,0-1 1,0 1 0,0 0 0,0 0-1,0 0 1,0 0 0,0 0-1,0 0 1,0-1 0,0 1 0,0 0-1,0 0 1,0 0 0,0 0-1,0 0 1,0 0 0,0 0 0,0-1-1,0 1 1,0 0 0,10-10-1580,10-8-1688,84-52-13553,-74 52 13050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08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33 256,'-7'-21'8716,"3"9"439,27 13-7314,27 5-1780,71 1 1,-82-6-30,1 1 1,-1 2 0,63 14 0,-84-13-16,67 23-12,-81-27-1,1 1-1,-1 0 0,0 0 1,0 1-1,0-1 1,-1 1-1,1 0 0,-1 0 1,1 0-1,-1 0 1,0 0-1,0 1 0,0 0 1,-1-1-1,5 8 1,-7-9 5,0-1 0,0 1 1,0 0-1,-1-1 0,1 1 1,0 0-1,-1-1 1,1 1-1,-1-1 0,1 1 1,-1-1-1,0 1 0,0-1 1,0 1-1,1-1 1,-1 1-1,-1-1 0,1 0 1,0 0-1,0 0 0,0 1 1,-1-1-1,-1 1 1,-33 23 201,-305 142 569,326-159-837,32-13 42,6 0 41,-2 0-30,1 1 0,0 2 0,-1 0 1,1 1-1,0 1 0,0 1 1,0 1-1,27 6 0,-40-5 13,1 0-1,-1 0 1,0 0-1,0 1 1,0 1-1,-1-1 1,0 1 0,0 1-1,0 0 1,0 0-1,-1 0 1,0 1-1,0 0 1,-1 0-1,0 1 1,0 0 0,-1 0-1,0 0 1,0 1-1,-1-1 1,4 12-1,-6-15 60,-1 0-1,0 0 0,0 1 0,0-1 0,-1 1 1,1-1-1,-1 0 0,-1 1 0,1-1 1,-1 0-1,0 1 0,0-1 0,0 0 1,-1 0-1,0 0 0,0 0 0,0 0 1,-1 0-1,1 0 0,-1-1 0,0 1 1,-1-1-1,1 0 0,-1 0 0,-6 5 0,-10 9 380,-2 0 0,0-2 0,-43 25-1,35-23-219,-2 3 49,-135 76 926,145-85-1069,-1-2 0,-1-1 0,0 0 0,0-2 0,-37 7 0,57-14-161,-58 4 220,60-3-217,1-1 1,-1 0-1,1 0 0,-1 0 1,1 0-1,-1 0 0,1 0 1,-1 0-1,1-1 0,-1 1 0,1-1 1,-1 1-1,1-1 0,-1 1 1,1-1-1,0 0 0,-1 1 1,1-1-1,0 0 0,0 0 1,-1 0-1,1 0 0,0 0 1,0-1-1,0 1 0,0 0 1,1 0-1,-1-1 0,0 1 1,0 0-1,1-1 0,-1 1 0,0-3 1,2 1-325,-1 1 1,1 0-1,0 0 1,0 0-1,0-1 0,1 1 1,-1 0-1,0 0 1,1 0-1,-1 1 1,1-1-1,0 0 0,0 1 1,-1-1-1,1 1 1,3-2-1,36-24-8402,-37 24 7486,13-7-2455,1 1-48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4:09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741 54 524,'1'-3'767,"1"0"-1,-1 0 1,1 1 0,0-1-1,0 1 1,0-1-1,1 1 1,-1 0 0,4-3-1,-2 3-341,0 1 0,0-1-1,0 1 1,0 0-1,0 0 1,0 0 0,0 0-1,0 1 1,1 0 0,-1 0-1,5 0 1,116-5 4851,1 0-3792,-8-1-112,-117 6-1313,-1 24 386,1-15-267,-1-1 0,0 1 0,-1 0 1,0 0-1,0 0 0,0-1 0,-1 1 0,-1 0 0,-3 7 1,-126 320 4484,93-232-3943,-112 362 1442,72-209-677,58-198-1480,-2 0 1,-4-1-1,-1-2 1,-3-1-1,-42 56 1,-32 56-6,104-166 0,-1 0 0,1 0 0,-1-1 0,1 1 0,-1-1 0,0 0 0,1 1 0,-1-1 0,0 0 0,1 0 0,-1 0 0,0 0 0,0 0 0,1 0 0,-1-1 0,0 1 0,1 0 0,-3-2 0,-36-9 0,34 10 0,-11-3 8,-1 0 1,0 2-1,-22-1 0,-40-7-176,-58-20-20834,103 21 16307,-4-2 164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40:02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1495 30 684,'2'-21'2805,"-3"12"2842,-11 21-1556,-40 31-110,-40 9-2156,38-22-1437,-12 12 20,2 3 1,2 3-1,2 2 1,2 3-1,-88 105 0,73-75 12,-110 132 590,147-167-903,2 1 0,-47 92-1,-63 199 326,28-63 912,86-209-1229,2 1 0,4 1 0,3 1 0,2 1-1,4 0 1,3 2 0,4-1 0,2 1 0,9 143 0,59 479 58,-58-656-132,3-1 0,1 1 0,1-1 0,3-1 0,1 0 0,2-1 0,33 60 0,-7-29 87,3-2 0,99 113 0,-42-64 553,6-6 1,220 177-1,-94-88-182,-52-40 224,-121-116-535,2-2-1,2-3 0,127 53 0,1 1-131,461 220-82,-250-96 21,-171-84-39,-173-101-3,2-2 0,98 28 0,134 15-17,-107-38 69,172 41-16,-259-42-97,81 21-178,-152-47 256,1-1 1,0-1 0,1-2-1,42-1 1,531-25-51,-563 23 99,323-12-19,-253 4-10,142-31 0,-20-4-12,-106 22-128,195-59-1,-85 5 36,-80 28 144,221-100 1,-344 129-29,0-3 1,-2 0-1,0-2 1,-2-1-1,49-53 1,35-31-3,-55 60-4,5-3-2,60-64-1,-104 95-1,-2 0 0,0-2 0,-1 0-1,-1 0 1,-1-1 0,-1-1 0,10-28 0,32-115 20,11-32 7,-41 139-16,78-209 24,-63 117 150,-41 153-171,1 0 0,0 0-1,0 0 1,0 0 0,0 0-1,0 1 1,0-1-1,0 0 1,0 0 0,0 0-1,0 0 1,-1 0 0,1 0-1,0 0 1,0 0-1,0 0 1,0 0 0,0 0-1,0 0 1,0-1-1,0 1 1,0 0 0,0 0-1,-1 0 1,1 0 0,0 0-1,0 0 1,0 0-1,0 0 1,0 0 0,0 0-1,0 0 1,0 0 0,0 0-1,0 0 1,0 0-1,0 0 1,0-1 0,0 1-1,0 0 1,0 0 0,0 0-1,0 0 1,-1 0-1,1 0 1,0 0 0,0 0-1,0 0 1,0 0-1,0-1 1,0 1 0,0 0-1,0 0 1,1 0 0,-1 0-1,0 0 1,0 0-1,0 0 1,0 0 0,0 0-1,0 0 1,0 0 0,0-1-1,0 1 1,0 0-1,0 0 1,-10 8-420,-15 17-734,21-20 1149,-14 15 18,-29 45 0,36-47-175,-1-2-1,-1 1 0,0-1 0,-29 27 1,40-42-166,0 0 1,0 0 0,0 0 0,0 0 0,0 0 0,0 0-1,0 0 1,0-1 0,0 1 0,0-1 0,0 0-1,-1 1 1,1-1 0,0 0 0,0 0 0,0-1 0,-1 1-1,1 0 1,0-1 0,0 1 0,0-1 0,0 0 0,-3-1-1,-47-30-10228,35 20 7395,-9-5-1017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40:10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44 888,'-21'-23'13282,"3"3"-5205,44 30-6257,-10-3-1716,-1 0 1,1-1-1,0 0 1,0-1-1,0-1 1,1-1-1,29 3 1,-27-3-55,436 29 889,-506-32-606,-97-1 91,50-2-3006,96 3 1380,-22-3 81,18-1-3803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40:11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790 350 2032,'2'0'10002,"-14"10"-8760,0-1 0,0-1-1,-1 0 1,0 0 0,-21 8 0,10-7-556,1-1-1,-46 9 1,27-10-613,-1-2 1,0-2-1,-64-4 0,56-2-36,-58-11-1,96 11-40,0 1 0,0-2-1,0 0 1,0 0 0,1-1 0,0-1 0,0 0 0,0 0 0,-20-17 0,29 20-11,1 0 1,-1 0 0,1-1-1,-1 1 1,1-1 0,1 1-1,-1-1 1,0 0 0,1 0-1,0 0 1,0 0 0,0 0-1,0 0 1,0 0 0,1 0-1,0 0 1,0 0 0,0 0-1,0 0 1,1 0 0,0-1 0,0 1-1,1-4 1,4-13-53,2 0 1,0 0 0,12-21-1,-9 18-22,-6 14 50,0-1 0,0 1 0,1 1 0,0-1 0,1 1 0,0 0 0,0 1 0,1-1 0,0 1-1,1 1 1,0 0 0,0 0 0,18-10 0,-19 13 33,1 1 1,0 0-1,0 0 0,0 1 0,1 0 0,-1 0 0,1 1 0,-1 1 1,1 0-1,-1 0 0,1 0 0,-1 1 0,0 1 0,1 0 1,-1 0-1,16 6 0,-9-2 11,-1 0 1,0 1-1,0 1 1,-1 0 0,0 1-1,0 1 1,-1 0-1,0 1 1,-1 0-1,0 1 1,-1 0-1,16 22 1,-15-14 81,0-1-1,-2 2 1,0 0 0,-2 0 0,0 0 0,-1 1 0,-1 0-1,4 33 1,-5-14 194,-3 0 0,-1 0-1,-2 0 1,-1 0-1,-3-1 1,-1 1 0,-2-1-1,-2 0 1,-29 75 0,12-57 26,-3-1 0,-2-2 0,-3-1 1,-2-1-1,-2-2 0,-2-2 0,-3-2 0,-2-2 1,-1-2-1,-99 69 0,100-77-2339,46-35 1882,-1 0 0,1 0 0,0-1 0,0 1 0,0 0-1,-1-1 1,1 1 0,0 0 0,0-1 0,0 1 0,0 0 0,-1 0 0,1-1 0,0 1 0,0-1 0,0 1 0,0 0-1,0-1 1,0 1 0,0 0 0,0-1 0,0 1 0,0 0 0,0-1 0,0 1 0,0 0 0,0-1 0,1 1 0,-1 0-1,0-1 1,0 1 0,0 0 0,0-1 0,1 1 0,-1 0 0,0 0 0,0-1 0,1 1 0,-1 0 0,7-19-4520,7-13-2891,-7 13 3726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40:12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49 1000,'14'-49'18542,"-8"68"-18401,49 146 1390,-50-143-1167,-1 0 1,-1 1 0,-1-1 0,-1 1-1,-3 40 1,-12 58 176,-6 0 0,-5-1 0,-55 157 0,17-127-484,6-17 168,75-170-332,1 1 1,44-64 0,-55 90 57,13-23-111,-10 15 64,0-1 1,2 2 0,0-1-1,1 2 1,1 0-1,25-21 1,-39 36 97,0 0 1,-1 1-1,1-1 1,0 1-1,-1 0 1,1-1-1,0 1 1,0-1-1,0 1 1,-1 0-1,1 0 1,0-1-1,0 1 1,0 0-1,0 0 1,0 0-1,-1 0 1,1 0-1,0 0 1,0 0-1,0 0 1,0 1-1,0-1 1,-1 0-1,1 0 1,0 1-1,0-1 1,0 0-1,-1 1 1,2 0-1,0 1 8,-1 0 1,1 0-1,-1 0 0,0 0 0,0 0 0,1 0 1,-1 0-1,-1 0 0,1 0 0,0 1 0,0 2 1,7 66 259,-8-66-241,-11 229 559,5-155-550,5-75-152,2-1-51,-1 1 1,0-1-1,-1 1 1,1-1-1,-1 1 1,1-1-1,-1 1 1,0-1-1,0 0 0,0 0 1,-1 1-1,1-1 1,-1 0-1,-2 3 1,-16-47-14762,10 29 11278,-2-2 71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48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44 180,'1'-1'192,"0"1"1,-1-1-1,1 1 0,0-1 0,0 1 0,-1-1 1,1 1-1,0-1 0,-1 0 0,1 1 1,-1-1-1,1 0 0,-1 0 0,1 1 1,-1-1-1,0 0 0,1 0 0,-1 0 1,0 0-1,0 1 0,1-1 0,-1 0 1,0 0-1,0-1 0,-8-17 10026,8 19-10071,0 0 0,0-1-1,0 1 1,0 0 0,0 0 0,0 0-1,0-1 1,1 1 0,-1 0-1,1-3 2056,0 3-2056,-1 0 1,0 0 0,0 0 0,0 0-1,0 0 1,1 0 0,-1 0 0,0 0-1,0 0 1,0-1 0,1 1-1,-1 0 1,0 0 0,0 0 0,1 0-1,-1 0 1,0 0 0,0 1 0,0-1-1,1 0 1,-1 0 0,0 0 0,0 0-1,0 0 1,1 0 0,-1 0 0,10 12 761,-7 7-808,0 1-1,-1-1 1,-1 1 0,-3 34 0,1 19 67,6 58 19,8 112 141,-10-182-12,-3 1 1,-14 108 0,-1 40 237,18-170-452,-4-65 78,-13-68-1451,4 29-4106,9 54 3640,1-1-1,1 1 0,-1 0 0,2 0 0,-1 0 0,4-11 0,-2 8-430,1-7-1402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40:12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1796,'2'-2'200,"-1"1"-1,0 0 1,1-1 0,-1 1-1,1 0 1,-1 0-1,1 0 1,-1 0 0,1 0-1,0 0 1,0 0-1,-1 0 1,1 1 0,0-1-1,0 1 1,0-1-1,0 1 1,0 0 0,-1 0-1,1 0 1,0 0-1,0 0 1,0 0 0,0 0-1,0 1 1,0-1-1,0 1 1,-1-1 0,1 1-1,2 1 1,4 1 554,0 0 1,0 1-1,0 0 1,-1 0-1,12 8 0,5 6 2646,43 26 0,-42-31-2709,1-1 0,0-1 1,50 13-1,445 88 1454,5-33-1679,15 2-385,-415-59-1012,-124-23 525,0 1-1,0-1 1,0 1 0,0-1-1,-1 1 1,1-1-1,0 0 1,0 0 0,0 0-1,-1 0 1,1 0-1,-1 0 1,1-1 0,-1 1-1,1 0 1,-1-1 0,0 1-1,1-1 1,-1 0-1,1-1 1,9-13-7745,-4 4 4272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32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1011 143 388,'-17'-19'2410,"-5"-5"1283,8 17 3646,53 3-1098,33-14-4602,-40 9-1768,43-7-1,517-22 1716,-394 31-877,-144 6-536,0 4 1,-1 1 0,1 3 0,86 22 0,204 80 186,-325-102-332,84 31 256,-2 5 1,170 98-1,-202-97 138,-3 2-1,-2 3 1,-2 2-1,83 90 1,-68-56 335,-4 4 1,-4 2 0,97 168-1,-130-191-479,-3 1 0,-3 1 0,-3 2 0,28 119 0,-2 35-125,25 125 77,-65-271-230,3 155 0,-17-224-646,-1 1 0,0-1 0,0 1-1,-1-1 1,-1 0 0,-8 18 0,6-15-177,1-1 0,0 1 0,-4 24 0,3-5 845,-2 0 0,-1 0 0,-2-1 0,-1 0 0,-1-1 0,-2-1 1,-1 0-1,-1-1 0,-2 0 0,-27 31 0,-16 12 39,-2-4 0,-105 86 0,117-112-77,-2-3 1,-1-2-1,-66 32 1,-189 77 87,207-101-72,-3 1-22,-2-4 1,-136 32 0,158-55 18,-1-4 1,0-3-1,-135 1 1,94-17-175,-202-32 0,-121-55-54,365 69-35,0-3 0,2-4 0,-107-52 0,137 53 180,1-2-1,2-3 0,1-1 1,2-3-1,-79-78 0,126 114 87,-180-199-105,156 168 60,1-2-1,2 0 1,1-2 0,-25-59 0,27 46-155,2 0 0,3-2 0,-10-61-1,19 80-1178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33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2684 8429,'-4'-84'11061,"6"0"-3750,10-82-501,39-163-9438,-11 81 3359,-34 190-970,4 1 0,1 0 0,3 1-1,29-74 1,-23 92 211,2 1 1,2 1-1,32-39 1,29-43-22,-42 54 37,2 3 0,3 1 0,89-84 0,-68 73 52,71-96 0,95-95-69,-204 235 12,1 1 0,1 1 0,54-31 0,-52 34 41,-18 10-10,0-1 1,23-24-1,-26 23-40,1 1 1,0 0-1,19-11 1,-166 93-1483,51-28-1435,6-1-3809,-4-3-5522,54-26 8096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36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64 157 1024,'-1'-37'13073,"-1"-1"-8484,-1-43-2090,-10 441-1059,-5-219-634,9-158-603,7 15-693,0 0 0,1-1 1,-1 1-1,1 0 0,-1-1 0,1 1 1,0-1-1,0 1 0,0-1 0,0 0 1,0 1-1,1-1 0,-1 0 0,1-4 0,1 3-616,0 0 0,0 0 0,0 0 0,1 1 0,-1-1 0,1 1 0,0-1 0,5-5 0,-3 1-886,7-7-1353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37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51 136 1072,'-1'0'507,"0"0"0,0 0 1,0 1-1,-1-1 0,1 0 0,0 1 0,0-1 0,0 1 0,0 0 0,0-1 1,0 1-1,0 0 0,0 0 0,0-1 0,0 1 0,0 0 0,1 0 1,-1 0-1,0 0 0,0 1 0,-15 33 3026,12-23-3235,1 0 0,1 0 0,0 0 0,0 13 0,2-24-281,1 0 0,-1 0 0,1 0 0,0 0 0,0 0 0,-1 0 0,1-1 0,0 1 0,0 0 1,0 0-1,0-1 0,0 1 0,0-1 0,0 1 0,0-1 0,0 1 0,0-1 0,0 0 0,0 1 0,0-1 0,0 0 0,0 0 0,0 0 0,0 0 0,1 0 1,-1 0-1,0 0 0,0 0 0,0-1 0,0 1 0,2-1 0,37-5 162,-28 3-131,-1-1 1,1-1-1,-1 0 0,-1 0 1,1-1-1,-1-1 1,0 1-1,0-2 1,-1 1-1,0-1 1,15-17-1,-19 19-9,0-1-1,-1 1 1,0-1-1,0 0 1,0 0-1,-1 0 1,1 0 0,-2 0-1,1-1 1,-1 0-1,0 1 1,-1-1-1,0 0 1,0 0 0,-1 0-1,0 0 1,0 0-1,-1 0 1,-1-9-1,1 16-36,1 1 0,0-1-1,0 0 1,-1 0 0,1 0-1,-1 0 1,1 0 0,0 1-1,-1-1 1,0 0 0,1 0-1,-1 1 1,1-1 0,-1 0-1,0 1 1,1-1 0,-1 1-1,0-1 1,0 1 0,0-1-1,1 1 1,-1 0 0,0-1-1,0 1 1,0 0 0,0-1-1,0 1 1,0 0 0,-1 0-1,-35 7 72,24-2-50,1 1 0,0 0 0,-17 11 1,22-11-181,-1 1 0,1-1 0,1 1 0,-1 1 0,1-1 0,0 1-1,1 0 1,0 0 0,0 1 0,1-1 0,0 1 0,-4 13 0,8-21-38,0-1-1,0 1 1,0-1 0,0 0-1,0 1 1,0-1 0,0 1-1,0-1 1,0 0-1,1 1 1,-1-1 0,0 0-1,0 1 1,0-1 0,1 0-1,-1 1 1,0-1-1,0 0 1,1 0 0,-1 1-1,0-1 1,1 0 0,-1 0-1,0 1 1,1-1 0,-1 0-1,0 0 1,1 0-1,-1 0 1,1 0 0,-1 1-1,0-1 1,1 0 0,-1 0-1,1 0 1,-1 0-1,0 0 1,1 0 0,17 0-5010,-7-2 2233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37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451 0 1008,'-4'6'5364,"-14"14"-745,-53-2 1955,54-13-6174,0 1 0,0 1 0,-31 18-1,-11 11 120,2 2 0,-73 65 0,129-103-551,1 1 1,0-1-1,0 0 0,0 1 0,0-1 1,0 0-1,-1 0 0,1 1 1,0-1-1,0 0 0,0 0 0,-1 1 1,1-1-1,0 0 0,0 0 0,-1 0 1,1 0-1,0 1 0,0-1 0,-1 0 1,1 0-1,0 0 0,-1 0 0,1 0 1,0 0-1,-1 0 0,1 0 0,0 0 1,0 0-1,-1 0 0,1 0 0,0 0 1,-1 0-1,1 0 0,0 0 0,-1 0 1,1 0-1,0 0 0,-1 0 0,1 0 1,0-1-1,0 1 0,-1 0 0,1 0 1,0 0-1,-1-1 0,2-18-3226,13-23-4170,-7 28 4470,2-1-51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38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0 1032,'-1'2'881,"-1"1"-1,1-1 1,0 0-1,-1 1 1,1-1-1,0 1 1,0-1-1,1 1 1,-1-1-1,0 5 1,-6 47 2646,4 60-587,3-113-2819,5 82 1500,-2-58-1404,-1 0 0,-2 0 0,-3 39-1,0-53-575,-1 8-1870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38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403 38 956,'5'-3'1969,"13"-16"2596,-16 4 2523,-11 18-4092,-22 14-1759,7 2-718,0 1-1,-25 29 0,31-30-391,-1 0-1,-1-2 1,-42 30-1,41-34-392,-46 25 709,32-27-2384,32-11 1407,0 0 0,0 1 0,0-1 0,1 0 0,-1-1 0,0 1 0,0 0 0,1-1 0,-6-1 0,7 1 27,0 1 0,0-1 0,0 1 0,0-1 0,0 0 0,0 0 0,0 1 0,0-1 0,1 0 0,-1 0 0,0 0 1,0 0-1,1 0 0,-1 0 0,1 0 0,-2-2 0,2-5-2723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39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24 129 2044,'-14'-8'8585,"6"-9"-4735,8 15-3755,-1 1 0,1-1 0,0 0 0,-1 0 0,1 0 0,0 1 0,0-1 0,0 0 0,0 0 0,1 0 0,-1 1 0,0-1 0,1 0 0,0 0 0,-1 1 0,1-1 0,0 0 0,0-1-1,6-3-83,0 1 0,0-1 0,0 1 0,1 1-1,-1-1 1,1 1 0,0 1 0,0 0-1,1 0 1,-1 0 0,1 1 0,11-2-1,17-1-38,58-1-1,-71 5 36,3 0-8,58-2 10,-78 3-9,1 1 1,0 0 0,0 0-1,-1 0 1,1 1-1,-1 0 1,15 6 0,-22-8 5,0 0 0,1 1 0,-1-1 0,1 0 0,-1 1 0,1-1 0,-1 0 0,1 1 0,-1-1 1,0 0-1,1 1 0,-1-1 0,0 1 0,1-1 0,-1 1 0,0-1 0,0 1 0,0-1 0,1 1 1,-1-1-1,0 1 0,0-1 0,0 1 0,0-1 0,0 1 0,0 0 0,0-1 0,0 1 0,0-1 1,0 1-1,0 0 0,-13 19 274,-21 10 340,22-21-397,-11 7 187,0 2 0,2 0 0,-24 25 0,41-39-334,1 0 0,-1 0 0,0 0 0,1 1 0,0-1 0,0 1 1,1 0-1,-1 0 0,1 0 0,0 0 0,0 0 0,1 1 0,-1-1 0,1 0 0,0 1 1,1-1-1,-1 1 0,1-1 0,0 1 0,1-1 0,-1 1 0,1-1 0,2 7 1,-1-9-18,0 0 0,0 0 0,0 0-1,0-1 1,0 1 0,1-1 0,-1 0 0,1 0 0,0 0 0,-1 0 0,1 0 0,0-1 0,0 1 0,0-1 0,1 0 0,-1 1 0,0-2 0,0 1 0,1 0 0,-1-1 0,0 1 0,1-1 0,-1 0 0,0 0 0,1 0 0,6-2 0,1 1-323,0 0 0,0-1-1,0 0 1,0-1 0,0 0 0,-1 0 0,12-7 0,-10-4-3959,-7 8 446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39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53 904,'32'-9'1632,"44"-16"-1,-33 7 2276,-52 20 3177,-13 0-3869,-3 0-2362,-73 18 1008,-66 10-171,130-24-1753,-5 2 786,31-8-4216,36-16-11349,-15 12 11476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49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26 804,'7'-26'14199,"-13"124"-7954,3-68-6055,1 0 0,1 1 0,2-1 1,6 41-1,-3-49-61,-1 0 1,-1 1 0,-1 0-1,0-1 1,-2 1 0,-1 0-1,-1-1 1,-7 29-1,3-38-1774,-3-24-3321,3-1 3277,-33-37-9458,27 33 8029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0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96 114 1092,'-9'-29'10701,"-24"-16"-6028,8 10-2831,67 31-1728,347 12-421,-388-9 322,0 1 0,0 0 1,0 0-1,0 0 0,0 0 0,0 0 0,0 0 1,0 0-1,1 0 0,-1 1 0,0-1 0,0 0 1,0 0-1,0 1 0,0-1 0,0 1 0,0-1 1,0 1-1,0 0 0,0-1 0,-1 1 0,1 0 0,0-1 1,1 2-1,-2-1 27,0 0-1,0 0 1,0 1 0,-1-1 0,1 0-1,0 0 1,-1 0 0,1 0 0,0 0-1,-1 0 1,1 0 0,-1 0 0,1-1-1,-1 1 1,0 0 0,1 0-1,-1 0 1,0 0 0,-1 0 0,-54 43 1542,49-39-1479,2-2-52,0 0 0,1 1 0,-1 0 0,1 0 0,0 0 0,0 1 0,0-1 0,-4 8 0,8-11-49,-1 0 0,0 1 0,1-1 0,-1 1 0,1-1 1,0 0-1,-1 1 0,1-1 0,0 1 0,0-1 0,0 1 0,0-1 0,0 1 0,0-1 0,1 1 0,-1-1 0,0 1 0,1-1 0,-1 1 0,1-1 0,-1 1 0,1-1 0,0 0 0,0 0 0,-1 1 0,1-1 1,0 0-1,0 0 0,0 0 0,0 0 0,1 0 0,-1 0 0,0 0 0,0 0 0,1 0 0,1 0 0,26 15 63,-17-10-81,0 1-1,0 0 1,-1 0-1,18 16 1,-28-22 30,1 0-1,-1 1 1,1-1 0,-1 1 0,1 0-1,-1 0 1,0-1 0,0 1 0,0 0-1,0 0 1,0 0 0,0 0-1,-1 0 1,1 0 0,-1 0 0,1 0-1,-1 1 1,0-1 0,0 0 0,0 0-1,0 0 1,0 0 0,0 1 0,0-1-1,-1 0 1,1 0 0,-1 0-1,0 0 1,0 0 0,1 0 0,-1 0-1,0 0 1,-1 0 0,1-1 0,-2 3-1,0 0 53,-1-1 0,0 1 0,-1-1 0,1 0 0,0 0 0,-1 0 0,0-1 0,0 1 0,1-1 0,-1 0 0,-7 1 0,-64 15 288,63-16-313,-207 36-267,126-23-3858,77-13 2709,0-1-2498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0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41 256,'11'-16'9294,"-11"14"-9077,1 1 1,-1 0 0,0 0-1,1-1 1,-1 1-1,1 0 1,0 0 0,-1 0-1,1 0 1,0 0-1,0 0 1,-1 0-1,1 0 1,0 0 0,0 0-1,0 0 1,0 1-1,0-1 1,0 0 0,0 1-1,1-1 1,-1 1-1,0-1 1,0 1 0,0-1-1,1 1 1,-1 0-1,0 0 1,0 0 0,1-1-1,-1 1 1,0 0-1,1 1 1,-1-1-1,0 0 1,0 0 0,1 0-1,-1 1 1,0-1-1,2 1 1,0 1 40,0 0 0,0 1-1,0-1 1,-1 0 0,1 1 0,0-1 0,-1 1-1,0 0 1,0 0 0,0 0 0,0 0 0,0 0-1,-1 1 1,1-1 0,1 5 0,16 62 617,-12-40-581,7 16-378,6 23-2523,-13-24-5109,-11-15 145,0-16 3684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1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99 876,'85'-51'15805,"-12"7"-8604,-72 43-7165,0 1 0,0-1 1,-1 1-1,1 0 0,0-1 0,0 1 0,-1 0 0,1 0 0,0 0 0,0-1 1,0 1-1,0 0 0,-1 0 0,1 0 0,0 0 0,0 0 0,0 1 1,0-1-1,-1 0 0,1 0 0,0 0 0,0 1 0,0-1 0,-1 0 0,1 1 1,0-1-1,0 1 0,-1-1 0,1 1 0,0-1 0,0 2 0,1 1-4,0-1-1,-1 1 1,1 0-1,-1-1 0,1 1 1,-1 0-1,0 0 1,0 0-1,0 4 0,2 5-20,-1 1-1,-1 0 0,0 21 1,-8 21-482,-2 0 0,-2 0 1,-22 62-1,33-115 279,0-1 0,0 0 1,0 0-1,0 0 0,-1 0 1,1 0-1,0 1 0,-1-1 0,1 0 1,-1 0-1,1 0 0,-1 0 1,1 0-1,-1 0 0,0 0 0,1 0 1,-1-1-1,0 1 0,0 0 1,-1 1-1,-2-24-5938,5-24-120,0 26 4957,8-130-3840,-9 124 4618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1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430 120 264,'-2'-11'990,"0"1"-1,-2 0 0,1 0 1,-1 0-1,-10-18 1,11 25-662,1 0 0,-1-1 1,1 2-1,-1-1 0,0 0 0,0 0 1,-1 1-1,1 0 0,0 0 0,-1 0 0,1 0 1,-1 0-1,0 1 0,1-1 0,-1 1 0,0 0 1,0 0-1,-7 0 0,-15 0 180,1 2-1,-1 0 1,1 2-1,0 1 1,-1 1 0,2 1-1,-1 1 1,1 1-1,-24 11 1,44-17-443,0 0 0,0-1 0,1 2-1,-1-1 1,0 0 0,1 1 0,0 0 0,-1-1 0,1 1 0,0 1-1,0-1 1,1 0 0,-1 1 0,1-1 0,-4 7 0,6-8-37,-1 0 0,1 0 0,0-1 0,-1 1 0,1 0 1,0 0-1,0 0 0,0 0 0,1 0 0,-1 0 0,0 0 0,1-1 1,-1 1-1,1 0 0,0 0 0,-1-1 0,1 1 0,0 0 0,0-1 0,0 1 1,0 0-1,0-1 0,1 0 0,-1 1 0,0-1 0,1 0 0,-1 1 1,1-1-1,-1 0 0,1 0 0,0 0 0,-1-1 0,1 1 0,0 0 1,0-1-1,2 2 0,11 3 66,-1 0 1,2 0-1,-1-2 1,0 0-1,1-1 1,27 1-1,102-8 97,-79 1-74,-45 4-348,34-3 457,-53 2-640,1 1-1,0 0 1,0-1-1,-1 0 1,1 0-1,-1 0 1,1 0-1,0 0 1,-1 0-1,0-1 1,1 1-1,-1-1 0,0 1 1,0-1-1,3-3 1,-5 5 174,0 0 0,1-1-1,-1 1 1,0-1 0,0 1 0,0-1 0,0 1-1,0-1 1,0 1 0,0 0 0,0-1 0,0 1 0,0-1-1,0 1 1,0-1 0,0 1 0,0-1 0,0 1 0,0 0-1,0-1 1,0 1 0,-1-1 0,1 1 0,0-1-1,0 1 1,-1 0 0,1-1 0,0 1 0,0 0 0,-1-1-1,1 1 1,0 0 0,-1-1 0,1 1 0,-1 0-1,1 0 1,0 0 0,-1-1 0,1 1 0,-1 0 0,0 0-1,-9-5-3303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2.1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18 248,'54'-9'3941,"-49"7"-2930,0 0 0,0 1 0,0 0 1,0 0-1,0 0 0,0 1 0,0 0 0,0 0 0,10 1 0,-12 0-757,0 0 1,0 0-1,0 0 0,0 1 1,0 0-1,-1-1 0,1 1 1,0 0-1,-1 0 0,1 0 1,-1 1-1,4 3 0,29 33 1320,-20-25-1120,-2 1 0,0 1 1,16 25-1,11 19 83,-28-44-330,0 1 1,-2 1 0,14 28-1,-21-37-734,0 0 0,-1 0-1,0 0 1,0 0 0,-1 0-1,0 15 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614 61 1844,'8'-24'11933,"-7"23"-11408,-1-1 1,1 0-1,0 0 1,0 0-1,-1 0 1,1 0-1,-1 0 1,0 0-1,1 0 1,-1 0-1,0-3 0,-1 4-465,0 0-1,0 0 0,1 1 0,-1-1 0,0 0 0,0 0 0,0 1 0,0-1 0,0 1 0,0-1 0,0 1 1,0-1-1,0 1 0,0-1 0,0 1 0,0 0 0,0 0 0,0-1 0,0 1 0,0 0 0,0 0 0,-1 0 0,1 0 1,0 1-1,0-1 0,0 0 0,0 0 0,-2 1 0,-20 3-38,1 0 1,-1 2-1,1 1 1,1 0-1,-1 1 0,1 2 1,1 0-1,0 1 1,-24 17-1,44-28-24,-1 1 0,1-1 1,0 0-1,-1 0 0,1 0 0,0 0 0,-1 0 0,1 0 0,0 0 1,-1 1-1,1-1 0,0 0 0,-1 0 0,1 0 0,0 1 1,0-1-1,-1 0 0,1 1 0,0-1 0,0 0 0,0 0 1,-1 1-1,1-1 0,0 0 0,0 1 0,0-1 0,0 0 1,0 1-1,0-1 0,0 0 0,-1 1 0,1-1 0,0 1 1,0-1-1,0 0 0,0 1 0,1-1 0,-1 0 0,0 1 1,0-1-1,0 0 0,0 1 0,0-1 0,0 0 0,0 1 1,1-1-1,-1 0 0,0 1 0,0-1 0,0 0 0,1 0 1,-1 1-1,0-1 0,1 0 0,-1 0 0,0 1 0,0-1 1,1 0-1,-1 0 0,0 0 0,1 0 0,-1 0 0,0 1 1,1-1-1,32 8-111,-14-4 99,-18-2 14,1 0 0,-1-1 0,1 1 0,-1 0-1,0 0 1,0 0 0,0 0 0,0 0 0,0 0 0,0 0-1,-1 0 1,1 0 0,-1 1 0,1-1 0,-1 0 0,0 0-1,0 1 1,0-1 0,0 0 0,0 0 0,-1 4 0,-12 56 50,10-47-25,1-7-6,-2 12 102,-1-1 0,0 0 1,-1 0-1,-1 0 0,-1-1 0,-13 22 1,20-60 83,7-14-257,0 18-37,1 0 1,0 1-1,2 0 1,-1 0-1,2 1 0,0 0 1,0 0-1,2 1 1,14-13-1,-20 20 89,0 0 1,1 0-1,-1 1 1,1 0-1,0 1 1,0-1-1,1 1 1,-1 1-1,1 0 1,0 0-1,0 0 1,0 1-1,0 0 1,0 0-1,1 1 1,-1 0-1,1 1 1,-1 0-1,0 0 1,15 3-1,-13 0 69,0 1 1,-1 1-1,1-1 0,-1 2 0,0-1 0,0 1 0,0 1 0,-1-1 0,0 1 0,0 1 1,-1 0-1,0 0 0,0 0 0,-1 1 0,0 0 0,-1 0 0,1 1 0,4 13 0,-3-8 28,-2 0-1,1 0 0,-2 0 0,0 0 1,-1 1-1,-1-1 0,0 1 0,-1 0 1,0-1-1,-2 1 0,-3 29 0,-1-30-46,0-1-1,0 0 1,-2 0-1,1-1 0,-2 0 1,0 0-1,0-1 1,-1 0-1,-1 0 1,0-1-1,0 0 1,-1-1-1,-1 0 0,-21 14 1,-10 4-122,-2-1 0,-90 39 0,108-55-846,-1-1 1,0-1 0,-1-1-1,-55 7 1,60-13-1365,1 0 0,-1-2-1,0-1 1,1-1 0,-1-1 0,-37-9 0,13-3-1605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3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137 271 1744,'22'-21'7776,"-3"4"2216,-10-8-5740,-6-24-3904,-4 44-82,3-149 699,-10 196-723,-1 0 0,-3-1 0,-1 0 0,-2-1-1,-23 42 1,-21 59-622,50-114-539,1-1 1,1 1-1,-5 39 0,12-47-274,1-12-2677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3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263 3 2020,'-15'-3'11504,"8"21"-7420,4-4-3758,-76 202 2669,11-35-1437,50-127-1205,-18 61 146,33-103-477,0 1 0,1-1 1,1 1-1,0 0 0,1-1 0,0 1 1,2 13-1,-1-24-22,-1 0 1,1 1 0,-1-1-1,1 0 1,0 0-1,0 0 1,0 0 0,0 0-1,0 0 1,0 0-1,0 0 1,1 0 0,-1 0-1,1-1 1,-1 1-1,1-1 1,0 1 0,0-1-1,0 1 1,2 0-1,0 0 0,0-1 0,0 1 0,0-1 1,0 0-1,1 0 0,-1-1 0,0 1 0,1-1 0,-1 0 0,5 0 0,12-3-10,1-1 1,-2 0-1,33-12 1,-34 10-7,-3 2 3,0-1-1,-1-1 1,1-1 0,-1 0-1,0 0 1,22-17-1,-32 20-16,0 0 0,-1-1 0,1 1 0,-1-1 1,0 0-1,-1 0 0,1 0 0,-1-1 0,0 1 0,-1-1 0,1 1 0,-1-1 0,0 0 0,0 0 0,-1 0 0,0 0 0,0-1 0,0 1 0,-1 0 0,0-12 0,-1 8 6,-1 1 0,0 0-1,0 0 1,0 0 0,-1 0 0,-1 0-1,1 0 1,-1 1 0,-1 0-1,0 0 1,0 0 0,0 0-1,-1 1 1,0 0 0,-1 0-1,0 0 1,0 1 0,0 0-1,0 1 1,-17-10 0,4 4-379,0 1-1,-1 1 1,0 0 0,-1 2 0,0 0-1,0 2 1,-36-5 0,-29-7-12643,67 13 9603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4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205 292 1212,'0'0'137,"0"0"0,0 0-1,0 0 1,0 0 0,0 1-1,0-1 1,0 0 0,0 0 0,0 0-1,0 1 1,0-1 0,0 0-1,0 0 1,0 0 0,0 1 0,0-1-1,0 0 1,1 2 1504,0-2-1505,-1 0 1,0 0 0,0 0-1,0 0 1,0 1 0,1-1 0,-1 0-1,0 0 1,0 0 0,0 0-1,1 0 1,-1 0 0,0 0 0,0 0-1,0 0 1,1 0 0,-1 0-1,0 0 1,0 0 0,0 0 0,1 0-1,-1 0 1,0 0 0,0-1-1,0 1 1,0 0 0,1 0 0,-1 0-1,0 0 1,0 0 0,17-14 2234,11-21-1367,100-186 3440,-118 197-3529,-10 21-219,-5 16-310,-8 12-125,0-2 0,-2 1 0,0-2 0,-2 0 0,-30 32 0,-14 17-52,-42 54-520,54-76-4143,45-46 2944,0 0 0,0-1 0,-1 1 0,0-1-1,1 0 1,-9 3 0,8-3 277,-8 2-2165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4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88 318 492,'5'-4'18113,"10"-24"-16085,-10 3-1770,10-43-88,25-68 0,-39 133-170,-1 0-1,1 0 1,1 0 0,-1 0-1,0 0 1,1 0-1,-1 0 1,1 1 0,0-1-1,0 1 1,0-1 0,0 1-1,1 0 1,-1-1-1,1 1 1,-1 0 0,1 1-1,-1-1 1,1 0-1,0 1 1,0 0 0,0-1-1,6 0 1,-2 2-1,1 0 0,-1 0 1,0 1-1,1 0 0,-1 0 0,0 1 1,1 0-1,-1 1 0,8 3 1,12 4-13,2 1-25,0 0 0,1-2 0,52 9 1,-81-18 36,0 0 1,0 0 0,-1 0 0,1 0 0,0 0 0,0 0 0,-1 0-1,1 0 1,0 0 0,0 0 0,-1 0 0,1 0 0,0-1 0,0 1-1,-1 0 1,1-1 0,0 1 0,-1 0 0,1-1 0,0 1-1,-1-1 1,1 1 0,-1-1 0,1 1 0,-1-1 0,1 1 0,-1-1-1,1 0 1,-1 1 0,0-1 0,1 0 0,-1 1 0,0-1 0,1 0-1,-1 0 1,0 1 0,0-1 0,0 0 0,0 0 0,0 1 0,0-1-1,0 0 1,0 0 0,0 1 0,0-2 0,-7-7 104,6 9-99,1 1-1,-1-1 1,0 0 0,1 0 0,-1 1-1,0-1 1,1 1 0,-1-1 0,1 0-1,-1 1 1,1-1 0,-1 1 0,1-1-1,-1 1 1,1-1 0,-1 1 0,1 0-1,0-1 1,-1 1 0,1-1 0,0 1-1,-1 0 1,1 1 0,-24 39 198,-1 0 0,-2-1 0,-2-2 0,-48 50 0,38-44 193,2 0-1,-46 73 1,-15 68 229,85-156-712,1 1-1,1 0 1,2 1 0,-8 48 0,14-54-1727,3-21-1634,3-15-282,-3 10 3638,2-8-1838,0 0 0,-1-1 0,0 1 0,-1 0 0,-1-12 0,-3 0-1003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11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91 247 2176,'-5'5'2808,"-24"26"5041,29-31-7801,0 1 0,-1-1-1,1 1 1,0-1 0,0 1 0,0-1 0,-1 1-1,1-1 1,0 1 0,0-1 0,0 1-1,0-1 1,0 1 0,0 0 0,0-1 0,0 1-1,1-1 1,-1 1 0,0-1 0,0 1 0,0-1-1,0 1 1,1-1 0,-1 1 0,0-1-1,1 1 1,1 0-53,-1 0-1,0 0 1,1 0 0,-1 0-1,1 0 1,0-1 0,-1 1-1,1-1 1,0 1-1,-1-1 1,1 0 0,0 1-1,2-1 1,6 0 20,0 0 0,0 0 0,0-1 1,0-1-1,0 1 0,0-2 0,0 1 0,0-1 1,-1-1-1,0 0 0,1 0 0,14-10 0,-5 1-13,0 0-1,-1-1 0,-1-1 1,25-27-1,-36 35-8,0-1-1,-1 0 1,0-1 0,-1 1-1,1-1 1,-2 0 0,1 0-1,-1 0 1,3-15 0,-6 22 12,1 0 1,0 0 0,-1 0-1,0-1 1,1 1 0,-1 0-1,0 0 1,0-1 0,0 1 0,0 0-1,-1-1 1,1 1 0,-1 0-1,1 0 1,-1 0 0,0-1-1,0 1 1,0 0 0,0 0-1,0 0 1,0 0 0,0 1-1,-1-1 1,1 0 0,-1 0-1,0 1 1,1-1 0,-1 1-1,0-1 1,0 1 0,0 0-1,0 0 1,0 0 0,0 0 0,0 0-1,0 0 1,0 1 0,0-1-1,-1 1 1,1-1 0,0 1-1,0 0 1,-1 0 0,1 0-1,-3 0 1,-4 1 9,1 0 1,-1 1-1,1-1 1,-1 2-1,1-1 1,0 1-1,0 1 1,0 0-1,0 0 1,-13 9-1,-6 6 38,-35 33 0,48-38 176,1 0 0,1 0 1,0 1-1,1 1 0,1 0 0,0 1 0,1 0 0,1 0 1,1 1-1,0-1 0,1 2 0,1-1 0,1 1 1,0 0-1,2 0 0,0 0 0,1 0 0,1 0 0,1 0 1,0 0-1,1 0 0,2 0 0,0 0 0,1-1 1,0 0-1,13 28 0,-14-39-152,-1 0-1,1 0 1,0 0-1,1-1 1,0 1-1,0-1 1,0 0 0,1-1-1,-1 1 1,12 7-1,-14-11-73,-1-1 0,1 1-1,0-1 1,0 1-1,0-1 1,1 0-1,-1 0 1,0 0 0,0-1-1,1 1 1,-1-1-1,0 0 1,0 0 0,1 0-1,-1 0 1,0 0-1,1-1 1,-1 1-1,0-1 1,0 0 0,0 0-1,0 0 1,1-1-1,-2 1 1,1-1 0,0 0-1,4-3 1,22-20-1671,-2-2 0,-1 0 0,-1-2 0,-1-1 0,23-38 0,-7 11-1617,59-93-3020,-81 122 5068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49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1544,'15'-9'21033,"-15"18"-21347,2 0 1304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5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0 134 1064,'31'-16'8138,"29"6"-4581,-12 2-2708,-36 5-1283,-1-1 1,0 0-1,-1-1 1,14-7-1,-19 9-207,-1 0-1,0 0 1,0 0-1,0 0 1,0-1-1,-1 0 1,0 0-1,1 0 1,-1 0-1,0 0 1,-1-1-1,3-4 1,2-9-2252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5.7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71 492,'0'1'109,"0"-1"-1,0 0 1,1 1 0,-1-1-1,0 0 1,0 0 0,1 1-1,-1-1 1,0 0 0,0 0-1,1 1 1,-1-1 0,0 0-1,1 0 1,-1 0 0,0 0-1,1 0 1,-1 1 0,0-1-1,1 0 1,-1 0 0,1 0-1,-1 0 1,0 0 0,1 0-1,-1 0 1,0 0 0,1 0-1,-1 0 1,0-1 0,1 1-1,-1 0 1,0 0 0,1 0-1,-1 0 1,0 0 0,1-1-1,-1 1 1,0 0 0,1 0-1,-1-1 1,0 1 0,0 0-1,1 0 1,-1-1 0,0 1-1,0 0 1,0-1 0,1 1-1,-1 0 1,0 0 0,0-1-1,0 1 1,0-1 0,0 1-1,0 0 1,0-1 0,0 1-1,0 0 1,0-1 0,0 1-1,0 0 1,0-2 392,-15-14 2245,-1-1-5013,13 16 1864,0 0 1,0-1-1,0 1 0,0-1 1,1 1-1,-1-1 0,0 0 1,1 0-1,0 0 1,-5-5-1,2 2-688,0 1-247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6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607 19 396,'1'-1'276,"-1"1"0,1 0 1,-1-1-1,1 1 0,-1 0 0,1-1 0,-1 1 0,0-1 1,1 1-1,-1-1 0,0 1 0,1-1 0,-1 1 1,0-1-1,0 1 0,1-1 0,-1 0 0,0 1 0,0-1 1,0 1-1,0-1 0,0 0 0,0 1 0,0-1 1,0 1-1,0-1 0,0 0 0,0 1 0,0-1 0,0 1 1,-1-1-1,1 0 0,-21 3 4340,-41 25-1719,51-22-2107,-115 46 726,-192 50 0,314-100-1689,-38 8-2572,28-10-1867,0-2-3927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6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167 283 1368,'-1'0'70,"1"-1"0,-1 1 0,1-1 0,-1 1 0,1 0 0,0-1 0,-1 1-1,1-1 1,0 1 0,-1-1 0,1 1 0,0-1 0,-1 1 0,1-1 0,0 0 0,0 1 0,0-1 0,0 1 0,-1-1-1,1 1 1,0-1 0,0 0 0,0 1 0,0-1 0,0 1 0,0-1 0,1 0 0,-1 1 0,0-1 0,0 1 0,0-1-1,0 0 1,1 1 0,-1-1 0,0 1 0,1-1 0,-1 1 0,0-1 0,1 1 0,-1 0 0,1-1 0,-1 1 0,0-1-1,1 1 1,-1 0 0,1-1 0,-1 1 0,1 0 0,0-1 0,-1 1 0,1 0 0,-1 0 0,1 0 0,-1 0-1,1-1 1,0 1 0,-1 0 0,1 0 0,50-12 4906,-32 8-4020,-3-1-967,-1-1 1,1-1-1,-1 0 0,-1-1 0,1 0 1,22-19-1,-33 23 6,0 0 0,0 0 0,0 0 0,0 0 0,-1 0 0,0-1 0,1 0 0,-2 1 1,1-1-1,3-9 0,-5 11 3,-1 0 1,1-1-1,-1 1 1,1 0-1,-1 0 1,0 0-1,0-1 1,-1 1-1,1 0 1,-1 0-1,1 0 1,-1 0-1,0-1 1,0 1-1,0 0 1,-1 1-1,1-1 1,-1 0-1,-3-5 1,1 4 7,-1-1-1,1 1 1,-1 0 0,0 0 0,0 1 0,-1-1 0,1 1 0,-1 0 0,1 1 0,-1-1-1,0 1 1,0 0 0,0 1 0,0-1 0,0 1 0,0 0 0,-1 1 0,1 0 0,-8 0-1,-5 0 348,0 1-1,-1 1 1,1 1-1,-35 10 1,43-10-125,1 1 1,-1 1-1,1 0 1,0 0-1,0 1 1,0 1-1,1 0 1,0 0-1,-8 8 1,13-11-172,0 0 0,0 0 1,1 0-1,-1 1 0,1-1 1,0 1-1,1 0 0,-1 0 0,1 0 1,0 0-1,0 0 0,0 0 0,1 1 1,0-1-1,0 1 0,0-1 0,0 1 1,1-1-1,0 1 0,1 7 1,0-12-45,0 1 1,-1-1 0,1 1-1,0-1 1,0 1 0,0-1 0,0 0-1,0 1 1,0-1 0,1 0 0,-1 0-1,0 0 1,1 0 0,-1 0 0,1 0-1,-1 0 1,1 0 0,-1-1-1,1 1 1,0 0 0,-1-1 0,4 1-1,47 8 97,-30-6-76,12 5 58,-1 1 0,0 2 1,-1 1-1,45 23 0,-59-25 23,0 1 0,-1 0 0,0 1 0,0 1 0,-2 1 0,0 0 0,0 1-1,21 28 1,-34-40-73,0 0-1,0 0 0,0 0 0,0 1 1,0-1-1,-1 0 0,1 1 0,-1-1 0,0 1 1,0-1-1,-1 1 0,1 0 0,-1-1 1,1 1-1,-1 0 0,0 0 0,-1-1 1,1 1-1,0 0 0,-1-1 0,0 1 0,-2 4 1,1-3 23,-1 0 1,0 0-1,-1-1 1,1 0-1,-1 1 1,0-1-1,0 0 1,0-1-1,0 1 1,-1-1-1,1 1 1,-1-2-1,-8 5 1,3-2-4,-1 0 1,1-1-1,-1 0 0,0-1 1,0 0-1,-1-1 0,1 0 1,0-1-1,-1 0 0,1-1 1,-1 0-1,1-1 1,-1 0-1,-15-4 0,22 3-54,1 1 0,-1-1 0,1 0-1,-1-1 1,1 1 0,0-1 0,0 0 0,0 0-1,1 0 1,-1 0 0,0-1 0,1 1 0,0-1-1,0 0 1,0 0 0,1 0 0,-1 0-1,1-1 1,-3-7 0,3 4-20,0 0 0,1 1 1,0-1-1,1 0 0,0 0 0,0 0 0,0 0 1,1 1-1,0-1 0,1 0 0,3-11 0,0 4-107,0 1 0,0 0 0,2 0 0,0 1 0,0-1 0,1 2 0,1-1 0,0 1 0,19-20 0,1 6-3937,2 0-3781,-25 21 4659,-1 0-60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7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964 18 624,'5'-12'9054,"-19"10"-2703,-19-2-2535,-232 21-1583,78-2-1607,52-8-351,-200 6 96,346-13-310,35-2-2855,-25-4-2236,-7-7-3830,-13 4 2233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7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474 418 88,'-33'0'6004,"-30"0"285,-34-6-3534,83 4-2560,0-1 1,0 0-1,1 0 1,0-1-1,-1-1 0,1-1 1,1 0-1,-1 0 1,-15-11-1,25 14-155,1 1 1,-1 0-1,1-1 0,-1 1 0,1-1 1,0 1-1,0-1 0,0 0 0,0 0 1,1 0-1,-1 0 0,1-1 0,0 1 0,0 0 1,0 0-1,-1-7 0,2 2-32,-1 1 0,2-1 0,-1 1 0,1-1 0,0 0-1,0 1 1,4-11 0,1-2-96,2 0 0,1 1 0,0 0 1,20-30-1,-21 38 44,0 0 0,1 0 0,1 1 0,17-14 1,-23 20 41,1 0 0,0 0 0,0 1 0,0 0 0,1 0 0,-1 0 0,1 1 1,-1 0-1,1 0 0,0 0 0,0 1 0,11-2 0,-13 4 9,0-1 0,0 1 0,0 1 0,0-1-1,-1 1 1,1-1 0,-1 1 0,1 0 0,-1 0-1,1 0 1,-1 1 0,0-1 0,0 1 0,0 0 0,-1 0-1,1 0 1,-1 0 0,1 0 0,-1 1 0,0-1 0,-1 1-1,3 4 1,3 7 80,0 0-1,-1 0 1,-1 1 0,3 17-1,-2-1 248,-2 1 0,-1-1-1,-2 1 1,-1 0 0,-1 0 0,-2 0-1,-1-1 1,-2 0 0,-1 0 0,-2 0-1,-1-1 1,-24 53 0,15-46-87,-1-1 0,-1-2 0,-3 0 1,0-1-1,-3-2 0,0 0 0,-2-2 0,-1-1 1,-56 41-1,56-54-2102,16-16-3060,11-5 1288,2 5 3109,1-1-1,-1 0 1,1 1 0,0-1 0,0 0 0,-1 0 0,1 1-1,0-1 1,0 0 0,0 0 0,0 0 0,0 1-1,0-2 1,2-8-3285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326 292 1180,'-9'-1'957,"0"1"1,0-2-1,1 1 1,-1-1-1,0 0 0,-9-5 1,-10-5 1148,-46-28-1,34 18-202,31 17-1610,0-1 0,0 1 0,1-1 0,0-1 0,0 0 1,1 0-1,0 0 0,0-1 0,-10-15 0,14 18-229,0-1 0,0 1-1,0-1 1,1 1 0,0-1 0,0 0 0,0 0 0,1 0-1,0 0 1,0 0 0,0-1 0,1 1 0,0 0-1,0 0 1,1 0 0,0 0 0,2-9 0,-3 15-61,0 0 0,0-1 0,0 1 0,0 0 1,0-1-1,0 1 0,0 0 0,0 0 0,0-1 1,1 1-1,-1 0 0,0 0 0,0-1 0,0 1 1,1 0-1,-1 0 0,0-1 0,0 1 0,0 0 1,1 0-1,-1 0 0,0 0 0,1-1 0,-1 1 1,0 0-1,0 0 0,1 0 0,-1 0 0,0 0 1,1 0-1,-1 0 0,0 0 0,0 0 0,1 0 1,-1 0-1,0 0 0,1 0 0,13 8 34,12 20-160,-24-25 78,16 23-1763,-8-7-2161,-5-11 545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9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1680,'6'6'7671,"16"26"-4313,33 142 3304,10-3-4054,38 112-1097,-98-264-1429,0 0 1,-1 0-1,-1 0 1,1 28-1,-4-42-265,0 1 0,0-1 0,-1 0 0,0 0 0,0 0-1,0 1 1,-1-1 0,1 0 0,-5 7 0,5-10-180,-1 1 0,1-1 0,-1 0 0,0 0 0,0 0 0,0 0 0,0 0 0,0 0 0,0-1 0,-1 1 0,1-1 0,0 1 0,-1-1 0,1 0 0,-1 0 0,1 0 0,-1 0 0,0-1 0,-3 1 0,4 0-408,-1-1 0,1 0 0,0 0 0,-1 0 0,1 0 0,0-1 0,-1 1 0,1-1-1,0 1 1,0-1 0,-1 0 0,-2-1 0,-2-4-2728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49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33 1472,'-2'0'965,"1"0"0,0 0 1,-1 0-1,1 0 0,0 0 0,-1 0 0,1-1 0,0 1 0,-1-1 0,1 1 1,0-1-1,0 1 0,0-1 0,-1 0 0,0-1 0,-9-16 4490,-9 11-6216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50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379 778 976,'2'-20'9813,"2"-14"-5034,-4 27-4394,-1 0 0,0 0 0,-1 0 0,0 1 0,0-1 0,0 0 0,-1 1 0,0 0 0,-6-10 0,-41-57 403,33 52-521,-175-288 271,166 263-538,12 23 1,1 0 0,1-1 0,1-1 0,-13-44 1,23 44-1143,13 16-1700,-8 9 2030,-1 0-1,1 0 0,0 0 1,0 1-1,0 0 1,0-1-1,0 2 0,4 0 1,16 4-2551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0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316 24 1104,'1'0'50,"17"-11"5705,-17 5-1794,-12 0 276,5 6-3954,1 0 0,-1 1 0,1 0-1,-1 0 1,1 1 0,-1-1 0,1 1-1,0 0 1,-9 6 0,0-2 89,-20 7 327,-62 36 0,85-42-644,1-1-1,0 2 1,0-1-1,0 2 1,1-1-1,0 1 1,1 0 0,0 1-1,-10 15 1,16-22-37,0 1 0,0 0 0,0 0 0,1 0 0,0 0 0,-1 0 0,1 0 1,1 0-1,-1 0 0,1 0 0,-1 1 0,1-1 0,0 0 0,1 0 1,-1 0-1,1 0 0,0 1 0,0-1 0,0 0 0,0 0 0,1 0 0,0 0 1,-1-1-1,1 1 0,3 4 0,-1-4-4,0 1 0,1 0-1,-1-1 1,1 0 0,0 0 0,0-1 0,0 1-1,1-1 1,-1 0 0,1 0 0,-1-1 0,1 0-1,0 0 1,0 0 0,0 0 0,11 0 0,119 4 79,-134-5-93,0 0 1,0-1-1,0 1 1,-1 0-1,1 0 0,0 0 1,-1 0-1,1 0 1,-1 0-1,1 0 0,-1 1 1,0-1-1,1 1 1,-1-1-1,0 1 0,0-1 1,0 1-1,0-1 1,0 1-1,0 0 0,-1 0 1,1-1-1,-1 1 1,1 0-1,-1 0 0,1 0 1,-1 0-1,0 0 1,0 0-1,0 0 0,0-1 1,0 1-1,-1 0 1,0 3-1,-1 10 64,0 0-1,-2 0 1,-5 18-1,5-21-34,-3 12 41,0 2 87,0-1 1,-2 0 0,-1 0-1,-21 38 1,24-55-227,0 0 1,-1-1-1,0 0 1,0-1-1,-1 0 1,0 0-1,0 0 1,0-1-1,0-1 1,-1 1-1,0-2 1,0 1-1,0-1 0,0-1 1,-1 0-1,-12 1 1,23-3-44,-1 0-1,1 0 1,-1 0-1,1 1 1,0-1-1,-1 0 1,1 0 0,-1 0-1,1 0 1,-1 0-1,1 0 1,0 0-1,-1 0 1,1-1 0,-1 1-1,1 0 1,-1 0-1,1 0 1,0 0-1,-1-1 1,1 1 0,-1 0-1,1 0 1,0 0-1,-1-1 1,1 1-1,0 0 1,-1-1 0,1 1-1,0 0 1,0-1-1,-1 1 1,1 0-1,0-1 1,0 1 0,0-1-1,0 1 1,-1-1-1,1 0 1,6-21-4501,21-20-2048,-11 25 4286,-1-3 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50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0 28,'-1'0'378,"0"0"0,-1 0 0,1 0 0,-1 1 0,1-1 0,-1 0 0,1 0 0,0 1 0,-1-1 0,1 1 0,0 0 0,-1-1 0,1 1 0,0 0 0,0 0 1,0-1-1,-1 1 0,1 0 0,0 0 0,0 0 0,0 1 0,1-1 0,-1 0 0,-1 2 0,0 0-152,1 1 1,0-1-1,1 0 0,-1 0 1,0 0-1,1 1 0,0-1 1,-1 0-1,1 1 1,1-1-1,-1 4 0,1 0-98,1 0 0,-1 0 0,1 0 0,0 0 0,1 0 0,0 0-1,0-1 1,0 0 0,1 1 0,0-1 0,8 10 0,-7-12-74,1 1 1,0-1-1,-1-1 1,1 1-1,1-1 1,-1 0-1,0-1 1,1 1-1,-1-1 0,1 0 1,0-1-1,0 0 1,0 0-1,0 0 1,12-1-1,-16 0-42,-1 0-1,1 0 1,0 0-1,0-1 1,0 1-1,-1-1 1,1 0-1,0 0 1,0 0-1,-1 0 1,1 0-1,-1-1 1,1 1-1,-1-1 1,0 1-1,1-1 1,-1 0-1,0 0 1,0 0-1,0 0 1,-1-1-1,1 1 1,0 0-1,-1-1 1,0 1-1,1-1 1,-1 1-1,0-1 1,0 0-1,0 1 1,-1-1-1,1 0 1,-1 0-1,1 0 1,-1 1-1,0-1 1,0 0-1,0 0 1,-1 0-1,0-4 1,-6-29 236,6 35-221,1 0 1,0 0 0,0-1 0,-1 1 0,1 0-1,-1-1 1,1 1 0,-1 0 0,1 0-1,-1 0 1,0 0 0,1 0 0,-1-1 0,0 1-1,0 1 1,0-1 0,0 0 0,0 0 0,0 0-1,0 0 1,0 1 0,0-1 0,-2 0-1,1 4 35,0 0-1,0 1 0,0-1 0,0 1 0,1 0 0,-1-1 1,1 1-1,0 0 0,0 0 0,1 0 0,-1 7 1,-7 131 2651,5-62-1074,-22 130 0,16-166-1699,-20 116 1305,21-53-5667,27-133-11470,-14 15 12912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39:51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1 756,'3'24'5341,"-2"-21"-5035,0-1 0,-1 1 0,0-1 0,1 1 0,-1 0 0,0-1 0,0 1 1,0 0-1,0-1 0,-1 1 0,1 0 0,-1-1 0,0 1 0,0-1 0,-1 4 0,-16 32 2612,6-17-1719,2 0 0,0 1-1,-12 46 1,21-61-1124,-1 0 1,1 0-1,1 0 0,0 0 0,0 0 0,0 0 0,0 0 1,1 0-1,1 0 0,-1 0 0,1 0 0,0-1 1,0 1-1,1-1 0,0 1 0,0-1 0,1 0 1,5 7-1,-7-10-59,0-1 1,0 0-1,0 0 0,0 0 1,0 0-1,1 0 0,-1 0 1,1 0-1,-1-1 1,1 1-1,0-1 0,0 0 1,0 0-1,0 0 0,-1 0 1,1 0-1,0-1 1,0 1-1,1-1 0,-1 0 1,0 0-1,0 0 0,0 0 1,0-1-1,0 1 1,0-1-1,0 1 0,0-1 1,0 0-1,-1-1 0,1 1 1,0 0-1,0-1 1,-1 1-1,1-1 0,-1 0 1,0 0-1,1 0 0,2-4 1,0 3-7,-2-1 0,1 0 0,0 1 0,-1-2 0,1 1 0,-1 0 0,-1 0-1,1-1 1,0 0 0,-1 1 0,0-1 0,0 0 0,-1 0 0,1 0 0,-1-1 0,0 1 0,0 0 0,-1 0 0,1-1 0,-1 1 0,-1 0 0,1 0 0,-2-7 0,2 11 2,0-1 1,0 1-1,-1-1 0,1 0 1,-1 1-1,1-1 0,-1 1 0,0-1 1,0 1-1,0-1 0,1 1 1,-1 0-1,0-1 0,-1 1 1,1 0-1,0 0 0,0 0 1,0 0-1,-1 0 0,1 0 1,-1 0-1,1 0 0,0 1 1,-1-1-1,1 0 0,-3 0 1,2 2-1,0-1 1,0 1 0,0-1 0,0 1 0,0 0 0,0 0-1,0 0 1,0 0 0,1 0 0,-1 0 0,0 1 0,1-1-1,-1 0 1,1 1 0,-1 0 0,1-1 0,-2 3 0,-6 9 100,1 0 1,0 0-1,1 1 0,-8 20 1,-43 151 1674,-16 40-244,56-173-1332,14-39-204,1 0-1,-2 0 1,0-1-1,0 1 1,-2-1-1,1-1 1,-1 1-1,-1-1 1,-9 11-1,12-18-987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40:15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40 912,'3'-1'562,"1"-1"0,0 0 1,0 0-1,-1 0 0,1-1 0,-1 1 0,6-6 1,-11-9 11113,-14 18-10048,-17 7-2451,30-7 1282,-48 11-446,-6-6 970,47-4-965,0 0-1,0-1 0,0 0 0,0 0 1,0-1-1,0-1 0,0 0 1,-11-2-1,19 0-277,11-2-1564,3 2-3038,-1 2-4514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40:18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1 153 392,'11'-2'8092,"-3"-12"-6776,-8 4 2561,40-13-281,-33 16-3171,0-1 1,0 0-1,0 0 0,5-10 1,3-3-216,-12 18-75,1 0-1,0 0 1,0 0-1,-1 0 0,2 0 1,-1 1-1,0 0 0,0 0 1,1 0-1,-1 0 0,1 1 1,0 0-1,-1 0 0,1 0 1,0 0-1,0 1 0,-1 0 1,1 0-1,0 0 0,0 1 1,0-1-1,-1 1 0,10 3 1,8 6 640,-14-5-589,1-1-1,-1 0 0,1-1 1,-1 0-1,1 0 0,0-1 1,0 0-1,18 1 0,-27-3-117,47 31 1320,-45-29-1324,-1 0-1,0 0 0,0 0 0,0 0 0,-1 0 1,1 0-1,0 0 0,-1 0 0,1 0 0,-1 0 0,0 0 1,1 0-1,-1 0 0,0 0 0,0 1 0,-1-1 1,1 0-1,-1 3 0,-8 43 733,0-28-592,-1-1-1,-1-1 1,-1 0 0,-1 0 0,-15 16 0,-53 49 333,55-56-414,18-20-99,1 0 0,0 1 0,0 0 0,1 0 0,-6 10-1,7-10-2,-1 0-1,1-1 1,-2 0-1,-9 10 1,-13 16 113,-11 18-6,35-45-140,4-3 136,9-2 38,-6-1-146,-2 0-10,54-2 107,146-2-42,77-12-3,-229 16-63,-48 0 127,-15-32 405,19-126-487,-5 146-32,-3 17-8,-2 22 0,-2 95 73,19-18 39,-6-72-57,1 46 0,-6-76-65,1-2 0,-1-1 0,0 1 0,0-1 0,0 0 0,0 0 0,-1 1 0,1-1 0,0 0 0,0 1 0,-1-1 0,1 0 0,-1 1 0,1-1 0,-1 1 0,1-1 0,-1 1 0,1-1 0,-1 1 0,1-1 0,-1 1 0,1-1 0,-1 1 0,0 0 0,1-1 0,-1 1 0,-1-1 0,-16-10 0,-16-4 0,2 0 0,-49-16 0,53 25 0,0 1 0,-1 1 0,1 2 0,-49 1 0,55 1 0,45-1-2645,-14 1 121,-1-1 0,0-1 0,0 1 0,1-1 0,-2-1-1,1 1 1,11-6 0,7-13-2779,-14 7 977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0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203 90 888,'1'-22'4657,"-1"17"-3677,0 0 0,0 0 0,0 0 0,1 0-1,0 0 1,-1 0 0,2 0 0,-1 0 0,1 1 0,-1-1 0,6-8 0,-6 18-611,1 0 1,-1 1 0,0-1 0,-1 1 0,1-1 0,-1 11-1,-3 26 81,-1 0 0,-3-1 0,-16 57-1,-4 29 499,-34 369 965,29-210-1661,-5-97-1479,30-172-1338,-1-26-2519,-2-27-2704,7 19 4902,0-4-32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1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0 220 1544,'2'-1'441,"0"-1"1,-1 0-1,0 1 0,1-1 0,-1 0 0,0 0 0,0 1 1,0-1-1,0 0 0,-1 0 0,2-3 0,-2 4-333,0 0-1,0 0 0,1 0 1,-1 0-1,1 0 1,-1 0-1,1 0 0,-1 0 1,1 0-1,-1 1 0,1-1 1,0 0-1,-1 0 0,1 0 1,0 1-1,0-1 1,-1 0-1,1 1 0,0-1 1,0 1-1,0-1 0,0 1 1,0-1-1,0 1 1,0 0-1,0-1 0,0 1 1,0 0-1,0 0 0,0 0 1,0 0-1,0 0 1,0 0-1,0 0 0,1 0 1,0 1-1,43-3 1720,0-1 1,60-11-1,-51 2-1410,-1-2 0,-1-3 0,68-30-1,-112 44-835,40-23 1259,-29 9-2564,-11-4-4784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1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48 880,'19'0'8571,"-1"1"-3656,59-2-1014,-28-6-4229,-1-2-1,68-23 1,-109 33-3682,-15 7 1678,-15 10 184,18-15 1973,-32 22-984,-41 34 0,69-52 1649,0 1 0,0 1 1,1-1-1,1 2 0,-1-1 1,1 1-1,1 0 0,0 0 0,-9 21 1,14-28-274,0 0 0,0 0 1,0-1-1,1 1 0,-1 0 1,1 0-1,-1 0 0,1 0 1,0 0-1,0 0 0,0 0 0,1 0 1,-1 0-1,1 0 0,0 0 1,-1 0-1,1 0 0,2 2 1,-2-3-113,1 0 1,0 0 0,-1 0-1,1 0 1,0 0 0,0-1-1,0 1 1,0-1 0,1 1-1,-1-1 1,0 0 0,0 0-1,1 0 1,-1 0 0,1-1-1,4 2 1,3-1-64,1 0-1,-1-1 1,1 0 0,-1 0-1,0-1 1,1-1-1,-1 1 1,18-7 0,27-14-1562,-29 5-2164,-11-4-4061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2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303 57 1096,'82'-57'11332,"-106"61"-7556,-2 0-3316,-22 14 98,1 2 0,-66 38 0,67-34-422,27-9-85,17-13-37,-1 0-1,1 0 0,0 0 0,-1 0 0,0 0 0,1-1 0,-1 1 0,0-1 0,1 0 0,-5 2 0,7-3 228,8 75 1292,-21 186 329,0 1-508,2-54-803,11-207-549,0-1 0,0 1-1,1 0 1,-1 0 0,0-1 0,1 1-1,-1 0 1,0-1 0,1 1-1,-1-1 1,1 1 0,-1 0 0,1-1-1,-1 1 1,1-1 0,0 0 0,-1 1-1,1-1 1,0 1 0,-1-1-1,1 0 1,0 1 0,-1-1 0,1 0-1,0 0 1,-1 0 0,1 1 0,0-1-1,0 0 1,-1 0 0,1 0-1,0 0 1,0 0 0,-1 0 0,1-1-1,1 1 1,29-5 54,-29 5-50,458-135 159,-455 133-171,2 0-11,0-1 0,0 1 0,0-2 0,13-6 0,-20 9-63,-28-1-6431,12-1-2655,5-7 905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3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87 28,'29'-17'10061,"-24"14"-8884,0-1 0,0 1 0,0 1 0,1-1 0,-1 1 0,1-1 0,9-1-1,38-6 229,-18 2-961,2 2 0,58-2 0,-80 8-332,-7 1-40,0 0 0,0-1 0,0 0 0,0-1 0,-1 0 0,1 0 1,0 0-1,0-1 0,0-1 0,10-4 0,-19 92 595,-11 116 558,10-113-665,-6 438 786,-1-439 722,-34-99-1090,23 12-1144,0 1 0,-33 6 0,16 5-3728,36-12 3688,1 0 1,0 0 0,4-32-17306,-2 26 15742,3-18-2317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5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304 759 1104,'3'0'665,"0"-1"-1,0 0 0,-1 0 1,1 0-1,0 0 1,-1 0-1,1-1 1,-1 0-1,1 1 1,-1-1-1,0 0 0,0 0 1,0 0-1,0 0 1,0 0-1,0-1 1,0 1-1,-1 0 1,1-1-1,-1 1 0,0-1 1,0 0-1,0 0 1,0 1-1,1-7 1,-2 8-643,-1 1 0,1-1 0,-1 0 0,1 0 0,-1 0 0,0 1 0,1-1 0,-1 0 0,0 1 0,1-1 0,-1 1 0,0-1 1,0 0-1,1 1 0,-1 0 0,0-1 0,0 1 0,0-1 0,0 1 0,0 0 0,0 0 0,0 0 0,0-1 0,0 1 0,1 0 0,-1 0 0,0 0 1,0 0-1,0 1 0,0-1 0,0 0 0,0 0 0,0 0 0,0 1 0,-1 0 0,-36 9-20,19 2-5,1 0 0,0 1 0,1 1 0,0 1 0,2 0 1,-1 1-1,2 1 0,-24 36 0,22-28 0,1 1-1,1 0 1,1 1 0,2 1 0,1 0-1,-8 33 1,12-37 0,1 1-1,2-1 1,0 1 0,1-1-1,2 1 1,0 0 0,2-1-1,6 37 1,-7-59 3,-1-1 1,0 1-1,1-1 0,-1 0 1,1 1-1,0-1 0,0 0 1,-1 0-1,1 0 0,0 1 1,0-1-1,0 0 1,0 0-1,0 0 0,0 0 1,0 0-1,1-1 0,-1 1 1,0 0-1,0 0 0,1-1 1,-1 1-1,0-1 0,1 1 1,-1-1-1,1 0 0,-1 1 1,0-1-1,1 0 0,-1 0 1,1 0-1,-1 0 0,1 0 1,-1 0-1,1-1 0,-1 1 1,0 0-1,1-1 0,-1 1 1,0-1-1,1 1 0,1-2 1,9-4-2,-1 1 0,0-2 1,19-14-1,-18 13 13,23-19 37,0-2-1,-2-2 1,-1-1-1,-1-1 1,-2-2-1,-1-1 1,-2-1-1,23-44 1,-30 44-22,-2 0-1,-2-2 1,-1 0 0,9-42-1,23-162-57,-32 154 9,43-153 1,-40 198 126,1 1-1,28-45 0,-55 120 205,-23 59-1,-20 15-297,-95 205 78,110-222 72,-39 145-1,67-199-103,-8 65 1,16-91-60,0 0-1,1 0 1,0 0 0,0 0 0,1 0 0,0 0 0,1 0-1,0 0 1,0-1 0,1 1 0,0-1 0,8 16 0,-10-22-36,0-1 1,0 0 0,0 1 0,0-1-1,0 0 1,0 0 0,0 0-1,1 0 1,-1 0 0,0 0 0,1 0-1,-1 0 1,1-1 0,-1 1 0,1-1-1,-1 1 1,1-1 0,-1 1 0,1-1-1,0 0 1,-1 0 0,1 0-1,3 0 1,-1 0-206,0-1-1,0 0 0,1-1 0,-1 1 1,0-1-1,0 1 0,0-1 1,7-5-1,2-2-1019,-1-1 1,1 0-1,-2-1 1,12-13-1,-9 7-1034,-1 0-1,-1 0 0,17-30 0,-20 27 211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5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 24,'1'0'562,"0"0"-1,0 0 1,0 0-1,0 0 1,0 0-1,0 1 1,0-1-1,-1 0 1,1 1 0,0-1-1,0 1 1,0-1-1,-1 1 1,1-1-1,0 1 1,0-1 0,-1 1-1,1 0 1,0 0-1,-1-1 1,1 1-1,0 1 1,8 26 4402,-8 28-2550,-7-13-974,-19 79-1,-2 12-822,22-110-1283,3-38-3565,1-43-5115,1 56 9189,0-17-3020,0-3-84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6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39 416,'9'-28'13159,"-7"17"-8622,-7 16-8089,-12 10-6203,10-10 6750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12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75 219 964,'6'-30'1412,"-2"-1"1,1-59-1,-5 39 4270,1 34 4106,-12 95-7843,-1 94 0,4-24-880,-11 43-124,-19 283-538,37-465-462,0 0-119,1-1 0,-1 0 0,1 0 0,1 0 0,-1 0 0,1 0 0,1 0-1,-1 0 1,1 0 0,4 9 0,-5-17 105,-1 0-1,1 1 0,0-1 0,-1 0 1,1 0-1,-1 0 0,1 0 0,0 0 1,-1 0-1,1 0 0,-1 0 0,1 0 1,0 0-1,-1 0 0,1 0 1,0 0-1,-1 0 0,1-1 0,-1 1 1,1 0-1,-1 0 0,1-1 0,-1 1 1,1 0-1,-1-1 0,1 1 0,-1 0 1,1-1-1,-1 1 0,1-1 0,-1 1 1,0-1-1,1 1 0,-1-1 1,0 1-1,1-1 0,-1 0 0,0 1 1,1-2-1,14-22-2038,-10 13 800,0 0 0,0-1 0,-1 1 1,-1-1-1,0 0 0,-1 0 0,0 0 0,0 0 0,-1 0 0,-1 0 0,-2-19 0,-2 6-1596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6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258 46 1812,'23'-12'6001,"-20"11"-5281,1 0 0,0-1 0,-1 0 0,1 0 0,-1 0 0,0-1 0,1 1 0,-1-1 0,0 1 0,-1-1 0,1 0 1,3-5-1,-43 21 296,14-3-1002,1 1-1,0 1 0,1 1 1,1 1-1,0 1 0,-32 31 1,41-35-8,1 0 0,-1 1 0,2 0 1,-1 1-1,2 0 0,0 0 0,0 1 0,2 0 1,-1 0-1,2 1 0,-8 28 0,12-37 33,0 0 0,1-1 0,0 1 0,0 0 0,0-1 0,0 1 0,1 0 0,0-1 0,0 1 0,1-1 0,-1 1 0,1-1 0,0 0 0,1 0 0,-1 1 0,1-2 0,0 1 0,0 0 0,1-1 0,0 1 0,-1-1 0,1 0 0,1 0 0,-1 0 0,0-1 0,1 0 0,0 0 0,0 0 0,0 0 0,0-1 0,0 1 0,0-1 0,1-1 0,-1 1 0,1-1 0,-1 0 0,1 0 0,0-1 0,-1 1 0,1-1 0,0-1 0,-1 1 0,1-1 0,0 0 0,-1 0 0,1 0 0,-1-1 0,9-3 0,11-6-16,0-1-1,45-28 1,-59 32-162,0 0 1,0-1-1,0 0 1,-1-1-1,0 0 1,-1 0-1,13-19 0,-21 26-187,0 0 0,1 1 0,-1-1 0,0 0 0,0 0 0,-1 0 0,1 0 0,0 0 0,-1 0 0,0 0 0,0 0 0,0 0 0,0-3 0,-11-36-10371,11 41 10312,-2-6-2085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6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71 1804,'8'-15'3089,"10"-21"2832,-13 16 2110,-12 54-5889,-164 840 3811,141-655-7038,30-219 1010,0 0-1,0 0 0,0 0 1,0 0-1,0 0 1,0 0-1,0 0 1,-1 0-1,1 0 1,0 0-1,0 0 1,0 0-1,0 0 1,0 0-1,0 0 1,0 0-1,0 0 0,-1 0 1,1 1-1,0-1 1,0 0-1,0 0 1,0 0-1,0 0 1,-1 1-832,1-1 832,0 0-1,0 0 1,0 0-1,0 0 1,0 0-1,0 1 1,0-1-1,0 0 1,0 0-1,0 0 1,0 0-1,0 0 0,0 0 1,0 0-1,0 1 1,0-1-1,-3-15-3607,1-25-2396,6-21-3003,-4 39 6158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7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0 197 968,'21'-8'10272,"2"1"-4235,24-2-2311,-28 6-3910,-1-1 0,0 0 1,21-9-1,-6-1-1131,43-26 0,-26 3-3490,-43 31 2988,-1 0 1,0-1-1,-1 0 1,9-12-1,-8 7-1285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7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6 2104,'16'-5'15100,"-16"10"-10477,-1 7-4199,1-6-1691,-42 250 4395,-1 10-2708,36-233-1627,5-36-1117,2-19-212,2 9 793,0-1 0,2 1 0,-1 0 0,7-13 0,5-23-3667,-10 21 2518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8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41 692,'11'-8'12313,"6"8"-8345,10-3-7361,1-18-4335,-21 13 4536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8.7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64 353 444,'10'9'3549,"24"20"5009,0-7-3934,-28-19-4463,-1-1-1,1 0 1,1 0-1,-1-1 1,0 0-1,0 0 1,1 0-1,-1-1 1,0 0-1,1 0 1,-1 0-1,8-2 1,-1 0-147,1-1 0,0 0 0,-1-1 0,0 0-1,0-1 1,0-1 0,0 0 0,-1-1 0,0 0 0,0-1 0,-1 0 0,0-1 0,14-14 0,-19 16-259,1 0 0,-2-1 0,1 0 0,-1 0 0,0 0 0,-1-1 0,0 1 0,0-1 0,-1 0 0,0-1 0,0 1 0,-1 0 0,0-1 0,-1 1 0,0-1 0,-1 0 1,0 1-1,0-1 0,-1 0 0,-3-13 0,2 16-26,0 1 0,0-1 0,0 1 0,-1-1 0,0 1 0,-1 0 0,1 0 0,-1 0 0,0 0 0,-1 1 0,1 0 0,-1 0 0,0 0 0,-1 0 0,1 1 0,-1 0 0,0 0 0,-11-6 0,10 7 279,1 0 1,-1 0-1,0 1 1,0 0 0,0 0-1,-1 1 1,1 0 0,0 0-1,-1 0 1,1 1-1,0 0 1,-1 1 0,1 0-1,0 0 1,-1 0 0,1 1-1,-12 4 1,3 3 271,0 0 0,0 0 1,0 1-1,1 1 0,1 1 0,0 0 0,1 1 1,0 0-1,1 1 0,0 1 0,1 0 0,1 0 1,-15 29-1,18-30-96,1 1 0,0-1 0,0 1 0,2 0 1,0 0-1,0 0 0,2 1 0,0 0 0,1-1 0,0 1 0,1 0 1,1-1-1,0 1 0,2-1 0,-1 1 0,9 24 0,-10-37-235,-1 0-1,1 0 1,0 0 0,1 0-1,-1 0 1,0 0 0,1 0-1,0 0 1,0-1 0,0 1-1,0 0 1,0-1 0,0 0-1,1 1 1,-1-1-1,1 0 1,-1 0 0,1-1-1,0 1 1,0 0 0,0-1-1,0 0 1,0 0 0,0 0-1,0 0 1,0 0 0,1 0-1,-1-1 1,0 0-1,0 1 1,1-1 0,-1-1-1,0 1 1,0 0 0,1-1-1,-1 1 1,0-1 0,0 0-1,0 0 1,5-3 0,5-2-1313,0-1 0,0-1 0,-1 0 0,0-1 0,0 0 0,-1-1 1,17-19-1,-10 8-1276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9.0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0 996,'3'5'1090,"0"0"1,0 0-1,0 0 0,-1 1 0,0-1 0,0 1 1,0-1-1,1 10 0,-1-3 185,-1 0-1,-1 0 1,-1 21 0,-1-10-510,-2 0 0,-1 0 0,-11 35 0,10-45-726,0 0 1,-1 0-1,-13 17 0,-2 7-139,105-146-4643,-69 87 4152,1 1 1,2 1 0,0 0-1,1 1 1,1 1 0,0 1 0,29-19-1,-46 34 640,-1 1 0,1 0 0,-1 0 0,1 0 0,-1 0 0,1 0 0,0 0-1,0 0 1,-1 1 0,1-1 0,0 1 0,0-1 0,0 1 0,0 0 0,0 0 0,-1 0 0,1 0 0,0 0-1,0 0 1,0 0 0,0 0 0,0 1 0,0-1 0,-1 1 0,3 1 0,-1-1 142,-1 1-1,0 0 1,0 1 0,0-1-1,0 0 1,-1 0 0,1 1-1,0-1 1,-1 1 0,0 0-1,0-1 1,1 1 0,-2 0-1,2 4 1,2 11 1013,-1-1 0,-1 1-1,0 34 1,-2-22-1038,-1-1 0,-2 1 0,-1-1 0,-1 0 0,-2 0 0,-13 38 0,18-62-2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9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312 193 1652,'3'0'509,"-1"-1"0,1 0 0,0 0 0,0-1 0,-1 1 0,1 0-1,-1-1 1,1 0 0,-1 1 0,0-1 0,1 0 0,-1 0 0,3-4 0,-4 4-276,0 0 0,0 0 0,0 0 0,0 1-1,-1-1 1,1 0 0,-1 0 0,1 0 0,-1 0 0,0 0 0,1 0 0,-1 0 0,0 0 0,0 0 0,-1-4 0,0 2-96,0 0 1,0 0-1,-1 0 1,0 1-1,1-1 1,-1 0-1,-1 1 1,1 0-1,0-1 1,-1 1-1,0 0 1,1 0 0,-1 0-1,0 1 1,-1-1-1,1 1 1,0-1-1,-6-1 1,1 0-16,0 2 1,0-1-1,0 1 0,-1 0 1,1 0-1,-1 1 1,0 0-1,1 1 0,-1 0 1,0 1-1,1-1 1,-1 1-1,1 1 1,-1 0-1,1 0 0,-1 1 1,1 0-1,0 0 1,-13 8-1,12-7-73,0 1 0,1 1 0,0-1 0,-1 1 0,2 1 0,-1-1 0,1 1 0,0 0 0,1 1 0,-1 0 0,1 0 0,1 0 0,0 1 0,0 0 0,1 0 0,-6 16 0,8-17 14,1 0 0,0 0 0,0 0 0,1 0 0,0 1 1,0-1-1,1 0 0,0 0 0,0 0 0,1 0 0,0 0 1,1 0-1,-1-1 0,2 1 0,4 8 0,-6-12-34,1 0 0,-1 0 0,1-1-1,0 1 1,0-1 0,0 1 0,0-1 0,1 0-1,0-1 1,-1 1 0,1-1 0,0 1 0,0-1-1,0 0 1,1 0 0,-1-1 0,0 1-1,1-1 1,-1 0 0,1 0 0,-1-1 0,1 1-1,-1-1 1,1 0 0,-1 0 0,1-1 0,-1 1-1,7-2 1,8-4-140,0 0-1,0-1 1,-1 0-1,1-2 1,-2 0 0,1-1-1,-1-1 1,-1-1-1,0 0 1,-1-1-1,0-1 1,-1 0-1,0-1 1,-2 0-1,1-1 1,-2-1 0,0 0-1,-1 0 1,-1-1-1,-1 0 1,0-1-1,-1 0 1,-1 0-1,-1 0 1,4-36 0,-5 42 468,1 24 52,4 41 310,-5-30-524,-1-8-138,16 57 275,-18-68-368,1 1 0,-1-1 0,1 0 0,-1 1 0,1-1 0,0 0 0,0 0 0,1-1 0,-1 1 0,1 0 0,-1-1 0,1 1 0,0-1 1,0 0-1,0 0 0,0 0 0,3 1 0,-4-3-155,-1 1 1,1-2-1,-1 1 0,1 0 1,-1 0-1,0 0 1,1-1-1,-1 1 1,1-1-1,-1 1 0,0-1 1,0 1-1,1-1 1,-1 0-1,0 0 1,0 0-1,0 1 0,0-1 1,0 0-1,0 0 1,0-1-1,0 1 1,0 0-1,0 0 0,0 0 1,-1-1-1,1 1 1,0 0-1,-1-1 1,0 1-1,1-2 0,15-46-6535,-14 8 2714,-2 29 2821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4:5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0 126 876,'2'-1'335,"0"1"0,-1-1 0,1 1 0,0-1 0,0 1 0,-1 0 0,1 0 0,0 0 0,0 0 0,-1 0 0,1 0 0,0 0 0,0 1 0,-1-1 0,1 1 0,0-1 0,-1 1 0,1 0 0,-1-1 0,1 1 0,-1 0 0,1 0 0,-1 0 0,1 0 0,-1 0 0,0 1 0,0-1 0,0 0 0,3 3 0,36 42 5221,-35-40-5349,0 0-1,-1 0 0,0 0 1,0 1-1,-1-1 0,0 1 1,0 0-1,0 0 0,-1 0 1,0 0-1,-1 1 0,1-1 1,-1 1-1,-1-1 0,1 8 1,1-19-280,0-1 0,0 1 0,1-1 0,-1 1 0,1 0 0,0 0 0,0 1 0,1-1 0,5-5 0,1-1-189,40-45-1674,-24 28-1224,-1-1 0,-1-1 0,28-45 0,-41 50 607,-7 14 1090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00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584 60 2068,'-9'38'10965,"0"-2"-6065,7-14-3231,0-16-1477,1 0 1,0 1-1,0-1 1,0 1-1,1 0 1,0-1-1,1 1 1,-1-1-1,1 1 1,0-1-1,1 0 1,0 1-1,0-1 1,0 0 0,7 12-1,-8-17-188,0-1-1,1 1 1,-1 0 0,1-1 0,-1 1-1,1-1 1,-1 1 0,1-1-1,-1 0 1,1 1 0,0-1-1,-1 0 1,1 0 0,-1 0 0,1 0-1,0 0 1,-1-1 0,1 1-1,-1-1 1,1 1 0,-1-1 0,1 1-1,-1-1 1,1 0 0,-1 1-1,2-2 1,41-25-144,-40 25 111,16-14-341,0-2-1,-1 0 0,-1-1 0,0 0 0,-2-2 0,0 0 0,21-38 0,-21 22 59,-10 26 485,-5 37 208,4 88 529,21 116 0,-11-110-851,1-4-29,-1-5 96,1 138 1,-16-216-3,-1 1-1,-2-1 1,-2 0 0,-1 0 0,-1 0 0,-2-1 0,-1 0-1,-23 50 1,26-69-71,-1 1-1,-1-1 1,0 0-1,-1-1 1,0 0-1,0-1 1,-2 0-1,1-1 1,-23 16 0,13-13-1,1-1-1,-2-2 1,1 0 0,-2-1 0,-40 11 0,13-9-869,-1-3 0,0-1 0,-1-3-1,0-3 1,-62-5 0,20-7-4299,73 6 2115,0 0-1,-27-11 1,19 4-497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1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1 254 1080,'8'-2'9718,"13"-2"-5479,-7 4-3461,0-1 0,0-1 0,0 0 0,15-4-1,-13 1-860,0-1 0,30-14 0,25-25-4620,-4-8-4773,-51 41 6538</inkml:trace>
  <inkml:trace contextRef="#ctx0" brushRef="#br0" timeOffset="1">844 24 916,'33'-10'11983,"-5"1"-6942,-1 5-9196,-26 4 3979,-1 0 0,1 0 0,-1 0 0,1 0 0,-1 1 0,0-1 0,1 0 0,-1 0 0,1 1 0,-1-1 0,0 0 1,1 1-1,-1-1 0,0 0 0,1 1 0,-1-1 0,0 0 0,0 1 0,1-1 0,-1 1 0,0-1 0,0 1 0,0-1 1,0 0-1,0 1 0,1-1 0,-1 1 0,0-1 0,0 1 0,0-1 0,0 1 0,0-1 0,0 1 0,0-1 0,-1 1 0,1-1 1,0 1-1,0-1 0,0 0 0,0 1 0,-1-1 0,1 1 0,0-1 0,0 0 0,-1 1 0,1-1 0,0 1 0,-1-1 1,1 0-1,0 1 0,-1-1 0,1 0 0,0 0 0,-2 1 0,-4 10-2241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01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23 960,'28'1'9069,"1"1"-6040,32 1-1696,-15-3-1212,1-1-1,83-14 1,-130 15-237,0 0-1,1 0 1,-1 0 0,0-1 0,1 1 0,-1 0 0,0 0 0,1-1 0,-1 1-1,0 0 1,0 0 0,1-1 0,-1 1 0,0 0 0,0-1 0,0 1 0,1 0 0,-1-1-1,0 1 1,0 0 0,0-1 0,0 1 0,0-1 0,0 1 0,0 0 0,0-1-1,0 1 1,0 0 0,0-1 0,0 1 0,0-1 0,-13-1-9513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02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28,'0'2'372,"-1"0"0,1-1 0,0 1 0,0 0 0,1 0 0,-1 0 0,0-1 0,0 1 0,1 0 0,-1 0 0,1-1 0,0 1 0,-1 0 0,1-1 0,0 1 1,0 0-1,0-1 0,0 0 0,0 1 0,0-1 0,1 1 0,-1-1 0,0 0 0,1 0 0,-1 0 0,1 0 0,-1 0 0,2 1 0,21-4-946,1-16-6489,-18 9 4539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02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2056,'3'27'9363,"7"4"-4993,31 63-1665,-40-91-2479,8 19 58,0 1 0,-2 1 1,0-1-1,-2 1 0,4 27 0,3 124 320,-11-153-524,-1 1 27,0 0-1,-2 0 0,0-1 1,-1 1-1,-2-1 0,0 0 1,-13 32-1,15-45-82,0 0 0,-1-1-1,-1 1 1,1-1 0,-1 0 0,-1 0 0,0-1 0,0 1-1,0-1 1,-1-1 0,0 1 0,0-1 0,0 0-1,-1-1 1,0 0 0,0 0 0,-1-1 0,1 1-1,-1-2 1,-15 5 0,23-8-31,0 1 0,0-1 0,0 1 0,0-1 0,0 0 0,0 0 0,0 1-1,0-1 1,0 0 0,0 0 0,0 0 0,0 0 0,0 0 0,-1-1 0,1 1 0,0 0 0,0 0 0,0-1 0,0 1 0,0 0 0,0-1 0,0 1-1,0-1 1,1 0 0,-1 1 0,0-1 0,0 0 0,0 1 0,0-1 0,1 0 0,-1 0 0,0 0 0,1 1 0,-1-1 0,1 0 0,-1 0-1,1 0 1,-1 0 0,1 0 0,0 0 0,-1 0 0,1 0 0,0-1 0,0 1 0,0 0 0,0 0 0,0 0 0,0 0 0,0 0 0,0 0-1,0 0 1,1-1 0,0-4-36,0 1-1,0-1 1,1 1-1,0 0 0,0 0 1,0 0-1,0 0 1,1 0-1,3-5 0,-2 6 33,0-1-1,0 1 1,1-1-1,0 1 1,-1 1-1,1-1 1,0 0-1,1 1 1,-1 0-1,10-3 1,-13 5 9,0 0 0,0 1 0,0 0 0,-1-1 0,1 1 0,0 0 0,0 0 0,0 0 0,0 0 0,0 0 0,0 0 0,0 1 0,0-1 0,0 0 0,-1 1 0,1 0 1,0-1-1,0 1 0,-1 0 0,1 0 0,0 0 0,-1 0 0,1 0 0,-1 1 0,1-1 0,-1 0 0,0 1 0,1-1 0,-1 1 0,0-1 0,0 1 0,0 0 0,0-1 0,0 1 1,-1 0-1,2 3 0,3 13 177,0 0 0,-2 1 1,0-1-1,-1 1 1,-1-1-1,-1 1 0,-2 21 1,3 44 676,18 148 1397,-17-191-1514,-2 43 0,-2-27-255,18-118-2562,-12-36-8738,-6 80-1037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04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5997 2574 1736,'24'-4'1278,"0"0"1,0 2-1,0 1 0,1 1 0,40 5 1,-62-5-686,0 0 0,0 0 0,0 0 0,0 0 0,0 0 0,0-1 1,0 1-1,0-1 0,0 0 0,0 0 0,0 0 0,-1 0 1,1-1-1,0 1 0,-1-1 0,4-2 0,37-38 2031,-7 6-1972,15 9 424,-43 24-405,0-1 0,0 0 0,-1 0 0,14-10 0,-21 13-614,0 1 1,0-1-1,0 0 1,0 1-1,0-1 0,0 0 1,-1 1-1,1-1 1,0 0-1,0 1 1,0-1-1,-1 1 0,1-1 1,0 0-1,-1 1 1,1-1-1,0 1 1,-1-1-1,1 1 0,-1-1 1,1 1-1,-1-1 1,1 1-1,-1-1 1,1 1-1,-1 0 1,0-1-1,1 1 0,-1 0 1,0 0-1,1-1 1,-1 1-1,1 0 1,-2 0-1,-24-13 58,-3 5-103,0 1 1,-1 1 0,0 1-1,-60-1 1,-126 15-61,90-1 29,74-6-1,-288 5-58,237-9 111,-133-21 1,133 10-6,-145 1 0,-103 21-259,-351-8-32,70-4 382,428 12-95,-214 2-38,324-13-3,1-5 0,-133-26 0,88 8 37,-239-12-1,-140 31 47,338 7-86,155-1 25,0-1 0,0-1 0,1-1 0,-1-2 0,1 0 0,0-1 0,0-1 1,1-1-1,0-2 0,0 0 0,1-1 0,0-1 0,1-1 0,-30-25 0,-11-13-8,2-2 1,3-2 0,3-3 0,-76-106-1,116 144 1,2 0-1,1-1 1,0 0-1,1-1 1,2 0 0,0 0-1,1 0 1,2-1-1,-3-24 1,2-27-26,6-112 1,1 13-6,-4 132 24,0-135 42,3 149-32,2 1-1,1 0 1,0 0 0,14-40 0,-12 50-50,2 0 0,0 1 0,0-1 1,1 2-1,1-1 0,1 1 0,18-19 0,97-81-482,-57 56 417,-41 34 73,2 3 1,0 0-1,1 2 1,1 1 0,1 1-1,0 2 1,1 1-1,1 2 1,68-14 0,18 5 15,198-8 1,-259 26 15,774-30 49,1 64-114,-113 6-82,-503-39 52,282-39 0,-434 32 100,561-89 21,-612 93-11,12-1 126,-27 6-125,-1 0-1,1 0 0,0 0 1,-1 0-1,1 0 1,-1 0-1,1 0 1,0 0-1,-1 0 0,1 0 1,-1 1-1,1-1 1,-1 0-1,1 0 1,-1 1-1,1-1 0,-1 0 1,1 0-1,-1 1 1,1-1-1,-1 1 1,1-1-1,-1 0 0,0 1 1,1-1-1,-1 1 1,0-1-1,1 1 1,-1-1-1,0 1 0,1-1 1,-1 1-1,0-1 1,0 2-1,7 24 90,2-1 1,0 0-1,1 0 0,2-1 0,26 41 0,3 8 133,5 18 18,-4 2-1,-5 2 0,-3 1 1,-5 2-1,28 162 0,-35-100 525,2 232 0,-25-377-752,0 1-1,-1 0 1,-1 0 0,0-1 0,-2 1-1,1-1 1,-2 0 0,-9 19 0,15-33-163,0 1 1,0-1 0,0 1-1,0-1 1,0 1 0,0-1 0,1 1-1,-1-1 1,0 1 0,1-1 0,-1 1-1,1-1 1,0 0 0,-1 1 0,1-1-1,0 0 1,0 1 0,0-1-1,0 0 1,0 0 0,0 0 0,0 0-1,0 0 1,0 0 0,1 0 0,-1 0-1,0-1 1,3 2 0,41 21-6099,56 9-8995,-73-23 11109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24.2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72 13 2072,'7'-13'18819,"-11"36"-18400,4-15-347,-1 0-34,1 0 1,0 0-1,1-1 0,0 1 1,0 0-1,1 0 0,0-1 0,5 14 1,-5-11-14,0-1 0,-1 1 0,0 0 0,-1 0 0,0-1 0,0 1 0,-1 0 0,0-1 0,-1 1 0,-4 16 0,-4 30 156,4 25 421,-9 199 617,15-265-1088,1-1 1,-2 1 0,0-1 0,-1 1 0,0-1 0,-1 0 0,-9 24 0,-4-99-3344,12 49 487,0 0 231,2 7 887,1 0 0,-1-1 0,1 1 0,0 0 0,0 0 0,1-1 0,-1-7 0,3-2-1941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24.9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15 640,'-5'8'8531,"6"10"-3853,-1-15-4289,0-1-1,0 0 0,0 0 1,1 1-1,-1-1 0,1 0 1,0 0-1,0 0 1,0 1-1,0-1 0,1 2 1,1-2-359,1-1 0,-1 0-1,0-1 1,0 1 0,0 0 0,0-1 0,1 0 0,-1 0 0,0 0 0,0 0 0,1 0 0,-1-1-1,0 1 1,0-1 0,0 0 0,1 0 0,-1 0 0,0 0 0,-1-1 0,1 1 0,0-1 0,0 0 0,0 0-1,-1 0 1,1 0 0,-1 0 0,0 0 0,0-1 0,0 1 0,0-1 0,0 0 0,0 1 0,0-1-1,-1 0 1,0 0 0,1 0 0,-1 0 0,0 0 0,-1-1 0,2-5 0,-3 8-29,1 1 0,-1-1 0,1 0 1,-1 1-1,0-1 0,1 1 0,-1-1 0,0 1 1,0-1-1,1 1 0,-1 0 0,0-1 0,0 1 0,0 0 1,0-1-1,1 1 0,-1 0 0,0 0 0,0 0 1,0 0-1,0 0 0,0 0 0,1 0 0,-1 0 1,0 0-1,0 0 0,0 1 0,0-1 0,0 0 0,1 1 1,-1-1-1,0 0 0,0 1 0,0 0 0,-33 13 28,-3 9 1,37-23-104,22-33-14149,-16 27 10888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25.6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194 341 696,'0'1'249,"0"0"-1,0 0 1,0 0-1,0 0 1,0 0-1,1 0 1,-1 0 0,0 0-1,0 0 1,1 0-1,-1-1 1,0 1-1,1 0 1,-1 0 0,1 0-1,0 0 1,-1-1-1,1 1 1,-1 0-1,1 0 1,0-1 0,0 1-1,-1-1 1,1 1-1,0 0 1,0-1-1,0 0 1,1 1-1,0 0 171,1 0 0,0-1 0,0 1 0,0-1 0,0 0 0,0 0 0,0 0-1,-1 0 1,7-2 0,6-1 662,0-2-1,25-10 1,-37 14-989,24-10 344,-7 4-232,-1-2 0,0 0 0,20-13 1,-34 18-201,0-1-1,-1 1 1,0-1 0,0 0 0,0 0 0,-1-1 0,0 1 0,0-1 0,0 1 0,-1-1 0,1 0 0,-1 0 0,-1 0 0,1-1 0,-1 1 0,0 0 0,-1-1 0,0 1 0,0 0 0,-1-8 0,1 3 5,-1 1-1,0-1 1,0 1-1,-2 0 1,1 0-1,-1-1 1,-1 2-1,0-1 1,0 0-1,-1 1 1,-9-15 0,12 22 19,0 0 0,-1 0 0,1 0 0,-1 0 0,1 1 0,-1-1 0,0 1 0,1-1 1,-1 1-1,0 0 0,0 0 0,0 0 0,0 1 0,0-1 0,0 1 0,0-1 0,0 1 1,0 0-1,0 0 0,0 0 0,0 1 0,0-1 0,-1 1 0,2 0 0,-1 0 0,0 0 1,0 0-1,0 0 0,-4 3 0,-2 0-11,1 0-1,1 1 1,-1 0 0,1 0-1,0 1 1,0 0 0,0 0-1,-11 14 1,10-7 46,0 1 1,0 0-1,1 0 0,1 1 0,0 0 1,1 0-1,1 1 0,1-1 1,-4 26-1,3 13 1086,5 83 1,-2 19 572,-8-65-842,-39 172 0,31-189-691,13-48-138,-2 0 0,0 0-1,-2 0 1,0-1 0,-2-1-1,-1 1 1,-20 32 0,30-56-77,1 0 0,0-1 1,0 1-1,-1 0 1,1-1-1,0 1 1,0 0-1,-1-1 0,1 1 1,-1-1-1,1 1 1,-1-1-1,1 1 1,-1-1-1,1 1 0,-1-1 1,1 1-1,-1-1 1,1 0-1,-1 1 0,0-1 1,1 0-1,-1 1 1,0-1-1,1 0 1,-1 0-1,0 0 0,1 0 1,-1 0-1,0 0 1,0 0-1,1 0 1,-1 0-1,0 0 0,1 0 1,-1 0-1,0 0 1,1 0-1,-1-1 1,0 1-1,1 0 0,-1-1 1,1 1-1,-1 0 1,0-1-1,1 1 0,-1-1 1,1 1-1,-1-1 1,1 1-1,-1-1 1,1 1-1,-1-1 0,1 1 1,0-1-1,-1 0 1,1 1-1,0-1 1,0 1-1,-1-1 0,1 0 1,0 1-1,0-1 1,0 0-1,0-1 0,-12-58-6322,10 44 3182,-7-30-5799,8 31 5761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25.9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1 209 304,'73'-39'11808,"-13"8"-8577,-47 24-3136,-1-1 1,0 0 0,0-1 0,-1-1 0,11-11-1,-8 7-1062,15-19-3242,-13 9-3357,-13 20 4659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26.9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 1 168,'-8'9'538,"-1"1"-1,1 0 1,1 0-1,0 0 1,0 1-1,1 0 1,-6 15-1,-27 85 1236,28-72-230,2 0-1,2 0 1,-4 44 0,10-68-1352,0 0 0,2 0 1,-1 0-1,2 0 0,0-1 1,1 1-1,0 0 0,1-1 0,0 0 1,2 0-1,10 21 0,-8-23-295,1 0-1,0 0 0,0-1 0,2-1 0,-1 0 0,1 0 1,0-1-1,1 0 0,0-1 0,21 11 0,53 16-3281,1-11-3579,-66-18 4486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27.4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403 14 640,'8'-12'10913,"-7"11"-10339,-1 1 1,3-1-1,9 9 5356,12 34-3864,-19-32-1860,12 30 265,-2 0 1,15 63-1,-2-5-26,-25-88-394,-1-1 0,0 0 0,0 1-1,-1 0 1,0-1 0,-1 1 0,0 0-1,0-1 1,-1 1 0,-1-1 0,-4 18-1,2-12 12,-2-2-1,0 1 1,0-1-1,-1 1 1,-1-2-1,0 1 1,-11 11-1,-7 5-129,-1-1 0,-1-2 0,-2 0-1,-1-2 1,-36 21 0,36-25-1919,-59 28 1,24-26-3919,54-19 3409,0-1-1,0 0 1,-20 0-1,12-2-1024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12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1 114 108,'0'3'645,"1"-1"1,-1 1-1,1 0 0,-1 0 0,1-1 1,0 1-1,0 0 0,0-1 1,0 1-1,1-1 0,-1 1 0,1-1 1,0 0-1,-1 1 0,1-1 1,0 0-1,0 0 0,1-1 0,-1 1 1,0 0-1,4 1 0,-3-2-361,0 0 0,0-1-1,0 1 1,1-1 0,-1 0-1,0 0 1,0 0 0,0-1 0,0 1-1,1-1 1,-1 0 0,0 0-1,0 0 1,0 0 0,0 0-1,-1-1 1,1 1 0,5-4-1,4-3-881,-1-1 0,0 0 0,0 0 0,14-17 0,-14 13-2061,0 0-1,-1 0 0,12-23 1,-14 18-995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27.8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72 392,'1'-14'2385,"-1"11"-1740,1-1 1,-1 1-1,0-1 1,0 1-1,0-1 1,0 1-1,0-1 1,-1 1 0,0-1-1,0 1 1,0-1-1,0 1 1,0 0-1,-4-6 1006,21 41 3461,-10 4-4288,-2 2 1,0 62-1,-4-63-798,2 1 0,10 61-1,-4-68-257,7 39-1468,-11-24-6125,-9-29 1592,1-8 2964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28.3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538 0 1112,'4'6'4885,"14"20"-1442,7 24 678,-15-30-2878,0 0 0,8 28-1,-16-43-1059,0 1-1,-1 0 1,0 0-1,0 0 1,0 0 0,-1 0-1,0 0 1,0 0-1,-1 1 1,1-1-1,-1 0 1,-1 0 0,-1 6-1,2-11-168,1 1-1,-1-1 0,0 1 1,1-1-1,-1 1 1,0-1-1,0 1 0,0-1 1,0 0-1,0 0 1,0 1-1,-1-1 0,1 0 1,0 0-1,-1 0 1,1 0-1,-1 0 0,1-1 1,-1 1-1,1 0 1,-1-1-1,1 1 0,-1-1 1,1 1-1,-1-1 1,0 0-1,1 0 1,-1 0-1,0 0 0,1 0 1,-1 0-1,0 0 1,1 0-1,-1-1 0,0 1 1,1-1-1,-1 1 1,1-1-1,-1 0 0,1 1 1,-1-1-1,1 0 1,-2-1-1,-4-2-216,0 0-1,0-1 1,1 0 0,0 0-1,0 0 1,0-1 0,-7-9-1,30 32-784,-15-16 996,0 0 0,1 1 0,-1 0-1,0-1 1,0 1 0,0 0 0,0 0-1,-1 0 1,1 0 0,0 0-1,-1 1 1,1-1 0,-1 0 0,0 1-1,0-1 1,0 1 0,0-1 0,0 1-1,-1 0 1,1-1 0,-1 1 0,0 0-1,0-1 1,0 1 0,0 0-1,0-1 1,0 1 0,-1 0 0,1-1-1,-1 1 1,0-1 0,-1 6 0,-4 2 205,0 0 0,-1 0 0,0-1 0,0 0 0,-1 0 1,0 0-1,-13 10 0,-73 51 917,62-48-864,-46 37-425,-73 49-236,98-78-4397,-2-7-4391,40-19 5603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28.7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386 1 1704,'-4'16'482,"-1"0"-1,0-1 0,-1 1 1,-1-1-1,0 0 1,-2-1-1,1 0 0,-2 0 1,1-1-1,-2 0 1,-19 19-1,15-18-366,0 0 0,-1-1 1,-1-1-1,0 0 0,-1-1 0,0-1 1,0-1-1,-38 13 0,53-21-89,0 0 0,1 0 1,-1 0-1,0-1 0,0 1 0,0-1 0,1 0 0,-1 1 0,0-2 0,0 1 1,0 0-1,0 0 0,1-1 0,-1 0 0,0 1 0,0-1 0,1 0 0,-1 0 1,0-1-1,1 1 0,-1-1 0,1 1 0,0-1 0,0 0 0,-1 1 1,-2-5-1,3 3 33,1 1 1,0-1 0,0 1-1,0-1 1,0 0-1,0 0 1,0 0 0,1 1-1,0-1 1,-1 0-1,1 0 1,0 0 0,0 0-1,1 0 1,-1 1-1,1-1 1,-1 0 0,1 0-1,0 1 1,0-1-1,0 0 1,0 1 0,0-1-1,1 1 1,-1-1-1,4-3 1,-3 4 16,-1 0 0,0 0 0,1 0 0,-1 1 0,1-1 0,0 1 0,-1-1 0,1 1 1,0 0-1,0-1 0,0 1 0,0 0 0,0 0 0,0 0 0,0 1 0,0-1 0,0 0 0,1 1 0,-1 0 0,0-1 0,0 1 0,1 0 0,-1 0 0,0 0 1,0 0-1,1 1 0,-1-1 0,0 1 0,0-1 0,0 1 0,0 0 0,1 0 0,-1-1 0,0 2 0,-1-1 0,1 0 0,0 0 0,0 1 0,2 2 0,-2-3-406,-1 1-1,0 0 1,0 0-1,0-1 0,0 1 1,-1 0-1,1 0 1,0 0-1,-1 0 0,0 0 1,1 0-1,-1 0 1,0 0-1,0 1 0,0-1 1,0 0-1,0 0 1,-1 4-1,-3 5-2331,2 1-198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31.0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1313 5 380,'2'-1'651,"1"0"0,-1 1 1,0-1-1,1 1 0,-1-1 0,1 1 0,-1 0 1,1-1-1,-1 2 0,1-1 0,-1 0 0,1 0 1,-1 1-1,1-1 0,-1 1 0,4 1 0,-1 0-242,0 0-1,-1 1 0,0 0 0,1 0 0,-1 0 0,0 0 0,-1 0 1,5 5-1,-3-3-284,-1 0 1,0 0-1,0 1 1,0-1-1,-1 1 1,0 0-1,0 0 1,0 0-1,-1 0 1,0 1-1,0-1 1,-1 1-1,2 10 1,-3-15-86,0 0 0,0 0 1,-1-1-1,1 1 0,0 0 0,-1 0 1,1-1-1,-1 1 0,1 0 1,-1-1-1,0 1 0,0 0 0,0-1 1,0 1-1,0-1 0,0 1 0,0-1 1,-1 0-1,1 0 0,0 1 1,-4 1-1,1-1-16,1 0 1,-1 0-1,0-1 1,-1 1-1,1-1 0,0 0 1,0 0-1,-1-1 1,-4 1-1,-2 0-49,0-1-1,-1-1 1,1 0-1,-1 0 1,1-1-1,-16-5 1,1-3-222,18 6 40,-1 1-1,0-1 1,1 2-1,-1-1 1,0 1-1,-12-1 1,-8 35 697,14-26-436,-1-2-1,0 0 0,0 0 1,-31 1-1,-32 7-111,48-3-86,8-2-439,0-2 1,-1 0-1,-40 3 0,62-8 306,0 0-1,0-1 1,0 1-1,0 0 1,0-1-1,1 0 1,-1 1-1,0-1 1,0 0-1,0 0 1,1 0-1,-1 0 1,0 0-1,1-1 1,-1 1-1,1 0 1,-1-1 0,-1-2-1,2 2 251,0 1 0,0-1 0,-1 1 0,1 0-1,-1-1 1,1 1 0,-1 0 0,1 0 0,-1 0 0,0 0 0,1 0 0,-1 0 0,0 1-1,0-1 1,0 0 0,0 1 0,1-1 0,-1 1 0,0 0 0,0 0 0,0 0 0,-4 0-1,-2 2 82,-1 0-1,0 1 0,1 0 0,0 0 0,-12 7 0,14-6 19,0-1 0,-1 0 0,0 0 0,0-1 0,0 0 0,0 0 0,0 0 0,-10 0 0,16-2-63,1 0 0,-1 0 0,0-1 0,0 1 0,0 0 0,0-1 0,0 1 0,0-1 0,1 1 0,-1-1 0,0 1 0,0-1 0,1 1 0,-1-1 0,0 0 0,1 1 0,-1-1 0,1 0 0,-1 1 0,1-1 0,-1 0 0,1 0 0,-1 0 0,1 0 0,0 1 0,-1-1 0,1 0 0,0 0 0,0 0 0,0 0 0,0 0 0,0 0 0,0 0 0,0 0 0,0 0 0,0 0 0,0 1 0,0-1 0,0 0 0,1-1 0,-1 1 3,1 0 1,-1 0-1,0-1 1,0 1 0,0 0-1,0 0 1,0 0-1,0 0 1,0 0-1,0 0 1,-1 0 0,1 0-1,0 0 1,-1 0-1,1 0 1,-1 0-1,1 0 1,-1 1 0,1-1-1,-1 0 1,1 0-1,-2-1 1,0 5 235,0 0 0,0 0 0,1 1 0,0-1 0,0 1 0,0-1 1,0 1-1,0-1 0,0 8 0,0-7 122,-2 12 127,-1 0 1,-1 0 0,-1-1 0,0 0 0,-1 0 0,0-1 0,-2 0 0,1 0 0,-2-1 0,1 0 0,-18 17 0,9-13-361,-1-1-1,-1 0 1,0-2 0,-1 0-1,-1-1 1,-41 18 0,35-19-531,-77 32-3461,-4-8-6607,83-30 6931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31.4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95 381 1168,'38'-14'2909,"-2"-2"0,42-23 0,-61 28-2456,0 0 1,0 0 0,-1-2 0,-1 0 0,0-1-1,16-19 1,-28 28-447,0 0 0,0 0-1,0 0 1,-1-1 0,1 1 0,-1-1-1,-1 1 1,1-1 0,-1 0 0,0 0-1,0 0 1,-1 1 0,0-1 0,0 0-1,0 0 1,0 0 0,-1 0 0,0 0-1,-1 0 1,1 1 0,-1-1 0,0 0-1,-1 1 1,-4-9 0,5 10 4,0 1-1,0-1 1,0 0 0,-1 1-1,0 0 1,1-1 0,-1 1-1,0 0 1,-1 1 0,1-1-1,-1 0 1,1 1 0,-1 0-1,0 0 1,1 0 0,-1 0-1,0 1 1,0-1 0,0 1-1,-1 0 1,1 0 0,0 1-1,0-1 1,-1 1 0,1 0-1,0 0 1,0 0 0,-1 1-1,1-1 1,0 1 0,0 0-1,0 0 1,0 1 0,-6 2-1,-7 6-234,0 1 0,1 0 0,0 1 0,0 1 0,1 1 0,1 0 0,1 1 0,-17 22 0,7-9-3853,-32 30-1,39-42 1716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32.2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284 714 868,'9'-15'588,"4"-6"-102,0 1 0,1 0 0,1 0 0,1 2 0,25-25 0,-36 40-337,-1-1 1,1 1 0,-1 0 0,1 0 0,0 1-1,0-1 1,0 1 0,1 0 0,-1 1 0,0-1-1,1 1 1,-1 0 0,1 0 0,-1 1 0,1-1-1,0 1 1,-1 0 0,1 1 0,-1 0 0,1 0-1,-1 0 1,1 0 0,-1 1 0,0 0 0,0 0-1,1 0 1,-1 1 0,-1-1 0,8 6-1,-10-6-52,1-1-1,-1 1 0,0-1 0,0 1 0,0 0 0,0 0 0,0 0 0,-1 0 0,1 0 1,0 0-1,-1 0 0,0 1 0,1-1 0,-1 0 0,0 1 0,0-1 0,-1 1 1,1-1-1,0 1 0,-1 0 0,1-1 0,-1 4 0,-1-1-13,1 0 0,-1 0 0,0 0 0,0 0 0,-1 0 0,0 0 0,0-1 0,0 1 0,0-1 0,-1 1 0,-3 4 0,-2 2-109,0 0 1,-2-1 0,1 0 0,-1 0-1,0-1 1,-1 0 0,0-1 0,-13 7-1,15-10-396,-1 0 1,0-1-1,1 0 0,-1-1 0,-1 0 0,1-1 0,0 0 0,-1-1 0,1 0 0,-1 0 0,1-1 0,-1 0 0,1-1 0,-1-1 0,1 1 0,0-1 0,-1-1 0,1 0 0,1-1 0,-1 0 0,0 0 0,1-1 0,-11-7 0,15 8 408,0 0-1,0 0 0,1-1 0,-1 1 0,1-1 0,1 0 0,-1 0 0,1-1 0,-1 1 0,2-1 0,-1 0 0,0 1 0,1-1 0,0 0 0,1 0 0,-1-1 0,1 1 0,0-8 0,-1-12 360,2 0 0,1 1 0,4-30 1,-2 25-76,-1-8 220,-2 0 1,-1-1 0,-2 1-1,-2 0 1,-10-39 0,2 28 2108,-27-72 0,39 118-2272,0 1 1,-1-1 0,1 0 0,-1 0 0,0 1-1,0-1 1,0 0 0,0 1 0,0 0-1,0 0 1,0-1 0,-1 1 0,1 1 0,-4-3-1,6 4-235,-1-1-1,0 1 0,1 0 0,-1 0 1,1 0-1,-1 0 0,1-1 1,-1 1-1,0 0 0,1 0 0,-1 0 1,1 0-1,-1 0 0,0 0 0,1 1 1,-1-1-1,1 0 0,-1 0 1,0 0-1,1 1 0,-1-1 0,1 0 1,-1 0-1,1 1 0,-1-1 0,0 1 1,0 0-45,0 1 0,0-1 0,0 1 0,0 0 1,1-1-1,-1 1 0,0-1 0,1 1 0,-1 0 0,1 0 1,0-1-1,0 1 0,-1 3 0,2 19 240,0-1-1,1 1 1,2-1-1,0 1 1,1-1-1,13 32 1,-7-20 139,9 55 0,-13-45-275,-2 1 1,-3 0 0,-1-1-1,-2 1 1,-2 0 0,-2-1-1,-2 0 1,-3 0 0,-26 78 0,36-121-281,-1 0 1,1 0-1,-1 0 1,0-1 0,0 1-1,0 0 1,0 0-1,0-1 1,-1 1 0,1-1-1,0 1 1,-1-1-1,1 0 1,-1 1 0,1-1-1,-1 0 1,0 0-1,-2 1 1,-11-5-5739,1-13-4158,9 8 6287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33.8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49 1108,'0'4'903,"0"-2"-618,-1 1 0,1-1 0,0 0 0,0 0 0,0 0 0,0 1 0,1-1 0,-1 0-1,1 0 1,-1 0 0,1 0 0,0 1 0,0-1 0,0 0 0,0 0 0,0-1 0,0 1-1,0 0 1,1 0 0,-1 0 0,1-1 0,-1 1 0,3 1 0,-2-2-167,-1 0 0,0 0 0,1 0 1,-1 0-1,1-1 0,-1 1 0,1-1 1,-1 1-1,1-1 0,-1 1 0,1-1 0,-1 0 1,1 0-1,0 0 0,-1 0 0,1 0 1,0 0-1,-1 0 0,1 0 0,-1-1 0,3 0 1,1 0 13,0-1 0,1 0 1,-1-1-1,0 1 1,0-1-1,6-5 0,-4 3 56,0-1 0,0 1 0,0-1 0,-1-1-1,0 0 1,-1 1 0,1-2 0,4-8 0,-9 15-98,-1 1 0,1-1 0,-1 1 0,0-1 0,1 1 0,-1-1 1,0 1-1,0-1 0,1 0 0,-1 1 0,0-1 0,0 1 0,0-1 1,0 0-1,0 1 0,0-1 0,0 0 0,0 1 0,0-1 0,0 1 1,0-1-1,0 0 0,0 1 0,0-1 0,-1 0 0,1 1 0,0-1 0,-1 1 1,1-1-1,0 1 0,-1-1 0,1 1 0,0-1 0,-2 0 0,-22 2 1123,17 2-1160,-1-1 1,1 1 0,0 1-1,1-1 1,-10 7-1,12-7-13,1 1 0,-1-1 0,1 1-1,0 0 1,0 0 0,-4 8 0,7-11-5,-1 0 1,1 0-1,-1 1 1,1-1-1,-1 0 0,1 0 1,0 1-1,-1-1 1,1 0-1,0 1 0,0-1 1,0 0-1,0 0 1,0 1-1,1-1 1,-1 0-1,0 1 0,0-1 1,1 0-1,-1 0 1,1 1-1,-1-1 1,1 0-1,0 0 0,-1 0 1,1 0-1,0 0 1,0 0-1,1 2 1,6-8 887,-7 0-1720,-3-4-4879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34.5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 72 1456,'-11'44'11498,"10"-43"-11278,1 1 0,0-1-1,0 0 1,0 1 0,0-1 0,0 1 0,0-1 0,1 0 0,-1 1-1,0-1 1,1 0 0,-1 0 0,1 1 0,-1-1 0,1 0 0,-1 0-1,1 1 1,0-1 0,0 0 0,0 0 0,0 0 0,0 0 0,0 0-1,0 0 1,1 0 0,-1 0-137,1-1-1,-1 0 0,1 0 1,0 0-1,-1 0 0,1 0 1,-1 0-1,1 0 0,-1 0 1,1-1-1,-1 1 0,1 0 1,-1-1-1,1 0 1,-1 1-1,1-1 0,-1 0 1,2 0-1,2-2-92,-1 0 0,1-1 0,-1 1 0,0-1 1,0 0-1,0 0 0,0 0 0,-1 0 0,1-1 0,-1 0 0,4-7 1,-6 9 5,0 0 1,0 0-1,0 0 1,-1 0 0,1 0-1,-1 0 1,1 0 0,-1 0-1,0 0 1,-1-1 0,1 1-1,0 0 1,-1 0 0,0 0-1,1 0 1,-1 0 0,0 0-1,-1 0 1,1 0 0,-1 1-1,1-1 1,-1 0 0,0 1-1,-2-3 1,2 3 6,0 1 1,0 0 0,0 0-1,0 0 1,0 0-1,-1 0 1,1 0-1,0 0 1,-1 1-1,1-1 1,-1 1 0,1 0-1,0 0 1,-1 0-1,1 0 1,-1 0-1,1 0 1,-1 1-1,1-1 1,0 1-1,-1-1 1,1 1 0,0 0-1,0 0 1,-1 0-1,1 1 1,0-1-1,0 0 1,0 1-1,0-1 1,-2 4 0,0-1 15,0-1 0,1 1 0,0 1 1,0-1-1,0 0 0,-4 8 1,7-10 1,-1-1 0,0 0 1,0 1-1,0-1 1,1 1-1,-1-1 1,1 1-1,-1-1 1,1 1-1,0-1 1,-1 1-1,1-1 1,0 1-1,0 0 1,0-1-1,0 1 1,0-1-1,1 1 1,-1-1-1,0 1 1,1 0-1,-1-1 0,1 1 1,-1-1-1,2 2 1,-1-3-25,0 0 0,0 0 0,0 0 0,0 0 0,0 0 0,0 0 0,0-1-1,0 1 1,0 0 0,-1 0 0,1-1 0,0 1 0,0-1 0,0 1 0,0-1 0,0 1 0,-1-1 0,1 1 0,0-1 0,0 0 0,-1 1 0,1-1 0,-1 0 0,1 0 0,0 0 0,0-1-1,18-23-881,-13 12-521,-17 17 1763,-17 5-3085,10-14-4889,9-3 2375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38.7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84 27 1520,'-2'-18'4589,"-5"9"-3763,5 9-973,0 0 0,0 0-1,0 0 1,0 0 0,0 1-1,0-1 1,1 0 0,-1 1 0,0-1-1,0 1 1,0 0 0,0 0-1,1 0 1,-1 0 0,-2 2-1,-32 16-3155,29-17 2724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40.1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210 547 784,'1'-2'670,"-1"-1"1,1 0-1,-1 0 0,0 0 0,1 1 1,-1-1-1,0 0 0,-1 0 0,1 0 1,0 0-1,-1 1 0,0-1 0,0-3 1,0 4-363,0 0-1,0 0 1,1-1 0,-1 1 0,1 0 0,0-1 0,0 1 0,0 0-1,0 0 1,0-1 0,0 1 0,0 0 0,1-1 0,-1 1 0,1 0-1,0 0 1,0-1 0,0 1 0,1-2 0,8-11-178,1 1-1,1 0 1,0 1 0,0 0-1,1 1 1,1 0 0,0 1 0,1 1-1,0 0 1,1 1 0,0 0 0,0 2-1,23-8 1,-37 14-111,-1 1-1,0-1 1,0 1 0,1 0-1,-1 0 1,0-1 0,0 1-1,1 0 1,-1 0 0,0 1-1,0-1 1,1 0 0,-1 0 0,0 0-1,0 1 1,1-1 0,-1 1-1,0-1 1,0 1 0,0-1-1,0 1 1,0 0 0,0-1-1,0 1 1,2 2 0,-2-1-5,1 0 0,-1 0 1,0 0-1,0 1 0,-1-1 0,1 0 1,0 0-1,-1 1 0,1-1 1,-1 1-1,0-1 0,0 5 1,0 1-2,-1 0 1,0 0 0,0 0 0,-1-1 0,0 1-1,0 0 1,-6 11 0,-5 1-11,0 1 0,-1-1 0,-1-1 0,-1-1 0,-1 0 0,0-1 0,-1-1 0,-26 18 1,33-27-13,1-1 1,-1 0 0,0-1 0,0 0 0,0-1 0,-1 0 0,0 0 0,-13 1 0,17-4 4,1 0 0,-1-1 0,0 0 0,1 0 0,-1-1 1,1 0-1,-1 0 0,1-1 0,-1 0 0,1 0 0,0-1 0,0 0 0,-13-7 0,17 8 60,1 0-1,-1 0 1,1 0-1,-1 0 1,1-1-1,0 1 1,0-1 0,0 1-1,0-1 1,1 0-1,-1 1 1,1-1-1,-1 0 1,1 0 0,0 0-1,0 0 1,1 0-1,-1-1 1,1 1-1,-1 0 1,1 0 0,0 0-1,0 0 1,0-1-1,1 1 1,-1 0-1,1 0 1,-1 0 0,3-5-1,3-11 420,1 1 1,0-1-1,19-29 0,-10 16-170,-5 6-179,-1-1-1,-1 0 1,-1-1 0,8-54 0,-10 20 698,0-75 0,-7 143-880,0 0 0,0 0 0,0 0 0,-1 0 0,0-1 0,0 1 0,0 0 0,-1-1 0,1 1 0,-1-1 0,-6 8 0,-51 59-3844,16-23-5406,29-24 2500,11-12 3413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13.7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36 324,'1'-2'324,"-1"0"1,1 0-1,-1 0 1,1 0-1,0 1 0,0-1 1,0 0-1,0 1 1,0-1-1,0 1 1,0-1-1,0 1 0,1-1 1,-1 1-1,1 0 1,-1 0-1,1 0 0,-1 0 1,1 0-1,0 0 1,-1 0-1,1 0 0,0 1 1,0-1-1,0 1 1,0-1-1,-1 1 0,1 0 1,0-1-1,0 1 1,0 0-1,0 0 1,0 0-1,0 1 0,0-1 1,-1 0-1,1 1 1,0 0-1,0-1 0,0 1 1,-1 0-1,1 0 1,0 0-1,-1 0 0,1 0 1,1 1-1,7 5 184,-1-1-1,-1 2 0,1-1 0,-1 1 1,-1 0-1,11 15 0,11 17-195,-3 2 0,-2 1 0,32 77 0,-46-96-233,-1 2-1,-2-1 1,0 1-1,-2 0 1,-1 0-1,0 0 1,-3 1 0,-1 40-1,-1-55-42,-1-1 0,0 1 1,-1-1-1,-1 0 0,0 0 0,0 0 0,-7 12 0,9-19-31,0 1 1,-1-1-1,0 0 0,0 0 1,0 0-1,0-1 0,-1 1 0,1-1 1,-1 1-1,0-1 0,0 0 1,0-1-1,0 1 0,-1-1 1,1 1-1,-1-2 0,1 1 0,-1 0 1,-6 0-1,11-1-9,-1-1 0,1 0 0,-1 0 0,0 0 0,1 0 0,-1 0 0,0 0 0,1 0 0,-1 0 0,1 0 1,-1 0-1,0 0 0,1 0 0,-1 0 0,1 0 0,-1 0 0,0-1 0,1 1 0,-1 0 0,1-1 0,-1 1 0,1 0 0,-1-1 0,1 1 0,-1 0 0,1-1 0,-1 1 0,1-1 0,0 1 0,-1-1 0,1 1 1,0-1-1,-1 0 0,3-23-268,22-19-158,-21 39 422,1 0 1,-1 1-1,1-1 0,0 1 1,0 0-1,0 0 0,0 0 1,1 1-1,-1 0 0,9-3 1,-11 4 7,0 1 1,0 0-1,0 0 0,-1 1 1,1-1-1,0 0 1,0 1-1,0-1 0,0 1 1,-1-1-1,1 1 1,0 0-1,0 0 0,-1 0 1,1 0-1,0 0 1,-1 0-1,0 0 1,1 0-1,-1 1 0,1-1 1,-1 1-1,0-1 1,0 1-1,0-1 0,0 1 1,0 0-1,0-1 1,-1 1-1,2 3 1,6 12 105,-2 0 0,0 0 0,-1 1 0,0 0 0,-2 0 0,0 0 0,1 33 0,-12 136 1223,1-81-518,0 277 1180,7-368-1930,0-26-234,-8-17-2761,7 26 2485,0 1 1,0-1-1,0 0 0,1 0 0,-1 0 0,0 0 0,1 0 0,-1 0 1,1 0-1,0 0 0,0 0 0,0 0 0,0 0 0,0 0 0,0 0 0,0 0 1,1-3-1,10-25-8866,-4 13 5935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40.4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628 22 2272,'20'-21'17364,"-34"30"-16443,-138 103 799,-27 17-1141,102-79-1044,-109 92 0,184-142-11,1 1 1,0-1-1,0 0 0,0 0 1,0 0-1,0-1 0,-1 1 1,1 0-1,0 0 1,0-1-1,0 1 0,0 0 1,0-1-1,0 1 0,0-1 1,0 0-1,0 1 0,-1-2 1,-9-3-6282,4 5 3397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40.8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465 3 2276,'-6'-3'7820,"6"3"-7672,-15 10 2888,-16 16-1963,28-23-424,-87 85 1344,-22 19-2413,93-91-1105,-1-1 0,-1-1-1,0 0 1,-26 11 0,-6 3-4224,27-14 2837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41.4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494 477 352,'5'-1'534,"-1"-1"0,1 1 0,0 0 0,-1 0 1,1 0-1,0 0 0,0 1 0,0 0 0,-1 0 0,8 1 0,-2 1-205,1 0-1,0 1 1,-1 0 0,12 5-1,0 1-233,-2 2-1,0 0 1,31 23-1,-27-17 125,-16-13-56,-1 1 1,0-1 0,0 2-1,0-1 1,-1 1 0,0 0 0,0 0-1,0 1 1,-1 0 0,0 0-1,6 10 1,-11-16-101,0 0 0,0 0 0,0 0 0,-1 0 0,1 1 0,0-1 0,0 0 0,-1 0 0,1 0 0,0 0 0,-1 0 0,1 0 0,-1 0 0,0 0 0,1 0 0,-1 0 0,0 0 0,1 0 0,-1 0 0,0-1 0,0 1 0,0 0 1,0 0-1,0-1 0,0 1 0,0-1 0,0 1 0,0-1 0,0 1 0,0-1 0,0 0 0,0 1 0,0-1 0,0 0 0,-3 0 0,-41 9 502,13-5-364,1-2-1,-61-3 1,81 0-78,0-1 1,-1 0 0,1 0 0,0-1-1,0-1 1,0 0 0,0-1-1,1 1 1,0-2 0,0 0 0,-13-10-1,21 15-127,-1-1-1,1 0 1,0-1-1,0 1 1,0 0-1,0-1 1,1 1-1,-1-1 1,1 1-1,-1-1 0,1 0 1,0 0-1,0 0 1,0 0-1,0 1 1,1-1-1,-1 0 1,1 0-1,0 0 1,0 0-1,0-1 0,0 1 1,0 0-1,1 0 1,-1 0-1,1 1 1,0-1-1,0 0 1,0 0-1,1-3 1,1 1-46,0 0 1,0 0 0,0 0 0,0 0 0,1 1 0,0-1 0,-1 1-1,2 0 1,-1 0 0,0 1 0,1-1 0,0 1 0,0 0-1,10-4 1,4-1 37,1 2-1,1 0 1,22-2-1,-35 6 13,0 1 1,-1 0-1,1 1 0,0 0 1,0 0-1,0 1 0,0 0 0,-1 0 1,1 1-1,0 0 0,11 4 1,-18-5 3,0-1 1,0 1 0,0-1-1,0 1 1,0-1-1,0 1 1,-1 0 0,1-1-1,0 1 1,0 0-1,0 0 1,-1 0 0,1 0-1,0 0 1,-1 0 0,1-1-1,-1 1 1,1 0-1,-1 1 1,1-1 0,-1 0-1,0 0 1,0 0-1,1 0 1,-1 0 0,0 0-1,0 0 1,0 0 0,0 2-1,-1 0 13,0 0 0,0 0 0,0 0 0,-1-1 0,1 1 0,-1 0 0,1-1 0,-1 1 0,0-1 0,-4 4 0,-4 5 72,-1-2 0,0 1 0,-18 10-1,-2 0 261,0-1-1,-1-2 0,0-1 1,-2-1-1,0-2 1,0-2-1,-1-1 0,-1-2 1,-43 5-1,72-12-177,0 0-1,1-1 1,-1 0 0,0-1-1,0 1 1,0-1 0,0-1-1,0 1 1,1-1 0,-1 0-1,1-1 1,-1 0-1,1 0 1,0 0 0,0 0-1,0-1 1,1 0 0,-1-1-1,1 1 1,0-1 0,0 0-1,1 0 1,-7-9 0,4 2 129,1 0 0,0-1 0,0 0 0,1 0 0,1 0-1,0-1 1,1 0 0,1 1 0,0-1 0,-1-24 0,3-88 923,24-199 0,-24 323-1261,1 1-1,-1 0 1,1-1 0,-1 1 0,0-1-1,0 1 1,0-1 0,0 1 0,0-1-1,0 1 1,0-1 0,-1 1 0,1 0-1,0-1 1,-1 1 0,1-1 0,-1 1-1,-1-3 1,1 5-200,0-1 0,-1 0 0,1 1 0,0-1 0,0 1 0,0-1 0,0 1 0,0 0 0,0-1 0,-1 1 0,2 0 0,-1 0-1,0 0 1,0 0 0,0 0 0,0 0 0,0 0 0,1 0 0,-1 0 0,0 2 0,-63 78-16022,49-57 12298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47.9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1 143 1408,'4'-14'4064,"0"0"1,2 0-1,6-14 0,-5 14-2336,0 1-1,1 0 0,10-12 1,-8 18 175,-10 18-462,1 11-1307,4 12 30,1 42-1,2 19-123,41 173-333,-46-252-212,7 41-1460,-12-26-3529,1-30 5000,0 0-1,1 0 1,-1-1-1,0 1 1,0 0-1,0 0 1,0 0-1,0-1 1,0 1-1,0-1 1,0 1-1,0-1 1,-1 1-1,1-1 1,0 1-1,0-1 1,0 0-1,0 0 1,-1 0-1,1 0 1,0 0-1,0 0 1,-1 0-1,0 0 1,-7 1-2087,-5 1-1023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48.4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1167 8 16,'2'-1'835,"0"0"-1,-1 0 1,1 1 0,0-1-1,-1 0 1,1 1 0,0-1-1,0 1 1,-1-1-1,1 1 1,0 0 0,0 0-1,0 0 1,0 0 0,0 0-1,2 1 1,-2 0-471,0 1 1,0 0-1,0 0 1,0-1-1,0 1 1,-1 0-1,1 0 1,-1 0-1,1 1 1,-1-1-1,0 0 1,1 5-1,6 13-183,-2 0-1,0 0 1,-1 1 0,-1 0-1,-1 0 1,-1 0 0,-1 0 0,-1 1-1,-1-1 1,-1 0 0,-4 21-1,6-39-173,-1 0 0,0 0 0,0-1 0,0 1 0,0 0-1,0-1 1,0 1 0,-1-1 0,1 1 0,-1-1 0,0 0 0,0 0 0,1 1-1,-1-1 1,-1-1 0,1 1 0,0 0 0,-5 2 0,2-1 5,0-1 0,-1 0 0,0 0 1,1 0-1,-1-1 0,0 0 0,0 0 0,-10 0 1,-8-1 9,0-2 1,0 0 0,-34-9 0,54 10-25,-16-2-3,-40-11 18,56 13-20,0 0 1,0-1 0,1 1-1,-1-1 1,0 0 0,1 0-1,-1 0 1,1 0 0,0-1-1,0 1 1,-5-6 0,8 8 2,0 0 1,0 0-1,0 0 1,0 0-1,0 0 1,0 0-1,1 0 1,-1 0-1,0 1 1,0-1-1,0 0 1,0 0-1,0 0 1,0 0 0,0 0-1,1 0 1,-1 0-1,0 0 1,0 0-1,0 0 1,0 0-1,0 0 1,0 0-1,1 0 1,-1 0-1,0 0 1,0 0-1,0 0 1,0 0-1,0 0 1,0 0 0,0 0-1,1-1 1,-1 1-1,0 0 1,0 0-1,0 0 1,0 0-1,0 0 1,0 0-1,0 0 1,0 0-1,0 0 1,1 0-1,-1-1 1,0 1-1,0 0 1,0 0-1,0 0 1,0 0 0,0 0-1,0 0 1,0 0-1,0-1 1,0 1-1,0 0 1,0 0-1,0 0 1,12 9-41,-10-5 46,-1 0-1,-1 0 1,1 0-1,-1 0 1,1-1-1,-1 1 1,0 0 0,0 0-1,-1 0 1,1 0-1,-1 0 1,0 0-1,0-1 1,0 1 0,-1 0-1,1 0 1,-1-1-1,0 1 1,0-1-1,0 0 1,0 0 0,-5 5-1,-4 7 24,0-1 0,-1-1 0,-22 19 0,0-5 32,-1-2 0,-1-1 0,-1-2 0,-1-2 0,-60 24 0,-209 54-3378,122-44-7012,157-44 7096,4 0-6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48.9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639 106 588,'-14'12'2812,"0"0"0,-1-1 0,-23 13 0,23-17-2356,1 0 1,-2-1-1,1-1 0,-1 0 1,1-1-1,-1-1 0,-18 2 1,-10 0-301,0-3 0,-51-2 1,80-1-144,0-1 0,1 0 0,-1 0 0,0-2 0,1 0 0,0 0 0,0-2 0,0 1 0,0-2 0,-13-9 0,25 16 23,1-1 0,0 0 0,0 0 0,0 0 0,-1 0 0,1 0 0,0 0 0,1 0 0,-1 0 0,0 0 0,0-1 0,0 1 0,1 0 0,-1-1 0,0 1 0,1 0 0,0-1 0,-1 1 0,1 0 0,0-1 0,-1 1 0,1-1 0,0 1 0,0-1 0,0 1 0,1-2 0,0 0 24,0-1 0,0 1 0,0 0 0,1 0 0,-1 0 1,1 0-1,0 0 0,0 1 0,0-1 0,5-4 0,4-3 47,0 0 0,0 1-1,1 1 1,14-8 0,-15 10 91,-1 1 1,1 0-1,0 0 1,0 1 0,0 1-1,23-5 1,-31 8-133,-1 0 1,1 0-1,-1 0 1,0 0 0,1 0-1,-1 0 1,0 1-1,1-1 1,-1 1-1,0 0 1,1-1 0,-1 1-1,0 0 1,0 1-1,0-1 1,4 3 0,-4-2-26,-1 0 0,1 0 0,-1 0 0,1 1 0,-1-1 0,0 0 0,0 1 0,0-1 0,0 1 0,-1 0 0,1-1 0,0 1 1,-1 0-1,0-1 0,0 1 0,0 0 0,0-1 0,-1 6 0,0-1-125,-1 0-1,0 0 1,0 0-1,0 0 1,-1-1-1,0 1 1,0-1 0,-1 0-1,0 1 1,0-2-1,0 1 1,-1 0-1,0-1 1,-9 8 0,-10 7-3702,-51 35 1,67-50 2844,-72 43-6127,30-21 3446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49.8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838 88 60,'-34'-13'1800,"-1"0"0,-1 3 1,0 1-1,-57-8 0,-152-1 1842,202 16-2863,25 1-570,-18-2 3,-1 1 0,1 2-1,0 2 1,-1 1 0,-49 11 0,65-2-206,13-4-963,22-26-12026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0.2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 1 1420,'-5'11'1861,"1"1"-1,1 0 1,-5 24 0,0 81 4733,7-109-6065,-17 243 5736,-43 122-2952,28-236-3028,32-124-784,4-16-2274,6-21-2716,2-43-7456,-5 51 9486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0.6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106 56 768,'2'0'604,"0"0"0,0 0 0,0 0-1,0 1 1,0-1 0,0 1 0,0-1 0,0 1 0,0-1 0,0 1-1,0 0 1,-1 0 0,1 0 0,0 0 0,-1 0 0,1 0 0,0 1-1,-1-1 1,1 1 0,-1-1 0,2 3 0,-1 0-176,0 0 1,0-1-1,-1 1 1,1 0-1,-1 0 1,0 0-1,0 0 0,0 1 1,-1-1-1,1 5 1,-2 12-280,0 0 0,-1 0 0,-7 30 0,6-38 528,0 6-495,-2 0 0,0 0 1,-2-1-1,-16 35 1,18-44-117,-1 1 0,0-1 1,0 0-1,-1-1 0,0 0 0,0 0 1,-1 0-1,0-1 0,0 0 1,-12 8-1,19-15-55,1 0-1,0 1 1,-1-1 0,1 0 0,0 1-1,-1-1 1,1 0 0,0 0 0,-1 1-1,1-1 1,0 0 0,-1 0-1,1 0 1,-1 1 0,1-1 0,-1 0-1,1 0 1,0 0 0,-1 0 0,1 0-1,-1 0 1,1 0 0,-1 0 0,1 0-1,-1 0 1,1 0 0,-1 0-1,1 0 1,0 0 0,-1-1 0,0 1-1,6-13 340,15-17 19,24-14-239,3 2 0,77-54 0,113-58-181,-222 145 53,55-30-9,22-14-245,-184 116-18322,79-51 15512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1.0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1 564,'-4'0'767,"0"0"0,0 1-1,0-1 1,0 1 0,0 0-1,0 0 1,0 1 0,1-1 0,-1 1-1,0 0 1,1 0 0,-5 3 0,2 0 47,-1 1 1,1-1 0,0 1 0,0 1-1,-7 9 1,-1 6 305,0 2 0,-17 38-1,30-59-1028,-4 10 30,0 0 0,1 0 0,1 1 0,0-1 0,1 1 0,0 0-1,1 0 1,1 0 0,0 0 0,1 0 0,0 0 0,6 21-1,-6-30-101,0 0-1,0 0 1,1 0-1,0-1 1,0 1-1,0 0 1,0-1-1,1 1 1,0-1-1,0 0 1,0 0-1,0 0 1,1 0-1,0 0 1,0-1-1,0 0 1,0 1-1,0-2 1,0 1-1,1 0 1,-1-1-1,1 0 1,0 0-1,0 0 1,0-1-1,0 1 1,0-1-1,0-1 1,0 1-1,0-1 1,0 1-1,0-2 1,1 1-1,-1 0 1,0-1-1,7-2 1,5-1-19,0-1 0,-1-1 0,0 0 1,0-1-1,0-1 0,-1 0 0,0-2 0,-1 1 0,0-2 1,0 0-1,22-23 0,4-11-179,-1-2 0,32-52 0,-71 98 175,1 0 0,-1 0 1,0 1-1,1-1 0,-1 0 1,0 0-1,1 0 0,-1 1 1,1-1-1,-1 0 0,1 1 0,0-1 1,-1 1-1,1-1 0,0 0 1,-1 1-1,1 0 0,0-1 1,0 1-1,-1-1 0,1 1 1,0 0-1,0-1 0,0 1 1,-1 0-1,1 0 0,0 0 1,1 0-1,-1 1 7,0 0-1,-1 0 1,1 0-1,-1 1 1,1-1-1,-1 0 1,1 1-1,-1-1 1,0 0-1,0 1 1,0-1 0,0 0-1,0 1 1,0-1-1,0 2 1,-8 58 219,-10 7-30,10-40 13,1 1 1,1 1-1,-3 52 0,8-73-184,2 0-1,-1 0 1,1 0-1,1 0 0,-1 0 1,2 0-1,-1-1 0,1 1 1,0-1-1,1 0 0,0 0 1,0 0-1,1 0 0,0-1 1,0 1-1,1-2 0,7 8 1,-8-9-225,-1-2 0,1 1 0,0 0 0,0-1 1,1 0-1,-1 0 0,1-1 0,-1 0 0,1 0 0,0 0 1,0 0-1,0-1 0,0 0 0,0 0 0,0-1 0,0 1 1,0-2-1,0 1 0,6-1 0,-2-1-1007,0 0 0,-1 0-1,1-1 1,-1 0 0,0 0 0,0-1-1,0-1 1,0 1 0,-1-1 0,15-12-1,-7 3-1678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14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50 504,'1'-10'1956,"1"-16"715,-2 26-2428,0-1 1,0 1 0,0-1-1,0 1 1,0-1-1,0 1 1,0-1 0,0 1-1,0 0 1,0-1 0,0 1-1,0-1 1,0 1 0,0-1-1,-1 1 1,1-1 0,0 1-1,0-1 1,-1 1-1,1 0 1,0-1 0,-1 1-1,1-1 1,0 1 0,-1 0-1,1-1 1,0 1 0,-1 0-1,1 0 1,-1-1 0,0 1 872,-2 87 4690,0-51-4931,2 0 0,7 63 1,-5-88-822,1 0 0,1 0 1,0-1-1,0 1 1,1-1-1,1 1 1,0-1-1,0-1 1,0 1-1,2-1 1,-1 0-1,1 0 1,10 10-1,-11-13-11,1-1-1,0 1 1,0-1-1,0 0 1,1-1-1,0 0 1,-1 0 0,2-1-1,-1 0 1,0 0-1,1-1 1,10 2-1,-14-3-36,0 0 0,-1-1-1,1 0 1,0 0 0,0 0 0,-1-1-1,1 0 1,0 0 0,-1 0-1,1 0 1,-1-1 0,1 0-1,-1 0 1,0 0 0,1 0-1,-1 0 1,0-1 0,-1 0-1,1 0 1,0 0 0,-1 0-1,0-1 1,1 0 0,2-4 0,-5 7-1,0-1 0,0 1 1,0 0-1,0-1 1,0 1-1,0 0 1,0-1-1,0 1 1,-1-1-1,1 0 1,-1 1-1,1-1 1,-1 0-1,0 1 1,1-1-1,-1 0 1,0 1-1,0-1 1,0 0-1,0 1 1,-1-1-1,1 0 1,-1-2-1,0 3 7,-1 0 0,1 0 0,0 1 0,-1-1 0,1 1-1,0-1 1,-1 1 0,1 0 0,-1-1 0,1 1 0,-1 0-1,1 0 1,-1 0 0,1 0 0,-1 0 0,1 0 0,-1 0 0,1 1-1,0-1 1,-1 1 0,1-1 0,-1 1 0,1-1 0,0 1 0,-1 0-1,1-1 1,0 1 0,-2 1 0,-7 4 30,0 0 0,0 0 1,0 1-1,1 0 0,0 1 1,0 0-1,0 0 0,1 1 0,1 0 1,-11 16-1,8-8 104,1 0 0,1 0 0,0 1 0,1 0 0,-8 36 0,6 0 360,3 0 1,1 0-1,5 90 0,-15 477 343,10-552-769,-10 76 600,15-145-671,0 0-1,0 0 1,0 0 0,0 0 0,-1 0-1,1-1 1,0 1 0,0 0-1,0 0 1,0 0 0,0 0 0,0 0-1,0 0 1,0 0 0,-1 0-1,1 0 1,0-1 0,0 1-1,0 0 1,0 0 0,0 0 0,0 0-1,-1 0 1,1 0 0,0 0-1,0 0 1,0 0 0,0 0 0,0 0-1,-1 0 1,1 0 0,0 0-1,0 0 1,0 0 0,0 0 0,0 0-1,0 0 1,-1 0 0,1 0-1,0 1 1,0-1 0,0 0-1,0 0 1,0 0 0,0 0 0,0 0-1,-1 0 1,1 0 0,0 0-1,0 0 1,0 1 0,0-1 0,0 0-1,0 0 1,0 0 0,0 0-1,0 0 1,0 0 0,0 1 0,0-1-1,0 0 1,0 0 0,-10-21 95,-5-28-1059,10 16-584,-10-46-6382,14 74 6869,-1 1 1,0-1-1,0 0 0,0 1 1,0 0-1,-1-1 1,0 1-1,0 0 1,0 0-1,0 0 0,-1 1 1,1-1-1,-6-3 1,-4-1-2761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1.5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44 172 188,'0'2'406,"1"0"0,-1-1 0,0 1 0,0 0-1,1 0 1,-1 0 0,1-1 0,0 1 0,-1 0 0,1-1 0,0 1 0,0 0 0,0-1 0,0 1-1,0-1 1,1 0 0,-1 1 0,0-1 0,3 2 0,1 0 173,-1 0 0,0-1 1,1 1-1,0-1 0,-1-1 1,1 1-1,6 1 0,4 0 222,-1-1-1,1 0 0,0-1 1,17-1-1,-11-2-562,0 0 0,0-2 0,0 0 0,-1-1 0,1-2 0,28-12 0,-41 16-238,0-1 1,0 0-1,-1 0 1,1-1-1,-1 0 0,0 0 1,0-1-1,-1 0 1,1 0-1,-1 0 1,-1-1-1,1 0 1,-1 0-1,0 0 1,-1-1-1,0 0 0,0 0 1,3-9-1,-7 15-8,1 0 0,0 0 0,-1 0 0,0 0 0,1 0 0,-1 0 0,0 0 0,0 0 0,0 0 0,0 0 0,-1 0 0,1 0 0,-1 0 0,1 0 0,-1 0 0,1 1 0,-1-1 0,0 0 0,0 0 0,0 0 0,0 1 0,0-1 0,-2-2 0,0 2-2,0 0 1,0 0 0,0 1-1,0-1 1,0 0-1,0 1 1,0 0 0,0 0-1,0 0 1,-1 0 0,1 0-1,-6 0 1,-8 1-15,1 0 1,-1 1-1,1 0 1,-27 6-1,24-3 36,0 1-1,0 0 0,1 2 0,-1 0 1,1 1-1,1 1 0,0 0 0,0 2 0,0 0 1,2 0-1,-16 16 0,21-17 171,0 1-1,1 0 0,1 0 1,0 1-1,0 0 0,1 1 1,1 0-1,0 0 0,0 0 1,2 1-1,0-1 0,0 1 1,1 0-1,1 1 0,-1 27 1,3-20 123,0 1 0,2-1 1,1 0-1,1 0 1,0 0-1,2 0 0,1 0 1,0-1-1,2 0 1,0-1-1,1 0 0,2 0 1,-1-1-1,2-1 1,1 0-1,0 0 0,1-2 1,1 0-1,19 15 1,-34-30-407,1 0 0,-1 0 1,1 0-1,0 0 1,-1-1-1,1 1 0,0 0 1,-1-1-1,1 1 1,0-1-1,0 0 1,0 0-1,-1 1 0,1-1 1,0 0-1,0-1 1,0 1-1,-1 0 1,1 0-1,0-1 0,0 1 1,-1-1-1,1 0 1,0 1-1,-1-1 1,1 0-1,-1 0 0,1 0 1,-1 0-1,3-2 1,-2 1-398,-1 1-1,0 0 1,0-1 0,0 1 0,0-1 0,0 1-1,0-1 1,0 1 0,-1-1 0,1 0 0,0 1 0,-1-1-1,1-3 1,-1 3-164,0 1 0,0-1 0,0 0 0,0 1 0,0-1 0,-1 0 0,1 1 0,0-1 0,-1 0 0,1 1 0,-1-1 0,0 1-1,0-1 1,1 1 0,-1-1 0,-2-1 0,-7-7-3163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2.2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879 1 2376,'10'1'12599,"-2"14"-8951,-6-7-3704,4 7 151,-1 1-1,0 0 1,-2 0 0,0 0-1,0 0 1,-2 1-1,0 32 1,-2-43-50,1 0 1,-1 0-1,0 0 0,-1 0 1,1-1-1,-1 1 0,0 0 1,-1-1-1,0 1 0,1-1 1,-2 0-1,1 0 0,-1 0 1,1 0-1,-1 0 0,0-1 1,-1 0-1,1 0 0,-1 0 1,0 0-1,0-1 0,0 0 1,0 0-1,-10 4 0,-9 1 5,1-1 1,-1 0-1,-1-2 0,1-1 1,-39 2-1,45-6-47,1 0 0,0 0 1,0-2-1,0 0 0,0-1 1,0-1-1,0 0 0,-29-13 1,43 17-7,1-1 0,0 0 1,0 0-1,0 0 0,0 0 1,0-1-1,0 1 0,0-1 1,0 1-1,0-1 1,1 1-1,-1-1 0,1 0 1,-1 0-1,1 0 0,0 0 1,-1 0-1,1 0 0,0 0 1,1 0-1,-2-4 0,2 4-10,0 0-1,0-1 0,1 1 0,-1 0 0,1 0 0,-1 0 0,1 0 0,0 0 0,0 0 0,0 0 0,0 0 0,0 0 0,1 0 0,-1 0 0,0 1 0,1-1 0,0 1 0,1-3 0,9-5-67,-1 1 0,1 0 0,0 0 0,1 1 0,21-8 0,55-17-91,-80 29 158,0 1 1,0 0-1,0 1 1,0-1-1,0 2 1,0-1-1,1 1 1,10 2-1,-19-2 14,0 0 0,0 0 0,0 0 0,1 1 0,-1-1 0,0 0 0,0 1 0,0-1 0,0 0 0,0 1 0,0-1 0,0 1 0,0 0 0,-1-1 0,1 1 0,0 0 0,0 0 0,0-1 0,-1 1 0,1 0 0,0 0 0,-1 0 0,1 0 0,-1 0 0,1 0 0,-1 0 0,1 1 0,-1 0 11,0 0 0,0 0 0,0 0 0,-1 0 0,1 0 0,-1 0 0,1 0 0,-1 0-1,1-1 1,-1 1 0,0 0 0,0 0 0,0-1 0,-2 3 0,-4 5 100,0 0-1,-1 0 1,-17 14-1,-229 176 2172,49-41-1468,179-138-866,-54 35-1,22-29-3943,-6-12-9479,56-12 9804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2.6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0 199 2640,'10'0'10503,"-1"-5"-4066,6-19-1919,2-26-5997,-16 45 779,0 1 1,0 0-1,0 0 1,-1 0-1,1 0 1,-1-1-1,0 1 0,0 0 1,-1 0-1,1-1 1,-1 1-1,0 0 1,0 0-1,-1 0 1,1 0-1,-1 0 1,0 0-1,0 0 1,0 1-1,0-1 0,0 1 1,-1-1-1,-5-5 1,-13-8-2959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2.9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236 0 308,'1'5'11046,"6"7"-5313,51 67-2889,-54-74-2774,0 0 1,-1 1-1,0 0 1,0-1 0,0 1-1,-1 1 1,0-1 0,0 0-1,-1 0 1,1 1 0,-1-1-1,-1 1 1,1-1-1,-1 1 1,0-1 0,-1 1-1,1-1 1,-1 1 0,-1-1-1,1 1 1,-1-1 0,0 0-1,0 0 1,-1 0-1,0 0 1,-5 8 0,-9 13-10,0-2 0,-2 0 0,0-1 0,-27 25 0,37-40-609,-1 0 0,1-1 0,-2 0 1,1-1-1,-19 11 0,6-7-6375,-44 14 0,45-19 3353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3.9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243 14 2152,'-3'-14'15957,"-5"52"-14637,-1 4-837,-35 86 703,-35 88 230,53-160-2050,-30 96 1,56-152 536,0 0 1,0 0 0,0 0-1,0 0 1,0 0 0,0 0-1,0-1 1,0 1 0,0 0-1,0 0 1,0 0 0,0 0-1,0 0 1,0 0 0,-15-18-15148,13 12 11846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4.5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1275 12 1260,'6'-12'20077,"-11"22"-20605,-2 2 728,0 0-1,-1-1 0,-1 1 1,0-2-1,0 1 1,-1-1-1,0-1 0,-1 0 1,0 0-1,-1-1 0,-21 11 1,8-6-195,0-1-1,-1-1 1,-1-1 0,-50 12-1,72-21-9,-52 7-82,55-8 78,1 0-1,-1 0 1,1 0-1,-1 1 1,0-2-1,1 1 1,-1 0-1,1 0 1,-1 0-1,1-1 1,-1 1-1,1-1 1,-1 0-1,1 1 1,-1-1-1,1 0 1,-1 0-1,1 1 1,0-1-1,0 0 1,-1-1-1,1 1 1,0 0-1,0 0 1,0 0-1,0-1 1,0 1-1,1 0 1,-1-1-1,0-1 1,1 4 21,1 0 1,-1 0 0,1 0-1,0 0 1,0-1-1,-1 1 1,1 0 0,0-1-1,0 1 1,0 0 0,0-1-1,0 1 1,0-1-1,0 1 1,0-1 0,0 0-1,0 1 1,0-1-1,0 0 1,0 0 0,0 1-1,0-1 1,0 0 0,0 0-1,0 0 1,0-1-1,0 1 1,1 0 0,-1 0-1,0-1 1,0 1-1,0 0 1,0-1 0,0 1-1,0-1 1,0 1 0,-1-1-1,1 0 1,0 1-1,0-1 1,0 0 0,0 1-1,-1-1 1,1 0-1,0 0 1,-1 0 0,1 0-1,-1 0 1,1 0 0,-1 0-1,1 0 1,-1 0-1,0 0 1,0 0 0,1 0-1,-1 0 1,0 0-1,0 0 1,0 0 0,0 0-1,0-1 1,0 1 0,-1-1-1,7 15 118,-1-1 1,0 2-1,-1-1 0,-1 0 1,0 1-1,-1-1 0,-1 1 1,0 0-1,0 0 0,-1-1 0,-4 21 1,0 0 105,-2 0 0,-1 0 1,-18 47-1,19-64-109,-1-1 1,-1-1-1,0 1 0,-1-1 0,-1-1 1,0 0-1,-1 0 0,0-1 0,-1 0 1,-22 17-1,15-15-27,-1-2-1,0 0 1,-1-1-1,0-1 1,-1-1-1,0-1 1,-30 8 0,22-9-74,-1-1 0,0-2 0,-1-1 1,1-1-1,-1-2 0,1-1 1,-1-2-1,1-1 0,-1-1 0,1-2 1,0-1-1,-32-12 0,52 15-21,1 0 0,-1-1 1,1 0-1,0-1 0,1 0 0,0 0 0,-13-12 0,18 15-1,1 0 0,0-1-1,0 1 1,1-1 0,-1 0 0,1 0-1,0 0 1,0 0 0,0 0 0,0-1-1,1 1 1,0 0 0,0-1 0,0 1-1,0-1 1,1 0 0,0 1 0,0-1-1,0 1 1,0-1 0,2-5 0,3-11-71,0 0 1,2 1 0,1 0 0,0 0-1,1 1 1,1 0 0,17-23 0,101-121-843,-92 120 667,27-27-967,88-79 0,-131 135-2603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4.9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0 344,'-6'10'22560,"9"-10"-20266,20 0-5755,-2 1-255,-17-1 2771,0-1-1,0 2 1,0-1-1,0 0 1,-1 1 0,1 0-1,0 0 1,0 0-1,-1 0 1,1 0-1,-1 1 1,1 0 0,-1 0-1,5 3 1,3 5-2579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5.2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0 140 1044,'7'2'1884,"0"1"-1,0-1 1,0 0-1,0 0 1,14 0-1,40-4 3154,-21-4-4234,44-14 0,-45 10-216,-26 7-677,108-31-2138,-64 7-1955,-50 23 2863,0 0 0,-1-1 1,1 0-1,-1 0 0,7-8 0,-4-1-2015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5.6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273 811 1300,'32'0'2903,"61"10"0,-62-3-2848,0 0-1,-1 2 1,54 23 0,-84-32-58,1 0 0,-1 0 0,0 1 0,0-1 0,1 0 0,-1 0 0,0 0 0,0 0 0,1 0 0,-1 1 0,0-1 0,0 0 0,0 0 0,1 0 0,-1 0 0,0 1 0,0-1 0,0 0 0,0 0 0,1 1 0,-1-1 0,0 0 0,0 0 0,0 1 0,0-1 0,0 0 0,0 1 0,0-1 0,0 0 0,0 0 0,0 1 0,0-1 0,0 0 0,0 0 0,0 1 0,0-1 1,0 0-1,0 1 0,0-1 0,0 0 0,0 0 0,0 1 0,-1-1 0,1 0 0,0 1 0,-15 12-3,-20 5 69,-8 0-32,-2-1 1,0-2-1,0-2 0,-1-3 1,-64 8-1,95-18-68,0 0-1,0-1 1,-1-1-1,-27-6 1,-8-13 1167,47 19-714,1 0 0,0 0 0,-1-1 0,1 1-1,0-1 1,1 0 0,-1 0 0,0 0 0,1 0 0,-3-4 0,4 4-76,1 0 0,-1 1 0,0-1 0,1 0 0,0 0 0,-1 1 0,1-1 0,0 0 0,1 0 0,-1 0 0,0 1 0,1-1 0,0 0 0,-1 1 0,1-1 0,0 0 0,0 1 0,2-4 0,31-52 1280,-22 40-952,1-8-429,0 0 0,-2-1 0,-1 0 0,-1 0 0,-2-1 0,0 0 0,3-45-1,-1-208-177,-8 121-62,1 87 36,-2 42-53,1 26-86,-1 11-97,-5 37-1480,-5 0-3278,-1 9-5516,10-38 7064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5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1143 9 940,'5'-9'18006,"-21"15"-14438,0 1-3878,-517 256 3088,92-49-4056,431-209 513,1-1 0,-1 1 0,0-2 1,0 0-1,-15 3 0,-29-4-11864,41-4 9083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16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20 352,'-19'-8'15767,"19"8"-15678,1 0-1,-1 0 0,1 1 0,-1-1 0,1 0 0,0 0 1,-1 0-1,1 0 0,-1 0 0,1 0 0,-1 0 0,1 0 1,-1 0-1,1 0 0,-1 0 0,1-1 0,-1 1 0,1 0 1,-1 0-1,1 0 0,-1-1 0,1 1 0,-1 0 0,1-1 1,-1 1-1,1 0 0,-1-1 0,0 1 0,1 0 0,-1-1 0,0 1 1,1-1-1,-1 1 0,1-2 0,5-3 2074,-3 17-933,-3 89-17,-1 67-142,21 173 0,-12-290-924,-3-16-20,3 53 0,-10-90-390,1 0 0,-1-1 0,0 1 0,0 0 0,1 0 0,-2 0 0,1 0 0,0 0 0,0 0 0,-4-2 0,-14-13-5106,7 1-5019,11 9 6689,0-2 93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6.3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630 0 1756,'1'1'549,"0"1"0,-1-1 0,1 0 0,-1 0 0,0 1 0,1-1 0,-1 0 0,0 0 0,0 1-1,0-1 1,0 0 0,0 1 0,0-1 0,0 0 0,0 1 0,0-1 0,-1 2 0,-15 21 3783,-33 14-2821,38-31-919,-19 12-781,-1-1 1,-1-2-1,-1-1 1,0-2-1,-44 12 1,-178 32-11944,232-52 10264,-19 3-961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6.8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432 458 2064,'28'21'5917,"10"16"-2823,4 4-1685,25 10-700,-47-38-310,-1 1 1,0 1 0,-2 0 0,24 26 0,-5-4 780,-29-30-897,1 0 1,-1 0 0,0 1 0,0-1 0,-1 2-1,0-1 1,0 1 0,7 17 0,-12-25-243,-1 0 0,0 0 0,0 0-1,0 0 1,0 0 0,0 0 0,0 0 0,0 0 0,0 0 0,0 0 0,0 0 0,0 0 0,-1-1 0,1 1 0,0 0 0,-1 0 0,1 0-1,-1 0 1,1 0 0,-1 0 0,1-1 0,-1 1 0,0 0 0,1 0 0,-2 0 0,-28 14 424,-40-5-204,67-10-228,-48 4 14,-80-4 0,115-1-172,1 0 1,-1-2 0,0 0 0,1-1-1,0 0 1,0-1 0,0-1 0,0 0 0,-19-12-1,31 16-55,0 0 0,0 0-1,0-1 1,0 1-1,0-1 1,0 0 0,0 0-1,1 0 1,0 0-1,0 0 1,-1 0-1,2 0 1,-1-1 0,0 1-1,1-1 1,0 0-1,-1 1 1,1-1 0,1 0-1,-1 0 1,1 0-1,-1 1 1,1-1 0,0 0-1,0 0 1,1 0-1,-1 0 1,1 1-1,2-8 1,-1 6 37,0 0 1,0 0-1,1 1 1,-1-1-1,1 1 1,0-1-1,1 1 0,-1 0 1,1 0-1,0 0 1,0 1-1,0-1 0,0 1 1,1 0-1,-1 0 1,1 0-1,0 1 0,-1 0 1,1 0-1,9-3 1,9 0 222,-1 1 0,46-3 1,-60 6 24,-1 1 0,1 0 0,-1 1 1,1 0-1,-1 0 0,1 0 1,-1 1-1,0 0 0,0 1 0,0-1 1,0 1-1,0 1 0,7 4 1,-13-8-47,-1 1 0,1 0 0,0-1 0,0 1 0,0 0 0,-1 0 0,1-1 0,0 1 0,-1 0 0,1 0 0,-1 0 0,1 0 0,-1 0 0,0 0 0,1 0 0,-1 0 0,0 0 0,1 0 0,-1 0 0,0 0 0,0 0 0,0 0 0,0 0 0,0 0 0,0 0 0,-1 2 0,0-1 27,0 0 0,0 1 0,0-1 0,0 0 0,-1 1 0,1-1 0,-1 0 0,0 0 0,1 0 0,-4 2 0,-7 6 194,0-1 0,-26 15 0,31-21-186,-163 86 416,151-81-505,-1 0-1,0-2 0,-1 0 0,0-1 1,0-1-1,-41 3 0,57-7 58,0-1 1,0 1-1,0-1 0,0 0 0,0 0 1,0 0-1,0-1 0,0 0 0,0 0 1,1 0-1,-1 0 0,1-1 0,0 0 0,-6-4 1,3 0 166,1 1 1,0 0-1,0-1 1,1 0-1,0-1 1,0 1-1,-6-15 1,1-4 298,0-1 1,2-1-1,1 1 1,-4-33-1,1-6-90,3 0-1,3-111 1,6 134-239,2 0 0,2 0-1,2 0 1,2 1 0,17-48 0,-21 80-399,-1 13-1147,-4-1 1085,-1-1 0,0 0-1,1 1 1,-1-1 0,0 1-1,0-1 1,0 0 0,0 1-1,0-1 1,0 1 0,-1-1-1,1 0 1,0 1-1,-1-1 1,0 3 0,-3 2-1103,0 0 1,0-1-1,-1 1 1,1-1-1,-1 0 0,-6 4 1,-5 6-1925,-1 3-510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7.2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117 32 1676,'-11'-29'11884,"6"27"-7571,1 20-3396,3 16-479,2 1 0,2 0 1,1-1-1,10 42 0,7 62-81,-20-123-487,3 27 354,-5 74 1,1-106-536,-1 0 0,-1 1 0,0-1 0,0 0 0,-1 0 0,0 0 1,0-1-1,-2 1 0,1-1 0,-1 0 0,0 0 0,-12 15 1,12-19-845,1-1 0,-1-1 1,0 1-1,0-1 1,0 0-1,0 0 0,-1 0 1,1-1-1,-1 1 1,1-1-1,-12 2 0,-1 0-2173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7.6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636 292 2040,'-6'-2'6806,"-8"9"-4376,-11 10-670,-24 19 657,26-20-1669,-37 32 0,55-43-725,0-1 1,1 1-1,-1 1 1,1-1-1,0 0 0,1 1 1,-1 0-1,1 0 1,0 0-1,0 1 1,1-1-1,-2 9 1,3-13-20,1 0 1,0 1-1,-1-1 1,1 0-1,0 1 1,0-1-1,1 0 1,-1 1-1,0-1 1,1 0-1,-1 1 1,1-1-1,0 0 0,0 0 1,0 0-1,0 1 1,0-1-1,0 0 1,1-1-1,-1 1 1,3 2-1,-1-1-10,1 0-1,0 0 1,0 0 0,0-1-1,0 1 1,1-1-1,-1 0 1,1-1-1,8 3 1,8 0-123,-1-1 1,1 0-1,34-2 1,-52-1 102,7 0-60,28-1-64,-37 1 141,0 0 1,0 0-1,0 0 0,0 0 1,-1 0-1,1 0 1,0 0-1,0 0 0,0 0 1,0 1-1,0-1 1,-1 0-1,1 0 1,0 1-1,0-1 0,0 1 1,-1-1-1,1 0 1,0 1-1,-1 0 0,1-1 1,0 1-1,-1-1 1,1 1-1,-1 0 1,1-1-1,-1 1 0,1 1 1,-1-1 6,0 1 0,-1-1 0,0 1 0,1-1 0,-1 1 0,0-1 0,0 0 0,1 1 0,-1-1 1,0 0-1,0 0 0,-1 0 0,1 0 0,0 0 0,0 0 0,0 0 0,-1 0 0,-1 1 0,-33 18 51,21-12 13,-25 16 166,-1-2 0,-1-2 0,-87 29 0,102-41-132,0-2 0,0 0-1,-1-2 1,1-1 0,-1-1 0,0-1-1,-53-6 1,77 5-40,1 0 0,0 0-1,0-1 1,0 0 0,0 1 0,0-1 0,1 0-1,-1-1 1,0 1 0,0 0 0,1-1-1,-1 0 1,0 1 0,1-1 0,0 0 0,-1 0-1,1-1 1,0 1 0,0 0 0,0-1 0,1 1-1,-1-1 1,0 0 0,1 1 0,0-1 0,0 0-1,0 0 1,0 0 0,0 0 0,0 0 0,1 0-1,-1 0 1,1 0 0,0 0 0,0 0-1,0 0 1,0 0 0,1 0 0,0-5 0,4-13 109,1 0 1,0 0 0,2 1 0,16-33 0,-8 16-148,75-249 122,-29 78-3614,-62 206 2583,7-18-545,-4 14-1713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7.9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34 1220,'0'-33'24057,"0"41"-24437,0 1-2190,-7 33-7705,-11-5 3443,3-13 3240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8.3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70 1540,'-5'12'17330,"5"-16"-16562,0 2-400,0-4-464,2 0-700,1-4-688,-1 2-749,0-4-731,-2 2-500,-4-1-221,-3-1-31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8.6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533 80 200,'9'-8'453,"0"0"-1,1 1 1,0 0-1,0 0 1,1 1-1,-1 1 0,1-1 1,0 2-1,1 0 1,20-5-1,-23 6-316,1 1 0,-1 1 0,1 0-1,-1 0 1,1 1 0,-1 0-1,1 0 1,-1 1 0,1 1-1,-1-1 1,1 2 0,-1-1-1,0 1 1,10 5 0,-17-7-60,0 0 1,1 0 0,-1 1 0,0-1 0,0 1-1,0-1 1,0 1 0,0 0 0,0 0 0,-1 0-1,1 0 1,0 0 0,-1 0 0,0 0 0,1 0-1,-1 1 1,0-1 0,0 0 0,0 1 0,-1-1-1,1 1 1,0 4 0,-1-5 41,-1 0-1,1 0 1,-1 0-1,1 0 1,-1 0-1,0 0 1,0 0 0,0 0-1,0 0 1,0 0-1,0-1 1,0 1-1,-1-1 1,1 1 0,0-1-1,-1 1 1,0-1-1,1 0 1,-1 1-1,0-1 1,1 0 0,-1 0-1,0 0 1,0-1-1,0 1 1,0 0 0,-4 0-1,-86 17 2740,69-15-2207,0 1-1,-24 8 1,39-9-534,0 0 1,-1 0-1,1 1 1,1 1-1,-1-1 1,1 1-1,-1 0 1,1 1-1,-6 7 1,-2 3 140,1 2 1,0 0-1,1 0 1,1 1-1,1 1 1,1 0 0,1 0-1,-8 24 1,-6 30 949,-13 77 1,16-58-157,-39 204 1485,33-151-1812,-46 145-1,70-281-735,-2 0-1,0 0 1,0-1-1,0 1 0,-1-1 1,-8 11-1,11-18-133,1 0-1,-1-1 0,0 1 0,1 0 0,-1-1 1,0 1-1,0-1 0,0 0 0,0 0 1,0 0-1,-1 0 0,1 0 0,-5 1 0,5-1-215,-1-1 0,1 0 0,-1 0 0,1 0 0,-1-1 0,1 1 0,-1-1 0,1 1 0,-1-1 0,1 0 0,-1 0 0,1 0 0,0 0 0,-1 0 0,-2-3 0,-63-53-13763,50 41 10220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8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1001 1 2820,'29'5'8282,"-12"9"-3384,-16-10-4657,1-1 0,-1 1 0,0 0 0,-1-1 0,1 1 0,-1 0 0,0 0 0,1 0 0,-2 0 0,1-1 0,0 1-1,-2 5 1,-1 5-100,0 0-1,-1 0 0,-1 0 0,0-1 1,-1 1-1,0-1 0,-1-1 0,0 1 1,-1-1-1,-1 0 0,-10 10 0,11-12-135,-1-1-1,0 0 0,-1 0 0,0-1 0,0-1 1,-1 0-1,0 0 0,0-1 0,-1 0 0,1-1 1,-1 0-1,-22 5 0,30-9-36,0 0 1,0-1-1,0 1 1,0-1-1,0 0 1,-1 0-1,1 0 1,0 0-1,0-1 1,0 0-1,0 0 0,0 0 1,0 0-1,0-1 1,0 1-1,1-1 1,-1 0-1,1 0 1,-1-1-1,1 1 1,-1-1-1,1 1 0,0-1 1,0 0-1,1 0 1,-1-1-1,1 1 1,-1 0-1,1-1 1,0 0-1,0 1 1,1-1-1,-1 0 1,1 0-1,0 0 0,-2-8 1,0-3-119,1-1 1,0 1-1,1-1 1,0 1-1,2-1 1,0 1-1,0-1 1,7-24-1,-6 35 677,-4 23-68,-7 30 300,0-24-393,-1 0 1,-1-1-1,-1-1 1,-1 0 0,-1 0-1,-1-1 1,-1-1-1,-24 23 1,-156 133 1324,192-173-1675,-190 142-1162,126-102-4189,-3-3-6931,60-34 8529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9.3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1 159 368,'28'6'7214,"10"-2"12557,-32-15-17446,7-23-4589,-15 25 374,0-1 1,0 1 0,-1 0-1,0 1 1,-1-1-1,0 1 1,0-1-1,-1 1 1,0 0-1,-7-9 1,-3-2-2117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7:59.6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137 93 888,'11'21'10951,"-13"-5"-4374,1-14-6308,-1-1 1,1 1-1,-1-1 1,1 0-1,-1 0 1,0 0-1,1 0 1,-1 0-1,0 0 1,0 0-1,0 0 1,0-1-1,0 1 1,0-1-1,0 1 1,-2-1-1,-7 2-322,0-2-1,-1 1 0,1-2 1,0 1-1,0-2 0,-13-2 0,23 4 51,0 0 0,0 0 0,0-1 0,0 1 0,0-1 0,-1 1 0,1 0 0,0-1 0,0 0 0,1 1 0,-1-1-1,0 0 1,0 1 0,0-1 0,0 0 0,0 0 0,1 0 0,-1 1 0,0-1 0,1 0 0,-1 0 0,1 0 0,-1 0-1,1 0 1,0-1 0,-1 1 0,1-1 0,0-1-41,0 1 0,0-1 1,0 1-1,0-1 0,1 1 0,-1-1 0,1 1 0,0-1 1,0 1-1,0 0 0,2-4 0,3-4-957,0 0 0,1 1 1,0 0-1,9-9 0,18-14-9890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03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8 440,'-1'-1'251,"1"0"0,-1 1-1,1-1 1,-1 1 0,1-1 0,-1 1-1,0-1 1,1 1 0,-1-1 0,0 1-1,1 0 1,-1-1 0,0 1 0,0 0-1,0 0 1,1 0 0,-1-1 0,0 1-1,0 0 1,1 0 0,-1 0 0,0 0-1,0 0 1,0 0 0,1 1 0,-1-1-1,0 0 1,0 0 0,0 0 0,1 1-1,-1-1 1,-1 1 0,0 1 256,1 0 1,-1-1-1,1 1 1,-1 0-1,1 0 0,0 0 1,0 0-1,0 1 1,0-1-1,0 0 0,0 3 1,-12 60 4374,11-37-4473,1-1-1,1 0 1,2 1-1,0-1 0,13 54 1,-12-68-352,1 1 0,1 0-1,0-1 1,1 0 0,0 0 0,1-1 0,0 0 0,1 0-1,0 0 1,1-1 0,0 0 0,1-1 0,15 12 0,-17-16-41,1-1 1,0-1-1,0 0 1,1 0-1,-1 0 1,1-1-1,0-1 0,0 0 1,0 0-1,0-1 1,0 0-1,0 0 1,13-2-1,-16 1-10,1-1 1,-1 1-1,1-1 0,-1-1 0,0 0 1,1 0-1,-1 0 0,0-1 0,0 0 0,-1 0 1,1-1-1,-1 0 0,1 0 0,-1 0 1,0-1-1,-1 0 0,1 0 0,6-9 0,-10 13-1,-1-1-1,0 1 0,0-1 1,1 0-1,-1 1 0,0-1 0,0 0 1,-1 0-1,1 0 0,0 1 1,-1-1-1,1 0 0,-1 0 0,1 0 1,-1 0-1,0 0 0,0 0 1,0 0-1,0 0 0,0 0 0,-1 0 1,1 0-1,0 0 0,-1 0 1,0 0-1,1 0 0,-1 0 0,0 0 1,0 0-1,0 1 0,0-1 1,0 0-1,0 1 0,-1-1 0,1 1 1,-1-1-1,1 1 0,-1 0 1,1-1-1,-1 1 0,0 0 0,0 0 1,-2-1-1,-1 0 2,0 0 1,0 0-1,0 0 1,0 1-1,-1 0 1,1 0-1,0 0 1,-1 1-1,1 0 1,-1 0-1,1 0 1,-1 0-1,1 1 1,0 0-1,-8 2 0,3 1 32,0 1 0,1-1 0,0 1-1,0 1 1,0 0 0,1 0-1,0 1 1,0 0 0,0 0 0,1 1-1,0-1 1,1 2 0,0-1-1,0 1 1,0 0 0,1 0-1,1 1 1,0-1 0,0 1 0,1 0-1,-5 21 1,2 11 348,1 1 0,2 0 0,3 0 0,4 49-1,-1 4 271,-25 309 1189,11-275-886,11-126-903,0 1 0,-1-1 0,1 1 1,-1-1-1,0 0 0,0 1 0,-1-1 0,1 0 0,-1 0 0,0 0 1,0 0-1,-1 0 0,1 0 0,-4 4 0,5-7-38,-1 0-1,1-1 1,0 1 0,0 0-1,0 0 1,0-1-1,-1 1 1,1-1 0,0 1-1,0-1 1,-1 0-1,1 1 1,0-1 0,-1 0-1,1 0 1,-1 0 0,1 0-1,-3 0 1,1-1-26,0 0 1,0 0 0,0 0-1,1 0 1,-1 0 0,0-1-1,0 0 1,1 1 0,-1-1-1,1 0 1,-3-3 0,-1 0-439,0-1 1,1 1-1,0-1 1,0 0 0,0-1-1,1 1 1,0-1-1,0 0 1,1 0-1,0 0 1,0-1-1,-2-10 1,3 11-1180,1-1 0,0 1 0,1-1 0,0 1 0,0-1 0,1 1 0,0-1 0,1-7 0,1 2-2301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17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43 2436,'-6'4'873,"3"-3"152,0 1 0,1 0 0,-1 0 0,0 0 1,1 1-1,0-1 0,-1 0 0,1 1 0,-2 2 1,4-3-752,0-1 0,0 0 0,0 0 1,0 0-1,0 1 0,0-1 1,0 0-1,0 0 0,0 0 0,1 1 1,-1-1-1,0 0 0,1 0 1,-1 0-1,1 0 0,-1 0 0,1 0 1,0 0-1,-1 0 0,1 0 0,0 0 1,0 0-1,0 0 0,-1 0 1,1-1-1,0 1 0,0 0 0,2 0 1,8-17-256,9-23-7507,-7 5-2568,-10 22 6590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07.1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351 10 252,'1'-1'556,"-1"1"0,1-1-1,0 0 1,0 0 0,0 0 0,0 1-1,0-1 1,1 0 0,-1 1 0,0-1-1,0 1 1,0-1 0,0 1 0,1 0-1,-1-1 1,0 1 0,0 0 0,1 0-1,1 0 1,-3 0-197,1 1-1,0-1 0,0 0 1,0 1-1,0-1 1,-1 1-1,1-1 0,0 1 1,-1 0-1,1-1 1,0 1-1,-1 0 1,1-1-1,-1 1 0,1 0 1,-1 0-1,1-1 1,-1 1-1,1 0 0,-1 1 1,6 24 3670,-7-2-3718,-12 98 2718,11-84-2191,-2 0 0,-2 1 0,-18 63 0,-100 227-2287,122-323 1057,-1 1 1,0-1-1,0 0 1,0 0-1,-1 0 1,0 0-1,-1-1 1,1 1-1,-1-1 1,0 0-1,0-1 1,0 1-1,-1-1 1,0 0-1,-10 5 1,8-5-968,-1 0 1,0-1-1,0 0 1,-12 2-1,-42 1-9130,42-6 6949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07.6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1861 58 1768,'2'-5'1445,"1"1"1,0-1-1,-1 1 0,1-1 1,1 1-1,-1 0 0,1 1 1,0-1-1,-1 0 0,1 1 1,1 0-1,-1 0 0,7-3 1,-10 6-1384,-1 0 0,1 0 1,-1 1-1,1-1 0,-1 0 0,1 0 1,-1 1-1,1-1 0,-1 0 0,1 1 1,-1-1-1,1 1 0,-1-1 1,0 1-1,1-1 0,-1 1 0,0-1 1,1 1-1,-1-1 0,0 1 0,0-1 1,1 1-1,-1-1 0,0 1 1,0 0-1,0-1 0,0 1 0,0-1 1,0 1-1,0-1 0,0 1 0,0 0 1,0-1-1,0 1 0,0-1 1,0 1-1,-1 0 0,1 26 596,0-27-645,-3 22 185,-1 0-1,-1 0 1,0-1 0,-2 1-1,0-1 1,-2-1-1,0 0 1,-1 0-1,-1-1 1,-1 0-1,-1-1 1,-18 21 0,18-28-202,-1 1 1,0-2 0,-1 0-1,0-1 1,-1 0 0,0-1-1,0-1 1,-1 0 0,0-2-1,0 0 1,0 0 0,-1-2 0,1 0-1,-1-1 1,0-1 0,1-1-1,-1 0 1,0-1 0,0-1-1,1-1 1,-1 0 0,1-1-1,-26-10 1,40 13-17,1-1 0,0 1 0,-1 0 1,1-1-1,0 1 0,0-1 0,-1 0 0,2 1 0,-1-1 0,0 0 0,0 0 0,0-1 0,1 1 1,-1 0-1,1 0 0,0-1 0,0 1 0,0-1 0,0 1 0,0-1 0,0 0 0,1 1 0,-1-1 0,1 0 1,0 1-1,0-1 0,0 0 0,0 1 0,0-1 0,0 0 0,1 1 0,-1-1 0,1 0 0,0 1 0,0-1 1,0 1-1,0-1 0,0 1 0,1 0 0,-1-1 0,1 1 0,-1 0 0,1 0 0,0 0 0,0 0 1,0 0-1,0 0 0,0 1 0,0-1 0,0 1 0,1-1 0,-1 1 0,1 0 0,2-1 0,-11 33 35,-2-17 54,0-1 0,0 0-1,-2 0 1,1-1 0,-2 0 0,1-1 0,-2-1-1,-19 16 1,-11 5 296,-54 28 1,32-24-75,-2-3 1,-110 37 0,-148 26-734,31-11-4294,222-64 992,39-11-1976,-41 16 1,56-17 1856,7 2 93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08.0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1133 62 932,'121'-59'21647,"-209"114"-19515,31-29-2051,-1-4 0,-1-2 1,-1-2-1,-1-3 0,0-3 1,0-2-1,-1-4 0,-75 0 0,133-6-97,0 0-1,0 0 1,0 0-1,0 0 1,0-1-1,0 0 1,0 0-1,1 0 1,-1 0-1,0 0 1,-5-4-1,9 5 11,-1-1 0,1 1-1,-1 0 1,1-1-1,-1 1 1,1-1-1,0 1 1,-1-1-1,1 1 1,0-1-1,0 1 1,-1-1 0,1 0-1,0 1 1,0-1-1,0 1 1,0-1-1,0 0 1,0 1-1,0-1 1,0 1-1,0-1 1,0 0 0,0 1-1,0-1 1,0 1-1,0-2 1,20-22-115,1 7 97,2 0 0,0 2-1,1 1 1,35-15 0,28-16 446,-87 45-414,0-1 1,0 1 0,0 0 0,1-1-1,-1 1 1,0 0 0,0 0-1,1-1 1,-1 1 0,0 0 0,0 0-1,1 0 1,-1 0 0,0-1-1,1 1 1,-1 0 0,0 0 0,1 0-1,-1 0 1,0 0 0,1 0 0,-1 0-1,0 0 1,1 0 0,-1 0-1,0 0 1,1 0 0,-1 0 0,0 0-1,1 0 1,-1 0 0,0 0-1,1 0 1,-1 1 0,0-1 0,1 0-1,-1 0 1,0 0 0,1 1 0,-5 14 211,-19 19-26,-5-11-310,-1-1 0,0-2 0,-62 32 0,-106 35-4630,-76 6-9406,186-71 10115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09.0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886 405 1232,'36'13'10160,"-31"-11"-9267,0 1 0,1-1-1,-1 0 1,1-1 0,-1 1-1,1-1 1,-1 0 0,8 0-1,19-2-730,-1-1-1,0-2 0,-1-1 0,1-1 1,-1-1-1,0-2 0,0-1 0,-1-2 0,34-18 1,-57 26-156,0-1 0,1-1 0,-1 1 0,-1-1 0,1 0 0,-1 0 0,0-1 0,-1 1 0,0-1 0,0 0 0,0 0 0,-1-1 0,0 1 0,0-1 1,-1 0-1,0 1 0,0-1 0,-1 0 0,1-12 0,-1 10-2,-1 0 1,0 0-1,0 0 0,-1 0 1,0 0-1,-1 0 0,0 0 1,-1 1-1,0-1 0,0 0 1,-1 1-1,0 0 0,-1 0 1,0 0-1,-8-11 0,10 17 25,0 0 1,0 0-1,0 0 0,-1 0 0,1 1 0,-1-1 0,1 1 0,-1 0 0,0 0 0,0 0 1,0 1-1,0-1 0,0 1 0,0 0 0,-8-1 0,3 1 12,0 1-1,0 0 0,1 1 1,-1 0-1,0 0 0,0 1 1,-10 3-1,-10 6 76,0 1 0,1 1-1,-34 21 1,62-34-116,-47 29 228,1 3 0,2 1-1,-71 70 1,43-28 524,-66 91 0,99-113-53,3 3-1,2 0 1,-46 108 0,-51 194 2124,90-237-2336,35-103-430,0 1-12,-1 0-1,0 0 1,-2 0 0,0-1-1,-22 33 1,30-50-118,0 0 0,0 1 0,0-1-1,-1 0 1,1 0 0,0 0 0,-1 0 0,1 0 0,0 0-1,-1 0 1,1 0 0,-1 0 0,1-1 0,-1 1-1,0-1 1,1 1 0,-1-1 0,0 0 0,1 1-1,-1-1 1,0 0 0,1 0 0,-1 0 0,0 0-1,1-1 1,-1 1 0,0 0 0,1-1 0,-1 1 0,0-1-1,1 0 1,-1 1 0,1-1 0,-1 0 0,1 0-1,-1 0 1,1 0 0,0 0 0,0 0 0,-1 0-1,1-1 1,0 1 0,-2-3 0,-6-7-1961,1 0 1,0-1-1,1 0 0,-8-14 1,11 17 233,-22-45-6499,13 24 4112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09.3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36 2656,'74'-2'12331,"-2"-2"-5154,74-9-4257,52-3-12200,-142 21-504,-38-1 6184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0.1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233 839 764,'9'3'11399,"-8"-3"-11107,20-7 4415,17-10-2039,-13 1-2228,1 0-1,34-31 1,-51 39-451,-1 0 0,0 0-1,-1-1 1,0 0 0,0-1-1,-1 1 1,0-1 0,-1 0-1,8-21 1,-9 19-15,0 0 0,-1-1 0,0 0 1,-1 1-1,-1-1 0,0 0 0,-1-19 0,0 29 26,0 0 1,-1 0-1,1-1 1,-1 1-1,0 0 0,0 0 1,0 0-1,-1 0 1,1 0-1,-1 0 0,0 0 1,1 0-1,-1 1 0,-1-1 1,1 1-1,0-1 1,0 1-1,-1 0 0,0 0 1,1 0-1,-1 0 1,0 0-1,0 1 0,0-1 1,0 1-1,0 0 0,0 0 1,0 0-1,0 0 1,-1 0-1,1 1 0,0 0 1,-1-1-1,-3 1 1,-23-1 66,1 1 0,0 2 1,-1 0-1,1 2 0,1 1 1,-37 12-1,54-14 15,0 1 0,1 0-1,-1 0 1,1 1 0,0 0 0,0 1-1,1 0 1,0 1 0,0 0-1,0 0 1,1 1 0,0 0 0,1 1-1,-1-1 1,2 1 0,-1 1 0,1-1-1,1 1 1,-6 14 0,8-15 55,1-1 0,0 1 0,0 0 0,1 0 0,0 0 0,1-1 0,0 1 0,0 0 0,1 0 0,0 0 0,0 0 0,1 0 0,6 14 0,-7-18-88,1 0 0,1 0 0,-1 0 0,1-1 0,0 1 0,0-1 0,0 0 0,0 1 0,1-2-1,0 1 1,0 0 0,0-1 0,0 0 0,0 1 0,1-2 0,-1 1 0,1 0 0,0-1 0,0 0-1,0 0 1,0-1 0,0 1 0,10 0 0,7 0-164,0-1-1,0-1 1,-1-2-1,1 0 1,0-1-1,-1-1 1,0-1-1,1 0 1,-2-2-1,1-1 1,-1 0-1,0-2 1,-1 0-1,0-1 1,-1-1-1,0-1 1,-1 0-1,0-1 1,-1-1 0,-1-1-1,-1 0 1,0-1-1,-1 0 1,17-29-1,-44 76 656,-15 51 0,23-63-567,1 0 0,0 0 0,2 1-1,0-1 1,1 1 0,1 27 0,1-43-175,1-1 1,-1 1 0,1-1-1,0 1 1,0-1 0,0 1-1,0-1 1,0 0 0,0 1-1,0-1 1,1 0 0,-1 0-1,1 0 1,0 0 0,0 0-1,0 0 1,-1 0 0,2-1-1,-1 1 1,0-1 0,0 0-1,0 1 1,1-1 0,-1 0-1,1 0 1,-1 0 0,0-1-1,1 1 1,0-1 0,-1 1-1,1-1 1,-1 0 0,1 0 0,0 0-1,-1 0 1,1 0 0,-1-1-1,1 1 1,2-2 0,3 1-416,0-1 1,0 0 0,0 0-1,0-1 1,-1 0 0,1 0-1,-1-1 1,0 0 0,0 0-1,0-1 1,10-9 0,-1-4 87,-1-1 0,-1-1 0,-1 0 0,-1 0 0,15-36 1,39-120-1781,-24 55 1358,-5 26 1053,28-69 2160,-20 55 6453,-44 106-7975,0 1-1,0-1 0,0 0 1,0 0-1,-1 0 1,0 0-1,1 0 1,-1 0-1,0-5 0,0 8-656,0-1-1,0 1 0,0 0 1,0 0-1,0 0 0,0-1 0,-1 1 1,1 0-1,0 0 0,0 0 0,0 0 1,0-1-1,0 1 0,0 0 0,0 0 1,0 0-1,0 0 0,0 0 1,-1-1-1,1 1 0,0 0 0,0 0 1,0 0-1,0 0 0,0 0 0,-1 0 1,1 0-1,0-1 0,0 1 0,0 0 1,-1 0-1,1 0 0,0 0 1,0 0-1,0 0 0,0 0 0,-1 0 1,1 0-1,0 0 0,0 0 0,0 0 1,-1 0-1,1 0 0,0 0 0,-13 15 651,-13 34-40,2 2 0,2 0 1,-22 83-1,-18 42 796,32-105-1025,-15 33-161,-40 139-1,85-242-333,-12 56-797,12-21-3799,1-36 4263,0 1 0,0-1 0,0 1-1,0-1 1,0 1 0,0-1 0,0 0 0,0 0 0,0 0 0,1 1 0,-1-1-1,0 0 1,0 0 0,0-1 0,0 1 0,0 0 0,0 0 0,0 0 0,0-1-1,0 1 1,0 0 0,0-1 0,0 1 0,0-1 0,0 1 0,0-1 0,0 0-1,-1 1 1,1-1 0,1-1 0,32-19-7085,-21 9 3879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0.5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423 10 468,'-20'-10'12107,"-3"12"-5112,18 0-6459,-1 0-1,1 0 1,0 1-1,0-1 1,0 1 0,0 1-1,-7 5 1,5-3-770,0 1 1,0-1-1,1 1 1,1 0-1,-1 1 1,-8 15-1,5 3 2018,9-23-1766,0 0 0,0 0 0,0 0-1,1 0 1,-1 0 0,1 0 0,0 0 0,-1 0-1,1 0 1,1 0 0,-1 0 0,0 0 0,1-1-1,2 5 1,33 35 16,-31-37-29,0 0 1,0 1-1,-1 0 1,0 0 0,0 1-1,-1-1 1,4 8-1,-7-11 16,0 0 1,0 0-1,-1 0 0,1 0 0,-1 0 0,0 0 1,0-1-1,0 1 0,0 0 0,0 0 0,-1 0 1,1 0-1,-1 0 0,0 0 0,0 0 1,0-1-1,0 1 0,0 0 0,0-1 0,-1 1 1,0-1-1,1 1 0,-5 3 0,-2 4 98,-1 0 0,0-1 0,-1 0 0,0-1 0,0 0 0,-1-1 0,0 0 0,-13 6 0,-15 6 217,-46 13 0,48-19-808,-51 26 0,108-52-11484,39-21 1927,-31 20 6573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0.9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139 68 672,'0'1'444,"-1"-1"0,1 1 0,-1 0 0,1-1 0,-1 1 0,1 0 0,-1-1 0,1 1 0,0 0 0,-1-1 0,1 1 0,0 0 0,0 0 0,0 0 0,-1-1 0,1 1 0,0 0 0,0 0 0,0 0 0,0-1 0,0 1 0,1 0 0,-1 0 0,0 0 0,0-1 0,1 2 0,14 23 4848,-10-20-4940,0 0 0,-1-1 0,2 0 1,-1 1-1,0-2 0,10 6 0,2-2-192,1-2 1,0 1 0,1-2 0,26 3-1,-39-6-153,-1 0-1,1-1 0,0 0 1,-1 0-1,1 0 0,-1 0 1,1-1-1,-1 0 0,1 0 1,-1-1-1,0 1 0,1-1 1,-1 0-1,0-1 1,0 1-1,0-1 0,-1 0 1,1 0-1,5-6 0,-8 7-7,0 0 0,-1 0-1,1-1 1,-1 1 0,0-1 0,1 1-1,-1-1 1,-1 0 0,1 1-1,0-1 1,-1 0 0,1 1 0,-1-1-1,0 0 1,0 0 0,0 0-1,0 1 1,0-1 0,0 0-1,-1 0 1,0 1 0,1-1 0,-1 0-1,0 1 1,0-1 0,-1 1-1,1-1 1,0 1 0,-1-1 0,-3-3-1,1 1-15,0 0 0,-1 0 0,1 1-1,-1-1 1,0 1 0,-1 0 0,1 1-1,-1-1 1,1 1 0,-1 0 0,0 0 0,-7-1-1,1 1 41,0 0-1,0 1 1,0 1-1,0 0 0,0 0 1,-1 1-1,1 1 1,0 0-1,0 1 0,0 0 1,0 1-1,0 0 1,0 1-1,1 0 1,0 1-1,0 0 0,0 1 1,0 0-1,1 1 1,0 0-1,-11 11 0,13-11 124,0 0 0,1 1 0,0 1-1,1-1 1,0 1 0,0 0-1,1 0 1,0 1 0,0-1-1,1 1 1,1 0 0,0 0 0,0 1-1,1-1 1,0 1 0,0-1-1,2 1 1,-1 0 0,1-1-1,1 1 1,0 0 0,0-1 0,1 1-1,5 14 1,-1-7 171,1 0 0,0-1 0,2 0 1,0-1-1,1 0 0,0 0 0,1-1 0,16 16 0,-22-25-351,0-1 0,0 0 0,0 0-1,0 0 1,1-1 0,0 0 0,-1 0-1,2-1 1,-1 1 0,0-1 0,1 0-1,-1-1 1,1 0 0,0 0 0,0 0-1,0-1 1,0 0 0,0-1 0,0 1-1,0-1 1,0 0 0,0-1 0,0 0-1,12-3 1,-18 4-143,0 0-1,0 0 1,0-1-1,0 1 0,0 0 1,-1-1-1,1 1 1,0 0-1,0-1 1,0 1-1,0-1 1,-1 0-1,1 1 1,0-1-1,-1 0 0,1 1 1,0-1-1,-1 0 1,1 0-1,-1 1 1,1-1-1,-1 0 1,1 0-1,-1 0 1,0 0-1,1 0 0,-1 0 1,0 0-1,0 1 1,0-1-1,0 0 1,0 0-1,0 0 1,0 0-1,0 0 1,0 0-1,0 0 0,0 0 1,-1 0-1,1 0 1,0 0-1,-1 0 1,1 0-1,-1 1 1,1-1-1,-1 0 1,1 0-1,-1 0 0,1 1 1,-1-1-1,0 0 1,-1 0-1,-2-5-1602,-1 1 0,-1 0 0,1 1 0,0-1 0,-12-6 0,-8-3-2339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1.5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661 18 264,'-5'-17'19099,"14"33"-15128,9 25-6158,-14-29 3802,-3-6-1541,5 18 150,-1 1 0,-2-1-1,0 1 1,-1 0 0,-3 26-1,1-45-202,-1 0-1,0 1 0,-1-1 1,1 0-1,-1 0 0,0 0 1,-1 0-1,1 0 0,-1-1 1,0 1-1,-1-1 0,1 0 1,-1 1-1,0-2 0,-1 1 1,1 0-1,-1-1 0,0 0 1,0 0-1,0 0 0,0-1 1,-1 0-1,1 0 0,-1 0 1,-7 2-1,-3 0-129,1 0 0,-1-1 0,0 0-1,0-2 1,0 0 0,-1 0 0,1-2 0,0 0 0,0-1 0,-1 0 0,1-2-1,0 0 1,0 0 0,-24-10 0,38 13 60,1-1-1,-1 0 1,1 1 0,-1-1-1,1 0 1,0 0-1,-1 0 1,1 0 0,0 0-1,0 0 1,-1 0-1,1 0 1,0 0-1,0 0 1,0-1 0,0 1-1,1 0 1,-1-1-1,0 1 1,1-1 0,-1 1-1,0-1 1,1 1-1,-1-2 1,2 1-8,-1 0 0,0 0 1,1 1-1,0-1 0,-1 0 0,1 1 0,0-1 0,0 0 1,0 1-1,0-1 0,0 1 0,0 0 0,0-1 0,0 1 1,1 0-1,-1 0 0,3-2 0,3-2-55,0 0-1,1 1 1,0 0 0,0 0-1,0 0 1,0 1 0,14-3-1,-15 5 97,1 0 1,0 1-1,-1-1 0,1 1 1,0 1-1,-1 0 0,1 0 1,0 0-1,10 4 0,-16-4 22,0 0 0,-1-1 0,1 1 0,0 0-1,-1 0 1,1 0 0,0 0 0,-1 1 0,1-1 0,-1 0-1,0 1 1,1-1 0,-1 1 0,0-1 0,0 1 0,0-1 0,0 1-1,0 0 1,0 0 0,-1-1 0,1 1 0,0 0 0,-1 0 0,1 0-1,-1 0 1,0 0 0,0 0 0,0 0 0,0 0 0,0-1 0,0 1-1,0 0 1,-1 0 0,1 0 0,-1 0 0,1 0 0,-1 0 0,0-1-1,0 1 1,0 0 0,0 0 0,-1 1 0,-4 7 126,0 1-1,-1-1 1,0-1 0,-1 1-1,0-1 1,-11 9 0,-61 49 929,67-57-881,-150 106 1951,74-67-4071,66-39-3698,-47 14 0,59-22 1773,2-1-56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1.8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29 122 3020,'0'-1'25026,"0"0"-24976,-1 0 0,0 0 0,1 0-1,0 0 1,-1-1 0,1 1 0,0 0 0,-1 0-1,1-1 1,0 1 0,0 0 0,0 0 0,0-1-1,0 1 1,1 0 0,-1 0 0,0-2 0,-4-33-8394,0 14 1740,-5-3-689,0 11 3531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17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66 452 60,'2'3'1189,"0"0"0,0-1 0,0 1 0,0-1 0,1 1-1,-1-1 1,1 0 0,-1 0 0,1 0 0,0 0 0,3 2 0,43 12 3156,-38-14-4252,-1-1 0,1 0 0,0-1 0,-1 0 0,1 0 0,0-1 0,11-3 0,-5 0-67,0-2 0,0 0 0,-1-1 1,0 0-1,0-1 0,0-1 0,-1-1 0,-1 0 1,0-1-1,0 0 0,-1-1 0,23-27 0,-30 30-61,0 1-1,0-1 1,-1 0-1,0 0 1,0 0-1,-1-1 0,-1 0 1,1 0-1,-1 0 1,-1 0-1,0 0 1,-1 0-1,0-1 1,0 1-1,-1 0 0,0-1 1,-1 1-1,0-1 1,-1 1-1,0 0 1,-1 0-1,0 0 1,-4-10-1,4 13 3,0 0 0,0 1 0,-1-1 0,0 1 0,0-1 0,-1 1 0,1 1 0,-1-1 0,-1 1 0,1 0 0,-1 0 0,0 0 0,0 1 0,0-1 1,-1 2-1,-9-6 0,7 6 62,1 1 1,-1 0 0,1 0 0,-1 1-1,0 0 1,0 0 0,0 1 0,1 0-1,-1 0 1,0 1 0,0 1 0,1-1-1,-17 6 1,16-4 24,0 1-1,1-1 1,0 1 0,0 1-1,0-1 1,0 1 0,1 1-1,-1 0 1,1 0-1,1 0 1,-1 0 0,-6 10-1,5-4 40,0 1-1,0 0 0,1 0 0,1 0 0,1 1 0,-9 27 0,5 8 238,1 1-1,2 0 0,2 74 0,4-100-182,-3 115 551,-13 280 1229,9-353-1494,-20 85 0,0-63-2459,29-98-5588,3-31-2592,-5 29 6756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2.1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273 3 1312,'-4'-1'1125,"0"1"1,-1-1-1,1 1 1,0 0-1,0 0 0,-1 0 1,1 1-1,-6 1 0,9-2-916,1 0 0,-1 0 0,1 1 0,0-1 0,-1 0 0,1 1 0,0-1 0,-1 0 0,1 1-1,0-1 1,-1 0 0,1 1 0,0-1 0,0 1 0,-1-1 0,1 0 0,0 1 0,0-1 0,0 1 0,0-1 0,0 1-1,0-1 1,0 1 0,-1-1 0,1 1 0,0-1 0,1 1 0,-1 0 0,10 24 2204,2-6-1508,-1-2-176,-1 0 0,0 1 0,-2 0 0,9 24 0,-15-35-636,-1 0 0,1 0 0,-1 0 0,-1 0 0,1 1 0,-1-1 0,-1 0 0,1 0 0,-1 0 0,0 0 0,-1 0 0,0 0 0,0 0 0,0 0 0,-7 12 0,-3 1-155,-2-1 0,0 0 0,-1-1-1,-1 0 1,0-1 0,-1-1 0,-1-1-1,-22 15 1,-21 20-5574,6 5-7182,45-43 8734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4.0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23 952,'3'-2'1409,"0"0"0,0 0 0,0 0-1,0 0 1,0 1 0,0-1 0,0 1 0,7-2 0,32-3 3462,46 13-4127,-66-4 340,16 2-780,42 13 0,-42-8-802,41 4 1,-66-12-958,-1-2-1,1 0 1,25-2 0,-35 1 450,-1 1 343,-1 0 1,1 0-1,0 0 1,0-1-1,-1 1 1,1-1-1,-1 1 1,1-1-1,0 1 0,-1-1 1,0 0-1,3-1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2.8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142 113 1840,'3'-5'1348,"0"1"-1,0 0 0,-1-1 1,1 0-1,-1 0 0,0 0 1,0 0-1,-1 0 0,1 0 1,-1 0-1,0-7 0,0 5-59,1 1-1,-1 0 1,1-1-1,0 1 1,5-10-1,-5 20-1098,1-1 0,-1 1 1,0 0-1,0 0 0,0-1 0,0 1 0,2 8 0,-1-1-111,-1 0-1,0 0 0,0 0 1,-1 0-1,-1 0 0,0 1 1,0-1-1,-1 0 0,-5 22 1,-5 10 63,-18 50 0,11-42-167,10-24-115,-2 4-1142,0 0 0,-24 46 0,33-75 672,0 1 0,-1-1 0,1 0 0,-1 0-1,0-1 1,1 1 0,-1 0 0,0 0 0,0-1 0,0 1 0,0-1-1,0 0 1,-1 0 0,1 1 0,0-1 0,-1-1 0,1 1 0,0 0-1,-1-1 1,1 1 0,-1-1 0,1 0 0,-1 1 0,1-1 0,-1 0-1,1-1 1,-1 1 0,1 0 0,-5-2 0,-8-3-3325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3.4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1193 161 288,'-9'-1'11065,"-1"10"-5064,-10 29-2989,17-30-3013,-1-1 1,1 0-1,-2 0 1,1 0-1,-7 8 1,4-9 23,-1-1 0,1 0 0,-1 0 1,0 0-1,0-1 0,-1 0 1,-10 3-1,14-6-19,0 1 0,0-1 0,-1 0 1,1 0-1,0 0 0,0-1 0,0 1 0,-1-1 1,1-1-1,0 1 0,0-1 0,-1 0 0,1 0 1,-5-2-1,10 3-2,0 0 0,1 0 0,-1 0 0,0 0 0,1 0 0,-1-1 0,0 1 0,1 0 1,-1 0-1,0 0 0,1 0 0,-1 0 0,0-1 0,1 1 0,-1 0 0,0 0 0,0-1 0,1 1 0,-1 0 0,0 0 0,0-1 0,0 1 1,1 0-1,-1 0 0,0-1 0,0 1 0,0 0 0,0-1 0,0 1 0,1 0 0,-1-1 0,0 1 0,0-1 0,0 1 0,0 0 0,0-1 0,0 1 1,0 0-1,0-1 0,0 1 0,0 0 0,-1-1 0,1 1 0,0 0 0,0-1 0,0 1 0,0 0 0,0-1 0,-1 1 0,1 0 0,0 0 1,0-1-1,0 1 0,-1 0 0,1-1 0,0 1 0,-1 0 0,1 0 0,0 0 0,0-1 0,-1 1 0,1 0 0,0 0 0,-1 0 0,1 0 1,0 0-1,-1 0 0,1 0 0,-1-1 0,3 1 36,0-1-1,-1 0 1,1 1 0,0-1 0,0 1-1,0 0 1,0-1 0,0 1 0,0 0-1,0 0 1,0 0 0,0 0 0,3 1-1,-3 1 36,1 0 1,0 1-1,0-1 0,-1 1 0,0-1 0,1 1 0,-1 0 1,0 0-1,0 0 0,0 0 0,-1 0 0,1 0 0,-1 0 0,0 1 1,0-1-1,0 0 0,0 1 0,0-1 0,-1 1 0,0-1 0,0 1 1,0 4-1,1 12 204,-2 0 0,-4 29 0,1-19-116,-1 0-1,-2 0 1,-1-1 0,-2 1 0,-21 47 0,25-66-127,1-1-1,-2 1 1,1-1 0,-1 0 0,-1-1 0,0 1-1,0-2 1,-1 1 0,0-1 0,0 0 0,-1-1-1,0 0 1,0-1 0,-1 0 0,0-1 0,0 0 0,-15 5-1,-3-4-31,0 0 0,0-2 0,0-2 0,0 0-1,-1-2 1,1-2 0,-1 0 0,1-2 0,0-1-1,0-1 1,-47-17 0,44 11-56,0-1-1,0-2 1,2-1 0,0-2 0,0 0-1,2-2 1,1-1 0,0-2-1,-40-42 1,61 57 85,-1 0 0,1 0 1,1 0-1,0 0 0,0-1 0,0 0 1,1 0-1,0 0 0,1 0 0,0-1 1,-2-11-1,5 15-2,-1-2 1,1 1-1,0 0 1,1 0-1,-1 0 1,1 1-1,1-1 1,0 0-1,-1 0 1,2 0-1,-1 1 1,1-1-1,0 1 1,1 0-1,-1 0 1,7-8-1,7-7 13,1 0-1,1 2 1,1 0-1,28-20 1,96-60-266,-77 55-310,-37 22-116,28-18-1922,-19 26-4913,-38 14 7142,-1 0 1,1-1-1,0 1 0,0 0 0,0 0 1,0 0-1,0 0 0,0 1 0,0-1 1,0 0-1,0 0 0,0 0 1,-1 1-1,1-1 0,0 0 0,0 1 1,0-1-1,-1 1 0,1-1 1,0 1-1,0-1 0,-1 1 0,1 0 1,0-1-1,-1 1 0,1 0 0,0 1 1,2 7-3104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3.7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0 2700,'-5'7'2657,"1"-3"-537,0 1-1,0 0 1,1 1 0,-1-1-1,1 1 1,1-1 0,-1 1-1,1 0 1,-3 10 0,55-16-15661,-26 6 5345,-15-2 4175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4.4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342 699 2180,'-1'-2'550,"-1"0"0,1-1-1,-1 0 1,1 1 0,0-1 0,0 0 0,0 1-1,0-1 1,0 0 0,1 0 0,0 0-1,-1 0 1,1 0 0,0 0 0,0 0-1,1-3 1,0 4-302,0 1-1,0-1 1,0 1-1,0-1 1,1 1-1,-1-1 1,0 1-1,1 0 1,-1 0-1,1 0 1,0 0 0,-1 0-1,1 0 1,0 0-1,-1 0 1,1 0-1,0 1 1,0-1-1,0 1 1,-1 0-1,1-1 1,0 1-1,4 0 1,15-1-80,0 1 0,1 1 1,-1 1-1,0 0 0,0 2 0,0 0 0,0 2 1,-1 0-1,0 1 0,0 1 0,-1 1 0,0 1 1,28 19-1,-43-26-169,0-1 0,-1 1-1,0 0 1,1 0 0,-1 0 0,0 0 0,-1 1 0,1-1 0,0 1 0,-1 0 0,0-1-1,0 1 1,0 0 0,0 0 0,-1 0 0,0 1 0,0-1 0,0 0 0,0 1-1,0 5 1,-1-6 3,-1 0 0,0-1-1,0 1 1,0 0 0,0-1-1,0 1 1,-1-1-1,0 1 1,1-1 0,-1 0-1,0 1 1,-1-1 0,1 0-1,-1 0 1,1-1 0,-1 1-1,0-1 1,0 1 0,0-1-1,0 0 1,0 0 0,-1 0-1,-5 3 1,-23 8 8,1-1 0,-1-2 0,-1-1 0,0-1 1,0-2-1,-54 4 0,-204-11-39,284 1 41,0 0-1,0-1 0,0 0 1,0 0-1,0-1 0,0 0 1,0 0-1,0 0 0,-7-5 1,12 6 28,0-1 1,0 0 0,0 1 0,0-1 0,0 0-1,0 0 1,1 0 0,-1-1 0,1 1-1,-1 0 1,1-1 0,0 1 0,0 0 0,0-1-1,0 1 1,1-1 0,-1 0 0,1 1-1,-1-1 1,1 0 0,0 1 0,0-1-1,0 0 1,0 1 0,1-1 0,0-4 0,15-102 931,0-17-799,6 1 0,63-206 0,-24 170 1040,-68 175-1276,-1 0 0,0-1 0,-1-1 0,0 1 1,-1-1-1,0-1 0,-14 12 0,-11 14-5475,4 2-5785,22-27 7376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4.7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1130 14 588,'3'-5'11997,"-13"1"-6492,-12 0-3308,-14 8-1750,0 1-1,1 3 1,0 0-1,0 3 1,1 0-1,-45 23 0,-190 117-221,120-63-259,1-16-2979,109-57-3142,-79 19 1,76-25 2305,-4 0 53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5.1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751 1 2528,'-11'0'2590,"-1"1"1,0 0-1,0 1 0,-14 4 0,-45 22 2898,26-3-5729,-45 34-1,-14 7 511,73-50-1150,0-1 0,-2-2 0,-35 10 0,-17-3-4330,-4-10-3348,59-8 5352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5.6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813 526 856,'0'0'451,"-1"-1"0,1 0-1,0 1 1,-1-1 0,1 0-1,0 0 1,0 1 0,0-1 0,-1 0-1,1 0 1,0 1 0,0-1-1,0 0 1,0 0 0,0 0 0,1 1-1,-1-1 1,0 0 0,0 0 0,0 1-1,1-1 1,-1 0 0,0 1-1,1-1 1,-1 0 0,1 1 0,-1-1-1,1 0 1,-1 1 0,1-1-1,0 0 1,0 0-36,1 1 0,0-1 0,0 0 0,0 1 0,-1-1 0,1 1 0,0 0 0,0 0 0,0-1 0,0 1 0,0 1 0,2-1 0,4 1-121,0 0-1,-1 1 1,1 0 0,-1 0 0,11 5 0,-4 2-262,-1 1 1,0 0-1,-1 0 1,0 1 0,0 1-1,-1 0 1,-1 0-1,0 1 1,-1 1 0,0-1-1,-1 1 1,-1 1-1,0 0 1,-1 0-1,0 0 1,-1 1 0,-1-1-1,-1 1 1,0 0-1,-1 0 1,-1 1 0,0 23-1,-2-34-39,0 0 0,0 0 0,-1 0 0,0 0 0,0 0 0,0 0 0,-1 0 0,1-1 0,-2 1 0,1-1 0,0 0-1,-1 0 1,0 0 0,0 0 0,-1-1 0,-4 5 0,1-3 1,-1 0-1,0-1 1,0 0 0,0 0-1,0-1 1,-1-1 0,1 1-1,-1-1 1,-11 1 0,-5 0-15,1-1 1,0-2-1,0 0 1,-1-2 0,1 0-1,0-2 1,-30-7-1,39 6-12,-1 0-1,1-1 0,0-1 0,0-1 0,1 0 1,-27-16-1,39 20-1,-1 1 1,0-1 0,1 0-1,0 0 1,-1-1 0,1 1-1,0 0 1,1-1 0,-1 0-1,1 0 1,0 0-1,-1 0 1,2 0 0,-1 0-1,0 0 1,1-1 0,0 1-1,0 0 1,0-1 0,1 1-1,-1-1 1,1 0 0,0 1-1,0-1 1,1 1-1,-1-1 1,1 1 0,0-1-1,3-6 1,1-3-109,1 1 0,1 0-1,0 1 1,0 0 0,1 0 0,16-18-1,-18 23 152,-1 1 0,1 0 0,1 0 0,-1 0 0,1 1 0,0 0 0,0 0 0,0 1 0,1 0 0,0 0 0,0 1 0,13-4 0,-20 7 33,1-1-1,0 1 0,0-1 1,-1 1-1,1 0 1,0 0-1,0 0 0,-1 0 1,1 0-1,0 1 0,0-1 1,-1 0-1,1 1 1,0-1-1,0 1 0,-1 0 1,1-1-1,-1 1 1,1 0-1,-1 0 0,1 0 1,-1 0-1,1 0 0,-1 1 1,2 1-1,-1 0 8,-1 0 0,0 0-1,1 0 1,-1 0-1,0 1 1,-1-1 0,1 0-1,-1 0 1,1 1 0,-1-1-1,0 0 1,-1 7-1,0 4 11,-2 0 0,0 0 0,0-1-1,-1 1 1,-9 20 0,5-18-67,-1-1 1,0 1-1,-1-1 0,0-1 1,-1 0-1,-1 0 1,0-2-1,-1 1 1,0-1-1,-1-1 1,-20 13-1,22-17-42,-1 0-1,1-1 1,-2-1 0,1 0-1,-1-1 1,1 0 0,-1-1-1,0-1 1,0 0 0,-1 0-1,1-2 1,0 0 0,0 0-1,-24-5 1,13 1 1,2-2 1,-1 0-1,1-1 0,0-2 0,0 0 1,-39-23-1,53 27 92,1 0 1,0-1 0,0 0 0,1-1-1,-1 0 1,1 0 0,1-1-1,-1 0 1,1 0 0,1 0-1,0-1 1,0 1 0,0-1-1,1-1 1,1 1 0,-1 0-1,2-1 1,-1 0 0,-1-12-1,3-15 112,2 0-1,2 0 0,1 1 0,1-1 0,19-64 0,3-21-40,-3-59 579,-23 161-283,-1 0-1,-1 0 0,0 0 0,-2 1 1,0-1-1,-1 1 0,-8-22 0,4 53-2848,-3 22-1859,3-12-1670,6-17 4404,0 0 1,-1 0 0,1 0 0,-1-1-1,0 1 1,-7 7 0,-4 0-2061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6.3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115 78 304,'5'-29'7408,"-5"25"-6227,0 1 0,0-1 1,1 0-1,-1 1 0,1-1 0,0 0 1,0 1-1,0-1 0,0 1 0,1-1 0,3-4 1,2 40 593,2 72-1292,-5 1 0,-17 198 1,12-287-577,-1-1 1,-1 1 0,0 0 0,-1-1 0,-7 18 0,9-28-354,0-1 0,0 1 1,-1-1-1,0 0 1,1 0-1,-2 0 1,1 0-1,-7 6 0,7-8-408,0 0-1,1 0 1,-1 0-1,0-1 1,-1 1-1,1-1 1,0 0-1,0 0 1,-1 0-1,1 0 1,0 0-1,-1-1 1,1 1-1,-5-1 1,-7 0-2782,-2 0 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18.2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1 175 2156,'58'-28'11321,"0"-8"-8870,-8-8-6541,-45 38 2888,0 0 0,0-1 1,-1 1-1,0-1 0,0 0 0,3-9 1,-3 5-1777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6.8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603 250 3208,'-4'2'9719,"-8"3"-3495,-24 9-1438,-51 20-6895,57-21 3911,12-5-1628,0 1-1,0 1 1,-20 16-1,34-24-162,1 0 0,-1 1 1,1-1-1,0 1 0,0 0 0,0 0 0,0 0 0,0 1 1,1-1-1,0 0 0,0 1 0,-1 0 0,2 0 0,-1-1 1,0 1-1,1 0 0,0 0 0,0 0 0,0 1 0,0-1 1,1 0-1,0 8 0,1-8-18,1 0 0,0 1 1,0-1-1,0 0 0,0-1 0,1 1 0,0 0 1,-1-1-1,1 1 0,1-1 0,-1 0 1,0 0-1,1 0 0,-1-1 0,1 1 0,0-1 1,0 0-1,0 0 0,0 0 0,0-1 0,7 3 1,11 3-250,1-1-1,37 5 1,-59-10 246,12 0-142,42 10-359,-52-10 466,1-1 1,-1 1-1,0 1 1,0-1-1,0 0 1,0 1-1,0 0 1,0-1-1,0 1 1,-1 0-1,1 0 1,-1 1-1,4 2 1,-6-3 37,0-1-1,0 1 1,1 0 0,-1-1 0,0 1 0,0-1 0,-1 1 0,1 0 0,0-1-1,0 1 1,-1-1 0,1 1 0,-1-1 0,1 1 0,-1-1 0,0 1 0,0-1-1,0 0 1,1 1 0,-1-1 0,0 0 0,-1 1 0,1-1 0,0 0 0,0 0-1,0 0 1,-3 1 0,-40 32 96,42-32-82,-23 13 17,1-2-1,-2 0 1,0-2 0,0-1 0,-1 0 0,0-3 0,-1 0-1,1-1 1,-1-2 0,-1-1 0,-52-1 0,75-2-19,0 0 0,0-1 1,0 0-1,-1 0 0,1 0 0,1 0 1,-1-1-1,0 0 0,0-1 1,1 1-1,-1-1 0,1 0 1,-1 0-1,1-1 0,0 1 0,1-1 1,-1 0-1,-4-6 0,4 3 28,1 0 1,0-1-1,0 1 0,0-1 0,1 0 0,0 0 0,1 0 0,0-1 1,0 1-1,1 0 0,0-1 0,0-13 0,0-74 29,18-171 0,7 112-4690,-16 86-7914,-7 54 8828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7.2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46 3476,'21'-24'18462,"-16"3"-13888,-9 30-7323,-11 10-5953,-2 3-912,9-7 5843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7.6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46 684,'-7'6'3724,"3"-2"89,-1 0 35,-1-2 1837,3-2-4365,1 0-324,2-2-996,5-2-340,-1 0-520,3-2-536,-1-4-505,3 0-675,-2 0-536,-3 2-356,-2 1-73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7.9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870 0 416,'20'7'934,"0"0"0,0 1-1,-1 1 1,34 22 0,-53-25-2003,-11 0-8,-28 5-465,17-4 1607,10-2 288,-31 14 1773,0 1 0,-65 44 0,96-55-1530,0 0 0,1 0 0,0 1 0,1 1 0,0-1 1,1 2-1,0-1 0,1 1 0,0 1 0,1-1 0,0 1 1,1 0-1,-5 16 0,-1 16 1123,2-1 0,-9 89 0,10 94 1302,9-146-1920,-4-1 0,-26 148 0,8-136-321,-56 146 0,63-202-735,-2 0-1,-1-2 0,-1 0 0,-2-1 0,-1 0 0,-48 51 0,62-76-219,0 0-1,0 0 1,0-1-1,-1 0 1,0-1-1,-1 0 1,-12 6-1,19-11-127,0 0-1,0 0 0,0 0 1,0 0-1,0-1 0,-1 0 1,1 1-1,0-1 0,0 0 1,0 0-1,-1-1 0,-3 0 1,4 0-336,-1 0 1,1-1 0,-1 1 0,1-1-1,0 0 1,-1 0 0,1 0-1,0-1 1,0 1 0,0-1 0,1 1-1,-4-5 1,-34-35-10412,25 27 7284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8.3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965 1 3052,'-2'41'11329,"-2"12"-4563,-17 74-2548,14-99-4470,-1 1-1,-1-2 1,-1 1 0,-22 41-1,25-57 744,-1 0-1,0-1 1,-13 15-1,17-22-491,1-1 0,0 1-1,-1-1 1,0 0 0,0 0 0,0-1 0,0 1 0,0-1-1,-1 0 1,1 0 0,-1 0 0,1 0 0,-1-1-1,1 0 1,-1 0 0,0 0 0,-6 0 0,8-1-39,0-1 0,0 0 1,0 1-1,0-1 0,0 0 0,0-1 1,0 1-1,0 0 0,1-1 1,-1 1-1,0-1 0,1 0 1,0 0-1,-1 0 0,1 0 0,0 0 1,0-1-1,0 1 0,0-1 1,0 1-1,1-1 0,-1 0 1,1 0-1,0 1 0,0-1 0,0 0 1,0 0-1,0-4 0,-5-15-302,1 0 0,0 0 0,2-1 0,1 1 0,1-25 0,1 47 337,0-1-1,0 1 1,0-1-1,0 1 1,0-1-1,0 1 1,0-1-1,0 0 1,0 1-1,0-1 1,0 1-1,0-1 1,0 1-1,0-1 1,-1 1-1,1-1 0,0 1 1,0-1-1,-1 1 1,1-1-1,0 1 1,-1-1-1,1 1 1,0-1-1,-1 1 1,1 0-1,0-1 1,-1 1-1,1 0 1,-1-1-1,0 1 1,-16 9 17,-22 36 237,29-32-187,-71 72 1070,-176 143 0,100-108-2557,123-100-905,2-2-2416,8 6-6293,21-18 6996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8.6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62 2436,'17'23'12470,"-17"-22"-12241,1-1 0,-1 1 0,0-1 0,1 1 0,-1 0 0,1-1 0,-1 1 0,1-1 0,-1 0 0,1 1 0,0-1 0,-1 1 0,1-1 0,0 0-1,-1 1 1,1-1 0,0 0 0,-1 0 0,1 1 0,0-1 0,-1 0 0,1 0 0,0 0 0,0 0 0,-1 0 0,1 0 0,0 0 0,-1 0 0,1 0 0,0-1 0,-1 1 0,1 0 0,0 0 0,1-1 0,-2-6-1818,0-1-1,0 1 1,0 0-1,-1-1 1,-2-10-1,3 17 1098,-12-23-6692,2 12 3501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18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269 121 88,'-4'0'1021,"1"0"-1,-1 1 1,0-1-1,0 1 1,1 0-1,-1 0 1,1 0 0,-1 0-1,0 0 1,1 1-1,0 0 1,-1 0-1,1 0 1,0 0 0,0 0-1,0 0 1,-4 5-1,-11 25 422,14-26-1306,-1 0 0,0 0 0,-1 0-1,1-1 1,-1 0 0,0 0-1,0 0 1,0-1 0,-1 0-1,0 0 1,0-1 0,0 0 0,0 0-1,0-1 1,0 1 0,-1-2-1,1 1 1,-1-1 0,1 0-1,-1 0 1,0-1 0,1 0-1,-1-1 1,-8-1 0,15 1-111,0 0-1,0 0 1,0 0 0,1 0 0,-1 0 0,0 0-1,1 0 1,-1 0 0,1 0 0,-1 0 0,1 0-1,-1-1 1,1 1 0,0 0 0,0 0 0,-1-1-1,1 1 1,0 0 0,0 0 0,0-1 0,1 1-1,-1 0 1,0 0 0,0-1 0,1 1 0,-1 0-1,2-2 1,10-37-563,22-30-3237,-23 53-51,1 1 0,0 0-1,25-25 1,-18 21 261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01.0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5 190 560,'-1'1'324,"1"-1"0,0 1-1,-1-1 1,1 0 0,0 1-1,-1-1 1,1 1 0,0-1 0,0 1-1,-1-1 1,1 1 0,0-1 0,0 1-1,0-1 1,0 1 0,-1-1 0,1 1-1,0-1 1,0 1 0,0 0 0,0-1-1,0 1 1,1-1 0,-1 1-1,0-1 1,0 1 0,0-1 0,0 1-1,0-1 1,1 1 0,-1-1 0,0 1-1,1-1 1,-1 1 0,0-1 0,1 1-1,-1-1 1,1 1 0,27 18 4217,-22-15-4318,1-1 0,0 0-1,1-1 1,-1 1 0,0-1-1,1-1 1,9 1-1,48-10-116,-1-3 0,0-4 0,113-40 0,-165 51-99,72-28 29,-77 29-20,-1 0 0,0-1 1,0 1-1,0-1 0,0 0 0,-1-1 0,1 1 0,-1-1 0,0 0 0,5-8 0,-9 12 1,0 0 0,-1 0 0,1 0 0,0 0 0,-1 0 0,1-1 0,-1 1 0,0 0 0,1 0 0,-1-1 0,0 1 0,0 0 0,1 0 0,-1-1 0,0 1 0,0 0 0,-1 0 0,1-1 0,0 1 0,0 0 0,-1 0 0,1-1 0,0 1 0,-1 0 0,1 0 0,-1 0 0,-1-2 0,0 0 20,-1 1 0,1 0 0,0 0 0,-1 0-1,0 0 1,0 0 0,1 1 0,-1-1 0,0 1-1,-6-2 1,-2-1 15,0 1 0,-1 1 0,1 0 0,0 1 0,-17-1 0,4 5-25,1 1 1,0 1-1,0 1 0,0 1 0,1 1 0,0 1 0,1 1 1,0 0-1,0 2 0,1 1 0,1 0 0,0 1 0,0 1 1,2 1-1,0 1 0,1 0 0,1 1 0,-25 37 0,32-40 109,1 1 1,0 0-1,1 0 0,1 1 0,1 0 0,0 0 0,1 0 0,1 0 0,0 0 0,1 1 0,1-1 1,1 0-1,1 1 0,0-1 0,1 0 0,1 0 0,0 0 0,2-1 0,-1 0 0,2 0 1,12 22-1,-13-30-87,0 0 0,0-1 0,1 0 0,0-1 0,0 1 0,1-1 0,-1-1 0,1 1 0,0-1 0,1-1 0,-1 1 0,1-2 0,0 1 0,0-1 0,0 0 0,1-1 0,-1 0 0,0-1 0,1 0 0,0 0 0,-1-1 0,19-2 0,-15 1-413,0-1 1,0 0 0,0-1 0,0-1-1,-1 0 1,0-1 0,15-7-1,-17 7-738,-1 0 0,-1-1 0,1 0 0,-1-1 0,0 0 0,0 0 0,-1-1 0,0 1 0,7-11 0,23-41-7930,-26 37 6028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01.3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237 23 940,'-13'-23'20921,"11"34"-19543,0 43-687,-2-1-1,-3 0 0,-1-1 0,-23 72 1,-82 197 1476,91-263-2096,15-42-292,1 0 1,1 1-1,1-1 1,0 1-1,1 0 1,-2 27-1,5-44 33,0 1-1,0 0 1,0 0-1,0-1 1,0 1-1,0 0 1,0-1 0,0 1-1,0 0 1,0 0-1,0-1 1,1 1-1,-1 0 1,0-1-1,0 1 1,1 0-1,-1-1 1,0 1-1,1-1 1,-1 1 0,1 0-1,-1-1 1,1 1-1,0 0 1,15-5-5162,0-1 3177,54-18-9402,-50 18 8543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01.7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396 1 532,'-11'9'11032,"-3"6"-4324,-20 24-1962,29-33-4693,0 0 0,1 0 0,0 0 0,0 1 0,0-1 0,1 1-1,0 0 1,1 0 0,-1 0 0,1 1 0,-2 10 0,4-16-42,0 0 0,0-1 1,1 1-1,-1-1 0,0 1 0,1-1 1,-1 1-1,0-1 0,1 0 1,0 1-1,-1-1 0,1 1 0,0-1 1,0 0-1,0 0 0,0 1 0,0-1 1,0 0-1,0 0 0,0 0 0,2 1 1,33 13 95,1 1-64,-36-15-40,1 0-1,-1 0 1,0 0 0,0 0-1,1 0 1,-1 1 0,0-1-1,0 0 1,-1 1 0,1-1-1,0 1 1,0-1 0,-1 1-1,1-1 1,-1 1 0,1 0-1,-1-1 1,1 1 0,-1-1-1,0 1 1,0 2 0,-1 6 87,0 0 1,-1-1 0,-1 1-1,1-1 1,-1 1 0,-1-1-1,0 0 1,0 0 0,-1-1-1,0 1 1,0-1 0,-8 9-1,-6 8 317,-2-2 0,-35 32-1,23-26-106,-1-2-1,-57 36 0,16-26-2627,74-36 2181,1-1 0,-1 0-1,1 1 1,-1-1 0,1 0 0,-1 1 0,0-1 0,1 0 0,-1 0 0,1 0 0,-1 0 0,1 1 0,-1-1 0,0 0 0,1 0 0,-1 0 0,0 0 0,1 0 0,-1-1 0,1 1 0,-1 0 0,0 0-1,1 0 1,-1 0 0,1-1 0,-1 1 0,1 0 0,-1 0 0,0-1 0,5-16-4877,24-22-4652,-27 37 8893,10-12-2908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18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88 1012,'0'-2'411,"0"1"0,0-1 1,0 1-1,1 0 0,-1-1 0,0 1 0,1-1 1,-1 1-1,1 0 0,-1-1 0,1 1 1,0 0-1,0 0 0,-1 0 0,1-1 0,0 1 1,0 0-1,0 0 0,0 0 0,0 0 0,0 0 1,1 1-1,-1-1 0,0 0 0,0 1 0,1-1 1,-1 0-1,0 1 0,1-1 0,-1 1 0,0 0 1,1 0-1,-1-1 0,1 1 0,-1 0 0,1 0 1,-1 0-1,0 0 0,1 1 0,-1-1 0,1 0 1,-1 1-1,0-1 0,1 0 0,-1 1 0,2 0 1,21 3-477,1-1 0,0-1 1,0-2-1,0 0 1,0-2-1,0 0 0,29-8 1,-50 10-457,-1-1 0,0 0 0,0 0 0,0 0 0,0-1 1,0 1-1,0-1 0,0 1 0,3-4 0,17-23-9150,-18 19 6409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02.4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19 232 1068,'49'-2'12292,"6"-3"-5434,64-18-3702,-84 13-4292,0-1-1,58-27 0,-32 3 2728,-58 33-1590,1-1 0,-1 1 0,0-1 0,0 0 0,1 0 0,-2 0 0,1 0 0,0 0 0,-1 0 0,1-1 0,-1 0 0,3-6 0,-5 8-2,1 1 0,-1-1 0,0 0 0,0 1 0,0-1 1,-1 0-1,1 1 0,0-1 0,-1 1 0,1-1 0,0 1 0,-1-1 0,0 1 0,1-1 0,-1 1 0,0-1 1,0 1-1,0 0 0,0-1 0,0 1 0,0 0 0,0 0 0,-1 0 0,1 0 0,0 0 0,-1 0 0,1 0 1,0 0-1,-1 0 0,1 1 0,-1-1 0,1 1 0,-1-1 0,0 1 0,-1-1 0,-11-3-32,0 0 0,0 1-1,-1 0 1,1 1 0,-1 1 0,1 0-1,-1 1 1,1 1 0,-1 0 0,1 1-1,-1 1 1,-14 4 0,5-1 66,1 2 1,0 0 0,0 2 0,1 1-1,0 0 1,-28 20 0,44-26-12,-1 1 0,0-1-1,1 1 1,0 0 0,1 0 0,-1 1 0,1 0 0,1 0 0,-1 0 0,1 0 0,0 1 0,1 0 0,-5 15 0,5-12 77,1 1 0,1 0 0,-1 0 1,2-1-1,0 1 0,0 0 0,1 0 0,1 0 0,2 12 1,3 1 172,1 0 1,1-1 0,1 0 0,2 0 0,0-1 0,1-1 0,1 0 0,24 28 0,-37-48-324,0 0-1,0 0 1,1 0-1,-1-1 1,1 1-1,-1-1 0,1 1 1,-1-1-1,1 0 1,0 1-1,0-1 1,-1 0-1,1 0 1,0 0-1,0 0 1,0-1-1,0 1 0,1 0 1,-1-1-1,0 0 1,0 1-1,0-1 1,0 0-1,0 0 1,1 0-1,-1 0 1,0-1-1,0 1 0,0 0 1,0-1-1,0 0 1,0 1-1,0-1 1,0 0-1,2-1 1,4-4-1579,0-1 0,-1 0 1,0 0-1,0 0 0,0-1 1,6-11-1,9-9-5650,-7 14 3617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02.8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5 644,'9'-3'13015,"3"2"-6540,-12 1-6412,1 0-1,-1 0 0,0 0 1,1 0-1,-1 0 0,0 0 1,1 0-1,-1 0 0,0 0 0,1 0 1,-1 0-1,0 0 0,1 0 1,-1 0-1,0 0 0,1 0 0,-1 1 1,0-1-1,1 0 0,-1 0 1,0 0-1,1 1 0,-1-1 1,0 0-1,0 0 0,1 1 0,-1-1 1,0 0-1,0 1 0,0-1 1,1 0-1,-1 0 0,0 1 1,0-1-1,0 0 0,0 1 0,0-1 1,0 1-1,0-1 0,0 0 1,1 1-1,-1-1 0,-1 0 0,1 1 1,0-1-1,0 0 0,0 1 1,0-1-1,0 0 0,0 1 1,0-1-1,-1 1 0,-7 8-404,-10 3-7688,-3 3-3150,14-7 7484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03.1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1 1856,'2'3'2312,"20"33"21060,-20-40-25646,-7 4 669,1 0-1,0 0 1,-1 0 0,1-1 0,0 0 0,-1 1 0,1-2 0,-8-2 0,-10-2-4745,5 3 2380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26.6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28 1664,'1'0'256,"-1"0"0,1 0 0,-1 0 0,1 0 0,-1 0 0,0 0 0,1-1 0,-1 1 0,1 0 0,-1 0 0,0 0 0,1-1-1,-1 1 1,1 0 0,-1 0 0,0-1 0,1 1 0,-1 0 0,0-1 0,0 1 0,1 0 0,-1-1 0,0 1 0,0 0 0,1-1 0,-1 1 0,0 0 0,0-1 0,0 1 0,0-1 0,0 1 0,1-1-1,-1 1 1,0 0 0,0-1 0,0 1 0,0-1 0,0 1 0,0-1 0,-1 1 0,1-1 0,2-12 7161,-1 13-7352,0 0 1,-1-1-1,1 1 0,0 0 0,0 0 0,0 0 1,0 0-1,0 0 0,0 0 0,0 0 0,-1 0 1,1 0-1,0 1 0,0-1 0,0 0 0,0 1 1,0-1-1,-1 0 0,1 1 0,0-1 1,0 1-1,-1-1 0,1 1 0,0-1 0,-1 1 1,1 0-1,1 1 0,25 20 537,-26-20-437,48 43 1626,59 70 0,-91-94-1557,0 0-1,-2 1 1,-1 1-1,-1 0 1,0 1 0,12 35-1,-23-50-228,1 0 0,-2 0 0,1 0 0,-1 0-1,-1 0 1,1 0 0,-2 0 0,1 0 0,-1 1 0,0-1-1,-1 0 1,0-1 0,-1 1 0,0 0 0,0 0 0,-1-1-1,0 0 1,0 0 0,-1 0 0,-9 11 0,-8 9-1356,-2-2 0,-1 0 1,-55 42-1,77-65 1088,-23 16-5131,0-1 0,-51 27 0,45-30 1547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27.1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 16 224,'11'-16'19025,"-7"32"-16821,9 26-495,3 23-285,-12-40-1356,2 0-1,0-1 0,15 34 1,-22-56-224,1-1 1,0 0-1,-1 0 1,1 0-1,-1 1 0,1-1 1,-1 0-1,0 0 1,0 0-1,1 0 1,-1 0-1,0 0 1,0 0-1,0 0 1,0-1-1,0 1 1,0 0-1,0 0 1,0-1-1,0 1 1,-1-1-1,1 1 1,0-1-1,0 1 0,-1-1 1,1 0-1,0 0 1,-3 1-1,-39 9-5969,-30-4-5107,60-6 8876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27.4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349 43 908,'-3'-29'5127,"-3"17"-355,6 11-4651,-1 1 0,1 0 0,0 0 0,0 0 1,0 0-1,-1 0 0,1-1 0,0 1 1,0 0-1,0 0 0,-1 0 0,1 0 1,0 0-1,0 0 0,-1 0 0,1 0 0,0 0 1,0 0-1,0 0 0,-1 0 0,1 0 1,0 0-1,0 0 0,-1 0 0,1 0 0,0 0 1,0 1-1,0-1 0,-1 0 0,1 0 1,0 0-1,0 0 0,0 0 0,0 0 1,-1 1-1,1-1 0,0 0 0,0 0 0,0 0 1,0 1-1,-1-1 0,-2 7 316,-1 0 1,1 0-1,0 0 0,1 1 1,0-1-1,0 1 0,0 0 0,1-1 1,-1 13-1,-5 25 152,5-35-628,-1 0 1,0 0 0,-1 0-1,0 0 1,0 0-1,-1-1 1,-1 0-1,1 0 1,-1-1-1,-1 1 1,0-1-1,0 0 1,0-1-1,-1 0 1,0 0 0,0-1-1,-1 0 1,0 0-1,0-1 1,-1 0-1,-16 6 1,-26 1-4610,-3-8-3298,41-4 5319,-7 2-854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28.2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1103 28 112,'1'-1'660,"0"0"0,-1-1 0,1 1 0,-1 0 0,1 0 0,-1 0 0,0-1 0,0 1 1,1 0-1,-1-1 0,0 1 0,0 0 0,0 0 0,-1-9 7687,-10 23-7977,0 1-1,1 0 0,1 0 0,0 1 1,0 1-1,2-1 0,0 1 1,-9 31-1,16-46-364,-1 0 1,1 0-1,-1 1 0,1-1 1,-1 1-1,1-1 1,0 0-1,0 1 0,0-1 1,0 1-1,0-1 1,0 0-1,0 1 0,0-1 1,0 1-1,1-1 0,-1 0 1,1 1-1,-1-1 1,1 0-1,-1 1 0,1-1 1,0 0-1,-1 0 0,1 0 1,0 0-1,0 1 1,0-1-1,0 0 0,0-1 1,0 1-1,0 0 1,1 0-1,-1 0 0,2 0 1,2 0-3,1 0 1,-1 0-1,1-1 1,0 0-1,-1 0 1,1 0-1,8-2 1,13 0-44,-29 6 46,1 0 0,-1-1 0,1 1 1,-1-1-1,0 1 0,-1-1 0,-3 6 0,-2-1 24,1-1-1,-1 0 0,0 0 1,-1-1-1,0 0 0,0 0 1,0-1-1,-15 6 0,17-8-26,1 0-1,-1-1 1,0 0-1,0 0 1,-1-1-1,1 0 1,0 0-1,0 0 1,-1-1-1,1 0 1,0-1-1,0 1 0,-9-3 1,15 2-39,-1 1-1,0-1 1,0 0-1,0 0 1,1 0-1,-1 0 1,1 0-1,-1-1 1,1 1-1,-1-1 1,1 1 0,-1-1-1,1 1 1,0-1-1,0 1 1,0-1-1,0 0 1,0 0-1,0 0 1,1 1 0,-1-1-1,1 0 1,-1-4-1,-30 42 122,23-27-49,1-1 0,-1 1-1,-1-1 1,0-1 0,0 0 0,0 0 0,-1-1 0,0 0-1,0 0 1,0-1 0,-1-1 0,0 0 0,0 0 0,0-1-1,0-1 1,-1 1 0,1-2 0,-1 0 0,-15 0 0,26-1-54,0 0 1,0 0 0,-1 0-1,1-1 1,0 1 0,0 0-1,0 0 1,0-1 0,0 1-1,0-1 1,0 1-1,0-1 1,0 0 0,0 1-1,0-1 1,0 0 0,0 1-1,0-1 1,0 0 0,0 0-1,1 0 1,-1 0 0,0 0-1,1 0 1,-1 0 0,1 0-1,-1 0 1,1 0 0,0 0-1,-1 0 1,1-1 0,0 1-1,0 0 1,0 0 0,-1 0-1,1 0 1,1-1 0,-1 1-1,0 0 1,0 0-1,0 0 1,1-2 0,17-41-654,-16 39 733,-10 16 318,4-7-261,-45 56 454,-3-3-1,-93 82 1,-49 7-2824,127-102-2652,-2-2-4767,44-28 6019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28.6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68 2492,'2'-4'8861,"2"-5"-3461,6-14-1206,-1 7-8379,-8 15 3488,0-1-1,0 1 1,0 0 0,0 0-1,0 0 1,0 0 0,0 0-1,0 0 1,0 1 0,1-1-1,-1 0 1,0 0 0,1 1-1,-1-1 1,0 1-1,1 0 1,1-1 0,2 2-2601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28.9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1 250 940,'5'1'599,"0"-1"0,1 1 0,0-1 0,-1-1 0,1 1 0,-1-1 0,0 0 0,1 0 0,-1 0 0,0-1 0,6-2 0,61-31 961,-32 14-779,108-40-5,38-18-2327,-159 59-1056,-16 2-1976,-11 12 2303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29.3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68 364,'2'-5'1573,"-1"0"1,1 1-1,-1-1 0,0 0 1,0 0-1,0 0 1,-1 0-1,0 0 0,0-7 1,0 1 2863,0 11-4414,0 0 0,0 0 1,0 0-1,0 0 0,0 0 1,0 0-1,0 0 1,0 0-1,0 0 0,0 0 1,0 0-1,0 1 1,0-1-1,0 0 0,0 0 1,0 0-1,0 0 0,1 0 1,-1 0-1,0 0 1,0 0-1,0 0 0,0 0 1,0 0-1,0 0 1,0 0-1,0 0 0,0 0 1,0 0-1,0 0 0,1 0 1,-1 0-1,0 0 1,0 0-1,0 0 0,0 0 1,0 0-1,0 0 1,0 0-1,0 0 0,0 0 1,0-1-1,0 1 0,0 0 1,0 0-1,1 0 1,-1 0-1,0 0 0,0 0 1,0 0-1,0 0 1,0 0-1,0 0 0,0 0 1,0 0-1,0 0 0,0 0 1,0-1-1,0 1 1,8 12 424,5 15-197,-4 2-60,-1 1 0,-1 1 0,3 32-1,-9-49-463,0 1 0,-2-1 0,1 1 0,-2 0 0,0-1-1,0 1 1,-2-1 0,-8 23 0,12-36 212,-22 51-5284,18-45 3320,0 1 0,0-1 0,-1 0 0,-9 10 0,1-5-1534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19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128 139 848,'0'3'305,"-1"-1"0,2 0 1,-1 0-1,0 0 0,0 1 0,0-1 0,1 0 0,0 0 1,-1 0-1,1 0 0,0 0 0,0 0 0,0 0 0,0 0 0,0 0 1,0 0-1,1 0 0,-1-1 0,1 1 0,-1 0 0,1-1 1,0 0-1,-1 1 0,4 1 0,-1-1-183,0-1 0,1 0 0,-1 0 0,0 0 0,1 0-1,-1 0 1,1-1 0,-1 0 0,1 0 0,-1 0 0,7-2 0,13-2-270,-2-2 0,1 0 0,33-15 0,-54 20 247,25-10-134,-1-2 1,-1 0-1,0-2 1,-1-1-1,-1-1 1,23-20 0,-46 36 33,1 1 1,0 0 0,0-1 0,-1 1 0,1-1-1,0 1 1,-1-1 0,1 0 0,-1 1 0,1-1-1,-1 0 1,1 1 0,-1-1 0,1 0 0,-1 1 0,0-1-1,1 0 1,-1 0 0,0 0 0,0 1 0,0-1-1,1 0 1,-1 0 0,0 0 0,0 0 0,0 1 0,0-1-1,0 0 1,-1 0 0,1-1 0,-1 1 3,0 0 0,0 0 1,0 0-1,-1 0 0,1 1 0,0-1 1,0 0-1,-1 1 0,1-1 1,-1 1-1,1-1 0,0 1 0,-1-1 1,1 1-1,-3 0 0,-53-1 126,17 7 177,0 2 0,0 2 0,1 1 0,1 2 0,0 2 0,1 1 0,-61 38 0,91-50 7,0 1 0,1 0-1,-1 0 1,1 1 0,0 0 0,0 0-1,1 0 1,0 1 0,0 0 0,0 0 0,1 0-1,0 0 1,1 1 0,-5 11 0,5-7-12,1 0 0,0 0 1,0 0-1,1 0 0,1 1 0,0-1 1,1 0-1,4 24 0,6 7 180,2 0 0,2-1 0,1 0 0,28 48 0,-40-81-407,-2-6-70,3 9 75,0-1-1,2 0 0,-1 0 0,1-1 1,1 1-1,11 11 0,-17-20-152,0-1 0,0 1 0,0-1 0,1 1 0,-1-1 0,1 0 0,-1 1 0,1-1 0,-1-1 0,1 1 0,0 0 0,-1-1 0,1 1 0,0-1 0,0 0-1,-1 0 1,1 0 0,0 0 0,0 0 0,-1-1 0,1 1 0,0-1 0,-1 0 0,1 0 0,0 0 0,-1 0 0,1 0 0,-1 0 0,0-1 0,1 1 0,-1-1 0,0 0 0,0 1 0,4-5 0,11-9-2280,-1 1 1,-1-2 0,0 0-1,-1-1 1,-1 0 0,18-31-1,-20 25-232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30.3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1755 8 1588,'0'-1'187,"0"1"-1,0 0 1,1-1-1,-1 1 1,0-1-1,0 1 1,1 0-1,-1-1 1,0 1-1,0 0 1,1-1-1,-1 1 1,0 0-1,1 0 1,-1-1-1,0 1 1,1 0-1,-1 0 1,1-1 0,-1 1-1,0 0 1,1 0-1,-1 0 1,1 0-1,-1 0 1,0 0-1,1 0 1,-1 0-1,1 0 1,-1 0-1,1 0 1,-1 0-1,1 0 1,-1 0-1,0 0 1,1 0-1,-1 0 1,1 1-1,14 15 3216,-13-12-3060,1 1 0,-1-1-1,0 1 1,0 0 0,0 0 0,-1 0-1,1 6 1,-4 5-66,-1 1-1,-1 0 1,0-1-1,-1 0 1,-1 0-1,-1-1 1,0 1-1,-18 26 1,22-38-299,0 0 0,-1 0 0,1 0 0,-1-1 0,0 1 0,0-1 0,0 0 0,0-1 0,0 1 0,-1-1 1,1 1-1,-1-1 0,0-1 0,1 1 0,-1-1 0,0 1 0,0-1 0,0-1 0,0 1 0,0-1 0,0 0 1,0 0-1,0 0 0,0-1 0,0 0 0,0 0 0,0 0 0,0 0 0,0-1 0,0 0 0,1 0 0,-1 0 0,1-1 1,0 1-1,-1-1 0,1 0 0,-5-6 0,1-1-155,0-1 0,1 0 0,1-1-1,0 0 1,1 0 0,-6-16 0,1 14 2072,-9 22-1380,-48 34 698,-50 29-226,102-63-985,-1-1-1,0 0 1,0-2 0,-1 0 0,-31 6-1,47-11-31,1 0 0,-1 0-1,1 0 1,-1 0 0,1 0-1,0 0 1,-1 0 0,1 0-1,-1 0 1,1-1 0,-1 1-1,1 0 1,-1 0 0,1 0-1,0 0 1,-1-1-1,1 1 1,0 0 0,-1 0-1,1-1 1,-1 1 0,1 0-1,0-1 1,0 1 0,-1 0-1,1-1 1,0 1 0,0-1-1,-1 1 1,1 0 0,0-1-1,0 1 1,0-1-1,0 0 1,-1-21-1084,13-22-774,-4 29 1255,1 0 0,1 1-1,17-21 1,-24 31 644,0 0 1,1 0-1,-1 1 1,1-1-1,0 1 1,0 0-1,0 0 1,0 1-1,1-1 1,-1 1-1,1 0 0,0 0 1,-1 0-1,1 0 1,0 1-1,7-1 1,-11 2 48,0 0 1,0 0 0,0 0-1,0 0 1,0 0-1,0 0 1,-1 0-1,1 1 1,0-1-1,0 0 1,0 0 0,-1 1-1,1-1 1,0 1-1,0-1 1,-1 1-1,1-1 1,0 1 0,0-1-1,-1 1 1,1 0-1,-1-1 1,1 1-1,-1 0 1,1-1-1,-1 1 1,1 1 0,0 26 1394,-21 30 648,18-53-1909,-2 4-28,-1 1 0,-1-1 0,1 0 0,-1 0 0,-1 0 0,0-1 0,0 0 0,-1 0 0,1-1 0,-15 10 0,16-12-217,-1-1 1,1-1-1,-1 1 1,1-1-1,-1 0 1,0-1-1,0 0 1,0 0-1,0 0 0,0-1 1,-1 0-1,1 0 1,0-1-1,-1 0 1,1 0-1,-9-2 1,13 1-145,0 0-1,0-1 1,-1 0 0,1 0-1,0 0 1,0 0 0,1 0 0,-1-1-1,0 1 1,1-1 0,-1 0 0,1 0-1,0 0 1,0 0 0,0 0-1,0 0 1,1 0 0,-1-1 0,0-3-1,-6-8-810,-9 71 3517,10-48-2366,0 1 1,0-1-1,-1-1 1,0 1-1,0-1 0,-1-1 1,0 1-1,0-2 1,-1 1-1,1-1 0,-1-1 1,0 0-1,-1 0 1,-10 2-1,19-5-151,1 0 0,-1-1 0,0 1 0,1-1 0,-1 0 0,0 1 0,1-1 0,-1 0 0,0 0 1,1 0-1,-1 0 0,0 0 0,1-1 0,-1 1 0,0 0 0,1-1 0,-1 1 0,1-1 0,-1 0 0,1 0 0,-1 1 0,1-1 0,-1 0 0,1 0 0,0 0 0,-1 0 0,1 0 0,0-1 0,0 1 0,0 0 0,0-1 0,0 1 0,0-1 0,0 1 0,0 0 0,1-1 1,-1 0-1,1 1 0,-1-1 0,1 1 0,-1-1 0,1 0 0,0 1 0,0-1 0,0 0 0,0 0 0,0 1 0,0-1 0,0 0 0,1 1 0,0-3 0,0-5-144,1-1 1,1 1-1,-1 0 0,2 0 0,-1 0 1,1 0-1,8-13 0,-10 19 113,0 0 0,1 0 0,-1 0 0,0 1 0,1-1 0,0 1 0,0 0 0,6-4 0,-9 6 43,0-1 1,1 1-1,-1 0 0,0 0 1,1 0-1,-1 0 0,1-1 1,-1 1-1,0 0 0,1 0 1,-1 0-1,1 0 0,-1 0 1,1 0-1,-1 0 0,0 0 1,1 0-1,-1 0 0,1 1 1,-1-1-1,0 0 1,1 0-1,-1 0 0,1 0 1,-1 1-1,0-1 0,1 0 1,-1 0-1,1 1 0,2 21 452,-6-2-154,-1-1 0,-1 1 0,-1-1 0,0 0 0,-1-1 0,-2 1 0,1-2 0,-2 1 0,-15 20 1,-5 4 27,-3-1 1,-50 49-1,33-43-263,-1-3-1,-62 40 1,-121 67-3062,119-80-2467,45-29-1633,38-24 3379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30.7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0 205 1592,'32'-7'9107,"2"-11"-5262,30-29-3427,-37 25 128,40-32-3733,-27 11-3736,-29 30 3997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31.0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5 1400,'-6'-5'12957,"1"17"-9398,3-1-3355,3 1 80,-1 3-3414,-12 0-7233,8-10 7384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31.4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490 1 1632,'-1'5'5769,"-5"20"-4193,-36 65-100,19-38 208,-2-2 0,-33 50 0,48-85-1735,-1 0 0,-1-1 0,0 0 0,-1-1 0,-1-1 0,1 0 0,-2 0 0,0-2-1,0 0 1,-24 12 0,20-14-2098,0-1 0,0 0 0,-1-1 0,-40 6 0,32-8-881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31.7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1405 3 192,'3'-1'524,"0"1"1,1-1-1,-1 1 1,0 0-1,0 0 1,1 0-1,-1 1 1,0-1-1,0 1 1,0 0-1,1 0 1,-1 0-1,0 0 1,0 0-1,0 1 1,-1-1-1,1 1 1,0 0-1,0 0 0,-1 0 1,1 0-1,2 3 1,0 3 218,0-1 0,-1 1 0,0 0 1,0 0-1,-1 0 0,1 0 0,1 11 0,1 3-118,0 0-1,3 31 0,-8-46-584,0 1 0,-1-1 1,0 0-1,0 1 0,-1-1 0,1 0 0,-2 1 0,1-1 0,-1 0 0,0 0 0,-5 10 0,4-13 17,0 1 1,-1-1-1,0 0 0,0 0 1,0 0-1,0 0 0,-1-1 1,1 0-1,-1 0 0,0 0 1,0 0-1,0-1 1,0 0-1,-9 3 0,-12 2 80,-47 7 0,52-11-94,-276 36 445,5 0 488,132-10-262,39-5-108,-1-5 0,-155 4-1,275-23-648,0 0 0,0 0 0,0 0-1,0 0 1,0 0 0,0 0 0,0 0-1,0-1 1,0 1 0,0-1 0,0 1-1,0-1 1,0 0 0,0 0 0,0 0-1,1 0 1,-1 0 0,0 0 0,1 0 0,-1-1-1,1 1 1,-1 0 0,1-1 0,-1 0-1,1 1 1,0-1 0,0 0 0,0 1-1,0-1 1,0 0 0,0 0 0,1 0-1,-1 0 1,1 0 0,-1 0 0,1 0-1,-1 0 1,1 0 0,0 0 0,0 0-1,0 0 1,1-3 0,1-10-1729,1 1 1,1-1-1,0 1 0,11-27 0,-4 13-3496,-5 11 1827,1 0-50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32.0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1 281 1956,'86'-48'7177,"83"-50"-172,-120 67-7711,57-48 0,-92 61-612,-10 11-1186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32.3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255 1 64,'-7'-1'910,"-1"1"-1,1 0 1,-1 0 0,1 1-1,-1 0 1,1 0 0,-1 1-1,1 0 1,0 0 0,0 0 0,0 1-1,0 0 1,0 1 0,1-1-1,-12 9 1,9-4-358,1 0-1,0 1 1,0 0-1,0 0 1,2 0-1,-1 1 1,1 0 0,0 0-1,-5 16 1,-1 5-194,2 1 1,2 1-1,1-1 1,1 1-1,2 1 1,-1 43-1,6-15-102,2 0-1,3 0 1,3 0-1,32 118 1,-19-112-1392,3-1 0,34 67 0,-23-70-2854,28 28-6437,-62-88 9991,16 22-3265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36.0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737 474 1800,'2'-1'1495,"-1"-1"0,1 0-1,-1 0 1,1 0 0,-1-1-1,0 1 1,0 0 0,0 0-1,2-6 1,4-8 2540,6 1-3378,-8 12-472,-1-1 0,1 1 1,0 0-1,-1 1 0,1-1 1,0 1-1,1 0 0,-1 0 1,9-1-1,-12 3-96,1 0 1,-1 0-1,1 0 0,0 0 1,-1 1-1,1-1 0,-1 1 1,1 0-1,-1 0 0,1 0 0,-1 0 1,0 0-1,1 1 0,-1-1 1,0 0-1,0 1 0,0 0 1,0 0-1,0-1 0,0 1 1,1 3-1,25 28 342,30 34-146,67 61 0,-125-128-279,1 0 0,-1 0-1,0 0 1,0 0 0,1 0-1,-1 0 1,0 0-1,0 0 1,0 0 0,1 0-1,-1 0 1,0 0 0,0 1-1,0-1 1,1 0 0,-1 0-1,0 0 1,0 0-1,0 1 1,0-1 0,1 0-1,-1 0 1,0 0 0,0 1-1,0-1 1,0 0-1,0 0 1,0 1 0,0-1-1,0 0 1,0 0 0,0 0-1,0 1 1,0-1-1,0 0 1,0 0 0,0 1-1,0-1 1,0 0 0,0 0-1,0 1 1,0-1 0,0 0-1,0 0 1,0 0-1,0 1 1,0-1 0,-1 0-1,1 0 1,0 1 0,-16-2 111,-23-11-107,27 6-133,0 0 0,1-1 0,-1 0-1,1-1 1,1 0 0,-1-1 0,1 0 0,1-1-1,-13-15 1,17 17 27,1 1 0,0-1-1,0 0 1,0 0 0,1-1 0,0 1-1,1-1 1,0 1 0,0-1 0,1 0-1,0 0 1,0 0 0,1 1-1,0-1 1,3-14 0,3-15-22,-3 26 123,0 1 0,-1-1-1,-1 0 1,0 0 0,-1 0 0,0 0 0,-3-17 0,3 28-4,-1 0 1,1 0 0,-1 0 0,0 0 0,1 0 0,-1 1 0,0-1 0,0 0 0,0 0-1,0 1 1,1-1 0,-1 1 0,0-1 0,0 1 0,0-1 0,0 1 0,0 0 0,0-1-1,0 1 1,-1 0 0,1 0 0,0 0 0,0-1 0,0 1 0,0 0 0,0 1 0,0-1 0,0 0-1,0 0 1,0 0 0,0 1 0,0-1 0,0 0 0,0 1 0,0-1 0,0 1 0,0-1-1,0 1 1,-1 0 0,-39 22-22,-35 39-71,54-43 84,-49 34 1,69-52 7,1-1 0,0 0-1,0 0 1,-1 1 0,1-1 0,0 0 0,0-1 0,-1 1 0,1 0-1,0 0 1,0 0 0,0-1 0,-1 1 0,1 0 0,0-1-1,0 1 1,0-1 0,0 0 0,0 1 0,0-1 0,0 0 0,0 0-1,0 1 1,0-1 0,0 0 0,0 0 0,1 0 0,-1 0 0,0 0-1,1 0 1,-1-2 0,-22-35-48,22 37 40,-3-7-26,1 0 0,0 0 0,0-1 0,0 0 0,1 1-1,1-1 1,-1 0 0,1-11 0,1 20 36,-14 31 111,-5-7-62,-1-1 0,-1 0 0,0-2-1,-2-1 1,-1 0 0,0-2-1,-1-1 1,-1-1 0,-1-1-1,0-1 1,-1-1 0,-29 9 0,47-19-31,0 0 0,0-1 1,-1 0-1,1 0 1,0-1-1,-1 0 1,1-1-1,-19-1 1,25 0-1,-1 0 0,1 0 0,0 0 0,0-1 0,0 1 1,0-1-1,0 0 0,0 0 0,1 0 0,-1 0 0,1-1 0,-1 0 1,1 1-1,0-1 0,0-1 0,0 1 0,0 0 0,1-1 1,-1 1-1,1-1 0,0 0 0,0 1 0,-2-8 0,-2-6 102,1-1-1,0 0 1,2 0-1,0 0 0,1 0 1,0 0-1,2-22 1,4-1 3,1 1 1,12-46 0,-12 46-94,5-12-7040,-9 48 5844,0 1 1,0 0-1,1-1 0,0 1 1,0 0-1,0-1 1,0 1-1,0 0 1,1 1-1,-1-1 1,1 0-1,3-2 0,2-1-1771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36.3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36 240 1288,'0'8'2208,"0"-1"1,1 1-1,-1-1 0,2 1 1,2 10-1,-4-17-2078,0 0 0,1 0 0,-1 0 0,1 0 0,-1 0 0,1 0-1,-1 0 1,1 0 0,0 0 0,-1 0 0,1 0 0,0 0 0,0 0 0,-1-1 0,1 1-1,0 0 1,0-1 0,0 1 0,0 0 0,0-1 0,0 1 0,0-1 0,0 0 0,1 1-1,-1-1 1,0 0 0,0 1 0,0-1 0,0 0 0,0 0 0,0 0 0,1 0 0,-1 0-1,0-1 1,0 1 0,0 0 0,0 0 0,0-1 0,0 1 0,1-1 0,-1 1 0,0-1-1,0 1 1,1-2 0,18-8-16,0-1-1,-1-1 0,0 0 0,-1-2 1,-1 0-1,26-27 0,-37 34-106,1 0 0,-1-1 0,-1 0 0,1 0 0,-2-1 0,1 1 0,-1-1 0,0 0 0,-1 0 0,0-1 0,0 1 0,-1-1 0,0 1 0,-1-1 0,0 0 0,-1 1 0,-1-20 0,1 28 8,0 0 1,0 0-1,0 1 0,0-1 1,-1 0-1,1 0 0,0 1 1,0-1-1,-1 0 1,1 0-1,0 1 0,-1-1 1,1 0-1,-1 1 0,1-1 1,-1 1-1,1-1 1,-1 0-1,0 1 0,1-1 1,-1 1-1,1 0 0,-1-1 1,0 1-1,0-1 0,1 1 1,-1 0-1,0 0 1,0-1-1,0 1 0,-30 5 159,-33 29-891,57-30 397,-75 50-5530,4 7-4597,54-39 7065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37.0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667 86 1348,'0'-7'2035,"-1"-1"1,0 0-1,0 0 0,-1 0 0,0 1 1,-4-10-1,6 16-1882,0 0 0,-1-1 0,1 1 0,0 0 0,-1 0 0,1 0 0,-1 0 1,1 0-1,-1 0 0,0 0 0,1 0 0,-1 0 0,0 0 0,0 1 0,0-1 0,0 0 0,0 0 0,0 1 0,0-1 0,0 0 0,0 1 0,0-1 1,0 1-1,0 0 0,0-1 0,0 1 0,0 0 0,0-1 0,-1 1 0,1 0 0,0 0 0,0 0 0,0 0 0,0 0 0,-1 1 0,1-1 0,0 0 1,0 0-1,0 1 0,0-1 0,0 1 0,0-1 0,0 1 0,0-1 0,0 1 0,0 0 0,0-1 0,0 1 0,0 0 0,0 0 0,0 0 0,0 0 1,-1 2-75,1 0 0,0-1 1,0 1-1,0 0 1,0-1-1,0 1 1,1 0-1,-1 0 0,1 0 1,-1 0-1,1-1 1,0 1-1,1 0 1,-1 0-1,0 0 0,2 4 1,9 48 806,-2-16-151,-3 0 0,-1 1 0,0 43 0,-4-45-552,2 0 1,1 0-1,16 61 0,0-37-163,-9-30 24,-1 0 1,-2 0-1,5 37 0,-11-58-32,-2 0-1,0 0 1,0-1-1,-1 1 1,0 0-1,0 0 1,-2-1-1,1 1 1,-1-1-1,-1 0 1,0 0-1,0 0 1,-11 17-1,12-22-2,-1 1 0,0-1 0,0 0 0,0 0 0,-1-1 0,1 1 0,-1-1 0,0 0 0,0 0 0,-1-1 0,1 0 0,-1 0 0,0 0 0,-7 3 0,-1-3-8,0 0 0,-1 0-1,1-1 1,0-1 0,-21-1 0,-24 0 4,-18 2-7,0-4 0,-114-18 0,186 19 3,0 0-1,0 0 1,0 0-1,0-1 1,1 1-1,-1-1 1,1 0-1,-1-1 1,1 1-1,0-1 1,-1 0-1,2 0 1,-1 0-1,0-1 1,0 1-1,1-1 1,0 0-1,0 0 1,-3-4-1,4 1-3,-1 1-1,1-1 1,0 0-1,1 1 1,-1-1 0,1 0-1,1 0 1,-1 0-1,1 0 1,1 0-1,-1 0 1,1 0 0,2-8-1,3-9-5,0-1-1,2 1 1,1 0 0,0 1-1,17-29 1,76-109 11,-37 61-75,-60 92-102,-1 1 0,0-1 0,0 0 0,0 0 1,-1-1-1,-1 1 0,4-14 0,-6 20-56,0 0 0,0 0 0,0 0 0,0 0 0,0 0 0,0 0 0,-1 0 0,1 0 0,-1 0 0,1 0 0,-1 0 0,0 1 0,0-1 0,0 0 0,0 1 0,-1-3 0,0 2-301,0 0 0,0 0 0,0 1 0,0-1 0,-1 1 0,1 0 0,0-1 0,-1 1 0,1 0 0,-1 0-1,1 1 1,-1-1 0,1 0 0,-1 1 0,-3-1 0,-51 3-10662,37 2 7482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19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75 192,'-22'-48'10149,"0"21"-773,20 31-9049,0-1-1,0 1 1,0-1-1,1 1 1,0 0-1,-1 0 1,0 6-1,-16 107 637,5 1 0,5 1 0,11 181 0,-3-285-1224,1 1 0,1 0 1,1 0-1,6 20 0,-9-36 153,0 0-1,0 1 1,1-1-1,-1 1 1,0-1 0,1 0-1,-1 1 1,0-1 0,1 0-1,-1 1 1,0-1-1,1 0 1,-1 1 0,1-1-1,-1 0 1,1 0 0,-1 0-1,1 1 1,-1-1-1,0 0 1,1 0 0,-1 0-1,1 0 1,-1 0 0,1 0-1,-1 0 1,1 0-1,-1 0 1,1 0 0,-1 0-1,1 0 1,-1 0 0,1-1-1,-1 1 1,1 0-1,-1 0 1,1 0 0,-1-1-1,0 1 1,1 0 0,-1-1-1,1 1 1,-1 0-1,0-1 1,1 0 0,26-21-3851,-15 11 1538,65-47-7877,-54 43 7672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37.3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 0 264,'-7'4'14138,"-4"4"-7873,0 2-4903,-7 8-3849,23 10-10562,-7-16 9488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37.7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0 600,'12'40'9027,"1"-1"4171,-16-47-9370,-6-15-2762,8 21-1661,0 0-1,0 1 0,0-1 1,-1 1-1,1-1 1,0 1-1,-1 0 1,1-1-1,-1 1 1,1 0-1,-1 0 1,-3-2-1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50.3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526 153 1816,'9'-14'19481,"-19"13"-16708,-21-2-2026,5-1-741,1 0 1,-1 2 0,0 1-1,1 1 1,-43 5-1,51-2-18,0 0 0,1 2 0,-1 0 0,1 1 0,0 0-1,1 2 1,0-1 0,0 2 0,-19 14 0,23-15 15,1 1-1,1 0 1,-1 0 0,1 1 0,1 0-1,0 1 1,1-1 0,0 2-1,0-1 1,1 1 0,1 0 0,0 0-1,-7 24 1,11-28-7,-1 0 0,1 0 0,0 0-1,1 0 1,0 0 0,0 1 0,1-1 0,0 0 0,0 0 0,1 0-1,0 0 1,0 0 0,1 0 0,0-1 0,1 1 0,-1-1 0,2 0-1,-1 0 1,1 0 0,0-1 0,0 1 0,0-1 0,9 7 0,-8-9-6,0 0 1,1 0 0,0-1 0,0 1 0,0-1 0,0-1 0,0 0-1,0 0 1,1 0 0,-1-1 0,1 0 0,-1 0 0,1-1-1,0 0 1,-1 0 0,1-1 0,13-2 0,-3 0-10,1-1 0,-1-1 0,0-1 0,-1 0 0,1-2 0,17-9 0,-23 9 20,1-1 0,-2-1 1,1 0-1,-1 0 1,-1-1-1,0 0 1,-1-1-1,0 0 1,0 0-1,-1-1 1,11-26-1,3-14-22,28-99 0,-33 92-36,-10 41 45,-2 4 23,0-1 1,-1 1-1,-1-1 1,2-23-1,-5 38 13,-2 1-23,1 1 1,-1-1-1,0 0 0,0 1 1,0 0-1,1-1 0,-1 1 0,0 0 1,1 0-1,-1 0 0,0 0 1,1 0-1,-1 0 0,1 0 1,0 0-1,-1 1 0,1-1 1,0 1-1,0-1 0,0 1 1,0-1-1,0 1 0,0-1 1,0 1-1,0 0 0,0 2 1,-13 54 12,11-40 55,-8 37 296,2 1 1,2 0 0,3 1 0,2 0 0,7 59-1,-4-107-348,0-1 1,1 1-1,0-1 0,0 1 0,1-1 0,0 0 0,1 0 0,0 0 0,0 0 0,0-1 0,1 0 0,1 0 0,10 12 0,-12-16-7,0 1 0,0-1 0,0 0 0,1 0 1,0 0-1,-1-1 0,1 1 0,0-1 0,0-1 0,0 1 0,0-1 0,1 1 1,-1-1-1,0-1 0,0 1 0,1-1 0,-1 0 0,1 0 0,-1-1 0,0 1 0,0-1 1,1 0-1,8-4 0,-9 4 16,1-1 1,-1 0 0,0 0-1,0 0 1,0-1-1,0 1 1,0-1-1,5-5 1,-9 7-43,0 0 0,-1 1 0,1-1 0,-1 0 0,1 0 0,-1 0 0,1 1 0,-1-1 0,0 0 0,1 0-1,-1 0 1,0 0 0,0 0 0,0 0 0,0 1 0,1-1 0,-1 0 0,0 0 0,-1 0 0,1 0 0,0-2 0,-1 1-162,0 0 0,0-1 0,-1 1 0,1 0 0,0-1 0,-1 1 0,0 0 0,1 0 0,-1 0 0,0 0 0,-2-2 0,0 1-501,2 2 17,0 0-1,0 0 0,0 0 0,1-1 0,-1 1 0,0-1 0,1 1 0,-1-1 0,1 1 0,0-1 0,-1 0 1,1 0-1,0 0 0,0 0 0,0 0 0,1 0 0,-1 0 0,0 0 0,1 0 0,-1 0 0,1 0 0,-1 0 0,1 0 1,0 0-1,0-1 0,0 1 0,0 0 0,1 0 0,-1 0 0,1 0 0,0-4 0,4-3-2101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50.7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1 236,'11'5'13598,"8"-1"-6043,34 2-3832,30-8-6845,-55-4 5150,-18 2-2898,-17 4-3899,-21 5-5322,7 4 4921,10-5 2640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51.0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0 172,'-1'2'490,"0"-1"0,1 1-1,-1 0 1,1-1 0,-1 1 0,1 0 0,0 0 0,0-1-1,0 1 1,0 0 0,0 0 0,0 0 0,0-1-1,1 1 1,-1 0 0,1-1 0,-1 1 0,1 0 0,0-1-1,-1 1 1,1 0 0,2 2 0,0-1 147,-1-1 1,1 0 0,0 1-1,0-1 1,-1 0-1,2-1 1,-1 1 0,0 0-1,0-1 1,7 3-1,9 0 687,-1 0 0,1-1-1,28 1 1,-35-3-1219,138 8-634,-157-34-16772,3 19 13680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8:53.2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499 185 252,'-1'-28'20147,"0"28"-19794,-2-1-215,0 1 1,0-1-1,-1 1 1,1 0 0,0-1-1,0 2 1,-1-1-1,1 0 1,0 1-1,0-1 1,-1 1-1,1 0 1,0 0-1,0 0 1,0 1-1,-3 1 1,-2 0 52,0 0 0,-1-1 0,1 0 0,-1 0 0,0-1 0,1 0 0,-1 0 0,0-1 0,-9-1 0,14 1-234,4 0 79,4-5 474,0 0-469,0 0 0,1 0 0,-1 0 0,1 1 1,0-1-1,1 1 0,-1 0 0,11-6 0,52-23 11,-12 9-33,-13 5-1,0 1 0,59-14 0,-102 32-9,1 0 0,-1 0-1,0 0 1,1 0 0,-1 0 0,0 0 0,1 0 0,-1 0-1,0 0 1,1 0 0,-1 0 0,0 0 0,1 0-1,-1 0 1,0 0 0,1 1 0,-1-1 0,0 0-1,1 0 1,-1 0 0,0 0 0,0 1 0,1-1 0,-1 0-1,0 0 1,0 1 0,1-1 0,-1 0 0,0 1-1,0-1 1,0 0 0,0 0 0,1 1 0,-1-1-1,0 0 1,0 1 0,0-1 0,0 1 0,0 19 302,-8 18 230,1-19-250,-3 13-68,-1 0 1,-1-1-1,-2-1 1,-1 0-1,-1-1 1,-23 30-1,33-52-202,-1 0 0,-1 0 0,0 0 0,1-1 0,-2 0 0,1-1 0,-1 0-1,0 0 1,0-1 0,0 0 0,-1-1 0,1 1 0,-19 2 0,10-3-15,-1-1 0,0-1 0,0 0 0,0-2 0,0 0 0,-26-5 0,45 6-8,0-1-1,0 1 0,0 0 0,0 0 0,0 0 0,0 0 1,0 0-1,0 0 0,1-1 0,-1 1 0,0 0 1,0 0-1,0 0 0,0 0 0,0 0 0,-1 0 0,1-1 1,0 1-1,0 0 0,0 0 0,0 0 0,0 0 0,0 0 1,0 0-1,0 0 0,0-1 0,0 1 0,0 0 1,0 0-1,0 0 0,0 0 0,0 0 0,-1 0 0,1 0 1,0 0-1,0 0 0,0 0 0,0-1 0,0 1 1,0 0-1,0 0 0,-1 0 0,1 0 0,0 0 0,0 0 1,0 0-1,0 0 0,0 0 0,0 0 0,-1 0 1,1 0-1,0 0 0,0 0 0,19-5-67,29-1 43,-28 6 28,-1 1 1,1 1-1,0 1 1,-1 0-1,0 1 1,0 2-1,25 9 0,-42-14 6,-1 0 0,1-1 0,0 2 0,0-1-1,-1 0 1,1 0 0,0 0 0,-1 1 0,1-1-1,-1 1 1,0 0 0,1-1 0,-1 1 0,0 0-1,0-1 1,0 1 0,0 0 0,-1 0 0,1 0 0,0 0-1,-1 0 1,1 0 0,-1 0 0,0 4 0,0-2 24,-1 1 1,1-1 0,-1 1 0,-1-1 0,1 1 0,-1-1 0,0 0 0,1 1-1,-2-1 1,-3 6 0,-7 8 150,-1-1 0,0-1 0,-28 24 0,12-15 67,-1-1 1,-1-1-1,-56 29 1,-110 41 152,114-57-352,82-35-184,8-6-51,41-35-5072,-32 14-2855,-14 25 7558,-1 0-1,0 0 1,0 0 0,0 0 0,0 0 0,0 0 0,0 0 0,0 0-1,0 0 1,0 0 0,-1 0 0,1 0 0,0 0 0,-1 0 0,1 0 0,0 0-1,-1 0 1,1 0 0,-1 1 0,0-1 0,1 0 0,-1 0 0,0 1 0,0-2-1,-4-2-3301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04.5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8 1264,'-5'-4'13214,"5"4"-13028,1 0 0,-1 0-1,0-1 1,1 1 0,-1 0 0,0-1 0,0 1-1,1 0 1,-1 0 0,0 0 0,1-1 0,-1 1-1,1 0 1,-1 0 0,0 0 0,1 0-1,-1 0 1,0 0 0,1 0 0,-1 0 0,1 0-1,-1 0 1,0 0 0,1 0 0,-1 0 0,1 0-1,-1 0 1,0 0 0,1 0 0,-1 0 0,0 1-1,1-1 1,-1 0 0,0 0 0,1 1 0,8 16 3024,0 39-2171,-7-34-602,60 330 1433,-54-296-1632,-2 0-1,-2 1 1,-3-1-1,-11 97 1,10-119-344,3-31-612,3-20-887,-4 2-823,0 1 1,-1-1-1,-1 0 1,0 0 0,-1 0-1,-4-21 1,1 7-3241,2 7 1954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05.2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84 644,'-6'15'10325,"10"3"-4433,20 23-1570,-6-14-2536,-18-26-1763,0 1 1,1-1-1,-1 0 1,1 0-1,0 1 1,-1-1-1,1 0 1,0 0-1,0 0 1,-1 0-1,1 0 1,0 0-1,0 0 1,0 0-1,0 0 1,0 0-1,1-1 1,-1 1-1,0 0 1,0-1-1,0 1 1,1-1-1,-1 1 1,0-1-1,1 0 1,-1 1-1,0-1 1,3 0-1,-1-1-16,0 0-1,-1 1 0,1-2 1,-1 1-1,1 0 1,-1 0-1,1-1 1,-1 1-1,0-1 0,1 0 1,-1 0-1,0 0 1,2-2-1,4-6-49,0 1-1,-1-2 1,0 1 0,0-1-1,6-15 1,-11 20 11,1 1-1,-2-1 0,1 0 1,-1 0-1,1 0 1,-2 0-1,1 0 0,-1 0 1,0 0-1,0 0 1,0 0-1,-1 0 1,0 0-1,0 0 0,-3-7 1,3 12 36,0 0 1,1 1 0,-1-1-1,0 0 1,0 1-1,0-1 1,0 1 0,0-1-1,0 1 1,0 0-1,0-1 1,0 1 0,0 0-1,0 0 1,0 0-1,0 0 1,0 0 0,0 0-1,0 0 1,0 0-1,0 0 1,0 0 0,0 0-1,0 0 1,0 1-1,0-1 1,0 1 0,0-1-1,1 0 1,-1 1-1,0 0 1,0-1 0,0 1-1,-1 0 1,-28 23 60,21-12-339,0 0-1,1 1 1,-10 20 0,4 1-8277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05.8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158 389 52,'22'16'7215,"1"4"-5594,-17-18-1429,0 1 0,1-1-1,-1 0 1,1-1 0,0 0 0,-1 0 0,1 0-1,0-1 1,0 0 0,-1 0 0,1-1 0,0 1-1,-1-2 1,1 1 0,0-1 0,-1 0-1,0 0 1,1 0 0,-1-1 0,0 0 0,0-1-1,-1 1 1,1-1 0,-1 0 0,1-1 0,-1 1-1,-1-1 1,1 0 0,-1 0 0,0 0-1,0-1 1,0 0 0,-1 1 0,1-1 0,-2 0-1,1-1 1,-1 1 0,1 0 0,-2-1 0,1 0-1,-1 1 1,1-12 0,-2-5-192,-1 1-1,-1-1 1,0 1 0,-10-33 0,-1-14-350,13 65 331,-1-1 0,0 0 1,-1 0-1,1 0 0,-1 1 0,0-1 0,0 1 0,-1 0 0,1-1 0,-1 1 1,0 0-1,0 0 0,-4-3 0,6 6 43,0 0 0,-1 0 0,1 0 0,-1 0 0,1 0 0,-1 0 0,0 0 0,1 1 0,-1-1 0,0 1 0,1-1 0,-1 1 0,0 0 0,1 0 0,-1-1 0,0 1 0,0 0-1,1 1 1,-1-1 0,0 0 0,0 0 0,1 1 0,-1-1 0,0 1 0,1-1 0,-1 1 0,0 0 0,1 0 0,-1 0 0,1 0 0,0 0 0,-1 0 0,1 0 0,0 0 0,-1 1 0,1-1 0,0 0 0,0 1 0,-1 1 0,-8 10 246,0 0 0,0 1 0,2 1-1,0 0 1,-10 23 0,-25 87 966,27-73-901,-12 43 976,4 1-1,-14 119 0,-3 200 1364,31-297-2369,-23 215-37,41-414-5755,-5 24-2173,-3-63 1,-4 81 3810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06.2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1 238 1272,'10'0'1339,"-1"-1"1,1 0-1,0-1 1,0 0-1,-1 0 0,1-1 1,-1 0-1,10-6 0,69-42 1815,-64 35-3027,50-24 0,-4 4-4143,-60 29 2178,0-1 1,0 0-1,-1 0 1,11-13-1,-4 2-1316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20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114 101 1244,'74'-63'5922,"-47"31"1755,-27 32-7594,0 0 1,0 0-1,0 0 1,0 0-1,0 0 0,0 0 1,1 0-1,-1-1 1,0 1-1,0 0 1,0 0-1,0 0 1,0 0-1,0 0 1,0 0-1,0-1 0,0 1 1,0 0-1,0 0 1,0 0-1,0 0 1,0 0-1,0 0 1,0-1-1,0 1 1,0 0-1,0 0 0,0 0 1,0 0-1,0 0 1,0-1-1,0 1 1,0 0-1,0 0 1,0 0-1,0 0 1,0 0-1,0 0 0,0-1 1,0 1-1,0 0 1,-1 0-1,1 0 1,0 0-1,0 0 1,0 0-1,0 0 1,0 0-1,0 0 0,0-1 1,-1 1-1,1 0 1,0 0-1,0 0 1,0 0-1,0 0 1,-1 0-1,-12 1 1602,-12 6-764,10 1-664,0 1 0,0 1 1,0 0-1,2 1 0,-1 1 0,1 0 1,1 0-1,-16 21 0,24-27-225,0 0-1,0 1 1,0-1-1,1 1 0,0 0 1,0 0-1,1 0 1,0 1-1,-3 13 1,5-16-20,0 0 1,0-1-1,0 1 1,1 0-1,-1 0 1,1-1-1,0 1 1,1 0-1,-1-1 1,1 1-1,0-1 1,0 1 0,0-1-1,1 0 1,-1 0-1,7 7 1,-5-7-3,0 0 0,1 0 1,0 0-1,0 0 1,0 0-1,1-1 1,-1 0-1,1-1 0,0 1 1,8 2-1,68 15-4,-29-9-32,-41-7 17,-6-3 13,1 1-1,-1-1 1,0 2-1,1-1 0,-1 1 1,9 5-1,-14-7 1,0 0 0,0 1 0,1-1-1,-1 0 1,0 0 0,0 1 0,0-1 0,-1 1-1,1-1 1,0 1 0,0-1 0,-1 1 0,1-1-1,-1 1 1,1 0 0,-1-1 0,0 1-1,0 0 1,0-1 0,1 1 0,-2 0 0,1-1-1,0 1 1,0 0 0,0-1 0,-1 1-1,1 0 1,-1-1 0,0 1 0,1-1 0,-2 3-1,-8 15 98,-2 1-1,0-1 1,-1-1-1,-1 0 0,0-1 1,-2 0-1,-19 16 1,-21 25 49,30-31-150,13-14-293,1 0 0,1 1 0,-17 26 0,28-40 236,0 0 0,0 0 1,0 0-1,0 0 1,0 0-1,0 0 0,1 0 1,-1 0-1,0 0 0,0 0 1,0 0-1,0 0 1,0 0-1,0 0 0,0 0 1,0 0-1,0 0 0,0 1 1,0-1-1,0 0 1,1 0-1,-1 0 0,0 0 1,0 0-1,0 0 0,0 0 1,0 0-1,0 0 1,0 0-1,0 1 0,0-1 1,0 0-1,0 0 1,0 0-1,0 0 0,0 0 1,0 0-1,0 0 0,0 0 1,0 1-1,0-1 1,0 0-1,0 0 0,0 0 1,0 0-1,0 0 0,0 0 1,-1 0-1,1 0 1,0 0-1,0 0 0,0 0 1,0 1-1,0-1 0,0 0 1,0 0-1,12-8-2403,12-14-1135,38-60-7808,-45 57 8205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07.9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386 228 956,'9'-38'4536,"-7"25"-3662,0 0-1,-1 0 1,-1 0-1,-1-25 1,0 34-411,1 1 1,-1 0-1,0 0 1,0-1-1,0 1 1,0 0-1,0 0 1,-1 0-1,0 0 1,1 1-1,-1-1 1,0 0-1,0 1 1,-1-1-1,1 1 1,0 0-1,-6-4 1,3 3-60,-1 0-1,1 0 1,-1 0 0,0 1 0,0 0-1,0 0 1,0 0 0,0 1 0,-7-1-1,1 1-189,0 1 0,0-1 1,-1 2-1,1 0 0,0 0 0,0 1 0,0 1 0,0 0 0,-14 6 0,15-3-155,0 0 1,1 0-1,0 2 0,0-1 1,0 1-1,1 1 0,0-1 1,1 2-1,0-1 1,1 1-1,0 0 0,0 1 1,1 0-1,-5 12 0,5-11-50,1 1 0,0 0 0,1 0-1,1 0 1,0 0 0,1 1 0,0-1-1,1 1 1,0 0 0,1-1 0,1 1-1,3 21 1,-3-31-14,0-1 0,-1 1 0,1-1 0,0 0 0,1 1 0,-1-1 0,1 0 0,-1 0 0,1 0 0,0 0 0,0 0 0,0 0 0,0 0 0,1-1 0,-1 1 0,1-1 0,0 0 0,-1 0 0,1 0 0,0 0 0,5 2 0,-3-2 2,0-1 1,0 0-1,-1-1 0,1 1 1,0-1-1,0 0 0,0 0 1,0 0-1,0-1 0,0 0 1,0 0-1,0 0 0,7-3 1,4-2-17,0-1 1,-1-1-1,0 0 1,0-1-1,-1-1 1,0 0-1,22-22 1,-16 9-171,-1-1 0,-1 0 1,-2-1-1,18-34 0,5-10-157,-23 48 419,0-1 0,2 2 1,0 1-1,26-22 0,-44 42-63,0-1 0,0 0 1,0 0-1,0 0 0,0 0 0,0 0 0,0 0 0,0 0 0,0 1 1,0-1-1,0 0 0,0 0 0,0 0 0,0 0 0,0 0 0,0 0 1,0 0-1,1 0 0,-1 0 0,0 0 0,0 1 0,0-1 0,0 0 1,0 0-1,0 0 0,0 0 0,0 0 0,1 0 0,-1 0 0,0 0 0,0 0 1,0 0-1,0 0 0,0 0 0,0 0 0,1 0 0,-1 0 0,0 0 1,0 0-1,0 0 0,0 0 0,0 0 0,0 0 0,0 0 0,0 0 1,1 0-1,-1-1 0,0 1 0,0 0 0,0 0 0,0 0 0,0 0 1,0 0-1,0 0 0,0 0 0,1 0 0,-7 18 361,-13 22 93,6-13-165,1 1 0,1 0-1,-10 43 1,17-53-215,0-1 1,1 1-1,1 0 1,1 0-1,1 1 0,0-1 1,3 18-1,-2-31-74,0 1 0,1-1 0,-1 0 0,1 0 1,0 0-1,0 0 0,1-1 0,-1 1 0,1-1 0,0 1 0,0-1 0,1 0 0,-1 0 0,1 0 0,0-1 0,4 4 0,-5-5-73,0 0 0,0-1 0,-1 0 0,1 0-1,0 1 1,0-2 0,0 1 0,0 0 0,0-1-1,0 1 1,1-1 0,-1 0 0,0 0 0,0 0-1,0 0 1,0-1 0,0 1 0,0-1 0,0 0-1,0 0 1,0 0 0,0 0 0,0 0 0,0-1-1,-1 1 1,1-1 0,0 0 0,2-2 0,-5 3-161,1 0-1,0 0 1,0 0 0,-1 0 0,1 0 0,-1 0 0,1 0 0,-1 0 0,1 0-1,-1-1 1,0 1 0,1 0 0,-1 0 0,0 0 0,0-1 0,0 1-1,0 0 1,0 0 0,0-1 0,-1 1 0,1-2 0,-1 1-873,1 0 1,0 0-1,-1 0 1,0 0-1,1 0 1,-1 1-1,0-1 1,0 0-1,0 0 1,0 1-1,0-1 0,-3-2 1,-4-1-2594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08.5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204 23 424,'0'-1'934,"1"-1"-1,0 1 1,0-1 0,0 1-1,0-1 1,1 1-1,-1 0 1,0-1 0,0 1-1,1 0 1,-1 0 0,1 0-1,-1 0 1,1 0-1,-1 1 1,1-1 0,0 0-1,3 0 1,4 9 5122,-4 15-5452,-3 17 171,-2 0 0,-1 0 1,-2 0-1,-2-1 0,-1 1 1,-17 55-1,-95 223 395,71-203-1083,3-5-128,59-130-37,1 0 1,1 2 0,1 0 0,1 1-1,29-21 1,-16 12 82,-30 24 10,1-1 1,0 1-1,0 0 0,0 0 1,0 0-1,0 0 0,0 0 1,0 1-1,0-1 0,1 1 1,-1 0-1,1 0 0,-1 0 1,1 1-1,4-1 0,-4 2 15,0 0 1,0 0-1,-1 0 0,1 1 1,0-1-1,0 1 0,-1 0 0,1 0 1,-1 0-1,0 1 0,1-1 1,-1 1-1,3 4 0,89 91 532,8 9-516,-90-96-111,0-1-1,0 0 1,1-1-1,0 0 1,1-1 0,26 11-1,-13-3-1554,-41-26-6683,-51-36-7567,41 30 11721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11.9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159 549 656,'10'2'374,"1"1"0,0-1 0,-1-1 0,1 0 0,0 0 0,0-1 0,0-1 1,0 0-1,-1 0 0,1-1 0,0 0 0,-1-1 0,1 0 0,-1-1 0,0 0 0,0 0 0,16-11 0,-16 9-114,0 0 0,-1-1 0,0 0 1,0 0-1,-1-1 0,0 0 0,0 0 0,-1-1 0,0 0 0,0-1 0,-1 1 0,0-1 1,-1 0-1,0-1 0,-1 1 0,0-1 0,3-12 0,-4 7-8,20-148-198,-22 144 1198,-1 0-1,-1 0 1,-5-29 0,3 27 647,3 21-1826,1-1-1,-1 1 0,0 0 1,0-1-1,0 1 1,0-1-1,0 1 0,0 0 1,-1-1-1,1 1 0,0 0 1,-1-1-1,1 1 0,-1 0 1,0 0-1,1-1 0,-1 1 1,0 0-1,1 0 0,-1 0 1,0 0-1,0 0 0,0 0 1,0 0-1,0 0 0,0 0 1,-1 0-1,1 1 1,0-1-1,0 0 0,0 1 1,-1-1-1,1 1 0,0 0 1,-1-1-1,1 1 0,0 0 1,-1 0-1,1-1 0,-1 1 1,1 0-1,0 1 0,-1-1 1,1 0-1,-2 1 0,-10-2 150,1 1-1,-1 1 0,1 0 0,0 1 1,0 0-1,-20 7 0,1 3 96,1 2 1,-50 32-1,72-41-153,-12 9 120,2 1 0,0 1 0,1 0 0,0 1 0,1 1 0,-21 33 0,-8 6-114,42-51-135,-1 0 0,1 0 0,0 0 0,0 0 0,0 0 1,1 1-1,0 0 0,1-1 0,-1 1 0,1 0 0,0 10 0,0 1 124,1 0-1,1 0 0,3 23 1,-3-36-142,0 1 1,0-1-1,0 1 1,1-1-1,0 0 1,0 0-1,0 0 1,0 0 0,1 0-1,0 0 1,0-1-1,0 1 1,1-1-1,0 0 1,-1 0-1,1 0 1,1 0-1,-1-1 1,1 0 0,-1 0-1,7 4 1,-4-5-13,-1-1 1,0 1 0,1-1 0,0 0-1,-1-1 1,1 0 0,0 0 0,-1 0-1,1 0 1,12-4 0,-2 1 10,-1-2 0,0 0 0,20-8 0,-31 9-21,1 0 0,-1 0 0,0 0 0,0-1 0,0 0 0,-1 0 0,1 0 0,-1 0 0,-1-1 0,1 1 0,-1-1 0,0 0 0,3-8 0,-2 6-370,0 0 0,1 0 0,0 0 0,0 1 0,12-14 0,-52-9-18622,24 22 14868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13.2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75 14 1584,'-4'-14'13399,"-5"21"-5636,0 9-4572,3 1-3641,-2 32 1380,4-30-796,0 0-1,0 33 1,4-52-210,0 0 1,0 1 0,0-1-1,-1 0 1,1 1-1,0-1 1,0 0 0,0 0-1,0 1 1,-1-1-1,1 0 1,0 0 0,0 1-1,-1-1 1,1 0-1,0 0 1,0 1 0,-1-1-1,1 0 1,0 0-1,-1 0 1,1 0 0,0 0-1,-1 0 1,1 1-1,0-1 1,-1 0 0,1 0-1,0 0 1,-1 0-1,1 0 1,0 0 0,-1 0-1,1 0 1,0-1-1,-1 1 1,1 0 0,0 0-1,-1 0 1,1 0-1,0 0 1,-1 0 0,1-1-1,0 1 1,0 0-1,-1 0 1,1 0 0,0-1-1,0 1 1,-1 0-1,1 0 1,0-1 0,-1 0-341,0 1 1,0-1 0,0 1 0,1-1 0,-1 0 0,0 1 0,1-1 0,-1 0 0,0 0 0,1 0 0,-1 1 0,1-1 0,-1 0 0,1 0 0,-1 0 0,1 0 0,0 0 0,0 0 0,-1 0 0,1 0 0,0 0 0,0 0 0,0 0 0,0-1 0,4-10-7069,-2 6 3782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13.5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1 1988,'6'27'14496,"-4"9"-6514,-8-3-5194,5-32-2854,1 1 0,-1-1 0,1 0 0,-1 0 0,1 0 0,-1 0 1,1 0-1,-1 0 0,0 0 0,0 0 0,0 0 0,1-1 0,-1 1 0,0 0 0,0 0 0,0-1 0,0 1 1,0-1-1,-2 2 0,-1-2-471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22.0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70 152,'-5'-4'5324,"-3"0"1415,4 18 160,4 1-6426,2 1 1,0 0 0,1-1-1,0 0 1,1 0 0,9 22-1,-11-37-457,1 1-1,0-1 1,0 0-1,0 0 0,0 0 1,0 0-1,0 0 1,0-1-1,0 1 0,0-1 1,0 0-1,2-1 1,0 1 16,18-7 65,5-1-109,-24 8 14,-1 1 1,1-1 0,0 0-1,-1 0 1,1 0 0,-1 0-1,0-1 1,1 1 0,-1-1-1,0 0 1,0 0 0,0 0-1,0 0 1,0-1 0,-1 1-1,4-5 1,40-53 70,-29 34-60,-8 11-1017,-19 7-1080,-5-1 721,-23-16-11670,24 16 9351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14.4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249 0 1232,'-13'4'9149,"12"6"-3421,-2 15-3138,-31 51-1536,4 2-1,3 1 1,4 2 0,-13 83 0,35-157-1092,-19 91 313,18-88-442,-1-1-1,-1 0 1,1 0 0,-1 0-1,-1-1 1,0 1-1,0-1 1,-7 8 0,-5-5-4274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14.8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15 292,'80'-7'5492,"-66"5"-4686,1-1-1,-1 2 1,1 0 0,0 1 0,0 0-1,-1 1 1,1 1 0,22 5 0,-34-5-651,-1-1 0,0 0 0,0 0 0,0 1 0,0-1 0,0 1 0,0 0 0,0-1 0,0 1 0,-1 0 0,1 0 0,-1 0 0,1 0 0,-1 1 0,0-1 0,0 0 0,0 0 0,0 1 0,0-1 0,0 1 0,-1-1 0,1 1 0,-1-1 0,0 1 0,1-1 0,-1 1 0,-1-1 0,1 1 0,0-1 0,0 1 0,-2 2 0,-1 12 275,-1-1 1,0 0-1,-11 24 0,11-28-214,-3 8-25,-2-1 1,0-1 0,0 0-1,-2 0 1,0-1 0,-25 28-1,27-35-403,-1 0 0,0-1-1,-1 0 1,0 0-1,0-2 1,-1 1-1,0-1 1,0-1-1,-1 0 1,1-1 0,-15 4-1,-8-3-4351,0-12-5042,24 2 6423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15.3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71 1100,'10'11'12003,"8"17"-6465,0 1-3556,2-6-699,31 52 0,-47-68-1178,0 0-1,0 1 0,0 0 0,-1 0 0,0 0 1,-1 0-1,1 0 0,-2 0 0,1 1 1,-1-1-1,0 0 0,-1 10 0,-2-13-38,1-1-1,-1 0 0,0 1 1,0-1-1,-1 0 0,1-1 1,-1 1-1,0 0 0,0-1 1,-4 4-1,6-5-52,0-1 0,-1 0 1,1 0-1,-1 0 0,1 0 0,-1 0 0,1 0 1,-1 0-1,0 0 0,0-1 0,1 1 0,-3 0 1,3-1-14,0 0 1,0 0-1,1 0 1,-1 0 0,0 0-1,1 0 1,-1-1-1,0 1 1,1 0 0,-1 0-1,0-1 1,1 1-1,-1-1 1,0 1 0,1 0-1,-1-1 1,1 1-1,-1-1 1,1 1 0,-1-1-1,1 0 1,-1 1-1,1-1 1,-1 1-1,1-1 1,0 0 0,0 1-1,-1-1 1,1 0-1,0-1 1,-1-1-6,0 0 0,1-1 0,-1 1-1,1-1 1,0 1 0,0 0 0,0-1 0,1 1 0,-1-1 0,1 1 0,0 0-1,0-1 1,0 1 0,3-6 0,27-46-21,-23 41 22,17-20-11,0 1-1,3 1 1,0 1 0,2 1-1,65-49 1,-74 60 120,-6 7-1299,-31 31-3409,-26 11-8795,31-23 10006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15.8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102 51 296,'1'-1'551,"0"1"0,0-1-1,0 0 1,0 1 0,0 0 0,0-1-1,0 1 1,0-1 0,0 1 0,0 0-1,0 0 1,0 0 0,0 0 0,0 0-1,0 0 1,0 0 0,1 0 0,-1 0-1,0 0 1,0 0 0,0 1 0,0-1-1,0 0 1,0 1 0,0-1 0,1 1-1,-1 1-232,-1-1-1,1 0 0,-1 0 1,1 1-1,-1-1 1,1 0-1,-1 1 0,0-1 1,0 1-1,1-1 0,-1 0 1,0 1-1,0-1 0,-1 1 1,1-1-1,0 0 0,-1 3 1,-3 12-78,-1 0 1,-11 26 0,11-30 561,-2 3-735,-1 1 0,0-1 0,-1-1 0,-1 0 0,0 0 0,-1-1 0,0 0 0,-18 15-1,39-52-790,16-19 182,-1 10 202,2 1-1,2 2 0,1 1 0,1 1 0,68-47 0,-98 74 367,0 0 0,0 0-1,0 0 1,0 1-1,0-1 1,0 0-1,0 1 1,0-1 0,0 1-1,0-1 1,0 1-1,0 0 1,0-1 0,1 1-1,-1 0 1,0 0-1,0 0 1,0 0-1,1 0 1,-1 0 0,0 0-1,0 0 1,0 0-1,1 1 1,-1-1-1,0 0 1,0 1 0,2 1-1,-2-1 26,0 1 1,0-1-1,0 1 0,0 0 0,0 0 0,-1 0 1,1 0-1,-1-1 0,1 1 0,-1 0 0,0 0 1,0 0-1,1 0 0,-1 0 0,-1 3 0,0 8 201,-1 0 0,0 0 0,-1-1 0,-7 19 0,0-2 58,-12 32 1187,20-58-1651,1 0 0,0 0 0,-1 0 0,0 0 0,1-1 1,-1 1-1,0-1 0,0 1 0,-1-1 0,1 0 0,-1 0 1,1 0-1,-1 0 0,-5 3 0,7-5-308,0 0-1,0 0 1,0 0-1,0 0 1,-1 0-1,1 0 1,0 0-1,0-1 1,0 1-1,0 0 1,0-1-1,0 1 1,0-1-1,0 1 1,0-1-1,0 0 1,0 1-1,0-1 1,0 0-1,0 0 1,0 1-1,1-1 1,-1 0-1,0 0 1,1 0 0,-2-2-1,-2-2-2904,-2-1-193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20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92 1300,'-2'1'1007,"0"1"0,0 0 0,1 0 0,-1 0-1,0 0 1,1 0 0,0 0 0,-1 1 0,1-1 0,0 0 0,0 1-1,1-1 1,-1 1 0,0 2 0,0-3-616,1 1 0,0-1-1,0 1 1,0 0 0,1-1 0,-1 1-1,1-1 1,-1 1 0,1-1 0,0 0-1,0 1 1,1 3 0,0-3-325,0 0 0,0 0 0,0-1 0,0 1 0,1 0 0,-1-1 0,1 0 0,0 1 0,-1-1 0,1 0 0,0 0 1,0 0-1,0-1 0,0 1 0,1-1 0,-1 0 0,0 0 0,1 0 0,-1 0 0,7 0 0,4-1-15,0-1 0,0 0-1,-1-1 1,1-1 0,-1 0-1,1-1 1,20-8 0,-13 3-44,-1 0-1,0-2 1,36-25 0,-53 35-43,-1-1 0,0 0 0,1 0 1,-1 0-1,0 0 0,0 0 0,0 0 0,0 0 1,-1-1-1,1 1 0,-1-1 0,1 1 0,-1-1 1,0 0-1,0 0 0,0 1 0,0-1 0,0 0 1,-1 0-1,1 0 0,-1 0 0,0 0 0,0 0 1,0 0-1,0 1 0,-2-7 0,1 7-16,0-1 0,-1 1 0,1-1 0,-1 1 0,1 0 0,-1-1-1,0 1 1,0 0 0,0 0 0,0 0 0,-1 1 0,1-1 0,0 0 0,-1 1 0,1 0 0,-1-1-1,0 1 1,1 0 0,-1 0 0,0 1 0,0-1 0,1 1 0,-1-1 0,0 1 0,0 0-1,0 0 1,-4 0 0,-5 0 57,0 1 0,0 0 0,0 1 0,1 0 0,-1 1 0,0 1 0,1-1 0,0 2 0,-1 0 0,2 0 0,-1 1 0,1 0 0,0 1 0,0 0 0,0 0 0,1 1 0,1 0 0,-1 1 0,1 0 0,-7 11 0,7-8 90,1 0-1,0 0 1,1 0-1,0 1 0,1 0 1,0 0-1,1 0 1,1 1-1,0-1 0,1 1 1,0 0-1,1 0 0,1 0 1,0 0-1,1 0 1,0 0-1,4 15 0,1-6 69,1 0-1,0-1 0,2 1 0,1-2 0,23 40 0,-28-52-189,1-1 1,0 1-1,0-1 1,1 0-1,1 0 1,-1-1-1,1 0 0,0 0 1,1-1-1,-1 0 1,1 0-1,0-1 1,1-1-1,-1 1 0,17 4 1,-24-9-124,-1 1-1,1-1 1,0 0 0,0 0 0,-1 0 0,1 0-1,0 0 1,0 0 0,-1-1 0,1 1 0,0 0-1,-1-1 1,1 0 0,0 1 0,-1-1 0,1 0 0,-1 0-1,1 0 1,2-2 0,-3 2-236,0 0 1,0 0-1,0 0 1,0 0-1,0 0 1,-1 0-1,1 0 1,0-1-1,-1 1 1,1 0-1,0 0 0,-1-1 1,0 1-1,1 0 1,-1-1-1,0 1 1,0-1-1,0 1 1,1-1-1,-2 1 1,1 0-1,0-1 0,0 1 1,0-1-1,-1 1 1,1 0-1,0-1 1,-1 1-1,1 0 1,-1-1-1,0 1 1,0 0-1,1 0 1,-1 0-1,0 0 0,-1-2 1,-9-7-3439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16.3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320 75 684,'2'-12'4119,"0"8"-2522,0-1 1,-1 0 0,0 0-1,0 0 1,-1 0-1,1 0 1,-1 0 0,0 0-1,0 0 1,-2-9 0,-1 17-1246,1 0 0,-1-1 0,1 1 0,0 1 0,0-1 0,0 0 0,0 0 1,1 1-1,-2 4 0,-21 62 1260,-23 119 0,4-9-469,-79 186 483,83-255-1626,21-70-1691,9-34-2488,5-29-2253,8-51-7529,-3 53 10289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16.6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88 1076,'8'-7'10098,"20"-8"-6942,61-6 1038,-32 10-4490,-4-7-4771,-44 7-2808,-9 7 4829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25.6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327 10 1764,'0'0'15871,"-7"-10"-7922,-1 14-7660,0 0 0,0 1-1,0-1 1,0 2 0,1-1-1,0 1 1,0 0 0,-9 10-1,15-14-213,-21 20-12,2 2 1,0 0-1,2 1 0,1 1 0,-18 36 0,10-11 157,-36 107 0,55-136-214,0 1 0,2 1 0,0-1 0,2 0 0,1 1 0,0 0 0,2-1 1,0 1-1,2-1 0,1 1 0,1-1 0,0 0 0,2-1 0,1 1 0,1-1 0,0-1 0,2 1 0,0-2 0,27 36 0,8 8-2039,-66-97-20119,13 24 18504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26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441 1 844,'-14'13'14692,"-10"12"-8381,11-12-6036,-100 99 1542,49-52-2201,3 3 0,-79 104 0,129-155-2171,11-43-13199,4 19 12716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26.3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276 1 1752,'0'6'1799,"-1"0"-1,0 0 1,0 0 0,0-1-1,0 1 1,-1 0-1,-4 8 1,-26 39 4304,9-26-5729,-44 39-1,23-24 807,-53 71-3080,109-147-17115,-6 25 15807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28.1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137 120 952,'8'-3'18687,"-8"3"-18514,0 0 1,1 0-1,-1-1 0,0 1 0,0 0 0,0 0 0,0 0 0,0-1 0,0 1 0,0-3 393,0 9-256,-1-6-307,0 0-2,2 0 0,1-2 101,-1 0 0,1 0 0,-1 0 1,0 0-1,0-1 0,0 1 0,0 0 1,0 0-1,0-1 0,0 1 0,-1-1 1,0 1-1,1-5 0,-1 7 107,-11 2 123,14 8-177,-1 0 1,0 0-1,-1 1 0,0-1 1,-1 0-1,0 1 0,-1-1 1,-1 12-1,0-1 112,0 13 50,-1-1 1,-2 0-1,-14 53 1,15-74-271,0 0 1,-1 0-1,0 0 1,-1 0-1,0-1 0,0 1 1,-2-2-1,1 1 1,-1-1-1,-1 0 1,0-1-1,-14 12 1,22-20-50,1-1 1,-1 1 0,1 0-1,-1-1 1,0 1 0,1-1 0,-1 0-1,1 1 1,-1-1 0,0 1 0,1-1-1,-1 0 1,0 1 0,1-1 0,-1 0-1,0 0 1,0 0 0,1 0 0,-1 0-1,0 1 1,0-1 0,1 0-1,-1-1 1,0 1 0,0 0 0,1 0-1,-3-1 1,1-17-184,17-32-287,-14 49 438,24-56-409,2 2-1,3 1 0,2 1 0,45-56 1,-55 80 422,37-39 0,-54 62 8,1 0 1,0 1 0,1 0 0,-1-1 0,1 2 0,0-1 0,1 1 0,-1 0 0,0 1 0,1 0-1,0 0 1,14-3 0,-21 6 11,0 0 0,1-1 0,-1 1 0,0 0 0,1 0 0,-1 0 0,1 0 0,-1 1 0,0-1 0,1 0 0,-1 1 0,0-1 0,1 1 0,-1-1 0,0 1 0,0-1 0,0 1 0,1 0 0,-1 0 0,0-1 0,0 1 0,0 0 0,0 0 0,0 0 0,1 2 0,-1 0 9,0 0 1,1 0-1,-1-1 0,-1 1 0,1 0 1,0 0-1,-1 0 0,0 0 0,1 1 1,-1-1-1,-1 4 0,-1 11 80,-1 0 1,0 0-1,-8 20 0,8-27-26,-9 22 82,0-2 0,-2 1 0,-32 50 0,22-40-128,30-53 1,66-110-757,-56 96 534,1 1 1,1 0 0,36-34 0,-42 46 176,1 1 1,1 1 0,22-13 0,-33 21 50,1 0 0,-1 0-1,1 0 1,0 1 0,-1 0 0,1-1 0,0 1-1,0 0 1,0 1 0,0-1 0,0 1 0,0 0-1,0 0 1,0 0 0,0 0 0,0 1 0,0 0-1,0 0 1,0 0 0,6 3 0,-8-3 18,0 1 0,0 0 0,0 0 0,0 0 0,-1 0 0,1 0 0,-1 0 0,0 0 0,1 0 0,-1 1 0,0-1 0,0 0 0,-1 1 0,1-1 1,0 1-1,-1-1 0,0 1 0,1-1 0,-1 5 0,-1 55 548,0-52-465,-3 56 1090,-3-1 0,-31 125-1,31-176-1538,0-17-2635,-1-28-3575,20-40-7853,-8 51 10552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29.0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210 279 484,'22'-3'9814,"1"-7"-4354,-18 7-5170,1-1 1,-1 0-1,1 0 1,-1 0-1,-1 0 1,1-1-1,-1 0 1,1 0-1,-1 0 1,-1 0-1,1-1 1,-1 1 0,0-1-1,0 0 1,0 0-1,1-7 1,-4 11-230,1-1 1,0 0 0,-1 0 0,0 1 0,0-1 0,0 0 0,0 0-1,0 0 1,0 1 0,-1-1 0,1 0 0,-1 0 0,0 1 0,0-1-1,0 1 1,0-1 0,0 1 0,-1-1 0,1 1 0,-1-1-1,0 1 1,-2-2 0,1 1-33,-1 1 0,1-1 0,-1 1 1,0 0-1,0 0 0,0 1 0,0-1 0,0 1 0,0 0 0,-1 0 0,1 0 0,-8 0 0,-6 0-39,1 2-1,-1 0 0,1 1 1,-1 0-1,-30 10 0,41-10 10,1 1 0,0 0 0,-1 1 0,1 0 0,0-1 0,1 2-1,-1-1 1,1 1 0,0 0 0,0 0 0,0 0 0,1 1 0,-1 0-1,1 0 1,1 0 0,-1 0 0,-4 13 0,5-11 58,-1 0 0,2 1 0,-1 0 1,1 0-1,1 0 0,-1 0 0,1 0 0,1 0 1,0 0-1,0 0 0,1 0 0,0 0 0,4 15 0,-4-22-49,0-1-1,0 1 1,1 0-1,-1 0 0,1 0 1,-1-1-1,1 1 1,-1 0-1,1-1 0,0 0 1,0 1-1,0-1 1,0 0-1,0 0 0,0 0 1,0 0-1,0 0 1,0-1-1,0 1 0,1-1 1,-1 1-1,0-1 1,0 0-1,1 0 0,-1 0 1,0 0-1,3 0 1,73-9 104,-59 5-80,10 0-10,0-3-1,0 0 0,28-12 0,-42 14-6,0-2 0,0 0-1,-1-1 1,0 0 0,-1-1-1,1 0 1,12-13 0,-17 12-31,-1 0 1,-1 0 0,1-1 0,-2 0-1,0 0 1,0-1 0,6-18 0,23-86-805,-29 90 537,-12 41 157,-30 118 1078,33-119-868,1 0 0,1 0 0,0 0 0,0 1-1,2-1 1,0 0 0,4 23 0,-5-35-179,1 1 0,-1-1 0,0 0-1,1 0 1,0 0 0,0 0 0,-1 0-1,1 0 1,0 0 0,1 0 0,-1 0 0,0 0-1,0 0 1,1-1 0,-1 1 0,1 0-1,0-1 1,-1 1 0,1-1 0,0 0 0,3 2-1,-3-3-419,1 0 0,-1 0 0,1 0 0,-1 0 0,1 0 0,-1-1-1,1 1 1,-1-1 0,1 1 0,-1-1 0,0 0 0,1 0 0,-1 0-1,0-1 1,0 1 0,0 0 0,0-1 0,3-2 0,30-18-8294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29.5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104 38 880,'0'0'350,"-1"1"-1,0-1 1,1 0-1,-1 1 1,0-1-1,1 1 1,-1 0-1,0-1 1,1 1-1,-1-1 1,1 1-1,-1 0 1,1-1-1,0 1 1,-1 0-1,1 0 1,0-1-1,-1 1 1,1 0-1,0 0 1,0 0-1,0-1 1,-1 1-1,1 0 1,0 0-1,0 0 1,0-1-1,1 2 1,-3 41 3356,1-7-852,-7-5-1174,-13 48 573,18-72-2090,1 0 0,-1-1-1,0 1 1,-1-1-1,0 0 1,0 0-1,0-1 1,-10 11-1,13-15-150,0 0 0,1 0 0,-1 0 0,0-1 0,0 1 0,0 0 0,1 0 0,-1-1 0,0 1 0,0-1 0,0 1 0,0-1 0,0 1 0,0-1-1,0 0 1,-1 1 0,1-1 0,0 0 0,-1 0 0,1-14-19,20-31-224,3 11 8,3 0 1,1 2-1,1 1 1,1 1-1,2 1 1,42-31-1,-70 58 233,-1 1 1,0 0-1,0 0 0,1 0 0,-1 0 0,0 0 0,1 0 0,-1 0 1,1 0-1,-1 0 0,1 1 0,-1-1 0,1 1 0,0-1 0,-1 1 1,1 0-1,0-1 0,0 1 0,-1 0 0,1 0 0,0 0 0,-1 0 1,1 1-1,0-1 0,1 1 0,-1 0 22,-1 1 0,1-1 0,-1 1 0,1-1 0,-1 1 0,0-1 0,0 1 0,0 0 1,0 0-1,0-1 0,0 1 0,-1 0 0,1 0 0,-1 0 0,1 0 0,-1 0 0,1 3 0,0 7 125,-1 0-1,0 0 1,0 0 0,-1 0-1,-5 23 1,1-13 247,-2-1 0,0 0 0,-2 0 0,0 0-1,-1-1 1,-15 23 0,48-109-21775,-16 52 17883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0.0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469 288 1988,'38'19'11569,"0"-8"-6259,-32-10-5217,1 0-1,-1-1 1,1 0 0,-1 0-1,1 0 1,-1-1-1,1 0 1,-1 0-1,0-1 1,1 0 0,-1 0-1,0 0 1,0-1-1,0 0 1,-1 0 0,9-5-1,-6 1-124,0 0 0,0 0 0,0-1 0,-1 0 0,0 0 0,0 0 0,-1-1 0,-1 0 0,1-1 0,-1 1 0,7-20 0,-10 24-1,0-1-1,0 0 1,0 0-1,-1-1 1,0 1 0,0 0-1,-1 0 1,1-1-1,-1 1 1,-1 0-1,1 0 1,-1-1-1,0 1 1,-1 0-1,1 0 1,-1 0-1,0 0 1,-1 0-1,1 1 1,-1-1 0,-6-7-1,6 9 37,-1 1 0,0 0 0,0 0 0,0 0 0,-1 1 0,1-1 0,-1 1 0,1 0 0,-1 1 0,0-1 0,0 1 0,0 0 0,1 0 0,-1 0 0,0 1 0,0-1 0,0 1 1,0 0-1,-6 2 0,-6-1 153,-1 1 1,1 1 0,0 1-1,-20 7 1,23-5 11,0 0 0,0 1 0,0 1 0,1 1 1,0-1-1,1 2 0,0 0 0,0 0 0,1 1 0,0 1 0,1 0 0,1 0 0,0 1 0,-12 20 0,-6 19 531,3 2 0,-28 85 0,32-84-370,-94 235 1047,37-99-1178,66-160-216,0 0-17,9-26-1666,3-13-2009,26-100-14301,-25 84 14928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0.3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41 2368,'29'5'9356,"23"-7"-3510,-20 1-3852,116-4 133,-50-4-3555,-16-2-3495,-1-3-4840,-61 11 6642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21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80 525 1288,'16'36'10405,"6"-7"-5091,-19-26-5141,0-1 0,0 0 1,0 0-1,0 0 0,1 0 0,-1-1 1,1 1-1,-1-1 0,1 0 0,-1 0 1,1 0-1,0-1 0,-1 1 0,1-1 1,0 0-1,0 0 0,-1 0 0,1 0 1,4-2-1,8-1-133,-1-2 0,0 0-1,0 0 1,0-2 0,-1 1 0,0-2 0,-1 0-1,1-1 1,-1 0 0,-1-1 0,0 0 0,0-1-1,-1 0 1,-1-1 0,0 0 0,0-1 0,-1 0-1,-1-1 1,0 1 0,-1-2 0,0 1 0,-1-1-1,5-20 1,-10 23-131,0 0-1,0 0 0,-1 0 0,-1 0 1,0 0-1,-1 0 0,0 0 0,-1 0 1,0 1-1,-1-1 0,-6-12 0,-2-5-395,-3 1-1,0 0 0,-21-27 1,33 51 466,0 0 0,0 0 1,0 0-1,0 0 0,-1 1 0,0-1 1,0 1-1,0 0 0,0 0 1,0 0-1,-1 1 0,1-1 0,-8-1 1,10 3 54,-1 1 0,0-1-1,0 1 1,0 0 0,0 0 0,1 0 0,-1 0 0,0 1 0,0-1 0,0 1 0,0 0 0,1 0 0,-1 0 0,0 0 0,1 0 0,-1 0 0,1 1 0,-1-1 0,1 1 0,0 0 0,0 0 0,0-1-1,0 2 1,-4 3 0,-4 7 102,0 0-1,1 1 0,1 0 1,0 1-1,0-1 1,2 2-1,0-1 0,1 1 1,0 0-1,1 0 0,-2 17 1,-1 30 283,-1 98 1,8-109-204,-45 546 1968,42-553-2117,2-29-178,0-1 0,-1 0 0,-1 1 0,-5 17 0,8-32 27,0-1 0,0 0 0,-1 1 0,1-1-1,0 0 1,0 1 0,0-1 0,0 0 0,-1 1 0,1-1 0,0 0 0,0 1-1,-1-1 1,1 0 0,0 0 0,0 1 0,-1-1 0,1 0 0,0 0 0,-1 1-1,1-1 1,0 0 0,-1 0 0,1 0 0,0 0 0,-1 0 0,1 0-1,-1 1 1,1-1 0,0 0 0,-1 0 0,1 0 0,0 0 0,-1 0 0,1 0-1,-1-1 1,0 1 0,-14-11-3678,-11-22-3604,15 18 3968,-2 1-5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0.7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129 197 2912,'0'2'553,"-1"33"9555,0 0-3885,0-16-4570,-1 0-1,0-1 1,-9 30-1,8-38-1418,-20 57 1167,21-63-1526,0 1 1,0-1-1,0 0 0,0 0 0,-1 0 0,0 0 0,0-1 0,0 1 0,0-1 0,0 0 1,-1 0-1,-4 4 0,7-7-117,0 1 0,0-1 0,1 1 0,-1-1 0,0 0 0,0 0 0,0 1 1,1-1-1,-1 0 0,0 0 0,0 0 0,0 0 0,0 0 0,1 0 0,-1 0 0,0 0 1,0 0-1,0 0 0,0 0 0,1-1 0,-1 1 0,0 0 0,0-1 0,1 1 0,-1 0 0,0-1 1,0 1-1,1-1 0,-1 1 0,1-1 0,-1 0 0,0 1 0,1-1 0,-1 0 0,1 1 1,-1-1-1,0-1 0,-11-32-11138,11 32 10825,-1-11-2972</inkml:trace>
  <inkml:trace contextRef="#ctx0" brushRef="#br0" timeOffset="1">184 17 1028,'-7'-5'15726,"6"5"-15424,-14 8 5944,3-2-8481,13-25-14307,-3 13 13081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1.1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 3 352,'-5'-2'14629,"-6"11"-10325,-9 14-3069,1 6-1041,1 0 1,1 1-1,2 0 1,-20 56-1,34-86-205,1 1 0,0 0-1,-1-1 1,1 1 0,0 0 0,0 0-1,0-1 1,0 1 0,0 0 0,-1 0-1,1-1 1,1 1 0,-1 0 0,0 0 0,0-1-1,0 1 1,0 0 0,0-1 0,1 1-1,-1 0 1,0 0 0,0-1 0,1 1-1,-1-1 1,1 1 0,-1 0 0,1-1 0,-1 1-1,1-1 1,-1 1 0,1-1 0,-1 1-1,1-1 1,0 1 0,-1-1 0,1 0-1,-1 1 1,1-1 0,0 0 0,0 1 0,-1-1-1,1 0 1,0 0 0,-1 0 0,1 0-1,0 0 1,0 0 0,-1 0 0,1 0-1,0 0 1,0 0 0,-1 0 0,1 0 0,0 0-1,0-1 1,0 1 0,52-15-1003,-43 12 683,-1-1 81,-1 0 1,0 0-1,0 0 0,-1-1 1,11-8-1,-14 8 166,1 1-1,0 1 1,0-1 0,1 1-1,-1 0 1,1 0 0,-1 0-1,1 1 1,0 0 0,0 0-1,10-1 1,-16 3 114,1 0 0,-1 0-1,0 0 1,0-1 0,0 1 0,1 1 0,-1-1 0,0 0 0,0 0-1,1 0 1,-1 0 0,0 0 0,0 0 0,1 0 0,-1 0-1,0 0 1,0 0 0,0 0 0,1 1 0,-1-1 0,0 0 0,0 0-1,0 0 1,0 0 0,1 1 0,-1-1 0,0 0 0,0 0-1,0 0 1,0 1 0,0-1 0,0 0 0,1 0 0,-1 0 0,0 1-1,0-1 1,0 0 0,0 0 0,0 1 0,0-1 0,-5 13 808,-13 11 325,18-22-1033,-23 26 1440,-32 57 1,16-3-4069,53-89-9344,-1 0 6709,-1 2 1617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1.5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972 1 1396,'12'7'11592,"1"9"-6556,5 17-1649,-12-21-3026,-2 1 0,1 1-1,-2-1 1,0 1 0,0-1 0,-2 1-1,1 0 1,-2 0 0,0 0-1,0 0 1,-5 22 0,-2 6 46,-3-1 0,-21 61 0,10-48-306,-3-1 0,-2-1-1,-2-1 1,-2-2 0,-3-1 0,-1-1 0,-57 58-1,25-37-65,-4-4-1,-2-2 1,-139 91-1,206-150-103,-9 6-275,0 0 0,0-2 1,-18 8-1,28-13-76,1-1 0,-1 0 0,0 0 0,0 0 0,1 0 0,-1-1 0,0 1 0,0-1-1,0 0 1,0 0 0,0-1 0,1 1 0,-1-1 0,0 0 0,0 0 0,1 0 0,-1 0 0,-6-4 0,-14-9-6900,-43-20 0,33 20 3656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3.1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76 179 12,'-6'4'8208,"-19"34"-5150,23-33-2826,0 0-1,1 0 0,-1 0 0,1 0 1,1 0-1,-1 0 0,1 1 0,0-1 1,0 0-1,0 0 0,1 1 0,-1-1 1,3 6-1,-3-9-170,1 0 0,-1 0 0,1 0 1,0 0-1,0 0 0,0 0 0,0 0 1,0 0-1,0-1 0,0 1 0,0 0 1,1-1-1,-1 1 0,0-1 0,1 0 1,0 1-1,-1-1 0,1 0 0,0 0 0,0 0 1,-1 0-1,1 0 0,0 0 0,0 0 1,0-1-1,0 1 0,0-1 0,0 0 1,0 1-1,0-1 0,1 0 0,-1 0 0,0 0 1,0 0-1,3-1 0,5-1-21,0-1 0,0 0-1,0 0 1,-1-1 0,1 0 0,-1 0-1,0-1 1,0-1 0,-1 1 0,0-2-1,0 1 1,0-1 0,-1 0 0,0 0-1,0-1 1,0 0 0,8-15 0,-9 11-23,0 0 0,0-1 0,-2 0 0,1 0 0,-2 0 0,1-1 0,-2 1 0,0-1 0,-1 1 0,0-1 0,-1 0 0,-3-24 0,4 37 11,-1 0 1,0 0-1,0 0 1,0 0-1,0 0 0,0 0 1,0 0-1,0 0 1,0-1-1,-1 1 0,1 0 1,0 0-1,-1 0 1,1 0-1,-1 0 0,1 0 1,-1 0-1,1 0 1,-1 0-1,0 1 0,1-1 1,-1 0-1,0 0 1,0 0-1,0 1 0,0-1 1,1 0-1,-1 1 1,0-1-1,0 1 0,0-1 1,0 1-1,-2-1 1,0 2 46,0 0 0,0 0 1,-1 0-1,1 1 1,0-1-1,1 1 1,-1-1-1,0 1 1,0 0-1,-4 5 0,-24 18 57,0 2 0,-43 50 0,63-65-128,2 2 1,-1-1-1,2 1 1,0 1-1,0-1 1,2 1-1,-1 1 1,2-1-1,-5 23 0,2 1 234,1 1-1,2 0 0,2 0 0,4 76 0,0-104-213,0 1 1,1-1 0,1 0 0,0 0 0,0 0 0,1 0-1,1-1 1,0 1 0,0-1 0,1 0 0,1-1-1,0 1 1,0-1 0,1 0 0,0-1 0,1 0 0,0-1-1,0 1 1,21 12 0,-29-19-155,1-2-1,-1 1 1,0 0 0,1 0-1,-1 0 1,1 0 0,-1-1 0,1 1-1,-1-1 1,1 1 0,0-1-1,-1 0 1,1 0 0,-1 1-1,1-1 1,0 0 0,-1-1 0,1 1-1,0 0 1,-1 0 0,1-1-1,-1 1 1,1-1 0,0 1-1,-1-1 1,1 1 0,-1-1 0,0 0-1,1 0 1,-1 0 0,0 0-1,1 0 1,-1 0 0,0 0-1,0 0 1,1-2 0,3-5-1574,-1 0-1,0 1 1,0-1 0,-1 0 0,4-15 0,-3 9-322,3-4-424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3.4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152 14 1460,'-1'-1'885,"0"0"0,0 0 0,-1 0 0,1-1 0,-1 1 0,1 0 1,-1 1-1,1-1 0,-1 0 0,1 0 0,-1 1 0,0-1 0,1 1 0,-1-1 0,-2 1 0,3 0-652,1 0-1,-1 0 1,0 0 0,0 1-1,1-1 1,-1 0 0,0 1-1,1-1 1,-1 0 0,0 1-1,1-1 1,-1 1 0,1-1-1,-1 1 1,0-1-1,1 1 1,-1 0 0,1-1-1,0 1 1,-1-1 0,1 1-1,0 0 1,-1-1 0,1 2-1,-3 6-118,1 0-1,1 0 1,0 1-1,0-1 1,0 11 0,0 0 566,-87 660 3026,82-646-4457,2 1 0,0 44 0,29-119-12175,-12 22 7843,-6 6 1812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3.9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242 17 1476,'-12'-17'15273,"-7"26"-12334,5-1-2731,1 1 0,1 0 0,0 0 0,0 1 0,1 1 0,0 0 0,1 1 0,0 0 0,1 0 0,1 1 0,0 0 0,0 0 0,1 1 0,1 0 0,0 1 0,1-1 0,1 1 0,-3 16 0,6-29-208,1-1 0,0 1 0,0-1 0,0 0 0,0 1 0,0-1 1,0 1-1,0-1 0,1 1 0,-1-1 0,0 1 0,1-1 0,-1 0 0,1 1 1,-1-1-1,1 0 0,0 1 0,0-1 0,0 0 0,-1 0 0,1 0 1,0 0-1,0 0 0,1 0 0,-1 0 0,0 0 0,0 0 0,0 0 1,1 0-1,-1-1 0,0 1 0,1-1 0,-1 1 0,0-1 0,1 1 1,-1-1-1,1 0 0,1 1 0,8-1-8,0 1 0,-1-1 0,1-1 0,16-2 0,4 0 16,-24 3-7,0 1 0,1-1-1,-1 1 1,0 1 0,0-1 0,0 1 0,0 0 0,0 1-1,10 5 1,-15-7 39,-1 0 0,1 0 1,0 0-1,-1 0 0,1 0 0,-1 1 0,0-1 0,1 0 0,-1 1 0,0 0 0,0-1 0,0 1 0,0 0 0,0-1 0,0 1 1,-1 0-1,1 0 0,0 0 0,-1-1 0,0 1 0,1 0 0,-1 0 0,0 0 0,0 0 0,0 0 0,0 0 0,0 0 0,0 0 1,-1 0-1,1 0 0,-1-1 0,1 1 0,-1 0 0,0 0 0,0 0 0,0-1 0,0 1 0,0 0 0,-2 2 0,-9 12 273,-1 0 0,-1-1-1,0-1 1,0 0 0,-2-1-1,0-1 1,0 0-1,-1-1 1,-23 11 0,-27 20-429,53-34 268,4-3-3316,17-21-4999,50-41-3316,-41 39 8262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4.4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152 146 660,'6'30'11012,"9"-10"-4749,-13-18-6020,1-1-1,0 1 1,0 0 0,0-1 0,0 0-1,1 1 1,-1-1 0,0 0 0,0-1 0,1 1-1,-1-1 1,1 1 0,3-1 0,0 0-332,0-1 0,-1 0 1,1 0-1,0 0 1,-1 0-1,0-1 0,1 0 1,-1-1-1,0 0 1,0 0-1,0 0 0,0 0 1,0-1-1,8-7 0,-8 4-56,0 0-1,0-1 0,-1 1 0,0-1 0,-1 0 0,1-1 0,4-13 0,-7 17 80,-1 1-1,1-1 1,-1 0 0,0-1-1,0 1 1,0 0 0,-1 0-1,0 0 1,0 0-1,0-1 1,-1 1 0,0 0-1,0 0 1,-3-10 0,3 14 94,0 0 0,0 0-1,0 1 1,0-1 0,0 0 0,0 0 0,0 1 0,0-1 0,0 1 0,0-1 0,-1 1 0,1 0 0,0-1 0,0 1 0,-1 0 0,1 0 0,0 0 0,0 0 0,-1 0 0,1 0 0,0 0-1,0 0 1,-1 0 0,1 1 0,0-1 0,0 0 0,-1 1 0,1-1 0,0 1 0,0-1 0,-2 2 0,-43 22 827,43-22-776,-27 17 217,0 1 0,2 2 0,1 0-1,0 2 1,2 1 0,1 1-1,-31 43 1,51-63-219,-1 1 1,1-1-1,0 1 0,1 0 0,0 0 1,0 1-1,0-1 0,1 1 1,0-1-1,1 1 0,0-1 0,0 1 1,0 0-1,1 0 0,0 0 1,1-1-1,-1 1 0,2 0 0,-1 0 1,1-1-1,3 9 0,1-2 173,1 0 0,0-1 0,1 0 0,1 0 0,0-1 0,1 0 0,0-1 0,0 0 0,24 18 0,-28-22-175,1-1 0,0-1 0,0 1-1,0-1 1,1-1 0,0 1-1,0-1 1,0 0 0,1-1-1,-1 0 1,1-1 0,-1 1 0,1-2-1,0 1 1,0-1 0,0-1-1,0 1 1,0-1 0,0-1 0,12-2-1,-3 1-298,-1-2 0,1 0-1,-1-1 1,0 0-1,0-2 1,0 0 0,-1-1-1,0 0 1,18-14 0,-35 21 4,1 0 0,-1 1 0,0-1 0,1 0 0,-1 0 0,0 1 0,0-1 0,0 0 0,1 1 0,-1-1 0,0 1 0,0-1 0,0 1 0,0-1 0,0 1 0,0 0 0,0-1 0,0 1 0,0 0 0,0 0 0,0 0 0,0 0 0,-1 0 0,0 0 0,-21-5-5253,6 2-3584,9 3 5625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5.7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 11 2980,'-10'-10'12828,"1"14"-5645,-4 27-3300,1-4-3484,9-22-3333,-1 20-17965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6.0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1 84,'7'23'12253,"-9"0"-3795,-1 0-4081,3-24-5164,0 0 0,0-1 0,0 1 0,-1 0 0,1 0 0,0 0 0,-1 0 0,1 0 1,-1 0-1,1 0 0,-1 0 0,0 0 0,0 0 0,-8-6-7082,8 6 7082,-2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6.6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134 0 1532,'-3'5'9097,"1"6"-4007,1 32-1172,1-38-3295,-2 20-347,-1 0 0,-1 0 0,-2-1 0,-7 25 0,-1 5-222,12-47-281,0 0 0,0 0 1,0-1-1,-1 1 0,0 0 0,0-1 1,-1 0-1,0 0 0,-7 10 0,-9 2-4781,-6-4-5364,22-12 7138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22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0 137 1144,'68'-40'10220,"-11"7"-6331,-5-5-4288,-41 24-2101,-7 3-4700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6.9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13 110 1168,'14'-14'1554,"0"1"1,1 0-1,30-19 0,-37 27-1107,0 0-1,0 1 1,0-1 0,1 2-1,-1-1 1,1 1-1,0 1 1,0-1 0,0 2-1,11-2 1,-17 3-249,-1 0 1,1 1-1,-1-1 1,0 0-1,1 1 0,-1 0 1,1-1-1,-1 1 1,0 0-1,0 0 1,1 1-1,-1-1 0,0 0 1,0 1-1,0-1 1,0 1-1,0 0 1,-1-1-1,1 1 0,-1 0 1,1 0-1,-1 0 1,1 0-1,-1 0 1,0 1-1,0-1 0,0 0 1,0 1-1,-1-1 1,1 0-1,0 1 1,-1-1-1,0 1 0,0-1 1,0 4-1,1 10 172,-1 1-1,-1-1 0,0 0 1,-5 19-1,5-26-269,0-2-24,-1 0-1,1 0 1,-1 0 0,-1 0-1,1 0 1,-1-1 0,-1 0 0,1 1-1,-1-1 1,0 0 0,0 0-1,-1-1 1,1 0 0,-1 1-1,-1-2 1,1 1 0,-1 0 0,1-1-1,-8 4 1,-8 2-690,-1 0-1,0-1 1,0-1-1,-32 7 1,46-13 137,-16 1-3332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7.3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91 380,'34'3'11913,"-5"6"-5660,-23-6-5855,0 0 1,0 1-1,0 0 0,-1 0 1,1 0-1,-1 1 0,0-1 0,-1 2 1,1-1-1,-1 0 0,7 11 0,-6-7-204,-1 0-1,1 0 0,-2 0 1,1 1-1,-1-1 0,0 1 1,1 13-1,-3-17-113,0 0 0,0 1 1,-1-1-1,0 1 0,-1-1 0,1 0 1,-1 1-1,0-1 0,0 0 0,-1 1 1,0-1-1,-4 9 0,6-15-78,-1 1 0,1-1-1,0 1 1,-1 0 0,1-1 0,0 1-1,-1-1 1,1 1 0,-1-1 0,1 1-1,0-1 1,-1 0 0,1 1 0,-1-1-1,0 0 1,1 1 0,-1-1 0,1 0-1,-1 1 1,1-1 0,-1 0 0,0 0-1,1 0 1,-1 0 0,0 0 0,1 1-1,-1-1 1,0 0 0,1-1 0,-1 1-1,1 0 1,-1 0 0,0 0 0,1 0-1,-1 0 1,0-1 0,1 1 0,-1 0 0,1 0-1,-1-1 1,1 1 0,-1 0 0,1-1-1,-1 1 1,0-1 0,0 0-19,0 0 1,0 0-1,0-1 1,0 1-1,0 0 0,0 0 1,0-1-1,1 1 1,-1-1-1,0 1 1,1 0-1,-1-1 0,1 1 1,-1-1-1,1 0 1,0 1-1,0-1 1,0-2-1,3-12-132,0 0 0,1 1 1,1 0-1,0 0 0,1 0 0,1 0 0,1 1 0,0 0 1,0 1-1,20-24 0,-13 19-168,1 1 1,1 0-1,0 2 0,1 0 1,1 0-1,36-20 0,-45 32-263,-16 24-15204,2-13 12918,1 0 341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7.9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86 6 840,'-7'9'17425,"-8"9"-13795,14-13-3481,1 1-1,-1 0 1,1 0-1,0-1 1,1 1 0,1 10-1,-1 32 913,-7-20-474,-2 0 0,-1-1 1,-22 47-1,26-63-517,0-4-152,3-12-362,7-15-374,37-55-1458,-30 50 1559,1 2 0,1-1 1,1 2-1,30-34 1,-38 47 600,32-27-286,-38 35 434,1-1 0,-1 1-1,0 1 1,1-1 0,-1 0 0,1 0 0,-1 0 0,1 1-1,-1-1 1,1 1 0,-1-1 0,1 1 0,0 0-1,-1-1 1,1 1 0,-1 0 0,1 0 0,0 0 0,-1 0-1,1 1 1,0-1 0,-1 0 0,1 1 0,-1-1-1,1 1 1,2 0 0,-3 1 52,0-1-1,0 0 1,1 1 0,-1-1-1,0 0 1,0 1 0,-1 0-1,1-1 1,0 1-1,0-1 1,-1 1 0,1 0-1,-1-1 1,1 1 0,-1 0-1,0 0 1,0-1-1,0 4 1,-3 39 969,2-22-596,-6 41 94,10-72-1436,1-1-1,0 1 0,0 0 0,1 1 0,0-1 0,9-11 0,-10 15 457,1 0-1,0 0 0,-1 0 1,1 0-1,1 1 0,-1 0 0,1 0 1,0 1-1,-1-1 0,2 1 1,-1 1-1,12-5 0,-17 7 532,0 1 0,0-1 0,0 1 0,0-1 0,0 1 0,0-1 0,-1 1 0,1 0 0,0-1 0,0 1 0,-1 0 0,1 0 0,0 0 0,-1-1 0,1 1 0,-1 0 0,1 0 0,-1 0 0,1 0 0,-1 0 0,0 0 0,1 0 0,-1 0 0,0 0 0,0 0 0,0 0 0,0 0 0,0 0 0,0 1 0,5 39 2750,-4-38-2530,0 46 2480,1 6 17,1-42-5961,9-53-13227,-8 29 13781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8.3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353 1 2380,'-4'-1'16089,"-13"17"-11418,-17 26-2687,24-24-1431,1 1-1,0 0 1,1 0 0,2 1-1,-7 25 1,-13 108 760,12-58-560,-115 473-542,103-498-2078,5-26-3225,21-44 4942,0 0-1,0 1 0,-1-1 1,1 0-1,0 0 0,0 1 1,0-1-1,0 0 0,-1 0 1,1 1-1,0-1 1,0 0-1,-1 0 0,1 0 1,0 0-1,0 1 0,-1-1 1,1 0-1,0 0 1,0 0-1,-1 0 0,1 0 1,0 0-1,-1 0 0,1 0 1,0 1-1,-1-1 0,1 0 1,0 0-1,-1-1 1,1 1-1,0 0 0,0 0 1,-1 0-1,1 0 0,0 0 1,-1 0-1,1 0 1,0 0-1,0 0 0,-1-1 1,1 1-1,0 0 0,0 0 1,-1 0-1,1-1 0,0 1 1,0 0-1,0 0 1,-1-1-1,1 1 0,0 0 1,0 0-1,0-1 0,0 1 1,0 0-1,-1-1 1,1 1-1,0 0 0,0 0 1,0-1-1,0 1 0,0 0 1,0-1-1,0 1 0,0 0 1,0-1-1,0 1 1,-7-28-6021,6 24 4562,-3-9-1500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8.6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0 266 568,'2'-3'1452,"-1"-1"-1,1 1 1,-1-1 0,1 1-1,0-1 1,0 1-1,5-6 1,25-19 4132,44-17-3014,-56 34-2084,13-7-564,76-46-4067,-95 54 394,-1 0 1,24-24-1,-26 22 521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8.9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209 25 1332,'8'-25'16281,"-12"38"-13288,-8 11-1784,0 0 0,-19 24 0,-8 16-383,19-27-568,2 1 1,2 0-1,2 1 1,1 1-1,2 0 0,2 1 1,-5 53-1,12-69-346,1 0-1,1 0 1,1 0 0,1 0-1,2 0 1,0-1 0,2 1-1,0-1 1,2 0-1,1-1 1,0 1 0,2-2-1,18 29 1,-21-34-343,7 8-4961,-7-25 1117,1-17-685,-5-4-1497,-4 11 3283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9.3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322 6 56,'5'-5'17327,"-12"11"-13324,-4 6-2935,-65 89 686,50-64-1834,-2-2 1,-60 62-1,71-78-431,-17 15-304,33-32 450,0-1 0,0 0 0,0 0-1,0-1 1,-1 1 0,1 0 0,0 0-1,-1 0 1,1-1 0,0 1 0,-1-1-1,1 1 1,-1-1 0,1 0 0,-1 1-1,1-1 1,-1 0 0,1 0 0,-1 0-1,1 0 1,-1 0 0,1-1 0,-2 1-1,-1-14-6437,4 11 5208,-2-6-1460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39.7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151 0 1848,'-9'3'11007,"-1"5"-5688,-23 23-3945,28-25-237,-8 8-949,0 1 1,1 0 0,-10 18 0,-10 22-4468,30-48 3129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40.1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71 880,'5'5'2199,"1"1"1,-2-1-1,1 1 0,-1 0 1,7 13-1,14 43 2583,-21-46-4440,0 0 0,-1 0 1,-1 0-1,-1 0 1,0 30-1,-2-40-288,0 0 1,0 0-1,0 0 0,0-1 1,-1 1-1,0 0 0,0-1 1,-1 1-1,0-1 1,0 0-1,0 0 0,-7 8 1,6-14-397,5-11 90,4-11-66,19-59-713,-20 65 767,0 0-1,1 0 0,0 1 0,1-1 0,1 1 0,1 1 0,0-1 0,1 1 0,15-18 1,-23 32 288,0 0 0,0 0 1,0 0-1,0 0 1,0 0-1,0 0 0,0 0 1,0 0-1,1 0 1,-1 1-1,0-1 1,1 1-1,-1-1 0,0 1 1,1-1-1,-1 1 1,1 0-1,-1 0 0,1-1 1,-1 1-1,1 0 1,-1 0-1,1 1 1,-1-1-1,0 0 0,4 1 1,-2 1 93,0-1 0,0 1-1,-1 0 1,1 0 0,0 0 0,-1 1 0,1-1 0,-1 1 0,0-1 0,0 1 0,3 3-1,2 6 435,0 1 0,0 0 0,-2 0 0,8 23 0,-11-28-340,-1 1-1,1-1 0,-2 1 0,1-1 1,-2 14-1,0 3-87,44-75-813,-4-10-101,-21 29 632,2 2 0,1 0 0,1 1-1,27-25 1,-49 53 184,0 0-1,0 0 1,0-1-1,1 1 1,-1 0 0,0 0-1,0 0 1,1-1-1,-1 1 1,0 0-1,0 0 1,1 0-1,-1 0 1,0-1 0,1 1-1,-1 0 1,0 0-1,1 0 1,-1 0-1,0 0 1,1 0-1,-1 0 1,0 0 0,0 0-1,1 0 1,-1 0-1,0 0 1,1 0-1,-1 0 1,0 1-1,1-1 1,-1 0 0,0 0-1,1 0 1,-1 0-1,0 0 1,0 1-1,1-1 1,-1 0-1,0 0 1,0 1 0,0-1-1,1 0 1,-1 0-1,0 1 1,7 21 695,-4 26 120,-3-47-808,-11 204 2417,11-115-2782,0-90 222,0 1 0,0-1 0,0 0 0,0 1 0,0-1 1,0 0-1,0 1 0,0-1 0,0 0 0,0 1 0,-1-1 0,1 0 0,0 1 1,0-1-1,0 0 0,0 0 0,0 1 0,-1-1 0,1 0 0,0 1 1,0-1-1,0 0 0,-1 0 0,1 1 0,0-1 0,0 0 0,-1 0 0,1 0 1,0 0-1,-1 1 0,1-1 0,0 0 0,-1 0 0,1 0 0,0 0 1,0 0-1,-1 0 0,1 0 0,0 0 0,-1 0 0,1 0 0,0 0 0,-1 0 1,1 0-1,0 0 0,-1 0 0,1 0 0,0 0 0,-1 0 0,1 0 1,0 0-1,-1-1 0,1 1 0,0 0 0,0 0 0,-1 0 0,1-1 0,0 1 1,0 0-1,-1-1 0,-21-15-10411,18 12 8279,-3-2-1449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40.6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193 262 24,'5'25'10792,"11"-3"-4445,-11-18-5806,-1 0 0,1 0 1,1-1-1,-1 1 0,1-1 0,-1 0 1,9 3-1,-7-4-550,0 1 0,0-1 0,1 0 0,-1-1-1,0 1 1,1-2 0,-1 1 0,1-1 0,-1 0 0,1 0 0,-1-1 0,1 0-1,7-3 1,-10 2-55,1-1-1,-1 0 0,0 0 1,0-1-1,0 1 0,-1-1 1,0 0-1,1-1 0,-1 1 0,-1-1 1,1 0-1,-1 0 0,1 0 1,-1 0-1,-1 0 0,1-1 1,-1 1-1,0-1 0,0 0 1,-1 1-1,0-1 0,2-12 1,-2 1-395,0 0 1,-1 1-1,-1-1 1,0 0 0,-1 0-1,-9-31 1,10 43 382,0 1 0,0 0 0,-1 0 0,1 0-1,-1 0 1,0 0 0,0 0 0,-1 0 0,1 1 0,-1-1 0,0 1 0,0 0 0,0-1 0,0 1 0,-1 1-1,1-1 1,-1 0 0,1 1 0,-7-3 0,4 3 107,-1 0 0,1 1 0,0-1 0,-1 1 0,1 1 0,-1-1 0,1 1 0,-1 0 0,1 1 0,-1 0 0,-11 2 0,-8 5 280,1 1 1,0 0 0,0 2 0,1 1 0,-24 16 0,32-18-168,0 0 0,0 2 0,1 0-1,-13 14 1,25-24-136,0 1 0,0-1 0,1 1 0,-1 0 0,1 0 0,0 0-1,-1 0 1,1 1 0,1-1 0,-1 1 0,0-1 0,1 1 0,0 0 0,0-1-1,0 1 1,0 0 0,1 0 0,-1-1 0,1 1 0,0 0 0,0 0-1,0 0 1,1 0 0,0 0 0,-1-1 0,4 8 0,-3-9-202,0-1 0,0 1 1,0 0-1,0-1 1,1 1-1,-1-1 0,1 0 1,-1 1-1,1-1 1,-1 0-1,1 0 0,0 0 1,0 0-1,-1 0 1,1 0-1,0-1 0,0 1 1,0 0-1,0-1 0,0 0 1,0 1-1,0-1 1,0 0-1,0 0 0,0 0 1,0 0-1,0-1 1,0 1-1,3-1 0,5-1-1528,-1-1 0,1 0 0,0-1 0,11-6-1,-3 2-743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05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 26 1068,'-2'-26'13246,"-2"35"-7316,-6 47-4365,9-45-1299,-16 100 708,-57 279 1090,-22-4-1647,87-348-705,2 0 0,2 1 1,-1 60-1,6-99 221,0 0 0,0 0-1,0 0 1,0 0 0,0 0 0,0 0 0,1 0-1,-1 0 1,0 0 0,0 0 0,0 0 0,0 0-1,0 0 1,0 0 0,1 0 0,-1 0 0,0 0-1,0 0 1,0 0 0,0 0 0,0 0 0,1 0-1,-1 0 1,0 0 0,0 0 0,0 0 0,0 0-1,0 0 1,0 0 0,0 0 0,1 0 0,-1 0-1,0 1 1,0-1 0,0 0 0,0 0 0,0 0-1,0 0 1,0 0 0,0 0 0,0 0 0,0 0 0,0 1-1,0-1 1,0 0 0,0 0 0,0 0 0,1 0-1,-1 0 1,0 1 0,0-1 0,0 0 0,0 0-1,-1 0 1,1 0 0,0 0 0,0 0 0,0 1-1,0-1 1,0 0 0,0 0 0,0 0 0,10-16-4672,4-27-6602,-16 33 8367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22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76 333 448,'5'3'1033,"0"0"-1,1-1 1,-1 0-1,1 1 1,0-2 0,-1 1-1,1-1 1,0 1-1,0-2 1,0 1 0,0-1-1,7 0 1,-6-1-707,0 0-1,0 0 1,0-1 0,0 0-1,-1 0 1,1-1 0,0 1-1,-1-2 1,8-4 0,-4 1-416,0 0 1,0-1-1,-1-1 1,0 1-1,-1-1 1,0-1 0,-1 0-1,1 0 1,-2 0-1,0-1 1,9-19-1,-12 21-157,1-1-1,-2 0 0,1 0 1,-1 0-1,-1 0 0,0-1 1,0 1-1,-1 0 0,0-1 0,-2-10 1,1 17 220,1 0 0,-1 1 0,0-1 0,1 1 0,-2 0 1,1-1-1,0 1 0,-1 0 0,0 0 0,1 0 0,-1 0 0,0 0 1,-1 0-1,1 0 0,0 1 0,-1-1 0,0 1 0,1-1 0,-1 1 0,0 0 1,0 0-1,0 1 0,-1-1 0,1 1 0,0-1 0,-1 1 0,1 0 1,-1 0-1,1 0 0,-1 1 0,-4-1 0,-5 1 239,0 1 0,-1 0 0,1 0 0,0 1 0,1 1 0,-1 1 0,0-1 0,1 2 0,0 0 0,0 0 0,0 1 0,-16 12 0,21-14-112,0 1 0,0 0 0,1 0 0,0 1 0,0 0 0,0 0 0,1 0 0,0 1 1,0 0-1,0 0 0,1 0 0,0 0 0,1 1 0,-1 0 0,1-1 0,1 1 0,0 1 1,0-1-1,0 0 0,0 12 0,2-19-200,0 1-1,0 0 1,0-1-1,0 1 1,0-1 0,0 1-1,0 0 1,0-1-1,1 1 1,-1-1 0,0 1-1,1-1 1,0 1-1,-1-1 1,1 1 0,0-1-1,0 0 1,0 1-1,0-1 1,0 0 0,0 0-1,0 0 1,0 0-1,0 0 1,1 0 0,-1 0-1,0 0 1,1 0-1,-1 0 1,0-1 0,1 1-1,-1 0 1,1-1-1,0 0 1,-1 1 0,1-1-1,-1 0 1,3 0-1,1 0-897,1 0-1,-1-1 1,0 0 0,1 0-1,-1-1 1,0 1-1,0-1 1,0 0-1,9-5 1,4-3-2007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41.0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208 23 1792,'8'-8'9795,"-8"7"-9183,0 0 1,0 0-1,1 1 0,-1-1 0,0 0 0,0 0 1,0 1-1,0-2 0,-14-4 5536,-28 11-4036,33-2-1808,-6 3 98,-1 0 0,-28 16 0,42-21-393,-1 1 1,1-1-1,0 0 1,0 1-1,0-1 1,0 1 0,0 0-1,0-1 1,0 1-1,0 0 1,1 0-1,-1 1 1,1-1 0,-1 0-1,1 0 1,0 1-1,0-1 1,0 0-1,0 1 1,1-1 0,-1 1-1,1-1 1,-1 1-1,1 0 1,0-1-1,0 1 1,0 3-1,2-3-17,-1 1-1,1-1 0,0 0 0,0 1 0,0-1 0,1 0 0,-1-1 1,1 1-1,0 0 0,0-1 0,0 1 0,0-1 0,0 0 0,0 0 1,0 0-1,1 0 0,-1-1 0,1 1 0,0-1 0,-1 0 0,1 0 1,0-1-1,6 2 0,14 1-174,-1-1-1,36 0 1,-50-2 131,-7 0 44,0-1 0,1 1 0,-1 0 0,1 0 0,-1 1 0,1-1 0,-1 0 0,0 1 0,1-1 0,-1 1 0,0 0 0,1 0 0,-1 0 0,0 0 0,0 0 0,0 1 0,0-1 0,0 0 0,3 3 0,-5-2 30,0 0 0,1 0 0,-1-1 0,0 1-1,0 0 1,0 0 0,0 0 0,0 0 0,0-1 0,0 1 0,-1 0 0,1 0-1,-1 0 1,1-1 0,-1 1 0,1 0 0,-1-1 0,0 1 0,0-1-1,0 1 1,0-1 0,0 1 0,-1-1 0,1 0 0,0 1 0,-3 1-1,-23 25 644,-2-1 0,-52 40-1,-5 2-747,74-59-919,-12 13-149,19-17-3147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41.5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2144,'7'4'10254,"-7"-3"-10016,1 17 4737,-4 20-1503,2-35-2867,-1 25 702,0 0 0,3 36 0,22 119 348,-3-41-1025,-16-94-484,9 137-59,-13-161-166,-1 0 1,-1 0 0,-2 0 0,0 0 0,-11 35 0,-1-34-256,11-24-327,9-17-115,5-3 274,1 0 0,0 1 0,1 0-1,22-26 1,15-24-911,-29 36 494,2 2-1,1 0 0,36-38 1,-47 57 740,0 1 1,0 0-1,1 1 0,0 0 1,1 1-1,0 1 1,0 0-1,1 0 0,-1 1 1,1 1-1,21-5 0,-32 10 272,-1-1-1,1 1 0,-1 0 0,1 0 1,0 0-1,-1 0 0,1 0 0,-1 1 1,1-1-1,-1 1 0,1 0 0,-1-1 0,1 1 1,-1 0-1,0 1 0,1-1 0,-1 0 1,0 1-1,3 2 0,0 0 165,-1 1 0,0-1-1,0 1 1,-1 0 0,1 0 0,-1 0-1,0 1 1,3 7 0,-2-3 101,-1 1 0,1-1 1,-1 1-1,-1 0 0,0 0 0,-1 1 0,0-1 1,-1 22-1,-2-26-238,1 1 0,-1 0 0,-1-1 0,0 1 0,0-1 0,0 0 0,-1 0 0,1 0 0,-2-1 0,1 1 0,-10 9 0,5-6-37,-2-1 0,1 1 0,-1-2 0,-1 0 0,1 0 0,-14 6 0,-9 1-254,0-1-1,-1-1 1,-73 15-1,88-24-449,7 0-69,1-1 0,-2-1-1,-25 1 1,3-11-5145,34 7 4923,-1 0 0,1-1-1,0 1 1,0-1 0,0 0 0,0 0-1,0 0 1,0 0 0,0 0-1,1 0 1,-1 0 0,-1-3 0,1-1-2640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42.0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208 231 2300,'73'-48'11917,"1"5"-7138,-10 5-4415,-63 38-354,0 0 0,0-1 0,0 1 0,0-1 0,0 0 0,0 1 1,0-1-1,0 1 0,0-1 0,-1 0 0,1 0 0,0 0 0,0 1 0,-1-1 0,1 0 1,-1 0-1,1 0 0,-1 0 0,1 0 0,-1 0 0,1 0 0,-1 0 0,0 0 0,0 0 1,0 0-1,1-1 0,-1 1 0,0 0 0,0 0 0,0 0 0,-1 0 0,1 0 0,0 0 1,0 0-1,-1 0 0,0-2 0,-1-1 7,0 1 1,-1-1 0,0 1-1,0 0 1,0 0-1,0 0 1,-1 0-1,-6-4 1,1 2-15,0 0 0,-1 1 1,0 0-1,1 0 0,-2 1 1,1 0-1,0 1 0,0 0 0,-1 0 1,1 2-1,-12-1 0,1 1 29,0 1-1,1 1 1,-1 1 0,-33 8-1,45-8 62,1 0 0,0 1 0,-1 0 1,1 0-1,1 0 0,-1 1 0,1 1 0,-1-1 0,2 1 0,-1 0 0,1 1 0,-1-1 0,2 1 1,-1 0-1,-4 10 0,8-14-25,0 1 1,0 0 0,0-1 0,1 1-1,0 0 1,0 0 0,0 0 0,0 0-1,1 0 1,-1 1 0,1-1-1,0 0 1,0 0 0,1 0 0,-1 0-1,1 0 1,0 0 0,0 0 0,0 0-1,1 0 1,-1 0 0,1 0-1,0-1 1,0 1 0,0-1 0,1 1-1,-1-1 1,1 0 0,0 0 0,-1 0-1,2 0 1,-1-1 0,0 1-1,0-1 1,5 3 0,-2-2-60,1 0 0,0 0 0,0 0 1,1-1-1,-1 0 0,0 0 0,1-1 1,-1 0-1,1 0 0,-1-1 0,1 0 0,-1 0 1,1-1-1,-1 0 0,1 0 0,8-3 0,7-2-399,-1 0 0,0-2-1,41-20 1,-34 13-432,-1-2 0,37-28 0,-55 37 637,0-1 1,0 0-1,-1 0 1,-1-1-1,1 0 1,-1 0-1,-1-1 1,11-22-1,-21 32 1106,-10 6-267,-9 10 295,15-8-659,1 0 1,0 1-1,0 0 0,0 0 0,1 1 0,0-1 0,1 1 0,-6 16 1,8-18-403,-1 0-1,1-1 1,1 1 0,-1 0 0,1 0 0,1 0 0,-1 0 0,1 0 0,0 0 0,1 0 0,-1 1 0,4 12 0,-3-19-55,-1-1 0,0 0 0,0 1-1,1-1 1,-1 1 0,0-1 0,0 1 0,1-1 0,-1 0 0,1 1-1,-1-1 1,0 0 0,1 1 0,-1-1 0,1 0 0,-1 0 0,1 1-1,-1-1 1,0 0 0,1 0 0,-1 0 0,1 0 0,-1 1 0,1-1-1,-1 0 1,1 0 0,-1 0 0,1 0 0,-1 0 0,1 0 0,-1 0-1,1-1 1,-1 1 0,1 0 0,-1 0 0,1 0 0,-1 0 0,1-1-1,-1 1 1,1 0 0,-1 0 0,1-1 0,-1 1 0,0 0-1,1-1 1,-1 1 0,0 0 0,1-1 0,-1 0 0,26-24-8163,-20 18 5771,5-3-379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42.4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202 6 1820,'-12'-5'14343,"12"5"-13985,-12 16 4659,-4 23-2691,3 13-301,-8 77 0,14-79-1546,-24 94 1,29-139-498,0 1 1,0-1-1,0 1 1,0-1-1,-1 0 1,1 0-1,-5 5 1,6-9-128,-1 0-1,1 0 1,0 1 0,-1-1 0,1 0 0,-1-1 0,0 1 0,1 0 0,-1 0-1,0-1 1,1 1 0,-1-1 0,0 1 0,0-1 0,1 0 0,-1 0 0,0 0-1,0 0 1,0 0 0,1 0 0,-1 0 0,0-1 0,0 1 0,1 0 0,-1-1-1,-2-1 1,-10-5-3422,13 6 2907,0 0-1,1 0 0,-1 0 1,1 0-1,-1 0 1,1 0-1,-1 0 1,1-1-1,-1 1 1,1 0-1,0 0 0,0-1 1,0 1-1,0 0 1,0 0-1,0-1 1,0 1-1,0 0 1,0 0-1,0 0 0,1-1 1,-1 1-1,1 0 1,-1 0-1,1 0 1,-1 0-1,2-3 1,2-4-2004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42.7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70 2528,'46'-20'10776,"1"11"-4057,51 10-1909,-76 1-5071,0-1 0,1-1 0,32-5 0,-24-3-3916,11-16-11920,-34 16 12714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43.2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90 1 652,'1'1'23963,"-9"10"-23910,-70 141 1983,77-152-2092,1 1 0,0-1 0,-1 0 0,1 1 0,0-1 1,-1 1-1,1-1 0,0 1 0,0-1 0,-1 1 0,1-1 0,0 1 0,0 0 0,0-1 1,0 1-1,0-1 0,0 1 0,0-1 0,0 1 0,0-1 0,0 1 0,0 0 1,0-1-1,0 1 0,0-1 0,1 1 0,-1-1 0,0 1 0,0-1 0,0 1 1,1-1-1,-1 1 0,0-1 0,1 1 0,-1-1 0,1 1 0,0-1 0,23-2-1615,25-19-453,-15 2 881,1 1-1,63-22 1,-98 40 1315,1-1 1,-1 1 0,1 0-1,-1 0 1,1 0-1,-1 0 1,1 0-1,-1-1 1,1 1-1,-1 0 1,1 0-1,-1 0 1,1 0-1,-1 1 1,1-1-1,0 0 1,-1 0 0,1 0-1,-1 0 1,0 0-1,1 1 1,-1-1-1,1 0 1,-1 1-1,1-1 1,-1 0-1,1 0 1,-1 1-1,0-1 1,1 1-1,2 18 1597,-15 29 193,9-39-1603,2-5-243,0-1 0,-1 0 0,1 0 0,-1 0 0,0 0 1,1 0-1,-1 0 0,-5 4 0,-7 14-3223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9:43.5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591 12 2108,'10'-11'9848,"3"10"-3681,-10 3-5688,0-1-1,0 0 0,-1 1 1,1 0-1,-1-1 0,1 1 1,-1 0-1,0 0 1,4 4-1,3 5-45,0 0 0,-1 1-1,8 15 1,-1 7 296,-1 0 0,-2 1-1,-1 1 1,-2 0 0,-2 0-1,-1 0 1,-2 1 0,0 61-1,-5-65-666,-2 1-1,-1-1 1,-2 0-1,-1-1 0,-2 1 1,-1-1-1,-1-1 1,-2 0-1,-1 0 1,-1-2-1,-2 0 1,0 0-1,-2-2 0,-2 0 1,0-2-1,-2 0 1,0-1-1,-29 22 1,37-35-548,-1-1 1,0 0 0,0-2-1,-18 8 1,12-8-1677,0-1 0,-38 8 1,7-8-3976,0-2 1,-61-3-1,55-2 1839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16.0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132 16 720,'11'-4'14684,"-1"9"-6286,11 24-3799,0 25-7375,-18-37 4987,1 20-1981,-2 0 0,-2 1-1,-1-1 1,-9 52 0,6-66-207,0 0-1,-2 0 1,-1-1-1,-1 1 1,0-1-1,-2-1 0,-1 0 1,-14 22-1,22-39-16,1-1 1,-1 0-1,0 1 0,0-1 0,-1 0 0,1-1 0,0 1 1,-1-1-1,0 1 0,0-1 0,0 0 0,0 0 0,0-1 0,0 1 1,0-1-1,-6 1 0,8-2-4,0 1 1,1-1 0,-1 0-1,1-1 1,-1 1 0,1 0-1,-1 0 1,1-1 0,-1 1-1,1-1 1,-1 1 0,1-1-1,0 1 1,-1-1 0,1 0-1,0 0 1,-1 0 0,1 0-1,-1-1 1,0 0-3,0 0 0,1-1 1,0 1-1,0 0 0,0-1 0,0 1 0,0 0 0,0-1 0,0 0 1,1 1-1,-1-1 0,1 1 0,0-1 0,0 0 0,0-2 0,1-6-7,0 1 0,1 0 0,0 0-1,0-1 1,1 1 0,1 1 0,0-1-1,6-12 1,48-74-125,-44 74 92,11-16-13,1 1 0,2 1 0,2 1 0,1 1 0,1 2 0,2 2 1,70-49-1,-98 75 59,1 1 1,0 0 0,0 0 0,1 0 0,9-1-1,-15 3-44,-1 1 1,1-1-1,0 1 0,0-1 0,0 1 1,0 0-1,-1 0 0,1 0 0,0 0 0,0 0 1,0 0-1,0 0 0,0 1 0,-1-1 1,1 1-1,0-1 0,0 1 0,-1 0 0,1 0 1,0 0-1,-1 0 0,1 0 0,-1 0 1,1 0-1,-1 0 0,3 3 0,-4-3-102,0 0 0,0 1 0,0-1 0,0 0 0,0 0-1,0 1 1,0-1 0,0 0 0,0 1 0,0-1 0,-1 0 0,1 0-1,-1 1 1,1-1 0,-1 0 0,1 0 0,-1 0 0,1 0 0,-1 1 0,0-1-1,0 0 1,0 0 0,0 0 0,0-1 0,-2 3 0,-30 25-5408,26-23 3156,-34 20-10204,30-18 9432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17.0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183 428 1968,'6'4'1883,"0"-1"-1,1-1 0,-1 1 1,1-1-1,0 0 1,0 0-1,10 1 1,-5-2-727,0 0 0,1-1 0,21-3 0,-14 0-1069,1-1-1,-1-1 1,0-1 0,31-14-1,-37 13-76,-1-1-1,-1 0 0,1 0 0,-2-1 1,1-1-1,-1 0 0,0-1 0,-1 0 0,-1-1 1,1 1-1,-2-2 0,0 1 0,0-1 1,-1-1-1,-1 1 0,0-1 0,-1 0 1,-1-1-1,0 1 0,-1-1 0,0 0 0,-1 0 1,-1 0-1,0 0 0,-3-29 0,1 41-8,1 0-1,-1 0 1,1 0-1,-1 0 0,0 0 1,0 1-1,0-1 0,-1 0 1,1 1-1,0-1 1,-1 1-1,0-1 0,0 1 1,0 0-1,0 0 1,0 0-1,0 0 0,0 0 1,-1 0-1,-4-2 0,2 2 3,1 0-1,-1 1 0,0 0 0,0 0 1,0 0-1,0 0 0,0 1 0,0 0 1,0 0-1,0 0 0,-7 2 0,-8 2 7,0 1-1,0 1 0,0 0 1,-34 18-1,-3 4 186,-102 69 0,139-82-140,0 0 0,1 1 0,1 1 0,0 1-1,2 1 1,0 0 0,-26 42 0,40-57-17,-1 0-1,1 0 1,0 0 0,0 1 0,1-1 0,-1 1 0,1-1 0,0 1-1,0-1 1,1 1 0,0 0 0,-1-1 0,1 1 0,1 0-1,-1-1 1,1 1 0,0 0 0,1 5 0,0-7 7,0 1 0,0-1 1,0 0-1,0 0 0,1 0 1,-1 0-1,1 0 0,0 0 0,0 0 1,0-1-1,0 0 0,1 1 1,-1-1-1,1-1 0,-1 1 1,1 0-1,-1-1 0,1 0 0,0 0 1,0 0-1,0 0 0,4 0 1,12 2 6,0-2 1,0 0 0,0-2 0,0 0 0,0-1 0,0-1 0,-1 0 0,29-10-1,-18 3-43,0-1-1,-1-1 0,0-2 1,44-28-1,-53 27-81,1-2 0,-2 0 0,0-2 1,-1 0-1,-1 0 0,-1-2 0,-1 0 0,-1-1 0,0 0 0,-2-2 1,-1 1-1,11-32 0,-23 50 66,-7 10-1,-8 9 13,-6 10 64,1 1 1,1 2 0,1 0 0,1 1 0,2 0 0,0 2-1,-13 39 1,27-65-61,0 0 1,1 0-1,-1 1 0,1-1 0,1 0 0,-1 1 0,0-1 0,1 1 0,0-1 0,0 1 1,0-1-1,1 1 0,0-1 0,-1 0 0,1 1 0,1-1 0,2 7 0,-2-8-23,0-1-1,0 1 0,0-1 1,1 1-1,-1-1 0,0 0 0,1 0 1,0 0-1,0 0 0,-1-1 1,1 1-1,0-1 0,0 0 0,0 0 1,0 0-1,1 0 0,-1 0 1,0 0-1,0-1 0,0 0 0,1 0 1,-1 0-1,0 0 0,5-1 1,6 0-308,-1 0 0,1-1 0,-1-1 1,26-8-1,-26 5-674,-1 1 0,1-2 0,-1 1 0,0-2 0,-1 0 1,0 0-1,15-14 0,-10 5-952,-1 0 0,-1 0 1,23-37-1,8-27 655,-30 55 4141,3-10 7588,-60 126-4377,22-52-5728,2 1 0,-18 55 0,6 66-1071,30-150-4378,7-24-2165,0 1 4734,8-11-3269,-6 8 2974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17.3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21 2036,'13'-21'19864,"-16"28"-22325,-1 3-3732,-4 2-2785,4-8 5974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22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1 104 712,'2'-2'726,"1"-1"-1,0 1 1,-1 0-1,1 1 1,0-1-1,0 0 1,0 1-1,0 0 1,1-1-1,-1 1 1,0 0-1,6 0 1,-6 1-288,0 0 1,0 0 0,0 0 0,0 0 0,0 1 0,0-1-1,0 1 1,0 0 0,0 0 0,0 0 0,5 3 0,-3-2-140,-1 1 1,0 0-1,0 1 1,0-1-1,0 1 0,0 0 1,-1-1-1,1 2 1,-1-1-1,0 0 1,-1 1-1,1-1 1,-1 1-1,0 0 1,2 6-1,2 12 97,-2-1 1,0 1-1,-2-1 0,0 27 0,5 46 307,-7-95-702,0 0 0,0 0 0,0 0 1,0 1-1,0-1 0,0 0 0,0 0 0,0 0 1,0 0-1,0 1 0,0-1 0,0 0 0,0 0 1,0 0-1,0 1 0,0-1 0,0 0 1,0 0-1,0 0 0,0 0 0,0 1 0,0-1 1,0 0-1,0 0 0,0 0 0,0 0 0,0 0 1,1 1-1,-1-1 0,0 0 0,0 0 0,0 0 1,0 0-1,0 0 0,0 0 0,1 1 0,-1-1 1,0 0-1,0 0 0,0 0 0,0 0 1,1 0-1,-1 0 0,0 0 0,0 0 0,0 0 1,0 0-1,1 0 0,-1 0 0,0 0 0,0 0 1,0 0-1,1 0 0,-1 0 0,0 0 0,0 0 1,0 0-1,0 0 0,1 0 0,-1 0 1,0 0-1,0 0 0,0-1 0,0 1 0,0 0 1,1 0-1,9-18 13,8-32-30,-17 47 21,92-270-4007,-91 267 3193,14-28-5464,0 19-2395,-12 15 5599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17.7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232 0 1344,'3'5'1748,"-1"-1"-1,-1 1 1,1-1 0,0 1-1,-1 0 1,0 0-1,0 0 1,0 7 0,-7 42 3882,-1-29-5691,-2-1-1,-15 32 0,10-25 1550,-2 0-1340,-2 0-1,-1-1 1,-1-1-1,-41 46 1,15-20-170,40-46-9,9-6 13,17-12 3,27-21-55,7-15-635,69-74 0,-92 85 382,2 1-1,1 2 0,2 1 0,1 1 1,69-39-1,-101 65 380,0 1 0,0 0 0,-1 0 0,1 0 0,1 1 0,-1-1 0,0 1 0,0 1-1,0-1 1,1 1 0,7 0 0,-11 0-12,-1 0 1,0 1-1,0-1 0,1 1 0,-1-1 0,0 1 0,0-1 0,0 1 0,0-1 0,0 1 0,0 0 1,0 0-1,0 0 0,0 0 0,0-1 0,0 1 0,0 0 0,-1 1 0,2 0 0,-1 1 29,0-1 0,0 1 0,-1 0 0,1-1-1,-1 1 1,0 0 0,0-1 0,0 1-1,0 0 1,0-1 0,0 1 0,-2 4-1,-2 13 341,-2 0-1,0-1 0,-2 1 0,0-2 0,-19 34 0,-65 80 1484,59-89-2252,-33 59 1,108-148-22558,-25 33 19433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18.2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1272,'2'3'22156,"15"4"-17900,13 3-7384,-19-8 5033,39 0-1931,72-6 0,-13 0-2314,-111 2 795,2 1 1181,-1 1 1,0-1-1,0 1 0,1-1 0,-1 1 1,0-1-1,0 1 0,0 0 0,0-1 1,0 1-1,0 0 0,0 0 0,0 0 1,0 0-1,1 0 0,-1 0 0,0 0 1,0 0-1,0 0 0,0 0 0,0 0 1,0 1-1,-1 0 0,-26 3-5985,14-1 3359,1 1 167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18.5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1232,'4'11'17864,"20"0"-13667,27 2-4213,-19-8 156,40 2 487,-68-7-878,0 0 1,0 0-1,0 0 1,0-1-1,0 0 1,0 1-1,0-1 1,0-1-1,-1 1 1,1 0-1,0-1 0,-1 0 1,1 0-1,3-3 1,3-8-8579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19.1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834 34 604,'0'-4'6675,"0"-9"2166,0 13-8678,0-1 1,0 1 0,0-1-1,0 1 1,0-1 0,0 1-1,0 0 1,0-1 0,0 1-1,0-1 1,0 1 0,0-1-1,1 1 1,-1-1 0,0 1-1,0 0 1,1-1 0,-1 1-1,0-1 1,0 1 0,1 0-1,-1-1 1,0 1 0,1 0-1,-1 0 1,1-1 0,-1 1-1,0 0 1,4-1 2876,-46-2 229,33 3-2984,-107-1 439,-149 17 0,30-1-455,167-12-198,-40 0-3469,168-4-6223,35-4 509,-29 1 4083,-47 3 3613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19.5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33 1060,'3'-1'598,"1"1"0,-1-1 0,0 0 0,1 0 0,-1 0 0,0-1 0,0 1 0,0 0 0,0-1 0,0 0 0,3-3 0,11-5 3850,0 6 3615,-25 31-3155,3-8-4185,-44 167 3079,-6 35-2277,38-118-1300,2-11 193,-30 103 1,43-188-417,-14 38 15,15-42-31,0 0 1,0-1-1,0 1 1,-1 0-1,1-1 1,-1 0 0,1 1-1,-1-1 1,0 0-1,0 0 1,0 0-1,-4 3 1,5-4-152,1-1 1,-1 0-1,0 1 0,0-1 1,0 0-1,1 0 0,-1 1 1,0-1-1,0 0 0,0 0 1,0 0-1,1 0 0,-1 0 1,0 0-1,0 0 0,0-1 0,0 1 1,0 0-1,1 0 0,-1-1 1,0 1-1,0 0 0,1-1 1,-1 1-1,0-1 0,0 1 1,1-1-1,-1 1 0,0-1 1,1 1-1,-1-1 0,1 0 1,-1 1-1,1-1 0,-1 0 1,1 1-1,0-1 0,-1 0 1,1 0-1,0 0 0,-1 1 1,1-1-1,0 0 0,0 0 1,0 0-1,0 0 0,0 1 1,0-1-1,0 0 0,0 0 0,0 0 1,0-1-1,0-2-836,0-1 0,0 0-1,1 0 1,-1 1 0,1-1 0,0 0 0,0 1-1,3-7 1,29-46-9443,-21 38 7156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19.8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29 123 2520,'30'-10'15362,"-16"9"-5155,-7 43-6194,5 12-3825,-8-41-151,0-1-1,-1 1 1,-1 0 0,0 1-1,-1-1 1,0 0 0,-1 0-1,0 1 1,-1-1 0,-1 0 0,0 0-1,-6 21 1,5-27-37,0 0 0,-1 0 0,0-1 0,0 0 0,0 1 0,-6 5 0,9-11 0,-1 1 0,1 0 0,-1-1 0,1 1 0,-1-1 0,0 1 0,0-1 0,0 0 0,1 0 0,-1 0 0,0 0 0,-1 0 0,1 0 0,0-1 0,0 1 0,0-1 0,0 1 0,0-1 0,-1 0 0,1 0 0,0 0 0,0 0 0,0 0 0,-1 0 0,-3-1 0,6 0 0,-1 1 0,1 0 0,-1 0 0,1 0 0,-1-1 0,1 1 0,0 0 0,-1-1 0,1 1 0,-1 0 0,1-1 0,0 1 0,-1 0 0,1-1 0,0 1 0,-1-1 0,1 1 0,0-1 0,0 1 0,0-1 0,-1 1 0,1-1 0,0 1 0,0-1 0,0 1 0,0-1 0,0 1 0,0-1 0,0 1 0,0-1 0,0 1 0,0-1 0,9-22 0,24-19 0,-31 39 0,29-29 0,1 1 0,40-30 0,-40 35 0</inkml:trace>
  <inkml:trace contextRef="#ctx0" brushRef="#br0" timeOffset="1">560 20 23046,'7'-4'-92,"-1"0"-68,1 1-136,-3 1-208,1-2-288,-3 2-456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0.3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228 24 6609,'-5'-5'6942,"-21"-13"-5255,22 18-1645,0-1 0,0 2 0,0-1 0,0 0 1,0 1-1,0-1 0,1 1 0,-1 0 0,0 1 0,0-1 0,1 0 0,-1 1 0,1 0 0,-1 0 1,1 0-1,0 0 0,0 1 0,0-1 0,0 1 0,0 0 0,0 0 0,-4 6 0,-3 5 182,-1 0-1,2 1 1,-14 28-1,21-38-182,-42 98 495,42-95-519,-1 0 1,1 0-1,0 0 1,1 0-1,0 1 1,0-1-1,1 0 0,0 1 1,0-1-1,1 0 1,2 10-1,-3-16-13,1-1-1,-1 1 0,1 0 0,0 0 0,0 0 1,0-1-1,0 1 0,0 0 0,1-1 0,-1 1 1,0-1-1,1 0 0,-1 1 0,1-1 0,-1 0 1,1 0-1,0 0 0,-1 0 0,1 0 1,0 0-1,2 1 0,1-1-4,0 0-1,-1-1 1,1 1 0,0-1-1,-1 0 1,1 0-1,0 0 1,8-2 0,2-2-63,-1 0 1,1 0-1,-1-1 1,24-14 0,-14 4-45,-1-2 1,0 0 0,-2-2 0,0 0-1,32-40 1,-9 11 304,-9 13 719,-33 34-262,-4 4-38,-15 22 86,8-14-781,-9 11 242,2 1 1,0 1 0,-21 42 0,34-60-339,1 0 0,-1-1 1,1 1-1,0 1 0,1-1 1,-1 0-1,1 0 0,1 0 0,-1 1 1,1-1-1,0 1 0,0-1 1,1 0-1,0 0 0,0 1 1,0-1-1,1 0 0,0 0 1,0 0-1,1 0 0,-1 0 1,7 8-1,-5-9-740,1 0-1,0 0 1,0-1 0,0 1-1,0-1 1,1 0 0,9 4-1,6 3-4716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0.7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132 123 1352,'0'0'8998,"35"30"-6341,-19-27-2896,-1 0 0,1-1 0,0-1 0,0 0 0,0-2 0,-1 1 0,1-2 0,25-5 0,-35 6 174,0-1 1,1 1-1,-1-1 0,0 0 0,-1 0 1,1-1-1,0 0 0,-1 0 0,1 0 1,-1-1-1,0 0 0,0 0 0,0 0 1,-1-1-1,0 1 0,0-1 0,0 0 1,0 0-1,-1 0 0,1-1 0,-1 1 1,-1-1-1,1 0 0,2-9 1,-5 14 92,1-1 1,-1 1 0,0 0 0,0-1 0,0 1 0,0-1 0,0 1 0,0-1 0,0 1 0,0 0-1,0-1 1,-1 1 0,1-1 0,-1 1 0,1 0 0,-1 0 0,1-1 0,-1 1 0,0 0 0,0 0-1,1-1 1,-1 1 0,0 0 0,0 0 0,-2-1 0,0 0 11,1 1 1,-1-1-1,0 1 1,0 0 0,0-1-1,-1 1 1,1 1-1,0-1 1,0 0-1,-6 1 1,-4-1 77,0 1-1,0 1 1,0 0 0,-22 6 0,16-2 202,0 1-1,0 1 0,1 1 1,0 1-1,1 0 1,-1 1-1,2 1 0,0 0 1,0 2-1,1 0 0,0 0 1,1 1-1,-17 24 0,23-27-48,0 0-1,1 0 0,1 0 0,0 1 0,0 0 0,1 1 1,1-1-1,0 1 0,1 0 0,0 0 0,1 0 1,1 0-1,0 0 0,0 1 0,2-1 0,-1 0 0,2 0 1,0 0-1,0 1 0,1-2 0,5 14 0,-4-15-278,1-1 0,0 0 0,0 0 0,1 0 0,0-1-1,1 1 1,0-1 0,1-1 0,0 0 0,0 0 0,0 0 0,1-1 0,19 11-1,-19-13-524,0 0 0,0-1 0,1 0 0,-1-1 0,1 0-1,0-1 1,0 0 0,0 0 0,0-1 0,10 0 0,-4-2-2017,-3-3-668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1.7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1 1208,'12'2'21667,"-5"24"-14636,-4 46-9076,-2-53 4327,-2 70-1553,-3 1 0,-20 104 0,7-55-292,13-124-4276,4-37-4807,0-20-2004,1 22 6829,-1-1-74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2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330 235 2336,'8'5'10031,"6"7"-5330,-9-6-4176,0-1 1,1 0-1,0 0 1,0-1 0,0 1-1,14 5 1,-1-6-396,0 0 1,1-2-1,-1-1 1,1 0-1,0-2 1,-1 0-1,1-1 1,-1-1-1,1-1 1,-1 0 0,0-2-1,-1 0 1,1-1-1,31-17 1,-46 22-155,1-1 0,-1 0 0,0 0 1,0 0-1,0-1 0,0 1 0,-1-1 1,1 0-1,-1 0 0,0 0 0,0-1 1,0 1-1,-1-1 0,1 1 0,-1-1 1,0 0-1,-1 0 0,1 0 0,-1 0 1,0 0-1,0 0 0,-1-1 0,1 1 1,-1 0-1,0 0 0,-1 0 0,1-1 1,-1 1-1,0 0 0,-3-10 0,1 9 18,1 1-1,-1-1 0,1 0 0,-1 1 0,-1 0 0,1-1 0,-1 1 1,0 1-1,0-1 0,-1 1 0,1-1 0,-1 1 0,0 0 0,0 1 0,0-1 1,-1 1-1,1 0 0,-1 1 0,0-1 0,0 1 0,0 0 0,0 0 1,0 1-1,0 0 0,-9-1 0,6 2 89,-1 0 1,1 1-1,0-1 1,-1 2-1,1 0 1,0 0-1,0 0 1,0 1-1,0 0 1,1 1-1,-1 0 1,-12 9-1,9-5 135,1 1 0,-1 1-1,2 0 1,0 0 0,0 1 0,1 1 0,-11 16 0,-4 14 867,3 1 0,1 0 1,-26 83-1,-17 87 695,-19 51 275,61-200-2054,12-35 0,-1 1 0,-1-1 0,-2-1 0,-1 0 0,-18 28 0,31-55-147,0 1 0,0 0 0,-1-1 1,1 1-1,0-1 0,-1 0 0,1 1 0,-1-1 0,0 0 0,1 0 1,-1 0-1,0 0 0,1 0 0,-1 0 0,-3 0 0,4-1-85,0 0 0,1 0 0,-1 0 0,0 0 0,0 0-1,0 0 1,0 0 0,0 0 0,0-1 0,0 1 0,0 0 0,0-1-1,0 1 1,0-1 0,1 1 0,-1-1 0,0 1 0,0-1 0,1 0-1,-1 1 1,0-1 0,0-1 0,-1-1-439,0 0 0,0 0 1,0-1-1,0 1 0,1-1 0,0 0 0,0 1 1,0-1-1,0 0 0,0 0 0,1 1 0,-1-1 1,1-7-1,5-62-10154,-3 46 7399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23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2228,'4'5'1140,"1"-1"0,-1 0 0,1-1 0,-1 1 1,1-1-1,0 0 0,0 0 0,0-1 0,1 1 0,9 2 0,-5-2-357,1-1 0,-1 0 1,1-1-1,0 0 0,14-1 0,6-3-451,0-1 0,59-15-1,-36-1-3433,-49 18 1956,-1 0 0,0 0 0,0-1 0,0 1 0,0-1 0,0 0 1,0 0-1,-1-1 0,6-5 0,-4-1-2436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2.5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6 150 336,'-4'-6'5356,"4"6"-4821,-1-1 1,1 0-1,0 1 1,0-1 0,0 0-1,0 1 1,0-1-1,0 0 1,0 1-1,0-1 1,0 0 0,0 1-1,0-1 1,0 0-1,0 1 1,1-2 1071,0 0-1072,19-8 5750,40 4-5260,-49 6 258,63-5-178,191-19 790,-94-9-7182,-126 16-766,-7-11-4554,-30 22 6894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2.9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1 367 3164,'9'-12'15591,"12"7"-10913,20 6-3379,-36 1-1187,1 0 0,0 0-1,-1 1 1,0-1 0,0 1 0,1 0-1,-2 1 1,1-1 0,0 1-1,-1 0 1,1 0 0,-1 0 0,0 1-1,-1-1 1,1 1 0,2 6-1,-2-3 15,0-1 0,-1 1-1,0 1 1,-1-1 0,0 0-1,0 0 1,-1 1 0,0-1-1,-1 1 1,0 12 0,-1-8-28,0 1 0,-1-1 0,0 1 0,-2-1 0,1 0 0,-2 0 0,0 0 0,0 0 0,-1-1 0,0 0 0,-1 0 0,-1-1 0,-17 21 0,23-30-56,0 0 0,0 0 0,0 0 0,0-1 0,0 1 1,0-1-1,0 1 0,-1-1 0,1 0 0,-1 0 0,1 0 0,-1 0 0,1 0 0,-1 0 0,-4 0 0,5-1-20,0-1-1,0 1 0,1 0 0,-1 0 1,0-1-1,1 1 0,-1-1 0,0 0 0,1 1 1,-1-1-1,1 0 0,-1 0 0,1 0 1,-1 0-1,1 0 0,0 0 0,0-1 0,-2-1 1,0-1-22,0-1 1,1 1 0,-1 0 0,1-1-1,1 1 1,-1-1 0,0 0 0,1 1 0,0-1-1,0 0 1,1 0 0,-1 0 0,1 0-1,0 0 1,1-8 0,5-17-214,2 2 0,0-1 0,2 1-1,1 0 1,1 1 0,25-41 0,-10 25-246,3 0-1,68-76 1,-76 98 403,1 0 1,1 1 0,1 2 0,1 0 0,0 2 0,53-24-1,30-1-3127,-103 39 1553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3.6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310 213 644,'1'1'598,"0"1"0,0-1-1,0 0 1,0 1 0,1-1 0,-1 0-1,0 0 1,1 0 0,-1 0 0,1 0-1,-1 0 1,1 0 0,-1 0 0,1-1-1,2 2 1,32 3 3336,41-14-2486,-63 6-641,-2 1-606,0-2 0,0 1 0,0-1-1,-1-1 1,0 0 0,0-1-1,16-11 1,-21 14-172,-1 0 0,-1-1 1,1 0-1,0 0 0,-1 0 0,0 0 0,0-1 0,0 1 1,-1-1-1,1 0 0,-1 0 0,0-1 0,-1 1 1,1-1-1,-1 1 0,0-1 0,1-8 0,-2 12-20,-1-1 0,0 1 1,0 0-1,0-1 0,-1 1 0,1 0 0,0 0 0,-1-1 0,0 1 0,1 0 0,-1 0 0,0 0 0,0 0 0,0 0 0,0 0 0,-1 0 0,1 0 0,0 0 0,-1 0 0,-1-1 0,-1 0 39,0 0-1,1 1 1,-1 0-1,0-1 1,-1 1-1,1 0 1,0 1-1,0-1 1,-8-1-1,-2 1 163,-1 0 1,0 0-1,0 2 0,0 0 0,-19 2 1,-5 3 42,0 2 0,0 2 0,1 2 1,0 1-1,1 1 0,1 3 1,0 1-1,1 1 0,-34 24 0,63-37-204,0 1-1,0-1 1,0 1-1,0 0 1,1 0-1,0 1 0,-6 10 1,10-15-35,0-1 0,0 0 0,1 1 0,-1-1 0,1 1 1,-1-1-1,1 1 0,0-1 0,-1 1 0,1-1 0,0 1 0,0-1 0,0 1 0,0-1 0,1 1 1,-1-1-1,0 1 0,0-1 0,1 2 0,1-1 0,-1-1 1,0 0-1,0 1 0,0-1 0,1 0 1,-1 0-1,1 0 0,-1 0 1,1 0-1,-1 0 0,1 0 0,0 0 1,0 0-1,-1-1 0,1 1 0,0-1 1,0 0-1,-1 1 0,1-1 1,2 0-1,19 2 44,0-1 0,1-1-1,-1-1 1,39-7 0,92-25-100,-135 28 29,12-3-295,1-2 1,-1-1-1,40-20 0,-61 26 131,0 0 0,-1-1 0,1 0-1,-1 0 1,0-1 0,-1-1 0,1 1 0,-2-1 0,1-1 0,-1 1-1,0-1 1,-1-1 0,8-14 0,-13 23 185,0 0 0,-1-1 0,1 1 0,0-1 0,-1 0 0,1 1 0,-1-1 0,1 1 0,-1-1 0,0 0 0,0 1 0,0-1 0,0 0 0,0 1 0,0-1 0,0 0 0,-1 1 0,1-1 0,0 0 0,-1 1 0,-1-4 0,1 4 22,0 0 1,0 0-1,0 0 0,-1 1 1,1-1-1,0 0 0,-1 0 1,1 1-1,0-1 0,-1 1 1,1-1-1,-1 1 1,1 0-1,-1-1 0,1 1 1,-1 0-1,1 0 0,0 0 1,-3 0-1,-4 1 99,1 0 0,-1 1-1,0-1 1,1 2 0,-1-1 0,1 1 0,-14 6-1,14-4-16,0 1 1,0-1-1,1 1 0,-1 1 0,1-1 0,0 1 0,1 0 0,0 0 0,0 0 0,0 1 1,1 0-1,0 0 0,1 0 0,0 0 0,0 1 0,1-1 0,0 1 0,0 0 0,0 11 1,1-10-45,0-1 0,1 1-1,0-1 1,1 1 0,0 0 0,1-1 0,0 0 0,0 1 0,1-1 0,0 0 0,0 0 0,1 0 0,1-1 0,-1 1 0,1-1 0,1 0 0,9 10 0,-10-12-206,1-1-1,0 1 1,0-2-1,1 1 1,0-1-1,-1 0 1,1 0-1,1-1 1,-1 1 0,0-2-1,1 1 1,0-1-1,-1 0 1,1-1-1,0 0 1,0 0-1,0-1 1,0 0 0,0 0-1,0-1 1,0 0-1,0 0 1,-1-1-1,15-4 1,-9 1-751,-1 0-1,0-1 1,0 0 0,-1-1 0,0-1 0,0 1-1,0-2 1,-1 1 0,0-1 0,-1-1-1,0 0 1,-1 0 0,0-1 0,8-13-1,17-37-3775,-16 29 2355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4.0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150 29 416,'5'-28'22814,"-19"38"-20570,3 1-1712,0 1-1,2 0 1,-1 1 0,2 0-1,-1 0 1,2 1-1,0 0 1,1 0-1,-7 21 1,-3 19-16,-11 66 1,22-66 66,4-35-2259,1-43-9668,1 8 7788,1 0 0,1 0 1,6-17-1,-3 13 241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4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37 996,'1'-11'11992,"3"2"-4397,9-3-1159,-11 11-6395,0 0 1,1 0-1,-1 1 1,1-1-1,-1 1 1,0-1-1,1 1 1,-1 0-1,1 0 1,-1 0 0,1 1-1,-1-1 1,1 0-1,-1 1 1,3 0-1,1 4 827,-6 7-7594,-9 11-8763,8-21 14365,-3 8-2284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4.7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92 2180,'3'11'11233,"4"3"-5028,5 17-1727,-11-8-4037,-1 0 0,-2 0 0,0 0 0,-1 0 0,-12 41 0,6-26-584,10-38 117,-1 1-1,0-1 1,1 0-1,-1 0 1,1 0 0,-1 0-1,1 0 1,-1 0-1,1 0 1,-1 0-1,1 0 1,-1 0 0,1 0-1,-1-1 1,1 1-1,-1 0 1,1 0-1,-1 0 1,1-1 0,-1 1-1,1 0 1,-1 0-1,0-1 1,1 1 0,-1 0-1,1-1 1,-1 1-1,0 0 1,0-1-1,1 1 1,-1-1 0,0 1-1,0-1 1,1 1-1,-1-1 1,20-17-389,62-85-1607,-54 65 1001,1 2 1,40-38-1,-60 64 941,2 1 0,-1 1 0,1 0 0,1 1 0,-1 0 0,1 0 0,1 1 0,-1 1 0,1 0 0,0 1 0,25-6 0,-34 9 157,0 1-1,0-1 1,0 1-1,0 0 1,0 0-1,0 0 1,0 0 0,0 1-1,0 0 1,0 0-1,0 0 1,0 0-1,-1 0 1,1 1-1,0 0 1,-1 0-1,1 0 1,-1 0 0,0 0-1,4 4 1,-3-2 75,0 1 1,-1-1-1,0 1 1,0 0 0,0 0-1,-1 1 1,0-1-1,0 0 1,0 1-1,0-1 1,-1 1 0,1 9-1,0 5 394,-2 0 0,0 0 0,-1 0 0,-1-1 0,-1 1-1,-1 0 1,-6 20 0,2-13-21,0-1 0,-2-1 0,-1 0-1,-1 0 1,-18 27 0,30-51-596,0-1-1,0 0 1,0 0-1,0 0 1,0 0-1,0 1 1,0-1-1,0 0 1,-1 0-1,1 0 0,0 0 1,0 1-1,0-1 1,0 0-1,0 0 1,0 0-1,0 0 1,0 0-1,-1 1 1,1-1-1,0 0 1,0 0-1,0 0 1,0 0-1,0 0 1,-1 0-1,1 0 1,0 0-1,0 0 1,0 0-1,0 0 1,-1 1-1,1-1 1,0 0-1,0 0 1,0 0-1,-1 0 1,1 0-1,0 0 1,0-1-1,0 1 1,0 0-1,-1 0 1,1 0-1,0 0 1,0 0-1,0 0 1,0 0-1,-1 0 1,1 0-1,0 0 1,0-1-1,-1-11-5782,4-16-3167,13-13 1249,-5 23 4169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5.0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135 3 2676,'6'-3'28133,"-5"20"-33316,-4-4 938,3-12 3197,-1 0 1,0 0 0,-15 11-11522,3-5 10338,0 1-872</inkml:trace>
  <inkml:trace contextRef="#ctx0" brushRef="#br0" timeOffset="1">1 308 1288,'24'17'14547,"-8"-14"-5674,-12-11-6107,-4 8-2885,-22-23-15148,2 12 5003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8.3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300 10 4008,'3'-9'6355,"-8"9"-2554,-22 17-1611,-40 36-3760,62-49 2204,-113 102-2019,49-28-5062,58-64 2805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8.7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157 42 1176,'9'-15'7249,"-7"1"-4681,0 6-1532,-4 4-392,-5 4 236,-4 4 84,-2 4-444,-4 0-260,-1 4-216,0 1-20,3 3-76,-5 0-92,7 0-1136,-3 0-900,5 0 36,3-2-5961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9.0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132 30 6185,'18'-11'5234,"19"-8"697,-46 53-3940,-57 147 936,39-112-1763,2 2-1,-15 74 1,33-106-1037,1 0 0,2 1 0,2-1 0,1 1 0,3-1 0,1 1 0,2-1 0,12 53 0,-12-76-217,0 0 0,1 0 0,1 0 0,0-1 1,1 0-1,1 0 0,0-1 0,1 0 0,19 19 0,-20-24-230,1-1 0,0 0 0,0 0 1,1-1-1,0-1 0,0 0 1,1 0-1,0-1 0,-1-1 0,2 0 1,-1 0-1,0-1 0,1-1 0,13 1 1,-16-2-434,0 0 0,1-1 0,-1 0 0,18-3 1,-25 2 226,0 0 1,1 0 0,-1 0 0,0 0 0,0 0-1,0-1 1,0 1 0,0-1 0,-1 0 0,1 0 0,3-3-1,1-4-3881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23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55 1992,'1'-1'343,"-1"0"-1,0 0 1,0 0-1,0 0 1,0 0-1,0 0 1,0 0-1,0 0 1,0 0 0,0 0-1,0 1 1,0-1-1,0 0 1,-1 0-1,1 0 1,0 0-1,-1 0 1,1 0-1,-1 0 1,1 1-1,-1-1 1,1 0 0,-1 0-1,0 1 1,1-1-1,-1 0 1,0 1-1,0-1 1,0 0-1,-1 1-16,1 1 0,-1-1-1,1 1 1,-1-1 0,1 1 0,-1-1-1,1 1 1,0 0 0,-1 0 0,1-1-1,0 1 1,0 0 0,0 0-1,0 0 1,-1 1 0,0 1 0,-8 8-54,0 0 1,1 1-1,0 1 1,1-1 0,0 1-1,1 1 1,1-1-1,0 1 1,-8 29-1,12-35-257,0 0-1,1 0 0,0 0 1,0 0-1,1 0 0,0 0 1,0 0-1,1 1 1,0-1-1,0 0 0,1 0 1,0-1-1,1 1 0,0 0 1,0-1-1,0 1 0,1-1 1,0 0-1,0 0 0,7 7 1,-7-11-19,0 1 0,0 0 0,1-1 0,0 0 0,0 0 1,0 0-1,0 0 0,0-1 0,1 0 0,-1 0 0,0-1 1,1 1-1,0-1 0,-1 0 0,1-1 0,0 0 0,-1 1 1,1-2-1,0 1 0,0-1 0,-1 1 0,1-2 0,9-2 1,-1 0-73,1-1 1,-1 0 0,0-1-1,-1 0 1,1-1 0,-1-1-1,22-17 1,-23 13-138,-1-1 0,0 0 1,-1-1-1,0 0 0,-1-1 1,-1 0-1,0 0 0,6-17 1,-17 41 333,1 0 0,0 0 0,1 0 0,0 0-1,0 1 1,1-1 0,1 12 0,-1-14-27,1-1 0,0 1 0,0 0 0,0 0 0,1 0 0,0-1 0,0 1-1,0-1 1,1 1 0,0-1 0,1 0 0,7 11 0,-10-16-80,1 0-1,-1 1 1,1-1 0,-1 0-1,1 0 1,0 1 0,0-1-1,0-1 1,-1 1 0,1 0-1,0 0 1,0-1 0,0 1 0,0-1-1,0 0 1,0 1 0,0-1-1,0 0 1,0 0 0,3 0-1,-1-1-4,1 0 0,0-1 0,-1 1 0,0-1-1,1 0 1,-1 0 0,0 0 0,6-4 0,4-5-30,0 0 0,-1 0 0,18-22 0,-20 19-54,0-2 0,-1 0 1,0 0-1,-2-1 1,10-25-1,-8 19 11,1 0 0,15-23 0,4-9 231,-14 24-3209,-16 28 965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31.0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431 68 1660,'-4'1'13368,"-18"5"-11078,1 4-2092,1 1 0,1 0-1,0 2 1,1 0 0,0 1-1,1 1 1,0 0 0,2 1-1,0 1 1,0 1 0,2 0-1,0 1 1,-11 22 0,23-39-274,-8 17-127,5-14-113,2-9-333,3-16-943,1 1 1,1 0 0,0 0-1,1 1 1,1-1 0,13-31-1,0 10-265,42-69 0,-59 108 1900,-1 0 0,1 0-1,-1 1 1,1-1 0,-1 0-1,1 0 1,0 0-1,-1 0 1,1 1 0,0-1-1,0 0 1,-1 1 0,1-1-1,0 1 1,0-1 0,0 1-1,0-1 1,0 1-1,0-1 1,0 1 0,1-1-1,-2 2 46,1 0-1,-1-1 0,0 1 0,0 0 0,0-1 0,0 1 0,0 0 0,0-1 0,0 1 0,0 0 1,0-1-1,0 1 0,-1 0 0,1-1 0,0 1 0,0-1 0,-1 1 0,1 0 0,0-1 1,-1 1-1,1-1 0,0 1 0,-1-1 0,1 1 0,-1-1 0,1 1 0,-1-1 0,1 0 1,-1 1-1,1-1 0,-1 1 0,1-1 0,-2 1 0,-68 79 6373,55-60-5578,0-1 0,-2 0 0,0-2-1,-1 0 1,0-1 0,-2 0 0,-25 14 0,29-23-50,5-9-5018,10 2 3652,1-1 1,-1 0-1,1 0 1,-1 1-1,1-1 1,-1 0-1,1 0 1,0 0 0,0 1-1,-1-1 1,1 0-1,0 0 1,0 0-1,0 0 1,0 0 0,0 1-1,0-1 1,0 0-1,0 0 1,0 0-1,0 0 1,1 0 0,-1 1-1,0-1 1,1 0-1,-1 0 1,0 0-1,1 0 1,2-5-1950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32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 20 1960,'13'-20'18082,"-13"36"-17001,-35 184 1988,16-103-2568,9-31-351,7-38-110,-2 0 1,-15 50-1,22-119-1301,-2 26 885,0 0 1,1 0 0,3-20-1,3 12 59,1 0-1,0 1 0,2 0 0,1 0 0,0 1 1,2 1-1,15-20 0,-18 27 294,0 0 0,2 1 0,-1 0-1,1 1 1,1 1 0,0 0 0,1 0 0,0 2 0,0-1-1,0 2 1,19-7 0,-32 13 63,1 0 1,-1 1-1,1-1 0,-1 1 0,1-1 1,0 1-1,-1-1 0,1 1 0,0 0 1,-1 0-1,1 0 0,0 0 0,-1 0 1,1 0-1,0 1 0,-1-1 0,1 0 1,0 1-1,-1 0 0,1-1 0,-1 1 1,1 0-1,-1-1 0,1 1 0,1 2 1,-2-1 32,1 0-1,-1 0 1,0 0 0,0 1 0,0-1 0,0 1 0,0-1-1,0 0 1,-1 1 0,1-1 0,-1 1 0,0 0 0,0-1 0,0 5-1,-1 10 253,-1 1-1,-1-1 0,-8 28 1,10-42-318,-7 25 55,0 0 0,-2-1 0,-1 0 0,-1-1 0,-30 48 0,46-102-1018,10-20 278,2 9-231,43-74 1,-53 103 859,0 0 0,1 0 1,1 0-1,0 1 0,0 0 1,1 0-1,0 1 0,0 1 1,1-1-1,0 1 0,21-10 1,-30 16 76,1 0 0,-1 0 0,1 1 0,-1-1 0,0 1 0,1-1 0,-1 1 0,1 0 0,-1-1 0,1 1 0,0 0-1,-1 0 1,1 0 0,-1 0 0,1 0 0,-1 0 0,1 1 0,-1-1 0,1 0 0,-1 1 0,1 0 0,-1-1 0,0 1 0,1 0 0,-1-1 0,0 1 0,3 2 0,-3-1 49,1 1 0,-1-1 0,1 1 0,-1-1 0,0 1 0,0 0 0,0 0 0,-1-1-1,1 1 1,-1 0 0,1 0 0,-1 0 0,0 5 0,-1 9 380,-1 1 1,0-1-1,-9 31 0,-51 136 1720,59-177-4077,5-18-1255,9-22-3785,8-1-2438,-12 24 6411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33.1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444 334 2120,'18'-15'7893,"1"0"-3632,-12 10-4162,0 0 0,0 0 0,0-1 0,0 0 0,-1-1 0,0 1 0,0-1 0,-1 0 0,0-1-1,0 1 1,4-11 0,-6 11-192,0 0-1,-1-1 0,0 0 0,0 1 1,-1-1-1,0 0 0,0 1 0,-1-1 0,0 0 1,0 0-1,-1 0 0,-2-13 0,2 18 81,-1-1-1,1 1 0,-1 0 1,0-1-1,1 1 1,-1 0-1,-1 0 0,1 0 1,0 0-1,-1 0 0,1 1 1,-1-1-1,0 1 1,0-1-1,0 1 0,0 0 1,-1 0-1,1 1 0,0-1 1,-1 1-1,1-1 1,-1 1-1,1 0 0,-1 1 1,0-1-1,1 0 1,-1 1-1,-6 0 0,-11 0 108,0 1 0,0 2-1,0 0 1,0 1 0,1 0 0,-1 2-1,-27 12 1,7-1 602,0 2 0,-55 37 1,83-48-413,0 2 0,0-1 1,1 1-1,1 1 1,-17 20-1,25-28-219,1 0-1,0 0 0,0 0 1,1 0-1,-1 0 1,1 1-1,-1-1 0,1 1 1,0-1-1,0 1 1,1-1-1,-1 1 1,0 4-1,2-6-23,-1 1 0,1-1-1,-1 1 1,1-1 0,0 1 0,0-1-1,0 1 1,0-1 0,0 0 0,1 1 0,-1-1-1,1 0 1,-1 0 0,1 0 0,0 0 0,0 0-1,0-1 1,0 1 0,0-1 0,4 3 0,2 0 6,1 0 0,-1 0 1,1-1-1,0 0 1,0-1-1,0 0 1,0 0-1,0-1 1,0 0-1,0-1 1,1 0-1,-1 0 0,11-3 1,18-2-118,63-19 1,-95 23 57,14-5-181,-1 0 0,0-1-1,0-1 1,-1-1 0,0 0 0,0-2 0,-1 0 0,26-23-1,-35 27-21,-1 0 0,1 0 0,-2-1-1,1 0 1,-1 0 0,0-1-1,-1 0 1,0 0 0,0 0-1,-1 0 1,-1-1 0,1 0 0,-1 0-1,-1 0 1,0 0 0,0 0-1,-1 0 1,-1-20 0,1 28 228,-1 0-1,0 0 1,0 0 0,0 0 0,0 0 0,0 0-1,-1 0 1,1 0 0,-1 0 0,1 0 0,-1 0 0,0 0-1,1 0 1,-1 1 0,0-1 0,0 0 0,0 1-1,-1-1 1,1 0 0,0 1 0,-1-1 0,1 1 0,-1 0-1,1-1 1,-1 1 0,0 0 0,1 0 0,-1 0-1,0 0 1,0 0 0,0 1 0,-2-2 0,1 3 116,0-1 0,0 0 0,0 1 1,0 0-1,0 0 0,0 0 0,0 0 0,0 0 1,0 0-1,0 1 0,1-1 0,-1 1 0,0 0 1,1 0-1,0 0 0,-1 0 0,1 0 0,0 1 1,0-1-1,-2 3 0,-2 5 145,1-1 0,0 1-1,0 0 1,1 0 0,0 1 0,1-1 0,0 1 0,1 0-1,0 0 1,0 0 0,1 16 0,0 1 225,2-1 1,1 0 0,8 42-1,-8-55-445,1-1-1,1 1 1,0-1-1,0 0 0,8 13 1,-11-24-157,0 0 0,0 1 0,1-1 0,-1 0 1,1 0-1,-1 0 0,1-1 0,0 1 0,0 0 0,-1 0 0,1-1 1,0 1-1,1-1 0,-1 0 0,0 0 0,0 0 0,1 0 0,-1 0 1,0 0-1,1 0 0,-1-1 0,1 1 0,-1-1 0,1 0 0,-1 0 1,1 0-1,-1 0 0,1 0 0,-1 0 0,0-1 0,1 1 0,-1-1 1,1 0-1,3-1 0,6-3-935,0-1 0,-1 0 1,0-1-1,0 0 0,0 0 1,-1-1-1,0-1 0,15-16 1,1-6-2271,32-51 0,-37 50 2334,46-53 0,-65 82 1140,0 1 0,1 0 0,-1 0 1,0 0-1,0 0 0,1 1 0,-1-1 0,1 1 1,0-1-1,-1 1 0,5-1 0,-5 2 100,-1-1-1,0 1 1,0 0-1,0 0 1,1 0-1,-1 0 1,0 0-1,0 1 1,0-1-1,1 0 1,-1 0-1,0 1 0,0-1 1,0 1-1,0-1 1,0 1-1,0-1 1,0 1-1,0 0 1,1 1-1,1 1 401,0 1 0,0 0 0,0 1 0,-1-1 0,1 0 0,-1 1 0,0 0 0,-1-1-1,1 1 1,-1 0 0,0 0 0,1 6 0,0 2-206,-1-1 1,0 1-1,0 0 0,-2 0 1,1 0-1,-2 0 0,0 0 1,0 0-1,-1-1 1,-1 1-1,0-1 0,-1 0 1,0 0-1,-7 12 0,31-87-14851,-17 59 14385,8-13 94,1 0 0,0 0 0,1 1 0,1 0 0,1 1 0,0 0 0,21-16 0,-34 31 17,0-1 0,0 0-1,0 1 1,0-1 0,0 1 0,0-1 0,0 1-1,0-1 1,0 1 0,1 0 0,-1-1 0,0 1-1,0 0 1,0 0 0,1 0 0,-1 0 0,0 0-1,0 0 1,1 0 0,-1 1 0,0-1 0,0 0-1,0 1 1,0-1 0,0 1 0,2 0 0,-1 1 33,0-1 0,-1 1 0,1 0 0,0 0 1,-1 0-1,1 0 0,-1 0 0,0 1 0,0-1 1,0 0-1,0 1 0,1 2 0,2 11 203,0 1 0,-2-1 1,2 21-1,-3-25-306,-1 50-218,-2-26-5932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34.0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103 107 1968,'13'-23'9079,"-5"11"-6057,-7 34-1955,-3 10-1178,-2 0 0,-2 0 0,-1-1 0,-1 0 0,-1 0 0,-2-1 0,-1 0-1,-2 0 1,-21 34 0,23-53-606,8-18-83,7-25 235,8 9 148,0-1 0,1 1 0,2 1 0,29-39 1,-9 20 657,54-51 1,-86 90-207,45-36 976,-46 37-927,0 0 1,1 0-1,-1 0 0,1 0 0,-1 0 0,1 0 1,0 0-1,0 1 0,-1-1 0,1 0 0,0 1 0,0 0 1,-1-1-1,1 1 0,0 0 0,0 0 0,0 0 0,0 0 1,-1 0-1,1 0 0,0 1 0,0-1 0,0 1 1,-1-1-1,1 1 0,0-1 0,2 3 0,-3-2-54,0 1-1,0 0 0,0 0 1,0 0-1,-1 0 1,1 0-1,0 1 0,-1-1 1,0 0-1,0 0 1,1 0-1,-1 0 0,0 0 1,-1 1-1,1-1 1,0 0-1,-1 0 1,1 0-1,-1 0 0,1 0 1,-1 0-1,0 0 1,0 0-1,0 0 0,-3 3 1,-29 49 9,-25 25-135,109-124-3207,15-19 2042,26-24 1118,-80 78 259,1 1 1,-1 0 0,2 1 0,-1 0 0,1 1 0,15-5 0,-27 11-44,-1 0 1,1 0-1,0 1 1,-1-1-1,1 0 1,0 1-1,0-1 1,-1 1-1,1 0 1,0 0-1,0-1 1,0 1-1,-1 0 1,1 1-1,0-1 1,0 0-1,0 0 1,-1 1-1,1-1 1,0 1-1,0 0 1,-1-1-1,1 1 1,0 0-1,-1 0 1,1 0-1,-1 0 1,1 0-1,-1 1 1,2 1-1,-2-1 34,0 1 0,0-1 0,-1 1 0,1 0 0,-1 0 0,0-1 0,1 1-1,-1 0 1,0 0 0,-1-1 0,1 1 0,0 0 0,-1-1 0,0 1 0,1 0 0,-1-1 0,0 1 0,0 0 0,-3 3 0,-28 53 1466,24-47-1441,0 1 0,1 0 0,0 1 0,1-1 0,1 1 0,0 1 0,1-1 0,0 1 0,-2 22 0,8-21-1516,3-8-3035,1-4 1565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34.4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300 1 1600,'-26'7'1449,"0"2"0,0 0 0,1 2-1,0 1 1,1 1 0,-26 19 0,41-25-1171,0 0 1,0 1-1,0 0 0,1 1 1,0 0-1,1 0 0,-9 15 1,12-18-95,1 0 0,0 1 0,1-1 0,-1 1 1,1 0-1,1 0 0,-1 0 0,1 0 0,0 0 1,1 0-1,-1 1 0,1-1 0,2 8 1,-1-7-171,1-1 0,0 0 0,0 0 0,1 0 0,0 0 1,0 0-1,0-1 0,1 1 0,0-1 0,1 0 1,-1 0-1,1 0 0,0-1 0,1 1 0,-1-1 0,1-1 1,0 1-1,0-1 0,9 5 0,3 0-1048,0 0 0,0-1 0,1-1 0,0-1 0,1-1 0,19 3 0,-6-2-3271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35.0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732 885 520,'7'-4'1444,"-1"-1"1,-1 0-1,1 0 0,-1 0 1,10-12-1,-12 12-1191,0 0 0,0 0 0,0 0 0,-1 0-1,0 0 1,0 0 0,3-11 0,-4 11-270,-1 1-1,0-1 0,0 1 1,0 0-1,0-1 1,0 1-1,-1-1 0,0 1 1,0-1-1,0 1 0,0 0 1,-1 0-1,0 0 1,0 0-1,0 0 0,0 0 1,-1 0-1,1 1 1,-1-1-1,0 1 0,0-1 1,0 1-1,-1 0 1,-4-3-1,-1 0-59,0 1 1,0 0-1,-1 0 1,0 1-1,1 1 1,-2-1-1,1 2 1,0-1-1,0 1 1,-1 1-1,1 0 1,-16 1-1,-11 0 27,1 3 0,-44 7 0,48-4 237,0 2 1,0 1-1,1 1 0,0 1 0,1 2 1,-39 23-1,52-26 23,0 0-1,1 2 1,0 0 0,1 1 0,0 1-1,1 0 1,1 0 0,0 2 0,1 0-1,1 0 1,-16 30 0,24-41-135,1 0 0,0 1-1,0-1 1,1 0 0,-1 1 0,1-1 0,0 1 0,0-1 0,1 1-1,0-1 1,0 1 0,0-1 0,1 1 0,0-1 0,1 7-1,-1-9-60,1 0-1,-1 0 1,1 0-1,0 0 1,0 0-1,0-1 1,0 1-1,0-1 1,0 1-1,1-1 1,-1 0-1,1 0 1,0 0-1,0 0 1,-1 0-1,1 0 1,0-1-1,1 0 1,-1 1-1,0-1 1,0 0-1,0-1 1,1 1-1,-1-1 1,6 1-1,10 0 3,0-1-1,0-1 1,1-1-1,-2-1 1,1 0-1,0-2 1,-1 0-1,1-1 1,-1 0 0,-1-2-1,0 0 1,19-12-1,-1-2-316,-1-1-1,0-2 0,-2-1 1,45-48-1,-30 21-552,-2-2 1,68-111-1,53-136 2575,-88 155 1054,-10 15 387,-160 259-1722,36-48-1549,-129 186-779,73-84-5827,94-148 3376,6-3-3085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35.4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 4 4572,'0'0'293,"1"-1"0,-1 1 0,1 0 0,-1-1 0,1 1 0,0 0 0,-1 0 0,1-1 0,-1 1 0,1 0 0,0 0 0,-1 0 0,1 0 1,0 0-1,-1 0 0,1 0 0,-1 0 0,1 0 0,0 0 0,-1 0 0,1 0 0,0 0 0,-1 0 0,1 1 0,0-1 0,0 1 0,17 13 2231,-14-10-2382,-1 0 1,0 0-1,0 1 0,-1-1 0,1 1 0,3 8 0,-5-8-118,0 0 1,-1 0 0,1-1-1,-1 1 1,0 0 0,0 0-1,-1 0 1,0 0 0,1 0-1,-2 0 1,1 0 0,0 0-1,-1-1 1,0 1 0,0-1-1,-3 6 1,-2 0-927,0-1 1,0 1-1,-1-1 1,-1-1-1,-14 13 0,1-3-3241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37.6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3 130 680,'4'-20'14687,"-4"15"-12286,-7 6-1116,12 0-654,-5-1-611,56 17 1443,-31-14-1156,1 0 1,0-2-1,0-1 1,-1-1 0,44-8-1,-42 4-146,-19 5-104,0-1 0,-1-1 1,1 1-1,-1-1 0,1 0 1,-1-1-1,0 0 0,12-6 1,-18 8-51,0 0-1,0 1 1,0-1 0,0 0 0,0 0 0,0 0 0,-1 0-1,1 0 1,0 0 0,-1 0 0,1 0 0,0 0 0,-1-1-1,1 1 1,-1 0 0,0 0 0,1 0 0,-1-1-1,0 1 1,0 0 0,0 0 0,0-1 0,0 1 0,0 0-1,0 0 1,0-1 0,-1 1 0,1-2 0,-2 1-5,1-1 1,-1 1 0,0 0 0,1 0-1,-1 0 1,0-1 0,0 2-1,0-1 1,-1 0 0,1 0 0,0 1-1,-4-2 1,-3-2-15,-1 0-1,-1 0 1,1 2 0,-1-1-1,-15-2 1,16 4 3,0 1 0,1 0 0,-1 1 0,0 0 0,0 1 0,1 0 0,-1 1 0,0-1 0,1 2 0,0 0 0,-1 0 0,1 0 0,0 1 0,-13 8 0,14-6 43,-1 1-1,1 0 1,0 0 0,0 1 0,1 0 0,0 1-1,1-1 1,0 1 0,0 1 0,1-1 0,0 1-1,-7 19 1,8-15 110,0-1 1,1 0-1,0 1 0,1 0 0,1 0 0,0-1 1,1 1-1,1 0 0,0 0 0,0 0 1,2-1-1,0 1 0,0-1 0,1 0 0,1 0 1,0 0-1,1 0 0,0-1 0,1 0 0,0 0 1,1-1-1,0 0 0,14 15 0,-18-23-152,0 1 0,0-1 0,0 0 0,0-1 0,1 1-1,-1-1 1,1 1 0,-1-1 0,1-1 0,0 1 0,0-1 0,0 1 0,0-2-1,0 1 1,0 0 0,0-1 0,0 0 0,5-1 0,-1 0-175,-1-1 0,0 0 1,0-1-1,0 1 0,0-2 0,-1 1 1,1-1-1,-1 0 0,0-1 0,7-5 0,11-12-749,-1 0 0,-1-2 0,-1 0 0,25-38 0,-27 34 415,-9 12 591,0 1 0,1 1-1,15-16 1,-26 30 46,0 1-1,0 0 1,0 0 0,0 0-1,0-1 1,-1 1 0,1 0-1,0 0 1,-1 0 0,1 0-1,-1 1 1,1-1 0,-1 0-1,0 0 1,1 0 0,-1 0-1,0 0 1,0 1 0,0-1-1,0 0 1,0 1 0,7 35 1193,0 39 709,-7-76-1829,29-26 737,14-10-7245,24-16 3417,41-35-1548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38.2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65 6245,'11'-22'4727,"-9"19"-4433,0-1-1,0 1 1,0 0-1,0 0 1,0 0-1,1 0 1,-1 0-1,1 0 1,0 1-1,0-1 1,0 1-1,0 0 1,6-4-1,-8 6-214,-1 0-1,1 0 0,0 0 1,-1 1-1,1-1 0,-1 0 0,1 0 1,-1 0-1,1 0 0,0 1 1,-1-1-1,1 0 0,-1 1 0,1-1 1,-1 0-1,1 1 0,-1-1 1,1 0-1,-1 1 0,0-1 0,1 1 1,-1-1-1,0 1 0,1-1 1,-1 1-1,0-1 0,0 1 0,1 0 1,-1-1-1,0 1 0,0-1 1,0 1-1,0-1 0,0 1 0,0 0 1,0-1-1,0 2 0,2 23 457,-5 0-336,-2-1 0,0 1 0,-2-1 0,-17 42 0,7-19-184,-227 522 186,216-530-497,28-38 288,-1 0 1,1-1-1,0 1 0,-1-1 0,1 1 1,-1-1-1,1 1 0,-1-1 1,1 1-1,-1-1 0,1 0 1,-1 1-1,1-1 0,-1 0 1,0 1-1,1-1 0,-1 0 0,0 0 1,1 1-1,-1-1 0,0 0 1,1 0-1,-1 0 0,0 0 1,1 0-1,-1 0 0,0 0 1,1 0-1,-1 0 0,0-1 1,1 1-1,-1 0 0,0 0 0,1 0 1,-1-1-1,1 1 0,-1 0 1,0-1-1,1 1 0,-1-1 1,1 1-1,-1 0 0,1-1 1,-1 1-1,1-1 0,0 1 0,-1-1 1,1 0-1,-1 1 0,1-1 1,0 1-1,0-1 0,-1 0 1,1 1-1,0-1 0,0 0 1,0 1-1,0-1 0,0 0 1,0 1-1,0-1 0,0 0 0,0 1 1,0-1-1,0-1 0,0-2-52,0-1 0,0 0 0,1 1 1,0-1-1,0 1 0,0-1 0,0 1 0,1-1 0,-1 1 0,1 0 0,0 0 0,0 0 0,1 0 0,-1 0 0,6-5 0,50-55-317,-53 58 408,19-16-48,1 1 0,1 1 0,0 1 0,37-20 0,-42 28 108,0 1 0,1 0 0,-1 2-1,2 1 1,-1 0 0,42-6 0,-62 13-17,1-1 1,-1 1 0,0-1-1,0 1 1,0 0 0,1 0-1,-1 0 1,0 0-1,0 0 1,1 0 0,-1 1-1,0-1 1,0 1 0,0 0-1,0-1 1,0 1 0,0 0-1,0 0 1,0 1-1,0-1 1,0 0 0,0 0-1,-1 1 1,1-1 0,0 1-1,-1 0 1,1 0 0,-1-1-1,0 1 1,2 3-1,-2-1 72,-1 0 0,1 0-1,-1 0 1,0 0-1,0 0 1,0 1-1,0-1 1,-1 0-1,0 0 1,0 0-1,0 0 1,0 0-1,-1 0 1,1 0 0,-5 6-1,-10 18 256,-1 0 0,-28 34 0,-17 24-2065,32-24-5735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38.9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193 20 2220,'12'-6'5568,"-8"4"-5198,-1 0 1,1 0 0,0 1-1,-1-1 1,1 1-1,0 0 1,0 0-1,6 0 1,-10 1 127,-7 20 259,-10 19-397,1 0-1,2 1 0,-11 54 0,19-64-157,-1 1 0,-1-1 0,-2 0 0,-1 0 1,-1-1-1,-2-1 0,-1 0 0,-1-1 0,-1-1 1,-21 25-1,27-41 217,14-21-384,16-22-161,45-38-396,2 3 1,4 2-1,2 4 1,137-91-1,-196 144 536,-7 5 92,0-1 0,1 1 0,0 0 0,-1 0 0,1 1 0,0 0 0,1 0 0,-1 1 0,0 0 0,1 0 0,12-1 0,-20 3-81,1 0 0,0 0-1,-1 0 1,1 0-1,0 1 1,-1-1 0,1 0-1,0 0 1,-1 1-1,1-1 1,-1 0-1,1 1 1,-1-1 0,1 0-1,-1 1 1,1-1-1,-1 1 1,1-1 0,-1 1-1,1-1 1,-1 1-1,0-1 1,1 1 0,-1-1-1,0 1 1,1 0-1,-1-1 1,0 1-1,0 0 1,0-1 0,1 2-1,-5 27 476,-18 24 70,-119 181 909,75-137-6305,62-89 2352,1-2-1246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23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1876,'2'37'8959,"6"0"-3494,30 72-1420,-1-6-3050,-23-42-441,-2 2 0,-3-1 0,1 110 0,-25 190 9,11-329-517,1-31-86,0-21-129,1-1-171,2 0 1,0 1-1,1-1 0,1 0 1,0 0-1,2 1 0,0 0 1,2 0-1,0 0 0,1 0 0,0 1 1,2 0-1,0 0 0,13-18 1,-12 23 300,0 0 1,1 0 0,0 1 0,1 0 0,1 1 0,-1 1 0,2 0 0,-1 0 0,2 1 0,-1 1 0,1 1 0,0 0-1,0 0 1,1 2 0,0 0 0,0 1 0,21-3 0,-27 6 106,9-3 70,0 1-1,0 1 1,0 1 0,0 1-1,0 0 1,0 2-1,0 0 1,21 5 0,-37-5-68,-1-1 1,1 1-1,-1 0 0,1-1 1,-1 1-1,0 0 0,0 0 1,0 0-1,0 1 1,0-1-1,0 0 0,-1 1 1,1 0-1,-1-1 0,1 1 1,-1 0-1,0-1 1,0 1-1,-1 0 0,1 0 1,0 0-1,-1 0 0,0 0 1,0 0-1,0 0 1,0 0-1,0 0 0,-1 4 1,-1 13 200,-1 1 0,-1-1 1,-7 20-1,5-19-69,-6 26 60,1-5 0,-8 51 0,18-81-322,0 0 0,0 0 0,1 1 0,0-1-1,2 0 1,-1 0 0,1 0 0,7 23 0,-9-34 28,0-1 0,1 0 0,-1 0 0,0 1 0,0-1 0,0 0 0,0 0 0,0 0 0,0 1 0,1-1 0,-1 0 0,0 0 1,0 0-1,0 1 0,0-1 0,1 0 0,-1 0 0,0 0 0,0 0 0,0 0 0,1 1 0,-1-1 0,0 0 0,0 0 0,1 0 0,-1 0 0,0 0 0,0 0 0,1 0 1,-1 0-1,0 0 0,0 0 0,1 0 0,-1 0 0,0 0 0,0 0 0,1 0 0,-1 0 0,0 0 0,12-9-1524,10-19-1863,-20 25 2680,10-14-3143,-2 0 0,12-26 0,-13 19 553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39.5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26 172 2628,'4'2'1038,"1"-1"0,-1 1 0,1-1 0,-1 1 1,0 1-1,8 4 0,21 20 632,-27-21-1677,0 0-1,0-1 1,1 0 0,0 0 0,-1-1 0,2 0 0,11 5 0,-5-4 22,1-2 1,0 0 0,-1-1-1,1 0 1,0-1 0,0-1-1,0 0 1,0-1 0,0-1-1,27-6 1,-35 7-12,0-1 0,-1 0 0,1-1 0,-1 1 1,1-1-1,-1 0 0,0-1 0,0 1 0,-1-1 0,1 0 0,-1-1 0,0 1 1,0-1-1,0 0 0,-1-1 0,1 1 0,-1-1 0,-1 1 0,1-1 0,-1 0 0,0-1 1,0 1-1,-1-1 0,0 1 0,2-12 0,-3 14-7,-1 1 0,1-1 1,-1 0-1,0 0 0,-1 0 0,1 0 0,-1 0 0,0 1 1,1-1-1,-2 0 0,1 0 0,0 1 0,-1-1 0,0 1 0,1-1 1,-2 1-1,1 0 0,-4-5 0,1 3-15,-1 0 0,1 0 0,-1 0 0,0 1 0,0 0 0,0 0 0,-1 1 0,0 0 0,-10-4 0,4 3 199,0 0 1,-1 1-1,0 0 0,1 1 1,-1 1-1,0 0 0,0 1 0,0 0 1,0 1-1,-15 3 0,22-2-17,0 1 1,1 0-1,-1 0 0,1 0 0,0 1 1,0 0-1,0 0 0,0 1 0,0 0 1,1 0-1,0 0 0,0 0 0,1 1 1,-5 6-1,-7 14 335,0 0-1,-12 31 1,7-15 3,13-29-126,1 1 0,1 0-1,0 0 1,1 0 0,0 1 0,2 0 0,-4 19-1,7-28-257,0 0 0,0 1 0,1-1 0,-1 0 0,1 0 0,1 0 0,-1 0-1,1 0 1,0 0 0,0 0 0,1 0 0,0-1 0,0 1 0,0-1 0,1 0-1,0 0 1,-1 0 0,2-1 0,-1 1 0,9 6 0,1 0-99,1-2 1,-1 1 0,2-2-1,-1 0 1,1-1 0,0 0-1,23 5 1,-14-5-1003,1-1-1,-1-1 1,1-2-1,34 1 1,-2-11-6873,-41 3 3062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0.2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170 12 4140,'-2'6'1655,"-22"58"7907,-5 8-6354,12-30-4067,-3-1-1,-1-1 1,-35 49 0,55-88 726,1-28-396,5 14 420,0 1 1,1 0-1,1-1 1,0 2-1,0-1 1,16-18-1,65-64-621,-57 62 826,-19 20-77,-1-1 149,0 1 0,1 0 0,1 1 0,0 1 1,0 0-1,29-16 0,-41 25-123,0 1 0,0-1 1,-1 1-1,1 0 0,0-1 0,0 1 1,0 0-1,0-1 0,0 1 0,0 0 0,0 0 1,0 0-1,0 0 0,0 0 0,0 0 1,0 0-1,0 0 0,0 1 0,0-1 1,0 0-1,0 0 0,0 1 0,-1-1 0,1 1 1,0-1-1,0 1 0,0-1 0,0 1 1,1 1-1,-1 0-3,0-1-1,-1 1 1,1 0 0,0 0-1,0 1 1,-1-1 0,1 0 0,-1 0-1,0 0 1,0 0 0,1 0 0,-2 5-1,0 8-4,-1 0-1,-8 28 1,9-38-2,-13 42-7,43-61-405,-15 4 19,19-16 130,2 2 1,0 2 0,52-25 0,-86 46 283,0 1 0,0-1 0,0 1 0,0-1 0,0 1 0,0-1 0,0 1 0,0 0 0,1-1 0,-1 1 0,0 0 0,0 0 0,0 0 0,0 0 0,1 0 0,-1 0 0,0 0 0,0 0 0,0 1 0,0-1 0,0 0 0,2 2 0,-2-2 25,-1 1 1,1 0-1,-1 0 1,0 0-1,1 0 1,-1 0-1,0 0 1,0 0-1,0 0 1,0 0-1,0 0 1,0-1-1,0 1 1,0 0-1,0 0 1,0 0-1,0 0 1,-1 0-1,1 0 1,-1 2-1,-26 50 1956,26-52-2062,-78 116 897,43-68-3888,27-37 1381,6-8 363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0.5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72 31 4624,'30'-21'6401,"-14"12"1798,-25 17-7753,1 1 0,0 1 1,1-1-1,0 1 0,1 1 1,0-1-1,0 1 0,1 0 0,0 0 1,-4 18-1,-2 14-800,-8 68 0,10-52-686,7-46 1246,2-3-4445,11-27-3916,-4 4 4447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0.8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40 3144,'7'-16'12229,"-7"10"-11449,2 3-415,-2-1-413,0 0 56,0 2-281,-2-2-891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1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18 1692,'8'2'11207,"-8"-1"-11003,2 17 1816,-3 18-2424,-8 21 861,-19 65-1,-8 49-198,37-199-153,-1 24-101,0-1-1,0 0 1,1 0-1,-1 0 1,1 0-1,0 0 1,3-7-1,3-3-7,1-1 0,0 2-1,2-1 1,-1 2-1,2-1 1,0 1 0,20-19-1,95-73-50,-103 88-200,1 1 0,0 1 0,42-19 0,-51 27-661,0 2 0,1 0 0,0 0 0,22-2 0,-17 5-1932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1.7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247 1 3468,'-14'0'711,"1"0"-1,0 2 0,-1-1 0,1 2 1,0 0-1,0 0 0,0 1 0,0 1 1,1 0-1,0 1 0,-13 7 1,19-9-562,0 1 1,0-1 0,1 1 0,-1 0 0,1 0 0,0 1 0,1 0 0,-1 0-1,1 0 1,0 0 0,1 1 0,-1-1 0,1 1 0,1 0 0,-1 0 0,1 0-1,0 0 1,1 0 0,0 1 0,0-1 0,0 12 0,1-12-117,0 0-1,0 0 1,1 0 0,0 0 0,0 0 0,1-1 0,0 1 0,0 0-1,0-1 1,1 0 0,0 1 0,0-1 0,1 0 0,-1-1 0,1 1 0,9 9-1,-8-11-45,1 1 0,0-1-1,0 0 1,1 0 0,-1-1-1,1 0 1,-1 0-1,1-1 1,0 1 0,0-2-1,1 1 1,-1-1 0,0 0-1,0 0 1,14-1-1,0 0-174,0-1-1,0-1 0,0 0 0,0-2 0,-1-1 0,1 0 1,-1-1-1,0-1 0,-1-2 0,0 1 0,0-2 1,-1-1-1,0 0 0,-1-1 0,0-1 0,-1 0 0,0-2 1,-1 1-1,-1-2 0,0 0 0,-1-1 0,-1 0 1,10-19-1,-15 24 245,-4 8 97,-1 0 0,0 0 0,1 0 1,-2 0-1,1-1 0,0 1 0,-1 0 0,0-1 0,2-6 0,-32 48 1816,15-14-1766,1 1-1,-15 38 1,24-52-535,1-1 0,0 1 0,0 0 0,1 0 0,1 0 0,-1 0 0,2 1 0,-1-1 0,3 20 0,3-12-1670,5-2-781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2.0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76 1632,'1'-2'8539,"4"9"-6145,1 14-1418,-3 21 593,8 70-170,-9-99-1176,0-1 0,1 1 0,1-1 0,0 0 0,1 0 0,8 17 0,-11-27-192,-1 0 0,0-1 1,1 1-1,-1 0 0,1 0 0,0-1 0,-1 1 0,1-1 0,0 1 0,0-1 0,0 0 0,0 0 0,0 1 0,0-2 0,1 1 0,-1 0 0,0 0 1,0-1-1,4 1 0,-1 0-7,1-1 0,-1 0 0,1-1 1,-1 1-1,0-1 0,1 0 0,-1 0 1,6-3-1,7-3-32,0-1-1,-1-1 1,29-18-1,15-19-169,-3-2-1,-1-3 0,55-64 0,-55 55-1357,-57 59 1376,0 1 1,1 0 0,-1-1-1,0 1 1,0 0 0,1-1-1,-1 1 1,0 0 0,1-1-1,-1 1 1,0 0-1,1-1 1,-1 1 0,0 0-1,1 0 1,-1 0 0,1-1-1,-1 1 1,0 0-1,1 0 1,-1 0 0,1 0-1,-1 0 1,1 0 0,-1 0-1,0 0 1,1 0 0,-1 0-1,1 0 1,-1 0-1,1 0 1,0 0 0,-3 7-2766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2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202 245 932,'0'0'6961,"27"12"-5522,-21-11-1445,0-1 0,0 1 1,0-1-1,0 0 0,1 0 1,-1-1-1,0 0 0,0 0 1,0 0-1,0-1 0,0 0 1,-1 0-1,1 0 0,-1-1 1,1 0-1,-1 0 0,0 0 1,0-1-1,0 0 0,0 0 1,-1 0-1,1 0 0,-1-1 1,0 0-1,-1 0 1,5-6-1,-6 7-22,1 0 0,-1 0 0,0 0 1,0 0-1,-1-1 0,1 1 0,-1 0 0,0-1 1,0 1-1,-1-1 0,1 1 0,-1-1 0,0 0 1,0 1-1,0-1 0,-1 1 0,0-1 0,0 1 1,0-1-1,0 1 0,-1 0 0,1 0 0,-1-1 1,0 1-1,0 0 0,-1 0 0,1 1 0,-1-1 1,0 1-1,0-1 0,0 1 0,-1 0 0,1 0 1,-1 0-1,-5-3 0,-1 0 180,-1 0 1,0 1-1,0 1 1,0 0-1,0 0 0,-1 1 1,1 0-1,-1 1 0,0 1 1,0 0-1,0 0 0,0 1 1,0 1-1,1 0 0,-1 0 1,0 1-1,-16 5 1,21-5-17,1 0 0,0 0 0,-1 1 0,1-1 1,0 1-1,0 1 0,0-1 0,1 1 1,-1 0-1,1 0 0,0 1 0,0-1 1,1 1-1,-1 0 0,1 1 0,0-1 1,0 1-1,1 0 0,0 0 0,0 0 0,0 0 1,1 0-1,0 1 0,0-1 0,0 1 1,1-1-1,0 1 0,0 0 0,1-1 1,0 1-1,1 12 0,-1-14-108,1 1 0,0-1 0,0 0 0,0 0 0,1 0 0,-1 0 0,1 0 0,0 0 0,1 0 0,-1-1 0,1 1 0,0-1 0,0 1 0,0-1 0,1 0-1,0-1 1,-1 1 0,7 4 0,-4-5-37,0 1-1,0-1 1,1 0-1,-1-1 1,1 1-1,0-1 0,0-1 1,0 1-1,0-1 1,0-1-1,0 1 1,8-1-1,3-1-153,0-1 1,0-1-1,0-1 0,0 0 1,-1-1-1,0-1 1,0 0-1,-1-2 0,30-16 1,-26 8 76,0 0 0,-2-1 1,0 0-1,0-2 1,20-29-1,11-11 754,-53 120 1681,-3 30-3954,11-58-1795,10-17-2050,-4-11-179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3.1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80 1 76,'1'0'386,"0"0"1,0 0-1,1 0 0,-1 0 1,0 0-1,0 0 1,0 0-1,0 0 0,0 1 1,0-1-1,0 0 0,0 1 1,0-1-1,1 1 0,-1-1 1,-1 1-1,1-1 1,0 1-1,0-1 0,0 1 1,0 0-1,0 0 0,0 0 1,-1-1-1,1 1 0,0 0 1,-1 0-1,1 0 1,-1 0-1,2 2 0,-2 0-87,0-1 0,0 1 0,0 0 0,0 0 0,-1-1 0,1 1 0,0 0 0,-1-1 0,0 1 0,0 0 0,0-1 0,-1 4 0,-6 8 6,1 0 1,-2-1-1,-12 16 1,-2-5-242,18-18-278,-1-1-1,1 0 1,1 1 0,-1 0-1,-4 8 1,37-26-1787,-7 0 1249,0 0 0,25-21 0,-29 20 1411,1 0 0,37-18 0,-59 49 1645,-6 22-2238,9-39-122,1 0 0,0 0 0,-1 0 0,1 0 0,0 0 0,0 0 0,0 0 1,0 0-1,0 0 0,0 0 0,0 1 0,0-1 0,1 0 0,-1 0 0,0 0 0,1 0 1,-1 0-1,0 0 0,1 0 0,-1-1 0,1 1 0,0 0 0,-1 0 0,1 0 0,0 0 1,1 1-1,1-1-70,1 0 0,0-1 0,-1 1 0,1 0 0,0-1 0,-1 0 0,1 0 0,0 0 0,-1-1 1,1 1-1,0-1 0,-1 0 0,1 0 0,5-2 0,49-26 3047,-70 63-4453,7-21-2814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3.5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447 21 5236,'12'-5'1246,"0"2"0,0-1 0,0 1 0,0 1-1,1 1 1,-1-1 0,0 2 0,14 0-1,-21 1-1028,0 0 0,0 0 0,0 0-1,-1 0 1,1 1 0,0 0 0,-1 0 0,1 0-1,-1 1 1,0-1 0,0 1 0,0 0 0,0 0-1,0 0 1,-1 1 0,0-1 0,1 1 0,-1 0-1,0 0 1,-1 0 0,1 0 0,-1 1 0,3 5-1,1 8 233,0 0 0,-1 1 0,0 0 0,-2 0 0,0 0 1,-2 0-1,0 24 0,-13 135 668,7-151-1085,0-1-1,-2 1 1,-1-1-1,-1-1 1,-1 0-1,-1 0 1,-1 0-1,-2-2 1,0 0-1,-1 0 1,-2-2-1,-29 32 1,6-13-240,-2-2 1,-1-2 0,-2-1 0,-1-3-1,-53 28 1,93-57-13,-78 39-3346,39-30-932,40-12 3492,0 0 1,1 1-1,-1-2 1,0 1-1,1 0 1,-1-1-1,-6-1 1,-5-4-7794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24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11 900,'-16'-11'13139,"6"12"-7193,1 30-4224,6-16-1361,-17 84 690,6-44-1036,3 0-1,2 0 1,3 1 0,2 0-1,4 65 1,2-104-3238,-1-30-4877,-1-12 1078,2 11 3308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3.9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613 11 2412,'0'0'250,"0"-1"-1,0 1 1,-1-1 0,1 0-1,0 1 1,-1-1 0,1 1-1,0-1 1,-1 1-1,1-1 1,-1 1 0,1-1-1,-1 1 1,1 0 0,-1-1-1,1 1 1,-1 0-1,1-1 1,-1 1 0,1 0-1,-1 0 1,0-1 0,1 1-1,-1 0 1,1 0-1,-1 0 1,0 0 0,1 0-1,-1 0 1,-1 0-1,-23 10 2332,-23 30-2386,42-35 453,-32 29-378,-83 69 383,105-92-793,-1 0 0,0-1 1,-1-1-1,0-1 1,0-1-1,-24 7 0,27-10-293,-1-1-1,0 0 1,0-1-1,-27 1 0,37-3 237,0-1 0,1 1 0,-1-1 0,0 0-1,1 0 1,-1 0 0,1-1 0,0 0-1,-1 0 1,1-1 0,0 1 0,0-1 0,0 0-1,1-1 1,-1 1 0,-6-7 0,10 8-57,0 0 0,-1 1 0,1-1 0,0 0 0,1 0 0,-1 0 0,0 0 0,1 0 0,-1 0 1,1 0-1,-1 0 0,1 0 0,0-1 0,0 1 0,0 0 0,0 0 0,0 0 0,1-3 0,5-11-2684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4.3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573 32 1816,'0'0'327,"1"-1"0,0 0 0,0 1 0,-1-1 0,1 0 0,0 0 0,-1 0-1,1 0 1,-1 0 0,1 0 0,-1 0 0,1 0 0,-1 0 0,0 0 0,1 0 0,-1 0 0,0 0 0,0 0 0,0 0-1,0 0 1,0 0 0,0 0 0,0 0 0,0-2 0,-1 2-150,0 1 0,0-1 0,0 0 1,0 1-1,0-1 0,0 1 0,0-1 0,0 1 0,0-1 0,0 1 1,0 0-1,0 0 0,0-1 0,0 1 0,0 0 0,0 0 0,0 0 1,0 0-1,-2 1 0,-61 10 2507,61-10-2272,-90 24 2172,-91 37 0,135-41-4833,-75 43-1,92-41-3421,21-12 1618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6.2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317 13 176,'-4'-12'15831,"1"22"-14472,-8 49 2213,-19 60 0,-62 141-617,15-47-2284,63-168-719,8-23-144,-1 1 1,-1-2-1,0 1 0,-22 36 1,30-58 98,0 1 1,0-1 0,0 1-1,0-1 1,0 0 0,-1 1-1,1-1 1,0 1 0,0-1-1,0 1 1,-1-1 0,1 1-1,0-1 1,-1 0 0,1 1-1,0-1 1,-1 0 0,1 1-1,0-1 1,-1 0 0,1 1-1,-1-1 1,1 0 0,-1 0-1,1 1 1,-1-1 0,1 0-1,0 0 1,-1 0 0,1 0-1,-1 0 1,1 0 0,-1 0-1,1 0 1,-1 0 0,1 0-1,-1 0 1,1 0 0,-1 0-1,1 0 1,-1 0 0,1 0-1,-1-1 1,1 1 0,-1 0-1,1 0 1,-1-1 0,1 1-1,0 0 1,-1 0 0,1-1-1,0 1 1,-1 0 0,1-1-1,0 1 1,-1-1 0,1 1-1,0-1 1,0 1 0,-1 0-1,1-1 1,0 1 0,0-1-1,0 1 1,0-1 0,-1 1-1,1-1 1,0 0 0,-4-36-6310,10 10 2539,2 1-1,21-52 1,-19 55 2220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6.6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61 1876,'10'-5'1277,"0"0"0,1 0 0,0 1 0,0 1 0,0 0 0,0 0 0,0 1 0,1 0 0,-1 1 0,0 0 0,21 2 0,-13-1-412,-1-1-1,1 0 0,28-7 0,-45 7-835,12-3 195,-1 0 1,0 1-1,1 1 0,22-1 0,-31 3-181,0 0 0,0 1 0,0 0 0,-1 0 0,1 0 0,0 1 0,0 0 0,-1-1 0,0 2-1,1-1 1,-1 0 0,0 1 0,0 0 0,0 0 0,0 0 0,4 6 0,30 24 118,-27-24-146,-1-1 0,0 2 0,0-1 0,-1 1 0,15 22-1,-23-30 21,0 0 0,0 0 0,0 1 0,0-1 0,0 0 0,-1 1 0,1-1 0,-1 1 0,0-1 0,1 1 0,-1-1 0,0 1 0,-1-1 0,1 1 0,0-1 0,-1 1 0,1-1 0,-1 1 0,-1 3 0,-1-1 53,0 0 0,0 0-1,0 0 1,0-1 0,-1 1-1,0-1 1,0 1 0,-6 3-1,-6 5 191,0-1 0,-1-1 0,-35 17 0,-145 58 274,109-60-3425,76-26 950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6.9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132 50 108,'-1'6'19943,"-5"22"-18221,3-10-1342,1 0-1,-1 30 1,3-32-284,0 0 0,-2 0 0,0 0 1,-6 22-1,7-33-83,-1-1 0,0 0 0,0 1 1,0-1-1,0 0 0,-1 0 0,0 0 0,0-1 1,0 1-1,0-1 0,0 1 0,-1-1 0,1 0 1,-1 0-1,0-1 0,0 1 0,0-1 0,0 0 1,-7 3-1,-11-2 1931,21-3-2115,0 0-1,0-1 1,0 1 0,1 0-1,-1-1 1,0 1 0,0-1-1,1 1 1,-1-1-1,0 1 1,1-1 0,-1 0-1,1 1 1,-1-1 0,1 0-1,-1 1 1,1-1-1,-1 0 1,1 1 0,-1-1-1,1 0 1,0 0-1,0 0 1,-1 1 0,1-3-1,2-25-5935,7 10 5117,19-15 901,1 1 0,2 1 0,1 1 0,1 2 1,1 1-1,59-34 0,-81 53-386,41-19 1095,-25 23-1873,-1 12-3432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7.5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266 9 6513,'-29'12'6973,"-7"4"-2621,32-13-4266,1-1 0,-1 1 0,1 0 0,-1 0 0,1 0 0,0 1 0,0-1 0,0 1 0,1-1-1,-1 1 1,1 0 0,-2 5 0,-10 20-475,-1-2 0,-1 0 1,-1-1-1,-1 0 0,-2-2 0,-40 41 0,233-222-2282,-142 131 2758,-10 7 51,0 2 0,1 0 0,1 1 0,1 1 0,0 2 0,27-12 0,-50 24-65,0 1 0,-1-1-1,1 1 1,0 0-1,0-1 1,0 1 0,-1 0-1,1 0 1,0 0 0,0-1-1,0 1 1,-1 0-1,1 0 1,0 0 0,0 0-1,0 0 1,0 1 0,-1-1-1,1 0 1,0 0 0,0 0-1,0 1 1,-1-1-1,1 0 1,0 1 0,0-1-1,-1 1 1,1-1 0,0 1-1,-1-1 1,2 2-1,-2-1 2,1 1 0,-1 0 0,0-1 0,0 1 0,1 0-1,-1-1 1,0 1 0,0 0 0,-1-1 0,1 1-1,0 0 1,0 0 0,-1-1 0,0 3 0,-27 60 348,26-61-401,-11 21-52,2-4-68,0 0 0,2 0 0,-8 26-1,17-46 40,0 1-1,0-1 1,1 1-1,-1-1 0,0 0 1,1 1-1,-1-1 1,0 1-1,1-1 0,-1 0 1,0 1-1,1-1 1,-1 0-1,1 1 0,-1-1 1,1 0-1,-1 0 1,1 0-1,-1 1 0,1-1 1,-1 0-1,1 0 1,-1 0-1,1 0 0,-1 0 1,1 0-1,-1 0 1,1 0-1,-1 0 0,1 0 1,-1 0-1,1 0 1,-1 0-1,1 0 1,-1 0-1,1-1 0,-1 1 1,1 0-1,-1 0 1,1-1-1,29-6-748,-29 7 731,23-8-236,0-1 1,0-1-1,-1 0 0,0-2 1,27-20-1,-19 10 2208,36-33 0,-67 55-1866,0 0 1,0 0-1,0 0 1,0 0-1,0 0 1,0 0-1,0-1 1,1 1-1,-1 0 1,0 0-1,0 0 1,0 0-1,0 0 1,0 0-1,0 0 1,0 0-1,0-1 1,0 1-1,0 0 0,0 0 1,0 0-1,0 0 1,1 0-1,-1 0 1,0 0-1,0 0 1,0 0-1,0 0 1,0 0-1,0 0 1,0 0-1,0-1 1,1 1-1,-1 0 1,0 0-1,0 0 1,0 0-1,0 0 1,0 0-1,0 0 1,1 0-1,-1 0 1,0 0-1,0 0 1,0 1-1,0-1 0,0 0 1,0 0-1,0 0 1,1 0-1,-1 0 1,0 0-1,0 0 1,0 0-1,0 0 1,0 0-1,0 0 1,0 0-1,0 1 1,0-1-1,1 0 1,-1 0-1,0 0 1,0 0-1,0 0 1,0 0-1,0 0 1,0 1-1,-4 13 1064,-18 34-2088,8-18-3433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27.9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308 126 1472,'16'-20'4105,"59"-86"6397,-92 122-6760,-15 20-2073,7 1-902,1 0 0,3 2 0,1 0 0,-26 73 0,-38 179-1332,45-144-1488,23-79-510,9-39 282,0 0 0,-16 38 0,23-65 1288,-16-98-3990,10 53 5045,0 2 1325,1 0-1,1 0 1,3 0 0,6-68 0,-4 105-1330,-1 0 0,1 0 0,0 0 1,0 0-1,1 1 0,-1-1 0,1 0 1,0 1-1,5-7 0,-6 8-231,0 1 0,1-1 0,-1 1-1,1 0 1,0 0 0,-1-1 0,1 1 0,0 0 0,0 0 0,-1 1-1,1-1 1,0 0 0,0 1 0,0-1 0,0 1 0,0 0 0,0-1-1,0 1 1,0 0 0,0 0 0,0 0 0,0 1 0,4 0 0,12 2-3179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6.0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232 187 2016,'-3'9'9359,"-5"26"-5589,8-30-3537,1 0-1,0-1 0,0 1 0,0 0 1,0 0-1,1 0 0,0-1 0,0 1 0,3 6 1,-3-10-172,0 1 0,-1-1 0,1 1 1,0-1-1,0 0 0,0 0 1,0 0-1,0 0 0,0 0 0,0 0 1,1-1-1,-1 1 0,0-1 1,0 1-1,1-1 0,-1 0 0,0 0 1,0 0-1,1 0 0,-1 0 1,0 0-1,0-1 0,3 0 0,55-9 102,-1-3-1,0-2 0,-1-3 1,65-29-1,-114 43-14,-1-1-1,0 0 1,0 0 0,0-1 0,-1 0-1,1-1 1,-1 1 0,-1-1 0,0 0-1,8-12 1,-12 16-108,0 1 0,0-1 0,-1 0 0,1 1 0,-1-1 0,0 0 0,0 0 0,0 0 0,0 0 0,-1 0 1,1 0-1,-1 0 0,0 0 0,1 0 0,-1 0 0,-1 0 0,1 0 0,0 0 0,-1 0 0,0 0 0,1 0 0,-1 0 0,0 1 0,-1-1 0,1 0 0,0 0 0,-1 1 0,1-1 0,-1 1 0,0-1 0,0 1 1,0 0-1,0 0 0,-1-1 0,1 2 0,-5-4 0,3 2-21,0 1 0,-1 0 1,1 1-1,-1-1 0,1 1 0,-1 0 1,1 0-1,-1 0 0,0 1 1,0-1-1,-6 1 0,-56 5-17,53-3 9,-52 8-17,1 4 1,0 1-1,2 4 0,-88 38 1,140-51 8,0 0-1,1 1 1,0 0 0,0 1 0,0 0 0,1 0-1,0 1 1,1 0 0,0 1 0,0 0 0,1 0-1,1 0 1,-1 1 0,2 0 0,-9 21 0,9-19 54,1-1 0,0 1 0,1 0 1,0 0-1,1 0 0,0 0 1,1 1-1,0-1 0,1 0 0,1 1 1,0-1-1,1 0 0,1 0 1,7 24-1,-9-33 6,1 0-1,0-1 1,0 1 0,1 0-1,-1-1 1,1 0 0,-1 1-1,1-1 1,0 0 0,0 0 0,1-1-1,-1 1 1,1 0 0,-1-1-1,7 3 1,-3-2-3,1 0-1,-1-1 1,1 0-1,0 0 1,0-1-1,0 0 1,14 0-1,8-3-135,-1-1-1,1-1 1,41-12-1,-63 15 19,128-16-6002,-63-6-9004,-62 19 12888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6.3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105 38 1992,'4'-16'3389,"2"-5"7636,-3 44-6102,-6 21-4034,-2 0 1,-1-1 0,-3 0-1,-14 44 1,-15 78-572,35-149-539,-10 55-433,-4-27-4780,31-64-9946,-8 12 12754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6.7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448 89 1240,'-4'-9'2406,"-2"-1"-1,1 1 0,-1 1 1,-1-1-1,-14-14 1,18 21-1874,0-1 1,0 1 0,0 0 0,0 0-1,-1 1 1,1-1 0,-1 1-1,-3-2 1,3 2-444,0 0 0,0 1 0,0-1 1,0 1-1,0 0 0,-1 0 0,1 1 0,-6 0 0,-14 3 179,0 1-1,0 1 0,1 0 0,0 2 1,0 1-1,1 1 0,-32 19 0,52-28-262,0 0 0,0 0-1,1 0 1,-1 0-1,1 0 1,-1 0-1,1 1 1,-1-1 0,1 0-1,0 1 1,-1-1-1,1 1 1,0 0-1,0-1 1,0 1-1,0 0 1,1 0 0,-1-1-1,0 1 1,1 0-1,-1 0 1,1 0-1,0 0 1,-1 0-1,1 0 1,0 0 0,0 0-1,0 0 1,1 0-1,-1 0 1,0 0-1,1-1 1,-1 1-1,1 0 1,0 0 0,0 0-1,-1-1 1,1 1-1,0 0 1,1-1-1,-1 1 1,0 0-1,2 1 1,3 2-17,-1 1 0,2-2 0,-1 1 0,0 0 0,1-1 0,0 0 0,0-1 0,0 0 0,10 3-1,-10-3 9,2-1-58,0 1 1,0 0 0,0 1 0,-1 0 0,0 0 0,14 9 0,-21-11 55,1-1-1,-1 1 1,1 0-1,-1 0 0,0-1 1,1 1-1,-1 0 1,0 0-1,0 0 1,-1 0-1,1 1 0,0-1 1,-1 0-1,1 0 1,-1 0-1,0 0 1,1 1-1,-1-1 1,0 0-1,-1 0 0,1 1 1,0-1-1,-1 0 1,1 0-1,-1 0 1,1 0-1,-1 1 0,0-1 1,0 0-1,0 0 1,0-1-1,-1 1 1,-1 2-1,-2 4 96,0 0 0,-2 0 1,1 0-1,-1-1 0,1 0 0,-2 0 0,1-1 1,-1 0-1,0 0 0,-16 8 0,-5-1-479,1 0-1,-32 9 0,58-22 36,0 1 0,0-1 0,0 0 0,0 1 0,-1-1 0,1 0 0,0 0 0,0 0 0,0-1-1,0 1 1,0 0 0,0-1 0,-4-1 0,5 2 42,1 0 0,-1 0 0,0-1-1,1 1 1,-1-1 0,1 1 0,-1 0 0,1-1 0,-1 1 0,1-1 0,-1 1-1,1-1 1,0 0 0,-1 1 0,1-1 0,0 1 0,-1-1 0,1 0-1,0 1 1,0-1 0,-1 0 0,1 1 0,0-1 0,0 0 0,0 1 0,0-1-1,0 0 1,0 1 0,0-1 0,0 0 0,0 1 0,0-1 0,1 0-1,-1 1 1,0-1 0,0 0 0,1 1 0,-1-1 0,0 0 0,1 1 0,-1-1-1,0 1 1,1-1 0,0 0 0,3-5-2342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24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34 1884,'0'0'418,"-4"-20"6637,4 19-6912,0 1-1,0-1 1,0 1 0,0-1-1,0 1 1,0 0 0,0-1-1,0 1 1,0-1 0,0 1-1,0-1 1,0 1 0,0 0-1,0-1 1,0 1 0,0-1-1,1 1 1,-1 0 0,0-1 0,0 1-1,0-1 1,1 1 0,-1 0-1,0-1 1,1 1 0,-1 0-1,0 0 1,1-1 0,-1 1-1,0 0 1,1 0 0,-1-1-1,0 1 1,1 0 0,-1 0-1,1 0 1,-1 0 0,1-1-1,0 1 119,-3 3-996,-8 8-7803,0-9 5719,-1 0-3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7.2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82 161 1584,'4'7'7802,"8"2"-3949,25 12-462,-23-16-3203,1-1 0,0-1 0,0-1-1,0 0 1,1 0 0,-1-2 0,0 0 0,20-2-1,-19-1-879,0 0-1,1-1 0,-2 0 1,1-1-1,0-1 0,-1-1 1,23-13-1,-35 18 557,0 0-1,0 0 0,0 0 1,0 0-1,0-1 1,-1 1-1,1-1 0,-1 0 1,1 1-1,-1-1 1,0 0-1,0-1 0,-1 1 1,1 0-1,0-1 0,-1 1 1,0 0-1,0-1 1,0 0-1,0 1 0,-1-1 1,1 0-1,-1 1 1,0-1-1,0 0 0,0 1 1,-1-1-1,1 0 1,-2-3-1,1 3 125,-1 0 0,1 0-1,-1 1 1,0-1 0,0 1 0,0 0 0,0 0-1,-1-1 1,0 1 0,1 1 0,-1-1 0,0 0-1,0 1 1,0-1 0,-1 1 0,1 0-1,-1 0 1,1 0 0,-1 1 0,1-1 0,-1 1-1,0 0 1,0 0 0,0 0 0,0 0 0,-7 1-1,-10 0 366,1 0 0,0 2 0,0 1 0,0 0-1,0 2 1,0 0 0,1 1 0,0 1-1,0 1 1,1 0 0,-32 21 0,41-24-118,-1 1 0,1 1 0,1 0 0,-1 0 0,1 1 0,0 0 0,1 0 0,0 1 0,0 0 1,1 0-1,0 1 0,1 0 0,0 0 0,0 0 0,1 0 0,1 1 0,0-1 0,0 1 0,1 0 0,0 0 0,1 0 1,0 21-1,1-28-173,1 0 1,-1 0 0,1 1 0,0-1 0,0 0-1,1 0 1,-1 0 0,1 0 0,0 0 0,0-1-1,0 1 1,1-1 0,-1 1 0,1-1 0,0 0-1,0 1 1,4 2 0,-1-2 54,0 0-1,0 0 1,1 0 0,-1-1-1,1 0 1,0 0 0,0-1-1,0 0 1,11 2 0,-2-2-445,0 0 1,0-1 0,0-1-1,0 0 1,0-1 0,0-1 0,0 0-1,29-9 1,-38 8-878,0 0 1,-1-1-1,1 0 1,-1 0-1,0 0 1,0-1-1,0 0 1,0 0-1,7-9 1,-2 2-1786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7.5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40 864,'-1'-1'889,"-16"-16"7507,17 16-8061,-1 1 0,1-1-1,-1 1 1,1-1 0,0 1-1,-1-1 1,1 1-1,0-1 1,-1 1 0,1-1-1,0 1 1,-1-1 0,1 0-1,0 1 1,0-1-1,0 1 1,0-1 0,-1 0-1,1 1 1,0-1-1,0 0 1,0 1 0,0-1-1,1 0 1,-1 1 0,0-1-1,0 1 1,0-1-1,0 0 1,1 1 0,-1-2-1,3 1 1711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47.9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56 976,'2'1'931,"0"0"1,0 0-1,0 0 1,0 0-1,0 0 0,0 0 1,0-1-1,0 1 0,0-1 1,1 1-1,-1-1 1,0 0-1,0 0 0,1 0 1,-1 0-1,4-1 1,9-7 4163,-15 7-5057,0 0 1,0 0-1,1 1 1,-1-1-1,0 0 0,0 0 1,0 0-1,0 1 1,0-1-1,0 0 1,0 0-1,0 0 0,0 0 1,0 1-1,0-1 1,-1 0-1,1 0 1,0 0-1,-1 1 0,1-1 1,0 0-1,-1 0 1,-4-3-1879,0 0 1,0 0 0,-1 1-1,1 0 1,0 0 0,-1 1-1,0-1 1,0 1 0,-11-2-1,15 3 1067,-12-3-2469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50.9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162 60 768,'0'0'242,"1"0"1,-1 0-1,1 0 1,-1 0-1,1 0 0,-1-1 1,1 1-1,-1 0 0,1 0 1,-1-1-1,1 1 0,-1 0 1,1 0-1,-1-1 0,1 1 1,-1-1-1,0 1 1,1 0-1,-1-1 0,0 1 1,1-1-1,-1 1 0,0-1 1,0 1-1,1-1 0,-1 1 1,0-1-1,0 1 0,0-1 1,0 1-1,0-1 1,0 0-1,0 1 0,0-1 1,0 1-1,0-1 0,0 1 1,0-1-1,0 1 0,0-1 1,0 0-1,0-2 1811,-2-5 4571,-3-23-1920,3 45-4096,-1 0 0,0-1 0,-1 1 0,-1 0 0,-11 23 1,7-17 106,1 0 1,1 0-1,-5 25 1,6 5-688,6-68-2497,0 17 2281,0 1 0,0-1 0,-1 0 1,1 0-1,0 0 0,0 1 0,-1-1 1,1 0-1,0 0 0,-1 1 0,1-1 0,-1 0 1,1 0-1,-1 1 0,1-1 0,-1 1 1,0-1-1,1 0 0,-1 1 0,0-1 1,1 1-1,-1 0 0,0-1 0,0 1 1,1-1-1,-1 1 0,0 0 0,0 0 0,0-1 1,1 1-1,-1 0 0,-2 0 0,-43-31-16524,35 25 14063,-2 0 173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51.8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379 0 188,'2'1'676,"0"0"0,0 1 0,0-1 0,0 0 0,0 0 0,0 1 0,0-1 0,-1 1 0,1 0 0,0 0 0,-1-1 0,0 1 0,1 0 0,-1 0 0,0 0 0,0 0 0,0 1 0,0-1 0,2 6 3323,-1 13 769,-12 22-3244,5-22-625,0 0-488,0 0 1,-1-1-1,-1 0 0,-1 0 0,-1-1 1,-11 20-1,-4-2 311,-53 64 0,-18 35 593,27-34-616,68-102-722,-1 0 0,1 0 0,0 0 0,-1 1 0,1-1 0,0 0 0,-1 0 0,1 0 0,0 0 0,-1 0 0,1 0 1,-1 0-1,1 0 0,0 0 0,-1 0 0,1 0 0,0 0 0,-1 0 0,1 0 0,-1 0 0,1 0 0,0-1 0,-1 1 0,1 0 0,0 0 0,-1 0 0,1 0 1,0-1-1,0 1 0,-1 0 0,1 0 0,0-1 0,0 1 0,-1 0 0,1-1 0,-18-19-1374,-11-23-1478,26 37 2301,1 0 1,-1 0-1,1-1 1,1 1-1,-1-1 1,1 1-1,0-1 1,0 1-1,1-1 1,0 1-1,0-1 1,1 0-1,0 1 1,2-12-1,2 5-929,-1 0 0,2 0 0,-1 1 0,2 0-1,0 0 1,9-13 0,6-5-1881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52.2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209 137 1524,'6'-39'5856,"-3"30"-5296,0 0 0,0 0 1,1 0-1,0 0 0,1 0 1,0 1-1,0-1 0,9-9 0,-11 16-361,-1 1-1,1 0 1,0 0-1,-1 0 0,1 0 1,0 1-1,0-1 0,0 1 1,0-1-1,0 1 0,0 0 1,0 0-1,-1 0 0,1 1 1,0-1-1,0 1 0,5 1 1,53 18 1875,-56-18-1851,39 12 643,32 11-329,-72-24-482,0 1 0,-1 0-1,1 0 1,-1 0 0,0 0 0,1 1 0,-1 0-1,0-1 1,-1 1 0,1 0 0,0 0 0,-1 0-1,1 1 1,-1-1 0,3 7 0,-5-7 29,1 0 0,-1 0-1,0-1 1,0 1 0,0 0 0,0 0 0,0 0-1,-1 0 1,0-1 0,1 1 0,-1 0 0,0 0 0,0-1-1,0 1 1,-1-1 0,1 1 0,-1-1 0,1 1 0,-1-1-1,0 0 1,0 0 0,0 0 0,0 0 0,0 0-1,-4 2 1,-9 9 271,-1-2-1,-26 16 0,31-20-169,-30 18 180,-16 12-289,-1-3-1,-2-3 0,-82 31 0,99-52-1804,41-10 1320,0 0 1,-1 1-1,1-1 1,0 0 0,0 0-1,-1-1 1,1 1-1,0 0 1,-1-1-1,1 0 1,0 1-1,0-1 1,0 0-1,0 0 1,0 0 0,-2-2-1,14-14-11905,0 8 9262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52.5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1 608,'15'7'11814,"-14"-6"-11603,0-1 0,0 0 0,0 0-1,0 1 1,0-1 0,0 1 0,0-1 0,0 1-1,0-1 1,0 1 0,0 0 0,-1-1-1,1 1 1,0 0 0,0 0 0,-1-1-1,1 1 1,0 0 0,-1 0 0,1 0 0,-1 0-1,1 0 1,-1 0 0,0 0 0,1 0-1,-1 0 1,0 0 0,0 0 0,0 0-1,1 0 1,-1 0 0,0 0 0,-1 2-1,1 13 302,-2 0 0,0 0 0,-1 0 0,0-1 0,-2 1 0,-8 21 0,-5 4-408,-23 39-1,69-110-61,-17 15-41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52.8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58 13445,'4'-6'-260,"3"0"-64,2-2-260,2-2-192,4-2-508,-2 5-680,1-1-5153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53.1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137 30 3816,'-36'68'7863,"3"1"-6101,-34 65-2938,139-198-1509,-35 28 2704,-11 10 226,1 1-1,48-33 1,-75 57-202,0 1 1,0 0-1,1 0 1,-1-1-1,0 1 1,1 0-1,-1 0 0,0 0 1,1-1-1,-1 1 1,0 0-1,1 0 1,-1 0-1,1 0 1,-1 0-1,0 0 0,1-1 1,-1 1-1,0 0 1,1 0-1,-1 0 1,1 0-1,-1 1 1,0-1-1,1 0 0,-1 0 1,1 0-1,-1 0 1,0 0-1,1 0 1,-1 1-1,0-1 1,1 0-1,-1 0 0,0 0 1,1 1-1,-1-1 1,1 1-1,1 18 606,-11 34-669,7-43 129,2-9-150,0-1 0,0 1 0,1 0 0,-1-1 0,0 1 1,1-1-1,-1 1 0,0-1 0,1 1 0,-1-1 0,1 1 1,-1-1-1,0 0 0,1 1 0,-1-1 0,1 0 0,0 1 1,-1-1-1,1 0 0,-1 0 0,1 1 0,-1-1 1,1 0-1,0 0 0,-1 0 0,1 0 0,-1 0 0,1 0 1,0 0-1,-1 0 0,1 0 0,-1 0 0,1 0 0,0 0 1,-1 0-1,1 0 0,-1-1 0,1 1 0,-1 0 1,1 0-1,0-1 0,0 0 0,30-8-1013,160-73-3826,-100 40 5933,2 5 3370,-84 33-4047,12-3 1024,-18 10-664,-12 7-137,-10 8-642,2 0 0,-1 2 0,2 0 0,1 0 0,0 1 0,2 1 0,-14 30 1,25-48-173,0 6-3002,16-18 291,-2-2 253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53.5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675 272 164,'23'-45'5336,"8"-15"-503,31-85 0,-62 144-4786,0 1 0,1 0-1,-1-1 1,0 1 0,1-1 0,-1 1 0,0-1-1,1 1 1,-1-1 0,0 1 0,0-1 0,0 1-1,0-1 1,1 1 0,-1-1 0,0 0-1,0 1 1,0-1 0,0 1 0,0-1 0,0 1-1,-1-1 1,1 1 0,0-1 0,0 0 0,0 1-1,0-1 1,-1 1 0,1-1 0,0 1 0,0-1-1,-1 1 1,1-1 0,0 1 0,-1 0 0,1-1-1,-1 1 1,1-1 0,0 1 0,-1 0-1,1-1 1,-2 1 0,-25 11 775,-30 33-191,57-43-604,-52 47 428,3 3 1,2 2 0,2 2 0,3 2-1,-43 75 1,-149 325 1318,157-296-2197,68-141 131,6-12-434,-1 0 0,0 0 0,-1 0 0,1-1 1,-9 10-1,13-16 639,-1-1-1,1 0 1,0 0 0,0 1 0,-1-1 0,1 0 0,0 0 0,-1 0 0,1 0 0,0 1 0,-1-1-1,1 0 1,0 0 0,-1 0 0,1 0 0,0 0 0,-1 0 0,1 0 0,0 0 0,-1 0 0,1 0-1,0 0 1,-1 0 0,1 0 0,-1 0 0,1 0 0,0 0 0,-1 0 0,1-1 0,0 1 0,-1 0-1,1 0 1,0 0 0,0 0 0,-1-1 0,1 1 0,0 0 0,0 0 0,-1-1 0,1 1 0,0 0-1,0-1 1,-1 1 0,1 0 0,0-1 0,-9-17-3137,3-1 992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24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67 1736,'3'-9'2257,"1"1"-1,1 0 1,-1 0 0,1 0-1,7-8 1,-11 15-2006,-1 0 1,1 0-1,0 1 1,0-1-1,-1 0 0,1 1 1,0-1-1,0 1 1,0-1-1,0 1 1,0-1-1,0 1 0,0 0 1,0-1-1,0 1 1,0 0-1,0 0 1,0 0-1,0-1 0,0 1 1,0 0-1,1 1 1,0 0-151,0 0 0,-1 0 0,1 0 0,0 0 0,-1 0 0,0 0 0,1 0 0,-1 1 0,0-1 0,1 1 0,-1-1 0,0 1 0,0 0 0,0-1 0,0 1 0,-1 0 0,2 2 0,2 8 139,1 0-1,-2 0 0,0 1 0,0-1 1,-1 1-1,-1 0 0,0 18 0,-9 96 385,5-95-453,-5 61 114,5 109 0,4-168-261,2 0-1,2 0 0,1-1 0,2 0 1,0 0-1,23 52 0,-27-74-255,1-1 0,0 0-1,1 0 1,0 0 0,0-1-1,1 0 1,11 12 0,-17-21 0,0 0-1,0 1 1,0-1 0,0 0 0,0 0-1,0 0 1,0 1 0,1-1 0,-1 0-1,0 0 1,0-1 0,0 1 0,0 0-1,0 0 1,0-1 0,0 1 0,0 0-1,0-1 1,0 1 0,0-1 0,0 1-1,0-1 1,0 0 0,0 1 0,0-1-1,0 0 1,-1 0 0,1 1 0,0-1-1,0 0 1,0-2 0,25-33-6442,-22 30 4847,6-11-1895,0-3 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53.8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70 4292,'14'-20'4493,"-1"4"-3145,2 6-468,-2 2-352,-2 0 216,0 2-272,0 4-268,3 2-88,-3 2-20,0 2-96,0 2-36,2 0 36,-2 0-920,0 2-928,0 0-1940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54.1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263 76 64,'0'-4'3178,"0"-18"2775,0 18-5346,0 0 1,0 0-1,0 1 0,0-1 0,-1 0 0,0 0 0,0 0 0,0 1 0,0-1 1,-1 0-1,-1-3 0,-1 8-338,0 1 1,0 0 0,0 0-1,1 1 1,-1-1-1,1 1 1,-5 3-1,5-3-88,-14 11 18,0 1-1,1 1 0,1 0 1,1 1-1,0 1 0,1 0 1,1 1-1,0 0 0,-10 27 0,9-16-196,2 2-1,0 0 1,3 0-1,1 1 1,-5 52-1,11-78-179,1 0 0,0 0 0,0 0 0,0 0 0,1-1 0,0 1 1,4 13-1,-4-17-147,0 0 1,1-1 0,-1 1-1,0-1 1,1 1 0,0-1-1,-1 1 1,1-1-1,0 0 1,0 0 0,0 0-1,1 0 1,-1 0 0,0 0-1,1-1 1,-1 1 0,1-1-1,-1 0 1,1 1 0,3 0-1,-3-2-1415,4-2-274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0:54.7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1 202 112,'24'-54'9318,"8"-2"-5659,-26 47-3247,0 0 1,0 0-1,1 1 1,1 0-1,0 0 1,0 0 0,0 1-1,1 0 1,10-5-1,-17 11-302,0 0 0,1 0 0,-1 0-1,0 0 1,1 1 0,-1-1 0,0 1-1,1 0 1,-1 0 0,1 0 0,-1 0 0,0 0-1,1 0 1,-1 1 0,1-1 0,-1 1-1,0 0 1,0-1 0,1 1 0,-1 0 0,0 0-1,0 1 1,0-1 0,0 0 0,0 1-1,0-1 1,0 1 0,-1 0 0,1-1-1,0 1 1,-1 0 0,0 0 0,3 4 0,6 9 446,-1 1 1,0 0 0,9 27 0,-8-21 119,16 40-433,-4 0 0,-1 1 0,-4 2-1,-3-1 1,10 103 0,-22-147-1149,-1 1 0,-1-1 0,-1 1 1,0-1-1,-2 0 0,0 1 0,-2-1 0,0-1 0,-1 1 0,-1-1 1,-15 31-1,-6-6-3242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15.0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19.2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1341 673 92,'21'-10'13222,"-11"8"-10828,0 0 1,-1 0-1,1 1 0,12 1 1762,-22 0-4112,-1 1 1,1-1-1,0 1 0,0-1 1,0 0-1,0 1 0,-1-1 1,1 1-1,0-1 0,-1 1 1,1-1-1,0 0 0,-1 1 0,1-1 1,0 0-1,-1 1 0,1-1 1,-1 0-1,1 1 0,0-1 1,-1 0-1,1 0 0,-1 0 0,1 1 1,-1-1-1,1 0 0,-1 0 1,1 0-1,-1 0 0,1 0 1,-1 0-1,1 0 0,-1 0 1,1 0-1,-1 0 0,1 0 0,-1 0 1,1 0-1,-1-1 0,1 1 1,-1 0-1,1 0 0,-1 0 1,1-1-1,0 1 0,-1 0 0,1-1 1,-1 1-1,-24-13-17,18 9-77,1-1 0,-1 0-1,1 0 1,0-1 0,0 0-1,1 0 1,0 0 0,0-1-1,0 0 1,1 1 0,0-2-1,0 1 1,-4-14 0,6 17 0,1 0 1,1-1-1,-1 1 0,0 0 1,1 0-1,0-1 0,0 1 1,0 0-1,1 0 1,0 0-1,-1-1 0,1 1 1,1 0-1,-1 0 0,1 0 1,-1 0-1,1 0 1,0 1-1,0-1 0,1 1 1,-1-1-1,1 1 1,0 0-1,0 0 0,0 0 1,0 0-1,0 0 0,5-2 1,1-2 32,1 2 0,0-1 0,-1 1 0,2 1 0,-1 0 1,0 0-1,1 1 0,15-3 0,-19 5 18,1 0 1,-1 0 0,0 1-1,0 0 1,0 1-1,1-1 1,-1 1-1,0 0 1,0 1 0,0 0-1,0 0 1,-1 1-1,14 6 1,-19-8 2,-1 0-1,1 0 1,0 0 0,-1 0 0,1 0 0,-1 0 0,1 0 0,-1 0-1,1 0 1,-1 1 0,0-1 0,0 0 0,0 0 0,1 0-1,-1 1 1,0-1 0,0 0 0,-1 0 0,1 0 0,0 1-1,0-1 1,-1 0 0,1 0 0,0 0 0,-1 0 0,1 0-1,-1 0 1,0 0 0,1 0 0,-1 0 0,0 0 0,1 0-1,-1 0 1,0 0 0,-1 1 0,-29 35 127,22-29-120,1-1 1,-1 0-1,0-1 0,-1 0 1,0 0-1,1-1 0,-2-1 1,1 1-1,-1-2 0,1 1 1,-1-1-1,0-1 0,0 0 0,0-1 1,0 0-1,0 0 0,-1-1 1,-21-3-1,12 0-36,-1-1-1,1-1 1,0-1-1,0 0 1,1-2-1,0 0 1,0-2-1,-35-22 0,44 25 3,0-1 0,0-1 0,1 0-1,0-1 1,1 1 0,0-2-1,1 1 1,0-1 0,0-1-1,1 1 1,1-1 0,0-1-1,-6-16 1,5 3 50,1-1 0,1 0-1,1 0 1,1 0 0,2-44-1,1-38 1503,-15 146-1645,4 12 135,-9 85 1,6-21-1,11-102-13,0 1 1,-1-1 0,0-1-1,0 1 1,-1 0 0,-1-1-1,0 0 1,0 0 0,-1-1 0,0 0-1,-11 10 1,11-11-1,0-1-1,-1 0 1,0-1-1,0 0 1,0 0 0,-1 0-1,0-1 1,0-1-1,0 0 1,-1 0 0,0-1-1,1 0 1,-13 2-1,15-4-32,0-1-1,0 0 0,0-1 0,0 1 1,0-1-1,0-1 0,1 1 0,-1-1 1,0-1-1,1 1 0,-1-1 0,1 0 1,0 0-1,0-1 0,0 0 0,1 0 1,-1 0-1,1-1 0,0 0 0,-7-8 1,11 11 15,0 0 0,0 0 1,0 0-1,1 0 1,-1-1-1,0 1 1,1 0-1,0 0 0,-1-1 1,1 1-1,0 0 1,0-1-1,1 1 0,-1 0 1,0 0-1,1-1 1,-1 1-1,1 0 1,0 0-1,0 0 0,-1 0 1,1-1-1,1 1 1,-1 1-1,0-1 1,0 0-1,1 0 0,-1 0 1,4-2-1,-3 2 8,0 0 0,1 0 0,0 0 0,-1 0 0,1 0 0,0 1 0,0-1 1,0 1-1,0 0 0,0 0 0,1 0 0,-1 0 0,0 0 0,0 1 0,1-1 0,-1 1 0,0 0 0,1 0 0,5 1 0,-5 0 26,-1 0 0,1 0 0,-1 1 0,0-1 0,0 1 0,1-1-1,-1 1 1,0 0 0,0 0 0,-1 0 0,1 1 0,0-1 0,-1 1 0,0-1 0,1 1 0,-1 0 0,0 0 0,0 0 0,-1 0 0,1 0 0,0 1 0,-1-1 0,0 0-1,0 1 1,0-1 0,0 1 0,-1-1 0,1 1 0,-1-1 0,0 1 0,0-1 0,0 1 0,-1 0 0,1-1 0,-1 1 0,0-1 0,0 1 0,0-1 0,0 0 0,0 1-1,-1-1 1,-2 4 0,-10 20 406,-1 0-1,-1 0 1,-24 29-1,30-44-433,-2 0-1,1-1 0,-1 0 0,-1-1 0,0 0 0,0-1 0,-1-1 0,-15 8 0,-9 1-1399,-1-2 0,0-1 0,-42 9 0,21-11-6916,-85 8 1,100-16 4033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19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16 432,'26'-7'21283,"-18"6"-17312,2 1-3395,-10 0-556,-7-2-2314,-26-3-15369,23 8 13846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20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454 531 1072,'4'0'1101,"-1"0"0,0-1-1,0 1 1,0-1 0,0 0-1,0 0 1,0 0 0,0 0-1,5-3 1,24-21 4574,24-47-3389,-19 23-1823,-35 47-456,-1 1 0,1 0 0,-1-1 0,1 1 0,0 0 0,0 0 0,0 0 0,-1 0 0,1 0 0,0 1 0,0-1 0,0 0 0,0 1 0,0 0 0,0-1 0,1 1 0,-1 0 0,0 0 0,0 0 0,0 0 0,0 1 0,0-1 0,0 1 0,0-1 0,0 1 0,0-1 0,0 1 0,0 0 0,0 0 0,-1 0 0,1 0 0,2 2 0,8 5 14,0 1 0,-1 0 0,17 18 0,-13-13-7,-9-8-6,0 0-1,1-1 1,0 0-1,0 0 1,0 0 0,1-1-1,0 0 1,0 0 0,0-1-1,0 0 1,0-1 0,1 0-1,-1 0 1,17 1 0,-25-3-3,-24-2 212,-227 73 208,173-45-439,-132 26 1,202-50 10,-1-1 1,1 0 0,0-1-1,0 0 1,-1 0 0,1-1-1,0 0 1,-1 0 0,1-1-1,0 0 1,0 0 0,-10-5-1,12 3 39,0 1 1,0-1-1,1-1 0,0 1 0,-1-1 0,1 0 1,1 0-1,-1 0 0,1 0 0,0-1 0,0 0 1,1 0-1,0 0 0,0 0 0,-3-9 0,-7-21 187,2 0 0,2-1-1,-8-57 1,0-117 44,12 127-191,4 71 63,-2-16-1072,-5 27-1162,-5 16-1746,-13 22-5913,17-19 6041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20.9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47 308,'-1'5'705,"-2"16"1469,1 0 0,1 0-1,1 0 1,0 0-1,6 33 1,-5-50-1800,0 1 0,1 0 0,0-1 0,-1 1 0,2 0 0,-1-1 1,0 0-1,1 0 0,0 0 0,0 0 0,0 0 0,6 5 0,-5-6-282,0 0-1,0-1 1,1 1-1,-1-1 1,1 0 0,-1 0-1,1 0 1,0-1-1,0 0 1,0 0 0,0 0-1,0 0 1,0-1-1,8 0 1,-1-1-126,0 0 0,0-1 0,0 0 0,0-1 0,0 0 0,-1-1 0,0 0 0,1-1 0,-1-1 1,-1 1-1,1-2 0,-1 1 0,0-1 0,-1-1 0,1 0 0,-2 0 0,1-1 0,-1 0 0,0-1 0,-1 0 0,0 0 0,-1 0 0,0-1 1,-1 0-1,0 0 0,6-20 0,-10 29 29,0 0 0,-1 0 1,0 0-1,1-1 0,-1 1 0,0 0 1,0 0-1,0 0 0,0-1 1,-1 1-1,1 0 0,0 0 0,-1 0 1,0 0-1,1-1 0,-1 1 0,0 0 1,0 0-1,0 1 0,0-1 1,-1 0-1,-1-2 0,0 1 5,0 0 0,-1 0 0,0 0 1,0 1-1,0-1 0,0 1 0,0 0 0,0 0 0,-1 0 0,-4-1 0,-7-1-114,-1 0-1,0 1 1,-1 1-1,-27 0 1,-41 3-3729,0 4-5525,62-3 6155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21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329 19 2280,'0'0'215,"24"-18"19337,-22 36-19086,-3-8-425,0 0 0,-1-1-1,0 1 1,-1 0-1,0-1 1,0 0 0,-1 0-1,0 0 1,-1 0 0,0 0-1,-1-1 1,1 0-1,-1 0 1,-1 0 0,0-1-1,0 0 1,0-1-1,-1 1 1,-11 7 0,0-1-887,0-1 0,0-1 0,-22 9 0,19-10-2764,0-2 0,-31 7 0,27-9 83,-2 0-14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21.6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1530 66 844,'19'-5'10457,"-4"9"-5152,-13-2-5094,0 0-1,0 0 1,0 0 0,0 1-1,0-1 1,0 0 0,-1 1 0,1 0-1,-1-1 1,2 6 0,53 98 147,5 10-366,-61-114 33,1 0-1,0-1 1,-1 1-1,1 0 0,-1 0 1,0 0-1,0 0 1,0 0-1,0 0 0,0 0 1,0 0-1,0 0 0,0 0 1,-1 0-1,1 0 1,-1 0-1,0-1 0,1 1 1,-1 0-1,0 0 1,0-1-1,0 1 0,0 0 1,-1-1-1,1 1 0,0-1 1,-1 1-1,1-1 1,-1 0-1,1 0 0,-1 0 1,1 1-1,-1-1 0,0-1 1,0 1-1,1 0 1,-1 0-1,-3 0 0,-11 5 260,0-1 0,0-1-1,-29 4 1,19-3-143,-146 27 667,-201 12 1,-179-20 896,545-24-1685,-24 1 121,0-1 0,0-1 0,-33-7-1,56 7-122,-1-1-1,1 0 0,0-1 0,0 0 1,0 0-1,0-1 0,0 0 1,0 0-1,1-1 0,0 0 1,0 0-1,1-1 0,-1 1 0,1-2 1,-10-12-1,-4-11-700,1-1 0,2-1-1,1-1 1,-22-68 0,-2-63-10278,39 159 10082,0-1-209,-2-2-2870,-3-3 833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25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1 228 2652,'20'12'5589,"10"6"763,-26-16-5978,0-1-1,1 1 0,-1-1 0,1 0 0,-1-1 1,0 1-1,1-1 0,-1 1 0,1-1 0,7-1 0,12-2-54,-1-1 0,1-1 0,-1-1 0,33-14 0,-45 16-564,-1 0-1,0-1 1,0-1-1,0 0 1,-1 0-1,1-1 1,-2 0-1,1 0 1,-1-1 0,0 0-1,11-15 1,-17 20-20,0 0 0,0 0 0,-1 0 0,1 0 0,-1 0 0,1 0 0,-1 0 0,0-1 1,-1 1-1,1 0 0,0-1 0,-1 1 0,0-1 0,0 1 0,0-1 0,0 1 1,0 0-1,-1-1 0,0 1 0,1-1 0,-1 1 0,0 0 0,-1 0 0,1 0 0,-1-1 1,1 1-1,-1 0 0,0 1 0,0-1 0,0 0 0,0 1 0,-1-1 0,-4-4 0,3 4 211,-1 0 0,1 1 0,-1-1 0,1 1 0,-1-1 0,0 1 0,0 1 0,0-1 0,0 1 0,0 0 0,0 0 0,0 0 0,0 1 0,0-1 0,-1 1 0,1 1 0,0-1 0,0 1 0,0 0 0,0 0 0,-9 3 0,0 3 591,0 1 1,1 0-1,0 0 1,0 1 0,1 1-1,0 0 1,1 1-1,0 0 1,1 1 0,0 0-1,1 0 1,0 1 0,1 1-1,1-1 1,0 1-1,1 0 1,0 1 0,1-1-1,-5 26 1,5-20-153,1 0 0,1 1 0,1-1 0,1 0 0,0 1 0,2-1 1,0 1-1,2-1 0,0 0 0,1 0 0,1 0 0,1 0 0,1-1 0,14 30 1,-17-42-337,1-1 1,-1 1-1,1-1 1,1 0 0,-1 0-1,1-1 1,0 0 0,1 0-1,-1 0 1,1-1-1,0 1 1,0-2 0,0 1-1,0-1 1,1 0 0,-1-1-1,1 1 1,0-2-1,0 1 1,0-1 0,13 0-1,-11 0-321,0-1 0,1-1-1,-1 0 1,0 0-1,0-1 1,0-1 0,0 1-1,0-2 1,-1 1-1,1-1 1,-1-1 0,0 1-1,0-2 1,-1 1-1,1-1 1,12-12 0,-5-6-4006,-15 22 3544,0-1 1,0 1-1,0-1 1,0 0-1,-1 1 1,0-1-1,1 1 1,-1-1-1,0 0 0,0 1 1,0-1-1,-1 0 1,1 1-1,-2-5 1,-2-3-2625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21.9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1484,'15'4'3408,"3"-2"177,-3 0-409,3 0-728,2-2-652,-1 0-535,1 0-457,2 0-548,0 0-688,3 0-636,1 0-613,-2-2-783,0 0-652,-2-4-328,-8 0-89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25.9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 0 996,'0'6'20187,"0"-3"-20176,15 16 1097,-13-17-1053,0-1 1,-1 1-1,1-1 0,-1 1 1,1-1-1,-1 1 0,0 0 0,0 0 1,0 0-1,0 0 0,0 0 1,1 3-1,-38 2-8598,-6 2-1607,25-3 6598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26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1 2896,'26'21'11724,"-22"-18"-10377,-1-1 1,1 0-1,-1 1 0,0-1 1,0 1-1,0 0 1,-1 0-1,4 4 0,-6-6-1414,0 0-1,0-1 1,0 1-1,0 0 0,-1 0 1,1-1-1,0 1 1,0 0-1,0-1 0,-1 1 1,1 0-1,0-1 1,-1 1-1,1 0 0,0-1 1,-1 1-1,1-1 1,-1 1-1,1-1 0,-1 1 1,1-1-1,-1 1 1,0-1-1,1 1 0,-1-1 1,0 1-1,1-1 1,-1 0-1,0 0 0,1 1 1,-1-1-1,0 0 1,1 0-1,-1 0 0,0 0 1,0 0-1,0 0 1,-32 8-5433,33-8 5283,-75 2-14325,47 0 10755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27.7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1641 0 1036,'-8'3'15509,"-4"0"-9974,-26 9-5572,-55 43 286,63-39-181,-36 24 1,-58 46 125,-140 109-36,-46 49-193,-35 52 313,237-198 19,-25 31 7,125-121-263,0 0-1,0 0 0,-1-1 0,0 0 0,0 0 0,-1-1 0,0 0 0,0-1 0,-18 7 0,83-82-20070,-44 56 16610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30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1519 0 648,'3'3'903,"0"-1"-1,0 0 0,1 0 1,-1 0-1,1 0 1,0-1-1,0 1 1,4 0-1,-5-1-380,0 0 0,0 0 1,0 0-1,0 0 0,0 1 0,0-1 0,0 1 0,0 0 0,0 0 1,-1 0-1,1 0 0,-1 0 0,4 4 0,45 34 5098,115 183-1383,5 29-2545,-70-97-1470,31 19-144,-62-85 74,86 90 818,-70-43-264,-31-57-539,9-13 1017,-49-54-1156,-6-5-38,-13-4-773,4-3 663,-31-10-3384,22 7-2868,0 1 172,7-5 1459,-1 7 5627,-8-1 2671,19 8-984,-10-7-2267,1 0 1,-1 0-1,1 0 0,-1 0 1,1 1-1,-1-1 0,1 1 0,-1-1 1,1 1-1,0-1 0,-1 1 0,1 0 1,0 0-1,-1 0 0,1 0 0,0 0 1,-2 2-1,-29 27 145,20-19 178,-272 290 1738,224-233-1882,-234 226 846,251-259-1269,-2-2-1,-1-3 1,-2-1-1,-85 37 1,111-53-66,0 0 1,0 2-1,-19 17 0,22-17-1,0-1 0,-1 0 0,-35 17 0,49-29-1,1 0 1,0-1 0,-1 1-1,0-2 1,1 1 0,-1 0 0,1-1-1,-1 0 1,0 0 0,1-1 0,-1 0-1,0 0 1,1 0 0,-1 0 0,1-1-1,0 0 1,-9-4 0,-2-2-14,1-1 0,-1-1 0,1 0 0,-13-13 0,4 3-69,2-1 0,0-2 1,1 0-1,2-1 0,0-1 0,2 0 0,0-2 0,-18-42 0,-33-68 380,-40-88 344,98 201-603,-1 0 1,-1 1 0,-1 0-1,-1 1 1,-1 1-1,-1 0 1,-1 1-1,0 1 1,-2 0 0,-27-21-1,22 19-37,1-2-1,0-1 0,-24-33 0,24 26-3,-50-47-1,48 57 12,14 12 2,1 0 1,-1 0-1,1-2 0,1 1 0,0-1 0,-8-12 1,8 7 27,-1 0 1,-1 1 0,-1 0-1,-18-18 1,11 15-418,-1 1-1,-1 1 0,-1 0 0,0 2 1,0 1-1,-33-14 0,40 21-1883,-7-4-6617,19 9 7004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31.6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1227 34 1260,'-9'-18'9391,"9"18"-9172,0-1 1,0 1 0,-1-1 0,1 1 0,0 0 0,0-1 0,0 1-1,0-1 1,-1 1 0,1 0 0,0-1 0,0 1 0,0-1 0,0 1-1,0-1 1,0 1 0,0-1 0,0 1 0,0 0 0,1-1 0,-1 1-1,0-1 1,0 1 0,0 0 0,0-1 0,1 1 0,-1-1 0,0 1 0,0 0-1,1-1 1,-1 1 0,0 0 0,1-1 0,-1 1 0,0 0 0,1 0-1,-1-1 1,1 1 456,0 0-626,0 1 0,-1 0 1,1-1-1,-1 1 0,1 0 0,-1 0 0,1-1 0,-1 1 1,1 0-1,-1 0 0,0 0 0,1 0 0,-1-1 0,0 1 1,0 0-1,0 0 0,0 0 0,1 0 0,-1 0 1,-1 0-1,1 0 0,0 1 0,0 29 270,0-25-164,-1 3-123,1-1 1,-2 0 0,1 0 0,-1 0 0,-1 0 0,1 0 0,-1 0-1,-1-1 1,1 0 0,-1 1 0,-1-1 0,1 0 0,-1-1-1,0 1 1,-1-1 0,0 0 0,0-1 0,0 1 0,-11 7-1,7-7-164,1 1 0,-1-1-1,-1-1 1,1 0 0,-1-1-1,1 0 1,-1 0 0,-1-1-1,1 0 1,0-1 0,-1-1-1,1 0 1,-20 0 0,26-2-48,0 0 1,0 0 0,0 0-1,0-1 1,0 1 0,0-1 0,0-1-1,0 1 1,1-1 0,-7-4-1,9 6 69,0-1-1,-1 0 1,1 0-1,0 0 0,0 0 1,0 0-1,0-1 1,0 1-1,1-1 0,-1 1 1,1-1-1,-1 1 1,1-1-1,0 0 0,0 0 1,0 0-1,1 0 1,-1 0-1,0-3 0,-1 12 313,0 0 0,0-1 0,-1 1 0,0 0 0,0-1 0,0 0 0,-1 0 0,-8 10 0,5-5 143,2-4-281,0 0 0,-1 0 1,1-1-1,-1 1 0,0-1 1,0 0-1,0-1 0,-1 1 1,0-1-1,0-1 1,0 1-1,0-1 0,-1 0 1,1-1-1,-1 0 0,1 0 1,-1-1-1,0 0 0,0 0 1,0-1-1,1 0 0,-17-1 1,12-2-301,-48-7-417,57 9 592,0 1-1,0 0 0,0 0 1,0 0-1,0 0 0,0 0 0,0 1 1,-1 0-1,1-1 0,1 1 1,-1 0-1,0 0 0,0 0 1,0 1-1,-3 1 0,13-68 855,-2 47-571,-6 31-8,-8 32 228,3-32-297,-2 0 0,0 0 0,0-1 0,-1 0-1,0-1 1,-1 0 0,-1 0 0,1-1 0,-2 0 0,1-1 0,-24 13 0,-14 6-255,-91 37 1,105-50-287,-48 14-3343,-3-8-7633,68-17 8014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32.0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1 233 1124,'9'0'1438,"0"-1"-1,0-1 1,0 1 0,-1-1-1,11-4 1,-1-1-1117,1-1 0,-1 0 0,18-13 0,-31 18-305,0-1 0,-1 0 0,1 0 0,-1 0 0,0-1 0,0 1 0,0-1 1,-1 0-1,1 0 0,-1-1 0,-1 1 0,1-1 0,2-7 0,-4 9-44,1 0 0,-1-1 0,0 1 0,0-1 0,-1 1 0,0-1 0,1 1 0,-1-1 0,-1 1 0,1-1 0,-1 1 0,0-1 0,0 1 0,0 0-1,0-1 1,-1 1 0,1 0 0,-4-5 0,3 7-1,1 1 0,0-1-1,-1 1 1,1 0-1,-1 0 1,0 0 0,1 0-1,-1 0 1,0 0 0,0 1-1,0-1 1,0 0-1,1 1 1,-1 0 0,0-1-1,0 1 1,0 0-1,0 0 1,0 0 0,0 0-1,0 0 1,0 0 0,0 1-1,0-1 1,0 1-1,1-1 1,-4 3 0,-53 21-3627,53-21 2817,-11 5-1104,1 2-179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32.5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169 335 44,'5'-12'1348,"1"1"0,0-1 0,1 2 0,0-1 0,0 1 0,19-19 0,-23 26-1272,0 0-1,0 0 1,0 1-1,1-1 1,0 1-1,-1 0 1,1 0-1,0 0 0,0 0 1,0 1-1,5-2 1,-7 3-83,0 0 0,0 0 0,0 0 0,0 0 0,0 0 0,0 0 1,0 1-1,0-1 0,0 1 0,0-1 0,0 1 0,0 0 0,0 0 0,0 0 0,0 0 0,0 0 1,-1 0-1,1 0 0,0 1 0,-1-1 0,1 0 0,-1 1 0,2 2 0,0-1-7,-1 0-1,0 0 1,0 0-1,0 0 1,-1 1-1,1-1 1,-1 1-1,0-1 1,0 1-1,0-1 1,0 1-1,-1-1 1,1 1-1,-1 0 1,0-1-1,0 1 1,0 0-1,-1-1 1,1 1-1,-1 0 1,0-1-1,0 1 1,0-1-1,0 1 1,-1-1-1,0 0 1,-3 6-1,1-2-10,0-1 0,-1-1 0,0 1 0,0-1 0,0 0 0,0 0 0,-1 0 0,0-1 0,0 1 0,0-2 0,0 1 0,-1-1 0,-7 4 0,3-4-237,0 0 1,-1 0 0,1-1 0,0 0-1,-1-1 1,0-1 0,1 0 0,-1 0-1,-11-2 1,19 1 279,-1 1 1,1-1-1,0 0 0,1 0 0,-1-1 0,0 1 0,0-1 0,0 0 1,1 0-1,-1 0 0,1 0 0,0 0 0,-1-1 0,1 0 0,0 1 1,0-1-1,1-1 0,-1 1 0,1 0 0,-1 0 0,1-1 0,0 0 0,1 1 1,-1-1-1,0 0 0,1 0 0,0 0 0,-1-5 0,-1-26 665,1 0 0,1 0 0,3 0-1,1 0 1,11-58 0,-1 43 2752,-4 31 2769,-9 19-6100,-2 37 478,-2-1-1,-11 49 1,-4 32-945,17-80-214,-3 28-2197,-6-26-4013,-2-23 431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33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368 1 1600,'3'2'11060,"0"7"-5338,9 57-3501,-11 2-1129,-2 1 0,-4 0 0,-2-1 0,-21 83 0,-6 61-665,23-100-361,5-41-1,-20 95-1,21-145-46,-97 348 1420,79-301-1218,2 1 1,4 0-1,3 2 1,-9 124-1,13-42-404,-15-120-6355,5-14-885,11-11 1976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35.7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4276 2333 440,'-2'-9'13302,"-12"1"-8970,-115-5-508,-71 12-3132,45 2-458,-284-19 453,-351 2 391,247 42 149,295 0-1174,111-8-52,-708 47 785,798-64-611,-26 0-88,-1 4-1,-81 16 1,93-9 30,-1-3-1,-100 1 1,160-10-74,-1 0 1,1-1 0,-1 0 0,1 1 0,0-1 0,-1-1 0,1 1 0,0 0 0,0-1 0,0 0 0,0 0 0,0 0 0,-3-2-1,2 1 26,1 1 0,-1-1 0,0 1 0,0 0-1,0 0 1,0 1 0,0-1 0,-6-1 0,8 2-31,0 0 1,0 0 0,0 0 0,1-1-1,-1 1 1,0-1 0,1 1-1,-1-1 1,1 0 0,-1 1 0,1-1-1,0 0 1,0 0 0,0 0 0,0 0-1,0 0 1,0 0 0,1 0-1,-1 0 1,1 0 0,-1 0 0,1-1-1,0 1 1,0-3 0,-4-63 198,4 62-212,-15-796-1820,16 728 1711,4 0 0,3 0-1,27-113 1,-2 13-156,-15-57-500,-16 168 647,2 0 0,23-115 0,-12 113 85,-3 0 0,-3-1 0,0-120 0,-9 185-13,27 43-514,-1-26 391,0-2 1,1-1-1,1-1 0,0-1 0,1-2 0,53 11 0,-5 0 59,51 9-100,2-5 1,174 9-1,-193-22 39,496 12-628,17 2 621,-504-16 143,129-8-1,121-23-46,-312 17 45,370-34 305,-174 19-118,303-18 79,-286 37 485,-123 5-878,-148-4-36,-36-9-8423,-21-2-1529,29 7 6624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32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445 366 2124,'-8'-36'14670,"7"18"-11753,4 17-2887,-1 0-1,1 0 1,0 1 0,-1-1-1,1 1 1,-1-1 0,1 1-1,0 0 1,-1 0 0,1 0-1,5 1 1,-5-1 10,12 0-34,-1-2-1,0 1 0,1-2 1,-1 0-1,0-1 1,0 0-1,0-1 0,-1 0 1,20-12-1,-24 12-6,1-1 0,-1 0 0,0-1 0,0 0-1,0-1 1,-1 0 0,-1 0 0,1 0 0,-1-1 0,-1 0 0,1-1 0,8-18 0,-13 24-12,-1 0 1,1 0-1,-1 0 1,0-1-1,0 1 1,0 0-1,-1-1 1,0 1 0,0-1-1,0 1 1,0-1-1,0 1 1,-1 0-1,0-1 1,0 1 0,0 0-1,-1-1 1,1 1-1,-1 0 1,0 0-1,0 0 1,0 0-1,-1 1 1,1-1 0,-1 1-1,0-1 1,0 1-1,0 0 1,-1 0-1,1 0 1,-1 1 0,1-1-1,-1 1 1,0 0-1,0 0 1,0 0-1,0 0 1,-1 1-1,1 0 1,0 0 0,0 0-1,-1 0 1,1 1-1,-1-1 1,1 1-1,-1 0 1,1 0 0,-5 2-1,-7-1-14,0 2 0,0 0 0,0 0 0,1 2 0,0 0 0,0 1-1,0 0 1,1 1 0,0 1 0,0 0 0,0 1 0,1 0 0,1 1 0,0 1 0,0 0 0,1 0 0,0 1-1,1 1 1,0 0 0,1 0 0,1 1 0,0 0 0,1 0 0,-7 20 0,-12 42 136,-27 127 1,3 85 551,1-9 468,-74 182 344,113-424-1272,4-15-5573,4-51-4992,1 15 7093,0 1 103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36.9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800 5 1720,'5'-2'10742,"15"0"-4497,-17 4-6061,1 2 1,-1-1-1,0 0 0,0 1 1,0-1-1,0 1 1,0 0-1,-1 0 0,0 0 1,0 0-1,0 0 0,0 0 1,-1 1-1,0-1 0,0 1 1,0-1-1,0 1 0,0-1 1,-1 1-1,0 0 0,0-1 1,-1 6-1,0-1-122,1 0-1,-1-1 0,-1 1 1,0-1-1,0 1 1,-1-1-1,0 0 0,0 0 1,-1 0-1,0 0 1,-5 8-1,2-10-49,0 0 1,0 0-1,-1 0 0,1-1 0,-1 0 0,0-1 0,-1 0 1,1 0-1,-1 0 0,0-1 0,1-1 0,-1 1 0,-1-2 1,1 1-1,0-1 0,0 0 0,-1-1 0,1 0 0,-13-2 1,20 2-51,1-1 0,-1 1 0,1 0 0,-1-1 0,1 1 0,0-1 0,-1 1 0,1-1 0,0 1 0,-1-1 1,1 0-1,0 0 0,0 0 0,0 0 0,-1 0 0,1 0 0,0 0 0,0 0 0,1 0 0,-1 0 0,0-1 1,0 1-1,1 0 0,-1-1 0,0 1 0,1 0 0,-1-1 0,1 1 0,0-1 0,-1 1 0,1-1 0,0 1 1,0 0-1,0-1 0,0 1 0,0-1 0,1 1 0,-1-1 0,0 1 0,1-3 0,0-7-241,-1 11 242,1 2 43,0 0-1,0 0 1,0 0 0,-1 1 0,1-1 0,0 0-1,-1 1 1,0-1 0,1 0 0,-1 1 0,0-1 0,0 1-1,0-1 1,-1 0 0,1 1 0,0-1 0,-1 0 0,0 1-1,-1 3 1,0 1 120,0-1 0,-1 1-1,0 0 1,0-1 0,-7 10-1,-3 0 73,-2-1-1,0-1 0,0 0 1,-2-1-1,1 0 1,-2-2-1,-26 14 0,-8 1-1285,-79 27 1,73-36-5567,-78 14-1,112-26 4483,-20 3-1794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37.5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214 111 544,'1'0'575,"1"-1"-1,-1 0 1,0 1-1,0-1 1,1 0 0,-1 1-1,0 0 1,1-1 0,-1 1-1,1 0 1,-1-1-1,0 1 1,1 0 0,-1 0-1,1 0 1,-1 1-1,0-1 1,1 0 0,-1 0-1,1 1 1,-1-1-1,0 1 1,1-1 0,-1 1-1,0-1 1,0 1 0,1 0-1,1 1 1,-1 2 79,1-1 0,-1 1-1,0 0 1,-1 0 0,1 0 0,-1 0 0,1 0 0,0 4 0,13 31 51,-14-38-686,0 0 0,0 1 1,1-1-1,-1 0 0,0 0 0,0 0 0,0 0 0,1-1 0,-1 1 0,0 0 0,1 0 0,-1-1 1,0 1-1,1-1 0,-1 1 0,1-1 0,-1 0 0,1 1 0,-1-1 0,1 0 0,0 0 0,-1 0 1,1 0-1,-1-1 0,2 1 0,1-1-32,0 1 0,0-1 0,-1 0 1,1 0-1,0-1 0,-1 1 0,1-1 0,-1 0 0,1 0 1,-1 0-1,0 0 0,0 0 0,0-1 0,0 0 0,-1 1 1,1-1-1,-1 0 0,1 0 0,-1-1 0,0 1 0,0 0 0,0-1 1,-1 1-1,1-1 0,-1 1 0,0-1 0,0 0 0,0 1 1,-1-1-1,1 0 0,-1 0 0,0 0 0,0-6 0,0 5-57,-1 0-1,1 0 0,-1 1 0,0-1 1,0 1-1,-1-1 0,0 1 0,1-1 0,-1 1 1,-1 0-1,1 0 0,0 0 0,-1 0 1,0 0-1,0 0 0,0 1 0,-1-1 0,1 1 1,-1 0-1,0 0 0,0 1 0,0-1 1,0 1-1,0-1 0,0 1 0,-1 1 0,-5-3 1,-7 2-416,0 0 0,0 2 0,0 0 0,0 1 0,0 0 0,-28 7 0,-24 1-5117,-12 2-3953,57-6 6408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38.0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283 7 944,'11'-6'9474,"-2"13"-5105,4 6-3849,0 2-39,-1 0 0,0 1 0,-2 1 0,1 0-1,-2 0 1,0 1 0,-1 0 0,6 23-1,-14-40-475,0-1 0,0 1 0,0 0-1,0-1 1,0 1 0,0 0 0,0-1-1,-1 1 1,1-1 0,0 1 0,0-1-1,-1 1 1,1 0 0,0-1 0,-1 1-1,1-1 1,0 1 0,-1-1 0,1 0-1,-1 1 1,1-1 0,-1 1 0,1-1-1,-1 0 1,1 1 0,-1-1 0,0 0-1,1 0 1,-1 1 0,1-1 0,-1 0-1,0 0 1,1 0 0,-1 0 0,0 0-1,1 0 1,-2 0 0,-33 5 14,23-3-50,-42 11-314,-90 35 0,61-16-5479,58-22 2461,-8-1-3659,22-6 4702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38.3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135 164 916,'7'-56'10934,"-5"46"-9678,-1 0 0,1 0-1,-2-1 1,1 1 0,-2-14-1,-6-9 907,13 56-1060,-4-15-1071,11 33 370,9 57 0,-20-83-403,0 0 0,-1 1 0,-1-1-1,-1 0 1,0 0 0,-1 1 0,-5 22-1,1-19-691,0-1-1,-1 1 1,0-1-1,-2-1 0,-14 24 1,-22 16-5569,-11-9-4042,39-36 7585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38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496 15 300,'1'-1'549,"0"0"0,0 0 0,0 0-1,0 0 1,0 0 0,0 0 0,0 0 0,1 0 0,-1 0 0,0 1-1,0-1 1,1 0 0,-1 1 0,1-1 0,-1 1 0,0-1 0,1 1 0,-1 0-1,1 0 1,-1 0 0,1 0 0,-1 0 0,1 0 0,-1 0 0,1 0-1,-1 0 1,0 1 0,1-1 0,1 1 0,4 16 3312,-13 11-3300,-3-10-437,-1 0 1,-1 0 0,-1-1-1,0 0 1,-1-1-1,-1-1 1,0 0-1,-24 19 1,9-11-1425,-1-1 0,-2-1 1,-59 30-1,46-32-5136,-94 27-1,101-36 3480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39.0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17 1616,'17'-9'15433,"-16"6"-14576,-1-1 2792,-4 4-4906,1-1 0,-1 1 0,0 0 0,1 1 0,-1-1 0,0 1 0,1-1 0,-1 1 0,1 0-1,-8 3 1,-5 1-2792,-1-1 807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39.8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1202 48 2044,'15'-5'10506,"-5"5"-5761,-9 1-4635,0 0 0,0 0 0,0 1 0,0-1 0,0 0 0,-1 1 0,1-1 0,0 0 0,-1 1 0,1-1 0,-1 1 0,0-1 0,1 1 0,-1-1 0,0 0 0,0 1 0,0 2 0,1 5 24,0-1-1,-1 1 1,0 0-1,0-1 1,-1 1-1,0-1 1,0 1-1,-1-1 1,0 1-1,-4 7 1,3-11-125,1 1-1,-1-1 1,-1-1 0,1 1-1,-1 0 1,0-1 0,0 1-1,0-1 1,0 0 0,-1-1-1,0 1 1,1-1 0,-1 0-1,-1 0 1,-6 3 0,6-4-162,1-1 0,0 1 0,0-1 0,-1 0 0,1 0 0,-1-1 0,1 1 0,-1-1 0,1-1 0,-1 1 0,1-1 0,0 0 0,-1 0 0,1 0 0,-8-4 0,10 4 52,0 0 0,0 0 0,0-1 0,0 0 0,0 1 0,0-1 0,0 0 0,0 0 1,1-1-1,0 1 0,-1-1 0,1 1 0,0-1 0,0 0 0,0 0 0,0 1 0,1-1 0,-1-1 0,1 1 0,0 0 1,-1 0-1,2 0 0,-1-1 0,0 1 0,1 0 0,-1-6 0,-1-6 1973,-7 25 449,1-1-2358,4-4 90,-1-1 0,1 0-1,-1-1 1,0 1-1,0-1 1,0 0 0,0 0-1,0 0 1,-12 3-1,-56 14-105,46-14 71,7-1 15,-71 13-68,83-16 130,-1-2 1,1 1-1,-1-1 1,1 0-1,-1-1 1,1 0-1,-1 0 1,-11-5-1,19 6-67,0 0 0,0-1-1,0 1 1,0-1 0,0 0 0,1 1 0,-1-1-1,0 0 1,1 1 0,-1-1 0,0 0 0,1 0 0,-1 0-1,1 0 1,-1 0 0,1 1 0,-1-1 0,1 0-1,0 0 1,-1 0 0,1 0 0,0 0 0,0 0 0,0 0-1,0 0 1,0 0 0,0 0 0,0 0 0,0-1-1,0 0 1,1-1 45,-1 1 1,1 0-1,-1 0 0,1-1 0,0 1 0,0 0 0,0 0 1,0 0-1,0 0 0,0 0 0,1 0 0,1-2 0,2 10-2,0 0 0,-1 0 0,0 0 0,0 0 0,6 14 0,-2-6 75,-1 1-1,-1 0 1,-1 1 0,0-1 0,-1 1-1,-1 0 1,0 0 0,-1 0-1,0 18 1,-3-25-89,1-1-1,-2 0 1,1 1 0,-1-1-1,0 0 1,-1 0-1,1 0 1,-2 0 0,1-1-1,-1 1 1,0-1 0,-1 0-1,0 0 1,0 0-1,0-1 1,-1 0 0,0 0-1,0 0 1,-10 6-1,-1 0-43,-1 0 0,0-2 0,-1-1 0,0 0 0,0-1-1,-1-1 1,0-1 0,0 0 0,0-2 0,-1 0 0,0-2-1,-21 1 1,27-3-12,0 0-1,1-1 0,-1 0 1,0-1-1,1-1 0,-1-1 1,1 0-1,0 0 0,1-2 0,-1 1 1,1-2-1,0 0 0,0 0 1,1-1-1,0-1 0,0 0 1,-18-20-1,20 17-12,0-2-1,2 1 0,0-1 1,0-1-1,1 1 1,1-1-1,-7-23 1,9 25 16,1 0 1,0 0-1,0-1 0,2 1 1,0-1-1,0 1 1,1-1-1,1 1 1,3-19-1,-3 26 23,1 1 1,0-1-1,0 1 1,1-1-1,0 1 1,0 0-1,0-1 0,0 2 1,1-1-1,0 0 1,0 1-1,0-1 0,1 1 1,5-4-1,6-3 31,1 1-1,36-17 0,-35 19-637,0-1 0,26-17 0,-43 24 246,0 1 0,1 0 0,-1 0 0,0-1 0,0 1 0,0-1 0,0 1 0,-1-1 0,1 1 0,0-1 0,0 0 0,-1 1 0,1-1 0,-1 0-1,0 1 1,0-1 0,1 0 0,-1 0 0,0 1 0,0-1 0,0 0 0,-1 0 0,1 1 0,0-1 0,-1-2 0,-1-1-683,1 1 0,0 0 0,-1 0-1,0 0 1,0 0 0,0 1 0,-1-1 0,1 0 0,-4-3 0,-7-5-2553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40.1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1 197 2044,'66'13'8931,"8"-10"-3584,-68-3-5155,0 0 1,0-1-1,-1 0 0,1 0 0,-1 0 0,1 0 1,-1-1-1,1 0 0,-1 0 0,0-1 1,0 0-1,0 0 0,0 0 0,0 0 0,-1-1 1,1 1-1,-1-1 0,0 0 0,0-1 1,-1 1-1,1-1 0,4-8 0,-5 6-162,-1 1-1,0-1 1,-1 0-1,0 0 1,0 0-1,0 0 1,-1 0-1,0 0 1,0 0-1,-1 0 1,0 1 0,-2-11-1,2 15-33,1 0 0,0 0-1,-1 0 1,1 0 0,-1 0 0,1 0-1,-1 0 1,0 0 0,0 0 0,0 0-1,0 0 1,0 1 0,-1-1 0,1 0-1,0 1 1,-1-1 0,0 1 0,1-1-1,-1 1 1,0 0 0,1 0 0,-1 0-1,0 0 1,0 0 0,0 0 0,0 0-1,0 0 1,0 1 0,0-1 0,0 1 0,0 0-1,0-1 1,0 1 0,-1 0 0,1 0-1,0 1 1,0-1 0,0 0 0,0 1-1,0-1 1,0 1 0,-4 1 0,-48 26-1326,3 5-3883,-6 2-5359,43-26 7562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42.2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 1096,'12'0'7784,"25"4"9490,-37-4-17248,0 0 1,0 0 0,0 0 0,0 0-1,0 0 1,0 0 0,0 0-1,0 1 1,0-1 0,0 0-1,0 0 1,0 0 0,0 0-1,0 0 1,0 0 0,0 1 0,0-1-1,0 0 1,0 0 0,0 0-1,0 0 1,0 0 0,0 0-1,-1 0 1,1 0 0,0 1-1,0-1 1,0 0 0,0 0 0,0 0-1,0 0 1,0 0 0,0 0-1,0 0 1,0 0 0,-1 0-1,1 0 1,0 0 0,0 0 0,0 0-1,0 0 1,0 0 0,0 0-1,-1 0 1,1 0 0,0 0-1,0 0 1,0 0 0,0 0-1,0 0 1,0 0 0,0 0 0,-1 0-1,1 0 1,0 0 0,0 0-1,0 0 1,0 0 0,0 0-1,0 0 1,0 0 0,-1 0-1,15 7 388,21 4-162,17-4 205,0-2 0,62-3 0,-113-2-478,-1 1-1,1-1 0,-1 0 1,0 0-1,1 0 1,-1 0-1,1 0 1,-1 0-1,1 0 1,-1 0-1,1 0 1,-1 0-1,1 0 0,-1-1 1,1 1-1,-1 0 1,1 0-1,-1 0 1,1-1-1,-1 1 1,0 0-1,1 0 1,-1-1-1,1 1 1,-1 0-1,0-1 0,1 1 1,-1-1-1,0 1 1,0 0-1,1-1 1,-1 1-1,0-1 1,0 1-1,1-1 1,-10-16-4501,-25-12-5426,-12 9 1455,14 8 4371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41.2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341 60 208,'43'-24'24861,"-229"21"-20952,-1 0-7683,177 1 1187,13-18-12757,5 12 11591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05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0 114 872,'2'-11'7921,"6"17"-3593,-7-4-4145,1-1-1,-1 0 0,0 1 1,1-1-1,-1 0 0,1 0 1,0 0-1,-1 0 0,1 0 1,0 0-1,0 0 0,0-1 1,2 2-1,8-2 23,0 1 0,0-2 0,-1 0-1,1 0 1,0-1 0,-1 0 0,0-1 0,1-1 0,-1 1 0,0-2-1,15-8 1,-16 8-619,-1-1 0,0 0-1,-1 0 1,1-1-1,-1 0 1,-1 0 0,14-16-1,-11 0-3026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32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1 104 1124,'17'-10'5166,"19"0"-3281,6-2-1638,21-22-917,-25 3-3566,-31 25 2224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43.3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705 15 1568,'26'-15'15744,"-25"23"-10719,-2 9-5579,-1 0 1056,-2-1 1,0 1 0,-1-1-1,0 0 1,-1 0 0,-1-1-1,-17 29 1,6-10 10,-90 209 1871,48-104-1570,-38 98-31,44-101-453,-105 192-1,10-56-76,149-272-379,0 0 0,0 1-1,0-1 1,0 0 0,0 1-1,0-1 1,0 0 0,0 1-1,0-1 1,-1 0 0,1 1-1,0-1 1,0 0 0,0 0-1,-1 1 1,1-1 0,0 0-1,0 0 1,-1 1 0,1-1-1,0 0 1,0 0 0,-1 1-1,1-1 1,0 0 0,-1 0-1,1 0 1,0 0 0,-1 0-1,1 0 1,0 0 0,-1 0-1,1 1 1,0-1 0,-1 0-1,1 0 1,0 0 0,-1-1-1,1 1 1,0 0 0,-1 0-1,1 0 1,0 0 0,-1 0-1,1 0 1,0 0 0,-1-1-1,1 1 1,-9-22-6390,2-30-4439,7 28 7152,0-1 185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46.0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6238 1 864,'1'0'208,"-1"0"0,0 0-1,1 0 1,-1 0 0,0 0 0,1 0 0,-1 0-1,0 0 1,1 0 0,-1 0 0,0 0-1,0 1 1,1-1 0,-1 0 0,0 0 0,1 0-1,-1 0 1,0 1 0,1-1 207,-1 0-207,0 1 0,0-1 0,0 0 0,1 0-1,-1 1 1,0-1 0,0 0 0,0 0-1,0 1 1,0-1 0,1 0 0,-1 1 0,0-1-1,0 0 1,0 1 0,0-1 0,0 0-1,0 1 1,0-1 0,-4 6 4692,-11-5-153,-45 4-3822,-858 33 2627,787-41-3269,-674-4 709,584 17-836,-268 46 0,-380 13 264,434-69 89,179-3-188,-132 21 239,116-3 405,131-10 229,123-11-662,18 6-557,-26 0-5740,10 0-1408,23 18-8208,-1-10 14941,-3-14 3567,-14 18 6213,-11 31-5513,12-23-2486,-11 16-507,-3-1 0,0 0 0,-48 49 1,-99 80 704,116-116-1147,3 2 1,1 2 0,-75 103-1,85-85 242,-47 105-1,59-112-30,-55 111 1366,20-92-1167,38-50-847,-2-1 0,0-1 0,-42 33-1,44-39-576,-49 35-16914,81-59 13211,22-1 3618,13-2 2192,-1 6-371,0 1-1,0 3 0,76 21 1,42 8-154,252 9 827,67 11-1106,-397-46-382,136 1 0,83-22 969,-201 7-720,275-26-101,146-4-502,-286 46 155,-1 0-28,-94-11 461,197 25 1,-235-16-126,1-5 1,155-12-1,-31 0 89,13-6 226,-79 2-497,-143 10-222,17 0 16,66-11 0,-80 6 83,1-1 0,-2 0 0,1-2-1,25-14 1,16-8 372,-58 29-436,0-1-1,0 1 1,0-1-1,0 1 1,-1-1-1,1 0 1,-1 0-1,0 1 1,1-1-1,-1 0 0,-1 0 1,1 0-1,0 0 1,-1-1-1,0 1 1,1 0-1,-1 0 1,-1-5-1,1 2-43,1 0-1,-1 1 1,1-1-1,0 1 0,1-1 1,2-6-1,-2 8 5,-1 1 0,1 0 0,1 0 1,-1 0-1,0 0 0,1 0 0,-1 0 0,1 1 0,0-1 0,0 1 0,0 0 0,0 0 0,0 0 0,1 0 0,-1 0 0,1 1 1,-1 0-1,1 0 0,-1 0 0,5-1 0,-13-6-3271,-1 1 0,0 0 0,0 0 0,0 0 0,-9-7 0,1 3-323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50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1280 123 1448,'0'-3'411,"0"0"263,-1 0 0,1-1 0,0 1-1,0 0 1,0 0 0,1 0 0,-1-1 0,1 1-1,0 0 1,0 0 0,0 0 0,0 0 0,0 0 0,1 0-1,-1 1 1,1-1 0,0 0 0,0 1 0,2-3-1,19-14 8083,0 15-4336,-19 5-4265,1 1 1,-1-1 0,1 1-1,-1 0 1,0 0 0,1 0 0,-1 0-1,0 1 1,0 0 0,5 4-1,49 39 9,-2 3-1,61 68 0,-116-116-221,1 1 0,0 0 0,-1-1 0,0 1-1,1 0 1,-1 0 0,0 0 0,0 0 0,0 1-1,0-1 1,0 0 0,0 0 0,-1 1 0,1-1-1,-1 0 1,1 5 0,-1-6 29,-1-1-1,1 1 1,0-1 0,0 1-1,-1-1 1,1 1-1,0-1 1,0 1 0,-1-1-1,1 1 1,-1-1 0,1 0-1,0 1 1,-1-1-1,1 1 1,-1-1 0,1 0-1,-1 0 1,1 1 0,-1-1-1,1 0 1,-1 0-1,0 1 1,0-1 0,-26-2-184,17 0 97,1-1-1,-1 0 0,1-1 0,0 0 0,0-1 1,1 1-1,-1-2 0,1 1 0,0-1 1,0-1-1,1 1 0,0-1 0,-11-13 1,-1-6-377,2-1 1,-28-55 0,31 54 390,-13-48 1378,24 86-1245,0-1 0,-1 0 0,0 0 0,0 0 0,-1 0-1,0-1 1,-1 0 0,0 0 0,0 0 0,0-1-1,-1 1 1,0-2 0,-1 1 0,1-1 0,-1 0 0,-1-1-1,1 0 1,-1 0 0,0-1 0,0 0 0,0 0-1,0-1 1,-1 0 0,1-1 0,-1 0 0,-19 1 0,27-3-53,0 0 0,0 0 0,1-1 0,-1 1 0,0 0 0,0-1 0,1 1 0,-1-1 0,0 0 0,1 0 1,-1 1-1,0-1 0,1 0 0,-1 0 0,1-1 0,-1 1 0,1 0 0,0 0 0,0-1 0,-1 1 0,1-1 1,0 1-1,0-1 0,0 1 0,1-1 0,-2-1 0,-12-53-709,7 20 1002,5 36-202,1-1 0,0 1-1,-1 0 1,1 0 0,0-1 0,-1 1-1,1 0 1,0 0 0,-1 0 0,1 0-1,-1 1 1,1-1 0,0 0 0,-1 1-1,1-1 1,0 0 0,0 1 0,-1 0-1,1-1 1,0 1 0,0 0 0,-2 1-1,-37 20-7,-8 6 85,0-2 0,-2-2 0,-1-2 0,-101 28 0,151-49-156,0-1-1,0 0 1,0 0 0,0 1-1,0-1 1,0 0-1,0 0 1,0 0-1,0 0 1,0 0-1,0-1 1,0 1 0,0 0-1,0 0 1,0-1-1,0 1 1,0 0-1,0-1 1,0 1 0,0-1-1,0 1 1,1-1-1,-1 0 1,0 1-1,0-1 1,0 0-1,1 0 1,-1 1 0,1-1-1,-1 0 1,0 0-1,1 0 1,-1 0-1,1 0 1,0 0 0,-1 0-1,1 0 1,0 0-1,0 0 1,-1 0-1,1 0 1,0 0-1,0 0 1,0 0 0,0-1-1,0-2-40,0-1-1,0 1 1,1 0-1,-1-1 1,1 1-1,0 0 0,0-1 1,0 1-1,4-7 1,0 12-33,1 11 125,-2 17 225,-7-18-191,-1-1 1,-1 0 0,0 0 0,0 0-1,-1-1 1,0 0 0,-1 0 0,0 0-1,0-1 1,-1 0 0,0 0 0,0-1-1,-1 0 1,-16 10 0,-15 8-229,-1-3 0,-50 20-1,63-29-134,-27 11-2510,-65 18 0,-1-13-9607,96-24 8574,1 1 38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50.3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21 920,'27'-5'11063,"1"3"-4451,29 3-1982,33-3-4187,-65-2-976,37-4-558,-43 8-2763,-4 4-3340,-17 8-1794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50.7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111 277 2164,'0'-40'9367,"1"-2"-3991,1-5-3660,2 0-1,11-52 1,-15 99-1684,0 0-1,0 0 0,0 0 1,0 1-1,0-1 1,1 0-1,-1 0 1,0 0-1,0 0 1,0 0-1,0 0 1,0 0-1,0 0 1,0 0-1,0 0 1,1 0-1,-1 0 1,0 0-1,0 1 1,0-1-1,0 0 1,0 0-1,0 0 1,0 0-1,1 0 1,-1 0-1,0 0 1,0 0-1,0 0 0,0-1 1,0 1-1,0 0 1,1 0-1,-1 0 1,0 0-1,0 0 1,0 0-1,0 0 1,0 0-1,0 0 1,0 0-1,0 0 1,1 0-1,-1 0 1,0-1-1,0 1 1,0 0-1,0 0 1,0 0-1,0 0 1,0 0-1,0 0 1,0 0-1,0 0 1,0-1-1,0 1 0,0 0 1,0 0-1,0 0 1,7 19 741,3 26-91,-7-8-591,-2 0 0,-1 0 0,-2 0 0,-10 53 0,9-75-1020,-1-1 0,-1 0 1,0 0-1,-1 0 1,-14 24-1,14-29-633,0-1 1,0 0-1,-1 0 0,0 0 0,-1-1 1,0 0-1,0-1 0,0 1 0,-13 6 1,5-3-1759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51.0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406 1 1932,'9'3'17540,"-9"-3"-17406,-2 11 1186,0-5-1031,0 0 1,0 0-1,-1 0 0,0 0 1,0-1-1,0 1 0,0-1 1,-1 0-1,0 0 0,0 0 1,0 0-1,-7 4 1,-67 52-479,49-41-180,14-9-690,-1-1 0,0 0 1,-1-1-1,-30 11 1,20-11-3504,0-2 0,-41 6 0,44-9 1267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51.4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36 2072,'27'-36'16403,"-56"53"-29649,18-12 10433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51.7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437 1 1568,'-1'2'15902,"-67"47"-10874,57-42-4909,0-1 1,0 2-1,0-1 1,1 2-1,0-1 1,1 1-1,0 1 1,0 0-1,1 0 1,-13 21-1,20-29-129,0-1 0,0 1 0,0 0-1,0 0 1,1-1 0,-1 1 0,1 0-1,-1 0 1,1 0 0,-1 0 0,1-1 0,0 1-1,0 0 1,0 0 0,0 0 0,0 0 0,0 0-1,1 0 1,-1 0 0,1-1 0,-1 1 0,1 0-1,0 0 1,-1-1 0,1 1 0,0 0-1,0-1 1,0 1 0,1-1 0,-1 1 0,0-1-1,1 1 1,-1-1 0,0 0 0,1 0 0,0 0-1,2 2 1,7 1-232,0 0 0,0-1 0,0 0-1,0-1 1,19 2 0,-21-4 64,-1 1-1,1 1 1,-1-1-1,1 1 0,14 6 1,-21-7 167,-1 0 0,1 0 0,0 0 0,-1 0 1,1 0-1,-1 0 0,1 1 0,-1-1 0,1 0 0,-1 1 0,0-1 0,0 1 1,0-1-1,0 1 0,0 0 0,0 0 0,0-1 0,1 4 0,-2-2 25,-1-1 0,1 0 0,-1 0 0,1 0 0,-1 0 0,0 0 0,1 0-1,-1 0 1,0 0 0,0 0 0,0 0 0,-1-1 0,1 1 0,0 0 0,-1-1-1,1 1 1,-4 2 0,-14 13 52,-1-1 0,0-1-1,-2 0 1,1-2 0,-2 0 0,1-2-1,-2 0 1,1-2 0,-33 9 0,53-17-49,0 0 0,0 0 0,0-1 0,0 1 0,-1-1 0,1 0 1,0 0-1,0 0 0,0 0 0,0-1 0,0 1 0,0-1 0,0 0 0,0 0 1,0 0-1,0 0 0,0 0 0,0 0 0,0-1 0,1 0 0,-5-2 0,4 0 41,0 0 0,0 0 0,0 0 0,1 0 0,-1 0-1,1 0 1,0-1 0,0 1 0,0-1 0,1 1 0,0-1-1,-1-7 1,-1-10 72,2-1-1,0 1 1,1-1-1,7-39 1,25-95-1280,-32 156 908,0-1 1,0 1-1,0-1 0,0 1 1,0 0-1,0-1 1,0 1-1,0 0 1,0-1-1,-1 1 0,1 0 1,0-1-1,-1 1 1,0 0-1,1-1 0,-1 1 1,0 0-1,1 0 1,-1 0-1,0 0 1,0 0-1,0 0 0,0 0 1,0 0-1,0 0 1,0 0-1,0 0 1,-1 1-1,1-1 0,0 0 1,0 1-1,-1-1 1,-1 0-1,-48-9-7881,21 8 4649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52.1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74 2044,'16'-74'22459,"-14"108"-20172,1-13-2011,-1-1 1,-1 1-1,-1 0 1,-4 36 0,-18 82-1446,18-121 171,-1-1-1,0 0 1,-1 0-1,-1 0 1,-15 24-1,-4-3-4706,-5-9-3800,18-21 6154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52.4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183 45 2240,'-4'-44'18333,"4"44"-18183,6 24 726,24 83 579,-20-80-1303,-2 0-1,-1 1 0,-1 0 1,-1 0-1,-1 1 1,-1 43-1,-4-67-139,0 1 0,0-1-1,0 0 1,-1 0 0,0 0 0,0 0-1,0 0 1,0 0 0,-1-1 0,0 1-1,0-1 1,0 1 0,-1-1 0,1 0-1,-1 0 1,0-1 0,0 1-1,0-1 1,-1 0 0,1 0 0,-1 0-1,0-1 1,1 0 0,-6 2 0,0 0-7,1-1 1,0 0 0,-1-1 0,0 0-1,1-1 1,-1 0 0,0 0 0,0-1-1,0 0 1,0-1 0,1 0-1,-15-4 1,22 5-2,0 0 1,0-1-1,1 0 0,-1 1 0,0-1 1,0 0-1,1 0 0,-1 0 0,1 0 0,-1 0 1,1 0-1,-1 0 0,1 0 0,0-1 0,-1 1 1,1-1-1,0 1 0,0-1 0,0 1 1,0-1-1,0 0 0,1 1 0,-1-1 0,0-2 1,0 1 15,1-1 1,0 0 0,0 0-1,0 0 1,0 1 0,0-1 0,1 0-1,0 1 1,0-1 0,0 0 0,2-4-1,3-5 195,0 1-1,0 0 1,2 0 0,-1 0-1,14-15 1,-12 17 6,-3 5-220,-1 1 0,-1-1 0,1-1 0,-1 1 0,0-1 0,0 0 0,0 0 0,-1 0 0,0 0 0,0 0 0,3-12 0,-7 16-364,1 0-1,0 0 1,-1 1-1,1-1 1,-1 0-1,0 0 1,1 1 0,-1-1-1,0 0 1,0 1-1,0-1 1,0 1-1,-1-1 1,1 1 0,0-1-1,-1 1 1,1 0-1,-1 0 1,1 0-1,-1 0 1,-3-2 0,-38-13-12717,28 14 9586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33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12 936,'0'-1'227,"1"1"-1,-1 0 0,0-1 1,0 1-1,0-1 1,0 1-1,0 0 1,0-1-1,0 1 1,0 0-1,-1-1 1,1 1-1,0-1 0,0 1 1,0 0-1,0-1 1,0 1-1,-1 0 1,1-1-1,0 1 1,0 0-1,0 0 0,-1-1 1,1 1-1,0 0 1,-1-1-1,1 1 1,0 0-1,-1 0 1,1 0-1,0-1 1,-1 1-1,1 0 0,0 0 1,-1 0-1,1 0 1,0 0-1,-1 0 1,1 0-1,0 0 1,-1 0-1,-19 8 3632,-13 21-1477,18-6-2119,2 1-1,0 1 1,2 0-1,0 0 1,2 1-1,1 0 1,1 1-1,1-1 1,1 1-1,0 31 0,4-49-217,1 0 0,0 0 0,1 0 0,0 0 0,0 0 0,1 0-1,0 0 1,1 0 0,6 14 0,-8-20-37,1-1-1,-1 0 1,1 1 0,-1-1 0,1 0-1,0 0 1,0 0 0,0 0 0,0-1-1,1 1 1,-1 0 0,0-1-1,1 1 1,-1-1 0,1 0 0,-1 0-1,1 0 1,0 0 0,-1-1 0,1 1-1,0-1 1,0 1 0,0-1 0,-1 0-1,1 0 1,0 0 0,0 0-1,-1-1 1,1 1 0,0-1 0,0 0-1,-1 0 1,1 0 0,3-2 0,6-1-7,-1 0 0,0-1 0,0-1 0,0 0 0,-1 0 0,0-1 0,0-1 0,-1 1 0,0-1 1,0-1-1,-1 0 0,13-17 0,-12 11-71,0 0 1,-1-1 0,-1 0-1,-1-1 1,0 0 0,-1 1-1,-1-2 1,2-20-1,21-126-993,-28 163 1062,1 1 1,0 0 0,0-1-1,0 1 1,0-1 0,0 1-1,0 0 1,0-1 0,0 1-1,0-1 1,0 1 0,0-1-1,0 1 1,0 0 0,0-1 0,1 1-1,-1-1 1,0 1 0,0 0-1,0-1 1,1 1 0,-1 0-1,0-1 1,0 1 0,1 0-1,-1-1 1,0 1 0,1 0-1,-1 0 1,0-1 0,1 1-1,-1 0 1,0 0 0,1 0-1,0-1 1,6 16-11,2 26 23,-9-21 8,0 0-1,-6 33 1,4-32 5,0-1 0,1 1 0,2 23 0,-1-38-11,1 0-1,0-1 1,0 1-1,1 0 1,0-1-1,0 1 1,0-1-1,1 1 1,-1-1-1,1 0 1,1 0 0,-1 0-1,1 0 1,0-1-1,5 6 1,-2-5-2,0-1 0,0 1 1,0-1-1,0-1 0,1 1 1,-1-1-1,1-1 0,0 1 1,0-1-1,0-1 0,0 0 0,0 0 1,0 0-1,12-1 0,-1-1-566,-1 0-1,0-1 1,0-1-1,0-1 1,24-8-1,-35 10-296,0-1 1,0 0-1,0 0 1,-1 0-1,1-1 0,-1 0 1,0 0-1,0 0 1,-1-1-1,1 0 0,-1 0 1,6-8-1,-6 2-1501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53.2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1084 298 4,'-1'-3'727,"0"-1"-1,1 1 1,-1 0-1,1-1 1,0 1 0,0-1-1,0 1 1,1-1-1,-1 1 1,1-1 0,0 1-1,0 0 1,0-1 0,0 1-1,2-4 1,1 1-218,0-1 0,0 2 0,0-1 0,1 0 0,0 1 0,0 0 0,6-5 0,5-2-228,0 1 0,0 1 0,1 0 1,29-11-1,-42 19-237,0 1 0,0-1 0,0 1 0,0 0 1,1 0-1,-1 1 0,0-1 0,0 1 0,1 0 0,-1 0 1,0 0-1,1 1 0,-1 0 0,0 0 0,0 0 1,6 2-1,-8-2-6,0 0 1,-1 0-1,1 0 1,-1 1 0,1-1-1,-1 0 1,1 1-1,-1-1 1,0 1-1,0-1 1,0 1-1,0 0 1,0 0 0,0-1-1,0 1 1,-1 0-1,1 0 1,0 0-1,-1 0 1,0 0-1,1 0 1,-1 0-1,0 0 1,0 0 0,0 0-1,0 0 1,-1 0-1,1 0 1,0 0-1,-1 0 1,1 0-1,-1-1 1,0 1 0,0 0-1,0 0 1,0 0-1,-1 1 1,-2 5 88,-1-1-1,1 0 1,-1-1 0,-1 1 0,1-1 0,-1 0-1,0 0 1,-1 0 0,1-1 0,-1 0 0,0-1 0,0 1-1,-13 5 1,8-5-134,-1 0 0,1 0-1,-1-1 1,0-1 0,0 0-1,0 0 1,-26 0 0,38-3-48,-1 0 0,0 0 1,0-1-1,1 1 1,-1-1-1,0 1 0,0-1 1,1 0-1,-1 1 0,0-1 1,1 0-1,-1 0 1,1 0-1,-1 0 0,1-1 1,0 1-1,-1 0 1,1 0-1,0-1 0,0 1 1,0-1-1,0 1 0,0-1 1,0 0-1,1 1 1,-1-1-1,0 0 0,1 1 1,-1-1-1,1 0 1,0 0-1,-1 0 0,1 1 1,0-1-1,0 0 0,0 0 1,1-2-1,-1-8-357,1 0 0,0-1 0,6-21 0,-5 25 1076,-9 23 1285,0 0-1822,-1-1-1,-1 0 0,0-1 0,-1 0 0,0 0 0,0-1 0,-2 0 0,1-1 0,-1-1 0,-1 1 0,0-2 0,0 0 0,0-1 0,-1 0 0,0 0 0,-1-2 0,1 0 0,-28 5 0,40-9-111,-1-1 0,1 1 0,0-1 0,-1 0 0,1 0 0,-1 0 0,1 0 0,0-1 0,-1 1 0,1 0 0,-1-1 0,1 0 0,0 0 1,0 0-1,-1 0 0,1 0 0,0 0 0,0 0 0,0-1 0,0 1 0,0-1 0,1 1 0,-1-1 0,0 0 0,1 1 0,-1-1 0,1 0 0,0 0 0,-1 0 0,1-1 0,0 1 0,0 0 0,-1-3 0,-1-8 49,0-1 1,1 1 0,0-1 0,1 1 0,1-16-1,-3-23-93,-41-140 1436,46 202-1240,0 0 1,-1-1 0,-1 1-1,0 0 1,0 0 0,-1 0-1,0 0 1,-1 0-1,0-1 1,0 1 0,-1 0-1,0-1 1,-7 14 0,3-9-134,-1 0 1,0 0 0,0-1 0,-1 0-1,-1 0 1,0-1 0,-1-1-1,-19 16 1,10-11-41,-1-2 0,0-1 0,-1 0 0,-1-2 1,0-1-1,0 0 0,-1-2 0,0 0 0,0-2 0,-1-1 0,0-1 0,0-1 0,0-1 0,0-1 0,-48-4 0,66 1-6,1 1-1,1-1 1,-1 0-1,0 0 0,0-1 1,1 0-1,-1 0 1,1 0-1,0 0 0,0-1 1,0 0-1,1 0 1,-1 0-1,1-1 0,0 0 1,0 1-1,1-1 1,-1-1-1,1 1 0,0 0 1,0-1-1,1 0 0,0 1 1,0-1-1,0 0 1,-1-8-1,-2-17-85,1 0 0,1 0 0,2 0-1,2-33 1,0 22 3,-1 32-414,2 14-708,-4 22-988,-11 15-2262,-5 17-8781,16-49 10390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53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17 1036,'18'-12'11192,"-16"7"-7184,-31 9-8360,4 0-561,0-1 1578,-2 1 87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54.0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247 1 2416,'-6'0'1362,"1"0"-1,-1 1 1,1 0-1,0 0 1,-1 1-1,1-1 1,0 1 0,0 0-1,-8 5 1,4-1-476,0-1 1,1 1-1,0 1 1,-13 13-1,11-9-767,0 1 0,0 1 0,1-1 0,1 2-1,0-1 1,-10 27 0,17-39-117,1 0-1,-1 1 1,1-1 0,-1 0-1,1 1 1,-1-1 0,1 1-1,0-1 1,0 0 0,0 1 0,0-1-1,0 1 1,0-1 0,0 1-1,0-1 1,1 0 0,-1 1-1,0-1 1,1 1 0,-1-1-1,1 0 1,0 0 0,-1 1-1,1-1 1,0 0 0,0 0 0,1 2-1,0-2-11,0 1 0,1-1 0,-1 0 0,1 1 0,0-1 0,-1 0 0,1 0 0,0-1 0,0 1 0,-1-1 0,1 1 0,5-1 0,7 0-156,1 0 1,-1-2-1,29-5 1,27-20-920,-60 22 758,-1 0 1,1 0 0,0 2-1,1-1 1,-1 1 0,1 1-1,12-2 1,-10 1 844,-32 15 314,17-11-805,-55 48 903,2 2 0,3 3 0,-49 65 0,88-103-765,0 0 0,2 1 0,0 1-1,1 0 1,1 0 0,0 0 0,1 1 0,2 1 0,0-1-1,0 1 1,2-1 0,1 1 0,0 0 0,1 0 0,2 0-1,3 34 1,3-25 47,1 0-1,2-1 0,0 0 1,2-1-1,1 0 0,1 0 0,2-2 1,0 0-1,1-1 0,30 32 1,-12-19-87,2-1 0,1-2 1,2-1-1,1-3 0,55 32 1,-60-43-83,0-2 1,1-2-1,1-1 1,0-2-1,1-2 0,0-1 1,0-2-1,57 3 1,35-6-16,158-16 0,-174 5-47,-25 1-9,161-34 0,-109 3-2351,-137 35 1812,-1 1-1,1-1 0,-1 0 1,1 0-1,-1 0 1,0 0-1,1-1 0,5-5 1,-9 7 94,0 0 1,0 0 0,0 0-1,-1 0 1,1 0 0,0-1-1,0 1 1,-1 0 0,1-1-1,-1 1 1,0 0 0,1-1-1,-1 1 1,0-1 0,0 1-1,1 0 1,-1-1 0,0 1-1,-1-1 1,1 1 0,0-1-1,0 1 1,-1 0 0,1-1-1,0 1 1,-1 0 0,0-1-1,1 1 1,-1 0 0,0-1-1,1 1 1,-1 0 0,-1-1-1,-5-8-3155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57.9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517 106 148,'2'-1'1059,"-1"0"-299,1 0 0,-1 0 0,1 0 0,-1 0 1,0 0-1,1 0 0,-1 0 0,0-1 0,0 1 0,0 0 1,0-1-1,0 1 0,0-1 0,0 1 0,-1-1 1,1 1-1,0-1 0,0-2 0,-1 4-685,-1 0 1,1-1-1,0 1 1,0 0-1,0 0 0,-1 0 1,1 0-1,0 0 0,0 0 1,0 0-1,-1 0 0,1 0 1,0-1-1,0 1 0,-1 0 1,1 0-1,0 0 1,0 0-1,-1 0 0,1 0 1,0 0-1,0 1 0,-1-1 1,1 0-1,0 0 0,0 0 1,0 0-1,-1 0 1,1 0-1,0 0 0,0 0 1,0 1-1,-1-1 0,1 0 1,0 0-1,0 0 0,0 0 1,0 1-1,-1-1 0,1 0 1,0 0-1,0 0 1,0 1-1,0-1 0,0 0 1,0 0-1,0 1 0,0-1 1,0 0-1,0 0 0,0 0 1,0 1-1,0-1 0,0 0 1,0 0-1,0 1 1,0-1-1,-5 15 679,1-9-706,0 0 1,-1-1-1,0 1 0,0-1 0,0 0 1,-1 0-1,0-1 0,1 0 0,-2 0 0,1 0 1,0-1-1,-1 0 0,0 0 0,-10 3 1,10-4 1,-1 1 0,0-1 0,0-1 0,0 0 0,0 0 0,-1 0 0,1-1 0,0 0 1,0-1-1,0 0 0,0 0 0,-16-5 0,22 5-49,0-1 0,-1 1 1,1-1-1,1 1 0,-1-1 0,0 0 0,0 0 0,1 0 1,-1 0-1,1 0 0,-1 0 0,1 0 0,0 0 1,0 0-1,0-1 0,0 1 0,0-1 0,1 1 0,-1 0 1,1-1-1,-1 1 0,1-1 0,0 1 0,0-1 0,0 1 1,1-1-1,-1 1 0,0-1 0,1 1 0,0-1 0,1-3 1,-1 1 1,0 1 0,0 0-1,0 0 1,1 0 0,0 0 0,0 0 0,0 0 0,0 1 0,0-1 0,1 1 0,0-1 0,-1 1 0,1 0 0,1 0 0,-1 0 0,0 0-1,1 1 1,3-3 0,9-1 169,1 1 0,-1 1 0,1 0-1,0 1 1,31-1 0,-44 3-102,0 1-1,-1 0 1,1 0-1,0 1 1,-1-1-1,1 1 1,0-1-1,-1 1 1,1 0-1,-1 0 1,1 1-1,-1-1 1,0 1 0,0 0-1,0 0 1,1 0-1,-2 0 1,1 0-1,0 1 1,0-1-1,-1 1 1,1 0-1,-1 0 1,0 0-1,0 0 1,0 0 0,0 0-1,-1 0 1,1 1-1,-1-1 1,0 1-1,0-1 1,1 6-1,-2-4 19,0 1 0,-1-1 0,1 1 0,-1-1 0,0 1 0,-1-1 1,1 0-1,-1 0 0,0 0 0,-1 0 0,1 0 0,-4 5 0,-2 3 55,0-1 1,-1 1 0,-11 11 0,6-9-84,0 0 0,-2-1 0,1-1 0,-2 0 0,0-1 0,0-1 0,-1 0 0,-36 14 0,-112 39-966,54-27-4219,98-34 3688,13-3 909,1 0-1,-1 0 1,0-1-1,1 1 1,-1 0-1,0 0 1,1-1-1,-1 1 1,0 0-1,-6-14-11098,6 13 11223,-3-7-2378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58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522 16 2184,'12'-15'17082,"-15"25"-15634,-2 2-946,1-2-296,0 0-1,-1 0 1,0 0-1,0 0 1,-1-1-1,-1 0 1,1 0-1,-1-1 1,-1 0-1,-14 13 1,-5-2-193,-2-1 1,0-2 0,-1-1-1,-38 14 1,-61 15-3078,70-32-2096,-1-8-4775,44-4 6769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58.6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446 134 1192,'-1'-2'273,"1"1"-1,-1 0 0,1 0 1,-1 0-1,0 0 0,1 0 1,-1 0-1,0 0 1,0 0-1,0 0 0,0 0 1,0 1-1,0-1 1,0 0-1,0 1 0,0-1 1,0 0-1,0 1 1,0-1-1,0 1 0,-1 0 1,1-1-1,-2 1 0,-41-12 587,21 7-193,18 3-497,1 1 1,-1-1 0,0 0 0,0-1-1,1 1 1,-1-1 0,1 0 0,-8-7-1,12 9-137,-1 1 0,1-1 1,-1 0-1,1 0 0,-1 1 0,1-1 0,-1 0 0,1 0 0,0 0 0,0 1 0,-1-1 0,1 0 0,0 0 0,0 0 0,0 0 0,0 0 0,0 1 0,0-1 0,0 0 0,0 0 1,1-1-1,0 0-17,0 0 0,0 0 0,0 0 0,0 0 0,1 0 0,-1 0 0,0 1 1,1-1-1,0 1 0,-1-1 0,1 1 0,3-2 0,1-1 114,0 0 0,1 1 1,0 0-1,0 0 0,0 1 0,0 0 0,0 0 0,0 1 1,0 0-1,0 0 0,1 0 0,7 1 0,-9 0 127,-1 0 1,1 1-1,0 0 0,-1 0 0,1 0 0,-1 0 0,1 1 0,-1 0 0,0 0 0,0 1 0,0-1 0,0 1 0,0 0 0,0 0 0,-1 1 1,5 3-1,-8-4-155,1-1 0,0 0 1,-1 1-1,0-1 1,1 1-1,-1-1 0,0 1 1,0-1-1,0 1 1,-1 0-1,1 0 1,-1-1-1,1 1 0,-1 0 1,0 0-1,0 0 1,0-1-1,-1 1 0,1 0 1,-1 0-1,1-1 1,-1 1-1,0 0 0,0-1 1,0 1-1,0-1 1,-1 1-1,1-1 0,-1 1 1,1-1-1,-1 0 1,-3 3-1,-1 3 2,-1 0 1,0-1-1,-1 0 0,1 0 0,-1-1 1,-1 0-1,-14 8 0,-21 6-1212,-2-2 0,-60 17 0,5-10-4567,-2-2-3514,70-17 6195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59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338 31 2004,'-1'-10'4265,"4"-11"8998,5 24-9823,8 10-3926,-9-5 642,0 1 0,0 0 0,-1 0 0,0 1 0,0 0-1,-1 0 1,0 0 0,-1 1 0,0-1 0,-1 1 0,3 14 0,-6-21-146,-1 0 1,1 0-1,-1 0 1,1 0-1,-1 0 0,0 0 1,0-1-1,-1 1 1,1 0-1,-1-1 1,0 1-1,0-1 0,0 1 1,-1-1-1,1 0 1,-1 0-1,1 0 1,-1 0-1,-6 4 0,-7 6 4,-1 0 0,-30 15-1,24-14-39,-6 3-303,-1 0-1,-40 15 1,-2-11-4048,62-19 1899,0-1 1,0 0-1,0 0 0,-20-3 0,13-1-1100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1:59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863 206 468,'4'-48'7796,"9"-4"-4525,-11 44-3059,1 1 0,0 0-1,0-1 1,0 2 0,1-1-1,0 0 1,0 1 0,1-1-1,0 1 1,0 0 0,6-5-1,-7 9-38,1-1 0,0 1 1,-1 0-1,1 0 0,0 0 0,0 0 0,0 1 0,0 0 0,1 0 0,-1 1 0,0-1 0,0 1 0,0 0 0,1 0 1,-1 1-1,0 0 0,0 0 0,0 0 0,0 0 0,0 1 0,0 0 0,9 4 0,-4-1-80,0 0 1,0 1-1,-1 0 0,1 0 1,-1 1-1,-1 1 0,1-1 0,-1 1 1,11 15-1,-17-21-26,0 1-1,0 0 1,0 0 0,0 0 0,0 0-1,-1 0 1,1 0 0,-1 0-1,0 0 1,0 1 0,0-1-1,0 0 1,-1 1 0,1-1-1,-1 1 1,0-1 0,0 1-1,0-1 1,-1 6 0,-1-6 19,0 1 0,0-1-1,0 1 1,-1-1 0,1 0 0,-1 0 0,0 0 0,0 0 0,0 0-1,0-1 1,0 1 0,-1-1 0,1 0 0,-1 0 0,-7 3 0,-13 6-21,-1-1 0,0-1 1,0-2-1,-1 0 0,0-2 1,0-1-1,-41 2 1,33-6-314,0 0 1,1-2 0,-1-2-1,1-1 1,-50-14 0,67 14 20,1-2 0,0 0 0,-18-11 0,-16-7-178,51 76 698,-2-41-154,-1-1 0,0 1 0,-1-1 0,0 1 0,0-1-1,-1 0 1,-1 1 0,1-2 0,-2 1 0,1 0-1,-1-1 1,0 0 0,-1 0 0,1 0 0,-2-1-1,1 0 1,-1 0 0,0 0 0,-13 8 0,-13 8 139,-2-2 0,0-1 0,-55 23 0,15-9-1027,69-30 440,-7 3-516,-1-1-1,-27 9 1,6-12-4249,34-3 4404,-1 0 0,0-1 0,0 1 0,1-1 0,-1 1 0,0-1 0,1 0 0,-1 0 0,0 1 0,1-1-1,0 0 1,-1-1 0,1 1 0,-1 0 0,-1-3 0,-2-3-2522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00.0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17 420,'16'-16'18766,"-15"16"-18941,-16 9-10646,4-4 7884,-2 3-76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00.4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333 152 132,'-1'0'472,"0"0"0,0-1 0,-1 1 1,1-1-1,0 1 0,0-1 0,0 1 0,0-1 0,0 1 0,0-1 0,0 0 1,0 0-1,0 0 0,0 1 0,0-1 0,1 0 0,-1 0 0,0 0 1,0 0-1,1 0 0,-1 0 0,1-1 0,-1 1 0,1 0 0,-1 0 0,1 0 1,0 0-1,0-1 0,-1-1 0,2 0-102,-1 0 0,1-1 0,0 1 0,-1-1 0,1 1-1,1 0 1,-1 0 0,0 0 0,1-1 0,3-3 0,4-6-299,0 1 0,1 0 0,19-18-1,-28 28-35,1 1 0,-1-1 0,1 1 0,0 0 0,-1-1 0,1 1-1,0 0 1,0 0 0,0 0 0,0 0 0,0 0 0,0 1 0,0-1 0,0 0-1,0 1 1,4-1 0,-5 2-2,0-1-1,-1 0 1,1 1 0,0-1-1,0 0 1,0 1 0,-1-1-1,1 1 1,0-1 0,-1 1-1,1 0 1,0-1-1,-1 1 1,1 0 0,-1-1-1,1 1 1,-1 0 0,1 0-1,-1-1 1,1 1 0,-1 0-1,0 0 1,1 0-1,-1 0 1,0 0 0,0 1-1,1 3 79,0 1-1,-1 0 1,0 0-1,0 0 1,-1-1-1,0 1 1,0 0-1,0-1 1,0 1-1,-3 7 1,-5 4 81,0 0 1,0 0-1,-2-1 1,0-1-1,-24 27 0,4-10-512,-49 38 0,70-62-410,0-1 1,-1 0-1,0-1 0,0 0 0,0-1 1,-21 7-1,7-5-3279,1-1 1,-35 2-1,35-5 835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33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0 868,'1'1'448,"0"-1"-1,1 1 1,-1 0 0,0 0-1,0-1 1,0 1 0,0 0-1,0 0 1,0 0-1,0 0 1,0 0 0,0 1-1,-1-1 1,1 0 0,0 0-1,-1 0 1,1 1 0,-1-1-1,1 3 1,12 34 1761,-11-31-1055,3 11-133,-1-1-1,0 1 1,2 31-1,-6-30-776,0 0-1,-1 0 0,-1 1 0,0-1 0,-2 0 0,-6 19 0,-6 8-375,41-95-684,-14 18 245,1 1 0,1 0 0,2 1 1,0 0-1,39-51 0,-53 80 569,-1-1 0,0 1-1,1-1 1,-1 1-1,1-1 1,-1 1-1,1-1 1,-1 1 0,0 0-1,1-1 1,-1 1-1,1 0 1,0-1 0,-1 1-1,1 0 1,-1 0-1,1-1 1,-1 1 0,1 0-1,0 0 1,-1 0-1,1 0 1,0 0 0,-1 0-1,1 0 1,-1 0-1,1 0 1,0 0 0,-1 0-1,1 0 1,-1 1-1,1-1 1,0 0-1,-1 0 1,1 1 0,-1-1-1,1 0 1,0 1-1,14 27 100,-3 39 524,-12-45-91,-1 0 0,-3 24 0,-2 27-1174,6-73 479,0 1 1,0-1-1,0 1 0,0-1 1,0 1-1,0-1 1,0 1-1,0-1 0,0 1 1,1-1-1,-1 1 1,0-1-1,0 1 0,0-1 1,1 0-1,-1 1 0,0-1 1,0 1-1,1-1 1,-1 0-1,0 1 0,1-1 1,-1 0-1,1 1 1,-1-1-1,0 0 0,1 0 1,-1 1-1,1-1 1,-1 0-1,1 0 0,-1 0 1,0 0-1,1 1 1,-1-1-1,1 0 0,-1 0 1,1 0-1,-1 0 0,2 0 1,18-5-5089,-7-1 2574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00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40 143 1020,'9'-9'2409,"0"-1"-1,1 1 1,1 1 0,-1 0-1,15-9 1,-8 8-1141,1 1 1,-1 0-1,20-5 0,13-1-864,90-11 0,-129 23-154,-10 2-233,-1-1 1,0 1-1,0 0 1,1 0-1,-1 0 1,0 0 0,1-1-1,-1 1 1,0 0-1,1 0 1,-1 0-1,1 0 1,-1 0 0,0 0-1,1 0 1,-1 0-1,0 0 1,1 0-1,-1 0 1,0 0 0,1 0-1,-1 0 1,1 0-1,-1 0 1,0 0-1,1 1 1,-1-1 0,0 0-1,1 0 1,-1 0-1,0 1 1,0-1-1,1 0 1,-1 0 0,0 1-1,0-1 1,1 0-1,-1 0 1,0 1-1,0-1 1,0 0-1,1 1 1,-14 12 330,-24 13-101,4-7-99,2 3 0,0 0-1,1 2 1,2 2 0,1 0 0,0 2-1,3 0 1,0 2 0,2 1-1,1 1 1,-18 36 0,34-58-100,0 1 1,1-1 0,0 1 0,1 0-1,0 0 1,1 0 0,0 0 0,1 1 0,0-1-1,1 0 1,0 1 0,0-1 0,3 13-1,-1-17-32,1 1 0,-1 0 0,1-1 0,1 0 0,-1 0-1,1 0 1,1 0 0,-1 0 0,1-1 0,0 0 0,1 0-1,-1 0 1,1 0 0,0-1 0,1 0 0,-1-1 0,1 1-1,0-1 1,9 4 0,18 8-127,58 19-1,-23-19-2013,-58-14 786,-1-1 1,1-1-1,-1 0 0,13-1 0,-20 0 208,1 0 1,-1 0-1,1 0 1,-1 0-1,1 0 1,-1-1 0,0 0-1,6-3 1,-3-1-2483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01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80 1004,'25'-2'11171,"8"-4"-3891,-30 6-6967,0 0 1,-1-1 0,1 0 0,0 0 0,0 0-1,-1 0 1,1 0 0,-1 0 0,1-1 0,-1 1-1,1-1 1,-1 1 0,0-1 0,0 0 0,0 0-1,0 0 1,3-4 0,-47-17-9999,37 20 8325,-1 1 0,1-1 0,-1 1 0,1 0 0,-1 0 0,1 1 0,-10-1 0,-11-2-2218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11.8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1584 2631 1564,'-18'-1'16018,"40"11"-12412,31 3-2410,-6-10-751,0-2 1,0-3-1,88-13 1,-104 8-289,-1 0 0,-1-2 0,1-1 0,-2-1 0,1-2 1,51-32-1,-28 10 52,-1-2 0,-2-2 0,-2-3 0,-1-1 0,-3-2 0,-1-3 0,66-98 0,-24 15-159,75-126 123,-136 211-85,-1 0 0,-2-2 0,26-94 0,-24 44-51,-4 0 0,5-111-1,-21 176-17,-2-1-1,-1 0 0,-1 0 1,-13-60-1,11 76-9,-2 0-1,0 0 0,-1 1 1,0 0-1,-2 0 0,0 1 0,-1 0 1,0 0-1,-1 1 0,-18-18 1,-9-6 78,-2 1 1,-2 3 0,-1 1 0,-63-38 0,51 38-20,-1 2 1,-1 3 0,-2 2-1,0 3 1,-75-20-1,-443-78-48,357 78 25,154 33-38,-72-2-1,121 14-5,1 0-1,0 1 0,-1 0 1,1 2-1,-21 6 1,-28 6-1,-92 4 51,-57 10 130,186-24-142,1 2 1,0 0-1,1 1 0,0 2 1,-39 21-1,53-23-32,1 1-1,0 0 1,0 1-1,1 0 1,0 0-1,1 1 1,0 0-1,-7 14 1,-24 31 46,14-26 7,1 0 0,1 2 1,2 1-1,1 0 0,1 2 0,-25 68 0,3 9 193,27-76-152,1 1-1,2 0 1,-15 77 0,-1 429 548,27-516-620,2 0 0,0 0 1,2 0-1,2 0 0,0 0 1,2-1-1,1 0 1,1-1-1,1 1 0,19 34 1,-3-17 0,84 130 32,31 22 66,-128-183-128,-1-1 0,2 0 0,0-1 0,0-1-1,1 0 1,0-1 0,25 11 0,42 21 32,-59-28-26,1 0 0,1-2 0,0 0 0,0-2 0,1-1 0,0-1 0,37 5 0,-31-10-4,-19-2-1,1 0 0,-1 1 1,0 1-1,0 0 0,0 1 0,17 6 0,-11-2 9,1-1 0,0-1-1,0 0 1,27 2 0,34 7 16,-66-11-27,0-1 1,29 1 0,10 1 25,-38 0-3,0 0-1,0 0 1,-1 2-1,25 11 1,-7-10 27,-29-7-35,-1 0 0,1 0-1,-1 1 1,1-1-1,-1 1 1,1 0 0,-1 0-1,0 1 1,1-1 0,5 4-1,-8-4 2,1 1-9,0 0-1,0 0 1,0 0-1,1-1 1,-1 1-1,0-1 1,1 1-1,-1-1 1,1 0-1,-1 0 1,1 0-1,0 0 1,4 0-1,-6-1-47,-5 1-1400,0-1 309,0 1 0,0-1 0,1 0 0,-1-1-1,0 1 1,-7-2 0,8 1-9,-80-9-15190,57 4 12168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14.4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421 56 1436,'22'-13'3201,"15"-9"3094,-15 5 1679,-30 15-4684,-33 1-2575,-39 21-404,1 3 0,-102 46 0,133-42-283,47-27-30,0 1-1,0-1 1,1 1-1,-1 0 1,0-1-1,1 1 1,-1 0-1,0-1 1,1 1-1,-1 0 1,1 0-1,-1 0 1,1-1-1,0 1 1,-1 0-1,1 0 1,0 0-1,0 0 1,0 0-1,-1 1 1,2-1 0,-1 0 0,1 0-1,0 0 1,-1 0 0,1 0 0,0 0 0,-1 0-1,1 0 1,0-1 0,0 1 0,0 0 0,0 0-1,0-1 1,0 1 0,0-1 0,0 1 0,0-1-1,0 1 1,0-1 0,0 0 0,0 0 0,2 1 0,86 19-22,-69-18 13,0 2 0,0 1 0,-1 0 0,1 2 0,-1 0 0,28 15 1,-42-19 17,-1 0 0,1 1 0,-1-1 0,0 1 0,0 0 0,0 0 0,-1 0 0,0 0 0,1 1 0,-1-1 0,-1 1 1,1 0-1,-1 0 0,0 0 0,0 0 0,0 0 0,-1 0 0,0 1 0,0-1 0,0 0 0,0 1 0,-1-1 0,0 1 1,0-1-1,-1 0 0,1 1 0,-1-1 0,-1 1 0,1-1 0,-1 0 0,1 0 0,-1 0 0,-1 0 0,1 0 1,-1 0-1,0-1 0,0 1 0,0-1 0,-1 0 0,1 0 0,-1 0 0,-8 6 0,-12 5 135,-1-1 0,0-1-1,-1-2 1,-33 11 0,33-13-119,0 1 0,1 1 0,1 1 0,-39 25 0,52-26 447,4-2-4019,14-21-5549,-6 9 8186,1 0 260,6-18-9069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14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 27 1028,'-4'-27'9666,"8"49"-2548,-8 61-5123,-4-1 0,-25 110 0,-9 86-1402,39-209-978,3-68 129,-31-49-16652,25 40 14012,-1-2 67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15.1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1 128 20,'62'-20'10849,"3"6"-6565,22-5-1933,-42 3-1898,52-26 1,-68 29-471,-18 10-745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15.9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250 196 472,'-1'-1'569,"0"1"0,1-1 0,-1 0 1,1 0-1,-1 1 0,1-1 0,-1 0 0,1 0 0,-1 0 0,1 0 0,0 0 1,-1 0-1,1 0 0,0 0 0,0 1 0,0-1 0,0 0 0,0 0 1,0-1-1,11-36 2372,-9 34-3010,-1 0 0,1 0 1,0 0-1,-1 0 1,0-1-1,0 1 0,0 0 1,-1-1-1,0 1 0,1-1 1,-2-5-1,0 7 61,1 0 1,-1-1 0,0 1-1,0 0 1,-1 0-1,1 0 1,-1 0-1,0 0 1,0 0-1,0 0 1,0 1-1,0-1 1,0 1-1,-1-1 1,1 1-1,-1 0 1,0 0 0,1 0-1,-7-3 1,4 3 2,1 1 0,0 0 0,-1 0 0,1 0 1,-1 1-1,1 0 0,-1-1 0,0 1 1,1 1-1,-1-1 0,1 1 0,-1 0 0,-5 2 1,1 0 9,-1 0 0,1 1 0,0 0 1,0 0-1,1 1 0,-1 1 0,1-1 1,0 1-1,1 1 0,0-1 0,-1 1 1,2 0-1,-9 11 0,11-10 60,0 0-1,0 0 1,0 1-1,1-1 1,1 0-1,-1 1 1,1 0-1,1 0 1,-2 11-1,3-14 7,0-1 0,0 1 0,0 0 0,1-1-1,0 1 1,0 0 0,1-1 0,-1 0-1,1 1 1,0-1 0,0 0 0,1 0-1,0 0 1,0 0 0,7 9 0,-8-12-40,1-1 0,-1 1 0,1 0 0,-1-1-1,1 1 1,0-1 0,0 0 0,0 0 0,0 0 0,0-1 0,0 1 0,0-1 0,0 1 0,0-1 0,0 0 0,0 0 0,0 0 0,0 0 0,0-1 0,0 0-1,6-1 1,65-24 37,-66 22-47,8-3-26,0 0 0,0-1 1,-1-1-1,0-1 1,26-22-1,-35 26-27,0 1 0,-1-2 0,1 1 0,-1 0 0,-1-1 0,1 0 0,-1 0 0,-1 0 0,1-1 0,-1 1 0,0-1 0,-1 0 0,0 0 0,3-16 0,-5 21 6,0-5 4,1 0 0,0-1 0,0 1 0,1 0 0,0 0 0,0 0 0,5-11-1,16 51 524,-5 18 291,-11-30-577,0 0 0,1-1 0,13 21 0,-19-36-220,1 0 1,-1 0 0,1 0 0,0 0-1,0-1 1,0 1 0,1-1-1,-1 0 1,1 0 0,0-1 0,-1 1-1,1-1 1,1 1 0,-1-1 0,0 0-1,0-1 1,1 1 0,-1-1 0,7 1-1,-8-2-259,0 1-1,0-2 0,0 1 0,0 0 0,0-1 1,0 1-1,0-1 0,0 0 0,0 0 1,0 0-1,-1 0 0,1 0 0,0-1 1,-1 1-1,1-1 0,-1 0 0,1 1 1,-1-1-1,0 0 0,0-1 0,0 1 1,0 0-1,0-1 0,-1 1 0,1-1 0,-1 1 1,1-1-1,-1 0 0,0 0 0,0 1 1,0-1-1,0 0 0,-1 0 0,1-6 1,1-1-400,0-1 1,-1 0-1,-1 0 0,0 0 1,0 0-1,-1 0 1,0 0-1,-4-13 1,0-1 2600,5 25-1904,0 0 1,0 0-1,0 0 1,0 0 0,0 0-1,1 0 1,-1-1 0,0 1-1,0 0 1,0 0-1,0 0 1,0 0 0,0 0-1,0 0 1,0 0 0,0-1-1,0 1 1,0 0 0,0 0-1,1 0 1,-1 0-1,0 0 1,0 0 0,0 0-1,0 0 1,0 0 0,0 0-1,0 0 1,1 0-1,-1-1 1,0 1 0,0 0-1,0 0 1,0 0 0,0 0-1,0 0 1,1 0-1,-1 0 1,0 0 0,0 0-1,0 1 1,0-1 0,0 0-1,0 0 1,1 0-1,-1 0 1,0 0 0,0 0-1,0 0 1,0 0 0,0 0-1,0 0 1,0 0-1,1 0 1,-1 0 0,0 1-1,0-1 1,0 0 0,0 0-1,0 0 1,0 0 0,0 0-1,0 0 1,0 0-1,0 1 1,28 36 4645,-8-9-1355,16 12-229,-34-37-2995,1 0-1,-1 1 1,1-1 0,-1 0 0,-1 1 0,1-1-1,0 1 1,-1 0 0,1-1 0,0 8 0,-2-11-44,20-52 134,-14 39-732,1 0-1,1 1 0,0 0 0,20-21 0,-22 27-586,0-1-1,1 2 1,0-1-1,0 1 1,1 0-1,0 1 1,-1 0 0,1 0-1,11-3 1,0 0-2080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16.3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30 187 312,'47'-124'11567,"-26"62"-3861,-27 115-3700,-1 7-3613,-1 0-308,2 0-1,5 116 0,3-80-1693,-4-87-2356,-2-10 583,-9-20-1791,-15-45 89,26 60 4784,-5-11-1096,4 12 1939,1-1 0,0 1 0,0-1 1,0 1-1,0-1 0,1 0 1,0 0-1,0-6 0,2 10-216,-1 0 1,1 0-1,-1 0 0,1 0 0,0 0 0,0 0 0,0 1 1,0-1-1,0 0 0,0 0 0,0 1 0,1-1 0,-1 1 0,1-1 1,-1 1-1,1-1 0,-1 1 0,1 0 0,0 0 0,0 0 1,0 0-1,0 0 0,-1 0 0,1 1 0,0-1 0,0 1 0,3-1 1,50-15 1157,1 0-1875,-20 2-3657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17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1 279 44,'4'2'8567,"-3"7"-3405,2 10-2464,1-7-1558,-3-7-874,0 0 1,0 0-1,1-1 1,0 1-1,0 0 0,0-1 1,5 8-1,-6-11-247,1 1-1,-1-1 1,1 0 0,0 0 0,-1 1-1,1-1 1,0 0 0,0-1 0,0 1-1,0 0 1,0-1 0,0 1 0,0-1-1,0 1 1,0-1 0,0 0 0,0 0-1,0 0 1,0 0 0,0 0 0,0 0-1,0-1 1,2 0 0,20-4-21,-1-2 1,0 0-1,-1-1 0,0-2 1,0 0-1,-1-1 0,-1-1 1,1-1-1,-2-1 0,0-1 1,-1 0-1,0-1 0,-2-1 1,0-1-1,0-1 0,-2 0 1,15-24-1,-27 40-4,0-1 1,0 1-1,-1-1 1,1 1-1,-1-1 1,1 1-1,-1-1 1,0 0-1,0 0 1,-1 1-1,1-1 1,-1 0-1,0 0 1,0 0-1,0 0 0,-1 0 1,1 1-1,-1-1 1,0 0-1,0 0 1,0 1-1,-4-8 1,3 9 5,0-1 1,0 1-1,0 0 1,0 0-1,0 0 0,-1 1 1,1-1-1,-1 0 1,1 1-1,-1 0 1,0-1-1,1 1 1,-1 0-1,0 1 0,0-1 1,0 0-1,0 1 1,0-1-1,1 1 1,-1 0-1,0 0 1,0 0-1,0 1 0,0-1 1,0 1-1,0-1 1,0 1-1,0 0 1,1 0-1,-4 2 1,-17 5 4,0 2 1,1 1-1,1 0 1,0 2-1,0 0 1,1 1 0,-28 27-1,37-31 12,1 0 0,1 0 0,0 1 0,1 0 0,0 0 0,0 1-1,1 0 1,1 1 0,0-1 0,1 1 0,0 0 0,1 1 0,0-1 0,-3 25 0,7-32 16,-1 0 0,1 0 0,0 0 0,1 0 1,-1 0-1,1 0 0,0 0 0,1 0 0,-1-1 1,1 1-1,0-1 0,1 1 0,-1-1 1,1 1-1,0-1 0,0 0 0,1 0 0,0-1 1,0 1-1,0-1 0,0 0 0,0 0 0,1 0 1,0 0-1,0-1 0,0 0 0,11 5 1,-7-4-47,2-1 0,-1 0 0,0-1 0,1 0 1,-1 0-1,1-1 0,0 0 0,-1-1 0,1 0 1,0-1-1,-1 0 0,1-1 0,-1 0 0,18-6 1,-20 5-320,-1 0 1,0 0 0,0 0-1,0-1 1,0 0 0,-1-1-1,10-7 1,-12 8-443,0-1-1,0 1 1,-1 0 0,0-1-1,0 0 1,0 0 0,0 0 0,-1 0-1,1 0 1,-1 0 0,-1-1-1,1 1 1,-1-1 0,0 1-1,0-1 1,-1 1 0,1-10-1,-3-2-1669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17.3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76,'1'0'275,"0"0"1,0 1-1,0-1 0,-1 1 1,1 0-1,0-1 0,-1 1 1,1-1-1,0 1 0,-1 0 1,1-1-1,-1 1 0,1 0 1,-1 0-1,1 0 0,-1-1 1,0 1-1,1 0 0,-1 0 1,0 0-1,0 0 0,0 0 1,0-1-1,1 1 0,-1 0 1,0 0-1,0 0 0,-1 2 1,1 36 1874,-1-29-849,4 40 1984,9 52-1,-6-55-2884,-6-44-400,6 24 95,-5-27-89,0 0-1,0 0 1,0 0-1,0 0 1,0 0-1,0-1 1,-1 1-1,1 0 1,0-1-1,0 1 1,0 0-1,-1-1 1,1 1-1,0-1 1,-1 1-1,1-1 1,0 0-1,-1 1 1,1-1-1,0 0 1,-1 1-1,1-1 1,-1 0-1,0 0 1,1 1-1,-1-1 1,1-2-1,55-74-339,-34 45-122,2 0 0,1 1 1,33-31-1,-58 61 461,0 1 1,1-1-1,-1 1 0,1-1 1,-1 1-1,1-1 0,-1 1 1,1-1-1,-1 1 1,1 0-1,-1-1 0,1 1 1,-1 0-1,1-1 0,0 1 1,-1 0-1,1 0 1,0 0-1,-1-1 0,1 1 1,0 0-1,-1 0 0,1 0 1,0 0-1,-1 0 1,1 0-1,0 0 0,-1 1 1,1-1-1,-1 0 0,1 0 1,0 0-1,-1 1 1,1-1-1,-1 0 0,2 1 1,-1 1 25,0 0-1,0 0 1,0 0 0,0 0 0,0 0 0,0 0 0,-1 0-1,1 0 1,-1 0 0,1 0 0,-1 4 0,-1 58 680,-7-5-441,3-29-56,-1 45 0,6-64-894,1 0 0,0 0 0,0-1 0,4 16 0,-4-25 442,-1 0 0,1 0 0,0 0 0,-1 0 0,1 0-1,0 0 1,-1-1 0,1 1 0,0 0 0,0 0 0,0 0 0,0-1 0,0 1 0,0 0 0,0-1 0,0 1 0,0-1 0,0 1 0,0-1 0,0 0 0,0 1 0,0-1 0,1 0 0,-1 0 0,0 0 0,0 0 0,0 0 0,0 0 0,1 0 0,-1 0 0,2-1-1,39-9-4237,-38 9 3811,10-5-1195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34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387 25 64,'0'-2'425,"-1"1"-1,1 0 1,-1 0 0,1-1 0,-1 1-1,0 0 1,1 0 0,-1 0 0,0-1-1,0 1 1,0 0 0,0 0 0,0 0-1,0 1 1,0-1 0,0 0 0,0 0-1,0 0 1,-1 1 0,1-1 0,0 1-1,-1-1 1,1 1 0,0-1 0,-1 1-1,1 0 1,0 0 0,-1 0 0,-1 0-1,-2 0-22,1 1 0,0 0 1,-1 0-1,1 1 0,0-1 0,0 1 0,0 0 0,0 0 0,-6 4 0,-9 8-19,0 1-1,-26 28 0,43-41-202,-24 25-35,1 2 1,2 0 0,0 2 0,2 1-1,2 0 1,1 2 0,1 0-1,-22 66 1,37-91-111,-1 0 1,1 1-1,1-1 0,0 1 0,0-1 0,1 1 0,0 0 1,0-1-1,1 1 0,1-1 0,3 14 0,-4-19-6,1-1-1,-1 1 0,1-1 0,0 1 0,0-1 0,0 0 0,0 0 0,1 0 0,-1 0 0,1 0 1,0 0-1,-1-1 0,1 1 0,1-1 0,-1 0 0,0 0 0,0 0 0,1 0 0,-1-1 0,1 1 1,0-1-1,-1 0 0,1 0 0,0 0 0,0-1 0,-1 1 0,1-1 0,0 0 0,0 0 0,6-1 1,23-2 17,0-1 0,0-2 0,59-18 0,-77 20-490,0-2 0,0 0 0,-1 0 0,0-2 1,0 1-1,-1-2 0,0 0 0,-1-1 0,0 0 0,14-15 0,-18 14-1119,0-1-1,-2-1 0,1 0 1,-2 0-1,1 0 0,-2 0 1,4-17-1,-7 25 1046,6-22-2167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17.8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271 706 1476,'-1'-7'458,"0"0"0,0 0 0,-1 0 0,1 0 0,-1 0 1,-1 0-1,0 0 0,0 0 0,0 1 0,0 0 0,-1-1 0,0 1 0,-1 1 0,1-1 0,-1 0 0,0 1 0,-11-8 0,13 10-292,0 1 0,0-1-1,0 1 1,0 0 0,-1 1-1,1-1 1,-1 0 0,1 1 0,-1 0-1,1 0 1,-1 0 0,0 0-1,0 1 1,1-1 0,-1 1-1,0 0 1,0 0 0,0 0-1,1 1 1,-1-1 0,0 1-1,1 0 1,-1 0 0,0 0 0,1 1-1,-1-1 1,1 1 0,0 0-1,-1 0 1,1 0 0,0 0-1,0 1 1,1-1 0,-1 1-1,-3 3 1,-3 4 165,0 1 1,0 0-1,1 0 0,0 1 0,1 0 0,0 0 1,1 1-1,-8 23 0,14-35-312,0 0-1,-1 0 1,1 0 0,0 0-1,0 0 1,0 0 0,0 1 0,0-1-1,0 0 1,0 0 0,0 0-1,0 0 1,1 0 0,-1 0-1,0 0 1,1 0 0,-1 0-1,1 0 1,-1 0 0,1 0-1,-1 0 1,1 0 0,0 0 0,0 0-1,-1-1 1,1 1 0,0 0-1,0-1 1,0 1 0,1 1-1,1-2 24,0 1 0,0 0 0,0-1 0,-1 1 0,1-1 0,0 0-1,0 0 1,0 0 0,0-1 0,0 1 0,4-2 0,7-2 130,0 0 1,0-1-1,21-11 1,-11 1-84,1-1 0,-2 0 1,0-2-1,-1 0 1,-1-2-1,-1-1 1,-1 0-1,0-1 1,-2-1-1,-1-1 0,26-49 1,-27 43-35,-2-1-1,-2 0 1,0-1 0,-3 0 0,0 0-1,-2-1 1,-1 0 0,-2 0 0,-1 0-1,-3-36 1,0 66-82,-5-35 1349,6 38-1295,0-1 0,0 1 0,0 0 0,0 0 0,-1-1-1,1 1 1,0 0 0,0 0 0,0 0 0,-1-1 0,1 1 0,0 0 0,0 0 0,0 0 0,-1 0 0,1-1 0,0 1 0,0 0 0,-1 0 0,1 0 0,0 0-1,-1 0 1,1 0 0,0 0 0,0 0 0,-1 0 0,1 0 0,0 0 0,-1 0 0,1 0 0,0 0 0,0 0 0,-1 0 0,0 0 0,-14 15 303,1 5-254,1 1 1,1 1 0,1 0-1,1 0 1,-15 48 0,13-26-29,2 0 0,-6 62 0,14-95-292,2 0 1,-1 0-1,1 0 1,1 0-1,0 0 1,1 0-1,0 0 1,0 0-1,6 15 1,-7-26 75,-1 1 1,0-1-1,1 1 0,-1 0 1,0-1-1,1 1 0,-1-1 1,1 1-1,-1-1 1,1 1-1,-1-1 0,1 1 1,0-1-1,-1 0 0,1 1 1,-1-1-1,1 0 1,0 0-1,-1 1 0,1-1 1,0 0-1,0 0 1,-1 0-1,1 0 0,0 0 1,1 0-599,0 0 0,0 0 0,-1 0 0,1 0 0,0-1 0,-1 1 0,1-1 0,0 1 1,-1-1-1,1 0 0,-1 1 0,1-1 0,2-2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24.2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1440 166 296,'44'-42'5739,"-35"35"-3295,-1-1 1,0 1 0,0-2-1,-1 1 1,10-16 0,-12 16-905,-1 2-734,-1 0-1,1 0 1,-1-1 0,0 0-1,2-8 1,-5 15-758,0-1 0,-1 1 1,1 0-1,0-1 0,0 1 0,-1 0 0,1-1 0,0 1 0,-1 0 0,1-1 1,-1 1-1,1 0 0,0 0 0,-1-1 0,1 1 0,-1 0 0,1 0 0,0 0 1,-1-1-1,1 1 0,-1 0 0,1 0 0,-1 0 0,1 0 0,-1 0 0,1 0 1,-1 0-1,1 0 0,0 0 0,-1 0 0,1 0 0,-1 1 0,1-1 0,-1 0 1,1 0-1,-1 0 0,1 1 0,0-1 0,-1 0 0,-28 10 14,20-6 19,-14 4-76,0 0 0,0 2 0,-24 14 1,36-18-10,-1 1 0,1 1 0,1 0 0,-1 0 0,1 1 0,1 1 1,-13 15-1,20-22-5,-1 0 0,1 0 0,0 0 0,1 0 0,-1 0 0,0 1 0,1-1 0,0 1 0,0-1 0,0 1 0,0 0 0,0-1 0,1 1 0,0 0 0,0 0 0,0-1 0,0 1 0,0 0 0,1-1 0,1 6 0,0-4-20,0 1-1,1-2 1,0 1 0,0 0 0,0 0 0,1-1 0,-1 0 0,1 0 0,0 0-1,0 0 1,1 0 0,5 3 0,10 5-112,1 0 0,0-1 0,1-2 0,0 0 0,25 6 0,-10-5-57,-26-9 123,-1 2 0,1-1 0,-1 1 0,0 1 0,1 0 1,-2 1-1,1 0 0,10 6 0,-20-10 72,1-1 0,-1 0 0,1 1 0,-1-1-1,0 1 1,1-1 0,-1 1 0,0-1 0,1 1 0,-1-1 0,0 1 0,0 0-1,0-1 1,1 1 0,-1-1 0,0 1 0,0 0 0,0-1 0,0 1-1,0-1 1,0 1 0,0 0 0,0-1 0,0 1 0,0-1 0,0 1-1,-1 0 1,1-1 0,0 2 0,-16 16-147,-26 9-67,41-27 215,-21 11-16,-1-1 0,0-1 0,-1-1 0,1-1-1,-2-1 1,1-1 0,0-2 0,-1 0 0,0-1-1,0-2 1,-35-3 0,40 1 3,-1-1 1,1-1-1,0-1 0,0 0 1,1-2-1,0 0 0,0-1 1,0-1-1,1-1 0,1 0 0,-1-2 1,2 0-1,0 0 0,-19-20 1,22 18 1,1 0 0,1-1 0,-15-24 0,34 58 31,-1 0 0,-1 1 0,7 37 1,1 5 74,-12-56-84,3 11 21,-1-1 0,0 1-1,1 27 1,-5-43-32,-1 0 1,1 0 0,-1 0-1,1 0 1,-1 0 0,1-1 0,-1 1-1,0 0 1,1 0 0,-1 0-1,0 0 1,0-1 0,0 1-1,0 0 1,0-1 0,0 1-1,0-1 1,0 1 0,0-1-1,0 1 1,0-1 0,0 0 0,0 1-1,0-1 1,0 0 0,0 0-1,-2 0 1,-39 4-370,34-4 177,-56 7-1420,32-3-651,-49 1 0,72-5 749,0-1-1,0 0 0,0 0 1,0-1-1,-15-5 0,22 6 1309,1 0 1,-1 0-1,1 0 0,0 0 0,-1 0 0,1 0 1,0 0-1,-1-1 0,1 1 0,0 0 0,0-1 1,0 1-1,0-1 0,0 1 0,0-1 0,1 1 1,-1-1-1,1 0 0,-1 0 0,1 1 0,-1-1 1,1 0-1,0 0 0,0 1 0,0-1 0,0 0 1,0 0-1,0-1 0,13-61 232,-6 32 405,-6 17 128,-1 0-1,0 0 1,-1 0-1,0 0 1,-7-26-1,-4-7 11289,12 48-11661,13 17 1281,13 33-1136,-23-41-262,0-1-1,-1 1 0,0 0 0,-1 1 1,0-1-1,-1 0 0,0 0 0,0 0 0,-1 0 1,0 0-1,0 1 0,-1-2 0,-1 1 1,1 0-1,-1 0 0,-1-1 0,0 1 1,0-1-1,0 0 0,-1 0 0,0-1 1,-1 1-1,0-1 0,0 0 0,0-1 0,-1 0 1,0 0-1,-10 7 0,-12 7-23,-1-1-1,-1-2 1,-52 22-1,-104 30-2947,169-63 2207,-19 6-3820,-1-2 0,-45 6 1,49-12 925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25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2095 177 708,'3'-5'1052,"1"0"0,0 0-1,0 1 1,0-1 0,1 1 0,0 0-1,0 0 1,0 1 0,0 0 0,0 0-1,1 0 1,10-4 0,-13 6-681,0 1 0,0-1 0,0 1 0,0-1 0,0 1 0,0 0 0,0 1 0,0-1 0,0 0 0,0 1 0,5 1 0,-4-1-290,-1 1-1,1 0 0,-1 0 1,1 0-1,-1 0 0,0 0 0,1 1 1,-1 0-1,-1-1 0,5 5 0,13 16 203,-9-11-157,0 0 1,0 1-1,-1 0 1,0 0 0,-2 1-1,1 1 1,-2 0-1,10 26 1,-15-38-95,-1 0-1,0 0 1,0 1-1,-1-1 1,1 1-1,-1-1 1,0 1 0,1-1-1,-2 1 1,1-1-1,0 1 1,-1-1 0,1 0-1,-1 1 1,-2 5-1,1-6-20,0-1 0,-1 1 0,1-1 0,-1 0-1,1 0 1,-1 0 0,0 0 0,1-1 0,-1 1-1,0-1 1,0 0 0,0 1 0,0-1 0,-1-1 0,1 1-1,0 0 1,-6 0 0,1 0-56,0 1 0,0-2 0,0 1 0,0-1 0,0 0 0,0 0 1,0-1-1,0 0 0,0-1 0,1 0 0,-1 0 0,-12-5 0,16 4-18,0 1 0,0-1 0,0 1 0,1-1 0,-1 0-1,1-1 1,0 1 0,0 0 0,0-1 0,0 0 0,1 0 0,-1 0 0,1 0 0,0 0 0,0 0 0,1-1 0,-1 1 0,1 0-1,0-1 1,0 1 0,0-1 0,1-8 0,-1-132-184,1 145 262,0 0 1,0 0 0,0 0-1,0-1 1,0 1-1,0 0 1,0 0 0,0 0-1,0-1 1,0 1-1,0 0 1,-1 0 0,1 0-1,0-1 1,0 1-1,0 0 1,0 0 0,0 0-1,0 0 1,-1 0-1,1-1 1,0 1 0,0 0-1,0 0 1,-1 0-1,1 0 1,0 0 0,0 0-1,0 0 1,0 0-1,-1 0 1,1 0 0,0 0-1,0 0 1,-1 0-1,1 0 1,0 0 0,0 0-1,0 0 1,-1 0-1,1 0 1,0 0 0,0 0-1,0 0 1,-1 0-1,1 0 1,0 0 0,0 0-1,0 0 1,-1 1-1,-16 9 236,-15 15-238,19-12-6,-1 0 0,0-1 0,-1 0 0,0-1 0,-32 16 0,38-22-13,1-2 1,-1 1-1,0-1 1,0 0-1,0-1 1,-1 0-1,1-1 0,0 0 1,-1 0-1,1-1 1,-1 0-1,1-1 1,-15-2-1,21 2-11,0 0 0,1 0 0,-1 0 0,1 0-1,-1 0 1,1-1 0,0 1 0,0-1 0,-1 0-1,1 1 1,0-1 0,-2-3 0,3 3 14,0 1 0,0 0 0,-1-1 0,1 1 0,0 0 0,0 0 0,-1 0 0,1 0 0,-1 0 0,1 0 0,-1 0 0,1 1 0,-1-1 0,0 0 0,1 1 0,-1-1 0,0 1 0,1 0 0,-1 0 0,0 0 0,1-1 0,-1 1 0,0 1 0,0-1 0,1 0 0,-1 0 0,0 1 0,1-1 0,-3 1 0,-34 11 29,20-5-25,-1-1 0,1-1 1,-1-1-1,0-1 1,-32 2-1,-6-3 154,-57 9 0,111-11-155,0 1 0,1-1 1,-1 0-1,1 0 0,-1-1 0,0 1 0,1-1 1,-1 1-1,1-1 0,-1 0 0,1 0 1,0 0-1,-1 0 0,1 0 0,0-1 0,0 1 1,0 0-1,-3-4 0,0 1 1,1 0 0,1-1 1,-1 0-1,1 0 0,0 0 0,0 0 1,-5-11-1,3 1 2,0-1 0,0 1 0,2-1 0,0-1 0,-1-17 1,4-71 746,11 178-32,-6-18-409,-3-43-284,-1 0-1,0-1 1,-1 1-1,0 0 1,0-1-1,-4 19 0,3-29-17,0 1 1,0-1-1,0 1 0,0-1 0,0 0 0,0 0 0,0 0 0,-1 0 0,1 0 0,0 0 0,-1 0 0,1 0 0,0 0 0,-1 0 0,1-1 0,-1 1 0,1-1 0,-1 1 0,-2 0 0,-39 7 61,30-6-43,-334 39 265,199-27-224,55-5-16,-118-4-1,173-6 84,0-3 1,1 0-1,-1-3 1,1-1-1,1-1 1,-37-16-1,65 23-58,1-2 0,-1 1 1,1-1-1,0 0 0,0 0 0,1-1 0,-1 0 0,1 0 0,0-1 0,-9-10 0,11 10-5,1 0-1,-1 0 0,2-1 0,-1 1 0,1-1 0,0 1 0,0-1 0,0 0 1,1 0-1,0 0 0,1 0 0,0-12 0,0 5-45,0-1 0,1 1 0,1 0-1,1-1 1,0 1 0,0 0 0,1 1 0,10-22 0,-14 35-25,0 0 1,0 0-1,1 0 1,-1-1-1,0 1 1,0 0-1,0 0 1,0 0-1,0 0 1,0 0-1,1 0 1,-1-1-1,0 1 1,0 0 0,0 0-1,0 0 1,1 0-1,-1 0 1,0 0-1,0 0 1,0 0-1,0 0 1,1 0-1,-1 0 1,0 0-1,0 0 1,0 0-1,0 0 1,1 0-1,-1 0 1,0 0-1,0 0 1,0 0-1,0 0 1,1 0-1,-1 0 1,0 1-1,0-1 1,0 0 0,0 0-1,1 0 1,-1 0-1,0 0 1,0 0-1,0 1 1,0-1-1,0 0 1,0 0-1,1 0 1,8 14-5,3 15 6,-7-8-83,0-1 0,2 0-1,0 0 1,2 0 0,16 28-1,-20-40-239,0-1 1,1 0-1,0 0 0,0-1 0,0 0 0,12 9 1,-11-10-427,1-1 0,-1 0 0,1 0 1,-1-1-1,1 0 0,0 0 0,17 3 1,-12-4-1457,0-1 1,1 0-1,-1-1 0,0-1 1,17-2-1,-3-2-1376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25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0 230 724,'43'3'1246,"-1"-2"1,0-1-1,1-3 1,-1-1-1,0-2 0,45-13 1,-69 15-877,0-2 1,0 0 0,0 0-1,-1-2 1,31-18-1,-43 23-307,0 0 0,-1 0-1,1 0 1,-1-1 0,0 0-1,0 0 1,0 0 0,0 0-1,-1 0 1,1-1-1,-1 0 1,0 1 0,-1-1-1,1 0 1,-1-1 0,0 1-1,0 0 1,-1 0 0,0-1-1,0 1 1,0-1 0,0 1-1,-1-1 1,0-7 0,0 12-45,0 0 0,0 0 0,0 0 0,0 0 0,0 0 1,-1 0-1,1 0 0,0 0 0,0 1 0,-1-1 1,1 0-1,-1 0 0,1 0 0,-1 0 0,1 0 1,-1 1-1,1-1 0,-1 0 0,0 0 0,1 1 1,-1-1-1,0 1 0,0-1 0,1 1 0,-1-1 0,0 1 1,0-1-1,0 1 0,0-1 0,0 1 0,-1 0 1,0 0-128,-1 0 1,1 0 0,-1 0 0,1 1 0,-1 0 0,1-1-1,-1 1 1,1 0 0,0 0 0,-1 0 0,-3 3 0,-5 3-1557,-1 1 0,2 1 0,-15 14 0,8-5-1088,0 1-41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26.2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68 972,'0'6'1602,"1"0"0,0-1 1,0 1-1,0 0 0,1-1 0,0 1 0,0-1 0,0 1 0,1-1 1,-1 0-1,7 9 0,-8-14-1550,0 0-1,-1 0 1,1 0 0,-1 0-1,1 0 1,-1 0 0,1 0 0,0 0-1,-1 0 1,1 0 0,-1 0 0,1 0-1,0 0 1,-1 0 0,1 0-1,-1 0 1,1-1 0,-1 1 0,1 0-1,-1 0 1,1-1 0,-1 1-1,1-1 1,-1 1 0,1 0 0,-1-1-1,1 1 1,-1-1 0,0 1 0,1-1-1,-1 1 1,0-1 0,1 1-1,-1-1 1,0 1 0,0-1 0,0 1-1,1-1 1,-1 1 0,0-1-1,0 0 1,0 1 0,0-2 0,8-26-3678,-8 22 2262,-1-1 0,0 1 0,0-1-1,0 1 1,-1-1 0,0 1 0,0 0 0,-1 0 0,0 0 0,-6-10 0,-4-5-2095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26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54 156,'8'-10'2147,"-4"5"-1200,0 0 0,1 0 0,-1 0 0,1 1 0,8-7 0,-10 10-703,0-1-1,-1 1 1,1 0-1,0 0 1,0 0 0,0 1-1,0-1 1,0 1-1,0-1 1,0 1 0,1 0-1,-1 0 1,0 0-1,5 2 1,225 24 7329,-77-20-12164,-181-4-6820,-5 0 8253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26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450 83 1468,'1'-5'1182,"0"0"0,0 0 0,0-1 0,0 1 0,-1 0 0,0-1-1,0 1 1,-2-10 0,1-11 3314,38 52-2888,-33-22-1543,0-1 1,0 1-1,0 0 0,-1 0 1,1 0-1,-1 0 0,0 1 1,-1 0-1,1-1 0,-1 1 1,0 0-1,0 0 0,0 0 0,-1 0 1,0 0-1,0 0 0,0 1 1,0-1-1,-1 0 0,0 1 1,-1 7-1,-1-5-53,0-1 0,0 1 1,-1 0-1,0-1 0,0 0 0,-1 0 1,0 0-1,-1 0 0,1 0 0,-1-1 0,0 0 1,-1 0-1,-11 9 0,-9 8-660,-2-3-1,0 0 0,-1-2 1,-61 28-1,-135 38-11268,181-70 8992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27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1755 46 2404,'1'-1'346,"1"0"0,-1 0 0,1 1 1,-1-1-1,1 0 0,0 1 0,-1-1 0,1 1 0,0-1 0,-1 1 0,1 0 0,0 0 0,-1 0 0,1 0 0,0 0 1,0 0-1,-1 0 0,1 0 0,0 1 0,-1-1 0,1 1 0,0-1 0,-1 1 0,3 1 0,0 1 31,1 0 0,-1 0 0,0 0 0,0 1 0,0-1 0,-1 1 0,1 0 0,3 6 0,5 9 363,0 1 0,16 37 1,-11-20-433,-1 0 1,-2 1-1,-2 1 1,-1 0-1,5 40 1,-16-77-307,0-1-1,0 1 1,0-1 0,0 1 0,0 0-1,0-1 1,0 1 0,0-1-1,0 1 1,-1 0 0,1-1 0,-1 1-1,1-1 1,-1 1 0,0-1 0,0 0-1,1 1 1,-1-1 0,0 0-1,0 1 1,0-1 0,0 0 0,-1 0-1,1 0 1,0 0 0,-3 2-1,1-2-4,-1 1 0,1-1 0,-1 0-1,0 0 1,1-1 0,-1 1-1,0-1 1,0 0 0,1 0-1,-1 0 1,-4-1 0,-6-1-70,0 0-1,0-1 1,1-1 0,-1-1 0,-16-7-1,24 9-31,0-1-1,1 0 0,-1 1 1,1-2-1,0 1 0,0-1 1,0 0-1,1 0 0,0 0 1,0 0-1,0-1 0,0 0 1,1 1-1,-5-14 0,1-2-379,1-1 0,0 0-1,-2-25 1,-2-8 256,7 54 956,-4 9-372,-8 18-181,10-17-77,-5 6-40,0 0 0,-1-1 0,0 0 0,-1 0 0,-26 22 0,32-31-50,0-1-1,-1 1 1,1-1-1,-1 0 1,0 0 0,0-1-1,0 0 1,0 0-1,-1-1 1,1 0 0,-1 0-1,1-1 1,-1 0-1,1 0 1,-1-1 0,-12-1-1,18 1-27,0 0 0,-1-1-1,1 1 1,0-1 0,0 0-1,0 0 1,0 0 0,0 0 0,0 0-1,0 0 1,0 0 0,1-1 0,-1 1-1,0-1 1,1 1 0,-1-1-1,1 0 1,0 0 0,-1 1 0,1-1-1,0 0 1,0 0 0,-1-4 0,-2-4-228,2 0 1,-1 0 0,2 0 0,-2-12-1,-3-15-333,6 36 586,-1 1 0,1 0 0,0-1 1,-1 1-1,1 0 0,0 0 0,-1-1 0,1 1 1,0 0-1,-1 0 0,1 0 0,-1 0 0,1 0 1,0-1-1,-1 1 0,1 0 0,-1 0 0,1 0 1,-1 0-1,1 0 0,0 0 0,-1 0 0,1 0 0,-1 0 1,1 1-1,-1-1 0,1 0 0,0 0 0,-1 0 1,1 0-1,0 1 0,-1-1 0,1 0 0,-1 0 1,1 1-1,-1-1 0,-22 14 90,14-8-38,-21 6 257,-1-1 0,0-1 0,0-2 0,-1-1 0,-63 5 0,68-10-187,0-2 1,1-1 0,-1 0-1,0-2 1,1-2 0,0 0 0,-43-15-1,63 18-53,0 0 0,1 0-1,-1-1 1,1 0 0,0 0 0,0 0-1,0-1 1,0 0 0,1 0 0,-1 0-1,-6-8 1,10 9-47,0 1-1,0 0 1,0 0-1,1 0 1,-1 0-1,0-1 1,1 1-1,-1 0 1,1 0-1,0-1 1,0 1-1,0 0 1,0-1-1,0 1 1,1 0-1,-1-1 1,1 1-1,-1 0 1,1 0-1,0-1 1,0 1-1,0 0 1,0 0-1,0 0 1,0 0-1,1 0 1,-1 1-1,1-1 1,-1 0-1,1 1 1,0-1 0,3-2-1,8-7-25,-1 0 0,2 1 0,-1 1 0,2 0 0,16-8 0,-21 13-3,-1 0 0,1 0 0,0 1 0,0 0 1,0 0-1,0 1 0,0 1 0,1 0 0,14 0 0,-23 1 1,0 0 0,0 0 0,0 0 0,0 0 0,0 0 0,0 1 0,0-1 0,0 1 0,0-1 0,0 1-1,0 0 1,0 0 0,-1 0 0,1 0 0,0 0 0,-1 0 0,1 0 0,-1 1 0,1-1 0,-1 0 0,1 1 0,-1 0-1,2 2 1,-2-1 2,-1-1 0,1 0 0,-1 1 0,0-1 0,0 1-1,0-1 1,0 1 0,0-1 0,0 1 0,-1-1 0,1 0-1,-1 1 1,0-1 0,0 0 0,0 1 0,-1 2 0,-5 6 25,1 1 1,-2-2 0,1 1 0,-1-1 0,-19 18-1,-3-4 126,-1-1-1,-36 20 0,38-26-102,1 2 1,1 1-1,-27 24 0,48-39-39,1 0 0,1 0 0,-1 1-1,1 0 1,0-1 0,0 1 0,0 1 0,1-1 0,0 0 0,0 1 0,1 0 0,0-1 0,0 1 0,1 0 0,-2 8-1,3-3-5,1 1-1,0-1 0,1 0 0,0 0 1,0 0-1,2 0 0,8 21 0,-5-12 1,-3-12-1,0 0 0,-1 1 0,0-1 0,0 1 0,-1-1 0,1 16 1,-3-21-2,-1 0 1,1-1 0,-1 1 0,0-1 0,0 1 0,0-1 0,-1 1 0,1-1 0,-1 0 0,1 1 0,-1-1 0,0 0 0,-1 0 0,1-1 0,0 1 0,-1 0 0,1-1 0,-1 1 0,0-1 0,0 0 0,-6 4 0,-5 1 4,0 1 0,-1-2-1,0 0 1,0-1 0,0 0-1,-1-1 1,-31 3 0,2-2-24,-69-3-1,-38-12 57,135 8 39,-1-2-1,1 0 1,-1 0-1,1-2 0,0 0 1,-21-12-1,34 16-28,0 0 1,1-1-1,-1 0 0,1 1 0,0-1 0,0-1 1,0 1-1,0 0 0,0-1 0,1 1 1,0-1-1,-1 0 0,1 0 0,1 0 0,-1 0 1,1 0-1,-1 0 0,1 0 0,0-1 0,1 1 1,-1 0-1,1-1 0,0 1 0,0-1 0,0 1 1,0 0-1,1-1 0,2-7 0,3-11 30,1 0 0,1 0-1,1 1 1,13-24 0,-10 22-105,186-349-1148,-102 221-7114,-72 119-630,-17 25 5833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28.1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157 108 3008,'3'-2'957,"0"0"-1,0-1 0,-1 1 1,1-1-1,-1 0 0,1 1 0,-1-1 1,0 0-1,0 0 0,0 0 1,-1-1-1,1 1 0,1-6 1,-2 8-753,-1-1 0,0 1 1,0 0-1,0 0 1,0-1-1,0 1 1,0 0-1,-1 0 0,1 0 1,0-1-1,0 1 1,-1 0-1,1 0 1,-1 0-1,1 0 0,-1 0 1,-1-2-1,1 1-226,-1 0 0,0 1 0,0-1 0,0 1 0,0-1 0,0 1 0,0 0 0,0 0 0,0 0 0,0 0 0,0 0 0,-4 0 0,-45-12-4420,-27 4-6564,52 9 7592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2:28.4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113 6 2428,'13'11'22487,"-11"-18"-23338,-3 6 508,0 0 1,0 0-1,0 0 1,0 1-1,0-1 1,0 0-1,0 1 1,0-1 0,0 1-1,0-1 1,-1 1-1,1 0 1,0-1-1,0 1 1,-1 0-1,1 0 1,0 0 0,-1 0-1,0 0 1,-31-1-5659,1 4 2183,-6 4-34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34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328 2 1340,'-7'-2'8480,"6"3"-8323,-6 15 4021,-3 27-1464,9-39-2079,-158 538 4933,96-351-4816,41-119-773,3 0-1,-11 90 1,21-29-5769,17-172-9500,-9 25 12718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24.8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1183 120 292,'-16'-57'11056,"26"47"-2796,-15 10-5967,5 0-2172,-18-8 2023,-68-2-1882,31 13-207,0 2 0,0 2 1,1 3-1,0 2 0,-95 35 1,102-26-64,0 3 1,2 2 0,-79 59-1,19 4-31,71-58 42,11-8-19,0 0-1,2 1 1,0 1-1,2 1 1,1 1 0,1 1-1,1 0 1,2 1-1,0 1 1,2 0-1,2 1 1,1 0-1,1 0 1,1 1 0,2 0-1,1 0 1,1 35-1,3-54 22,1 0 0,1-1 1,-1 1-1,2-1 0,0 0 0,0 0 0,1 0 0,1 0 0,0 0 0,0-1 0,1 0 0,1 0 0,10 14 1,1 0 42,1 0 0,1-1 0,1-2 1,2 0-1,46 36 0,-16-21 97,105 53-1,-123-70-131,-1 2 0,45 38 0,32 21 98,-96-72-103,0 0 0,1-2 0,0 0 0,0-1 0,0 0 0,18 3 0,25 0 11,0-3 0,1-3 0,-1-2 0,1-2 0,-1-4 0,1-2 0,62-15 0,86-21 579,228-79 0,-407 109-530,0-1 0,-1-1 0,-1-1 0,-1-2-1,0-1 1,-1-1 0,-1-1 0,-1 0 0,29-38 0,-37 39-55,0 0 1,-2-1-1,0-1 0,-2 0 0,0-1 0,-1 0 1,-2 0-1,10-38 0,-8 14 40,-2-1-1,-2 0 1,-1-73 0,-5 94 22,-1 0-1,-2-1 1,0 1 0,-2 0 0,-1 1 0,-17-48 0,15 57-46,0 0-1,-1 0 1,0 1 0,-1 0-1,-1 1 1,-1 0-1,0 1 1,0 0-1,-2 1 1,-27-21-1,-43-22 15,-103-52-1,-41 7 7,196 80-57,26 16 3,-1 0 1,1 1-1,-1 0 1,0 0-1,-10-3 1,-7-1 5,-1 2 1,0 1-1,0 1 1,0 1-1,-31 1 0,-127 12-173,13 0-737,102-18-1143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25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251 5 340,'0'-4'6427,"-6"7"-6013,1 1 0,-1-1 1,0 1-1,0-2 0,0 1 1,0-1-1,-9 2 0,-6 4 208,13-5-562,1 0 0,0 0 0,-1 1 0,2 0 0,-1 0 0,0 1 0,1 0 0,0 0 0,0 0 0,0 1 0,0 0 0,1 0 0,-5 8 0,10-14-51,0 1 0,-1-1-1,1 0 1,0 1 0,0-1-1,0 1 1,0-1 0,0 0 0,0 1-1,0-1 1,0 1 0,0-1 0,0 0-1,0 1 1,1-1 0,-1 1-1,0-1 1,0 0 0,0 1 0,0-1-1,1 0 1,-1 1 0,0-1 0,0 0-1,1 1 1,-1-1 0,0 0 0,0 0-1,1 1 1,-1-1 0,0 0-1,1 0 1,-1 0 0,0 1 0,1-1-1,-1 0 1,0 0 0,1 0 0,-1 0-1,1 0 1,28 10 167,-25-10-149,1 1-1,-1-1 0,-1 1 1,1 1-1,0-1 0,0 0 1,0 1-1,-1 0 0,1 0 0,0 0 1,-1 0-1,0 1 0,0-1 1,6 7-1,-7-6 80,0 1 0,0 0 0,-1 0 0,0 0 0,1 0 1,-1-1-1,-1 2 0,1-1 0,-1 0 0,1 0 0,-1 0 0,0 0 1,-1 0-1,0 6 0,0-7 38,-1 1 0,0-1 1,0 0-1,0 0 0,-1 0 0,1 0 1,-1 0-1,1 0 0,-1 0 1,0-1-1,0 0 0,0 1 0,0-1 1,-1 0-1,-4 2 0,-3 2-82,-2 0-11,0 1 0,1 0 0,0 1 0,0 0 0,1 1 0,0 0 0,0 1 0,1 0 0,-15 19 0,30-37-2384,0 1-1,0-1 1,0 1-1,1 0 0,8-7 1,-8 8 534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26.3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11 1260,'0'0'124,"0"0"0,1 0 1,-1-1-1,0 1 0,0 0 0,0-1 0,0 1 0,0 0 1,0 0-1,0-1 0,0 1 0,0 0 0,0-1 0,0 1 1,0 0-1,0-1 0,0 1 0,0 0 0,0 0 0,0-1 1,0 1-1,0 0 0,0-1 0,0 1 0,0 0 0,-1 0 1,1-1-1,0 1 0,0 0 0,0 0 0,-1-1 0,1 1 1,0 0-1,0 0 0,0 0 0,-1-1 0,1 1 0,0 0 1,-1 0-1,1 0 0,0 0 0,0 0 0,-1 0 0,1-1 1,0 1-1,-1 0 0,1 0 0,0 0 0,0 0 0,-1 0 1,1 0-1,0 0 0,-1 0 0,1 0 0,0 0 0,-1 1 1,1-1-1,0 0 0,0 0 0,-1 0 0,1 0 0,0 0 0,-1 1 1,0 0 92,1-1 0,-1 1 0,0 0 0,1 0 0,-1 0 0,0 0 0,1 0 0,-1 0 0,1 0 0,0 0 0,-1 0 0,1 0 0,0 0 0,0 0 0,-1 0 0,1 1 0,0-1 0,0 0 0,0 0 0,1 0 0,-1 1 0,0 9 345,1-1 1,-2 1-1,1-1 0,-2 0 0,1 1 0,-2-1 1,1 0-1,-1 0 0,-6 13 0,-9 38 29,6 3-319,-38 109 0,42-152-328,-3 9-153,0 1 0,-5 31 1,16-61 34,-1 0 0,1-1-1,0 1 1,0-1 0,-1 1 0,1 0 0,0-1 0,-1 1-1,1-1 1,0 1 0,-1-1 0,1 1 0,-1-1 0,1 1-1,-1-1 1,1 0 0,-1 1 0,1-1 0,-1 0 0,0 1-1,1-1 1,-1 0 0,1 0 0,-1 1 0,0-1 0,1 0-1,-2 0 1,-11 1-9848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26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1 121 964,'2'-10'974,"0"0"0,1 0 0,0 1 0,1-1 1,0 1-1,9-16 0,-11 22-1080,1 0-1,-1 0 1,0 0 0,1 1 0,0-1 0,0 1 0,0 0 0,0-1 0,0 2-1,0-1 1,0 0 0,1 0 0,-1 1 0,1 0 0,-1 0 0,1 0-1,-1 0 1,1 0 0,0 1 0,-1 0 0,6 0 0,2 0-2175,-6 0 654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27.3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37 137 1120,'0'0'4226,"18"-12"-2005,-9 4-1508,1-1-1,-1-1 0,-1 0 0,1 0 0,-2 0 1,0-1-1,0 0 0,10-24 0,-11 27 1983,-5 6-1353,-17 2-1347,11 0 8,0 1 0,1 0 0,-1 0 0,0 1 0,0-1 0,1 1 0,-1 0 0,1 1 0,0-1 0,-1 1 0,1 0 0,0-1 0,1 2 0,-1-1 1,0 0-1,1 1 0,0 0 0,0 0 0,-5 8 0,2-4 0,1 1 1,0 0-1,0 1 1,1-1-1,0 1 1,1 0-1,0 0 1,-2 16-1,4-23-2,1-1 0,0 1 0,0-1 0,0 1-1,0 0 1,0-1 0,0 1 0,1-1 0,-1 1 0,1-1 0,0 1 0,0-1 0,-1 1-1,2-1 1,-1 0 0,0 0 0,0 1 0,1-1 0,-1 0 0,1 0 0,0 0-1,0 0 1,-1-1 0,1 1 0,0 0 0,1-1 0,-1 1 0,0-1 0,0 0 0,1 0-1,2 1 1,-1-1 3,0 0 0,1 0-1,-1 0 1,1 0-1,-1-1 1,0 0 0,1 0-1,-1 0 1,1-1-1,-1 1 1,1-1 0,-1 0-1,0-1 1,0 1 0,1-1-1,-1 1 1,4-4-1,3-2-2,1 0-1,-1-1 1,-1-1-1,0 0 1,0 0 0,-1-1-1,0 0 1,0-1-1,10-17 1,-16 22-13,9-8-13,-10 34 32,0-9-118,0 4 356,-4-12-887,-3-8-1067,4 3 1074,1 0-1,-1 0 1,1 0 0,0 0 0,0 1-1,0-1 1,0 0 0,0 0 0,0 0-1,1 0 1,-1 0 0,1 0-1,-1 0 1,1 1 0,-1-1 0,1 0-1,1-2 1,4-14-2411,-6 12 2246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27.8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0 266 396,'17'26'4220,"28"37"0,-8-13 1748,-25-21-2594,-7-13-1318,-5-16-2048,0 0-1,1 0 1,-1 0 0,0 0-1,0 0 1,0 1-1,0-1 1,1 0 0,-1 0-1,0 0 1,0 0 0,0 0-1,0 0 1,1 0 0,-1 0-1,0 0 1,0 0 0,0 0-1,1 0 1,-1 0 0,0 0-1,0 0 1,0 0-1,0 0 1,1 0 0,-1 0-1,0 0 1,0 0 0,0 0-1,0 0 1,1 0 0,-1-1-1,0 1 1,0 0 0,0 0-1,0 0 1,1 0 0,-1 0-1,0 0 1,0-1 0,0 1-1,0 0 1,0 0-1,0 0 1,0 0 0,0-1-1,0 1 1,0 0 0,1 0-1,-1 0 1,0-1 0,0 1-1,0 0 1,0 0 0,0 0-1,0-1 1,110-201-708,-80 152-2196,-28 48 2271,0 0 0,-1 0-1,1 0 1,0 0 0,0 0 0,0 0 0,0 0 0,1 1 0,-1-1 0,0 1 0,1 0 0,-1 0 0,1 0 0,-1 0 0,1 0 0,-1 0 0,1 1 0,4-1 0,-5 1 499,1 0 1,-1 0-1,0 0 0,1-1 1,-1 1-1,0-1 0,0 1 1,0-1-1,1 0 0,-1 1 1,0-1-1,0 0 0,0-1 1,0 1-1,0 0 1,0-1-1,-1 1 0,1-1 1,0 1-1,-1-1 0,1 0 1,-1 1-1,3-5 0,-1-2 280,1 0 0,-1 0 0,-1-1 0,0 1 0,2-11-1,-3 13 386,0 0 0,0 0 0,0-1 0,1 1 0,0 1 0,0-1 0,1 0 0,0 0-1,0 1 1,0 0 0,8-10 0,-15 24 4946,2 15-2700,1-8-1571,-36 108 1381,21-74-2566,-12 57 0,18-44-337,-2 76 0,10-51-7049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28.1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1296,'6'4'1201,"-1"1"0,1-1 0,0 0 0,1 0 0,-1-1 0,1 0 0,-1 0 1,10 2-1,-5-2-541,-1-1 0,1 0 1,0-1-1,0 0 1,10 0-1,56-11-3424,-6-11-6712,-60 17 6328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33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401 135 812,'0'-3'322,"0"0"-1,0 0 0,0 0 1,1 0-1,-1 1 1,1-1-1,0 0 1,-1 0-1,1 0 0,1 1 1,-1-1-1,0 0 1,3-3-1,-3 4-12,3-6 931,-1 1 1,-1 0-1,1-1 0,-1 0 1,-1 0-1,2-14 1,0 18-36,-8 2 2218,5 2-3348,0-1 0,1 1-1,-1-1 1,0 1-1,0-1 1,0 1-1,0-1 1,0 1-1,0-1 1,0 1-1,0-1 1,0 1 0,0 0-1,0-1 1,0 1-1,-1-1 1,1 1-1,0-1 1,0 1-1,0-1 1,-1 1 0,1-1-1,0 1 1,0 0-1,-1-1 1,1 1-1,0 0 1,-1-1-1,1 1 1,-1 0 0,1-1-1,0 1 1,-1 0-1,1 0 1,-1-1-1,1 1 1,-1 0-1,1 0 1,-1 0 0,1 0-1,0 0 1,-1-1-1,1 1 1,-2 0-1,2 0 17,-18 30 837,4 5-771,-23 41-1,31-69-85,4-6-63,1 1 0,0-1 0,0 0 1,0 0-1,0 1 0,0-1 0,0 0 1,0 1-1,0-1 0,0 1 0,0-1 1,1 1-1,-1 0 0,1-1 0,-1 1 1,1 0-1,0 1 0,0-2 17,-22 38 234,15 1-219,7-40-32,-15 34 24,-12 33 177,7-33 9,-19 39 31,3 23 315,19-35-200,13-43-298,0 1-1,2 0 1,0 23 0,-4 30 581,0 23 440,9-62-861,0-9-141,-5-23 140,1 0-217,0-1-1,0 1 1,0-1 0,0 1-1,0 0 1,-1-1 0,1 1 0,0 0-1,1 0 1,-1 0 0,0 0 0,0-1-1,0 1 1,0 1 0,1-1-1,-1 0 1,0 0 0,1 0 0,-1 0-1,1 0 1,-1 0 0,1 1-1,0-1 1,-1 2 432,-20 41-277,19-23-95,1-18-104,-3-8-904,2 2 434,0 1-329,0 0 0,1 1 1,-1-1-1,0 0 0,0 1 1,0-1-1,0 1 0,0 0 1,0 0-1,0 0 0,-1 0 1,1 0-1,0 0 0,-1 0 1,1 1-1,0-1 0,-1 1 1,1 0-1,-1 0 0,1 0 1,-1 0-1,1 0 0,-1 0 1,-2 1-1,-12 3-3007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35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1188,'0'2'631,"1"1"0,-1-1 1,1 0-1,-1 1 0,1-1 0,0 0 0,0 0 1,0 1-1,0-1 0,3 3 0,21 26 2191,33 21-424,-40-38-2012,1-1 0,1-1 0,0-1 0,1 0 0,0-2 0,1 0 0,-1-2 0,33 7 0,21 1 115,92 5 0,-111-15-427,59 4 32,129-8 1,116-23-50,11-1 252,373-34 1261,-282 24-488,-98 12 327,-131 7-766,-127 11-270,0-6 0,113-22 0,-154 16-155,2 4 0,-1 3 0,75 0 0,-141 8-61,-5 0-384,0 0 0,0 0 0,0 1 0,0 0 0,0 0 0,-7 2 1,5 0-593,1 0 1,-1 1-1,1 0 1,0 0 0,0 1-1,-11 10 1,13-12 186,1-4 992,-1-1 0,0 1 1,0-1-1,0 1 0,0 1 1,0-1-1,0 1 0,0-1 0,0 1 1,0 0-1,0 0 0,0 1 0,-4 0 1,-9 7-246,0 0-1,1 0 1,0 2 0,0 0 0,-23 20 0,-66 68 537,95-88-583,-43 46 343,2 3 0,-52 77 0,-72 139 848,8-13-138,34-85 8,86-118-722,-100 111 418,118-138-750,-98 91 445,5-6-114,122-116-405,0-1 0,0 0-1,-1 1 1,1-1-1,0 1 1,0-1-1,0 0 1,-1 1 0,1-1-1,0 0 1,0 1-1,-1-1 1,1 0-1,0 0 1,-1 1 0,1-1-1,0 0 1,-1 0-1,1 1 1,0-1 0,-1 0-1,1 0 1,0 0-1,-1 0 1,1 0-1,-1 1 1,1-1 0,0 0-1,-1 0 1,1 0-1,-1 0 1,1 0-1,-1 0 1,1 0 0,0-1-1,-1 1 1,1 0-1,-1 0 1,1 0-1,0 0 1,-1-1 0,-2-18-811,2 6-45,0-45-3997,1 45 2578,0 0 1,0 0-1,-1 0 1,-1 0-1,0 0 0,-1 0 1,-5-16-1,-3 7-1750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37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1196 117 140,'-3'-5'167,"1"0"0,-1-1 0,-1 1 0,1 1 0,-1-1 0,1 0 0,-1 1 0,-1 0 1,1 0-1,0 0 0,-1 0 0,0 1 0,0-1 0,0 1 0,0 1 0,-1-1 0,-10-3 0,-10-2 910,0 1-1,-46-7 1,28 7 1662,30 5-1838,0 1-1,0 0 0,0 1 1,0 0-1,0 1 0,-1 1 1,-24 7-1,-3 3-493,-50 21 0,90-33-406,0 1 0,0-1 0,0 1-1,1 0 1,-1 0 0,0 0 0,0-1 0,1 2 0,-1-1 0,1 0-1,-1 0 1,1 0 0,-1 1 0,1-1 0,0 1 0,0-1 0,-1 1 0,1 0-1,0-1 1,0 1 0,1 0 0,-1 0 0,0-1 0,0 4 0,1-4-13,0-1 1,0 1 0,1 0 0,-1-1-1,0 1 1,0 0 0,1 0 0,-1-1-1,0 1 1,1-1 0,-1 1 0,1 0-1,-1-1 1,1 1 0,-1-1-1,1 1 1,-1-1 0,1 1 0,0-1-1,-1 1 1,1-1 0,1 1 0,28 4-337,-21-5 222,-6 1 166,-1-1 0,1 0 0,0 0 0,-1 0 0,1 0 0,-1 0 0,1-1 0,-1 1 0,0-1-1,1 0 1,-1 1 0,1-1 0,-1 0 0,0 0 0,0-1 0,1 1 0,-1 0 0,0-1 0,0 1 0,3-4 0,0 2-54,1 0 0,-1 0 0,1 0 0,0 1 0,0 0 0,1 0 1,-1 1-1,0 0 0,1 0 0,11 0 0,25-6 61,-96 49 2202,42-30-2088,1 0 1,0 1 0,1 0-1,0 1 1,1 0-1,1 0 1,-7 18-1,-21 37 487,-59 87 814,-211 396 1622,264-460-2273,-51 176 1,73-209-177,-3-1 1,-42 81 0,13-31-175,50-108-460,1 1 0,0-1 0,-1 0-1,1 1 1,0-1 0,-1 0-1,1 1 1,0-1 0,0 1 0,-1-1-1,1 1 1,0-1 0,0 0-1,0 1 1,0-1 0,0 1 0,0-1-1,0 1 1,-1-1 0,1 1 0,0-1-1,1 1 1,-1-1 0,0 1-1,0-1 1,0 1 0,0-1 0,0 1-1,0-1 1,1 1 0,-1 0-1,14-9-57,5-3 31,-10 9-68,1 0-1,0 0 1,-1 0-1,1 2 0,0-1 1,0 1-1,0 1 0,0-1 1,0 2-1,11 2 1,41 2 100,187-3-15,319-10-32,-238-4 35,163-16 71,152-83-10,-578 98-67,-1 3-1,1 2 0,0 4 0,0 3 0,105 13 1,98 22 10,-213-27 7,62 0-1,-61-5-18,62 10 0,-15 14-12,-72-17 25,69 11 1,36-11 86,-258-28-5959,18 20-4606,49 1 4098,20-2 2401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34.8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1 192 1836,'96'-18'12576,"-30"7"-9125,0-4-3494,-48 10-1384,0-1 1,0-1-1,0-1 0,-1 0 0,16-11 1,2-1-3128,-20 9 2028</inkml:trace>
  <inkml:trace contextRef="#ctx0" brushRef="#br0" timeOffset="1">703 0 2556,'-7'62'13787,"-19"33"-9353,13-50-3401,-21 70 366,-12 42-799,24-51-3660,18-96-3156,1-24-2797,2 9 8230,-2-7-1998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39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 0 392,'-4'6'15384,"-9"3"-9162,3 2-6139,-1 28 305,2 0-1,1 0 1,2 1-1,-1 44 1,-6 38 522,-20 131 327,10-113-680,13-90-88,2 1 1,-2 73-1,7-73 373,-16 92 0,-28 168 1545,47-307-2363,-6 24 87,1 0 1,-1 35 0,6-63-76,4-22-2299,-4-4-3831,7-32-12675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39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454 41 1148,'19'-17'3469,"5"-6"15488,-31 29-18447,-12 15-232,0 0 0,-1-2 1,-1 0-1,0-2 1,-26 16-1,-46 39 450,87-67-1053,0 0 0,0-1 0,0 0 0,-1 0 0,-7 4 0,9-6-300,0 0 0,0 0 0,0-1 0,0 0 0,0 0 1,0 0-1,0 0 0,-1-1 0,1 0 0,0 0 0,-7-1 0,6 0-78,1-1 1,-1 1-1,1-1 1,0 0-1,0 0 0,0-1 1,0 1-1,0-1 1,1 0-1,-8-6 1,-23-32-1656,6-11-862,20 16 4291,9 36-936,0 0 0,0-1-1,-1 1 1,1 0 0,0 0-1,0-1 1,0 1 0,0 0-1,0 0 1,0-1 0,1 1-1,-1 0 1,0-1 0,0 1-1,0 0 1,0 0 0,0-1-1,0 1 1,0 0-1,0 0 1,1-1 0,-1 1-1,0 0 1,0 0 0,0-1-1,1 1 1,-1 0 0,0 0-1,0 0 1,0 0 0,1-1-1,-1 1 1,0 0 0,1 0-1,-1 0 1,0 0 0,0 0-1,1 0 1,-1 0-1,0 0 1,0 0 0,1 0-1,-1 0 1,1 0 0,15 8 4266,9 16-72,-22-21-4139,0 1 0,0 0 0,-1-1-1,1 1 1,-1 0 0,0 1-1,0-1 1,-1 0 0,1 0-1,-1 1 1,1 5 0,1 31-5684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41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1914 3 164,'0'0'1445,"21"-2"10854,-32 3-11509,1 0 0,-1 1 0,1 0 0,0 1 0,-1 0 0,1 1 0,-10 5 0,-80 43-1617,49-24 1221,-70 31-100,60-32-26,2 3 0,1 2-1,-76 56 1,-7 39 211,18-15 42,72-65-500,-60 73-1,39-41 73,25-29 214,-2-2 0,-3-3 0,-78 55-1,-105 65 239,164-119-81,22-15-92,-77 64 1,125-94-326,42-36-4025,91-30-11755,-120 59 14622,26-11-2433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44.6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2258 23 420,'-8'-11'4486,"1"3"-2350,12 5 1037,-1 15 3374,20 45-4381,-16-44-1914,1 0 0,0 0-1,1-1 1,1-1 0,0 0-1,21 17 1,86 54 926,-60-45-530,22 17-104,182 132 1098,-211-145-1130,-2 2 0,83 93 0,-89-83-150,-19-21-215,2-1 0,1-1 0,1-2 0,1 0 0,2-2 0,34 23 0,13-4 16,-44-26-133,-1 1 1,0 1-1,34 31 1,-42-27 13,-17-17-44,0 0 0,0-1 1,1 0-1,9 7 0,-2-2 5,-2 0 0,1 0 0,-2 2 0,0-1 0,21 29 0,9 10 1,-30-37 13,-8-9-15,0 0 1,0 0-1,1 0 1,0-1-1,0 0 1,0 0-1,10 6 1,-7-6-1127,-12-4-589,-26-5-3874,-3-3 2635,31 6 3506,-1 1-127,-1 0 1,1 0-1,0 0 1,0 1 0,0-1-1,0 0 1,0 1-1,1 0 1,-1 0 0,0-1-1,0 1 1,0 0-1,0 0 1,1 1 0,-1-1-1,1 0 1,-3 3-1,-38 35-394,14-12 426,-55 37-126,3 3 1,-120 130-1,74-55 190,-156 138 1,182-175-499,0-1 22,-28 2 61,-53 51 80,113-82-179,-42 39 14,92-99-35,-1-2 0,-29 17 0,26-18-15,0 2 0,-30 25 1,51-38 22,-1 0 0,1 0 0,-1 0 1,1 0-1,-1-1 0,1 1 1,-1-1-1,0 1 0,1-1 1,-1 0-1,1 1 0,-1-1 0,0 0 1,0 0-1,1 0 0,-1 0 1,0 0-1,1-1 0,-1 1 1,1 0-1,-1-1 0,0 0 0,1 1 1,-1-1-1,1 0 0,-1 1 1,1-1-1,-1 0 0,1 0 1,0 0-1,0-1 0,-1 1 0,0-1 1,-4-4-8,1 1-1,0-1 1,0 0 0,0 0 0,-6-11 0,-21-32 14,-1 1 1,-67-73 0,78 96-2,-40-46-28,39 43 27,-1 2 0,-1 1 0,-30-22 0,14 10 43,-149-110-56,126 92 38,9 7-4,-49-55 0,51 48 10,-115-90 0,140 123-36,15 10-2,-1-1 0,2 0 0,-1-1 0,2 0-1,0-1 1,1-1 0,-10-17 0,12 20 7,-2 1-1,0 0 1,0 1-1,-1 0 1,0 1 0,-19-13-1,-7-8-3,-5-4-7,-1 2-1,-1 2 0,-2 2 1,-51-24-1,66 38 29,-186-87-32,42 39-15,174 62 16,-1 1 0,1-1 0,0 1 0,0 0 0,0-1 1,-1 1-1,1 0 0,0 0 0,0-1 0,-1 1 0,1 0 1,0 0-1,-1 1 0,1-1 0,0 0 0,0 0 0,-1 0 1,-1 2-1,3-2-82,0 0 0,-1 1 1,1-1-1,-1 1 0,1-1 1,0 1-1,0-1 0,-1 1 1,1-1-1,0 1 0,0-1 0,0 1 1,-1-1-1,1 1 0,0 0 1,0-1-1,0 1 0,0-1 1,0 1-1,0-1 0,0 1 0,0 0 1,1-1-1,-1 1 0,0-1 1,0 1-1,1 0 0,0 2-413,0-1 0,0 0 0,0 1 0,0-1-1,1 0 1,-1 0 0,1 0 0,0 0 0,0 0 0,-1 0-1,1-1 1,0 1 0,1 0 0,-1-1 0,0 0-1,0 1 1,5 1 0,65 12-11997,-48-13 9192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59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1143 0 220,'-64'128'9170,"-19"71"-6025,-37 75-2341,-381 606 2786,331-596-2878,112-183-736,-88 137-1355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00.8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4801 0 724,'-51'7'2528,"-186"27"2984,-116 28-4914,-915 123 3033,802-130-2923,-48 34 281,-48 6-900,-251-34-132,541-45 166,18-7 119,253-9-108,-1 0-262,-4 0 103,5 0-15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02.0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605 1 3124,'5'9'6726,"5"14"-5222,-8-8-1146,-1 0 0,-1 0 0,0 1 1,-2-1-1,1 0 0,-2 0 0,0 0 0,-8 23 0,0 9 272,-146 510 2146,19-81-1682,132-451-1053,1-3 19,0 0 1,-12 28-1,15-48-58,1 0-1,0 0 1,0 0-1,-1-1 1,1 1-1,-1 0 1,1-1-1,-1 0 1,0 1-1,1-1 1,-1 0 0,0 0-1,0 0 1,0 0-1,-3 1 1,-14 10-36,18-12 19,-3 3 13,0-1 7,0 0-1,1 1 1,-1 0 0,0 0-1,1 0 1,0 0 0,0 0-1,0 1 1,0 0 0,-2 4-1,-1-1-39,-45 48 36,34-38-11,0 2-1,-16 20 1,29-31 10,0 0-1,0 0 1,1 0 0,0 0-1,-2 11 1,2-11-6,1 1-1,-1-1 1,-1 0-1,-7 15 1,11-22 2,0-1 1,-1 0-1,1 0 1,0 0-1,0 1 0,0-1 1,0 0-1,0 1 0,0-1 1,0 0-1,-1 0 0,1 1 1,0-1-1,0 0 0,0 0 1,0 1-1,0-1 0,0 0 1,0 1-1,1-1 0,-1 0 1,0 0-1,0 1 1,0-1-1,0 0 0,0 0 1,0 1-1,0-1 0,1 0 1,-1 0-1,0 1 0,0-1 1,0 0-1,1 0 0,-1 0 1,0 1-1,0-1 0,0 0 1,1 0-1,-1 0 1,0 0-1,0 0 0,1 0 1,-1 1-1,0-1 0,0 0 1,1 0-1,23 4-29,31-6 55,-52 2-34,316-17 15,271-28 53,-578 43-77,1220-141-873,-636 87 910,289-15-17,-503 38 73,-259 17-22,0 5-1,154 7 0,-260 5-414,14 1 848,-10-2-6465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03.3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 0 112,'-23'8'4255,"20"-8"-4044,-1 1 0,1-1 0,0 1 0,0 0 0,1 0 0,-1 1 0,0-1 0,0 1 0,0-1 0,1 1 0,-1 0 0,1 0 0,-1 0 0,-2 4 0,-6 8 3126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04.6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3239 1 2264,'0'0'1066,"-31"14"3656,11-6-4407,0 0 0,-1-2-1,0 0 1,0-2 0,-1 0 0,1-1-1,-1-1 1,-30-1 0,-50 6 9,-151 36 150,-64 7 604,-45-6-377,-400 40-296,-128-16-18,878-68-307,11 0 3,0-1 1,0 1-1,-1 0 1,1-1-1,0 1 1,0 0-1,-1 0 1,1 0-1,0 0 1,0 0-1,-1 1 1,1-1-1,0 0 1,0 1-1,-1-1 1,1 0-1,0 1 1,0-1-1,0 1 1,0 0-1,-2 1 1,6 2-9,0 1 0,0-1 0,0 1 1,-1 0-1,0 0 0,0 0 0,0 0 0,-1 1 1,0-1-1,2 11 0,1 62 156,-4-51-82,62 674 4003,-56-636-3955,-2 1 0,-4 0 0,-2 0 0,-18 109 0,19-171-193,-1 1 0,0-1 0,0 0 0,0 0 0,0 0 1,-1 0-1,1-1 0,-1 1 0,0-1 0,0 1 0,0-1 0,0 0 1,-1 0-1,0 0 0,-4 2 0,4-2-15,-1 1-1,1-1 1,-1 1 0,1 0-1,0 0 1,1 1 0,-1-1-1,1 1 1,0 0-1,-3 5 1,59-56-1314,12-28 982,50-52 282,-94 106 117,-11 12-59,-1 0-1,0-1 1,0-1 0,-1 1-1,0-2 1,-1 1-1,11-19 1,-24 39 7,-1-1 1,0 1-1,0-1 1,-1-1-1,-13 13 1,-2 3-35,-16 20 23,9-9 15,-2-2 0,-1 0-1,-44 33 1,69-61-35,0-1 0,1-1 0,-1 1 0,-1-1 0,1-1 0,0 1 0,-1-2 0,1 1 0,-1-1 0,0 0 0,1-1 0,-1 0 0,0 0 0,1-1 0,-1 0 0,1 0 0,-1-1 0,1-1 1,-1 1-1,1-1 0,0 0 0,0-1 0,1 0 0,-1 0 0,1-1 0,0 0 0,0 0 0,0-1 0,1 0 0,-1 0 0,2 0 0,-1-1 0,1 0 0,0 0 0,0 0 0,1-1 0,-6-13 0,9 19 77,1 0 0,-1-1 1,1 1-1,0-1 0,0 1 0,0 0 1,0-1-1,1 1 0,-1-1 0,1 1 1,-1 0-1,1-1 0,1-1 0,1-9-2281,-1 0-5250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56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1272 48 740,'18'-14'3153,"-16"12"-2673,1 1-1,-1 0 0,1-1 0,-1 0 0,0 0 1,0 0-1,0 0 0,0 0 0,0 0 1,-1 0-1,1-1 0,0 1 0,-1-1 0,2-2 643,-14 13 3004,-12 12-2680,-34 46-130,-499 563 3515,316-351-3498,-69 72 115,186-215-1178,122-133-804,3-5-933,56-69-15011,-34 40 12133,-6 6 891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35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3284,'10'-3'18048,"-9"4"-17547,-1 2-1231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57.8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0 656,'-19'1'7418,"18"0"-7326,-1-1 1,0 1-1,1-1 1,-1 1-1,1 0 1,0-1-1,-1 1 1,1 0-1,0 0 1,-1 0-1,1 0 1,0 0-1,0 0 1,0 1-1,0-1 1,-1 2-1,-1-1-77,0 0 0,0 1 1,0-1-1,0 0 0,0 0 0,0-1 0,0 1 0,-1-1 0,1 0 1,-1 1-1,1-2 0,-1 1 0,-6 1 0,3-1 32,1-1 0,-1 1 0,1-1-1,-1 0 1,0 0 0,1-1 0,-8-2 0,173 37 6810,139 4-4248,-99-14-1883,333 67 512,-388-56-900,227 86-1,-298-92-191,1-4 0,1-3-1,0-4 1,2-2 0,0-4-1,151 3 1,419-1-27,-26 57-1,-606-69-78,0-1-1,1 0 1,-1-1 0,23-4 0,19 0-7,-51 5-22,0-1 0,0 0 0,0 0 0,0-1 0,0 0 0,0 0 0,0 0 0,0-1 0,0 0 0,-1 0 0,1 0 0,5-4 0,-11 6-3,0 0 0,1-1 0,-1 1 0,0 0 0,0 0 0,0 0 0,0-1 0,0 1 0,0 0 0,1 0 0,-1 0 0,0-1 0,0 1 0,0 0 0,0 0 0,0-1 0,0 1 0,0 0 0,0 0 0,0-1 0,0 1 0,0 0 0,0 0 0,0-1 0,0 1 0,0 0 0,0 0 0,-1-1 0,1 1 0,0 0 0,0 0 0,0 0 0,0-1 0,0 1 0,0 0 0,-1 0 0,1 0 0,0-1 0,0 1 0,0 0 0,-1 0 0,1 0 0,0 0 0,0 0 0,0-1 0,-1 1 0,1 0 0,0 0 0,0 0 0,-1 0 0,1 0 0,0 0 0,0 0 0,-1 0 0,1 0 0,0 0 0,0 0 0,-1 0 0,1 0 0,0 0 0,-1 0 0,-11-6-32,5 3-72,1 1 1,-1 0 0,0 1-1,1 0 1,-1 0 0,0 0-1,0 0 1,0 1-1,0 1 1,0-1 0,1 1-1,-1 0 1,0 0 0,0 1-1,1 0 1,-1 0 0,1 1-1,0 0 1,-12 7 0,-40 36 298,34-24-50,-45 39 394,4 4 0,2 2 1,3 3-1,-83 128 0,-348 468 3719,396-552-3562,79-108-664,-11-3 69,-25 1-5837,-5 0 1769,42-3 4028,18 1-39,35 0-36,43 4 31,-80-6-3,0 0-1,-1 1 1,1-1-1,0 0 0,-1 0 1,1 1-1,-1-1 1,1 0-1,-1 1 1,1-1-1,-1 1 0,1-1 1,-1 1-1,1-1 1,-1 1-1,1-1 0,-1 1 1,0-1-1,1 1 1,-1-1-1,0 1 1,0-1-1,1 1 0,-1 0 1,0-1-1,0 1 1,0 0-1,0-1 1,0 1-1,0 0 0,0-1 1,0 1-1,0 1 1,-11 28 284,-25 23 27,19-34-296,-1-2-1,-33 26 1,29-26 250,1 1 0,-21 23-1,17-12-139,7-7-107,-1-1 1,-1 0 0,-33 26 0,48-45-88,4-2-114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3:58.6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3887 576 2452,'0'0'2375,"-8"-4"2181,-25-13-3043,17 9-1319,-1 1 0,1 0 0,-2 1 0,1 1 0,-30-5 0,-97-6-423,91 12 223,-201-21-123,-653-37-19,428 49-137,-585-93-1,858 80 647,-316-61 1787,511 85-1962,5 1-141,0 0 0,0-1 0,1 1-1,-1-1 1,0 0 0,1-1 0,0 1-1,-1-1 1,1 0 0,0 0 0,-8-7-1,13 9-38,0 0-1,0 0 0,0 0 1,0 1-1,0-1 0,0 0 1,0 0-1,0 0 0,0 1 1,0-1-1,0 0 0,1 0 1,-1 1-1,0-1 0,0 0 1,1 0-1,-1 1 0,1-1 1,-1 0-1,1 1 0,-1-1 1,1 0-1,-1 1 0,1-1 1,-1 1-1,1-1 0,0 1 1,-1-1-1,1 1 0,0-1 1,-1 1-1,2-1 0,34-20-38,-23 13-22,-6 4-146,-1-1 0,1 1 1,-1-1-1,-1-1 1,1 1-1,-1-1 1,0 0-1,0 0 0,-1-1 1,1 1-1,-1-1 1,4-10-1,-8 16-570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07.1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209 1 164,'-40'16'10620,"24"-13"-10621,3-1-4,1 1 1,-1 1 0,1-1 0,0 2-1,-12 6 1,23-11 679,-39 6-578,15-5 789,39 4 773,127 14-1114,80 16 728,380 72-772,-241-48-531,-141-24 120,1-9 0,241-4-1,-392-26 42,-1-3-1,92-22 0,-129 22-133,-28 7 87,23 12 196,-24-10-251,-1 0-1,1 0 0,-1-1 0,1 1 0,-1 0 1,0 1-1,1-1 0,-1 0 0,0 0 1,-1 0-1,1 1 0,0-1 0,-1 0 1,1 1-1,-1-1 0,0 0 0,0 1 1,0-1-1,0 1 0,0-1 0,0 0 1,-1 5-1,-19 57 642,13-46-666,-57 156 1113,-125 242 0,125-308-572,-120 154-1,85-129-322,-47 107-66,143-345-3030,-13-43 2429,5 54 466,10 39 137,1 55-159,5-4 30,-5 4-21,0 0-1,0-1 1,1 1 0,-1 0-1,0 0 1,0 0-1,0-1 1,1 1-1,-1 0 1,0 0-1,0 0 1,1-1 0,-1 1-1,0 0 1,0 0-1,1 0 1,-1 0-1,0 0 1,1 0 0,-1 0-1,0-1 1,0 1-1,1 0 1,-1 0-1,0 0 1,1 0 0,-1 0-1,0 0 1,1 1-1,-1-1 1,0 0-1,0 0 1,1 0 0,-1 0-1,0 0 1,1 0-1,-1 0 1,0 1-1,0-1 1,1 0 0,-1 0-1,0 0 1,0 1-1,0-1 1,1 0-1,-1 0 1,0 0 0,0 1-1,0-1 1,0 0-1,1 1 1,-1-1-1,0 0 1,0 0-1,0 1 1,0-1 0,0 0-1,0 1 1,0-1-1,0 0 1,0 1-1,0-1 1,0 0 0,0 0-1,0 1 1,0-1-1,0 1 1,5 19 140,-1 0-1,-1 0 1,-1 0 0,-1 1 0,0-1-1,-2 1 1,0-1 0,-5 25 0,0 22-131,2 28 86,4-94 31,6-5-132,0 1 9,0 0 1,1 0-1,0 0 0,0 1 0,0 0 0,11-2 0,-5 1-9,49-11 28,-45 11-3,1 0 1,-1-1-1,0-1 1,0 0-1,0-2 1,-1 0-1,29-17 1,-35 11 1153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09.4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2488 152 1232,'48'-41'8865,"3"-3"-5916,-18 17-2012,-25 20-725,-1 1 0,1 0-1,0 0 1,14-7 0,-20 12-127,-1 1 0,1 0 0,-1 0 0,1 0 0,-1 0 0,1 0 0,-1 0 0,1 0 1,-1 0-1,1 1 0,-1-1 0,1 1 0,-1-1 0,1 1 0,-1-1 0,0 1 0,1 0 0,-1 0 0,0 0 0,0 0 0,1-1 0,-1 2 0,0-1 0,0 0 0,0 0 0,0 0 1,0 0-1,-1 1 0,1-1 0,0 0 0,0 1 0,-1-1 0,1 1 0,-1-1 0,1 2 0,19 57 1513,-19-57-1498,8 49 487,-2 2 0,-2-1 0,-3 72 0,-1-60-414,-26 340 773,0-31 606,53 95 1040,-25-430-2412,-1 1 1,-2-1 0,-1 0-1,-2 0 1,-2 0 0,-2 0-1,-1-1 1,-2 0 0,-2 0-1,-17 37 1,23-58-145,1 0-1,0 1 1,-3 28-1,-5 20 45,13-64-66,0-1 0,-1 1-1,1-1 1,-1 1 0,1-1 0,-1 1 0,1-1 0,-1 0-1,0 1 1,0-1 0,0 0 0,0 1 0,0-1-1,0 0 1,0 0 0,0 0 0,0 0 0,-3 2-1,-28-3 155,22-1-217,-585-80-1975,-122 42 1520,1 60 375,495-5 155,-102 1-131,322-17 78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10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2366 889 2468,'2'-3'578,"-1"1"-1,0 0 1,0-1-1,0 1 0,0-1 1,0 1-1,-1-1 1,1 0-1,-1 1 0,1-1 1,-1-4-1,-8-31 2397,0 21-2826,0-1-1,-17-23 1,0-3 547,-15-52-557,23 53 206,-33-60 0,42 89-273,0 1 0,-1 0 0,-1 0 0,0 1 0,-1 1 0,0 0 0,-1 0 0,-16-11 0,-12-4 56,-1 3 0,-1 1 0,-1 1 1,-65-19-1,-191-42 863,98 31-821,114 30 83,-2 4 0,1 3 0,-2 5-1,-109 2 1,178 7-97,0 2-1,0 0 1,0 1-1,0 1 1,0 1-1,0 1 1,1 0-1,0 2 1,1 0-1,0 2 0,0 0 1,1 1-1,0 0 1,1 2-1,0 0 1,1 1-1,0 1 1,-23 29-1,-110 145 1850,125-154-1657,3 1 0,0 0 0,-26 70 0,19-25-187,3 1 1,4 1-1,-13 110 1,31-164-124,1-1 1,2 1-1,0 0 0,2 0 1,1 0-1,2 0 0,1-1 1,0 0-1,16 37 0,-14-45-25,1-1 0,1 0-1,1 0 1,0-1-1,1-1 1,1 0 0,1-1-1,1 0 1,0-1 0,0 0-1,2-2 1,0 0-1,24 14 1,21 4-16,0-3 1,2-3-1,90 23 1,3 2-12,-84-26 36,2-3-1,0-4 1,90 9-1,-21-12 105,0-6-1,0-7 1,159-18-1,-290 15-107,0-1-1,-1 0 1,1-1-1,0 0 1,-1 0-1,0-2 0,0 1 1,-1-2-1,1 0 1,-1 0-1,12-11 1,11-12-18,58-65 1,-49 47 12,-35 38-15,1-1 0,-2 0 1,0 0-1,0-1 0,-1 0 0,0-1 0,-1 1 1,-1-1-1,6-22 0,0-16-114,4-61-1,-10 69 51,4-25-130,-3-1 1,-4-81-1,-3 125-481,-1 1-1,-2-1 1,-12-42 0,12 52-264,-1 1-1,0 0 1,-1 0 0,-1 1 0,0 0-1,0 0 1,-13-13 0,-11-7-3875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13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51 3104,'-6'-29'6590,"6"8"2204,20 45-8524,17 44 193,157 306 707,-170-317-1070,-2 2 1,-2 0 0,-3 1-1,16 111 1,-15 219 627,-5-49 1,-7-280-531,3 1 0,3-2-1,29 90 1,-23-98-131,82 284 371,-93-288-276,-2 1 1,-3-1-1,-6 90 1,1-73-193,5 83 1,-2-144 27,1 0 0,-1-1 0,1 1 0,0 0 0,0 0 0,0 0 0,0 0 0,1-1 0,-1 1 0,1-1 0,0 1 0,0-1 0,1 0 0,-1 0 0,0 0 1,4 4-1,0-3 2,-1-1 1,1 1 0,0-1 0,0 0-1,1 0 1,-1-1 0,0 0 0,14 3 0,69 20 10,-62-16-17,1-1 0,0-1-1,0-1 1,1-2 0,-1-1-1,53 0 1,280-51-22,150-9 73,1037 31-429,-1408 24 387,133 4 36,269 24 1267,-662-48-1007,98 20-206,0-2 0,0-1-1,1-1 1,-24-9 0,37 9-140,0 0 0,0 0-1,1-1 1,0-1 0,0 1 0,0-1-1,-7-12 1,-2-1-458,-4-8 238,1-2 1,1 0 0,2-1 0,1-1 0,1 0 0,-16-62-1,-5-12 136,51 122 179,1-1-1,23 16 0,-10-8 62,76 54 349,78 65-34,-182-140-360,-1 0 0,0 0 0,1 0 1,-1 0-1,0 0 0,0 0 1,0 1-1,0-1 0,0 0 1,0 1-1,-1-1 0,1 1 0,0-1 1,0 3-1,-12 9 92,-6 4-185,-10 16 282,2 1-1,-23 42 1,25-38 85,-53 68-1,-45 15-139,-13 16-133,134-137-173,0 0-1,0 1 1,-1-1-1,1 0 1,0 0 0,-1 0-1,1 0 1,0 0-1,0 0 1,-1 0-1,1 0 1,0 0 0,-1 0-1,1 0 1,0 0-1,-1 0 1,1 0-1,0 0 1,0 0 0,-1 0-1,1 0 1,0 0-1,-1-1 1,1 1-1,0 0 1,0 0 0,-1 0-1,1 0 1,0-1-1,0 1 1,0 0-1,-1 0 1,1 0 0,0-1-1,0 1 1,0 0-1,0 0 1,-1-1-1,1 1 1,0 0 0,0-1-1,0 1 1,0 0-1,0 0 1,0-1-1,0 0 1,-9-18-5504,8 15 3590,-3-4-1656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14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13 460,'0'0'2542,"24"5"3236,2-4-4741,-1-1 0,0 0 0,1-2 1,-1-1-1,29-8 1170,-53 11-2005,-1 0 0,0 0 0,0-1 0,1 1 0,-1 0 0,0 0 0,0 0 0,1-1 0,-1 1 0,0 0 0,1 0 0,-1 0 0,1 0 0,-1 0 0,0 0 0,1 0 0,-1 0 0,0 0 0,1 0 0,-1 0 0,0 0 0,1 0 0,-1 0 0,0 0 0,1 0 0,-1 0 0,0 0 0,1 0 0,-1 1 0,1-1 0,-1 17-39,-1 0 0,-1 0 0,0 0 0,-1 0 0,-1 0 0,-12 30 0,9-22-148,-18 51 111,10-33 229,-17 80 1,32-118-279,-1 0 0,1 0 0,0 0 0,0 1 0,1-1 0,0 0 0,0 0 1,0 0-1,0 0 0,1 0 0,0 0 0,0 0 0,0 0 0,1-1 0,-1 1 1,1-1-1,6 8 0,5 3 561,1 0 0,0-1 1,22 16-1,1 0-719,181 134 479,-63-53-1846,-151-104-3730,-17-14-3547,6 3 3891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27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421 45 184,'-65'22'4156,"41"-16"-2758,1 1-1,0 2 1,0 0 0,1 2 0,0 0-1,-25 18 1,31-17-398,6-5-393,1 0 0,0 1 0,0 0 0,0 1 1,1 0-1,-8 11 0,-16 18 325,20-14-269,12-22-610,0 0 1,-1-1-1,1 1 0,-1 0 1,1-1-1,-1 1 1,0 0-1,0-1 0,0 1 1,0-1-1,0 1 1,0-1-1,0 0 0,0 1 1,0-1-1,-1 0 0,1 0 1,-1 0-1,1 0 1,-2 1-1,1 0-13,0 0 0,1 0 0,-1 0-1,1 0 1,0 1 0,-1-1 0,1 0 0,0 1 0,1-1 0,-1 0-1,0 1 1,1-1 0,-1 1 0,1-1 0,-1 5 0,-2 41 289,3-30-239,-1-10-43,1 0 0,0-1 0,1 1-1,2 14 1,-2-19-23,0-1 0,0 0-1,0 1 1,0-1-1,0 0 1,1 0 0,-1 0-1,1 0 1,-1 0-1,1 0 1,0-1-1,0 1 1,-1 0 0,1-1-1,0 0 1,1 1-1,-1-1 1,4 2-1,5 2 14,-1-1-1,0 0 0,1-1 1,0 0-1,0-1 0,0 0 0,0-1 1,0 0-1,0-1 0,0 0 1,22-3-1,-15 1 61,-1-1 0,1-1 0,-1 0 0,0-1 0,0-1 0,-1-1-1,1 0 1,-2-1 0,27-18 0,-31 18 73,0 0 0,0-1-1,-1 0 1,-1-1-1,0 0 1,0-1 0,-1 1-1,0-2 1,9-18-1,-14 23-120,0 0-1,-1 0 0,-1 0 0,1-1 0,-1 1 1,0 0-1,-1-1 0,0 1 0,0-1 0,0 1 1,-1 0-1,0-1 0,-4-11 0,-4-8 16,0 1-1,-19-35 1,-2-8-145,29 66 80,0 0 1,0 0-1,0 0 0,-1 0 0,1 0 0,-1 0 0,0 1 1,0-1-1,1 0 0,-2 1 0,1 0 0,0-1 0,0 1 1,-1 0-1,1 0 0,-1 0 0,0 1 0,1-1 0,-1 1 1,0-1-1,0 1 0,0 0 0,-4-1 0,-1 1-18,-1 1-1,0 0 0,0 0 1,0 1-1,0 0 0,-14 4 1,2-1 12,-17-5 28,36 0-27,0 0 0,-1 1 1,1-1-1,-1 1 0,1-1 0,-1 1 0,1 0 1,-1 0-1,1 1 0,0-1 0,-1 0 0,1 1 1,-1-1-1,1 1 0,0 0 0,-1 0 0,1 0 1,0 0-1,0 0 0,0 0 0,0 1 1,0-1-1,0 1 0,-2 1 0,-128 156-28,128-154 27,0 0 1,1 1 0,-1 0-1,1-1 1,1 1 0,-1 0-1,1 1 1,0-1 0,0 0-1,1 1 1,-1-1 0,2 0-1,-1 1 1,1 0 0,0-1-1,0 1 1,0-1 0,1 1-1,0-1 1,1 1 0,-1-1-1,4 9 1,2 7 12,-4-12-11,0 0 1,0 1 0,1-2-1,0 1 1,11 16 0,-13-23 3,1 0 0,-1 0-1,1-1 1,0 1 0,0-1 0,0 1 0,0-1 0,0 0 0,0-1 0,1 1-1,-1 0 1,0-1 0,1 0 0,0 0 0,-1 0 0,1 0 0,0 0 0,-1-1-1,1 0 1,7 0 0,13-1 12,0-1 0,-1-2 0,1 0 0,-1-1-1,28-11 1,-3-2 42,65-33 0,-96 42-33,-1-1-1,0-1 1,0 0-1,-1-1 0,-1-1 1,16-17-1,-4 0 7,42-66 0,15-24-14,-94 120 31,-1 1-1,1 0 1,-1 1 0,1 1-1,0-1 1,0 2 0,0 0-1,-18 8 1,20-4-47,0 0 0,1 1 0,0 0 0,0 0 0,1 0 0,0 1 0,0 0 0,1 1 0,1-1 0,-8 22 0,2-3 46,2 1 0,-11 62-1,18-85 22,2 1 0,-1 0-1,1 0 1,0 0-1,0 0 1,1 0 0,0 0-1,1 0 1,0 0 0,0-1-1,0 1 1,1 0 0,0-1-1,1 0 1,0 0 0,5 7-1,-5-8 7,0-1-1,1-1 1,-1 1-1,1-1 1,0 0 0,0 0-1,1 0 1,-1 0-1,1-1 1,0 0-1,0 0 1,0-1 0,0 0-1,0 0 1,0 0-1,1-1 1,-1 0-1,1 0 1,12 0-1,-6-1 43,0 0 0,-1 0 0,1-2 0,0 1 0,-1-2 0,22-5 0,-26-7-387,-4-9-3292,1-1-5518,-1 6-1992,-10 17 7294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36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32 784,'-20'-6'24611,"25"25"-21360,5-12-852,31 74-1427,-26-42-829,-2 1 0,-2 0 0,11 73 1,2 6 33,20 89-177,-34-181 0,-4-29 0,0-17 0,33-115 0,-21 75 0,-3 21 0,2 0 0,1 1 0,2 1 0,1 1 0,2 1 0,31-36 0,-29 35 0,95-147 0,-239 315 0,34-28 0,-83 133 0,160-226 0,4-6 0,-1 1 0,1 0 0,1 0 0,-6 13 0,1 13 0,1 0 0,-3 44 0,5-37 0,-3 21 0,-3 0 0,-21 70 0,1-48 0,30-80 0,0 1 0,1-6 0,-5-16 0,4 1-2707,12-11-7810,7 2-655,-6 13 7301,3-1 295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37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67 1992,'6'-6'22243,"4"30"-21932,-9-18 987,1-3-1227,0 0-1,1 0 0,-1 0 1,0 0-1,1 0 1,-1-1-1,1 1 0,0-1 1,0 0-1,0 0 0,0 0 1,0 0-1,1 0 1,-1-1-1,1 1 0,-1-1 1,1 0-1,-1 0 0,1 0 1,0-1-1,-1 1 1,1-1-1,0 0 0,-1 0 1,1 0-1,5-1 0,-2 1-44,1-1-1,0-1 1,-1 1-1,0-1 0,1 0 1,-1 0-1,0-1 1,0 0-1,0-1 0,-1 1 1,1-1-1,6-6 1,-11 9-24,-1 0 1,0 0 0,0 0 0,0 0 0,0 0 0,0 0-1,0 0 1,0 0 0,0 0 0,0-1 0,0 1 0,-1 0-1,1-1 1,-1 1 0,1-1 0,-1 1 0,1 0 0,-1-1-1,0 1 1,0-1 0,0 1 0,0-1 0,0 1 0,0-1 0,0 1-1,0-1 1,-1-1 0,0 1-1,0-1-1,-1 1 1,0 0 0,1-1-1,-1 1 1,0 0-1,0 0 1,0 0 0,0 1-1,0-1 1,-1 0 0,1 1-1,-4-2 1,-5-2-2,1 0 1,-1 1-1,0 0 0,0 1 1,-23-3-1,26 5 25,-1 1 0,1 0-1,-1 0 1,1 1 0,0 0-1,-1 0 1,1 1 0,0 1-1,0-1 1,0 1 0,0 0-1,1 1 1,-1 0 0,1 0-1,0 1 1,-12 9 0,10-5 163,0 0 0,0 1 0,1 0 0,1 1 0,-1 0 0,2 0 0,-1 0 0,2 1 0,-1 0 0,-3 16 0,7-24-153,1 0 0,0 0 0,0 0 0,0 0 1,1 0-1,0 1 0,0-1 0,0 0 0,0 0 0,0 1 0,1-1 1,0 0-1,0 0 0,0 0 0,1 0 0,-1 0 0,1 0 1,0 0-1,0 0 0,0-1 0,0 1 0,1-1 0,0 1 0,-1-1 1,1 0-1,0 0 0,1 0 0,-1-1 0,0 1 0,7 3 1,9 5 166,0-2 0,0 0 0,1-1 0,35 10 0,-54-18-202,1 1-229,0 0 0,1 0 0,-1 0 0,1-1 0,-1 1 0,1 0 0,-1-1 0,1 0 0,0 0 0,-1 0 0,1 0 0,-1 0 0,1 0 0,-1-1 0,1 1 0,0-1 0,-1 0 0,0 0 0,4-1 0,-3-1-267,0-1 0,-1 1-1,1-1 1,-1 1-1,1-1 1,-1 0-1,0 0 1,0 0 0,-1-1-1,2-5 1,0 3-848,1 0 0,-1 0 0,2 0 0,-1 1 0,0 0 0,1 0 0,0 0 0,1 0 0,11-9 0,0 2-1391,1 0 0,25-12 0,-28 17 1905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35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118 307 144,'11'5'1659,"-1"-1"1,1 1-1,-1 1 0,17 12 0,-17-12-723,0 1-1,0-2 0,0 1 0,13 4 0,-19-9-747,0 0-1,0 0 1,0 0 0,1 0-1,-1-1 1,0 0 0,0 0-1,0 0 1,0 0-1,1-1 1,-1 0 0,0 0-1,0 0 1,0 0 0,6-3-1,-1 0-56,0 0-1,0-1 0,-1 0 1,1 0-1,-1 0 0,-1-1 1,1-1-1,-1 1 1,0-1-1,0-1 0,7-10 1,-10 11-109,0 0 0,-1-1 1,0 0-1,0 1 0,-1-1 1,0 0-1,0 0 1,-1 0-1,0 0 0,0-1 1,-1 1-1,0 0 0,-2-16 1,1 15-41,0 0-1,-1 0 1,0 1 0,0-1 0,-1 1 0,0-1 0,-1 1 0,0 0 0,0 0 0,-1 1-1,1-1 1,-2 1 0,1 0 0,-1 0 0,-8-7 0,9 10 14,-1 0 0,1 1 1,0-1-1,-1 1 0,1 1 1,-1-1-1,0 1 0,0 0 0,0 0 1,0 1-1,-1 0 0,1 0 1,0 0-1,0 1 0,-1 0 0,1 0 1,0 0-1,-1 1 0,1 0 0,0 0 1,0 1-1,-7 2 0,-4 2 18,1 1-1,0 1 0,0 0 1,1 1-1,0 1 0,0 0 1,1 1-1,1 0 0,0 1 1,0 1-1,-11 14 0,19-20-7,-1 0 0,1 0 0,0 1 0,1 0 0,0-1 0,0 1-1,0 1 1,1-1 0,1 0 0,-1 1 0,1 0 0,1-1 0,-1 1-1,2 0 1,-1 0 0,1 0 0,0 0 0,1-1 0,0 1 0,1 0-1,0 0 1,0-1 0,7 17 0,-8-23-187,0 1-1,0-1 1,1 0 0,-1 0-1,1 0 1,-1-1 0,1 1-1,0 0 1,0-1-1,-1 1 1,1-1 0,1 1-1,-1-1 1,0 0 0,0 0-1,0 0 1,5 1 0,-5-1-445,1 0 1,0-1 0,0 1 0,0-1 0,-1 0 0,1 0-1,0 0 1,0 0 0,0-1 0,-1 1 0,1-1-1,0 0 1,0 1 0,-1-1 0,4-2 0,3-2-2221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38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96 492,'50'-28'4595,"8"-7"5513,-23 3 5731,-42 37-15628,0-1 1,-1 0-1,1 0 0,-1-1 0,-10 4 0,-17 8-40,30-13-153,0 1 0,0 0 0,0 1 1,1-1-1,-1 1 0,1 0 0,0 0 1,-6 8-1,9-11-15,1 0 0,-1 1 0,0-1 1,1 0-1,-1 0 0,1 1 0,-1-1 0,1 1 1,-1-1-1,1 0 0,0 1 0,0-1 0,0 1 1,0-1-1,0 0 0,0 1 0,0-1 0,0 1 1,1-1-1,-1 1 0,0-1 0,1 0 0,-1 1 1,1-1-1,0 0 0,-1 0 0,1 1 0,0-1 1,0 0-1,0 0 0,0 0 0,0 0 0,0 0 1,0 0-1,0 0 0,0 0 0,0 0 0,1-1 1,-1 1-1,2 0 0,4 3-3,2 0 0,-1-1 0,0 0 0,1-1 0,-1 0 0,1 0 0,15 1 0,-17-3 0,1 1 0,-1 0 0,0 0 0,0 1 0,0 0 0,0 0 0,-1 1 0,1-1 0,0 1 0,-1 1 0,9 5 0,-13-7 0,0 0 0,-1-1 0,1 1 0,-1 0 0,0 0 0,1 0 0,-1 0 0,0 0 0,0 0 0,0 0 0,0 0 0,-1 1 0,1-1 0,-1 0 0,1 0 0,-1 1 0,0-1 0,0 0 0,0 1 0,0 2 0,-1 0 0,0 1 0,0-1 0,-1 1 0,1-1 0,-2 0 0,1 0 0,0 1 0,-4 4 0,-4 5 0,-1-1 0,0 0 0,0 0 0,-19 15 0,7-16-811,22-13 731,1 0 0,-1 0 0,0 0 0,1 0 0,-1 0 0,0 0 0,1-1 0,-1 1 0,1 0 0,-1 0 0,0 0 0,1-1 0,-1 1 0,1 0 0,-1-1 1,1 1-1,-1-1 0,1 1 0,-1-1 0,1 1 0,-1 0 0,1-1 0,-1 0 0,-1-5-501,-1 1-1,1 0 1,1-1 0,-1 1-1,1-1 1,-1-8 0,1 6 259,-2-13-3599,2 14 2210,0 0 0,0 0 0,0 0 0,-1 1 0,0-1-1,0 0 1,0 1 0,-6-10 0,-2 4-2006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39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32 1260,'1'0'382,"0"-1"0,0 1 0,0 0 0,-1-1 0,1 0 0,0 1 0,0-1 0,-1 1 0,1-1 0,0 0 0,-1 0 0,1 1 0,0-1 0,-1 0 0,1 0 0,-1 0 0,0 0 0,1 1 0,-1-1 0,0 0 0,1 0 0,-1 0 0,0 0 0,0 0 0,0 0 0,0 0 0,0 0 0,0 0 0,0 0 0,0 0 0,0-1 0,-1-3 3953,0 12-614,-7 24-2963,-77 226 2772,-1 2-2002,70-201-1326,8-35-132,2 0 1,0 0-1,2 1 1,-2 31 0,4-51-3,0-11-216,-1-13-530,12-34-1733,-3 14-3439,3-68 1,-8 74 302,7-47 0,-6 59 3966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40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0 587 32,'4'-6'578,"12"-12"394,-2-2 0,-1 0 0,0-1 0,-1 0 0,-2-1-1,12-30 1,-7 20 1935,-6 26 4994,0 13-7385,-1 1 0,1 0 0,-2 0 0,1 1 0,-1-1 0,0 2 0,-1-1 1,0 1-1,-1 0 0,0 0 0,5 13 0,6 21 733,14 62 1,-22-73-642,4 24-31,-9-39-420,1 0 0,0-1 0,1 1 0,15 32 0,-19-50-123,0 0 1,-1 0 0,1 0 0,0-1 0,0 1-1,0 0 1,0 0 0,-1-1 0,1 1-1,0 0 1,0-1 0,-1 1 0,1-1-1,0 1 1,-1-1 0,1 1 0,0-1 0,-1 0-1,1 1 1,-1-1 0,1 0 0,-1 1-1,1-1 1,0-1 0,23-27 244,-19 23-206,15-20-6,-1-2 0,-1 0 0,-1-1 0,13-32-1,46-131-128,-41 97-83,9-13 27,71-122-1,-111 225 212,-4 7 0,-6 21 11,-19 33-749,-12-6-5642,26-36 773,0 1-3571,7-9 5498,4 2 101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40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53 352 768,'-1'13'10992,"3"9"-5448,-1-5-2447,-2-13-2793,1 0-1,0 0 1,1 0-1,-1 0 1,1 0 0,-1 0-1,1 0 1,1 0-1,-1 0 1,0 0-1,1-1 1,0 1 0,0-1-1,0 1 1,4 5-1,-3-6-205,0-1 0,1 0 0,-1 0 0,0 0 0,1 0 0,0 0 0,-1-1 0,1 1 0,0-1 0,-1 0 0,1 0-1,0-1 1,0 1 0,0-1 0,0 0 0,6 0 0,-1 0-22,0 0 0,-1-1 0,1 0-1,0 0 1,-1-1 0,1 0 0,-1-1 0,0 0 0,0 0-1,0-1 1,0 0 0,0 0 0,-1 0 0,1-1 0,-1-1 0,-1 1-1,1-1 1,-1 0 0,10-12 0,-10 9-68,0 0-1,-1-1 1,0 1 0,-1-1-1,0 0 1,0 0 0,-1-1 0,-1 1-1,1-1 1,-2 1 0,0-1-1,0 0 1,0 0 0,-2 0 0,-1-18-1,-1 10 3,-14-88-49,14 97 59,1-1-1,-2 1 1,1 0-1,-2 0 1,1 0-1,-1 0 0,-11-14 1,14 22-4,1 1 1,-1 0-1,0 0 1,0 0-1,0 0 1,0 0-1,0 0 1,0 1-1,0-1 1,0 0-1,0 1 1,0 0-1,0-1 1,0 1-1,0 0 1,0 0-1,0 0 1,0 1-1,0-1 1,-1 0-1,1 1 1,0-1-1,0 1 1,0 0-1,0 0 1,1 0-1,-1 0 1,0 0-1,0 0 1,-2 3-1,-59 41 104,59-42-115,-16 14 2,0 1 1,1 0-1,1 1 1,1 1-1,-21 32 0,34-47-3,1 1 0,0-1 0,0 1 0,1-1 0,-1 1 0,1 0-1,0 0 1,1 0 0,-1 0 0,1 0 0,0 0 0,1 0 0,0 1 0,0-1-1,0 0 1,1 0 0,-1 1 0,1-1 0,1 0 0,0 0 0,-1 0 0,2 0-1,-1-1 1,1 1 0,0 0 0,0-1 0,0 0 0,7 8 0,-3-4-103,0-1-1,1 0 1,1 0 0,-1-1 0,1 0 0,13 7-1,20 2-4357,-37-15 2445,0 0 0,1-1 0,-1 0 0,0 0-1,1 0 1,8-2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45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0 152,'-10'17'119,"2"1"1,0 0-1,0 0 0,2 0 1,1 1-1,-4 21 0,-12 122 58,12-75-80,-16 171-411,19-196-145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0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 10 1080,'0'0'219,"0"-1"-1,0 1 1,0 0 0,0 0 0,0-1-1,0 1 1,0 0 0,0-1-1,0 1 1,0 0 0,3-5 4155,-3 5-4156,0-1 1,1 1 0,-1 0 0,0 0-1,0 0 1,1 0 0,-1 0-1,0 0 1,1 0 0,12 8 7035,0 8-2559,-7-1-3440,-9 14-503,-1 1 0,-1-1 0,-14 46 0,10-38-273,-19 76 441,-49 173 1058,62-241-1827,-3 0 0,-2-1 1,-1 0-1,-31 44 0,63-186-13619,-9 34 1607,-4 44 8618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0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 1244,'19'-13'8937,"6"3"-3556,63-12-1427,-35 10-2749,-45 10-1145,0-1 191,1 0 1,0 1-1,0 0 0,0 1 0,0 0 1,16 0-1,-22 2-177,-1 0 0,1-1 0,-1 1 0,1 0 0,-1 0 0,0 0-1,1 0 1,-1 0 0,0 1 0,0-1 0,0 1 0,0 0 0,0-1 0,0 1 0,-1 0 0,1 0 0,0 0-1,-1 0 1,1 0 0,-1 1 0,0-1 0,0 0 0,0 1 0,0-1 0,0 0 0,-1 1 0,1-1 0,0 6 0,3 18 174,-1 0 1,-2 0-1,0 1 1,-2-1-1,-1 0 0,-1 1 1,-1-1-1,-1-1 1,-2 1-1,0-1 1,-2 0-1,-17 36 1,21-52-204,-1 0 0,0-1 0,0 1 0,-1-1 0,1-1 0,-2 1 0,1-1 1,-1 0-1,0-1 0,-14 9 0,19-14-111,0 1 0,0-1 0,0 0 0,0 1 0,-1-1 0,1-1 0,0 1 0,0 0 0,-1-1 0,1 0 0,0 1 0,-1-1 0,1-1 0,0 1 0,-4-1 0,4 0-180,-1 0 0,1-1 0,0 1 0,1-1 0,-1 0 0,0 0-1,0 0 1,1 0 0,-1 0 0,1-1 0,0 1 0,-1-1-1,1 1 1,0-1 0,1 0 0,-1 0 0,0 0 0,0-3-1,1 4-348,0-1 0,1 0-1,-1 1 1,1-1-1,-1 0 1,1 1 0,0-1-1,0 0 1,1 1-1,-1-1 1,0 0 0,1 1-1,0-1 1,0 0-1,-1 1 1,1-1 0,1 1-1,-1 0 1,3-5-1,5-14-5457,-4 7 2677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1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1 144 1408,'1'-1'437,"0"0"0,1 1 0,-1-1 0,0 1 0,1-1 0,-1 1 0,0 0 0,1-1 0,-1 1 0,1 0 0,-1 0 0,0 0 0,1 0 0,-1 0 0,1 0 0,-1 0 0,0 1 0,1-1 0,-1 0 0,0 1 0,1-1 0,-1 1 0,0 0 0,2 0 0,-2 1 50,1-1 1,-1 1-1,1 0 1,-1 0-1,0 0 1,1 0-1,-1 0 1,0 0-1,0 0 0,-1 0 1,1 0-1,0 1 1,0 3-1,1 10 673,-1 1 0,0-1-1,-2 26 1,0-21-1384,-6 80 1211,-4-152-437,11 31-543,1-1 0,1 1 0,1-1 0,1 1 0,0 0 0,2 1 0,12-30 0,-13 38-72,0 0 0,1 0 1,0 1-1,1 0 0,1 0 1,-1 0-1,1 1 1,1 0-1,0 1 0,0 0 1,1 0-1,0 1 0,18-10 1,-12 10 286,-9 5-5965,-32 25-12184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2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2292,'4'-4'4838,"-3"4"-4399,0-1 1,-1 1 0,1 0 0,-1 0 0,1 0-1,-1-1 1,1 1 0,-1 0 0,1 0-1,0 0 1,-1 0 0,1 0 0,-1 0-1,1 1 1,-1-1 0,1 0 0,-1 0 0,1 0-1,0 1 1,9 15 4516,-5 25-3486,-5-8-773,1 1-197,-2-1-1,0 1 0,-3-1 0,-9 42 0,20-103-399,-2 2-258,2-1 0,16-39 0,-16 48 61,2 1 0,0-1 0,1 2 0,0-1 0,1 1 0,25-26 0,-36 42 98,0-1 0,1 1-1,-1 0 1,0-1 0,0 1 0,0 0 0,1-1 0,-1 1-1,0 0 1,1 0 0,-1-1 0,0 1 0,1 0 0,-1 0-1,0 0 1,1-1 0,-1 1 0,0 0 0,1 0-1,-1 0 1,1 0 0,-1 0 0,0 0 0,1 0 0,-1 0-1,1 0 1,-1 0 0,0 0 0,1 0 0,-1 0 0,1 0-1,-1 0 1,0 0 0,1 0 0,-1 0 0,1 1 0,-1-1-1,0 0 1,1 0 0,-1 0 0,1 1 0,2 20 148,-9 23 220,-59 171 1015,76-227-2821,-2 0-1,1 0 1,-1-1 0,8-16-1,-6 9-1312,1 0-1,16-19 1,17-27-2469,-42 59 5877,-6 10 1499,-6 14 2268,-11 36 3230,15-43-7153,1-1 0,1 0 0,0 1 0,0-1 0,0 1 0,1 0 0,-1 18 0,3-19-392,0-6-163,-1 0 0,1-1-1,0 1 1,0 0 0,0 0-1,1-1 1,-1 1 0,1 0-1,-1 0 1,1-1 0,0 1-1,0-1 1,2 4 0,-2-8-683,1 0 0,0 0-1,0 0 1,-1 0 0,1-1 0,-1 1 0,0 0 0,0-1 0,0 1 0,0-1 0,0 1 0,1-5 0,6-38-9882,-5 29 7819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2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37 2004,'-1'0'621,"0"-1"-1,0 0 1,-1 0 0,1 1-1,0-1 1,0 0 0,0 0-1,0 0 1,1 0 0,-1 0-1,0 0 1,0 0 0,0 0-1,1 0 1,-1 0 0,1-1-1,-1 1 1,1 0-1,-1 0 1,1-1 0,0 1-1,0 0 1,-1-1 0,1 1-1,0 0 1,0-2 0,1 2-479,-1 1 0,0 0-1,0-1 1,0 1 0,0 0 0,0-1 0,1 1 0,-1 0 0,0 0 0,0-1 0,1 1 0,-1 0 0,0 0 0,0-1 0,1 1 0,-1 0 0,0 0 0,1 0-1,-1-1 1,0 1 0,1 0 0,-1 0 0,0 0 0,1 0 0,-1 0 0,0 0 0,1 0 0,-1 0 0,0 0 0,1 0 0,0 0 0,18 11 249,-9-1-129,-1 1 1,0 0 0,-1 0-1,0 1 1,-1 1 0,0-1-1,-1 1 1,0 0-1,-1 0 1,-1 1 0,6 27-1,-1 11 361,5 96-1,-14-61-418,-4 0 0,-3 0 0,-5-1 0,-24 97 0,34-175-307,2-3-118,-1 0 0,0 0-1,0 0 1,-1 0 0,1 0 0,-1-1 0,0 1 0,-1 0 0,-4 7-1,9-19-1216,0 1 0,-1-1 0,0 1 0,0-1-1,0 1 1,-1-1 0,0 0 0,-2-12 0,-6-42-7250,3 38 5647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35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1 1940,'-1'2'6768,"0"5"-3446,-2 18-419,3-1-1666,-2 0 1,-1 0 0,-10 44-1,4-36-1039,-2 0 0,-2 0 0,-1-2 0,-22 38 0,-30 47-318,107-154-362,-13 15 436,28-34-13,-16 14-5,2 2 0,2 2 0,2 1 0,50-31 0,-95 69 83,0 1 0,0-1 0,0 0 0,0 1-1,0-1 1,0 1 0,0-1 0,0 1 0,0 0 0,0-1 0,0 1 0,0 0 0,1 0 0,-1 0 0,0-1 0,0 1 0,0 1-1,0-1 1,0 0 0,0 0 0,1 0 0,-1 0 0,0 1 0,0-1 0,0 1 0,2 0 0,-2 1 24,0-1 0,1 1 1,-1-1-1,0 1 0,0 0 0,0-1 1,0 1-1,0 0 0,-1 0 0,1 0 1,0 0-1,-1 0 0,0-1 0,1 4 1,0 11 271,0 0 0,-1 0 1,-2 18-1,1-22-98,-13 210 1711,14-221-2074,0 0 1,0 0-1,0 0 1,0 0-1,0 0 1,-1 0-1,1 0 1,0 0 0,-1 0-1,1 0 1,-1 0-1,1 0 1,-1 0-1,1 0 1,-1 0-1,0 0 1,1 0 0,-1 0-1,0-1 1,0 1-1,0 0 1,0-1-1,1 1 1,-1 0-1,0-1 1,0 1 0,0-1-1,0 0 1,0 1-1,-1-1 1,1 0-1,0 1 1,-1-1-1,-38-7-10348,28 4 7357,-7-1-618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2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19 129 944,'-2'-1'799,"1"1"-1,0-1 0,-1 0 1,1 0-1,0 0 1,0 0-1,0 0 1,0 0-1,0 0 1,0-1-1,0 1 0,0 0 1,0-1-1,0 1 1,0-2-1,1 2-596,0 0 0,0 1 0,0-1 0,0 1 0,0-1 0,0 1 0,1-1-1,-1 1 1,0-1 0,0 1 0,1-1 0,-1 1 0,0-1 0,1 1 0,-1-1 0,0 1 0,1 0-1,-1-1 1,1 1 0,-1-1 0,0 1 0,1 0 0,-1 0 0,1-1 0,-1 1 0,1 0 0,-1 0-1,2-1 1,7-2 12,1 1 1,-1 0-1,1 0 0,10 0 0,9-3-161,52-25-4111,-6-10-5922,-57 29 6436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3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22 1088,'7'-22'14939,"-14"30"-10988,2-3-3643,-9 13 314,1 0 1,0 2-1,-17 37 0,-14 21-438,32-65-4738,11-25-804,14-46-4000,-5 28 7150,-7 14 1039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3.5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0 776,'-5'16'10190,"0"5"-6479,6-16-6127,10-9-6065,-7 2 5905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4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7 1320,'11'-7'22107,"-12"15"-21623,-1-1-1,0 1 0,0-1 1,-1 0-1,0 0 0,-8 13 0,2 0-127,0 3 48,0 1 0,2 1 0,1-1 1,1 1-1,1 0 0,1 0 0,1 43 1,2-45-327,2-1 0,0 0 1,1 0-1,2 0 0,0 0 1,1-1-1,1 0 0,1 0 1,11 19-1,-16-34-187,0-1 1,1 1-1,0-1 1,0 0-1,0 0 0,0-1 1,1 1-1,0-1 1,6 4-1,-5-4-459,0-1 1,-1 0-1,1-1 0,1 1 0,-1-1 1,0 0-1,12 2 0,-6-3-1124,-1 0 1,0-1-1,0 0 1,12-2-1,45-11-11141,-50 8 8937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4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333 6 1608,'3'-3'3156,"-2"3"-2525,0 0 0,0-1 0,-1 1 0,1 0 0,0-1 1,0 1-1,0 0 0,0 0 0,-1 0 0,1 0 0,0 0 0,0 0 1,0 0-1,0 0 0,-1 0 0,1 0 0,0 0 0,1 1 0,20 13 5377,18 35-5288,-29-35 1099,-3-5-1606,-1 0 0,0 1 1,-1 0-1,0 0 0,0 0 0,-1 1 1,0 0-1,-1 0 0,0 0 1,-1 1-1,-1-1 0,1 1 1,-2-1-1,0 1 0,0 0 0,-1 0 1,0 0-1,-1-1 0,0 1 1,-1 0-1,-1-1 0,0 1 0,0-1 1,-1 0-1,0 0 0,-1 0 1,-1-1-1,1 1 0,-2-1 1,1 0-1,-1-1 0,-1 0 0,0 0 1,-11 10-1,-35 24-2009,-30 12-5288,65-45 5509,0-1 0,0-1 0,-1 0 0,1-2 0,-2 0 0,-23 3 1,-24 1-6877,33-4 4447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5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53 1408,'35'-14'5868,"-1"-4"-3611,7-3-1652,-42 25 189,1-1 1,-1 1-1,1-1 1,-1 1 0,0 0-1,0-1 1,-1 0 0,1 1-1,-1-1 1,-2 3-1,-9 16-128,-2-2-1,0 1 0,-35 33 0,14-14-884,24-30-1360,13-16-1873,15-25-5094,-10 20 5314,-2 1 533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5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 11 368,'2'-1'1908,"-2"0"-1717,0 1 0,0 0 0,0 0 0,0-1-1,0 1 1,0 0 0,1 0 0,-1 0 0,0-1-1,0 1 1,-3-5 4580,3 4-4580,0 1-1,-1 0 1,1 0 0,0 0 0,0 0 0,-1 0 0,1 0-1,0 0 1,0 0 0,-1 0 0,1 0 0,0 0 0,0 0-1,-1 0 1,1 0 0,0 0 0,0 0 0,-1 0-1,1 0 1,0 0 0,-1 0 0,-26 15 5296,-30 32-3411,49-38-1981,1 0 1,0 1 0,0 0 0,-6 13 0,-7 11-1016,-5-5-3316,-7-13-5207,23-13 6844,-4 3-753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7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5 308,'3'-1'860,"-1"0"-1,0 0 1,1 1 0,-1-1-1,1 1 1,-1-1 0,0 1-1,1 0 1,-1 0 0,1 0-1,-1 0 1,1 1 0,-1-1-1,0 1 1,1-1 0,-1 1-1,4 1 1,8 15 4684,-4 12-5597,-1 26 946,-3 0 1,-1 110-1,-5-161-898,-5-22 27,-1-14-84,7 16 11,1 1 0,1-1 0,0 1 0,1 0 0,0 0-1,1 0 1,1 0 0,0 1 0,1 0 0,1 0 0,0 1 0,1 0 0,1 0 0,10-11-1,-20 24 52,0-1 0,0 1 0,1 0 0,-1 0 0,0 0 0,0 0 0,0-1 0,0 1 0,0 0 0,1 0 0,-1 0 0,0 0-1,0 0 1,0 0 0,0-1 0,1 1 0,-1 0 0,0 0 0,0 0 0,0 0 0,1 0 0,-1 0 0,0 0 0,0 0 0,0 0-1,1 0 1,-1 0 0,0 0 0,0 0 0,0 0 0,1 0 0,-1 0 0,0 0 0,0 0 0,0 0 0,1 0 0,-1 0 0,0 0-1,0 0 1,0 1 0,0-1 0,1 0 0,-1 0 0,0 0 0,0 0 0,0 0 0,0 1 0,0-1 0,1 0 0,-1 0 0,0 0-1,0 0 1,0 1 0,0-1 0,0 0 0,0 0 0,0 0 0,0 1 0,0-1 0,0 0 0,0 22 35,-8 24 36,8-46-71,-3 13 16,-5 26 99,9-28-121,6-13-116,1-6 74,0-1 1,-1 0-1,0-1 0,0 1 1,8-19-1,22-29-151,-37 56 200,0 1 0,0 0 0,0 0 0,0-1-1,0 1 1,1 0 0,-1 0 0,0-1 0,0 1-1,0 0 1,0 0 0,1 0 0,-1 0 0,0-1-1,0 1 1,1 0 0,-1 0 0,0 0 0,0 0-1,0 0 1,1 0 0,-1-1 0,0 1 0,0 0-1,1 0 1,-1 0 0,0 0 0,1 0 0,-1 0-1,0 0 1,0 0 0,1 0 0,-1 0 0,0 0-1,0 1 1,1-1 0,-1 0 0,0 0-1,0 0 1,1 0 0,-1 0 0,0 0 0,0 0-1,0 1 1,1-1 0,-1 0 0,0 0 0,0 0-1,0 1 1,0-1 0,1 0 0,5 21 144,-4 25 268,-3-26-206,0-14-160,0 0 1,1-1-1,0 1 0,0 0 1,0-1-1,0 1 1,1 0-1,2 5 0,5-12-3469,0-1-1,0 0 1,0-1 0,11-4-1,-11 4-687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7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1 224 2268,'18'30'11482,"2"-10"-5602,-18-18-5799,1-1 0,0 0 0,-1 0 0,1 0 0,-1-1 0,1 1 0,0-1 0,0 1 0,-1-1 0,1 0 0,0 0 0,0 0 0,-1 0 0,1-1 0,0 1 0,-1-1 0,1 0 0,0 1 0,-1-1 0,1 0 0,2-2 0,9-3-99,0-1 0,0 0-1,-1 0 1,0-2 0,-1 0 0,0 0 0,16-16 0,-24 20-25,1 1 0,-1 0 0,-1-1 1,1 0-1,-1 0 0,0 0 0,0 0 1,0-1-1,0 1 0,-1-1 0,0 1 0,-1-1 1,1 0-1,-1 0 0,0 0 0,0 0 1,-1 0-1,0 0 0,0 0 0,0 0 1,-2-11-1,1 14 37,0 0 0,0-1-1,0 1 1,-1 0 0,1 0 0,-1 0 0,1 0 0,-1 0-1,0 0 1,0 0 0,0 1 0,-1-1 0,1 1 0,-1-1 0,1 1-1,-1 0 1,0 0 0,0 0 0,0 1 0,-4-3 0,2 2 10,0 1 0,0 0 0,-1 0 0,1 0 1,0 1-1,-1-1 0,1 1 0,0 0 0,0 1 1,-1 0-1,1-1 0,-7 3 0,5-1 19,-1 0 0,1 1 0,-1 0 0,1 0 0,0 0 0,0 1 0,0 0 0,1 1 0,-1-1-1,1 1 1,0 0 0,1 1 0,-1 0 0,1-1 0,0 2 0,1-1 0,-8 14 0,11-19-145,-13 46 664,14-46-676,-1 1 0,1-1-1,-1 1 1,1-1 0,0 1-1,0-1 1,0 1 0,0-1 0,0 1-1,0-1 1,0 1 0,0-1-1,0 1 1,1-1 0,-1 1-1,1-1 1,-1 1 0,1-1-1,0 1 1,-1-1 0,1 0-1,0 0 1,0 1 0,0-1 0,0 0-1,0 0 1,1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8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1 2148,'-7'4'11836,"-9"6"-5803,-102 64-4148,83-45-1428,35-29-454,-1 0 1,1 1-1,-1-1 0,1 1 1,0-1-1,-1 1 1,1-1-1,0 1 0,-1-1 1,1 1-1,0-1 1,0 1-1,-1 0 0,1-1 1,0 1-1,0-1 1,0 1-1,0 0 0,0-1 1,0 1-1,0-1 1,0 1-1,0 1 0,1-2-6,0 1-1,-1 0 1,1-1-1,0 1 0,0-1 1,0 1-1,0-1 0,0 0 1,0 1-1,0-1 0,-1 0 1,1 1-1,0-1 1,0 0-1,0 0 0,0 0 1,0 0-1,0 0 0,0 0 1,2 0-1,50-5-119,-42 3 88,1 1-1,0 0 1,-1 0-1,1 1 1,-1 1-1,22 4 1,-32-5 34,0 0 1,0 0 0,0 0 0,0 1-1,0-1 1,-1 1 0,1-1 0,0 0-1,0 1 1,0-1 0,-1 1 0,1 0-1,0-1 1,-1 1 0,1 0 0,0-1-1,-1 1 1,1 0 0,-1-1-1,1 1 1,-1 0 0,0 0 0,1 0-1,-1 0 1,0-1 0,0 1 0,1 1-1,-1 0 5,0 0-1,-1 0 0,1 1 0,0-1 0,-1 0 0,1 0 1,-1 0-1,0 0 0,1-1 0,-1 1 0,-2 3 0,-36 44 123,35-45-110,-5 6-46,1-2-54,0 0 0,1 0 0,0 1-1,0 0 1,1 0 0,-10 20-1,23-56-20832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38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444 50 124,'7'-5'3012,"-6"4"-2274,0 1-1,0-1 1,0 0-1,0 1 0,0-1 1,0 0-1,0 0 1,-1 0-1,1 0 1,0 0-1,0 0 0,-1 0 1,1 0-1,-1 0 1,1 0-1,-1 0 1,1 0-1,-1-1 0,0 1 1,1-2-1,-7-11 1906,4 13-2543,1 0 0,-1 0 1,0 0-1,1 0 0,-1 0 1,0 1-1,0-1 0,0 0 1,1 1-1,-1 0 1,0-1-1,0 1 0,0 0 1,0 0-1,0 0 0,0 0 1,0 0-1,0 1 0,-3 0 1,-38 9 155,42-9-235,-22 7-8,1 1 0,0 1 1,0 1-1,1 1 0,1 1 0,0 0 1,1 2-1,0 0 0,1 2 0,1 0 1,0 0-1,1 2 0,-15 24 1,19-27-11,2 1 1,0 0-1,0 1 1,2 0-1,0 0 1,1 1-1,1 0 1,1 0-1,1 1 1,1 0 0,0-1-1,1 1 1,1 0-1,1 0 1,1 0-1,5 27 1,-6-43 14,1 0 0,0 0 0,1 0 0,-1 0 0,1 0 0,0 0 0,0 0 0,0 0 0,0-1 0,0 1 0,1-1 0,0 0 0,0 1 0,0-1 0,0-1 0,0 1 0,1 0 0,6 4 0,-3-4-2,-1-1 1,1 0 0,0 1 0,0-2 0,0 1 0,0-1 0,0 0 0,0-1 0,1 0 0,9-1-1,12-2 24,-1-2 0,0-1 0,0-2-1,39-15 1,-62 21-32,0 0 0,0 1 0,0-2 0,0 1 0,0 0 0,-1-1 0,0 0 0,1 0 0,-1-1 0,5-4 0,1-17-2477,-11-13-5438,-6-9-2987,7 35 8547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8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1624,'0'-1'325,"1"1"-1,-1-1 0,1 1 1,0 0-1,-1-1 0,1 1 1,-1 0-1,1-1 1,-1 1-1,1 0 0,0 0 1,-1-1-1,1 1 0,0 0 1,-1 0-1,1 0 0,0 0 1,-1 0-1,1 0 1,0 0-1,-1 0 0,1 0 1,0 1-1,-1-1 0,1 0 1,0 0-1,-1 0 1,2 1-1,16 18 4118,7 29-1024,-23-45-2851,8 24-34,0 0 0,-2 0 0,-1 1 0,-2 0 0,4 40 0,-3 145 774,-6-166-1040,0-35-206,1-2-8,-1 0-1,0 0 1,0 0-1,-1 0 0,-1-1 1,1 1-1,-1 0 1,-1 0-1,-7 16 1,10-25-54,-1-1 1,1 0 0,0 1 0,-1-1 0,1 0 0,-1 1-1,1-1 1,-1 0 0,1 1 0,-1-1 0,0 0 0,1 0-1,-1 0 1,1 0 0,-1 1 0,1-1 0,-1 0 0,0 0-1,1 0 1,-1 0 0,1 0 0,-1 0 0,1-1 0,-1 1-1,0 0 1,1 0 0,-1 0 0,1 0 0,-1-1 0,1 1-1,-1 0 1,1-1 0,-1 1 0,1 0 0,-1-1 0,1 1-1,-1 0 1,1-1 0,0 1 0,-1-1 0,1 1 0,0-1-1,-1 1 1,1-1 0,0 1 0,0-1 0,-1 1 0,1-1-1,0 0 1,-12-29-343,13 19 184,1-1 0,0 0 1,0 1-1,1 0 1,1-1-1,0 1 1,0 0-1,1 1 0,0-1 1,1 1-1,8-10 1,-6 8-5,1 0 1,0 0-1,1 1 1,0 1-1,1 0 1,0 0-1,1 1 0,19-12 1,-29 20 159,-1 0-1,1 0 1,0 0 0,0 0 0,0 1-1,0-1 1,0 0 0,0 1 0,0-1-1,0 1 1,0 0 0,0 0 0,0 0-1,0 0 1,0 0 0,0 0 0,0 1-1,0-1 1,0 0 0,0 1 0,0 0-1,0-1 1,0 1 0,2 1 0,-3-1 9,0 1 1,-1-1-1,1 0 1,0 0-1,0 1 1,0-1 0,-1 0-1,1 1 1,-1-1-1,1 1 1,-1-1 0,0 1-1,1-1 1,-1 1-1,0-1 1,0 1 0,0-1-1,0 1 1,0-1-1,0 1 1,-1-1-1,1 1 1,0-1 0,-1 1-1,1-1 1,-1 1-1,0-1 1,1 0 0,-1 1-1,0-1 1,0 0-1,-1 2 1,-19 30 287,0-1 1,-2-1-1,-1 0 1,-2-2-1,-1-2 1,-1 0-1,-40 30 0,56-53-1608,12-4 1092,-1-1 1,1 1-1,0 0 0,-1-1 0,1 1 0,0 0 0,0-1 0,-1 1 0,1-1 0,0 1 1,0-1-1,-1 1 0,1-1 0,0 1 0,0-1 0,0 1 0,0-1 0,0 1 0,0-1 1,0 1-1,0-1 0,0 1 0,0-1 0,0 1 0,0-1 0,0 1 0,1-1 0,7-29-10634,-6 22 7358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9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79 1764,'49'-3'10868,"6"-8"-8659,-49 9-2292,-1 1-1,1-1 1,0 0-1,-1-1 1,1 0-1,-1 1 1,0-1-1,0-1 1,0 1 0,0-1-1,-1 0 1,1 0-1,-1-1 1,0 1-1,4-7 1,-7 10 78,-1 1-1,0 0 1,0 0 0,0 0-1,0 0 1,0-1 0,0 1-1,0 0 1,0 0 0,0 0-1,0 0 1,0-1 0,0 1-1,0 0 1,0 0 0,0 0-1,0 0 1,0-1 0,0 1-1,0 0 1,0 0 0,0 0-1,0 0 1,0-1 0,0 1-1,0 0 1,0 0 0,0 0-1,0 0 1,0-1 0,-1 1-1,1 0 1,0 0 0,0 0-1,0 0 1,0 0 0,0 0-1,0 0 1,-1-1 0,1 1-1,0 0 1,0 0 0,0 0-1,0 0 1,-1 0 0,1 0-1,0 0 1,0 0 0,0 0-1,0 0 1,-1 0 0,1 0-1,-16 0-26,-14 7 222,12-1 269,0 1 0,1 0 0,-23 14 0,35-18-258,1-1 0,0 1 0,-1 0 0,1 0 0,1 0 0,-1 1 0,0 0 0,1-1 0,-1 1 0,1 0 0,0 1 0,1-1 0,-1 0 0,1 1 0,0 0 0,0-1 0,-2 8 0,4-11-158,-1 1-1,1-1 1,0 0 0,0 0-1,0 0 1,0 0-1,0 0 1,0 0 0,1 0-1,-1 0 1,0 0 0,0 0-1,1 0 1,-1 0-1,1 0 1,-1 0 0,1 0-1,-1 0 1,1 0 0,-1 0-1,1-1 1,0 1-1,0 0 1,-1 0 0,1-1-1,0 1 1,1 1 0,1-1 4,-1 0 0,1 0 0,0 0 0,0-1 1,-1 1-1,1-1 0,0 1 0,0-1 0,0 0 1,3 0-1,6-1-38,-1-1 0,1 0 0,22-7 0,-25 5-468,1 0 0,-1-1 1,1 0-1,-1 0 0,-1-1 1,1-1-1,-1 1 0,0-1 1,0-1-1,-1 1 0,9-13 0,-19 20 371,-1 0-1,1 0 0,-1 1 0,1 0 0,-1-1 1,1 1-1,0 0 0,-1 1 0,-4 2 0,2-1 351,-1 1 0,1-1-1,0 2 1,0-1 0,0 1-1,1 0 1,-1 0 0,1 0-1,0 1 1,1 0 0,-1 0-1,1 0 1,1 0 0,-1 1-1,1-1 1,0 1 0,0 0-1,1 0 1,0 0 0,0 1-1,1-1 1,-1 14 0,2-21-426,1 0-1,0 1 1,-1-1 0,1 0 0,0 0-1,-1 1 1,1-1 0,0 0 0,-1 0-1,1 0 1,0 0 0,-1 0-1,1 0 1,0 0 0,-1 0 0,1 0-1,0 0 1,0 0 0,-1 0 0,1-1-1,0 1 1,-1 0 0,1-1 0,-1 1-1,1 0 1,0-1 0,-1 1 0,1 0-1,-1-1 1,1 1 0,-1-1 0,2 0-1,23-18-6529,-19 10 3523,-2-1 23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4:59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1 1116,'9'30'13534,"-7"4"-7384,-9 37-3607,3-41-712,1-9-1540,3-11-230,-1 0-1,0 0 1,-1 0-1,0-1 1,-1 1-1,-4 10 1,5-17-368,1-1 0,0 1-1,-1-1 1,0 0 0,1 0 0,-1 0-1,0 0 1,0 0 0,0 0 0,-1 0 0,-2 1-1,2-1-503,0-1-1,-1 1 1,1-1 0,0 0-1,-1 0 1,0 0-1,1-1 1,-1 1-1,1-1 1,-6 0 0,-35-3-7319,18 1 4143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03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1 476,'0'3'6094,"-3"33"2690,-9 86-5528,3-44-1611,2 156-1,27 80 111,-6-129-1290,-12-167-452,0-15-58,-1 1-1,-1-1 1,1 1 0,0-1 0,-1 1 0,0 0-1,0-1 1,0 1 0,0 0 0,-1-1 0,-1 8-1,-1-13-406,1 0-1,-1 0 0,1 0 0,-1 0 0,1-1 0,0 1 0,0 0 0,0-1 0,0 0 1,0 1-1,-1-4 0,2 4-244,-7-10-2077,0-1 0,2 0 0,-1 0 0,-5-20 0,7 17 210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04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172 100 212,'-12'-6'7318,"-11"-4"-6744,14 20-659,0 0 0,0 0 0,1 1 0,1 0 0,0 1 1,0-1-1,-5 15 0,8-9-344,-5 10 184,10-48 6882,3 5-6088,0 0 0,0 1 0,1 0 1,1 0-1,1 1 0,0-1 0,10-13 0,-7 20-385,1 1 0,0 0 1,0 0-1,0 1 0,1 1 0,0 0 0,0 0 1,1 2-1,23-6 0,-2 0 71,-33 8-221,0 1 1,0 0-1,0-1 1,0 1-1,0 0 0,-1 0 1,1 0-1,0-1 1,0 1-1,0 0 1,0 0-1,0 0 1,0 1-1,0-1 1,0 0-1,0 0 0,-1 0 1,1 1-1,0-1 1,0 0-1,0 1 1,0-1-1,-1 0 1,1 1-1,0 0 0,0-1 1,-1 1-1,1-1 1,0 1-1,-1 0 1,2 0-1,-1 2 9,-1-1-1,1 0 1,0 1 0,-1-1-1,1 1 1,-1-1-1,0 1 1,0-1 0,0 0-1,0 1 1,-1 4-1,-18 64 205,18-69-216,-34 92 207,-88 164 1,121-256-330,1 1 0,0-1 0,-1 0 1,0 0-1,1 0 0,-1 0 0,0 0 0,0 0 0,0-1 0,0 1 0,0-1 1,-1 1-1,1-1 0,0 0 0,-1 0 0,1 0 0,-1 0 0,1 0 1,-1 0-1,0-1 0,1 1 0,-1-1 0,-3 0 0,-2 0-1829,0-1 0,1 0 0,-1 0 0,0-1 0,0 0 0,-13-6-1,14 4-491,0 0 120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04.8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22 72,'7'17'11224,"-1"24"-5966,-4 123-387,0 0-4790,-2-155-51,0-1 0,-1 1 1,0-1-1,-5 14 0,6-20-25,-1 1 1,0-1-1,0 1 0,1-1 0,-2 0 1,1 0-1,0 0 0,0 1 0,-1-1 1,1 0-1,-1-1 0,0 1 0,1 0 1,-1 0-1,0-1 0,0 1 0,0-1 1,0 1-1,0-1 0,-3 1 0,4-2-1,1 0-1,-1 0 1,1-1-1,-1 1 0,1 0 1,-1 0-1,0-1 1,1 1-1,-1 0 0,1-1 1,0 1-1,-1-1 1,1 1-1,-1 0 1,1-1-1,0 1 0,-1-1 1,1 1-1,0-1 1,-1 1-1,1-1 0,0 0 1,0 1-1,-1-1 1,1 1-1,0-1 0,0 1 1,0-1-1,0 0 1,0 1-1,0-1 1,0 1-1,0-1 0,0 0 1,0 1-1,0-1 1,1 0-1,0-25 87,5-15-84,1 0-1,3 1 0,1 0 1,2 1-1,1 0 0,2 1 1,2 1-1,32-51 0,-20 53-164,-11 19-1140,0 9-3474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05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2080,'-1'44'10568,"-2"1"-4406,-1 9-3043,-5 26-3444,-2 39 450,10-95-126,2-18-68,-1-1-1,0 0 1,0 0-1,-1 1 1,1-1-1,-1 0 1,-1 0-1,-1 8 1,3-13 11,0 0 1,0 0-1,-1 0 1,1 1-1,0-1 1,0 0-1,0 0 1,0 0-1,0 0 1,0 0-1,0 0 1,0 0-1,0 1 1,0-1-1,0 0 1,-1 0-1,1 0 1,0 0-1,0 0 1,0 0-1,0 0 1,0 0-1,0 0 1,-1 0-1,1 0 1,0 0-1,0 0 1,0 0-1,0 0 1,0 0 0,0 0-1,-1 0 1,1 0-1,0 0 1,0 0-1,0 0 1,0 0-1,0 0 1,0 0-1,-1 0 1,1 0-1,0 0 1,0 0-1,0 0 1,0 0-1,0 0 1,0 0-1,0-1 1,-1 1-1,1 0 1,0 0-1,0 0 1,0 0-1,0 0 1,0 0-1,0 0 1,0 0-1,0-1 1,0 1-1,0 0 1,-6-14-2823,0-13-1414,2-38-3471,4 45 5672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05.4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0 280,'-3'7'7236,"-6"20"-473,3 39 413,5-66-7298,1 0-1,-1 1 0,0-1 1,0 0-1,1 0 0,-1 0 0,0 0 1,0 0-1,0 0 0,1 0 1,-1 0-1,0 0 0,0 0 1,1 0-1,-1 0 0,0-1 1,0 1-1,1 0 0,-1 0 0,0-1 1,0 1-1,0-1 0,-26-10-7003,23 10 4422,-4-2-592,1 0 21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05.8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25 796,'5'31'13586,"6"2"-9082,4 18-2878,-11-28-1453,-1 0-1,-1 0 1,-1 0 0,-1 0 0,-1 0-1,-1 0 1,-8 35 0,24-125-1068,9 0 398,-8 23-198,2 0 0,40-75 0,-57 118 698,0 0 1,1 0-1,-1 0 0,0 0 1,1 0-1,-1 1 0,1-1 1,-1 0-1,1 0 0,0 0 0,-1 1 1,1-1-1,0 0 0,-1 1 1,1-1-1,0 1 0,0-1 1,-1 1-1,1-1 0,0 1 1,0-1-1,0 1 0,0 0 1,0 0-1,0-1 0,-1 1 1,1 0-1,0 0 0,0 0 1,0 0-1,1 0 0,0 1 17,-1 0 0,0 0 0,0 1 0,1-1 0,-1 0 1,0 1-1,0-1 0,0 0 0,0 1 0,-1-1 0,1 1 0,0 0 0,-1-1 0,1 1 0,0 1 0,11 67 657,-10-40-434,0-5-123,-1 0 1,0 0-1,-6 35 0,2-69-7399,0-23 267,3 22 4268,-2-3 98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06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26 404,'12'-21'5862,"-9"17"-2889,-6 10 2064,-10 23 7,1 21-3191,5-22-1042,-17 79 926,5 0 0,-7 145 0,16 220-4057,10-465 2179,0-7 33,0 0 1,0 0-1,0 0 1,0 1-1,0-1 1,0 0-1,0 0 1,0 0 0,0 0-1,0 1 1,0-1-1,0 0 1,0 0-1,0 0 1,0 0-1,0 1 1,-1-1-1,1 0 1,0 0 0,0 0-1,0 0 1,0 0-1,0 1 1,0-1-1,0 0 1,-1 0-1,1 0 1,0 0-1,0 0 1,0 0 0,0 0-1,-1 0 1,1 0-1,0 1 1,0-1-1,0 0 1,0 0-1,-1 0 1,1 0-1,0 0 1,0 0 0,0 0-1,0 0 1,-1 0-1,1 0 1,0 0-1,0-1 1,0 1-1,-1 0 1,-13-7-4360,-17-19-2693,25 21 5039,-7-8-691,2-2 199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06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41 332,'-4'37'7649,"-6"0"-3751,-3 22-117,11-44-3329,0 1 0,1 0 0,1 0 0,1 0 0,0-1-1,5 22 1,-5-34-443,0 1 0,0 0 0,1 0 0,-1-1 0,1 1 0,-1-1 0,1 0 0,0 1 0,1-1 0,-1 0 0,1 0 0,-1 0 0,1-1 0,0 1 0,0-1 0,0 1 0,0-1 0,0 0 0,0 0 0,1 0 0,-1-1 0,1 1 0,0-1 0,-1 0 0,1 0 0,0 0 0,0 0 0,-1-1 0,1 1 0,0-1 0,4 0 0,3-1-12,0-1 1,0 0-1,0 0 0,0-1 0,-1 0 0,1-1 1,-1 0-1,0-1 0,0 0 0,-1-1 0,1 0 1,-1 0-1,-1-1 0,1 0 0,9-11 0,-7 7-9,-1 0 0,0 0 0,-1-1 0,-1 0 0,0 0 0,0-1 0,-1 0 0,-1-1 0,0 1 0,-1-1 0,3-15 0,-3 9 13,-2 13 21,-1-1 0,0 0 0,-1 1-1,0-1 1,0 0 0,0 1 0,-1-1 0,0 0 0,-1 0 0,1 0-1,-2 1 1,-1-9 0,3 16-11,0 0 0,0 0 1,0-1-1,0 1 0,-1 0 0,1 0 0,0 0 1,0 0-1,0 0 0,0 0 0,0 0 0,0 0 1,0 0-1,-1-1 0,1 1 0,0 0 0,0 0 1,0 0-1,0 0 0,0 0 0,-1 0 0,1 0 1,0 0-1,0 0 0,0 0 0,0 0 0,0 0 1,-1 0-1,1 0 0,0 0 0,0 0 0,0 0 1,0 0-1,0 0 0,-1 1 0,1-1 0,0 0 1,0 0-1,0 0 0,0 0 0,0 0 0,0 0 0,-1 0 1,1 0-1,0 0 0,0 1 0,0-1 0,0 0 1,0 0-1,0 0 0,0 0 0,0 0 0,0 0 1,0 1-1,-8 13 306,-2 15 66,4 5-140,1 1 0,1 0 0,2 0 0,2 0 0,6 57 0,-6-89-302,0-1 0,0 1 0,1-1 1,-1 1-1,1-1 0,0 1 0,0-1 0,0 0 1,0 1-1,0-1 0,0 0 0,1 0 1,-1 1-1,1-1 0,-1 0 0,1-1 0,0 1 1,0 0-1,2 1 0,-2-2-162,-1-1 1,1 1-1,0-1 1,0 0-1,0 0 0,-1 0 1,1 0-1,0 0 0,0 0 1,0-1-1,-1 1 0,1 0 1,0-1-1,0 0 1,-1 1-1,1-1 0,0 0 1,-1 0-1,1 0 0,-1 0 1,1 0-1,-1 0 1,0 0-1,1-1 0,-1 1 1,2-3-1,5-3-1040,-1-1 1,0 0-1,-1 0 0,0 0 0,0-1 1,0 0-1,-1 0 0,4-10 1,-3 1-898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38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117 226 600,'23'-61'8311,"35"-70"0,-53 121-6963,-4 9-1155,-1 0 1,1 0-1,-1 1 1,1-1 0,-1 0-1,1 0 1,-1 0-1,0 0 1,1 0 0,-1 0-1,0 0 1,0 0-1,0 0 1,0 0 0,0 0-1,0-1 1,0 1-1,0 0 1,0 0 0,0 0-1,-1-1 1,0 2-104,0 1 1,0-1 0,0 0 0,1 1-1,-1-1 1,0 1 0,0-1 0,1 1-1,-1-1 1,0 1 0,1 0-1,-1-1 1,0 1 0,1 0 0,-1-1-1,1 1 1,-1 0 0,1 0 0,0 0-1,-1 0 1,1-1 0,0 1 0,-1 0-1,1 1 1,-38 93 535,3 0-1,5 3 1,5 0-1,3 1 1,5 2-1,-5 125 1,20-169 439,3-37-4092,11-53-19032,-10 25 18384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06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1 120 356,'9'-8'2096,"1"2"1,0-1-1,0 1 0,1 1 1,18-8-1,19-9 487,-42 18-2975,0 0 0,0 0 0,0 0-1,0-1 1,6-6 0,8-5-7938,-16 12 5696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06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6 876,'4'-5'18868,"-11"13"-14829,-1 5-4982,-9 39 1883,2 0 0,3 2 0,1-1 1,-4 84-1,12-60-384,3 0 0,17 125 0,17-36-1207,-1-60-2838,-13-65-1329,-4-28-633,6-9-3418,-14-6 5326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07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0 32,'-5'7'10419,"0"5"-4025,-5 13-2086,0 5-4227,-10 26-3008,8-26 4419,4-12-1615,5-11-331,0 0 0,-1 0 0,1-1 0,-1 1 0,-8 9 0,-2-63-11906,12 40 10744,0 0-112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07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60 212,'0'-6'904,"0"0"0,0 0 0,-1 0 0,0 0 0,0 1 1,0-1-1,-1 0 0,-2-6 0,1 15-434,1 0 0,1 1 0,-1-1 0,0 1 0,1 0 0,0-1 0,0 1 0,0 0 0,0 0 0,0 5 0,-15 88 3984,-10 48-3297,26-144-1372,-7 17-1109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08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61 1224,'2'-22'20668,"-1"36"-19833,4 30-321,-1 0 1,-3 0 0,-1 0 0,-2 0-1,-15 80 1,6-92-420,8-32-173,4-19-150,8-33-89,3 0 0,1 2 0,3-1 0,34-71 0,-46 113 310,-1 1 0,1 0 0,1 0 0,-1 0 0,1 0 0,1 1 0,0 0 0,10-11 0,-15 18 7,-1-1 0,0 1 0,0 0 0,1 0 0,-1 0 1,0 0-1,1 0 0,-1-1 0,0 1 0,0 0 1,1 0-1,-1 0 0,0 0 0,1 0 0,-1 0 1,0 0-1,1 0 0,-1 0 0,0 0 0,1 0 0,-1 0 1,0 0-1,0 1 0,1-1 0,-1 0 0,0 0 1,1 0-1,-1 0 0,0 0 0,0 1 0,1-1 1,-1 0-1,0 0 0,0 0 0,0 1 0,1-1 0,-1 0 1,0 1-1,7 15 43,-2 23 89,-5-37-117,0 34 126,-1-1 1,-1 0-1,-13 58 0,8-49-90,28-104-507,2 2 1,41-77-1,-61 131 454,-1 1-1,0-1 1,1 1-1,0-1 1,0 1 0,0 0-1,0 0 1,0 0-1,1 0 1,-1 0-1,5-2 1,-7 5 8,-1 0 1,1-1-1,0 1 1,-1 0-1,1 0 1,0 0-1,-1 0 0,1 0 1,0 0-1,-1 0 1,1 0-1,0 0 1,-1 0-1,1 0 1,0 0-1,-1 0 0,1 0 1,-1 1-1,1-1 1,0 0-1,-1 1 1,1-1-1,-1 0 0,1 1 1,-1-1-1,1 0 1,0 2-1,0 0 26,1 0 0,-1 0-1,0 0 1,0 0 0,0 0-1,-1 1 1,1-1 0,0 0 0,-1 0-1,1 1 1,-1-1 0,0 3 0,0 20 304,-1 0 0,-1 0 1,-1 0-1,-6 26 0,0-2 132,4-33-534,3-21-2356,2 2 1597,0-1 0,0 0 0,1 1 0,-1-1-1,1 1 1,0-1 0,0 1 0,3-6 0,23-30-10692,-20 31 8429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09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181 238 1440,'4'3'8198,"8"10"-572,-9-16-7345,1-1 0,-1 1 0,1-1 0,-1 0 0,0 0 0,0 0 0,3-6 0,-2-1-252,1 0 0,-1 0 0,-1 0 1,0-1-1,-1 1 0,0-1 0,-1 0 0,0 1 0,-1-1 1,0 0-1,-1 0 0,0 1 0,-1-1 0,0 0 0,-1 1 1,-5-13-1,8 23-24,0 1 1,0-1 0,-1 1-1,1-1 1,0 1 0,0-1-1,-1 1 1,1-1 0,0 1-1,-1 0 1,1-1-1,-1 1 1,1-1 0,0 1-1,-1 0 1,1-1 0,-1 1-1,1 0 1,-1-1-1,1 1 1,-1 0 0,1 0-1,-1 0 1,1 0 0,-1-1-1,0 1 1,1 0 0,-1 0-1,1 0 1,-1 0-1,1 0 1,-2 0 0,-21 11 64,-15 25-70,37-35 1,-23 25-17,2 1 0,0 1 1,2 1-1,2 1 0,-22 45 1,38-71 30,1-1 1,-1 0 0,1 1 0,0-1-1,0 1 1,0 0 0,1-1-1,-1 1 1,1 0 0,0-1 0,0 1-1,0 0 1,1 0 0,-1-1 0,1 1-1,0-1 1,0 1 0,0 0 0,0-1-1,1 0 1,2 5 0,-2-5 10,0-1 0,0 1 0,1-1 0,-1 0 0,1 0 0,0 0-1,-1-1 1,1 1 0,0-1 0,0 1 0,0-1 0,0 0 0,0 0 0,0 0 0,1-1 0,-1 1 0,0-1 0,0 0 0,1 1 0,-1-1 0,0-1-1,0 1 1,0 0 0,6-2 0,1-1-30,0 1-1,-1-2 0,1 1 0,-1-1 1,0-1-1,0 1 0,0-1 1,-1-1-1,0 0 0,0 0 0,0-1 1,-1 0-1,1 0 0,-2 0 1,1-1-1,7-13 0,4-8-68,-2 0 1,-1-1-1,18-52 0,-20 40 240,-22 70 423,5-9-440,0 0 0,1 0 0,1 1 0,0 0 0,2-1 0,1 1 0,0-1 0,1 1 0,1-1 0,1 1 0,1-1 0,0 0 0,1-1 0,2 0 0,0 0 0,11 20 0,-18-37-229,-1 1-1,1-1 1,0 0 0,0 0 0,-1 1 0,1-1 0,0 0-1,0 0 1,0 0 0,0 0 0,1 0 0,-1 0-1,0 0 1,0 0 0,0-1 0,1 1 0,-1 0-1,1-1 1,-1 1 0,0-1 0,1 1 0,-1-1-1,1 0 1,-1 1 0,2-1 0,-1-1-269,0 1 1,0-1-1,-1 0 1,1 0 0,0 0-1,-1 0 1,1 0-1,-1 0 1,1 0-1,-1 0 1,0-1-1,1 1 1,-1-1 0,0 1-1,0-1 1,2-2-1,1-3-1148,0 0 0,-1 0 0,0 0 0,0-1 0,-1 1 0,0-1 0,0 1 1,1-14-1,-3 5-820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10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0 280,'-1'9'9552,"-3"7"-4047,0 4-3777,0 0 0,0 24 0,1 212-303,32-306-2323,-6 3 602,-9 18 40,0 0 0,2 1-1,2 1 1,29-36-1,-47 62 272,1 0 0,0 0 0,0 1 0,0-1 0,0 0 0,0 0 0,0 1 0,0-1 0,0 1 0,0-1 0,0 1 0,0-1 0,0 1 0,0-1 0,0 1 0,0 0 0,0 0 0,1 0 0,-1 0 0,0-1 0,0 2 0,0-1 0,0 0 0,1 0 0,-1 0 0,0 0 0,0 1 0,0-1 0,0 0 0,0 1 0,0-1 0,0 1 0,0 0 0,0-1 0,0 1 0,0 0 0,0-1 0,0 1 0,0 0 0,0 0 0,-1 0 0,1 0 0,0 0 0,-1 0 0,1 0 0,-1 0 0,2 2 0,5 9 223,-1 0 1,0 1-1,7 18 0,-4-8-30,-9-23-208,3 4-49,-1 0-1,0 0 1,0 0 0,0 0-1,0 1 1,-1-1 0,0 1-1,0-1 1,0 1 0,0-1-1,-1 1 1,1 0 0,-1-1 0,-1 6-1,25-36-16700,-22 14 14033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10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71 418 1944,'1'5'868,"0"-1"0,0 0 0,1 1 0,-1-1 0,1 0 0,0 0 0,1 0 0,-1 0 0,4 5 0,-4-7-487,0 0 1,0 0-1,0-1 1,0 1-1,0-1 1,0 1-1,0-1 1,0 0-1,0 0 1,1 0-1,-1 0 1,0 0-1,6 1 1,-4-2-278,0 0 1,0 0-1,1 0 1,-1-1-1,0 0 1,0 0-1,1 0 1,-1 0-1,0 0 1,0-1-1,0 0 1,-1 0-1,1 0 1,0 0-1,-1-1 1,1 1-1,-1-1 1,0 0-1,6-6 1,-2 0-158,1-1-1,-1 0 1,0 0-1,-1-1 1,0 0-1,-1 0 1,0 0-1,-1-1 1,0 0-1,-1 0 1,0 0-1,-1 0 1,0 0-1,-1 0 1,0-13 0,-1-3-104,-2 1 0,0-1 0,-2 1 0,-1 0-1,-14-47 1,18 72 254,1-1-1,0 1 1,-1 0-1,0 0 0,1 0 1,-1 0-1,0 0 0,0 0 1,0 0-1,-1 0 0,1 0 1,0 0-1,-1 1 0,1-1 1,-1 0-1,1 1 1,-1-1-1,0 1 0,0 0 1,0 0-1,0 0 0,0-1 1,0 2-1,0-1 0,0 0 1,0 0-1,0 1 0,0-1 1,-1 1-1,1 0 1,-4-1-1,3 2 20,-1 0 1,0 1-1,1-1 1,-1 1-1,1 0 1,-1 0-1,1 0 1,0 0-1,0 0 1,0 1-1,0-1 1,0 1-1,0 0 1,1 0-1,0 0 1,-1 0-1,-2 6 1,-10 19 313,0 0-1,2 1 1,2 1 0,0 0-1,-11 58 1,8-9 597,-4 90 1,18-161-983,-6 69 264,6 119 0,6-140-3674,5-82-12288,-16-42 11136,-16-32 6649,17 76 3931,18 28 2398,9 6-7861,-9-5 208,1-1 0,0-1 0,1 0 1,25 2-1,-35-5-892,0 0 1,0 0 0,0 0-1,0 0 1,0-1 0,0 0-1,0 0 1,0-1 0,0 0-1,-1 0 1,1 0 0,-1-1-1,0 1 1,1-1-1,4-4 1,-4-3-1358,-4-5-6336,-21 20 2349,15 0 6366,1 0-1,0 0 1,0 0 0,0 0-1,1 1 1,-1-1-1,2 1 1,-4 11 0,-3 51 4147,4-29-3808,0-8-1590,3-26-2592,3-21-1414,0 8 2955,1 0 1,-1 0-1,1 0 0,1 1 1,4-8-1,10-26-2902,-12 19 2270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11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20 2072,'3'-19'18149,"-10"24"-14874,7-5-3276,0 0 0,0 0 1,0 0-1,-1 0 0,1 1 0,0-1 0,0 0 0,0 0 0,0 0 0,0 1 0,0-1 1,0 0-1,-1 0 0,1 0 0,0 1 0,0-1 0,0 0 0,0 0 0,0 0 0,0 1 1,0-1-1,0 0 0,0 0 0,0 0 0,0 1 0,0-1 0,0 0 0,1 0 1,-1 1-1,0-1 0,0 0 0,0 0 0,0 0 0,0 1 0,0-1 0,0 0 0,1 0 1,-1 0-1,0 0 0,0 0 0,0 1 0,0-1 0,1 0 0,-1 0 0,0 0 0,0 0 1,0 0-1,1 0 0,-1 0 0,0 0 0,0 1 0,0-1 0,1 0 0,-1 0 1,0 0-1,1 0 0,6 1-5121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11.6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84 105 1228,'3'-6'1250,"27"-65"5149,-26 43 670,-13 76-828,-24 33-4742,7-22-1011,5-16-375,16-35-213,1-1-1,0 1 0,0 0 0,1 0 0,0 0 0,0 0 0,1 1 0,-2 9 0,53-72-4304,-26 18 2841,-16 22 1032,2 1-1,-1 0 0,2 0 0,0 1 0,0 0 0,23-19 1,-33 31 591,0-1 0,1 1-1,-1 0 1,0 0 0,1-1 0,-1 1 0,0 0 0,1 0 0,-1 0 0,1 0 0,-1 0 0,0-1 0,1 1 0,-1 0 0,0 0 0,1 0 0,-1 0 0,1 0 0,-1 0 0,0 0 0,1 0 0,-1 0 0,1 0 0,-1 1 0,0-1 0,1 0 0,-1 0 0,0 0 0,1 0 0,-1 0 0,1 1 0,-1-1 0,0 0-1,0 0 1,1 1 0,-1-1 0,6 18 1555,-5 19 495,-2-19-1584,-1-1 1,0 1-1,-2-1 0,-9 32 0,10-43-1521,0-1 2596,2-1-3571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39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267 280 1432,'15'-2'10020,"19"7"-5179,-19-2-3120,0-1-1174,1-1-1,-1 0 0,1-2 0,-1 1 1,0-2-1,30-6 0,-41 7-523,0-1 1,0 0-1,0 1 1,0-1-1,-1 0 0,1-1 1,0 1-1,-1-1 0,0 0 1,0 1-1,0-1 0,0-1 1,0 1-1,-1 0 0,1-1 1,-1 1-1,0-1 0,0 0 1,0 0-1,0 0 1,-1 0-1,0 0 0,1 0 1,-2 0-1,1 0 0,0 0 1,-1-1-1,0 1 0,0-8 1,0 5-50,0 0 0,0-1 0,-1 1 0,0 0 0,-1 0 0,1 0 0,-1-1 0,-1 1 1,1 1-1,-1-1 0,0 0 0,-1 1 0,1-1 0,-1 1 0,-1 0 0,1 1 0,-1-1 0,0 1 0,0 0 1,-9-7-1,6 7-47,1 1 0,-1 0 0,1 1 0,-1 0 0,-1 0 0,1 0 0,0 1 0,0 0 1,-1 1-1,1 0 0,-1 0 0,0 1 0,1 0 0,-1 1 0,1 0 0,-1 0 0,-10 3 1,0 0 31,-1 2 1,0 0 0,1 1 0,0 1 0,1 0-1,0 2 1,0 0 0,-26 21 0,33-22 53,1 0 1,1 1-1,-1 0 1,2 0-1,-1 1 1,2 0-1,-1 1 1,2 0-1,-1 0 1,2 0-1,0 1 1,0 0-1,-5 24 1,8-26 30,0-1 0,1 0 0,0 1 0,1 0 1,0-1-1,0 1 0,1-1 0,1 1 0,-1-1 0,6 15 1,-6-22-31,0 0 1,1 0-1,-1 0 1,1 0-1,-1 0 1,1-1-1,0 1 1,1-1-1,-1 1 1,0-1-1,0 0 1,1 1-1,0-1 1,-1-1 0,1 1-1,0 0 1,0-1-1,0 1 1,0-1-1,0 0 1,0 0-1,0 0 1,1 0-1,-1-1 1,0 1-1,0-1 1,1 0-1,-1 0 1,0 0 0,1 0-1,-1 0 1,0-1-1,0 0 1,1 0-1,-1 0 1,4-1-1,21-7-14,0-2 0,-1 0 0,0-1 1,-1-2-1,0-1 0,-2-1 0,1-1 0,27-25 0,-39 30-46,0-1 0,0 0 0,-1 0 0,-1-1-1,0-1 1,-1 0 0,-1 0 0,0-1 0,-1 0 0,-1-1 0,0 1 0,-1-1 0,-1-1 0,5-29 0,-10 46 48,1 0 1,-1 1 0,0-1 0,0 0-1,0 0 1,0 1 0,0-1 0,1 0 0,-1 0-1,0 0 1,-1 1 0,1-1 0,0 0 0,0 0-1,0 0 1,0 1 0,-1-1 0,1 0-1,0 1 1,-1-1 0,1 0 0,-1 0 0,1 1-1,0-1 1,-1 1 0,0-1 0,1 0-1,-1 1 1,0-1 0,0 1 5,0 0 0,0 1 0,0-1 0,1 1 0,-1 0 0,0-1-1,0 1 1,1 0 0,-1-1 0,0 1 0,1 0 0,-1-1 0,1 1 0,-1 0 0,1 0 0,-1 0 0,1 0 0,0 0-1,-1 0 1,1-1 0,0 1 0,0 0 0,0 0 0,0 0 0,0 1 0,-8 36 265,1 0 0,3 0 0,1 0 1,2 1-1,1-1 0,10 66 0,-10-102-275,0 0 0,1 0 0,-1 0-1,1 1 1,-1-1 0,1 0 0,0 0 0,0 0-1,0 0 1,0 0 0,0 0 0,0 0 0,1 0 0,-1 0-1,4 2 1,-4-3-76,0-1-1,0 0 1,1 0-1,-1 0 1,0 0 0,1 0-1,-1 0 1,0 0-1,1 0 1,-1-1-1,0 1 1,0 0 0,1-1-1,-1 1 1,0-1-1,0 1 1,0-1-1,1 0 1,-1 0 0,0 1-1,0-1 1,0 0-1,0 0 1,-1 0-1,1 0 1,0 0-1,0 0 1,0-1 0,24-22-4173,0 1 0,2 1 1,37-24-1,-42 33 1739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12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348 15 616,'4'-2'1397,"-1"0"0,1 0-1,0 1 1,0-1 0,0 1-1,0 0 1,0 0 0,7-1 0,-7 2-482,0 0 1,0 0 0,1 0 0,-1 1-1,0 0 1,0 0 0,-1 0 0,5 1-1,30 19 3565,-3 10-3404,-27-22-742,-1 1 0,1 0 0,-2 0-1,0 0 1,0 1 0,0 0-1,-2 0 1,1 0 0,2 14 0,22 112 1839,-27-126-2026,12 81-78,3 126 0,-17-168-71,-2-1-1,-2 1 0,-2-1 1,-15 62-1,15-91-397,0-1 0,-2 1 0,0-2 0,-1 1 1,-13 19-1,9-18-942,-2-1 1,0 0-1,-1-1 0,-1-1 1,-1-1-1,-33 25 1,17-18-1206,0-2 0,-2-2 0,-50 20 0,-49 9-1269,69-28-537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19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183 140 332,'4'-5'563,"0"-1"0,-1 0 1,0-1-1,0 1 0,0 0 0,-1-1 0,0 0 1,-1 1-1,1-1 0,-7-19 10433,-7 24-7314,-18 10-2624,6-2 1608,-20 6-76,43-12-2575,0 0 0,0 0 0,0 1 0,-1-1 0,1 0 0,0 1 0,0-1 0,0 1 0,0 0 0,0-1 0,0 1 0,0 0 0,0-1 0,0 1 0,1 0 0,-1 0 0,0 0 0,0 0 0,1 0 0,-1 0 0,0 0 0,1 0 0,-1 0 0,1 0 0,0 0 0,-1 0 0,1 1 0,0-1 0,-1 0 0,1 0 0,0 0 0,0 1 0,0-1 0,0 0 0,0 0 0,1 0 1,-1 2-1,2-1-17,-1 0 1,1 0 0,0 0-1,-1-1 1,1 1 0,0 0 0,0-1-1,0 1 1,0-1 0,1 0 0,-1 0-1,0 0 1,0 0 0,1 0 0,-1 0-1,1-1 1,-1 1 0,4 0 0,6 0 5,0 0 1,1-1 0,-1 0 0,0-1 0,0 0 0,1-1 0,-1-1 0,20-6 0,93-41-32,-110 43 6,-14 7 22,1-1 0,-1 1 0,1 0 1,-1-1-1,0 1 0,0-1 0,1 0 1,-1 1-1,0-1 0,0 0 1,0 0-1,0 0 0,0 0 0,0 0 1,0 0-1,0 0 0,0 0 1,0 0-1,0 0 0,-1-1 0,1 1 1,-1 0-1,1 0 0,-1-1 0,1 1 1,-1-1-1,1-1 0,-2 1 0,0 0-1,0 0 1,0 1-1,-1-1 1,1 0-1,-1 1 1,1-1-1,-1 0 1,1 1-1,-1 0 1,0-1-1,1 1 1,-1 0-1,0 0 1,0 0-1,0 0 1,0 0-1,-3 0 1,-1-1-16,-1 0 0,1 1 0,-1 0 0,1 0 1,-1 1-1,1 0 0,-1 0 0,1 0 0,-1 1 0,0 0 0,-8 3 1,-72 21-91,83-23 100,-28 8 12,13-4-6,1 0 1,1 1 0,-32 17-1,45-21 0,-1 0-1,0 1 0,1-1 1,-1 1-1,1 0 0,0 1 1,0-1-1,1 1 0,-1 0 1,1-1-1,0 2 0,1-1 1,-1 0-1,1 0 0,0 1 1,-2 10-1,2-11 1,1 0 0,0 0 0,1 0 0,-1 0 1,1 0-1,0 1 0,0-1 0,1 0 0,0 0 0,1 6 0,-1-8-3,0 0-1,1 0 1,0 0 0,-1 0-1,1 0 1,0 0 0,0-1-1,1 1 1,-1-1 0,0 1-1,1-1 1,0 0 0,-1 0-1,1 0 1,0 0 0,6 2-1,1 1-2,1-1-1,-1-1 1,1 0-1,0 0 0,0-1 1,0 0-1,13 0 1,84-4 65,-43 0-16,-56 2-129,-1 0 1,1 0-1,-1-1 0,0-1 0,0 1 1,1-1-1,9-4 0,-14 4-413,0 0 0,0 0-1,0 0 1,0-1 0,-1 0 0,0 1-1,1-1 1,-1-1 0,5-5 0,71-80-17442,-68 75 14877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20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11 444 1696,'-9'15'11108,"7"4"-4671,11 28-2893,-7-40-3575,0 1-1,-1-1 1,1 0-1,-1 1 1,-1-1-1,1 0 1,-1 1-1,-1-1 1,1 1-1,-3 9 1,3-17 29,-1 0 0,1 1 0,0-1 0,0 0 1,0 0-1,0 0 0,0 0 0,0 1 0,0-1 0,0 0 1,0 0-1,0 0 0,0 0 0,0 0 0,0 1 0,0-1 1,0 0-1,1 0 0,-1 0 0,0 0 0,0 0 0,0 1 1,0-1-1,0 0 0,0 0 0,0 0 0,0 0 0,0 0 1,1 0-1,-1 0 0,0 1 0,0-1 0,0 0 0,0 0 1,0 0-1,0 0 0,1 0 0,-1 0 0,0 0 0,0 0 1,0 0-1,0 0 0,0 0 0,1 0 0,-1 0 0,0 0 1,0 0-1,0 0 0,0 0 0,1 0 0,-1 0 0,0 0 1,0 0-1,0 0 0,0 0 0,0 0 0,1 0 0,-1 0 1,0-1-1,18-5-53,19-11 31,-36 16 24,144-70-9,-145 71 10,1 0 0,-1 0 1,0 0-1,0 0 0,1-1 1,-1 1-1,0 0 0,0 0 1,1 0-1,-1 0 0,0 0 0,1 0 1,-1 0-1,0 0 0,0 0 1,1 0-1,-1 0 0,0 0 1,1 0-1,-1 0 0,0 0 1,0 0-1,1 0 0,-1 0 1,0 1-1,0-1 0,1 0 0,-1 0 1,0 0-1,0 0 0,1 0 1,-1 1-1,0-1 0,0 0 1,0 0-1,0 1 0,1-1 1,-1 0-1,0 0 0,0 0 1,0 1-1,1 16 44,-9 18 34,7-34-74,-7 34-84,-8 72 0,12-73-907,4-34 859,0 1 0,0 0 0,0-1 1,0 1-1,0-1 0,0 1 0,0 0 0,0-1 1,0 1-1,0-1 0,0 1 0,0 0 1,0-1-1,0 1 0,1-1 0,-1 1 1,0-1-1,0 1 0,1-1 0,-1 1 0,0-1 1,1 1-1,-1-1 0,1 1 0,-1-1 1,0 0-1,1 1 0,-1-1 0,1 1 0,-1-1 1,1 0-1,0 1 0,24-2-4863,25-20-2396,-48 20 7187,19-7-461,0 0 0,1 1 0,22-4 1,-30 9 1427,-1-1 1,0 0-1,0-1 1,0 0 0,0-1-1,0 0 1,-1-2-1,0 1 1,-1-1 0,1-1-1,12-10 1,-23 17-630,0 0 0,0 0 0,0 0 1,0 0-1,0 0 0,0 0 0,0 0 0,0-1 1,-1 1-1,1 0 0,0 0 0,-1-1 0,1 1 1,-1 0-1,1-1 0,-1 1 0,0 0 0,0-1 1,1 1-1,-1-1 0,0 1 0,0-1 0,0 1 1,-1 0-1,1-1 0,0 1 0,0-1 1,-1 1-1,1 0 0,-1-1 0,1 1 0,-1 0 1,0-1-1,1 1 0,-1 0 0,0 0 0,0 0 1,0 0-1,0 0 0,0 0 0,0 0 0,0 0 1,0 0-1,0 0 0,-1 0 0,1 1 0,0-1 1,0 1-1,-1-1 0,-1 0 0,-6-3 154,1 1 0,-1 0-1,0 0 1,0 1 0,0 0-1,-12 0 1,12 1-207,1 1-1,0-1 1,-1 2 0,1 0-1,0 0 1,-1 0 0,1 1-1,0 0 1,0 0 0,0 1-1,1 1 1,-15 7 0,14-6-49,1 1-1,1 0 1,-1 1 0,1-1 0,0 1-1,1 1 1,-1-1 0,1 1-1,1 0 1,0 0 0,-6 15 0,-8 29 166,18-49-199,-1-1 1,0 0 0,1 0-1,0 1 1,-1-1 0,1 0-1,0 0 1,0 1 0,1-1-1,-1 0 1,0 1-1,1-1 1,-1 0 0,1 0-1,0 0 1,0 1 0,0-1-1,0 0 1,0 0 0,0 0-1,2 2 1,-1-3-5,0-1 0,-1 1 0,1-1 0,0 1 1,0-1-1,0 1 0,0-1 0,0 0 0,0 0 0,0 0 0,-1 0 0,1 0 1,0-1-1,0 1 0,0-1 0,0 1 0,0-1 0,-1 1 0,1-1 0,0 0 0,0 0 1,-1 0-1,1 0 0,1-2 0,41-28 36,-25 12-68,-1 0 0,0-2 0,-2 0 0,0-1 0,-2 0 0,14-27 0,60-154-767,-31 66 144,21-60 1089,-61 151 1599,-96 240 4461,-14 5-11209,92-196 5639,-1 1-2511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32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237 287 516,'1'0'272,"1"0"1,-1 0-1,1 0 0,-1 0 0,1 0 0,-1 0 1,1 1-1,-1-1 0,0 1 0,1-1 1,-1 1-1,0-1 0,1 1 0,-1 0 1,0 0-1,0 0 0,1-1 0,-1 1 1,0 0-1,0 0 0,0 1 0,0-1 1,0 0-1,-1 0 0,1 0 0,0 1 1,-1-1-1,1 0 0,0 1 0,-1-1 1,0 1-1,1-1 0,-1 0 0,0 1 1,0-1-1,1 1 0,-1-1 0,0 1 0,-1-1 1,1 1-1,0-1 0,-1 3 0,2-4-164,-1 1 0,0-1 0,1 1 0,-1-1 0,0 0-1,1 1 1,-1-1 0,1 0 0,-1 1 0,1-1 0,-1 0-1,1 1 1,-1-1 0,1 0 0,-1 0 0,1 0 0,-1 0-1,1 1 1,-1-1 0,1 0 0,-1 0 0,1 0 0,-1 0-1,1 0 1,-1 0 0,1 0 0,0-1 0,-1 1 0,1 0-1,-1 0 1,1 0 0,-1 0 0,1-1 0,-1 1 0,1 0-1,-1 0 1,1-1 0,-1 1 0,1-1 0,5-1 2703,-5 2-2780,21-22 671,-2-2-500,4-9-249,-23 31 42,1-1 6,-1 0 0,1 0 0,0 0 0,-1 0 0,1 0 0,-1 0 0,0 0 0,0-1 0,-1 1 0,1 0 0,-1-1 0,1 1 0,-1-1 0,0 1 0,0 0 0,-1-1 0,1 1 0,-1-1 0,1 1 0,-1 0 0,0-1 0,-1 1 0,1 0 0,0 0 0,-3-4 0,-8-14 3,11 19-3,1 0-1,-1 0 1,0 0-1,0 0 1,-1 0 0,1 0-1,0 0 1,0 0-1,-1 1 1,1-1 0,-1 0-1,0 1 1,1 0-1,-1-1 1,0 1 0,0 0-1,0 0 1,0 0-1,0 0 1,-3-1 0,-30-6 53,-18-7 302,51 15-326,0-1 1,1 1-1,-1 0 1,0 0-1,1 1 1,-1-1-1,0 0 1,1 0-1,-1 1 1,1-1-1,-1 1 1,0 0-1,1-1 1,-1 1-1,1 0 1,0 0-1,-3 2 1,-31 23 13,22-16-38,5-5 2,1 0 1,0 0-1,0 1 0,1 0 1,-1 0-1,1 1 0,1 0 1,-1 0-1,-4 8 0,-20 34-29,19-32 38,1-1 1,-14 33-1,21-42-6,1 0 0,0 0 0,1 1 1,-1-1-1,1 0 0,1 1 0,-1-1 0,1 1 0,0-1 0,3 15 1,-1-12-16,0-1 0,0 1 0,1-1 1,0 0-1,1 0 0,7 14 1,-8-18 1,1 0 1,-1-1 0,1 1-1,1-1 1,-1 0 0,0 0-1,1 0 1,0-1 0,0 0-1,0 0 1,11 5 0,-12-6-4,-1-1 1,1 0-1,-1 0 1,1-1-1,-1 1 1,1 0 0,0-1-1,-1 0 1,1 0-1,0 0 1,-1-1-1,1 1 1,0-1-1,-1 0 1,1 0 0,-1 0-1,1 0 1,-1-1-1,1 1 1,-1-1-1,0 0 1,0 0 0,0 0-1,0 0 1,0-1-1,-1 1 1,4-4-1,8-9 1,0-2 0,-1 1 0,18-34 0,-7 13 19,-4 4-35,29-61 0,-29 43 24,17-60 1,-22 61-42,5 2 63,-20 48-23,0-1-1,0 1 0,0-1 1,-1 1-1,1-1 0,0 1 1,-1 0-1,1-1 0,0 1 1,-1-1-1,1 1 1,0 0-1,-1-1 0,1 1 1,-1 0-1,1-1 0,-1 1 1,1 0-1,-1 0 0,1 0 1,-1-1-1,1 1 0,-1 0 1,1 0-1,-1 0 0,1 0 1,-1 0-1,1 0 1,-1 0-1,1 0 0,-1 0 1,1 0-1,-1 0 0,1 0 1,-1 0-1,1 1 0,-1-1 1,1 0-1,-1 0 0,1 1 1,-1-1-1,1 0 0,0 0 1,-1 1-1,1-1 1,-1 0-1,1 1 0,-1 0 1,-24 16 47,11 10 31,1 1 0,1 0 0,2 1 0,-12 45 0,5-14 90,12-42-111,0 0 1,1 1 0,1 0-1,1 0 1,-1 35 0,4-46-34,-1 0 0,1 0 0,0-1 1,1 1-1,0 0 0,0-1 1,1 1-1,0-1 0,0 1 0,0-1 1,1 0-1,0-1 0,1 1 0,0-1 1,0 0-1,8 9 0,6 1 96,2 0 1,0-2-1,0 0 0,1-1 1,31 13-1,-60-85-3463,11-6-12110,-4 52 11982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33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9 1552,'0'0'220,"0"-1"0,1 1 0,-1-1 0,1 1 0,-1-1 0,0 1 1,1-1-1,-1 1 0,1-1 0,-1 1 0,1-1 0,-1 1 0,1 0 0,-1-1 0,1 1 0,0 0 0,-1 0 0,1 0 0,-1-1 0,1 1 0,0 0 0,-1 0 0,1 0 0,0 0 1,-1 0-1,1 0 0,0 0 0,-1 0 0,1 0 0,-1 0 0,1 0 0,0 1 0,-1-1 0,1 0 0,-1 0 0,1 1 0,0-1 0,-1 0 0,1 1 0,-1-1 0,1 0 0,-1 1 1,1-1-1,0 2 0,5 26 5176,-5-26-5059,0 1 0,1-1 0,0 0 0,-1 0 0,1 1 0,0-2 0,0 1 1,0 0-1,0 0 0,4 2 0,15 15 517,110 206 2733,-130-224-3583,78 137 1054,-78-135-1050,0 0-1,1 0 0,-1 0 0,1 0 0,0 0 0,-1 0 1,1 0-1,1-1 0,-1 1 0,0-1 0,1 1 0,-1-1 1,1 0-1,0 0 0,0 0 0,-1-1 0,1 1 0,1 0 1,5 1-1,-14-8 14,-8 0-30,9 5 10,0 1 0,0-1 0,0 1 0,0 0 1,0 0-1,0 1 0,0-1 0,0 1 0,0 0 0,1 0 0,-1 0 0,1 0 0,0 1 0,-1-1 0,-2 4 0,-43 52 54,22-25-30,-32 37 155,-93 145-1,105-118 313,44-91-466,-2 5 52,-1 0-1,-1-1 1,0 0 0,0 0-1,-16 16 1,20-24-75,7-8-652,14-25-2351,-11 17 27,1 0 0,0 0 0,1 0 0,15-17 0,-12 15-269,2-3-479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34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1548,'7'3'6792,"17"6"1738,16-1-5765,23 2-1284,-18-3-645,71 2 0,-105-9-828,0 1 0,0 0-1,0 1 1,0 0 0,0 1 0,0 0-1,13 7 1,-14-2 37,-10-8-48,0 0 0,0 0 0,0 1 0,0-1-1,0 0 1,-1 0 0,1 1 0,0-1 0,0 0 0,0 0 0,0 0 0,-1 1 0,1-1 0,0 0 0,0 0 0,-1 0 0,1 1 0,0-1 0,0 0 0,-1 0 0,1 0 0,0 0 0,0 0 0,-1 0 0,1 0 0,0 0 0,0 0 0,-1 0 0,1 0 0,0 0 0,-1 0 0,1 0 0,0 0 0,0 0 0,-1 0 0,1 0 0,0 0 0,-1 0 0,1 0 0,0 0 0,-5-5-2931,-11-2-7542,3 9 5399,4 2 2433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36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1 700,'9'0'4261,"23"4"-729,-20 6-574,-7-6 597,-3-14-755,-1 10-2747,0 0-1,-1 0 0,1 0 0,0 0 1,0 0-1,0 0 0,0 1 0,-1-1 1,1 0-1,0 1 0,0-1 0,-1 0 0,1 1 1,0-1-1,0 1 0,-1-1 0,1 1 1,-1 0-1,1-1 0,0 1 0,-1 0 1,1-1-1,-1 1 0,0 0 0,1 0 1,-1-1-1,0 1 0,1 0 0,-1 0 1,0 0-1,0-1 0,1 2 0,-1-2-23,48 18 790,-22-10-593,1-2 0,0-1 0,0 0 0,0-3 1,52 0-1,-78-2-202,50 0 406,-5 8-430,-44-8 9,0 0 0,0 0-1,0 0 1,0 0 0,-1 0-1,1 0 1,0 0 0,0-1-1,0 1 1,0-1 0,0 0-1,0 1 1,0-1 0,-1 0-1,1 0 1,0 0 0,1-2-1,-2 2-443,0-1-1,0 0 0,0 1 1,0-1-1,-1 0 0,1 0 0,-1 1 1,1-1-1,-1 0 0,0 0 1,0 0-1,0-3 0,4-21-11383,-2 19 8129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15:38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1 213 308,'40'10'7259,"-32"-4"-6260,-7-6-816,-1 0 1,1 0-1,0 1 0,-1-1 1,1 0-1,-1 1 0,1-1 1,-1 1-1,1-1 0,-1 1 1,0-1-1,1 1 0,-1-1 1,0 1-1,1-1 0,-1 1 1,0 0-1,1-1 0,-1 1 1,0-1-1,0 1 0,0 0 1,0-1-1,0 1 0,0 0 1,0-1-1,0 1 0,0 0 1,0-1-1,0 1 0,0 1 405,17-2 3022,17 18-1587,-26-12-1813,0-1 0,1 0 0,0-1 0,0 0-1,18 6 1,-4-3-72,-19-5-124,0-1 1,0 0-1,1 1 1,-1-2-1,0 1 0,1 0 1,6-1-1,-9 1-9,0-1 0,0 0 1,0 0-1,-1 0 0,1 0 0,0-1 0,0 1 1,0 0-1,0-1 0,0 1 0,0-1 1,0 0-1,-1 1 0,1-1 0,0 0 0,-1 0 1,1 0-1,0-1 0,-1 1 0,1 0 0,-1 0 1,0-1-1,1 1 0,-1-1 0,0 1 0,0-1 1,0 0-1,0 1 0,0-1 0,0 0 1,0-2-1,16-37 23,-16 35-31,1-1 1,1 1-1,0 0 0,-1 0 1,8-9-1,-8 10 4,1 1-1,-1 0 1,0-1-1,0 1 0,-1-1 1,1 0-1,-1 0 0,0 1 1,0-1-1,-1 0 1,0-10-1,5-3-21,-4 16 18,-1 1 0,1-1 1,0 1-1,-1-1 1,0 1-1,1-1 0,-1 1 1,0-1-1,0 1 0,0-1 1,0 0-1,0 1 1,0-1-1,0 1 0,0-1 1,-2-2-1,2 1 0,-1 0 0,0 0 0,0 0 0,0 0 0,0 1 0,-1-1 0,1 0 0,-1 1 0,0-1 0,0 1 0,0 0 0,0-1 0,0 1 0,0 0 0,0 0 0,-1 0 0,1 1 0,-1-1 0,1 1 0,-1-1 0,0 1 0,-3-1 0,-10-8-27,13 8 29,0 0 0,0 0 0,0 0 0,-1 0 0,1 1 0,-1-1 0,1 1 0,-1 0 1,0 0-1,-5-1 0,8 2-4,-1 0 5,0-1 0,0 1 1,0-1-1,0 1 0,0 0 0,0 0 0,0 0 1,0 0-1,0 0 0,0 0 0,0 1 0,0-1 1,0 1-1,-3 0 0,-10 2-8,6 1 35,0 0 0,0 1-1,0 0 1,0 1 0,-10 8-1,0 1 1,15-12-12,0 0-1,0 0 0,0 0 0,0 0 0,1 0 0,-1 1 0,1 0 0,0 0 0,-3 4 0,-7 15 13,10-20 3,0 1 0,1 0 0,-1 0 0,1 0 0,0 1-1,0-1 1,1 0 0,0 1 0,-1-1 0,1 1 0,1 0 0,-1-1 0,0 9 0,1-7 40,0 0 1,0 1-1,0-1 1,1 0-1,0 0 1,0 0-1,1 0 1,-1 0-1,1 0 1,0 0-1,4 6 1,-3-12-146,-1 0-1,1 0 1,-1 0 0,0 0 0,1-1-1,-1 1 1,1-1 0,-1 0 0,0 1-1,0-1 1,1 0 0,-1-1 0,0 1-1,0 0 1,0-1 0,3-2 0,2 0-947,1 0-2009,0 0 0,0-1 0,0 0 0,10-9 0,-7 4-906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1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227 42 4,'-7'-9'1334,"-10"-7"10781,17 15-11021,-1 0 1,0-1 0,0 1 0,0-1 0,1 1 0,-1 0-1,0-1 1,1 1 0,-1-4 0,-4 63-137,-3 0 1,-20 74-1,-4 20-811,-58 235-839,90-387 663,0 0 1,0 0-1,0 0 0,0 0 0,-1 0 0,1-1 1,0 1-1,0 0 0,0 0 0,0 0 0,0 0 1,0 0-1,0 0 0,0 0 0,0 0 1,0 0-1,0 0 0,0 0 0,0 0 0,-1 0 1,1 0-1,0 0 0,0 0 0,0 0 0,0 0 1,0-1-1,0 1 0,0 0 0,0 0 1,0 0-1,-1 0 0,1 0 0,0 1 0,0-1 1,0 0-1,0 0 0,0 0 0,0 0 0,0 0 1,0 0-1,0 0 0,-1 0 0,1 0 1,0 0-1,0 0 0,0 0 0,0 0 0,0 0 1,0 0-1,0 0 0,0 0 0,0 0 0,0 1 1,0-1-1,0 0 0,0 0 0,0 0 1,0 0-1,0 0 0,0 0 0,0 0 0,0 0 1,-1 0-1,1 1 0,0-1 0,0 0 0,-5-13-1739,-2-13-1796,-5-43-8844,8 47 8670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1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0 113 1516,'3'-5'1234,"0"1"-1,0 0 1,0 0 0,0 0 0,1 0-1,-1 1 1,1 0 0,0-1-1,5-2 1,0 1-124,-1 0 0,0 1 0,1 1 0,14-5 0,9 0-745,0 2 0,35-2 0,-2-1 361,-44 5-649,-11 1-35,1 0 0,0 1-1,-1 0 1,1 1 0,0 0 0,0 1-1,0 0 1,-1 1 0,1 0 0,12 3 0,-22-3-10,0 0 0,1 0 0,-1 0 0,0 0 0,0 0 0,0 0 1,0 1-1,0-1 0,0 0 0,-1 0 0,1 1 0,0-1 0,-1 1 0,1-1 0,0 1 1,-1-1-1,0 1 0,1-1 0,-1 1 0,0-1 0,0 1 0,0-1 0,0 1 1,0-1-1,0 1 0,0-1 0,-1 1 0,1-1 0,-1 1 0,1-1 0,-1 1 1,0 2-1,-27 55 724,21-45-553,-129 293 1394,128-285-1587,3-6 77,-1 0 0,0-1 0,-2 0 0,-15 26 0,20-37-179,-1 0-1,1 0 1,-1 0-1,0 0 1,0-1-1,-1 1 1,1-1-1,-1 0 1,1-1-1,-1 1 1,0-1-1,0 0 1,0 0-1,0 0 1,0-1-1,-1 0 1,1 0-1,0 0 1,-7 0-1,4-1-692,-52 0-2199,31-6-1960,8-8-5713,18 10 7351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39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350 23 448,'-13'-21'13557,"-2"19"-7073,11 5-6216,0-1-1,0 1 1,0 0 0,0 0 0,1 0 0,-1 0 0,-3 6 0,-16 13 246,-31 22 39,15-14-62,-41 43 1,70-63-425,0 1 1,2 0-1,-1 0 1,1 1-1,1 0 1,0 0 0,1 1-1,-10 24 1,16-35-68,-1 0 1,0 0-1,1 0 1,-1 0-1,1 1 1,-1-1-1,1 0 1,0 0 0,0 0-1,0 0 1,0 0-1,0 0 1,0 0-1,1 0 1,-1 0-1,1 1 1,0-1 0,-1 0-1,1-1 1,0 1-1,0 0 1,0 0-1,0 0 1,2 2-1,0-3 0,-1 1-1,1 0 0,0-1 0,0 1 0,-1-1 0,1 0 0,0 0 0,0 0 0,0-1 0,0 1 0,0-1 0,0 1 1,0-1-1,5 0 0,11-1-11,-1-1 1,0-1-1,0-1 0,21-7 1,-26 7 5,31-5 26,-43 9-16,-1 1 0,1 0 0,-1-1-1,1 1 1,0 0 0,-1 0 0,0 0 0,1 0 0,-1-1 0,0 1 0,1 0 0,-1 0 0,0 0 0,0 0 0,0 0 0,1 0 0,-1 0 0,0 0 0,0 0 0,-1 0 0,1 0 0,0 0 0,0 0 0,0-1 0,-1 2 0,-3 27 82,-3-7-42,0 0 0,-2-1-1,0 0 1,-1 0 0,-1-1 0,-16 22 0,-90 107-902,100-133 841,2-10-5513,15-6 5313,0 0 1,0 0 0,-1 0-1,1 0 1,0 0 0,0 0 0,-1 0-1,1-1 1,0 1 0,-1 0-1,1 0 1,-3-6-5192,8-17-2029,0 11 4345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2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52 483 1724,'5'3'3698,"17"6"7041,-2-1-6026,-14-6-4525,0-1-1,0 1 1,1-1-1,-1 0 1,0-1-1,1 1 1,-1-1 0,12-2-1,-7 1-151,1-1 0,-1-1 1,1 0-1,-1 0 0,0-1 0,0 0 0,0-1 1,-1-1-1,1 1 0,-1-2 0,-1 1 0,15-13 1,-17 11-60,0 1 1,-1-1 0,0 0 0,0-1-1,0 1 1,-1-1 0,-1-1 0,1 1-1,-1 0 1,-1-1 0,0 0 0,-1 0-1,1 0 1,0-17 0,0 0-298,-2-1 0,-1 1 0,-4-40-1,4 60 280,-1 0 0,-1 0-1,1 0 1,-1 0-1,0 0 1,0 0-1,-1 1 1,0-1 0,0 1-1,-1-1 1,0 1-1,0 0 1,0 1-1,-1-1 1,0 1 0,0 0-1,0 0 1,-8-6-1,7 9 54,0-1-1,0 1 0,0 0 0,-1 0 1,1 1-1,0 0 0,-1 0 0,1 0 1,-1 1-1,1 0 0,-1 0 1,1 1-1,-1-1 0,1 2 0,-1-1 1,1 1-1,0 0 0,0 0 0,0 0 1,0 1-1,0 0 0,0 0 1,-7 7-1,-2-1 49,0 2 0,2 0 1,-1 1-1,1 0 0,1 1 0,0 0 1,-15 22-1,-6 26-72,31-57-77,0 1-1,1 0 1,-1-1 0,1 1-1,0 0 1,0 0-1,1-1 1,-1 1-1,1 0 1,0 0 0,1 9-1,0-12-147,0-1 0,-1 1-1,1-1 1,0 0 0,0 1-1,0-1 1,0 0 0,0 1-1,1-1 1,-1 0 0,0 0 0,1 0-1,-1 0 1,0 0 0,1 0-1,-1 0 1,1-1 0,0 1-1,-1 0 1,1-1 0,-1 0-1,1 1 1,0-1 0,-1 0 0,1 0-1,0 0 1,2 0 0,50-3-9062,-50 2 8123,10-1-1748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2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337 28 1292,'1'-1'447,"-1"0"0,0 1 0,1-1 0,-1 0 0,1 1 0,-1-1 0,0 0-1,0 0 1,1 0 0,-1 1 0,0-1 0,0 0 0,0 0 0,0 0 0,0 1 0,0-1 0,0 0 0,0 0 0,0 0 0,0 1-1,-1-1 1,1 0 0,0 0 0,0 1 0,-1-1 0,1 0 0,-1 0 0,1 1 0,0-1 0,-1 0 0,0 0 0,-12-1 3730,-7 4-3760,10 0-362,0 0 0,0 1 0,0 0 0,0 1 0,1 0 0,-1 1 0,1-1 1,0 2-1,0 0 0,1 0 0,0 0 0,0 1 0,0 0 0,1 1 0,0-1 0,0 2 0,1-1 0,0 1 1,1-1-1,0 2 0,0-1 0,1 0 0,-6 18 0,10-25-57,-1-1 0,1 1 0,0-1-1,0 1 1,0 0 0,0-1 0,0 1 0,0-1 0,0 1 0,0-1 0,1 1-1,-1-1 1,1 1 0,-1-1 0,1 1 0,-1-1 0,1 1 0,0-1 0,0 0 0,0 1-1,0-1 1,0 0 0,0 0 0,0 0 0,0 1 0,0-1 0,0 0 0,1-1-1,-1 1 1,0 0 0,1 0 0,-1-1 0,1 1 0,-1 0 0,1-1 0,-1 0-1,1 1 1,-1-1 0,1 0 0,-1 0 0,1 1 0,2-2 0,11 2-35,1 0 0,0-2 0,25-3 0,-7 1-34,-30 3 71,-1-1 0,0 1 0,0 0 0,1 1 0,-1-1 0,0 0 0,1 1 0,-1 0 0,0 0 0,0 0 0,0 0 0,0 0 0,0 1 0,0-1 0,0 1 0,0 0 0,-1 0 0,1 0 0,-1 0 0,1 1 0,2 3 0,-3-3 21,-1 1 0,1 0 0,-1 0 0,0 0 0,0 0 0,0 0 0,-1 1 0,1-1 0,-1 0 0,0 0 0,0 0 0,-1 0 0,1 1 0,-1-1 0,0 0 0,-2 6 0,-2 5 105,0 0 0,-1-1 0,-1 0-1,0 0 1,-1 0 0,-1-1-1,0-1 1,0 1 0,-19 17 0,-14 10 124,-61 45 1,11-10-1888,84-70 1260,0-2-4352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2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9 848,'3'-4'3249,"-2"3"-2707,-1 1-1,1-1 1,0 1 0,-1-1-1,1 1 1,0 0-1,0-1 1,-1 1-1,1 0 1,0 0-1,0-1 1,0 1 0,-1 0-1,1 0 1,0 0-1,0 0 1,0 0-1,0 0 1,-1 0-1,1 0 1,0 1 0,0-1-1,1 1 1,-1 0-154,0 0 1,0 0 0,0 0 0,0 1 0,0-1 0,0 1-1,-1-1 1,1 0 0,0 1 0,-1 0 0,1-1-1,-1 1 1,0-1 0,1 3 0,0 70-370,-1-61 1295,2 62-575,1-43-774,-3 0 0,-5 54 0,-1-72-941,-4-17-4709,-7-19-8078,12 14 10429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3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1812,'4'-10'14721,"1"6"-12413,3 1-4514,6-6-5229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3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8 1492,'-10'-8'9583,"2"11"-3820,-3 25-1571,3 38-3171,32 273 3150,0-57-2590,-20-98-1872,-4-106-4810,-1-69 3570,-22-4-17437</inkml:trace>
  <inkml:trace contextRef="#ctx0" brushRef="#br0" timeOffset="1">0 852 1992,'7'-7'1634,"0"0"1,1 1-1,0 0 0,0 0 1,13-6-1,50-23 3855,-22 13-3983,-33 13-2020,0-1 0,0 0-1,22-19 1,-13 5-3883,1-1-3448,-18 17 5047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3.8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1 126 200,'17'27'13584,"-10"6"-7020,-10 43-4061,-1-27-1093,7 9-985,3-1 0,22 101 0,-19-117-1787,-7-27 542,-21-43-20798</inkml:trace>
  <inkml:trace contextRef="#ctx0" brushRef="#br0" timeOffset="1">159 27 388,'0'-1'965,"1"-1"-1,-1 0 1,0 1-1,1-1 1,-1 1-1,1-1 1,0 1 0,-1-1-1,1 1 1,0-1-1,0 1 1,0 0-1,0-1 1,0 1 0,0 0-1,1 0 1,1-2-1,8 6 5158,2 13-7733,-12-14 1093,1-1 1,-1 0 0,1 0 0,0 0-1,0 0 1,-1 0 0,1 0 0,0 0-1,0-1 1,0 1 0,0-1-1,0 1 1,0-1 0,0 0 0,0 0-1,0 0 1,0 0 0,0 0 0,3-1-1,14 2-6641,-10 1 3815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4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1 219 2816,'4'25'11416,"6"3"-6137,-2-5-2704,10 29 125,27 54 0,-4-13-1722,-38-83-921,-1-5-34,0 0 0,0 0 0,0-1 0,1 1 0,-1 0 0,5 5 0,-6-10-19,-1 1 1,1 0-1,0-1 0,0 1 0,0-1 1,-1 1-1,1-1 0,0 0 0,0 1 1,0-1-1,0 0 0,0 0 0,0 1 1,-1-1-1,1 0 0,0 0 0,0 0 1,0 0-1,0 0 0,0 0 0,0 0 1,0-1-1,0 1 0,0 0 0,0 0 1,-1-1-1,1 1 0,0 0 0,0-1 1,0 1-1,0-1 0,-1 1 0,1-1 1,0 0-1,-1 1 0,1-1 0,0 0 1,-1 1-1,1-1 0,-1 0 0,1-1 1,27-31 62,-2-2 1,-1-1 0,-2-1 0,-2-1-1,19-45 1,-19 39-111,-16 34-189,62-138-153,-60 128-2102,0-1 0,6-40 1,-11 38-4963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4.4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9 204 560,'-9'16'10851,"10"-4"-3908,0-11-6632,-1-1 0,1 1 0,0 0 0,0 0-1,0 0 1,0-1 0,-1 1 0,1 0 0,0-1 0,0 1 0,1-1 0,-1 1 0,0-1-1,0 0 1,0 1 0,0-1 0,0 0 0,0 0 0,2 0 0,5 1-149,0-1 0,0 0 0,0-1 0,1 0 0,10-3 0,-4 0-135,0-1 0,0 0 0,-1-1 0,0-1 1,0 0-1,0-1 0,22-17 0,-32 22-83,0 0 0,-1 0 0,1 0 0,-1-1 0,0 1 0,0-1 0,0 1 1,-1-1-1,1 0 0,-1 0 0,0-1 0,0 1 0,0 0 0,-1-1 0,1 1 0,-1-1 0,0 1 0,0-1 0,-1 1 0,0-1 0,1 0 0,-1 1 0,-1-1 0,1 0 1,-1 1-1,0-1 0,0 1 0,0-1 0,-1 1 0,-2-6 0,3 7 32,-1 1-1,0-1 1,1 1 0,-1-1-1,-1 1 1,1 0 0,0 0 0,0 0-1,-1 0 1,1 1 0,-1-1 0,0 0-1,1 1 1,-1 0 0,0 0-1,0 0 1,0 0 0,0 0 0,0 0-1,0 1 1,0 0 0,0-1-1,0 1 1,0 0 0,0 0 0,0 1-1,0-1 1,0 1 0,0-1-1,0 1 1,-5 2 0,1-1 44,1 0 0,-1 1 0,1-1 1,0 1-1,0 1 0,0-1 0,0 1 0,0 0 0,1 0 1,0 1-1,0-1 0,0 1 0,-5 7 0,1 4 265,1 1-1,1 1 1,0-1 0,1 1-1,1 0 1,1 1-1,1-1 1,0 1 0,2-1-1,0 25 1,2 12 811,3-1 0,14 67 0,-15-104-1028,0-1 0,2 0 0,-1 0 0,2-1 0,0 0 0,1 1 0,0-2 0,2 1 0,10 13 0,-15-22-280,0-1 0,0-1 0,1 1-1,0-1 1,0 1 0,1-1 0,-1-1 0,1 1-1,-1-1 1,1 0 0,0 0 0,1-1 0,-1 1 0,0-1-1,1-1 1,-1 1 0,1-1 0,-1-1 0,1 1-1,-1-1 1,1 0 0,0 0 0,-1-1 0,1 0-1,6-2 1,5-2-1842,-1-1 0,1 0 0,-2-2 0,1 0 0,-1-1 0,0 0 0,-1-1 0,0-1 0,14-14 0,-7 6-1656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20 792,'3'-4'1028,"1"2"-424,0 0-264,1 0-164,-1 0-120,5 2-92,-7-2-80,5 0-88,-3 2-116,1-2-152,-3 0-200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6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6 129 892,'-1'-1'501,"1"-1"-1,-1 0 1,0 1-1,1-1 1,-1 1 0,1-1-1,-1 0 1,1 0-1,0 1 1,0-1-1,0 0 1,0 1-1,0-1 1,0 0 0,0 0-1,1 1 1,-1-1-1,1 0 1,-1 1-1,1-1 1,1-2 0,3-18 5860,19 56-3334,-5 47-2317,-3 0 0,10 154-1,-23-199-637,1 3-26,-4-39-46,0 0 1,0 0-1,0-1 0,1 1 1,-1 0-1,0 0 0,0 0 1,0 0-1,0 0 0,0 0 1,0 0-1,0 0 0,0 1 1,0-1-1,0 0 0,0 0 1,0 0-1,0 0 0,0 0 1,0 0-1,1 0 0,-1 0 1,0 0-1,0 0 1,0 0-1,0-23-52,-6-107-454,2 77 113,4-86 0,1 122 372,1 0-1,1 0 0,1 1 1,0-1-1,1 1 1,1 0-1,0 0 1,1 1-1,12-18 0,-17 29 18,0 0 0,1 1 0,0 0-1,-1-1 1,1 1 0,1 0 0,-1 0 0,0 1-1,1-1 1,-1 1 0,1 0 0,0 0-1,0 0 1,0 0 0,0 1 0,0-1-1,0 1 1,0 0 0,6 0 0,-8 1 6,1 0 0,-1 0 1,1 0-1,-1 1 0,1-1 1,-1 1-1,1 0 0,-1-1 1,0 1-1,1 0 1,-1 1-1,0-1 0,0 0 1,0 1-1,0-1 0,0 1 1,0-1-1,0 1 0,0 0 1,0 0-1,-1 0 0,1 0 1,-1 0-1,0 0 0,0 1 1,1-1-1,-1 0 0,-1 1 1,1-1-1,0 1 0,0-1 1,0 5-1,3 24 175,-1 1-1,-2-1 1,-1 1-1,-7 60 1,-1 26-68,9-112-266,-1 25 159,0-31-123,0 1 1,0 0-1,0 0 0,0 0 1,0-1-1,0 1 0,0 0 1,0 0-1,0 0 1,0-1-1,-1 1 0,1 0 1,0 0-1,-1-1 0,1 1 1,0 0-1,-1 0 1,1-1-1,-1 1 0,1-1 1,-1 1-1,1 0 0,-1-1 1,0 1-1,-2-12-7074,3 2-586,-2 0 4746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40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215 22 2012,'-11'-5'12109,"8"-5"-4649,0 3-3404,-9 19-3811,3 0-220,0 1 0,1 0 0,1 0 0,0 1 0,1-1 0,0 1 0,1 1 0,1-1 0,0 1 0,-2 19 0,5-29-26,0 0 1,1 0 0,0 0-1,0 0 1,0 0 0,0 0 0,1 0-1,0 0 1,0 0 0,0 0-1,1 0 1,0 0 0,0 0 0,0-1-1,0 1 1,1-1 0,0 1 0,0-1-1,0 0 1,0 0 0,1-1-1,-1 1 1,1-1 0,0 1 0,0-1-1,0 0 1,0-1 0,1 1-1,-1-1 1,1 0 0,0 0 0,0 0-1,8 2 1,8 0 4,1-1-1,-1-1 0,1 0 1,-1-2-1,23-2 1,-14 0 1,48 5 1,-77-3 2,0 0-1,-1 0 1,1 0-1,0 0 1,0 0 0,-1 1-1,1-1 1,0 0-1,0 0 1,-1 1 0,1-1-1,0 1 1,-1-1-1,1 0 1,0 1 0,-1-1-1,1 1 1,-1 0-1,1-1 1,-1 1 0,1-1-1,-1 1 1,1 0-1,-1 0 1,0-1 0,1 1-1,-1 0 1,0-1-1,1 1 1,-1 1 0,-5 28 366,-24 29 390,28-58-736,-30 50 482,-98 150 839,105-168-1246,-1-1 1,-2-2-1,-56 51 0,76-76-202,0 0 0,-1 0 0,1 0 0,-1-1 0,-15 6 0,21-9-222,-1 0 1,1 0 0,-1-1 0,1 1 0,-1 0-1,0-1 1,0 0 0,1 0 0,-1 1-1,0-2 1,1 1 0,-1 0 0,0 0-1,1-1 1,-1 1 0,0-1 0,1 0 0,-1 0-1,1 0 1,-1 0 0,1-1 0,-4-2-1,5 3-336,0-1-1,1 0 1,-1 0-1,0 1 0,1-1 1,0 0-1,-1 0 0,1 0 1,0 0-1,0 0 1,0 0-1,0 1 0,0-1 1,0 0-1,1 0 1,-1 0-1,1 0 0,-1 0 1,1 1-1,0-1 1,0 0-1,0 0 0,0 1 1,1-2-1,2-6-2759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7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56 224 984,'19'3'7582,"0"2"-4798,25 3-1145,-33-9-1502,1 0 0,-1-1 1,0 0-1,0-1 1,0-1-1,0 0 1,0 0-1,-1-1 1,0 0-1,0-1 1,16-11-1,-21 13-133,0 1 1,0-1-1,-1 1 1,1-1-1,-1 0 1,0-1-1,0 1 0,-1-1 1,1 0-1,-1 0 1,0 0-1,-1 0 1,1 0-1,-1-1 0,0 1 1,0-1-1,-1 0 1,1 0-1,-1 1 1,-1-1-1,1 0 0,-1 0 1,0 0-1,-1-9 1,0 12 25,1 1 1,-1-1-1,1 1 1,-1-1-1,0 1 1,0-1 0,0 1-1,-1 0 1,1 0-1,-1-1 1,1 1-1,-1 0 1,1 0-1,-1 1 1,0-1 0,0 0-1,0 0 1,0 1-1,-1-1 1,1 1-1,0 0 1,-3-1 0,1 0 19,-1 1 1,0 0 0,1 1 0,-1-1 0,0 1 0,1 0 0,-1 0-1,0 1 1,1-1 0,-1 1 0,-6 2 0,-7 3 120,0 0-1,0 1 1,1 2 0,0-1 0,-17 13-1,24-14-78,0 1 0,1-1 0,0 2-1,0-1 1,1 1 0,0 1 0,0-1 0,1 1-1,0 1 1,1-1 0,1 1 0,-1 0-1,1 1 1,1-1 0,0 1 0,1 0 0,-2 17-1,4-21-81,0 0 0,1 0 0,0 0 0,0 0 0,1 0 0,0 0 0,1 0 0,-1 0 0,2 0 0,-1 0 0,1-1 0,0 1 0,1-1 0,-1 0 0,2 0 0,-1 0 0,1 0 0,0-1 0,0 0-1,1 0 1,-1 0 0,1-1 0,1 1 0,-1-2 0,1 1 0,0-1 0,8 4 0,-11-5 3,10 5 42,1-1 0,-1 0 0,1-1 1,24 6-1,-35-11-48,1 0-1,-1-1 0,1 1 1,-1-1-1,1 0 1,-1 0-1,1-1 1,-1 0-1,1 1 0,-1-1 1,1-1-1,-1 1 1,0-1-1,0 1 1,0-1-1,0 0 0,0-1 1,0 1-1,0-1 1,5-5-1,49-52-2810,-41 41-1140,1 1 1,39-31-1,-42 38 1691,-2-1-76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7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59 2352,'-22'-26'9047,"21"25"-8626,-1 0 0,1 0 0,-1 1-1,1-1 1,-1 0 0,0 1 0,1-1-1,-1 1 1,0-1 0,0 1 0,1 0-1,-4 0 1,1 0-169,0 1-1,1 0 1,-1 0-1,0 0 1,1 1-1,-1-1 1,1 1-1,0 0 1,-1 0-1,1 0 1,0 0-1,0 0 1,-4 5-1,-6 7-307,0 1-1,1 0 1,0 1-1,-15 28 1,18-28 78,2 0 1,0 1-1,1-1 0,-6 28 1,10-38-28,1 0 1,-1 0-1,2 1 0,-1-1 1,1 0-1,0 0 1,0 1-1,0-1 1,1 0-1,0 0 0,1 0 1,-1 0-1,1 0 1,0 0-1,1 0 0,3 7 1,-5-11 0,1 0 1,-1 0-1,1 0 1,0 0-1,-1-1 1,1 1-1,0 0 1,0-1-1,0 1 1,0-1-1,0 0 1,1 0-1,-1 0 1,0 0-1,0 0 1,1 0-1,-1-1 1,1 1-1,-1-1 1,4 1-1,-2-2 2,1 1 0,0-1 0,-1 0 0,1 0 0,-1 0 0,0 0 0,1-1 0,-1 0-1,0 0 1,5-3 0,8-6-5,0-2-1,-1 1 1,26-29-1,-38 37 0,10-11-25,0-1-1,-2 0 0,1-1 1,-2 0-1,13-25 1,-19 31 10,0 0 1,-1-1-1,0 1 1,0-1-1,-1 0 1,-1 0-1,0 0 1,-1 0-1,0 0 1,-1-17-1,0 27 54,0 0 0,0 0 0,-1 0 0,1 0 0,-1 0 0,1 0 0,-1 0 0,0 0 0,0 0 0,0 0 0,0 1 0,0-1 0,0 0 0,0 1 0,-1-1 0,-2-2 0,4 4-14,0 0-1,0 0 0,-1-1 1,1 1-1,0 0 0,-1 0 1,1 0-1,-1 0 1,1 0-1,0 0 0,-1 0 1,1 0-1,0 0 0,-1 0 1,1 0-1,0 0 1,-1 0-1,1 0 0,0 0 1,-1 0-1,1 0 0,0 0 1,-1 0-1,1 1 0,0-1 1,-1 0-1,1 0 1,0 0-1,-1 1 0,1-1 1,-9 21 212,6 4-124,1-1-1,0 2 1,2-1-1,1 0 1,1 0 0,9 38-1,46 149 851,-28-118-339,62 299 901,-83-338-1392,-3 0 1,-1 1-1,-4-1 0,-1 1 1,-12 68-1,12-115-111,-2 10 25,-1 1 1,-11 31 0,14-48-37,0 1 1,0-1-1,0 0 1,-1 0-1,1 0 1,-1 0-1,0-1 1,1 1-1,-2 0 1,1-1-1,0 1 1,0-1-1,-1 1 1,1-1-1,-1 0 1,0 0-1,1-1 1,-1 1-1,0 0 1,0-1-1,0 0 1,0 1-1,-6 0 1,5-2-49,0 0 1,-1-1-1,1 0 0,0 0 1,0 0-1,0 0 0,0 0 0,0-1 1,1 0-1,-1 1 0,0-1 1,1-1-1,-1 1 0,1-1 1,0 1-1,0-1 0,0 0 1,0 0-1,0 0 0,0 0 0,1-1 1,-4-5-1,-5-9-469,1 0-1,1-1 0,-7-20 1,16 39 495,-28-66-2553,15 39-63,1 0-1,2-1 0,1-1 0,1 0 0,-5-31 0,9 30-175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8.5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7 189 924,'0'9'715,"1"-1"1,0 1-1,0-1 1,1 0-1,0 1 0,1-1 1,0 0-1,0 0 1,1 0-1,0-1 0,5 8 1,-8-12-657,0-1 1,1-1 0,-1 1 0,1 0-1,-1 0 1,1 0 0,0-1-1,0 1 1,-1-1 0,1 0-1,0 1 1,0-1 0,1 0-1,-1 0 1,0 0 0,0 0-1,0-1 1,1 1 0,-1-1 0,0 1-1,1-1 1,-1 0 0,0 0-1,1 0 1,-1 0 0,0 0-1,1 0 1,-1-1 0,0 1-1,1-1 1,-1 1 0,0-1 0,0 0-1,1 0 1,-1 0 0,0-1-1,0 1 1,0 0 0,0-1-1,-1 1 1,1-1 0,0 1-1,1-3 1,11-9 52,13-11-89,0-1-1,23-31 1,-44 49 23,0-1 1,0 1 0,-1-1-1,-1-1 1,1 1 0,-1-1 0,-1 1-1,1-1 1,-2 0 0,1-1-1,-1 1 1,-1 0 0,2-12 0,-3 19 56,0 0 1,0-1 0,0 1-1,0 0 1,-1 0 0,1 0-1,-1 1 1,1-1 0,-1 0-1,1 0 1,-1 0 0,0 0-1,0 0 1,0 1 0,0-1-1,0 0 1,-1 1 0,1-1-1,0 1 1,-1-1 0,1 1-1,-1 0 1,1-1 0,-3 0-1,1 1-11,-1-1-1,0 1 1,1 0 0,-1 0-1,0 0 1,0 1 0,0 0-1,0-1 1,1 1-1,-1 0 1,-7 2 0,-2 0 58,1 0 1,-1 2 0,1-1 0,0 2 0,0 0 0,-20 11 0,23-10-106,-1 1 1,2 0 0,-1 1-1,1 0 1,0 0 0,0 0-1,1 1 1,1 1 0,-1-1 0,1 1-1,1 0 1,0 0 0,0 1-1,1-1 1,1 1 0,0 0-1,0 0 1,1 0 0,0 1 0,0 12-1,1-6 10,2 0-1,0 0 1,0 0-1,2 0 1,0 0-1,2 0 1,0 0-1,0-1 1,2 0-1,0 0 1,1-1-1,10 17 1,-13-25 45,0 0 1,1 0-1,0-1 0,0 0 1,0 0-1,1 0 0,0-1 1,0 0-1,1-1 1,0 1-1,0-1 0,0-1 1,0 0-1,10 4 1,-9-6-71,-1 0 0,1 0 0,-1-1 1,1 0-1,-1-1 0,1 0 1,0 0-1,-1-1 0,1 0 0,0 0 1,-1-1-1,1 0 0,-1-1 0,0 0 1,11-5-1,-5 2-259,1-2-1,-1 1 1,-1-2 0,0 0-1,0-1 1,0 0 0,16-18-1,-24 23-290,-1 0-1,0 0 1,0 0 0,-1 0-1,0-1 1,1 0-1,-2 0 1,1 0 0,-1 0-1,0 0 1,0 0-1,-1-1 1,0 1-1,0 0 1,0-1 0,-1 1-1,0-1 1,0 1-1,0-1 1,-1 1-1,-2-8 1,-18-49-5319,12 39 3684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8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8 508,'-10'-8'13705,"9"9"-13401,-6 18 3914,6 32-3381,10 3 83,34 103 0,-26-104-639,20 106-1,-21-70-240,4 23-623,-20-39-2991,0-71 2824,-4 17-1607,0-14-1108,-9-1-6719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9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1 247 1584,'56'-51'7857,"2"2"-4212,-7 8-4119,83-52 0,-120 84-1337,-10 5-643,-13 9-4139</inkml:trace>
  <inkml:trace contextRef="#ctx0" brushRef="#br0" timeOffset="1">309 72 1180,'78'112'11086,"45"51"-3815,-113-151-6922,1 3-166,-5-9-220,0 1 0,-1 1 0,0-1 0,-1 1 0,5 9 0,-51-45-13069,32 19 10593,-1-1-39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9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1084,'7'-4'6424,"9"-3"467,-16 7-6999,1 1 1,-1-1-1,1 0 0,-1 0 0,1 1 0,-1-1 0,1 0 0,-1 1 1,1-1-1,-1 1 0,0-1 0,1 0 0,-1 1 0,0-1 0,1 1 1,-1-1-1,0 1 0,0-1 0,1 1 0,-1-1 0,0 1 0,0-1 1,0 1-1,0 0 0,0-1 0,0 1 0,0-1 0,0 1 0,0-1 1,0 1-1,0-1 0,0 1 0,0 0 0,0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39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2064,'34'59'8633,"3"1"-3341,81 112 1,-108-159-5238,10 8 591,-20-22-620,1 0 0,0 0-1,0 0 1,-1 0 0,1 0-1,0 0 1,-1 0 0,1-1-1,-1 1 1,0 0-1,1 0 1,-1 0 0,0-1-1,0 1 1,1 0 0,-1 0-1,0-1 1,0 1 0,0 0-1,-1 0 1,1-1-1,0 1 1,-1-2 0,1-43 47,2 0-716,-3 0 0,-2 1 0,-15-84 0,17 126 234,0 0-1,0 1 1,0-1 0,-1 1 0,1 0 0,-1-1-1,1 1 1,-1 0 0,-3-4 0,-4-3-3165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40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1 161 368,'4'8'1183,"1"-1"0,1-1-1,-1 1 1,1-1 0,1 0 0,-1 0-1,1 0 1,0-1 0,0 0 0,0-1 0,1 1-1,0-2 1,8 4 0,-15-7-1121,1 1-1,0-1 1,-1 0-1,1 0 1,-1-1 0,1 1-1,0 0 1,-1-1-1,1 1 1,-1 0 0,1-1-1,0 0 1,-1 1 0,0-1-1,1 0 1,-1 0-1,1 0 1,-1 0 0,0 0-1,0 0 1,2-2-1,0-1-20,0 0-1,0 0 1,-1 0-1,0 0 0,0 0 1,0 0-1,2-8 0,-1 2-54,0 0 0,-1 0-1,-1 0 1,0 0-1,0-1 1,-1-15-1,-2 13 7,-6-42-80,8 53 91,0 1 0,-1-1 1,1 1-1,0-1 0,-1 1 0,1-1 1,-1 1-1,0-1 0,1 1 0,-1-1 1,0 1-1,0 0 0,0 0 0,0-1 1,0 1-1,0 0 0,0 0 0,0 0 1,-1 0-1,1 0 0,0 0 0,-1 0 1,1 1-1,0-1 0,-1 0 1,1 1-1,-3-1 0,3 1 16,-1 1 1,0 0-1,1-1 1,-1 1-1,1 0 1,-1 0-1,1 0 1,0 0-1,-1 0 0,1 0 1,0 0-1,0 0 1,0 1-1,0-1 1,0 1-1,0-1 1,0 0-1,0 1 1,0-1-1,1 1 0,-1 0 1,1-1-1,-1 1 1,0 2-1,-10 45 269,10-47-270,-4 26 130,1-1 0,2 1-1,1-1 1,0 1 0,2 0 0,5 29 0,-5-50-84,0 0 0,1 0 0,0 0 0,0 0 0,0 0 0,1 0 0,0-1 0,0 1 0,1-1 0,0 0 0,0 0 0,0 0 0,1 0 0,0-1 0,0 0 0,0 0 0,1 0 0,-1-1 0,1 1 0,0-1 0,0-1 0,1 1 0,-1-1 0,1 0 0,0-1 0,0 1 0,0-1 0,7 1 0,3-2 28,0 0 0,0 0 0,-1-2 0,1 0 1,0-1-1,0 0 0,-1-1 0,0-1 0,0-1 0,25-11 0,-21 7-736,0 0 1,36-26-1,-41 24-1409,0-1 0,-1 0 0,19-22 1,-16 13-6197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7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15 124,'3'-14'9738,"-9"24"-4960,-11 28-2157,8 4-1711,1-10-543,2 1 0,0 0-1,0 47 1,6-71-333,0 0 0,1 0-1,0 0 1,1 0 0,0-1-1,0 1 1,0 0 0,1-1 0,1 1-1,-1-1 1,2 0 0,-1 0 0,1 0-1,0-1 1,0 0 0,1 0-1,10 10 1,-10-13-10,1 1 1,0-1-1,0 0 0,0 0 0,0-1 0,1 0 0,-1-1 0,1 1 1,0-1-1,-1-1 0,1 1 0,0-1 0,0-1 0,0 0 0,0 0 1,0 0-1,0-1 0,0 0 0,0-1 0,0 0 0,9-3 1,-4 1-48,1-1 0,-1 0 1,-1-1-1,1 0 1,-1-1-1,0 0 1,0-1-1,-1 0 1,0-1-1,-1 0 0,13-15 1,-7 2-48,-2-1-1,0 0 1,-2-1 0,10-25-1,-19 41 94,-44 102 571,15-17 12,3 2-1,4 1 0,3 0 1,-8 124-1,26-128-1242,-1-72 268,0 1 0,0 0 0,0-1 0,0 1 0,1-1 0,0 1 0,0-1 0,3 5 0,-4-8 91,0 0-1,1 0 1,-1 0 0,0 0 0,1 0-1,-1 0 1,1 0 0,0-1 0,-1 1 0,1-1-1,-1 1 1,1-1 0,0 1 0,-1-1-1,1 0 1,0 0 0,0 0 0,-1 0 0,1 0-1,0 0 1,0 0 0,-1 0 0,1-1-1,1 0 1,44-14-5823,-41 13 5167,16-8-2207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8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39 1888,'7'-12'3055,"12"-15"6813,-10 28-6102,-2 17-2675,-1 40 135,-3 0-1,-1 0 0,-8 64 0,0-12-213,2 284 1564,4-230-4151,0-55-2466,-1-128 1448,-1 0-1,-1 1 1,-8-28 0,-5-31-1896,14 57 4018,-4-38 580,12 25 5018,-5 31-4811,1 1-1,-1-1 0,0 1 0,1-1 1,-1 1-1,1 0 0,-1 0 0,1 0 1,0 0-1,-1 0 0,1 0 0,0 0 1,0 0-1,0 1 0,0-1 0,0 1 1,0 0-1,-1-1 0,4 1 0,44-3 526,-37 2-382,197-5 509,281-27-1719,-468 29-537,-1 0 0,37-14 1,-10-5-3434,-9-9-3403,-32 22 5226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42.4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3 268,'-2'-2'21205,"2"3"-21214,14 84 505,-4 1-1,-4 0 1,-5 101 0,-2-113-510,-2-60 59,-5-19-226,-3-25-354,12-3 310,1 0 1,1 0-1,2 0 0,1 0 1,2 1-1,1 0 0,1 1 1,2 0-1,1 0 0,27-45 1,-38 72 225,1-1 1,1 1-1,-1 0 1,0 0-1,1 0 1,0 1-1,7-6 1,-10 8 4,0 1 0,0-1 0,0 1-1,0-1 1,0 1 0,0-1 0,1 1 0,-1 0 0,0-1 0,0 1 0,0 0-1,1 0 1,-1 0 0,0 0 0,0 0 0,1 0 0,-1 0 0,0 1 0,0-1-1,1 0 1,-1 1 0,0-1 0,0 1 0,0-1 0,0 1 0,0-1 0,0 1-1,0 0 1,0 0 0,0-1 0,0 1 0,0 0 0,0 0 0,0 0 0,1 2 0,7 11 49,0 0 1,-1 1-1,-1 0 1,0 0 0,0 0-1,-2 1 1,6 23 0,-2 4 477,6 72-1,-16-70-5,1-27-58,12-46-419,8-27-189,-7 15-12,2 0 0,1 1 1,3 0-1,0 1 0,50-69 0,-67 105 168,-1 0 1,1 0-1,0-1 0,0 1 1,0 1-1,0-1 1,0 0-1,0 0 1,0 1-1,1-1 1,-1 1-1,5-2 0,-7 3-1,1 0-1,-1 0 0,1 0 1,-1 0-1,0 0 1,1 0-1,-1 0 0,1 0 1,-1 0-1,1 1 0,-1-1 1,0 0-1,1 0 0,-1 0 1,1 1-1,-1-1 0,0 0 1,1 1-1,-1-1 0,0 0 1,1 1-1,-1-1 1,0 0-1,0 1 0,1-1 1,-1 0-1,0 1 0,6 25 461,-3 67 1116,-10 101 0,4-151-981,-12 93 1285,15-135-1994,-1-5-857,0 1-1,-1 0 1,1-1 0,1 1 0,-1 0-1,0-1 1,1 1 0,0-1 0,0 1-1,0-1 1,1-4 0,0 2-271,0 0-1,0 1 1,1 0 0,0-1-1,0 1 1,0 0 0,1 0-1,3-5 1,7-8-2598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93 1728,'1'-1'525,"-1"1"0,1-1 0,-1 0-1,1 0 1,-1 1 0,0-1 0,0 0 0,1 0-1,-1 0 1,0 0 0,0 1 0,0-1 0,0 0-1,0 0 1,0 0 0,0 0 0,0 0 0,0 0-1,0 1 1,0-1 0,0 0 0,-1 0 0,1 0-1,0 1 1,-1-1 0,1 0 0,-1-1 0,-22 1 4079,-8 0-4799,19 0 210,0-2 0,-1 1 1,1-2-1,1 0 0,-1 0 1,1-1-1,-1 0 0,1-1 0,1 0 1,-17-12-1,15 9 118,7 13-15,7 21 83,0-6-93,39 309 1387,-10-99-6464,-29-218 3567,-1 0 1,0 0 0,-1 0 0,0 0-1,-1 0 1,0 0 0,-1 0 0,-5 20 0,-7 0-2258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9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597 0 728,'5'4'9948,"-1"11"-6240,-2 16-703,-5-21-2726,-1 0 0,1 0 1,-2-1-1,1 1 0,-2-1 0,1 0 0,-1 0 1,0 0-1,-1-1 0,0 0 0,0 0 0,-12 8 1,14-12-329,1 0 0,-1 0 0,0 0 0,0-1 0,0 0 0,-1 0 0,1-1 0,-1 1 0,0-1 1,1 0-1,-1-1 0,0 1 0,0-1 0,0 0 0,0-1 0,0 0 0,0 0 0,0 0 0,-1 0 1,1-1-1,0 0 0,-10-3 0,13 2-186,0 1 0,0 0 0,0-1 0,0 1 1,0-1-1,0 0 0,1 0 0,-1 0 0,1-1 0,-1 1 1,1 0-1,0-1 0,0 0 0,0 1 0,0-1 0,1 0 1,-1 0-1,1 0 0,-2-5 0,1-1-693,0-1 0,1 1 1,0 0-1,1-1 0,0-11 0,1 1 25,-2 20 933,1 0 0,0-1 0,-1 1 1,1 0-1,-1 0 0,1 0 0,0 0 1,-1-1-1,1 1 0,-1 0 0,1 0 1,0 0-1,-1 0 0,1 0 0,-1 0 0,1 0 1,0 0-1,-1 0 0,1 0 0,-1 0 1,1 1-1,-1-1 0,1 0 0,0 0 0,-1 0 1,1 0-1,0 1 0,-1-1 0,1 0 1,0 0-1,-1 1 0,1-1 0,0 0 0,-1 1 1,1-1-1,-26 16 1472,12-8-474,-2-2-627,0-1-1,-1 0 1,0-2 0,0 1-1,0-2 1,0 0-1,0-1 1,0-1-1,-1-1 1,-17-2 0,-33 0 563,68 4-917,-1-1 0,0 1 0,1-1 1,-1 1-1,1 0 0,0-1 0,-1 1 1,1 0-1,-1-1 0,1 1 0,0 0 1,0-1-1,-1 1 0,1 0 0,0 0 0,0-1 1,0 1-1,0 0 0,0 0 0,0 0 1,0-1-1,0 1 0,0 0 0,0 0 1,0-1-1,1 1 0,-1 1 0,4 27 743,-3-27-684,7 28 330,2 0 0,0 0-1,2-1 1,26 44-1,-6-10-116,-17-33 246,-9-18-2491,-32-32-17724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9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1676,'-3'2'818,"0"0"0,0 0 0,1 1 0,-1-1 0,0 1 0,1 0 0,0 0 0,0 0 0,0 0 0,0 0 1,0 0-1,1 0 0,-1 1 0,-1 4 0,1-1-198,1 0 1,-1 0-1,1-1 1,1 1 0,-1 0-1,1 0 1,1 12 0,0-14-524,-1 0 0,1 0 1,0 0-1,0 0 0,0 0 1,0-1-1,1 1 1,0 0-1,0-1 0,0 1 1,1-1-1,0 0 0,-1 0 1,1 0-1,1 0 1,-1 0-1,1-1 0,-1 1 1,1-1-1,0 0 0,0 0 1,0-1-1,8 5 1,-1-5-86,0 0 1,0-1-1,0 0 1,0-1 0,0 0-1,0-1 1,0 0 0,0 0-1,0-2 1,0 1-1,0-1 1,-1-1 0,16-6-1,-7 1-26,0-1-1,-1 0 1,0-1 0,0-1-1,-1-1 1,17-16 0,-4-7 219,-28 33 253,-19 24-123,-3 10 228,1 0 0,1 0 0,-26 67-1,-25 108 1269,59-174-1702,5-16-422,-33 121 1230,35-117-3145,0-1 1,-1 33-1,24-59-12272,-7 3 10477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9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1405 8 2632,'-20'0'9823,"-1"-1"-3448,-25-2-1185,-46-1-6530,54 4 3164,-133 3-196,-651 43 1559,812-44-3298,-14 1 33,-1 1 0,-35 11 0,56-14-216,0 1 0,-1-1 1,1 1-1,0 0 0,0 0 0,0 0 1,0 0-1,0 1 0,0-1 0,1 1 1,-1 0-1,1 0 0,0 1 1,0-1-1,0 1 0,0-1 0,1 1 1,-1 0-1,1 0 0,-3 7 0,5-10 77,0 0-1,0 0 1,-1-1-1,1 1 0,1 0 1,-1 0-1,0 0 0,0-1 1,0 1-1,0 0 0,0 0 1,1-1-1,-1 1 0,0 0 1,1 0-1,-1-1 0,1 1 1,-1 0-1,0-1 1,1 1-1,0-1 0,-1 1 1,1-1-1,-1 1 0,1-1 1,0 1-1,-1-1 0,2 1 1,25 11-6525,-15-8 2832,0 2 208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0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33 245 2804,'-1'6'10229,"0"11"-1870,3 18-6591,-1-32-1925,0-1-1,0 1 0,0-1 0,0 1 1,0-1-1,0 0 0,1 1 0,-1-1 1,1 0-1,-1 0 0,1 0 0,3 3 1,23 7 1726,-17-10-1560,-1-1 1,1 0-1,-1-1 1,1 0 0,-1-1-1,0 0 1,1-1-1,-1 0 1,0 0-1,0-1 1,0-1 0,0 1-1,0-2 1,-1 1-1,13-9 1,-16 9-10,0 0 1,0-1-1,-1 1 1,1-1-1,-1 0 1,0-1-1,-1 1 1,1-1-1,-1 0 1,0 0-1,0 0 1,-1 0-1,0-1 1,0 0-1,-1 1 1,1-1-1,-2 0 1,1 0-1,-1 0 1,0 0-1,0-1 1,-1-13-1,-1 9 2,-1 0 0,0 0-1,-1 1 1,0-1-1,-1 0 1,0 1-1,-10-18 1,12 26-6,1-1 1,-1 1-1,0 1 0,0-1 0,0 0 1,0 0-1,0 1 0,-1-1 0,1 1 1,-1 0-1,1 0 0,-1 0 1,0 0-1,0 0 0,0 0 0,0 1 1,-1 0-1,1-1 0,0 1 0,0 0 1,-1 1-1,1-1 0,-1 0 1,1 1-1,0 0 0,-1 0 0,1 0 1,-1 0-1,1 1 0,-1-1 0,-3 2 1,-8 3 36,1 1 0,-1 1 1,1 0-1,0 1 0,0 1 1,1 0-1,0 0 0,1 1 1,0 1-1,1 0 0,0 1 1,1 0-1,0 1 0,-13 22 1,21-30 52,1 0 1,0 1-1,0-1 0,0 0 1,1 1-1,0-1 0,0 1 1,0-1-1,0 0 0,1 1 1,0-1-1,0 0 1,1 1-1,0-1 0,0 0 1,0 0-1,0 0 0,1 0 1,4 6-1,-4-6-97,0 0-1,0 0 0,1 0 1,0 0-1,0 0 1,0-1-1,1 1 0,-1-1 1,1 0-1,0-1 1,0 1-1,0-1 0,1 0 1,-1 0-1,1-1 1,11 4-1,-16-6-196,0 0 0,0 0 1,0 0-1,1 0 0,-1 0 1,0 0-1,0 0 0,0 0 0,0-1 1,0 1-1,0 0 0,0-1 1,0 1-1,1-1 0,-2 1 0,1-1 1,0 0-1,0 1 0,0-1 1,0 0-1,0 0 0,0 1 0,-1-1 1,1 0-1,1-2 0,8-27-12493,-10 20 8784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33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98 1588,'62'-77'4625,"-62"76"-4614,0 0-7,2 0-4,-2 1 15,-6 0 1531,4 2-248,13-4 4151,-11-9-3039,-1 4-396,1 8-1802,1 5 1381,-2-5-1175,1-1-369,0 0-1,1 0 1,-1 0 0,0 0-1,0 0 1,0 0-1,0 0 1,0 0-1,1 0 1,-1 0-1,0 0 1,0 0-1,0 0 1,0 0-1,0 0 1,1 0-1,-1 0 1,0 0 0,0 0-1,0 0 1,0 0-1,0 0 1,0 0-1,1 0 1,-1 0-1,0 1 1,0-1-1,0 0 1,0 0-1,0 0 1,0 0 0,0 0-1,0 0 1,1 1-1,-1-1 1,0 0-1,0 0 1,0 0-1,0 0 1,0 0-1,0 0 1,0 1-1,0-1 1,0 0-1,0 0 1,0 0 0,0 0-1,0 0 1,0 1-1,0-1 1,0 0-1,0 0 1,0 0-1,-1 0 1,2 0 26,-1 1-65,-16 96 327,-3 397 1170,19-473-1460,19 201 1809,-13-276-2538,-2 10-3594,8-1-3280,9-2-3049,-13 33 6927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34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82 280,'-2'-3'1080,"0"-1"0,0 1 0,0-1 0,1 1 0,-1-1 0,1 0-1,0 1 1,0-1 0,0 0 0,1 0 0,-1 0 0,1 0 0,0 0 0,0 0 0,1-5 0,-1-7 806,0 16-1515,6 24 439,-3 47 121,-9 111 0,-1-20-368,6-109-299,3 1 0,3-1 1,1-1-1,3 1 0,27 87 0,-21-99-194,2-1 0,1 0 0,38 58 0,-56-97-249,0 0 1,0 0-1,1 0 0,-1 0 1,1 0-1,-1 0 1,1 0-1,-1-1 1,1 1-1,0 0 1,-1 0-1,1-1 1,0 1-1,0 0 1,-1-1-1,1 1 0,0-1 1,0 1-1,0-1 1,2 1-1,1-20-8444,-1-1 5308,-2 6-57,0 0-28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34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4 225 1232,'-4'-19'6052,"4"12"-828,19 8-2557,10 2-1340,-1-1 0,39-4 0,122-22-704,-138 16-283,154-30 171,232-73 0,-435 111-503,0 0 1,0-1-1,0 1 0,0-1 0,0 0 0,-1 0 0,1 0 1,0 0-1,0 0 0,-1 0 0,1 0 0,-1 0 0,3-3 0,-9-1-257,-14 3-534,-32 4-5532,-2 0-4807,40-2 8436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35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339 39 1408,'6'-7'1936,"12"-16"4711,-18 22-6384,1 1-1,-1-1 0,0 1 0,1-1 1,-1 1-1,0-1 0,1 1 0,-1-1 1,1 1-1,-1 0 0,1-1 1,-1 1-1,1 0 0,-1-1 0,1 1 1,0 0-1,-1 0 0,1-1 0,-1 1 1,1 0-1,0 0 0,-1 0 0,1 0 1,-1 0-1,1 0 0,0 0 0,-1 0 1,1 0-1,0 0 0,-1 0 0,2 1 1,-1 1-156,0 0 0,0 0 1,0 0-1,0 0 0,0 0 0,0 1 1,-1-1-1,1 0 0,-1 1 1,0-1-1,1 0 0,-1 1 0,0-1 1,-1 0-1,1 1 0,0-1 1,-1 0-1,1 1 0,-2 2 0,-14 44 453,9-38-528,-1 0 1,0-1 0,0 0 0,-1 0-1,0-1 1,-1 0 0,0-1 0,0 0-1,-1-1 1,0 0 0,0 0 0,0-1-1,-1 0 1,0-1 0,-1-1 0,1 0-1,-1-1 1,1 0 0,-1-1 0,0 0-1,0-1 1,0 0 0,-25-3 0,33 1-29,1-1 1,-1 0 0,1 0 0,0 0 0,0 0-1,0-1 1,0 0 0,1 0 0,-1 0-1,1 0 1,0 0 0,-1-1 0,2 1-1,-1-1 1,0 0 0,1 0 0,-1 0 0,1 0-1,0-1 1,-2-6 0,-6-10 369,38 39 268,-1 5-354,0 1 0,-2 2 0,-1 0-1,-1 1 1,-2 1 0,0 2-1,17 33 1,-25-39-1217,-2 1 0,-1 1 0,13 49 0,-10 4-4959,-12 2-3758,-5-52 5899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37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0 101 1248,'5'19'6254,"1"4"-4687,-3-20-1051,-1 0 0,1 0 0,0 0 0,0-1 0,0 1 0,0-1-1,1 0 1,-1 0 0,0 0 0,1 0 0,0-1 0,-1 1 0,8 1-1,25 12 1581,-32-14-2000,0 1 0,1-1 0,-1-1-1,0 1 1,1 0 0,-1-1 0,1 0 0,-1 0 0,0-1 0,1 1-1,-1-1 1,1 0 0,-1 0 0,0 0 0,0 0 0,0-1-1,0 0 1,0 0 0,0 0 0,0 0 0,0-1 0,3-2 0,-2 2-79,-1 0 0,0 0 0,1 0 1,-1-1-1,0 1 0,-1-1 1,1 0-1,-1 0 0,1 0 0,-1-1 1,0 1-1,-1-1 0,1 0 1,-1 0-1,0 1 0,0-1 0,-1-1 1,2-6-1,-3 8 1,0 0 1,-1 0-1,0 0 1,1 0-1,-1-1 0,-1 1 1,1 1-1,-1-1 0,1 0 1,-1 0-1,0 0 1,0 1-1,-1-1 0,1 1 1,-1 0-1,0 0 1,0 0-1,-5-5 0,6 7-8,0 0-1,0-1 0,0 1 0,0 0 0,0 0 0,0 0 1,0 1-1,-1-1 0,1 0 0,0 1 0,0 0 0,-1-1 1,1 1-1,0 0 0,0 0 0,-1 0 0,1 0 0,0 1 0,-1-1 1,1 1-1,0-1 0,0 1 0,0 0 0,-1 0 0,1 0 1,0 0-1,0 0 0,0 0 0,1 1 0,-1-1 0,0 0 1,0 1-1,1 0 0,-3 2 0,-10 9-238,12-11 156,0-1-1,0 1 1,0-1 0,0 1-1,1-1 1,-1 1 0,1 0-1,-1 0 1,1 0 0,0 0-1,-1 0 1,1 0 0,0 0-1,1 0 1,-1 1 0,0-1-1,0 0 1,1 0 0,-1 4-1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42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77 365 1616,'-6'7'12556,"6"-6"-12323,13 18 3968,22 15-2393,-32-32-1745,0 0 0,0 0 0,0 0 0,0-1 0,0 0 0,0 1 0,1-1 0,-1 0 0,0 0 1,1-1-1,-1 1 0,1-1 0,-1 1 0,1-1 0,-1 0 0,1 0 0,-1-1 0,1 1 0,3-2 0,-2 0-30,1 0 0,-1 0 1,0-1-1,1 0 0,-1 0 0,-1 0 0,1 0 0,0-1 1,-1 0-1,8-8 0,-6 5-32,0 0 0,-1 0 0,0-1 0,0 0 0,0 0 0,-1 0 0,0 0 0,-1-1 0,0 0 0,0 0 0,-1 1 0,0-2 0,0 1 0,0-13 0,-4 0-135,-1 0-1,0 1 0,-2-1 0,-1 1 0,0 0 0,-2 0 0,-9-20 1,14 36 99,0 0 0,0-1 1,-1 1-1,1 0 1,-1 1-1,0-1 1,-1 1-1,1 0 1,-1 0-1,1 0 0,-1 0 1,-11-5-1,12 8 39,-1-1-1,1 1 0,0 0 0,-1 0 0,1 1 1,-1-1-1,1 1 0,-1 0 0,1 1 0,-1-1 0,1 1 1,-1-1-1,1 1 0,0 1 0,-1-1 0,1 1 1,0-1-1,0 1 0,-7 5 0,5-3 22,0 0-1,0 1 1,0 0-1,1 0 1,0 0-1,0 0 1,0 1 0,1 0-1,-1 0 1,1 1-1,1-1 1,0 1-1,-1-1 1,2 1-1,-1 0 1,-1 11-1,-3 13 238,2 0 0,-3 50-1,5-46-30,3-35-238,-1 47 322,1-44-420,0-1 0,0 1 0,0 0 0,0 0 0,1-1 0,-1 1 0,1 0 0,0-1-1,0 1 1,0-1 0,0 1 0,0-1 0,1 1 0,1 2 0,-2-5-270,0 0 1,-1 0-1,1 0 0,0 0 0,0 0 1,-1 0-1,1 0 0,0 0 1,0 0-1,0-1 0,-1 1 1,1 0-1,0 0 0,-1-1 0,1 1 1,0 0-1,0-1 0,-1 1 1,1-1-1,-1 1 0,1-1 1,0 1-1,-1-1 0,1 1 1,-1-1-1,1 0 0,-1 1 0,0-1 1,1 0-1,-1 1 0,1-2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38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2 1488,'-5'-2'13905,"-7"7"-9210,-8 8-4091,10-5-593,1 1-1,1 0 1,0 0 0,0 1 0,0 0-1,2 0 1,-12 22 0,16-28-7,1 0 0,-1 0 0,1 0 0,0 1 0,0-1 0,1 0 0,-1 1 0,1-1 0,0 1 0,0-1 0,0 0 0,1 1 0,-1-1 0,1 1 0,0-1 0,1 0 0,-1 0 0,1 0 0,0 1 0,0-1 0,0-1 0,0 1 0,0 0 1,1-1-1,4 6 0,-6-8 6,0 0 0,0 0 0,0 1 0,1-1 0,-1 0 0,0-1 1,0 1-1,0 0 0,1 0 0,-1 0 0,0-1 0,1 1 1,-1-1-1,1 1 0,-1-1 0,1 0 0,-1 1 0,1-1 0,-1 0 1,1 0-1,-1 0 0,1 0 0,-1 0 0,1 0 0,2-1 0,-1-1 2,1 1-1,-1-1 1,0 1-1,0-1 0,0 0 1,-1 0-1,1-1 0,0 1 1,-1 0-1,1-1 1,1-3-1,1 0-8,0-1 1,0 0-1,0-1 0,-1 1 1,-1-1-1,1 0 1,-1 0-1,4-15 0,-6 12 2,1 0 0,-1 0 0,-1 0-1,0-1 1,0 1 0,-1 0-1,-1 0 1,-5-21 0,6 31-2,0 0-1,0 1 1,0-1 0,-1 1-1,1-1 1,0 0 0,0 1-1,0 0 1,0-1 0,-1 1-1,1 0 1,0 0-1,0-1 1,-1 1 0,1 0-1,0 0 1,0 0 0,-1 1-1,1-1 1,0 0 0,0 0-1,-1 1 1,1-1 0,0 1-1,0-1 1,0 1 0,0-1-1,-1 1 1,1 0 0,-1 1-1,-40 21-2444,36-19-110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39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1453 61 1228,'0'-3'565,"0"1"1,0 0-1,0-1 1,-1 1-1,1 0 0,0-1 1,-1 1-1,0 0 0,1 0 1,-1-1-1,0 1 0,0 0 1,0 0-1,0 0 1,-1 0-1,1 0 0,0 0 1,-1 1-1,0-1 0,1 0 1,-1 1-1,-4-3 0,3 2-278,-1 0 0,0 1 0,0-1 0,0 1 0,0 0 0,-1 0 0,1 1-1,0-1 1,0 1 0,-1 0 0,-7 1 0,-7 2 1,-1 1 1,1 0-1,-1 2 1,-23 9-1,-53 24 759,-194 66-685,-206 4 85,225-55 254,256-51-638,6-2-23,0 1 0,0 0 0,0 0 0,0 1 0,0 0 0,1 1 0,-12 6 0,24-9-100,0 0 0,1 0 0,-1-1 0,0 1 0,0-1 0,1 0 0,-1 0 0,0 0 0,8-2 0,15-10-3100,7-16-7369,-27 22 8567,0-2-1299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39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0 860,'-2'10'14525,"-4"17"-9395,-15 60-4449,4-28 71,2 1 1,3 0-1,-4 68 1,4 186 455,15-284-500,-8-48-198,4 10-794,0 1-1,0-1 1,0 0-1,1 0 1,1-13-1,0-17-6269,-10 1-7827,7 29 10895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1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64 1836,'0'-10'2918,"1"1"0,0 0 0,1-1 0,5-15 0,-3 55 1004,-4 25-3714,-3-28-103,0 0 1,-2 0-1,-13 41 1,15-56-96,-2 0-1,0 0 1,0 0-1,-1 0 1,0-1-1,-1 0 1,-1 0-1,1-1 1,-16 15-1,22-23-21,-1 0 0,0 0 0,-1 0 0,1 0 0,0-1 0,0 1 0,-1-1 0,1 0 0,-1 0 0,1 0 0,-1 0 0,0 0 0,1 0 0,-1-1 0,0 1 0,0-1 0,1 1 0,-1-1 0,0 0 0,0 0 0,0-1 0,1 1 0,-1-1 0,0 1 0,1-1 0,-1 0 0,0 0 0,1 0 0,-1 0 0,1 0 0,-1-1 0,1 1 0,0-1 0,0 0 0,-1 1 0,1-1 0,0 0 1,1 0-1,-1 0 0,0-1 0,0 1 0,-1-3 0,-2-3-30,0 0 1,0-1 0,1 1 0,0-1 0,0 0-1,1 0 1,0 0 0,1-1 0,0 1 0,0-1-1,0-11 1,5 7 32,3 12 77,14 20 146,-11-8-147,5 6 85,0 0 0,-2 1 0,0 1 1,0 0-1,-2 0 0,12 29 1,-6-6 31,-1 0 0,9 48 0,-19-62-200,-1-1 0,-2 1 0,-1 0 0,0 0 0,-3 0 0,0 0 0,-11 52 0,-17 30-8235,23-88-1255,7-15 6182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1.4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1 131 608,'2'-4'763,"71"-115"12879,-73 118-13552,0 1-1,0 0 1,0-1 0,1 1-1,-1-1 1,0 1-1,0 0 1,1-1-1,-1 1 1,0 0-1,1-1 1,-1 1 0,0 0-1,1 0 1,-1-1-1,1 1 1,-1 0-1,0 0 1,1 0-1,-1-1 1,1 1-1,-1 0 1,1 0 0,-1 0-1,0 0 1,1 0-1,-1 0 1,1 0-1,-1 0 1,1 0-1,-1 0 1,1 0 0,-1 0-1,1 0 1,-1 1-1,1-1 1,9 17 1270,1 32-721,-11-45-414,10 89 998,-6 175 1,-5-156-753,-23 276-56,22-347-898,-4 22-1176,-6-27-3956,-5-55-8804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1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0 200 144,'25'-5'7698,"20"8"-2838,-7-1-1869,140-19 2180,88-27-5099,-195 32 191,77-13-240,109-20-1142,-207 29-1748,-26 0-945,-23 16 3450,0-1 0,-1 0 0,1 1 0,0-1 0,-1 0-1,1 1 1,-1-1 0,1 0 0,-1 0 0,1 0 0,-1 0 0,1 1-1,-1-1 1,0 0 0,0 0 0,1 0 0,-1 0 0,0 0-1,0 0 1,0-2 0,-3-3-2913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2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93 1756,'13'-21'5291,"12"-19"3872,-20 35-5663,-13 22-1817,5-10-1623,-1-1-1,0 0 1,-1 0 0,0 0-1,0 0 1,0-1-1,0 0 1,-1 0-1,0 0 1,0-1 0,0 0-1,-1 0 1,1 0-1,-1-1 1,0 0-1,-9 3 1,10-4-77,1-1 1,-1 1-1,1-1 0,-1 0 0,0-1 1,1 1-1,-1-1 0,0 0 0,0-1 1,1 1-1,-1-1 0,1 0 1,-1-1-1,1 1 0,-1-1 0,1 0 1,0 0-1,-1-1 0,1 0 0,1 0 1,-10-7-1,10 6-14,0 0 0,0-1 0,1 1 0,0-1 0,-1 0 0,2 0 0,-1 0 0,1-1 0,-1 1 0,1-1 0,1 1 0,-1-1 0,1 0 0,0 1 0,1-1 0,-1-10 0,1 16 30,0 0 0,0-1 0,0 1 0,0 0 0,0 0 0,0-1 0,0 1 0,0 0 0,0-1 0,0 1 0,0 0 0,1-1 0,-1 1 0,0 0 0,0 0 0,0-1 0,0 1 1,1 0-1,-1 0 0,0-1 0,0 1 0,0 0 0,1 0 0,-1 0 0,0-1 0,0 1 0,1 0 0,-1 0 0,0 0 0,1 0 0,-1 0 0,0 0 0,0 0 0,1-1 0,-1 1 0,0 0 0,1 0 0,-1 0 1,0 0-1,1 0 0,-1 0 0,0 0 0,0 1 0,1-1 0,0 0 0,14 13 63,8 23 154,-5 1-267,-2 1 1,-1 0 0,-2 1-1,-2 0 1,10 67 0,-11-2-5530,-10 0-6335,-3-68 8067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 1208,'0'-22'20828,"0"60"-19018,17 166 721,1-1-434,-2-243-2616,-13-6-5316,-3 42 4570,0-1-1,-1 1 1,1 0-1,-1-1 1,0 1-1,0 0 1,-1 0-1,1-1 1,-1 1-1,0 0 1,0 1-1,0-1 1,-5-6-1,-3-2-2589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3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314 11 1088,'-7'-11'15706,"7"12"-15579,-1-1 1,1 0-1,-1 1 1,1-1-1,-1 1 1,1-1-1,0 0 0,-1 1 1,1-1-1,0 1 1,-1-1-1,1 1 1,0 0-1,-1-1 0,1 1 1,0-1-1,0 1 1,0-1-1,0 1 1,0 0-1,-1-1 0,1 1 1,0-1-1,0 1 1,0 0-1,1 0 1,-1 8 41,-1 0 1,0 0-1,0 0 1,-1 0-1,0-1 1,0 1 0,-1-1-1,0 1 1,-1-1-1,1 0 1,-2 0 0,1-1-1,-9 12 1,10-15-156,0-1 1,0 0 0,-1 0-1,1 0 1,-1 0-1,1 0 1,-1-1-1,0 0 1,0 0 0,0 0-1,0 0 1,-1 0-1,1-1 1,0 0-1,-1 0 1,1 0 0,-1 0-1,1-1 1,-1 1-1,1-1 1,-1-1-1,1 1 1,-1 0-1,1-1 1,-1 0 0,1 0-1,-7-3 1,-7-4-17,1 0 1,0-1-1,1 0 0,0-2 1,1 0-1,-21-18 0,65 74 150,52 26 467,-52-47-259,-2 1 0,36 40 0,-61-61-1073,1 0 0,-1 0 1,0 0-1,0 1 1,0-1-1,-1 1 0,1 0 1,-1-1-1,1 8 1,5 18-3776,-7-18-2987,-2-5 3684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4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1174 28 420,'9'-3'2256,"0"-1"0,0 0 1,0 0-1,11-8 0,-40 25 4274,-8-2-3451,-70 17-2912,70-21 739,-430 79 1273,41-11-1281,389-69-924,1 1 0,1 1-1,0 2 1,-41 20-1,61-24-1050,10-3-1871,-4-3 2507,1-1-1,0 1 1,0 0-1,0 0 1,0-1-1,0 1 1,-1 0-1,1-1 1,0 1-1,0-1 1,-1 1-1,1-1 1,0 1-1,0-1 1,-1 0-1,1 1 1,-1-1-1,1 0 1,0-1-1,8-3-6419,-5 6 3293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43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284 879 144,'40'-33'4938,"-21"18"-2510,-1-1 0,19-21 0,-32 31-1919,-1 1 0,1-1 0,-1 0 0,-1 0 0,1-1 0,-1 1 0,0-1 0,0 0 0,-1 0 0,0 0 0,2-12 0,-4 17-457,0 0 0,1 0-1,-1 1 1,0-1 0,0 0-1,0 0 1,0 0 0,0 0-1,-1 0 1,1 0 0,-1 0-1,1 0 1,-1 0 0,0 0-1,1 0 1,-1 1-1,0-1 1,0 0 0,0 1-1,-1-1 1,1 0 0,0 1-1,-3-2 1,2 1-15,-1 1-1,1 0 1,-1-1-1,0 1 1,0 1 0,0-1-1,0 0 1,1 1-1,-1-1 1,0 1-1,0 0 1,0 0 0,0 0-1,-3 1 1,-5 0-11,0 1-1,0 1 1,0 0 0,0 0 0,1 1 0,-1 0-1,-10 7 1,4 0 14,1 1-1,0 0 0,0 1 1,1 1-1,1 0 0,0 1 1,1 1-1,1 0 1,-17 30-1,2 6 328,2 1 0,-18 58 0,41-107-334,-3 9 109,1-1 0,0 2 0,1-1 0,-3 22 0,5-33-127,1 0 0,0 0 0,0 0-1,0 0 1,0 0 0,0 0-1,0 0 1,0 0 0,1 0 0,-1 0-1,1 0 1,-1-1 0,1 1 0,0 0-1,0 0 1,0-1 0,0 1 0,0 0-1,0-1 1,0 1 0,0-1-1,1 1 1,-1-1 0,1 0 0,-1 0-1,1 1 1,-1-1 0,1 0 0,0 0-1,-1-1 1,1 1 0,0 0 0,0 0-1,0-1 1,0 1 0,0-1-1,0 0 1,-1 0 0,1 1 0,0-1-1,4-1 1,10 0-5,0 0 0,1-2 0,-1 0 0,0-1-1,0 0 1,-1-1 0,17-8 0,102-56 47,-131 67-57,42-26-95,-1-1 1,-2-2-1,-2-2 0,0-2 0,-3-1 0,-1-2 0,-1-1 1,38-59-1,-40 47-37,-1-1-1,-3-2 1,-3-1 0,-2-1 0,-2-2 0,26-108-1,-34 113 13,-9 40 198,-1 0-1,-1 0 0,0-1 0,0 1 0,-1-1 0,-1 1 0,0-1 0,-1 0 0,-1 1 0,-4-26 0,5 39-59,0 0 0,0 0 0,0-1 0,0 1-1,0 0 1,0-1 0,0 1 0,0 0-1,0 0 1,-1-1 0,1 1 0,0 0 0,0 0-1,0-1 1,0 1 0,-1 0 0,1 0 0,0 0-1,0 0 1,0-1 0,-1 1 0,1 0-1,0 0 1,0 0 0,-1 0 0,1 0 0,0-1-1,-1 1 1,1 0 0,0 0 0,0 0 0,-1 0-1,1 0 1,0 0 0,-1 0 0,1 0-1,0 0 1,0 0 0,-1 0 0,-11 9 257,-5 15-112,-131 241 351,67-114-317,-39 87-75,106-208-455,3 1 1,0 1-1,2 0 0,2 0 0,-8 66 0,15-95 0,-1 1-1,1 0 1,0 0 0,0 0 0,1-1 0,-1 1 0,1 0 0,-1 0 0,1-1 0,1 1-1,1 5 1,-2-8 77,-1-1-1,1 1 0,-1-1 1,1 1-1,-1-1 0,1 1 0,-1-1 1,1 1-1,0-1 0,-1 0 1,1 1-1,0-1 0,-1 0 1,1 0-1,0 1 0,-1-1 0,1 0 1,0 0-1,0 0 0,-1 0 1,1 0-1,1 0 0,25-11-7005,-18 5 4397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4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40 212 1436,'7'21'10375,"11"-1"-4863,25 12-2007,-42-32-3449,0 2-41,0-1 0,0 0 1,1 0-1,-1 0 0,0-1 0,1 1 0,-1 0 1,1 0-1,-1-1 0,1 1 0,0-1 1,-1 1-1,1-1 0,-1 0 0,1 0 0,0 1 1,-1-1-1,1 0 0,0-1 0,-1 1 1,1 0-1,0 0 0,-1-1 0,1 1 0,-1-1 1,1 1-1,-1-1 0,1 0 0,-1 1 1,1-1-1,-1 0 0,0 0 0,1 0 0,-1 0 1,0 0-1,0-1 0,0 1 0,0 0 1,0 0-1,0-1 0,0 1 0,0-1 0,0 1 1,-1-1-1,1 1 0,0-2 0,4-12-11,0 1-1,-1-1 1,-1 0-1,2-20 1,1 0 17,-4 30 11,-1 0 0,0 0 0,0 0 0,-1 0 0,1 1 0,-1-1 0,0 0 0,0 0 0,-1 0 0,0 0 0,0 0 0,0 0 0,0 0 0,-1 1 0,1-1 0,-1 0 0,-1 1 0,1 0 0,0-1 0,-1 1 0,0 0 0,0 0 0,0 0 0,-1 1 0,1-1-1,-1 1 1,0 0 0,0 0 0,0 0 0,-7-3 0,9 5-16,-1 1-1,0-1 0,0 1 0,1 0 0,-1 0 0,0 0 0,0 0 0,1 0 0,-1 1 1,0-1-1,1 1 0,-1 0 0,0-1 0,1 1 0,-1 1 0,1-1 0,-4 2 0,-45 30 63,39-25-79,9-6 17,0 1-1,1-1 0,0 0 1,-1 1-1,1-1 1,0 1-1,0 0 1,0 0-1,-1 4 0,2-6-62,1-1 1,-1 1-1,1 0 0,-1 0 0,1 0 0,0 0 0,-1 0 0,1 0 0,0 0 0,0 0 0,0 0 1,0 0-1,0 0 0,0 0 0,0 0 0,0 0 0,0 0 0,0 0 0,1 0 0,-1 0 0,0 0 0,1 0 1,-1 0-1,1 0 0,-1 0 0,1 0 0,-1 0 0,1 0 0,-1-1 0,1 1 0,0 0 0,0 0 0,-1-1 1,2 2-1,2-3-1231,-1 0 1,1 0 0,-1-1 0,0 1 0,0-1-1,0 1 1,0-1 0,0 0 0,0 0 0,0-1 0,2-2-1,-3 4 231,7-6-2726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5.8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559 65 572,'1'-2'692,"0"0"-1,0 1 1,0-1 0,0 0 0,0 0-1,-1 1 1,1-1 0,-1 0-1,1 0 1,-1 0 0,1 0 0,-1 0-1,0 0 1,0 0 0,0 0-1,0 0 1,-1-3 0,0-10 5500,4 16-6038,0 0-1,0 0 1,-1 0 0,1 1-1,0-1 1,0 0 0,-1 1-1,1 0 1,0 0 0,1 2-1,-2-3-107,-1 0-1,0 0 1,0 1-1,0-1 0,0 0 1,0 1-1,0-1 1,0 1-1,0-1 1,0 1-1,-1-1 1,1 1-1,0 0 0,-1-1 1,0 1-1,1 0 1,-1 0-1,0-1 1,0 1-1,0 0 1,0 0-1,-1 2 0,0 0 7,0 0-1,0-1 0,-1 1 0,1-1 1,-1 1-1,0-1 0,0 0 0,0 0 0,0 0 1,-4 4-1,1-2-14,0 0 0,0 0 0,-1 0 1,1-1-1,-1 1 0,0-2 0,-1 1 0,1-1 0,-1 1 1,-12 3-1,10-6-132,1 0 0,0 0 0,-1-1 1,1 0-1,-1 0 0,1-1 0,-1 0 0,1-1 1,-14-4-1,19 5-91,0 0 0,0 0 0,0-1 0,-1 1 0,1-1 0,0 0 0,1 0 0,-1 0 0,0 0 0,1-1 0,-1 1 0,1-1 0,0 1 0,-1-1 0,1 0 0,1 0 0,-1 0 0,0 0 0,1 0 0,-1 0 0,1-1 0,0 1 0,0 0 0,1-1 1,-2-3-1,-2-78-4522,-86 138 11240,73-46-6367,-1 0 0,0-2 0,0 0 0,0-1 0,-21 2-1,32-5-151,0 0 0,0 0 0,-1-1 0,1 0 0,0-1 0,0 0 0,0 0 0,0 0-1,0-1 1,1 0 0,-1 0 0,0 0 0,1-1 0,0 0 0,-1-1 0,-8-6 0,5-4 1186,16 35-736,0 9-290,2 0 1,0 0 0,2-1-1,2 0 1,29 54-1,12 30-44,-9 16-252,-9-21-2396,-6-38-3255,-3-21-4552,-21-36 6727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6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2336,'2'-2'536,"-1"-1"0,1 1 1,0 0-1,0 1 0,0-1 0,0 0 0,0 0 0,0 1 0,0 0 1,1-1-1,-1 1 0,0 0 0,1 0 0,-1 0 0,1 0 0,3 0 1,-4 1-246,0 0 0,0 0 0,-1 0 0,1 1 0,0-1 0,0 0 1,-1 1-1,1 0 0,0-1 0,-1 1 0,1 0 0,-1 0 0,1 0 1,-1 0-1,1 0 0,-1 0 0,0 0 0,2 3 0,3 3 93,-2 0 0,1 0-1,-1 0 1,0 1 0,-1 0 0,1 0-1,-2 0 1,4 12 0,14 78 825,-4 0 1,5 156-1,-25-109-1084,1-88-2052,2-1-3694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6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1 236 1556,'7'-4'2181,"0"1"-1,0 0 1,0 0 0,1 1-1,13-3 1,78-5 3365,-46 6-4223,305-28 737,268-34-2225,-573 59-344,47-8-1310,-90 13 995,-1-1 1,0 0-1,1-1 0,11-7 1,-19 11 487,-1-1 1,0 0-1,1 1 1,-1-1 0,1 0-1,-1 0 1,0 0-1,0-1 1,1 1 0,-1 0-1,0 0 1,0-1 0,0 1-1,-1 0 1,1-1-1,0 1 1,0-1 0,-1 1-1,1-1 1,-1 1 0,1-1-1,-1 0 1,0 1-1,1-1 1,-1 0 0,0 1-1,0-1 1,0 1-1,-1-1 1,1 0 0,0 1-1,-1-1 1,1 0 0,-1-1-1,-5-7-2539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6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424 36 1092,'11'-14'5325,"-11"13"-4737,1-1 1,0 1-1,-1 0 0,1-1 0,0 1 1,0 0-1,0 0 0,0-1 0,0 1 0,1 0 1,-1 0-1,0 0 0,0 0 0,1 1 0,-1-1 1,0 0-1,1 0 0,-1 1 0,1-1 1,2 0-1,-4 2-503,1 0 1,-1-1 0,1 1 0,-1 0 0,1 0-1,-1-1 1,1 1 0,-1 0 0,0 0-1,1 0 1,-1 0 0,0-1 0,0 1 0,0 0-1,1 0 1,-1 0 0,0 0 0,0 0-1,0 0 1,-1 0 0,1 0 0,0 0-1,0-1 1,0 1 0,-1 0 0,1 0 0,0 0-1,-1 0 1,1-1 0,-1 1 0,1 0-1,-1 0 1,1-1 0,-1 1 0,-1 1 0,-20 25 527,9-18-556,0 1-1,0-2 0,-1 0 0,0 0 1,-1-1-1,1-1 0,-1-1 0,0 0 1,-1-1-1,-23 4 0,15-4-80,0-2-1,-1 0 0,1-2 1,0 0-1,0-2 0,-31-5 0,21-4-13,33 10 32,0 1 0,-1-1-1,1 0 1,0 1 0,0-1-1,0 0 1,0 1 0,0-1-1,0 0 1,0 0-1,0 0 1,0 0 0,0 0-1,0 0 1,0 0 0,1-1-1,-1 1 1,0 0 0,1 0-1,-1 0 1,1-1-1,-1 1 1,1-2 0,27 53-22,-22-34 66,78 254-928,-75-229-1820,5 58 0,-11-72-313,-2-1 0,-1 0 0,-5 34-1,-4-13-762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7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1704,'5'-15'1994,"0"0"0,-1 0 0,-1 0 1,2-24-1,-4 26-604,1 0 1,0 0 0,1 1 0,1-1-1,0 1 1,8-20 0,-7 106 1617,9 119-1844,-10-64-6003,-4-128 4390,0 0-1,0 0 0,0 0 1,0 0-1,0 1 0,0-1 1,0 0-1,0 0 0,0 0 1,-1 0-1,1 0 1,0 0-1,-1 0 0,1 0 1,-1 0-1,1 0 0,-1 0 1,1 0-1,-1 0 0,0-1 1,1 1-1,-1 0 0,0 0 1,0 0-1,0-1 1,1 1-1,-1-1 0,0 1 1,-1 0-1,-9 1-3536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7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43 2236,'11'-25'7510,"-2"7"497,-8 18-7906,0 0 0,0 0-1,0 1 1,0-1 0,0 0-1,-1 1 1,1-1 0,0 0-1,0 1 1,0-1 0,0 1-1,-1-1 1,1 1 0,0-1 0,0 1-1,-1 0 1,1-1 0,0 1-1,-1 0 1,1 0 0,-1 0-1,1-1 1,-1 1 0,1 0-1,-1 1 1,2 0-49,-1 0-1,0 1 1,0-1-1,1 0 0,-2 1 1,1-1-1,0 1 1,0-1-1,-1 1 1,1-1-1,-1 1 1,0-1-1,0 1 1,0-1-1,0 1 0,0-1 1,-1 1-1,1 0 1,-1-1-1,0 1 1,1-1-1,-1 0 1,0 1-1,-1-1 1,1 0-1,0 1 0,-1-1 1,1 0-1,-1 0 1,1 0-1,-1 0 1,0-1-1,0 1 1,-2 1-1,-1 2-10,-1 0 0,0-1 0,0 0 0,0 0 0,0 0 0,0-1 0,-1 0 1,0 0-1,1-1 0,-1 0 0,-8 2 0,4-3-35,0 0 1,0-1-1,0 0 0,0-1 1,0 0-1,0 0 0,0-1 1,0-1-1,-14-5 1,20 6-49,-1-1 0,1 1 1,0-1-1,0 0 0,0 0 1,1 0-1,-1-1 1,1 0-1,0 0 0,0 0 1,0 0-1,0 0 0,1-1 1,0 0-1,0 0 1,0 0-1,0 0 0,1 0 1,-3-9-1,5 14 41,0 0-1,0 0 1,0 0 0,0 0 0,0 0-1,0 0 1,0 0 0,1 0-1,-1 0 1,0 0 0,0 0-1,0 0 1,0 0 0,0 0 0,0 0-1,0 0 1,0 0 0,0 0-1,0-1 1,0 1 0,0 0 0,0 0-1,1 0 1,-1 0 0,0 0-1,0 0 1,0 0 0,0 0-1,0 0 1,0 0 0,0 0 0,0 0-1,0 0 1,0 0 0,0-1-1,0 1 1,0 0 0,0 0 0,0 0-1,0 0 1,0 0 0,0 0-1,0 0 1,0 0 0,0 0-1,0 0 1,0 0 0,0 0 0,0-1-1,0 1 1,0 0 0,0 0-1,8 10-101,8 14-31,-7 1 44,-2 0 1,0 0-1,-2 1 0,-1-1 1,0 1-1,-2 0 0,-2 0 1,0 0-1,-7 50 0,7-36-3753,-1 0-7174,0-33 7352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8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1308 19 1608,'-7'-3'923,"0"0"0,0 0 1,0 1-1,0 0 0,0 0 0,0 1 0,-1 0 0,1 0 0,-11 0 1,-71 6 3109,72-3-2961,-322 32 5016,-169 32-4423,502-65-1669,-129 24 237,122-22-308,1 1 0,-1 0 0,1 1 0,0 0-1,1 1 1,-1 1 0,1-1 0,-14 13 0,15-6 563,10-1-5128,0-11 3822,1 0 0,0 0 0,0 0 0,0 0 0,0 0 0,0 0 0,0 0 0,0 0 1,1 0-1,-1-1 0,0 1 0,0 0 0,1-1 0,-1 1 0,0-1 0,1 0 0,-1 1 0,3-1 0,6 2-2520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8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12 564,'6'-10'10445,"2"9"-4287,11 21-1955,9 37-3722,-14-10 275,-3 0-1,-1 1 1,5 81 0,-9 150-924,-7-207-1051,34-96-9829,-31 22 10298,0 0 0,0 0 0,0 0 0,-1-1-1,1 1 1,-1 0 0,0-1 0,1 1 0,0-6 0,1-9-3028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9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0 840,'-4'2'405,"1"0"1,1 0-1,-1 0 0,0 0 0,0 0 0,1 0 1,-1 1-1,1-1 0,0 1 0,0 0 0,0 0 1,-3 4-1,1 1-98,1 0 0,0 0 0,0 0 0,-4 16 0,5-11-198,0 1 0,0 0 1,2 0-1,-1-1 0,2 1 1,2 17-1,-2-26-78,1-1 0,-1 1 0,1 0 0,1-1 0,-1 1 1,0-1-1,1 0 0,0 0 0,0 0 0,0 0 0,1 0 0,-1-1 0,1 0 0,0 1 0,0-1 0,0-1 0,0 1 0,1 0 1,-1-1-1,1 0 0,-1 0 0,1-1 0,0 1 0,0-1 0,-1 0 0,8 1 0,12 1-46,-1 0 1,1-2-1,-1 0 0,28-4 1,-46 3 41,-1 0 0,1 0 0,-1-1 0,1 0 0,-1 0 0,1 0 0,-1 0 1,0-1-1,1 1 0,-1-1 0,0 0 0,4-3 0,-12 3 168,0 1 0,0 0-1,0 0 1,0 1 0,0-1-1,0 1 1,0-1 0,-6 2-1,-20-1 257,0 1 0,1 1-1,-1 2 1,1 1-1,-1 1 1,2 2 0,-1 0-1,1 2 1,0 2-1,1 0 1,-26 17 0,48-26-388,0 1 1,1-1 0,-1 1 0,1 0 0,0 1 0,0-1 0,0 1-1,1 0 1,-1 0 0,1 0 0,0 0 0,1 1 0,-1-1 0,1 1 0,-2 9-1,2-5 72,1-1-1,0 1 0,1 0 1,-1-1-1,2 1 0,0 0 1,0-1-1,5 19 0,1-6 46,0 0 0,2-1 0,1 0-1,0 0 1,2-1 0,0-1 0,19 24 0,-22-32-181,1 2-76,-1-2 1,2 1 0,-1-1-1,22 16 1,-28-25-288,0 1 0,0-1 0,0 0 0,0 0-1,0-1 1,1 1 0,-1-1 0,7 1 0,-7-1-400,0-1 0,1 0 0,-1 0 0,1 0 0,-1-1 0,1 0-1,-1 1 1,0-2 0,9-2 0,5-3-2305,1-1-88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44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93 301 472,'-3'-19'2231,"-8"-38"2426,-4 24 2826,7 43-3042,-9 26-3465,13-26-459,-4 11-178,2 2 0,0-1 0,1 1 0,1 0 0,1 0 0,1 0 0,1 0 0,4 39 0,-3-58-317,0 1 1,0-1-1,0 0 0,1 0 0,0 0 0,0 1 1,0-1-1,1 0 0,-1 0 0,1 0 0,0-1 1,0 1-1,0 0 0,0-1 0,1 1 0,4 4 1,-3-6-20,-1 0 0,0-1 0,0 1 1,1-1-1,-1 0 0,0 0 0,1 0 0,-1-1 1,1 1-1,0-1 0,-1 0 0,1 0 1,-1 0-1,1 0 0,-1-1 0,1 1 1,-1-1-1,1 0 0,-1 0 0,4-1 1,31-10-31,-1-1 1,-1-2 0,64-36 0,-80 39-101,-1 0 1,0-1-1,-1-2 0,-1 1 0,0-2 0,-1-1 1,27-35-1,-35 39-28,-2 1 0,1-1 0,-1 0 0,-1-1 0,-1 1 0,0-1 0,0 0 0,1-22 0,-2 3-227,-1 0-1,-5-52 1,3 83 394,0 0 1,0 0-1,-1 0 1,1 0-1,0 0 1,-1 1-1,1-1 1,-1 0-1,0 0 0,1 0 1,-1 1-1,0-1 1,0 0-1,-2-1 1,2 2 11,1 1 0,-1-1 0,0 1 0,1-1-1,-1 1 1,0 0 0,1-1 0,-1 1 0,0 0 0,1 0 0,-1 0 0,0 0 0,0-1-1,1 1 1,-1 0 0,0 0 0,0 0 0,1 0 0,-1 1 0,0-1 0,0 0 0,1 0-1,-1 0 1,-1 1 0,-2 1 64,1 0-1,0 0 1,-1 0-1,1 1 0,0 0 1,0-1-1,0 1 1,1 0-1,-1 0 1,1 0-1,-4 7 1,-5 14 154,2 0 1,0 0-1,2 1 1,1 0-1,0 1 1,2-1-1,-1 32 1,1-16 74,4-40-306,-9 112 608,8-103-633,1-1 0,1 0 0,0 0-1,0 0 1,1 0 0,0 0-1,0 0 1,1 0 0,8 17 0,-10-25-80,1 1 1,-1-1-1,1 1 0,0-1 1,0 1-1,-1-1 1,1 0-1,0 0 1,0 0-1,0 0 1,0 0-1,0 0 1,0-1-1,1 1 0,-1 0 1,0-1-1,0 0 1,0 0-1,1 0 1,-1 0-1,0 0 1,0 0-1,0 0 1,1-1-1,-1 1 0,0-1 1,0 1-1,0-1 1,0 0-1,0 0 1,0 0-1,3-2 1,10-5-1245,1 0 1,27-21 0,-35 23 658,17-10-1102,-1-2 1,0-1 0,-2 0 0,0-2-1,-2-1 1,0 0 0,21-32 0,-25 23 36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49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78 1132,'35'-48'9331,"-33"45"-8798,0 1 0,1-1 0,-1 1-1,1 0 1,-1 0 0,1 0 0,0 0-1,-1 0 1,1 1 0,0-1-1,0 1 1,1 0 0,-1 0 0,0 0-1,5-1 1,-6 2-376,0 1-1,0 0 1,0-1-1,0 1 1,0 0-1,0 0 1,0 0-1,0 1 1,0-1-1,-1 0 1,1 1-1,0-1 1,-1 1-1,0-1 1,1 1-1,-1 0 1,0-1-1,1 1 1,-1 0-1,0 0 1,-1 0-1,1 0 1,1 3-1,15 50 1127,60 369 2694,-77-423-3970,10 82 259,-1 118-1,-3-31-812,-6-162 303,0-4-90,0 1 0,0-1 1,0 1-1,0-1 0,1 1 0,0-1 0,0 0 0,0 1 1,1-1-1,-1 0 0,1 0 0,4 8 0,-5-12 82,0 0 0,0 0 0,0 0 0,0 0 0,0-1 0,0 1 0,0 0 0,0 0 0,0-1 0,0 1 0,0 0 0,-1-1 0,1 1 0,0-1 0,0 1 0,0-1 0,0 1 0,-1-1 0,1 0 0,0 1 0,-1-1 0,1 0 0,0 0 0,-1 1 0,1-3 0,20-24-4277,-18 22 3322,19-28-5260,-13 15 3200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0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0 188 1724,'6'1'10124,"9"0"-4438,75 7-1539,166-8-2644,431-54-1,-635 48-1761,127-21-639,-155 21-560,0-1 0,38-16-1,-55 20 458,-1 0-1,0-1 1,0 0-1,-1 0 0,1 0 1,6-7-1,12-19-7206,-16 18 4609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0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26 1720,'4'-7'4499,"6"-11"7725,-5 18-8228,0 12-3804,-4-9-111,-1 1 1,1-1 0,-1 1-1,0 0 1,0-1 0,0 1-1,0-1 1,0 1 0,-1-1-1,0 1 1,0-1 0,0 1-1,0-1 1,0 0 0,-1 1-1,1-1 1,-1 0-1,-3 4 1,1-2-31,-1 0 0,0 0 0,0 0 0,0-1 0,-1 0 0,1 0 1,-1 0-1,0-1 0,-7 4 0,-6 1-248,0-2 1,-1 1-1,0-2 1,0-1-1,-30 3 0,39-6-79,1-1-1,-1 0 1,1 0-1,-1-1 0,1-1 1,-1 1-1,-14-6 0,20 5 219,1 1 0,-1-1-1,1 0 1,0 0 0,0-1-1,0 1 1,0-1-1,0 0 1,0 0 0,1 0-1,0-1 1,-1 1 0,1-1-1,1 0 1,-1 0-1,0 0 1,1 0 0,-4-8-1,6 10 729,5 7-202,11 21 30,18 38-95,27 85-539,-30-75-2119,-2 0-3623,-11-4-1589,-13-31 3545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1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302 2 660,'0'0'128,"0"0"-1,0 0 1,0 0-1,1 0 1,-1 0-1,0-1 1,0 1-1,0 0 1,1 0-1,-1 0 1,0 0 0,0 0-1,0 0 1,1 0-1,-1 0 1,0 0-1,0 0 1,0 0-1,1 0 1,-1 0-1,0 0 1,0 0 0,0 0-1,1 0 1,-1 0-1,0 0 1,0 0-1,0 0 1,1 0-1,-1 0 1,0 0-1,0 0 1,0 1 0,0-1-1,1 0 1,-1 0-1,0 0 1,0 0-1,0 0 1,0 1-1,1-1 1,-1 0-1,0 0 1,0 0 0,0 0-1,0 1 1,0-1-1,0 0 1,0 0-1,0 1 1,5 17 2694,-5 21 357,-2-32-2869,0 0 0,0-1 1,-1 1-1,0-1 0,0 1 1,-1-1-1,1 0 0,-1 0 0,-1-1 1,1 1-1,-1-1 0,0 0 0,0 0 1,-1 0-1,1-1 0,-1 0 1,0 0-1,-12 6 0,11-7-217,0 0 0,0-1 0,0 1 0,0-1 0,0-1 0,-1 0 0,1 0 0,-1 0 0,1-1 0,0 0 0,-1 0 0,1-1 0,-1 0 0,1 0 0,0-1 0,0 1 0,-12-6 0,11 4-53,1-1-1,0 1 1,1-1 0,-1 0 0,1-1 0,0 0 0,0 0 0,0 0 0,0 0 0,1-1 0,-6-9 0,29 52 558,15 45-1,21 43 181,-52-121-798,76 158-174,-70-143-1162,-1 2 1,-2-1-1,6 33 1,-10-48 769,-1-1 1,0 0-1,1 0 0,-1 0 1,-1 0-1,1 0 1,-1 0-1,0 0 0,0 0 1,0 0-1,0 0 1,0 0-1,-1-1 0,0 1 1,0 0-1,0-1 0,0 0 1,-1 1-1,1-1 1,-1 0-1,0 0 0,-4 3 1,-16 10-3093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2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426 36 168,'-1'-3'666,"0"1"0,0-1 1,0 1-1,0 0 0,0-1 0,0 1 1,-1 0-1,1 0 0,-1 0 0,1 0 0,-1 0 1,0 0-1,-3-2 0,4 4-396,0-1 0,0 1 0,0 0 0,1-1 0,-1 1-1,0 0 1,0 0 0,0 0 0,0 0 0,0 0 0,0 0 0,0 0 0,0 0 0,1 0 0,-1 0-1,0 1 1,0-1 0,0 0 0,0 1 0,0-1 0,1 0 0,-1 1 0,0-1 0,0 1 0,0 0 0,-21 24 3686,3 9-4105,17-29 159,0-1 0,0 0 0,0 1 0,1-1 0,0 1 0,0 0 0,0 0 0,0-1 0,1 1 0,-1 0 0,1 0 0,1-1 0,-1 1 0,0 0 0,1 0 0,0-1 0,1 1 0,-1 0 0,1-1 0,-1 1 0,1-1 0,3 5 0,-2-5-34,1 0-1,-1-1 1,1 1 0,0-1-1,0 1 1,0-1-1,0 0 1,1-1-1,-1 1 1,1-1 0,0 0-1,-1 0 1,1 0-1,0-1 1,0 0-1,0 0 1,0 0-1,0 0 1,1-1 0,7 0-1,-3 0-21,1 0 0,-1 0 0,1-2 0,-1 1 0,0-1 0,0 0 0,1-1 0,-2 0 0,19-9-1,-27 11 51,-1 1 0,1 0 0,-1 0 0,0 0 0,1-1 0,-1 1 0,1 0 0,-1 0 0,0-1 0,1 1 0,-1 0 0,0-1 0,0 1 0,1 0 0,-1-1 0,0 1 0,0 0 0,0-1-1,1 1 1,-1-1 0,0 1 0,0 0 0,0-1 0,0 1 0,0-1 0,0 1 0,0-1 0,0 1 0,0 0 0,0-1 0,0 1 0,0-1 0,0 1 0,0-1 0,0 1 0,0 0 0,0-1-1,-1 1 1,1-1 0,0 0 0,-20-12 78,-25 0-62,-2 3-79,0 3 0,-1 2 0,1 2 1,-1 2-1,-89 9 0,131-7 78,0 0-1,-1 1 1,1-1-1,0 1 1,0 0 0,0 1-1,0 0 1,1-1-1,-1 2 1,1-1-1,-1 1 1,1 0 0,0 0-1,1 0 1,-1 1-1,1-1 1,-1 1 0,2 0-1,-1 1 1,0-1-1,1 0 1,-5 13-1,6-11 30,0 0-1,0 1 0,1-1 1,0 1-1,0-1 0,0 1 1,1-1-1,1 1 1,-1-1-1,1 1 0,0-1 1,1 1-1,0-1 0,0 0 1,1 1-1,0-1 0,0-1 1,0 1-1,6 8 0,0-2 44,1 0 0,0 0-1,1-1 1,0-1 0,1 0 0,0 0-1,1-1 1,0-1 0,20 11-1,-22-14-401,0 0 0,0-1 0,1-1 1,0 0-1,-1 0 0,1-2 0,1 1 0,-1-1 0,0-1 0,0 0 0,1-1 0,23-2 0,-28 0-1051,-1 0 1,1 0-1,-1 0 1,1-1-1,-1 0 0,0-1 1,0 1-1,0-1 1,8-7-1,-3 1-1964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2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1384 22 2756,'-11'-6'9568,"-6"2"-3585,-32-2-1585,-60 1-5571,92 4 2434,-651 33 2206,611-28-3261,-149 19 561,178-18-860,1 1 1,0 1 0,1 1 0,0 1-1,-33 18 1,53-24-180,1 0 0,0 0 0,-1 1-1,1 0 1,1 0 0,-9 9 0,12-11-84,-1 0 1,1 0-1,0 0 1,-1 0-1,1 0 1,0 0-1,1 0 1,-1 0 0,0 0-1,1 1 1,-1-1-1,1 0 1,-1 4-1,2-5-164,0-1-1,0 0 1,0 1 0,0-1-1,0 0 1,0 1-1,0-1 1,0 0 0,0 0-1,0 0 1,0 0-1,0 0 1,0 0 0,0 0-1,0 0 1,0 0-1,-1 0 1,1-1 0,0 1-1,0 0 1,0-1-1,0 1 1,1-1 0,3 0-1709,3 0-1374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2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42 116,'30'34'16153,"-3"5"-10355,-21-28-5637,1-1 1,0 1 0,1-1 0,0-1 0,1 0-1,0 0 1,17 13 0,-24-21-160,0 1 0,0-1 0,0 1 0,0-1 0,1 0 1,-1 0-1,0 0 0,1-1 0,-1 1 0,1 0 0,-1-1 0,1 1 1,-1-1-1,1 0 0,-1 0 0,1 0 0,-1 0 0,1-1 0,-1 1 1,1-1-1,-1 1 0,1-1 0,-1 0 0,0 0 0,1 0 0,-1 0 0,0 0 1,0-1-1,0 1 0,0-1 0,0 1 0,0-1 0,0 0 0,0 0 1,-1 0-1,1 0 0,2-3 0,-1-1-78,1 0 1,-1-1-1,0 1 0,0-1 1,-1 1-1,0-1 1,0 0-1,0 0 0,-1 0 1,0 0-1,-1 0 0,0-9 1,0 11 46,0 1 0,0 0 0,-1 0 0,1-1-1,-1 1 1,-1 0 0,1 0 0,0 0 0,-1 0 0,0 0 0,0 0 0,0 1 0,0-1 0,-1 0 0,1 1 0,-1 0 0,0 0 0,-6-6 0,5 7 83,0 0 1,0 0-1,-1 0 0,1 1 1,0-1-1,0 1 0,-1 0 1,1 1-1,-1-1 0,1 1 1,-1 0-1,1 0 1,-1 0-1,1 0 0,-1 1 1,1 0-1,-8 2 0,-5 2 23,2 0 0,-1 0 0,1 2 0,0 0 0,-17 11 0,-8 12-3964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3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12 2044,'0'-1'252,"0"1"-1,0-1 1,1 1-1,-1-1 1,0 0-1,1 1 1,-1-1-1,0 1 1,1-1 0,-1 1-1,1-1 1,-1 1-1,1-1 1,-1 1-1,1-1 1,-1 1-1,1 0 1,-1-1-1,1 1 1,-1 0-1,1-1 1,0 1 0,-1 0-1,1 0 1,0 0-1,-1 0 1,1 0-1,0-1 1,-1 1-1,1 0 1,0 0-1,-1 1 1,1-1-1,0 0 1,-1 0 0,1 0-1,0 0 1,-1 0-1,1 1 1,0-1-1,14 27 2821,-6-8-2640,62 138 2278,-15-27-1814,81 124 109,-124-217-741,-12-36-244,-1-1 0,0 1 0,0-1 0,0 1 0,1 0 0,-1-1 0,0 1 1,0 0-1,0-1 0,0 1 0,0-1 0,0 1 0,0 0 0,0-1 0,0 1 0,0 0 0,-1-1 1,1 1-1,0-1 0,0 1 0,-1-1 0,1 1 0,0 0 0,-1-1 0,1 1 0,0-1 0,-1 1 1,1-1-1,-1 0 0,1 1 0,-1-1 0,1 1 0,-1-1 0,1 0 0,-1 1 0,1-1 1,-1 0-1,1 0 0,-1 1 0,0-1 0,1 0 0,-1 0 0,1 0 0,-1 0 0,0 0 0,1 0 1,-1 0-1,0 0 0,1 0 0,-1 0 0,1 0 0,-1 0 0,0 0 0,0-1 0,-62-18 291,44 12-479,-1 1 0,-29-5 0,40 11 140,0 1-1,0 1 1,0-1 0,0 1-1,0 1 1,0 0 0,1 0 0,-1 0-1,1 1 1,-12 8 0,-26 9 30,13-7 16,25-10 1,1 0 0,-1-1 0,0 0 0,0 0 0,0-1 0,0 0 1,-1 0-1,1-1 0,-16 0 0,22-1-10,1 0 0,0-1 0,0 1 0,0-1 0,0 1 0,0-1 0,0 0 0,0 1 0,0-1 0,0 0 0,0 0 0,0 0 0,1 0 0,-1 0 0,0 0 0,1 0 0,-1 0 0,0 0 0,1 0 0,-1 0 0,1 0 0,0 0 0,-1 0 0,1-1-1,0 1 1,0 0 0,-1 0 0,1 0 0,0-1 0,0 1 0,0 0 0,1 0 0,-1 0 0,0-1 0,0 1 0,1 0 0,0-2 0,14-44 203,-7 32-190,0-1 1,1 1 0,0 1-1,2 0 1,-1 0 0,2 1-1,14-13 1,2 0-312,2 2 0,37-24 0,-25 27-658,-13 7-1136,-4-2-3999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4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1808,'9'-10'3314,"22"-23"4713,-30 32-7652,0 0 0,0-1 0,1 2 0,-1-1 0,0 0 1,0 0-1,1 0 0,-1 1 0,0-1 0,1 0 0,-1 1 0,1-1 0,-1 1 0,1 0 0,-1-1 0,1 1 0,-1 0 0,1 0 0,-1 0 0,1 0 0,-1 0 1,1 1-1,1-1 0,-1 2-197,-1-1 1,1 1-1,0 0 1,-1 0-1,0-1 1,1 1 0,-1 0-1,0 0 1,0 1-1,0-1 1,0 0-1,0 0 1,-1 0 0,1 1-1,-1-1 1,1 3-1,6 45 720,-7-42-614,53 389 1247,-44-336-1409,2 64 0,-11-101-381,0 0 1,-1 0 0,-2 0 0,0 0-1,-11 40 1,12-59-136,0 0 1,0-1-1,0 1 0,0 0 0,-1-1 0,1 1 1,-1-1-1,-6 7 0,8-10 68,0 0 0,0-1 0,0 1 0,-1 0 0,1 0 0,0 0 0,0-1 0,-1 1 0,1-1-1,0 1 1,-1-1 0,1 1 0,-1-1 0,-1 0 0,1 0-226,1 0-1,-1 0 1,0 0-1,1 0 1,-1-1 0,0 1-1,1-1 1,-1 1-1,1-1 1,-1 0-1,1 0 1,-1 0-1,1 0 1,-3-1 0,-4-5-2841,-1 0-74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4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1 137 1772,'11'-11'9041,"11"6"-3964,29 6-1316,-31 0-2429,378-8 2745,-3-32-7846,-367 34 1542,-1-1 0,36-14 0,11-14-7379,-54 22 6014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44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46 2412,'-4'-45'16943,"0"68"-13185,-12 41-2339,-3-1-1,-46 106 1,15-44-90,37-92-1050,-10 25-97,3 0 0,1 1 0,4 1 0,-14 105 0,29-163-282,0 1-1,-1-1 0,1 1 0,0-1 0,1 1 0,-1-1 0,0 0 0,1 1 0,-1-1 0,1 1 1,0-1-1,0 0 0,0 0 0,0 1 0,1 2 0,-1-5-66,0 1 1,0 0-1,0 0 0,0-1 0,0 1 0,0-1 1,0 1-1,0-1 0,0 1 0,0-1 1,0 0-1,0 1 0,0-1 0,0 0 1,0 0-1,1 0 0,-1 0 0,0 0 0,0 0 1,0 0-1,0 0 0,2-1 0,5-1-797,0-1-1,0-1 0,-1 1 1,0-1-1,1-1 0,-1 1 1,8-8-1,56-47-8852,-48 37 6190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5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409 34 1800,'-33'1'16544,"-15"2"-9946,-133 4-9734,140-8 4999,17 1-1864,18 1-1,-1-1 0,0 0 0,0 0-1,0-1 1,0 0 0,0 0 0,1 0 0,-1-1 0,0 0-1,-7-3 1,15 5-6,0 1-1,0-1 1,-1 0-1,1 1 1,0-1-1,0 0 1,0 1-1,-1-1 1,1 0-1,0 0 1,0 0-1,0 0 1,0 0-1,-1 0 1,1 0-1,0 0 1,0 0-1,0 0 1,0 0-1,0-1 1,-1 1 0,1 0-1,0-1 1,0 1-1,-1 0 1,1-1-1,0 1 1,0-1-1,-1 1 1,1-1-1,0 1 1,-1-1-1,1 0 1,-1 1-1,1-1 1,-1 0-1,1 1 1,-1-1-1,0 0 1,1 0-1,-1 1 1,0-1-1,1 0 1,-1 0-1,0 0 1,0 0-1,0 1 1,0-1-1,0 0 1,0 0-1,0 0 1,0 0 0,0 0-1,0 1 1,0-1-1,0 0 1,-1 0-1,1 0 1,0 1-1,-1-1 1,1 0-1,-1 0 1,1 1-1,-1-1 1,1 0-1,-1 1 1,1-1-1,-2 0 1,12 8 11,-1 1 1,0 0-1,0 1 1,-1 0 0,0 0-1,0 1 1,-1 0-1,-1 0 1,0 1-1,0 0 1,5 13 0,3 13-112,-1 0 1,8 44-1,-13-47-1041,-2-1 0,-1 1-1,0 49 1,-5-64-317,-1 0-1,-1 0 1,-1 0-1,-1 0 1,0 0-1,-2-1 1,-12 31 0,-7 4-2257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5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331 1 2156,'2'4'17529,"-7"7"-12762,-11 9-7055,14-18 3858,-6 6-1537,-1-1 1,0 0-1,0 0 0,-1-1 0,0 0 0,0-1 0,0 0 1,-1-1-1,1 0 0,-1 0 0,0-1 0,-1-1 0,1 0 1,0 0-1,0-1 0,-19-1 0,-34-12-484,60 11 420,0 0 0,0-1 0,1 1-1,-1-1 1,0 0 0,1 0-1,0 0 1,-1 0 0,1-1 0,0 1-1,0-1 1,0 0 0,-4-6-1,46 37 172,-27-9 24,-1 0 0,0 0 0,-1 1 1,-1 1-1,-1 0 0,-1 0 0,6 31 1,-4-20-112,-6-21-352,-1 0-1,0 0 1,0 0 0,-1 1 0,-1-1 0,0 1 0,-1-1 0,0 0 0,-4 22 0,2-25-676,1 0-1,-1 0 1,0 0 0,-1 0 0,-8 13 0,8-16-197,0 1-1,0-1 1,-1 0 0,0 0-1,0 0 1,0 0 0,-10 5-1,-13 6-2818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239 16 2588,'-1'-6'5732,"1"6"-5596,0 0 0,0 0 0,0-1 0,0 1 0,0 0 0,0-1 0,0 1 0,0 0 1,0-1-1,0 1 0,0 0 0,0-1 0,0 1 0,0 0 0,0 0 0,0-1 1,1 1-1,-1 0 0,0-1 0,0 1 0,0 0 0,0 0 0,1-1 0,-1 1 0,0 0 1,0 0-1,0-1 0,1 1 0,-1 0 0,0 0 0,0 0 0,1 0 0,-1-1 0,0 1 1,0 0-1,1 0 0,-1 0 0,0 0 0,1 0 0,-1 0 0,0 0 0,1 0 0,-1 0 1,0 0-1,1 0 0,-1 0 0,0 0 0,0 0 0,1 0 0,-1 0 0,3 1 2549,-36 41 694,32-38-3339,0 0-1,0 0 1,1-1 0,-1 1 0,1 0 0,0 0 0,0 0 0,0-1 0,0 1 0,1 0 0,0 0 0,-1 0 0,1-1 0,1 1-1,-1 0 1,0-1 0,1 1 0,0-1 0,0 0 0,0 0 0,0 1 0,1-1 0,-1 0 0,1-1 0,-1 1 0,1 0 0,0-1 0,0 0-1,0 1 1,1-1 0,-1-1 0,0 1 0,1 0 0,-1-1 0,1 1 0,5 0 0,-3 0-26,0 0 0,1-1 1,0 0-1,-1 0 0,1 0 0,0-1 0,-1 0 1,1-1-1,0 1 0,-1-1 0,1 0 1,0-1-1,-1 1 0,0-2 0,1 1 1,-1 0-1,0-1 0,0 0 0,0-1 1,9-6-1,-14 9-13,0 1 1,-1-1-1,1 1 1,0-1-1,0 0 0,-1 1 1,1-1-1,-1 0 1,1 1-1,0-1 1,-1 0-1,1 0 1,-1 1-1,0-1 0,1 0 1,-1 0-1,1 0 1,-1 0-1,0 0 1,0 1-1,0-1 1,0 0-1,1 0 0,-1 0 1,0 0-1,-1 0 1,1 0-1,0 0 1,0-1-1,-1 0 1,-1 1 1,1 0-1,0 0 0,0 0 1,-1 0-1,1 0 0,-1 0 1,1 0-1,-1 0 0,1 0 1,-1 1-1,1-1 0,-1 1 1,-3-1-1,-66-7 36,66 8-36,-74 0 37,-151 21 0,229-21-43,0 0 0,0 1 0,0-1 1,0 0-1,-1 0 0,1 0 0,0 1 1,0-1-1,0 1 0,0-1 0,0 0 1,0 1-1,0 0 0,0-1 0,0 1 0,0 0 1,0 0-1,0-1 0,1 1 0,-1 0 1,0 0-1,0 0 0,1 0 0,-1 0 0,1 0 1,-1 0-1,1 0 0,-1 0 0,0 1 1,1 1 12,0 0 0,0 0 0,0 0 0,1 0 0,-1-1 0,1 1 0,0 0 0,-1 0 1,1-1-1,0 1 0,3 4 0,5 9 173,1 0 0,22 26 0,-29-39-137,15 18 228,0 0 0,2-1 0,39 29 0,-46-39-960,1-1 0,0-1 0,0-1 0,23 10 0,-19-14-3404,10-8-7086,-19 1 7304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6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1009 0 260,'-50'0'8932,"-48"0"1577,-7 1-5531,-305 13-6117,311-5 3094,87-7-2022,-24 1 135,-52 13 1,80-14-314,-1 0-1,1 1 1,0 0-1,1 0 1,-1 1 0,0 0-1,1 0 1,0 0-1,0 1 1,0 0 0,1 1-1,-7 7 1,12-12 6,0-1 1,0 1-1,1 0 1,-1 0-1,1-1 1,-1 1-1,1 0 1,-1 0-1,1 0 1,-1 0-1,1 0 1,0 0-1,0 0 1,-1 0-1,1-1 1,0 1-1,0 0 0,0 0 1,0 0-1,0 0 1,0 0-1,0 0 1,1 0-1,-1 0 1,0 0-1,0 0 1,1 0-1,0 2 1,0-1-660,1-1 1,0 1-1,0 0 1,0 0-1,0-1 1,0 1-1,0-1 1,0 0-1,0 1 1,3 0-1,8 4-2827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4:56.8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68 1200,'-2'-9'1966,"-6"-28"4937,9 36-6453,-1-1-1,0 1 1,0 0 0,0 0 0,1-1-1,-1 1 1,0 0 0,1 0 0,-1 0 0,1-1-1,0 1 1,-1 0 0,1 0 0,0 0-1,0 0 1,1-1 0,3 8 2791,5 28-1774,26 441 2332,-10-226-6192,-26-241 2872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03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1337 4 616,'4'-4'10041,"-14"6"-4020,-37 14-2344,-148 37-2598,108-27-949,-137 52 195,17-5-93,47-23-151,-81 24 34,235-72-11,0 0 1,0 0-1,0-1 1,-1 0-1,1 0 1,0 0-1,-1-1 1,1 0-1,0-1 1,-1 1-1,1-1 1,0 0-1,-1 0 1,-8-4-1,13 4-101,2 1 4,-21-17-3884,9 9 130,-2 0-1840,2 6-1678,7 2 4299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04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1 210 1372,'8'3'687,"0"0"-1,0 1 0,0-1 1,0 2-1,-1-1 1,0 1-1,0 0 1,0 1-1,0-1 1,-1 1-1,0 1 1,0-1-1,0 1 0,-1 0 1,0 0-1,5 12 1,6 10 1245,-2 1 1,21 61-1,9 84 182,-15-51-1608,-19-87-420,124 427 1207,-125-431-1147,-5-18-87,0-1-1,1 1 0,13 26 1,-16-38-50,-1 0 0,1 0 0,0 0 0,0-1 0,0 1 0,0-1 0,1 1 0,-1-1 0,1 0 0,-1 0 0,1 0 0,0 0 0,0-1 0,0 1 0,0-1 0,0 1 0,0-1 1,0 0-1,0 0 0,0-1 0,1 1 0,-1-1 0,5 1 0,30-2 48,0-3 0,0 0 0,49-14 0,113-39-54,-36 8-19,1356-258-131,-1244 258 185,1906-232 264,-2027 270-327,721-71 169,-191-82 208,-653 155-272,39-12 203,112-28 148,-150 43-445,-1 1 1,1 2 0,60 1-1,314 46 171,-376-41 243,-30-6 405,-17-7-318,9 7-500,0 0 0,0-1 1,0 0-1,1 0 0,-1-1 0,1 1 0,0-1 0,1-1 0,-1 1 1,1-1-1,0 0 0,0 0 0,1 0 0,0-1 0,0 0 0,0 0 1,1 0-1,0 0 0,1 0 0,-1-1 0,1 1 0,1-1 0,0 1 1,-1-11-1,1 4-54,0 0 1,1 0-1,1 0 1,0 0-1,1 0 0,1 0 1,0 0-1,1 1 1,0-1-1,13-25 1,-85 67-2339,55-24 1183,-14 6-3804,-1-2-5874,21-6 6979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04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882 45 1116,'-7'-22'8603,"7"21"-8365,0 0 0,0 1 1,0-1-1,0 0 0,0 0 1,0 0-1,0 1 1,0-1-1,0 0 0,0 0 1,0 1-1,-1-1 1,1 0-1,0 0 0,-1 1 1,1-1-1,0 0 0,-1 0 1,1 1-1,-1-1 1,1 1-1,-1-1 0,1 0 1,-1 1-1,0-1 1,1 1-1,-1-1 0,0 1 1,1 0-1,-1-1 0,0 1 1,0 0-1,1-1 1,-1 1-1,0 0 0,0 0 1,1 0-1,-1 0 1,0-1-1,0 1 0,0 0 1,1 0-1,-1 1 0,-1-1 1,-27 7 596,1-2 1,-34 2-1,5 0-318,15 0-146,-587 109 2989,623-115-3978,9-3-676,21-7-2890,67-29-11347,-71 24 11662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06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1108,'26'1'6824,"6"1"-3957,66 3-671,179-8 3309,-1 16-3430,486 73-695,-212-18-555,937 108 332,-1423-167-1148,1073 161 90,-12 73 1575,-1029-217-1499,48 13 167,233 33 0,33-65-386,-47-4 48,-286 2 36,0-3-1,0-4 0,82-13 1,-87 9-26,100 2 1,-120 6-16,1-2 1,-1-3-1,0-2 1,73-17-1,-116 18 3,1 0-1,-1 0 0,0-1 0,0 0 1,-1 0-1,1-1 0,9-10 0,-9 9-16,0 0-1,0 0 0,1 1 1,0 0-1,19-8 0,200-60-100,-226 73 119,0 0-1,0 0 0,0 0 0,0-1 0,-1 1 1,1-1-1,0 1 0,0-1 0,-1 0 0,1 0 1,-1-1-1,0 1 0,0 0 0,0-1 1,0 1-1,0-1 0,0 0 0,-1 1 0,1-1 1,-1 0-1,0 0 0,0 0 0,0 0 0,0 0 1,0 0-1,-1-1 0,1 1 0,-1 0 0,0-7 1,-1-7 22,-1-1 1,-1 0-1,0 1 1,-10-26 0,-2-24-1,14 37 13,1-1-1,2 1 1,7-36 0,2-30 55,-5-60 241,-5 96-6660,-2 55 1494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06.7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732 93 724,'1'-1'686,"0"-1"0,0 0 0,0 1-1,0-1 1,-1 0 0,1 0 0,-1 0 0,1 0 0,-1 0-1,0 0 1,0 0 0,0 0 0,0 1 0,0-1 0,0 0-1,0 0 1,-1 0 0,1 0 0,-1 0 0,1 0 0,-2-2-1,-14-5 4863,-11 4-5059,-51-1 578,-1 3-1,-80 7 1,80-1-720,46-2-232,-207 14 1406,217-10-1286,35-4-1080,-5-1 71,-1 0 0,1-1 1,-1 0-1,1 0 0,-1-1 1,7-1-1,-6-1-1616,-1 0 0,1 0 0,-1-1-1,0 0 1,10-10 0,-7 4-1671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44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83 297 1160,'7'10'9290,"-7"-10"-8868,1 0 1,-1 0-1,1 0 0,-1 1 0,1-1 1,-1 0-1,1 0 0,26 2 3595,21-7-2693,-19-2-1102,0-1 0,-1-1 0,53-25 0,-70 30-241,-1-1 0,-1-1-1,1 0 1,-1 0-1,0-1 1,-1 0 0,1-1-1,-1 0 1,-1 0-1,1-1 1,-2 1 0,1-2-1,7-14 1,-12 21-19,0 0 0,-1 0 0,0 0 0,1 0 1,-1-1-1,0 1 0,-1 0 0,1-1 0,-1 1 0,1 0 0,-1-1 1,0 1-1,0 0 0,-1-1 0,1 1 0,-1 0 0,1-1 0,-1 1 1,0 0-1,0-1 0,-1 1 0,1 0 0,-1 0 0,1 0 0,-1 0 1,0 1-1,0-1 0,0 0 0,0 1 0,-1-1 0,1 1 0,-1 0 1,-4-3-1,0 1 13,0 1-1,-1-1 1,1 1 0,-1 1-1,0 0 1,0 0 0,0 0 0,0 1-1,0 0 1,0 1 0,-1 0 0,-13 1-1,2 1 119,1 1 0,-1 0 0,1 2 0,0 0 0,0 1 0,1 1 0,0 1-1,-31 17 1,40-18 45,0-1 1,0 1-1,1 0 0,0 1 0,0 0 0,1 0 0,0 1 0,0 0 0,1 0 0,1 1 0,-1-1 0,1 1 1,1 0-1,0 1 0,1-1 0,-1 1 0,-1 12 0,2 0 250,1-1-1,1 0 1,1 1-1,1-1 1,1 0-1,1 1 1,5 21-1,0-13-54,1-1 0,1-1-1,1 1 1,23 40 0,-29-61-335,0-1 0,1 0 0,-1-1 0,2 1 0,-1-1 1,1 0-1,0-1 0,1 1 0,-1-2 0,1 1 0,0-1 0,1 0 0,16 7 1,-21-10-224,1-1 0,-1 0 0,1 0 0,0 0 0,-1-1 0,1 1 0,0-1 0,0 0 0,-1 0 0,1-1 0,0 0 0,8-2 0,-9 2-374,1-1 1,0 0-1,-1-1 1,0 1-1,1-1 1,-1 0-1,0 0 1,0-1-1,-1 1 0,1-1 1,-1 1-1,0-1 1,6-9-1,-7 10-168,-1 0-1,1-1 1,-1 1-1,1-1 1,-1 1-1,0-1 1,0 0-1,-1 1 0,1-1 1,-1 0-1,0 0 1,0 1-1,-1-8 1,-3-9-2865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08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732 1247 980,'6'6'1839,"1"0"0,0-1 0,0 0 0,15 7 0,-8-7-321,0 0-1,0-1 0,26 4 1,-35-7-1183,25 5 465,0-1 0,0-2 1,0-1-1,0-1 1,34-5-1,-50 3-754,-1-1-1,0-1 1,-1 0 0,1-1-1,-1 0 1,1-1-1,-1-1 1,0 0 0,-1 0-1,0-1 1,0 0 0,0-1-1,-1-1 1,12-11 0,18-27 113,-2-2 1,-2-2 0,-2-1-1,-3-2 1,43-98 0,-69 137-88,0 0 1,-1 0 0,0 0-1,-1-1 1,-1 0-1,0 1 1,-1-1-1,-1 0 1,-1 0 0,-3-21-1,-3-7-70,-2 1 0,-21-60 0,23 85-22,-1 0-1,-1 1 1,-1 0 0,0 0-1,-1 1 1,-1 0 0,0 1-1,-1 0 1,-1 1 0,-30-24-1,11 13 46,-1 2 0,0 1 0,-2 2 0,-47-20 0,14 15-2,-1 2 1,-1 4-1,-106-15 0,133 30 11,0 2 0,0 1-1,0 3 1,0 1 0,0 3 0,0 1 0,-44 14 0,74-18-3,0 2 0,1 0 0,-1 0 0,1 1 1,1 1-1,-1 0 0,1 1 0,0 0 1,1 1-1,-1 0 0,2 1 0,0 0 0,0 1 1,1 0-1,0 0 0,0 1 0,2 0 0,-1 0 1,2 1-1,0 0 0,0 1 0,-4 17 1,-12 29 385,-2 7 285,-24 100 1,44-143-602,0 0 1,1 0-1,2 1 1,0-1-1,2 1 1,1-1-1,0 0 1,7 26-1,0-20-80,1 0 0,2-1 0,1 0 0,32 52 0,-20-36-817,-25-45 827,12 23-835,-3 2-4236,-9-24 4624,1 0 0,-1 0 0,0 0-1,0 0 1,0 0 0,0 0 0,1 0-1,-2 0 1,1 0 0,0 1-1,0-1 1,0 0 0,0 0 0,-1 0-1,1 0 1,0 0 0,-1 0-1,1 0 1,-1 0 0,1 0 0,-1 0-1,0 0 1,1 0 0,-1-1 0,0 1-1,0 0 1,0 0 0,1-1-1,-1 1 1,0 0 0,0-1 0,0 1-1,0-1 1,0 1 0,0-1 0,0 0-1,0 1 1,0-1 0,-2 0-1,-18 4-3527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09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1338 1073 176,'70'-2'5938,"94"-15"0,67-24 776,-100 16-5104,-113 22-1541,0-1-1,0-1 1,-1 0 0,0-2 0,0 0 0,0 0-1,-1-2 1,0 0 0,-1 0 0,0-2 0,16-14-1,-23 17-10,0 0-1,-1 0 0,0-1 0,-1 0 0,0 0 1,0-1-1,-1 0 0,0 0 0,-1 0 1,0 0-1,0-1 0,-2 1 0,1-1 1,-1 0-1,0 0 0,-1 0 0,-1 0 1,0 0-1,-2-17 0,-3-16 71,-2 1 0,-1 0 0,-3 0 1,-23-60-1,24 80-125,0 0 1,-1 0-1,-2 1 1,0 0-1,-2 1 1,0 1 0,-1 0-1,-1 1 1,-22-19-1,14 19 6,-1 1-1,-1 2 1,-1 0 0,0 2-1,-1 1 1,0 1-1,-1 1 1,0 2 0,0 1-1,-58-7 1,-18 6 44,-194 6 0,268 4-42,-57 3 170,-150 29 0,-84 40 500,237-53-460,54-12-140,-141 37 507,145-36-450,0 2 0,1 0 0,-49 29 1,69-35-124,0 0 0,1 1 1,-1 0-1,1 1 1,0-1-1,1 1 0,0 1 1,0-1-1,0 1 1,1-1-1,0 1 0,0 0 1,1 1-1,0-1 0,1 1 1,0-1-1,-1 10 1,-2 19 203,2 0 0,2 66 0,1-59-19,0 16 65,2 0 0,2 0-1,22 103 1,-22-145-196,1-1 1,1 1 0,0-1-1,2 0 1,-1-1 0,2 1-1,0-2 1,1 1 0,1-1-1,0-1 1,1 0 0,1-1 0,0 0-1,0-1 1,1 0 0,25 15-1,10 1 265,57 24 1,-24-25-2227,-66-23-299,-1-2 0,1 0 0,21 1 0,-36-3 1947,-1 0 1,0 0-1,1 0 0,-1 0 1,0 0-1,1 0 1,-1-1-1,0 1 1,1 0-1,-1 0 0,0 0 1,1 0-1,-1 0 1,0 0-1,1-1 1,2-4-4872,-3 4 4871,0 1 1,0 0-1,0-1 0,0 1 1,0 0-1,0-1 1,0 1-1,0 0 1,0-1-1,0 1 1,-1 0-1,1-1 0,0 1 1,0 0-1,0-1 1,-2-1-1462,-3-5-2135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10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688 1799 4,'4'-8'20168,"42"-17"-19380,-10 8-626,26-24-44,-1-3 0,-3-2 0,93-96 1,-128 116-92,-1-1 0,-2-1 0,0-1 0,-3 0 0,0-2 1,-2 0-1,19-54 0,-14 22-55,-3-2-1,-2 0 1,5-68 0,-16 73-66,-4 0 1,-1 0-1,-11-65 1,-1-20 43,12 122 68,-2 0 1,0 0-1,-1 0 0,-1 0 1,-2 1-1,0 0 1,-1 0-1,-1 1 1,-17-28-1,17 37 11,-1 1 0,0 1 0,-1 0 0,0 0 0,0 1 0,-1 0 0,0 1 0,-1 0 0,1 1 0,-1 1 0,-1 0 0,0 1 0,-27-7 0,-14-1 104,-1 2 0,-67-3 0,117 14-132,-20-1-9,0 0 1,0 2 0,0 1 0,0 1-1,0 2 1,1 0 0,-1 2 0,1 0-1,-26 13 1,13-3-7,0 2-1,1 2 0,1 1 0,-63 51 1,82-58 24,-11 8-31,-42 44 1,62-57 27,-1 1 0,2-1 0,-1 2 0,2-1 0,-1 1 0,2 0 0,0 0 0,-5 15 0,-89 298 708,96-310-656,1 0 0,0 0 0,1 1 0,1-1 0,0 0 0,2 1 0,-1-1 0,2 0 0,0 0 0,1 0 0,0 0 0,1-1 0,1 1 0,0-1 0,1-1 0,10 17 0,17 20 119,1-1-1,73 77 1,-99-115-185,23 25 7,2-2 1,2 0 0,1-3-1,1-1 1,2-2-1,0-1 1,68 32 0,-71-39-419,1 0-1629,-13-11-2942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12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842 1231 956,'7'6'660,"0"-1"-1,0-1 1,1 1-1,0-1 1,0 0-1,0-1 1,1 0-1,-1 0 0,17 2 1,83 8 1504,-85-11-1473,0 0-31,0-1 0,0-1 0,29-3-1,-44 1-311,1 1-1,-1-1 0,1-1 0,-1 0 0,0 0 0,0 0 0,0-1 0,-1 0 1,1-1-1,-1 0 0,11-9 0,92-78 2844,-59 51-2052,79-80-1,-116 105-959,1-2 1,-2 1-1,-1-2 0,0 0 1,-1 0-1,-1-1 0,-1 0 1,-1-1-1,6-22 0,-3-3-47,-3-1-1,-2 0 1,-2-1 0,-2-55-1,-2 85-11,0 0 1,-2 0-1,0 0 0,-1 0 0,-1 0 0,-1 1 0,0-1 0,-16-31 1,15 37-78,-1 0 0,-1 1 0,0 0 0,0 0 0,-1 1 0,-1 0 0,1 1 0,-1 0 0,-1 1-1,0 0 1,0 0 0,-21-10 0,-31-10-48,0 3 0,-2 2-1,-1 4 1,0 2-1,-1 3 1,-1 3 0,-127-4-1,141 14 8,0 3-1,1 2 1,0 2 0,-71 18-1,90-15 0,-1 2 0,2 1 0,-1 1-1,2 2 1,0 2 0,1 0 0,-42 32 0,54-32 2,1 0 0,0 2 1,1 0-1,1 0 0,-26 42 1,16-17 26,-38 91 0,57-119-23,1 0-1,0 1 1,1 0 0,1 0 0,1 1-1,0-1 1,1 1 0,1-1 0,1 1 0,0 0-1,2-1 1,0 1 0,0-1 0,2 1-1,0-1 1,1 0 0,1 0 0,0-1 0,2 0-1,-1 0 1,2 0 0,0-1 0,22 26-1,30 38-1263,-21-26-2405,-34-46 2046,0-1-1,1 0 1,0 0-1,0 0 1,1-1-1,-1 0 1,12 5-1,-1 1-2532,0 1 617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13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1 308,'5'11'6340,"11"11"-3593,3 3-773,-9 0 215,-1 1-1,7 36 1,10 117 1118,-5-28-2616,193 618 804,-200-726-1430,56 200 549,-12 2 1,35 320-1,-88-518-363,3 0-1,2-1 1,2 0-1,1-1 1,3 0-1,39 77 1,-52-116-230,1 0 0,0 0 0,0 0 0,1 0 1,-1 0-1,1-1 0,1 0 0,-1 0 0,1 0 0,-1-1 1,1 0-1,1 0 0,10 5 0,-11-7-17,1 0 0,-1-1-1,1 0 1,0 0 0,-1 0 0,1-1-1,-1 0 1,1-1 0,0 1 0,-1-1-1,1 0 1,-1-1 0,1 0 0,11-4 0,8-5-86,-19 7-46,1 1 0,0 0 0,0 0 1,0 1-1,0 0 0,0 0 0,12 0 0,-20 2-16,1 0-5,0 1 126,-1 0-1,1-1 0,0 1 0,0 0 1,0-1-1,-1 1 0,1-1 0,0 1 1,0-1-1,0 0 0,0 1 0,0-1 1,0 0-1,0 0 0,0 1 0,0-1 0,0 0 1,0 0-1,0 0 0,0 0 0,1-1 1,33 2 118,-29-1-131,529-46 110,-279 16 63,869-62 260,4 75-277,-537-5-124,-515 16-60,19-2-406,150-31 0,-244 38 433,-1 1 0,0 0 1,1 0-1,-1-1 1,0 1-1,1-1 0,-1 1 1,0-1-1,0 0 1,0 1-1,1-1 0,-1 0 1,0 0-1,0 0 1,0 0-1,1-1 0,-1-14-5443,-1 14 4427,-1 0 1,1 1-1,0-1 0,0 0 1,0 0-1,0 0 1,0 1-1,1-1 0,-1 0 1,0 0-1,1 0 1,0-1-1,3-3-2758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14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3296 1871 280,'2'-2'959,"-1"1"-1,0-1 1,0 1-1,0 0 1,1-1 0,-1 1-1,0 0 1,1 0-1,-1 0 1,1 0 0,0 0-1,-1 0 1,1 0-1,2 0 1,32-6 3883,38 12-3920,-66-4-138,175 25 893,60 6-267,-189-28-1069,0-3 1,85-7-1,-89 0-143,-1-2 0,0-3 0,-1-1-1,0-2 1,-1-3 0,-1-1 0,59-34-1,-91 44-169,-1-1 0,-1 0 0,0-1 0,0-1 0,-1 0 0,0 0-1,-1-1 1,0 0 0,-1-1 0,-1 0 0,0-1 0,0 1 0,7-23 0,-7 12-20,-1 0 0,-1 0 1,-1-1-1,-1 1 0,-2-1 1,0 0-1,-3-44 0,-1 35-42,-28-306-530,23 295 483,-2-1 0,-2 1 0,-2 1 0,-2 0 0,-26-54-1,26 71 74,0 2-1,-2 0 0,0 1 0,-2 0 0,-1 2 0,-40-36 0,25 29 38,-1 2 1,-2 2-1,-74-39 0,1 16-52,-2 4 0,-164-39 0,147 48-32,-1 6 0,-1 6 0,-157-8 0,219 28 59,-291-3 104,309 9-49,1 1 0,0 4 1,1 1-1,-99 32 0,137-36-34,0 0 0,0 0 0,1 1-1,0 1 1,0 0 0,0 0 0,-15 15 0,21-16-13,-1 0 1,1 0-1,0 0 1,0 1 0,1 0-1,-1 0 1,2 0-1,-1 1 1,1-1 0,0 1-1,1 0 1,-4 16-1,2 15 221,1 0 0,2 0 0,2 1 0,1-1 0,3 0 0,0 0 0,3-1-1,19 61 1,-3-31 274,4-1 0,2-1 0,67 110 0,-55-115-286,2-1-1,72 76 0,118 93 4,-81-81-225,-88-79 60,-49-50-1069,1 0-1,0-1 0,1 0 0,1-2 1,1 0-1,0-1 0,1-1 0,38 18 1,138 34-2896,-109-39 1214,-86-26 2510,0-1 0,0 0 0,0 1 0,0 0 0,0-1 0,0 1 0,-1 0 0,1 0 0,0 0 0,0 0 0,-1 0 0,1 0 0,-1 1 0,1-1 0,2 3 0,-5-3 89,1 0-1,0-1 1,0 1-1,-1 0 1,1-1-1,0 1 1,-1 0 0,1-1-1,-1 1 1,1-1-1,0 1 1,-1-1-1,0 1 1,1-1-1,-1 1 1,1-1-1,-1 0 1,1 1-1,-1-1 1,0 0-1,1 1 1,-1-1-1,0 0 1,1 0 0,-1 0-1,0 0 1,1 1-1,-2-1 1,-75 13-3384,67-12 3268,-51 4-1366,43-4 1537,-1 0 0,1 0 0,-1 2-1,1 1 1,0 0 0,0 1 0,-33 14-1,34-4 2050,3-4 7504,5 2-4090,-5 23-4223,11-26-612,-5 18-86,1-1-1,1 1 1,2 0 0,1 0 0,1 1-1,3 40 1,-3 28 63,-50 385 294,9-159 29,43-321-882,0-1 1,1 0 0,-1 1-1,0-1 1,0 0-1,-1 0 1,1 1 0,0-1-1,0 0 1,-1 1-1,1-1 1,-1 0 0,1 0-1,-1 0 1,1 1-1,-1-1 1,0 0-1,1 0 1,-1 0 0,0 0-1,0 0 1,-1 1-1,0-2 0,0-1 0,0 1 0,0-1 0,0 0-1,0 0 1,0 0 0,0 0 0,1 0 0,-1 0 0,0 0-1,1 0 1,-3-3 0,3 3-11,-12-7-10,1 0 0,-2 1-1,1 1 1,-1 0 0,0 1 0,0 0 0,-23-4 0,-110-12-97,117 17 91,-67-3-119,1 3 1,-99 10-1,-192 35-52,-175 69-121,236-39 78,-448 98 304,743-161-71,1 0 0,0 2 1,-55 26-1,85-36-15,-1 0 0,1 0 0,-1 0 0,1 0 0,-1 0 0,1 0 0,-1 1 0,1-1 0,0 0 0,-1 0 0,1 1 0,-1-1 0,1 0 0,0 0 0,-1 1 0,1-1 0,0 0 0,-1 1 0,1-1 0,0 0 0,0 1 0,-1-1 0,1 1 0,0-1 0,0 0 0,0 1 0,-1-1 1,1 1-1,0-1 0,0 1 0,0-1 0,0 1 0,0-1 0,0 1 0,0-1 0,0 0 0,0 1 0,0-1 0,1 2 0,19 6-1003,31-4-1694,-19-9-2660,0-1 0,57-20 0,-67 19 2671,9-3-1275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15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 1672,'40'-8'3784,"46"-3"-1,109 4 1637,-93 5-3335,778 23 3383,-3 69-3648,578 78-73,-724-86-670,426 3-778,-247-98-844,-905 13 525,1-1 0,-1 1 0,1-1 0,-1 0 0,1 0 0,-1-1-1,0 1 1,0-1 0,1-1 0,8-4 0,-10 4-318,-1 0-1,1 0 1,-1 0 0,0-1-1,0 1 1,0-1 0,-1 1-1,4-8 1,-3 8-242,-1 0 0,1 0 0,0 0 0,0 0 0,0 1 0,0-1 0,1 1 0,-1-1 0,1 1 0,-1 0 1,1 1-1,0-1 0,5-1 0,53-14-7044,-56 15 6844,26-4-2056,51-15-764,-72 17 3375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16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2210 1352,'111'16'8761,"2"-5"-3867,76 10-532,-139-14-3872,907 111 2258,-689-91-2663,113 3 868,-376-30-913,-1 0-1,1 0 0,-1 0 1,1-1-1,-1 0 0,1 0 1,-1 0-1,0 0 0,0-1 1,5-1-1,-7 1-33,0 1-1,0-1 1,0 0 0,0 0 0,0 0-1,0 0 1,-1 0 0,1 0-1,-1 0 1,1 0 0,-1-1 0,0 1-1,0-1 1,0 1 0,0-1-1,0 1 1,0-5 0,39-93-299,-34 54-54,-2-1 1,-2 1-1,-2 0 0,-3-1 1,-12-76-1,-4-98-634,20 128 1075,3 0 1,5 0-1,4 1 1,4 0-1,55-173 1,38-37-65,115-344 123,-215 630 161,-10 16-336,0 0-1,0 0 1,0 0 0,0 1 0,0-1-1,0 0 1,0 0 0,0 0-1,0 1 1,0-1 0,0 0-1,0 0 1,0 0 0,0 1-1,0-1 1,0 0 0,0 0-1,0 0 1,0 1 0,0-1 0,0 0-1,0 0 1,0 0 0,1 1-1,-1-1 1,0 0 0,0 0-1,0 0 1,0 0 0,0 1-1,1-1 1,-1 0 0,0 0 0,0 0-1,0 0 1,0 0 0,1 0-1,-1 0 1,0 0 0,0 1-1,0-1 1,1 0 0,-1 0-1,0 0 1,0 0 0,1 0 0,-1 0-1,0 0 1,0 0 0,0 0-1,1 0 1,-1 0 0,0 0-1,0-1 1,0 1 0,1 0-1,-1 0 1,0 0 0,0 0-1,0 0 1,0 0 0,1 0 0,-1-1-1,-7-16-13676,1 11 10115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16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1229 1683 1652,'-1'1'351,"1"0"-1,0 0 0,-1 0 1,1-1-1,-1 1 1,1 0-1,0 0 0,0 0 1,-1 0-1,1 0 1,0 0-1,0 0 0,0 0 1,0 0-1,0 0 1,0 0-1,1 0 0,-1 0 1,0-1-1,0 1 1,1 0-1,-1 0 0,0 0 1,1 0-1,-1 0 1,1 0-1,0 1 0,2 0 115,-1 0 0,0 0 0,0 0 0,1-1 0,-1 1 0,1-1 0,0 1 0,-1-1 0,5 1 0,68 15 2657,-70-16-2688,69 8 30,0-2-1,1-4 0,84-8 1,-110 1-395,0-2 0,-1-3 0,0-1 1,-1-3-1,83-33 0,-112 37-65,0-2-1,-1 0 1,-1 0 0,0-2 0,0 0-1,-1-1 1,-1 0 0,0-1-1,-1-1 1,-1 0 0,18-31-1,6-19-198,50-128 0,-72 159 115,7-15 20,-2 0 1,-2-1-1,-3-1 0,13-86 0,-25 121 70,-1-1-1,0 1 1,-2 0-1,0 0 1,-1 0-1,0 0 1,-2 0-1,0 0 1,0 1-1,-2-1 1,0 1-1,-1 1 1,-1-1-1,0 1 1,-1 0-1,0 1 1,-1 0-1,-18-19 1,-12-4 0,0 1-1,-3 2 1,-1 2 0,-1 2-1,-57-29 1,-11 4-47,-131-46 0,151 68 18,-1 3 0,-142-24 1,184 46 70,1 2 0,-1 3 0,0 2 0,0 2 0,1 2 0,-75 15 0,43-1 115,2 4-1,0 3 1,-104 47 0,154-57-33,1 2 1,1 0 0,1 2-1,0 2 1,2 0-1,0 2 1,1 1 0,2 0-1,0 2 1,1 1 0,-23 38-1,27-34 94,1 1 0,2 1-1,1 0 1,1 1 0,2 1 0,2 0-1,0 0 1,-4 52 0,10-36 144,1-1 0,3 1 0,2-1 0,2 1 0,17 69 1,-7-57-85,2-2 0,4 0 0,1-1 0,3-1 0,3-1 1,2-1-1,3-2 0,65 83 0,-77-114-259,2 0 0,0-2 0,1-1 0,2 0 1,0-2-1,1-1 0,0-1 0,1-1 0,1-2 0,33 11 0,7-2-297,1-2-1,1-4 1,94 9 0,-76-12-2854,-37-4-1346,-46-9 3145,0 0 0,0 0 0,0 0 0,0-1 0,0 0 0,0 0 0,10-4 1,1 1-2903,0 0 316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17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2236,'5'-1'11944,"8"4"-7006,33 8-4294,-44-10 13,183 38 1219,321 28 0,-192-41-2046,-312-26 48,-1 1 1,0-1-1,0 0 0,1 0 1,-1 1-1,0-1 1,1 0-1,-1 0 0,0 0 1,1-1-1,-1 1 0,0 0 1,1 0-1,-1-1 1,0 1-1,0-1 0,1 1 1,-1-1-1,0 1 1,0-1-1,0 0 0,0 0 1,0 1-1,0-1 0,0 0 1,0 0-1,0 0 1,0 0-1,0 0 0,0 0 1,-1-1-1,1 1 0,0-2 1,-1 0-802,0 0 0,0 0 0,0 0 0,-1 0-1,0-1 1,1 1 0,-1 0 0,0 1 0,0-1 0,-1 0 0,1 0 0,-1 0 0,-2-3 0,-2-4-2672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06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90 289 1128,'1'0'221,"-1"0"0,1 0-1,-1 0 1,0 0 0,1 0-1,-1 0 1,1 0 0,-1-1 0,1 2-1,-1-1 1,0 0 0,1 0-1,-1 0 1,1 0 0,-1 0 0,1 0-1,-1 0 1,0 0 0,1 1 0,-1-1-1,1 0 1,-1 0 0,0 1-1,1-1 1,-1 0 0,0 0 0,1 1-1,-1-1 1,0 0 0,0 1-1,1-1 1,-1 0 0,0 1 0,0-1-1,0 1 1,1-1 0,-1 0-1,0 1 1,0 0 0,6 29 4167,-6 32-708,-3 193 513,21 126-2644,-5-148-1367,-11-215-235,-1-11-32,0 0 0,0 0 0,-1 1 0,0-1 0,0 0 1,-1 0-1,0 0 0,0 1 0,-5 12 0,6-20 61,0 0 1,0 0-1,0 0 1,0 1-1,0-1 1,0 0-1,-1 0 1,1 0 0,0 0-1,0 0 1,0 0-1,0 0 1,-1 0-1,1 1 1,0-1-1,0 0 1,0 0-1,-1 0 1,1 0-1,0 0 1,0 0-1,0 0 1,0 0-1,-1 0 1,1 0 0,0 0-1,0 0 1,0 0-1,-1 0 1,1-1-1,0 1 1,0 0-1,0 0 1,0 0-1,-1 0 1,1 0-1,0 0 1,0 0-1,0 0 1,0-1-1,0 1 1,0 0 0,-1 0-1,1 0 1,0 0-1,0 0 1,0-1-1,0 1 1,-8-14-836,-1-15-425,-35-135-6819,-3-18 1642,40 146 5956,2 0 0,1 0 1,1-46-1,4 51 694,2 0-1,0 0 1,2 1 0,1-1 0,2 2 0,1-1-1,1 1 1,1 0 0,2 1 0,1 0-1,1 1 1,1 1 0,1 0 0,2 2-1,38-42 1,-13 22 249,198-184 3561,-241 227-3880,-1 0 0,1 0 0,0 0-1,0 0 1,0 0 0,0 0 0,0 1 0,0-1-1,0 0 1,0 1 0,0-1 0,0 1 0,0-1-1,0 1 1,0 0 0,0-1 0,1 1-1,-1 0 1,0 0 0,0 0 0,0 0 0,1 0-1,-1 0 1,0 0 0,0 0 0,0 0 0,1 1-1,-1-1 1,0 0 0,0 1 0,0-1-1,0 1 1,0-1 0,0 1 0,0 0 0,0-1-1,0 1 1,0 0 0,0 0 0,0 0 0,-1-1-1,1 1 1,0 0 0,0 0 0,-1 0-1,1 0 1,-1 0 0,1 1 0,0 0 0,3 9 352,-1 0 1,1 1 0,-2-1 0,2 17-1,1-2-320,23 69 370,-15-53-89,13 69 1,-25-102-360,-1 0-1,0 1 1,-1-1-1,0 0 0,0 0 1,-1 0-1,0 0 1,-1 0-1,0 0 1,0 0-1,-1-1 1,0 1-1,0-1 0,-7 9 1,3-6-146,0 0 0,0-1 0,-1 0 1,0 0-1,-1-1 0,0 0 0,0-1 1,-1 0-1,-16 9 0,26-16-31,0-1 1,0 1-1,1-1 1,-1 1-1,0-1 0,0 0 1,0 1-1,1-1 1,-1 0-1,0 0 1,0 0-1,0 0 0,0 1 1,0-1-1,0 0 1,1 0-1,-1-1 0,0 1 1,0 0-1,0 0 1,-1-1-1,-2-13-4269,5 10 3664,0 0 1,0 0 0,0 0 0,0 0-1,1 0 1,-1 0 0,1 0 0,3-3-1,30-46-3854,-22 33 2863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46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1 195 556,'0'3'181,"1"-1"0,-1 0 1,1 0-1,0 0 0,0 0 0,0 0 0,0-1 0,0 1 0,0 0 1,0 0-1,1-1 0,-1 1 0,1-1 0,-1 1 0,1-1 1,0 1-1,-1-1 0,1 0 0,0 0 0,0 0 0,3 1 0,49 20 1436,-45-19-1224,238 80 5529,-221-77-5686,1 0 0,-1-2 0,1-1-1,0-1 1,28-1 0,141-17 140,-43 2-208,507-8 1690,-382-6-1163,-196 16-218,0 4-1,150 3 0,-116 8-277,0-4 0,-1-6 0,167-30 0,-155 23 566,213 3 0,37-1-176,71-62-102,78-7 1444,-81 59-1760,-325 22 1310,204 26 0,-237-22-284,-70-4-717,-62 2-2022,-37 0-7638,-48-14-3830,74 8 8777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1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 2284,'5'3'10539,"12"10"-6104,-11-3-4028,-1 1 0,0 0 0,-1 0 1,-1 0-1,0 0 0,0 0 0,-1 1 0,0-1 1,-1 1-1,0 0 0,-1-1 0,-1 1 1,1 0-1,-2-1 0,0 1 0,-4 13 1,-6 20-721,-3 0 0,-33 69 0,39-92 9,6-16-488,0 1 0,1-1 0,1 1 0,-1-1 0,-1 13 0,3-16-28,0 0 0,0 1 0,0-1 0,0 0 0,1 1 0,-1-1 0,1 1 0,0-1 0,0 0 0,0 0 0,0 0 0,0 0 0,3 4 0,7 6-3118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18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4 142 3204,'-4'-47'14652,"12"1"-8255,-7 43-6211,0 0 0,0 1 1,1-1-1,-1 0 0,1 1 0,0-1 0,-1 1 0,1-1 1,0 1-1,0 0 0,1 0 0,-1 0 0,0 0 0,1 0 0,-1 0 1,1 1-1,-1-1 0,1 1 0,0 0 0,0 0 0,0 0 0,0 0 1,0 0-1,0 1 0,0-1 0,0 1 0,0 0 0,4 0 0,-4 0-122,0 1 0,0 0-1,-1 0 1,1 0-1,0 0 1,0 0 0,-1 0-1,1 1 1,-1-1 0,1 1-1,-1 0 1,1 0-1,-1 0 1,0 0 0,0 0-1,3 4 1,31 45 459,-29-39-359,14 23-9,-2 0 1,-2 1 0,-1 1 0,-2 1-1,-1 0 1,-3 0 0,10 62 0,-19-93-485,0 1 1,0 0 0,-1 0 0,0-1 0,-1 1-1,-1 11 1,1-18 0,1 1-1,-1 0 1,1-1-1,-1 1 1,0 0 0,0-1-1,0 1 1,0-1-1,0 1 1,0-1-1,0 0 1,0 1-1,-3 1 1,3-2-154,-1 0-1,1-1 1,-1 1-1,1 0 1,-1-1 0,1 1-1,-1-1 1,0 0-1,1 1 1,-1-1 0,1 0-1,-1 0 1,0 0-1,1 0 1,-1 0 0,0-1-1,-2 0 1,-48-14-11749,34 9 8187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19.2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848 29 1512,'-4'-6'2884,"-5"-9"3397,9 15-6142,-1 0 0,1-1 1,0 1-1,0 0 0,0 0 1,0 0-1,0 0 1,0-1-1,0 1 0,0 0 1,0 0-1,0 0 0,0-1 1,0 1-1,0 0 1,0 0-1,0 0 0,0-1 1,0 1-1,2-2 2091,-2 1-2090,0 1-1,0 0 0,0 0 1,1 0-1,-1 0 1,0 0-1,0 0 0,0 0 1,0 0-1,1 0 0,-1 0 1,0 0-1,0 0 1,1 0-1,0 0 87,0 1 0,0-1 1,0 1-1,0-1 0,0 1 0,0 0 0,0 0 1,0-1-1,0 1 0,-1 0 0,1 0 0,0 0 0,0 0 1,-1 0-1,1 0 0,-1 0 0,1 0 0,-1 0 1,1 0-1,-1 0 0,0 1 0,1 1 0,8 31 501,-8-29-368,24 66 598,-20-60-917,0 0 0,-1 0 0,0 0 0,-1 1-1,0-1 1,0 1 0,0 13 0,-3-25-37,0 0-1,0 1 1,0-1 0,-1 0-1,1 1 1,0-1-1,0 1 1,0-1 0,0 0-1,0 1 1,0-1 0,-1 0-1,1 1 1,0-1-1,0 0 1,-1 0 0,1 1-1,0-1 1,0 0 0,-1 1-1,1-1 1,0 0-1,-1 0 1,1 0 0,0 1-1,-1-1 1,1 0 0,0 0-1,-1 0 1,1 0 0,0 0-1,-1 0 1,1 0-1,-1 0 1,1 0 0,-1 0-1,-20-3 88,19 2-100,-1 0 0,0 0 0,1 0 0,-1 0 0,0-1 0,1 1 0,0-1 0,-1 1 0,1-1 0,0 0 0,0 0 0,-3-3 0,4 3-244,-1-3-539,2 7 244,-3 26 457,-3-13 274,-1 0 0,0 0 0,-1-1 0,-1 0 0,0 0 0,-1-1 1,0 0-1,-1-1 0,0 0 0,-1-1 0,-1 0 0,1-1 1,-20 12-1,-12 5-22,0-2-1,-94 38 1,93-46-1244,0-2 1,-1-2-1,-82 12 0,38-18-5065,0-9-5070,67-1 7323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19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1028 8 1428,'-1'-7'14455,"-27"11"-11303,-33 13-3444,-1 0 387,0-2-1,-1-4 1,-1-2-1,-74 0 1,-256-23 130,391 14-204,-39-5 237,41 5-221,-1 0 0,1 0 0,0 0 0,-1-1 0,1 1 0,0 0 0,-1-1 0,1 1 0,0-1 0,0 1 0,-1-1 0,1 1 0,0-1 0,0 0 0,0 0 0,0 1 1,0-1-1,0 0 0,0 0 0,0 0 0,0 0 0,0-1 0,0 0 0,1 1-22,0 1 0,0-1 1,0 1-1,0-1 1,0 1-1,0-1 0,0 1 1,0 0-1,1-1 1,-1 1-1,0-1 1,0 1-1,0 0 0,1-1 1,-1 1-1,0-1 1,1 1-1,-1 0 0,0 0 1,1-1-1,-1 1 1,0 0-1,1-1 1,-1 1-1,1 0 0,-1 0 1,0 0-1,1 0 1,-1-1-1,1 1 0,-1 0 1,2 0-1,20 1 150,18 15-184,-38-15-103,-1 0 1,0 0 0,1 1 0,-1-1 0,0 1 0,0-1 0,0 1 0,0 0-1,0-1 1,0 1 0,0 0 0,-1-1 0,1 1 0,-1 0 0,1 0 0,-1 0-1,0 0 1,1 0 0,-1-1 0,0 1 0,0 0 0,-1 0 0,1 0 0,0 0-1,-1 0 1,1 0 0,-1-1 0,1 1 0,-1 0 0,0 0 0,0-1 0,0 1-1,0 0 1,0-1 0,0 1 0,0-1 0,0 1 0,-1-1 0,1 0 0,-3 2-1,-6 7-1419,-1-2-1,0 1 0,0-2 1,-16 9-1,24-14 1211,-33 17-2899,-7 1-5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0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319 630 2128,'0'-3'15238,"-25"31"-11484,-40 42-3831,55-61 231,0 0 0,-1-1-1,0 0 1,0-1-1,-1 0 1,0-1 0,-16 6-1,25-10-92,-1-1 1,1 0-1,0-1 0,0 1 0,0-1 0,-1 1 0,1-1 0,0 0 0,-1 0 1,1 0-1,0-1 0,0 1 0,-1-1 0,1 0 0,0 0 0,0 0 0,0 0 1,0 0-1,0-1 0,0 1 0,0-1 0,1 0 0,-1 0 0,0 0 1,1 0-1,-1 0 0,1-1 0,0 1 0,0-1 0,0 1 0,0-1 0,1 0 1,-1 0-1,1 0 0,-2-3 0,-2-6 86,1 0 0,0 0 0,1 0 0,1-1 0,0 1 0,0-1 0,1 1 0,1-1 0,0 0 0,3-23 0,5-10 18,21-72 1,-20 85-129,18-73-25,-10 33-53,32-82 0,-46 147-123,18-40-2480,-27 65-8728,-3 4 4360,2-8 3316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0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 1756,'9'126'23106,"-8"-123"-21996,1-8-1001,1-11-1408,-3 10-57,0 1 1,0-1 0,-1 1 0,0-1-1,0 1 1,-1 0 0,1-1 0,-1 1-1,0 0 1,0 0 0,-1 0 0,0 0 0,0 1-1,-5-7 1,-2-2-2594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1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847 723 1860,'-4'-11'3032,"-12"-35"6477,7 1-4013,8 40-5294,1-1-1,0 0 1,1 1 0,-1-1-1,1 1 1,0-1-1,0 1 1,1 0 0,0-1-1,0 1 1,0 0-1,0 0 1,1 0 0,0 0-1,5-5 1,24-26 26,-31 35-227,0-1-1,1 1 0,-1 0 1,0 0-1,1 0 1,-1 0-1,0 0 0,1 0 1,-1 0-1,1 0 1,0 1-1,-1-1 0,1 0 1,0 1-1,-1 0 1,1-1-1,0 1 0,-1 0 1,1 0-1,0 0 0,0 0 1,-1 0-1,1 0 1,0 0-1,1 1 0,-2 0-4,0 0-1,1 1 0,-1-1 1,0 0-1,0 1 0,-1-1 1,1 1-1,0-1 0,0 1 0,-1-1 1,1 1-1,-1-1 0,1 1 1,-1-1-1,0 1 0,1 0 0,-1-1 1,0 1-1,0 0 0,0-1 1,-1 1-1,1 0 0,0-1 1,-1 2-1,-12 48 37,9-38-15,3-6 1,0-1 0,-1 0 0,0-1 0,0 1 0,0 0 0,-1-1 0,0 1 0,0-1 0,0 0 0,-1 0 0,0 0 0,0 0 0,0-1 0,0 1 0,-1-1-1,0 0 1,0-1 0,0 1 0,0-1 0,0 0 0,-1 0 0,1 0 0,-1-1 0,0 0 0,0 0 0,0-1 0,0 1 0,0-1 0,0-1 0,-12 1 0,12-1-53,1-1-1,0 0 1,-1 0-1,1 0 1,0 0-1,0-1 0,0 0 1,0 0-1,0-1 1,0 1-1,1-1 1,-1 0-1,1 0 1,0 0-1,0-1 1,0 0-1,0 0 1,0 0-1,1 0 1,0 0-1,0-1 0,0 1 1,0-1-1,1 0 1,0 0-1,-3-10 1,4 15 29,0-1 0,0 1 0,1 0 0,-1-1 1,0 1-1,0 0 0,0 0 0,0 0 0,1 0 0,-1-1 1,0 1-1,0 0 0,0 1 0,0-1 0,0 0 0,1 0 1,-1 0-1,0 0 0,0 1 0,0-1 0,0 0 0,1 1 0,-1-1 1,0 0-1,0 1 0,1-1 0,-1 1 0,0-1 0,0 2 1,-26 14-40,27-16 45,-29 21-14,0 2 0,-35 34 0,52-44 23,0 0 1,1 0-1,1 1 0,0 1 0,0 0 0,2 0 0,-7 17 0,13-30-7,1 1 1,0-1-1,0 0 0,0 1 1,0-1-1,0 1 0,1 0 0,-1-1 1,1 1-1,-1 0 0,1-1 1,0 1-1,0 0 0,1-1 1,-1 1-1,0 0 0,1-1 0,-1 1 1,1-1-1,0 1 0,0 0 1,0-1-1,0 0 0,1 1 1,-1-1-1,1 0 0,-1 0 0,1 0 1,0 0-1,0 0 0,0 0 1,0 0-1,0 0 0,0-1 1,0 1-1,0-1 0,1 0 0,-1 1 1,1-1-1,-1 0 0,1-1 1,-1 1-1,1 0 0,-1-1 1,5 1-1,7 1-105,0 0 1,0-1 0,0-1-1,0 0 1,0-1-1,0 0 1,18-5 0,-19 3-65,-5 2 44,0-1 0,1 1 0,-1-2 0,0 1 0,0-1 0,0-1 0,11-6 0,-20 9 122,0 0 1,-1 1-1,1-1 1,-1 0-1,1 1 1,-1-1-1,1 1 1,-1 0-1,1-1 0,-1 1 1,1 0-1,-1 0 1,1 0-1,-1 0 1,-2 0-1,-157 24 220,-11 0-66,148-22-155,0-2 0,-1 0 0,1-2 1,0 0-1,-25-7 0,42 8 80,0 0 1,1-1-1,-1 0 1,1-1-1,0 1 1,0-1-1,0 0 1,0-1-1,0 1 1,1-1-1,-1 0 1,1-1-1,0 1 0,0-1 1,1 0-1,-1 0 1,1-1-1,1 1 1,-1-1-1,1 0 1,-1 0-1,2 0 1,-1 0-1,1-1 1,0 1-1,0-1 0,1 1 1,-1-1-1,2 0 1,-1 0-1,1 1 1,0-1-1,0 0 1,3-13-1,22-134 498,18-166-1103,-40 253 16,-6-76 0,-10 56-6308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1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62 928,'56'-12'12765,"0"-2"-8278,15-5-7039,-44 13-1612,0 2 0,28-2 0,-37 5 1096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1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1904,'5'4'719,"-1"0"0,0-1 0,1 1 0,-1-1 0,1 0 0,0-1 0,0 1 0,0-1 0,1 0 0,-1 0 0,0-1 0,1 1 0,-1-1 0,1 0 0,0-1 0,6 1 0,12-2 350,0 0 1,38-7-1,-10 0-977,-17 6-792,61-10-3896,-87 10 3308,-1-1 1,0 1 0,-1-1 0,1-1 0,10-5 0,-6 1-1873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2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739 16 1260,'-8'-16'14969,"0"27"-11173,0 5-3791,5-8 170,1 1-1,0 0 1,1 0-1,0-1 0,0 1 1,1 0-1,0 12 0,1-12-87,-1 0 0,0 1 0,-1-1 0,0 0 1,0 0-1,-5 14 0,6-22-98,-1 1 1,0-1 0,0 0 0,0 0 0,-1 1-1,1-1 1,0 0 0,0 0 0,-1 0-1,1 0 1,0-1 0,-1 1 0,1 0 0,-1-1-1,1 1 1,-1 0 0,0-1 0,1 0-1,-1 1 1,1-1 0,-1 0 0,0 0 0,1 0-1,-1 0 1,1 0 0,-1 0 0,0-1-1,1 1 1,-1 0 0,1-1 0,-1 1 0,0-1-1,1 0 1,-3-1 0,-7-2-150,0-1-1,1 0 1,-16-10 0,-15-20-279,36 29 408,0 0 0,0 1 0,-1 0 0,0 0 0,0 1 1,0-1-1,-1 1 0,1 1 0,-15-7 0,18 10 42,1 0 0,-1 1 0,0-1-1,1 0 1,-1 1 0,0-1 0,1 1 0,-1 0 0,1 0 0,-1 0 0,1 0-1,0 0 1,-1 1 0,1-1 0,0 1 0,0-1 0,-3 4 0,-38 39 303,33-34-187,-31 34 302,-2-3 0,-1-1-1,-3-3 1,-70 45 0,110-79-694,1 1 0,-1-1-1,0-1 1,0 1 0,-11 2 0,17-5-56,-1 0 0,1 0 0,0 0 0,0 1 0,-1-1 0,1 0 0,0-1 0,0 1 0,-1 0 0,1 0 0,0-1 0,0 1 0,-1 0 0,1-1 0,0 1 0,-2-2 0,3 1-186,-1 1 0,1-1 0,-1 0 0,0 0 1,1 0-1,-1 0 0,1 0 0,0 0 0,-1 0 0,1 0 1,0 0-1,0 0 0,-1 0 0,1 0 0,0 0 1,0 0-1,0 0 0,0 0 0,0 0 0,0 0 0,1 0 1,-1 0-1,1-1 0,1-10-3142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02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700 30 380,'-22'-5'3005,"-20"-19"20150,36 29-21630,-13 10-1435,0-2 0,-1 0-1,-1-1 1,-33 14 0,24-12-106,-48 30 0,26-9 5,-109 80 4,142-98-6,0 0 1,1 1-1,0 0 0,2 2 0,-23 33 0,31-40 1,2 1 1,0 0-1,0 0 1,1 1-1,1-1 1,1 1-1,0 0 1,0 0-1,2 0 1,0 30-1,2-17 8,2-1 0,1 0 0,1 0 0,1 0 0,12 30 0,-16-50 13,1 0 0,1 0 1,-1 0-1,1-1 0,0 1 1,1-1-1,0 0 0,0 0 0,0-1 1,0 1-1,1-1 0,7 5 0,-2-3 13,0 0 0,1-1 0,0 0 0,-1-1 0,1-1 0,22 6 0,-7-5-7,1 0-1,-1-2 1,1-2 0,0 0-1,0-2 1,28-4 0,-50 5-16,-1-1 1,1 0 0,-1 0 0,1 0 0,-1-1 0,0 1 0,0-1 0,0-1-1,7-3 1,-10 5-62,-1-1 0,0 1 0,0 0 0,0-1 0,0 1 0,0-1 0,0 1 0,0-1 0,-1 0 0,1 1 0,0-1 0,-1 0 0,0 1 0,1-1 0,-1 0 0,0 0 0,0 1 0,0-1 0,0 0 0,0 0 0,0 0 0,-1 1 0,1-1 0,0 0 0,-1 1 0,1-1 0,-1 0 0,0 1 0,0-1 0,0 1-1,-2-4 1,2 2-466,0 0 0,0-1 0,0 1 0,0 0-1,0-1 1,1 1 0,-1-1 0,1 1-1,0-1 1,0 0 0,0 1 0,1-1-1,-1 1 1,1-1 0,0 1 0,0 0 0,0-1-1,1-2 1,3-4-1700,0 2 0,0-1 0,1 0 0,0 1 0,7-7 0,-2 1-930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2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854 65 372,'13'-17'17266,"-8"7"-11823,8-1-8336,-4-3-3277,-10 1-2444</inkml:trace>
  <inkml:trace contextRef="#ctx0" brushRef="#br0" timeOffset="1">187 212 120,'1'10'2357,"1"-1"1,0 0-1,0 1 1,1-1-1,5 12 1,9 38 2724,-16-56-4975,-1 0 0,1 0 0,-1 0 0,0 0 0,0 0 0,0 0 0,0 0 0,-1 0 0,1 0 0,-1 1 0,0-1 0,0-1 0,0 1 0,0 0 0,-2 3 0,1-3-92,-1-1 0,0 1 0,1-1 0,-1 0 0,0 0 0,0 0 0,0 0 0,0-1 0,0 1 0,-1-1 0,1 0 0,0 0 0,-1 0 0,1 0 0,-1 0 0,-5-1 0,-58 1-133,67-1 118,-50-8-118,48 8 120,0-1-1,-1 1 0,1 0 1,0-1-1,0 0 1,0 1-1,0-1 1,0 0-1,0 0 0,0 0 1,0 0-1,0-1 1,0 1-1,1 0 0,-1-1 1,1 0-1,-1 1 1,1-1-1,-3-3 1,5 3-8,-1 0 1,0 0 0,1 0-1,0-1 1,-1 1 0,1 0-1,0 0 1,0 0 0,0 0 0,1 0-1,-1 1 1,0-1 0,1 0-1,-1 0 1,1 1 0,3-3-1,32-28-1075,-33 28 732,67-48-5273,4 7-4270,-52 31 6372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3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2185 16 136,'16'-8'9585,"-6"15"-3771,-10-5-5487,1 1 1,-1-1-1,1 0 0,-1 0 1,0 0-1,0 1 0,0-1 0,0 0 1,0 0-1,0 0 0,-1 1 1,0 3-1,-4 7-161,0-1 1,-1 0-1,0 0 1,-1 0-1,0-1 1,0 1-1,-2-2 1,1 1-1,-1-1 1,-19 15-1,12-12-99,0-2 0,-1 0 0,0-1-1,-1-1 1,0 0 0,-33 10 0,17-9-164,0-2 0,-1-2 0,1-1 0,-1-1 1,-1-2-1,1-2 0,-68-7 0,89 5 67,0-1-1,0 0 1,0-1 0,0 0-1,1-1 1,0-1 0,0 0-1,-19-12 1,28 15-14,0 1 1,0-1-1,1 0 1,-1 0-1,1-1 0,0 1 1,0-1-1,0 1 1,1-1-1,-1 0 1,1 0-1,0 0 1,0-1-1,0 1 0,0 0 1,1-1-1,0 1 1,0-1-1,0 1 1,0-1-1,1 0 0,0 1 1,0-1-1,0 0 1,1 1-1,-1-1 1,1 0-1,0 1 0,2-7 1,1 3-124,-1-1 0,1 1 1,0 0-1,1 0 0,0 1 1,0-1-1,1 1 0,0 0 1,11-10-1,-13 14 158,-1 0 0,0 0 1,1 0-1,0 1 0,0-1 0,-1 1 0,2 0 1,-1 0-1,0 0 0,0 1 0,0-1 0,1 1 1,-1 0-1,1 1 0,-1-1 0,1 1 1,-1-1-1,1 1 0,-1 1 0,1-1 0,6 2 1,-9-2 83,0 1 1,0-1-1,0 1 1,0 0-1,0-1 1,0 1-1,0 0 1,0 0-1,0 1 1,0-1-1,0 0 1,-1 0 0,1 1-1,0-1 1,-1 1-1,1 0 1,-1-1-1,0 1 1,0 0-1,0 0 1,1 0-1,-2 0 1,1 0-1,0 0 1,0 0-1,-1 0 1,1 0-1,-1 0 1,1 0 0,-1 1-1,0-1 1,0 0-1,0 0 1,0 0-1,0 1 1,-1-1-1,1 0 1,-1 0-1,1 0 1,-1 0-1,0 0 1,0 0-1,0 0 1,0 0-1,-2 3 1,-76 100 2064,58-74-1656,-1-2 1,-31 33 0,43-53-423,0 0-1,0 0 1,0-1 0,-1-1-1,0 0 1,-1-1-1,0 0 1,0 0-1,0-1 1,-14 3 0,-9 0-47,-1-2 0,1-1 0,-1-2 0,0-2 0,0-1 0,-56-8 0,-214-48-135,289 52 115,-92-26 56,-195-80 0,299 108-56,0 1-1,-1 0 1,1 0-1,0 1 1,0-1-1,-1 1 1,1 0-1,0 1 1,-1-1-1,1 1 1,0 0-1,0 0 0,0 1 1,0 0-1,0-1 1,0 2-1,0-1 1,1 1-1,-1-1 1,1 1-1,-7 6 1,-10 8-3,1 0-1,-35 41 1,45-47-3,6-7 5,1-1-1,0 1 1,0 0 0,0 0 0,1 1-1,0-1 1,0 1 0,0-1 0,0 1-1,0 0 1,1-1 0,0 1 0,0 0-1,0 0 1,1 0 0,0 9-1,1-7 2,0 1-1,0 0 0,1 0 0,1-1 0,-1 1 1,1-1-1,0 0 0,1 0 0,7 12 1,1-3 6,0 0 1,2 0-1,0-1 1,0-1-1,2 0 1,-1-1-1,23 13 1,-14-11-23,0-1 0,1-2 0,1 0 0,0-1-1,1-2 1,0-1 0,0-1 0,52 6 0,-78-13 18,1 1-1,-1-1 1,0 0-1,1 0 1,-1 0 0,0 0-1,1 0 1,-1 0-1,0-1 1,1 1 0,-1 0-1,0-1 1,1 1-1,-1-1 1,0 1 0,0-1-1,3-1 1,-4 2 2,0-1 1,0 1 0,0-1-1,1 1 1,-1-1-1,0 0 1,0 1-1,0-1 1,0 1 0,0-1-1,0 1 1,0-1-1,0 0 1,0 1-1,0-1 1,0 1 0,0-1-1,-1 1 1,1-1-1,0 0 1,0 1-1,0-1 1,-1 1-1,1-1 1,0 1 0,-1-1-1,0 1 1,-1-4 0,-1 1 1,1 0 0,-1 0 0,0 1 0,0-1-1,0 1 1,0-1 0,-1 1 0,1 0 0,-6-2-1,-28-9 10,-1 2-1,-68-11 0,91 19-6,0 2 0,0 0 0,0 0 0,0 1 0,0 1 0,0 1 0,0 0 0,0 1 0,1 1 0,-20 7 0,28-9 3,1 0 0,0 1 0,1 0 0,-1 0 0,0 1 0,1-1-1,0 1 1,0 0 0,0 0 0,0 0 0,0 1 0,1-1 0,0 1 0,0 0 0,0 0 0,-3 10 0,3-6 33,1 0 0,0 0 0,0 0 1,1 0-1,1 0 0,-1 0 1,1 0-1,1 0 0,2 17 0,2-7 35,0 1 0,1-1-1,0 0 1,2 0 0,0-1 0,2 0-1,0 0 1,24 31 0,-25-37-142,1 0 0,1-1 0,0 0 0,1-1 0,0 0 0,0-1 0,1 0 0,25 12 1,-26-16-606,0-1 1,0 0 0,1-1 0,-1-1 0,1 0-1,-1 0 1,1-2 0,0 1 0,-1-1 0,1-1-1,14-3 1,83-21-9904,-73 15 6710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4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86 2128,'14'-20'10659,"16"-9"-2677,-28 26-6920,3 0-1402,0 0 1,-1 0 0,1 1-1,0-1 1,0 1 0,0 0-1,9-2 1,13-2-5622,-3 1-3537,-19 5 6429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4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1752,'14'-4'9339,"4"2"-3816,9 0-2433,16 2-2624,13-2 442,17-2-951,91 7-1,-64 6-9260,-74-1 2496,-14-2 3317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4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36,'5'3'1156,"0"1"0,0-1-1,0 0 1,1-1 0,-1 1 0,1-1 0,0 0 0,0-1-1,-1 1 1,1-1 0,10 1 0,75 1 3551,-48-3-3134,13 4-1003,61 0 84,-104-4-1263,-1-1 0,0 0-1,0-1 1,0 0 0,0-1 0,22-8 0,-32 10-47,1 0 1,-1 0-1,0-1 1,1 1-1,-1-1 1,0 1-1,0-1 1,0 0-1,0 0 1,0 0-1,-1 0 1,1 0-1,0 0 1,-1 0-1,0 0 1,1-1-1,-1 1 1,1-4-1,1-7-2971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5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597 1 16,'-9'0'1030,"1"0"0,-1 1 0,1 0 0,-1 1 0,1 0 0,-14 5 0,16-5-725,0 1 0,1 0 0,-1 0 1,1 0-1,0 1 0,0 0 1,1 0-1,-1 0 0,1 0 0,0 1 1,0 0-1,0 0 0,1 0 0,-1 0 1,1 0-1,0 1 0,1-1 1,-1 1-1,1 0 0,1 0 0,-1 0 1,1 0-1,0 0 0,0 0 0,0 8 1,1-6-148,0 0-1,0 0 1,0 0 0,1 0 0,1 0 0,-1 0-1,1 0 1,0 0 0,1 0 0,0-1 0,0 0-1,1 1 1,0-1 0,0 0 0,1-1 0,0 1-1,0-1 1,0 0 0,1 0 0,0 0 0,0-1-1,11 8 1,0-3-133,0-1 0,1 0-1,-1-1 1,2-1 0,-1-1-1,1 0 1,0-1 0,25 2-1,-20-4-40,-4 0-29,0 0-1,-1 1 0,1 1 1,18 7-1,-38-12 45,0 0 0,0 0 0,0 0 0,1 0 0,-1 0 0,0 0 0,0 0 0,0 0 0,0 1 0,0-1-1,0 0 1,0 0 0,0 0 0,0 0 0,0 0 0,0 0 0,1 0 0,-1 0 0,0 1 0,0-1 0,0 0 0,0 0-1,0 0 1,0 0 0,0 0 0,0 0 0,0 1 0,0-1 0,0 0 0,0 0 0,0 0 0,0 0 0,0 0 0,0 0 0,-1 0-1,1 1 1,0-1 0,0 0 0,0 0 0,0 0 0,0 0 0,0 0 0,0 0 0,0 0 0,0 0 0,0 1 0,0-1-1,-1 0 1,1 0 0,0 0 0,0 0 0,0 0 0,0 0 0,0 0 0,0 0 0,0 0 0,-1 0 0,1 0 0,0 0 0,-13 7-1,-14 3 48,-7-2-63,0-2-1,0-1 0,-1-1 0,1-2 0,-1-1 1,-57-7-1,65 2-622,0-1 0,0-2 0,1 0 0,0-2 1,-31-14-1,-17-18 278,112 117 3597,-33-67-3013,0 1 1,0 0-1,-1 0 1,0 0-1,-1 1 1,0 0-1,2 14 1,-5-22-204,0 0 0,0 0 0,0 0-1,0 0 1,0 0 0,0 1 0,-1-1 0,0 0 0,1-1 0,-1 1 0,0 0 0,-1 0 0,1 0-1,0 0 1,-1-1 0,1 1 0,-1-1 0,0 1 0,0-1 0,0 0 0,0 0 0,-1 0 0,1 0 0,0 0-1,-1 0 1,1 0 0,-1-1 0,0 1 0,0-1 0,-5 2 0,-2 0-269,0 0 1,0-1-1,-1 0 0,1 0 1,-1-1-1,1-1 1,-1 0-1,1 0 0,0-1 1,-14-3-1,4 0-2430,1-2 1,0 0-1,0-1 0,-25-13 1,26 11-139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5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0 472,'13'15'8455,"2"11"-3551,3 3-1980,14 8-111,-18-22-2302,-1 1 0,0 0 0,18 32 0,-29-45-469,0 1 0,0 0 0,0 0-1,-1 1 1,1-1 0,-1 0-1,0 0 1,-1 1 0,1-1 0,-1 0-1,1 1 1,-1-1 0,0 1 0,-1-1-1,1 0 1,-1 1 0,0-1-1,0 0 1,-1 1 0,1-1 0,-1 0-1,-3 7 1,1-7-79,1 0-1,-1 0 1,1 0 0,-1 0-1,0 0 1,0-1 0,-1 0-1,1 0 1,-1 0 0,0 0-1,1-1 1,-1 0 0,0 0-1,-1 0 1,1-1-1,0 1 1,-11 0 0,-40 0-3447,5-12-4333,30 4 4182,-2 1-77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6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600 50 1884,'-36'-10'12892,"-10"10"-7803,35 1-4677,0 1 1,0 0-1,-1 1 1,1 0-1,-13 7 0,19-9-358,1 1 0,0 1-1,0-1 1,0 0 0,1 1-1,-1 0 1,1 0 0,-1 0-1,1 0 1,0 0-1,0 1 1,0 0 0,1-1-1,-1 1 1,1 0 0,0 0-1,0 0 1,-2 8 0,3-7-40,0 0 1,1 0-1,0 0 1,0 0-1,0 0 1,1 0 0,0 0-1,0-1 1,0 1-1,0 0 1,1 0-1,0-1 1,0 1 0,0-1-1,0 1 1,1-1-1,3 4 1,7 10-14,1-2 0,17 17 0,-22-25-2,-1-1 0,0 1 0,0 1 0,-1 0-1,0 0 1,-1 0 0,0 1 0,0 0 0,-1 0-1,0 0 1,-1 1 0,6 20 0,-10-29 21,-1 0 0,1 1 0,0-1 1,-1 1-1,1-1 0,-1 0 0,0 1 0,0-1 0,0 0 1,0 0-1,0 0 0,0 0 0,0 0 0,-1 0 1,1 0-1,-1 0 0,0 0 0,1-1 0,-1 1 0,0-1 1,0 1-1,0-1 0,0 0 0,0 1 0,0-1 1,-1 0-1,1-1 0,0 1 0,0 0 0,-4 0 0,-9 4 92,-1-1-1,0-1 1,-18 2-1,30-4-95,-29 2 38,0-1-1,0-1 0,-63-8 0,76 5 21,0-2 0,0-1-1,0 0 1,0-1-1,1-1 1,0-1 0,-26-16-1,42 22-26,0 0 0,1 0 0,-1-1 0,1 1 0,-1-1 0,1 1 0,0-1 0,0 0 0,0 0 0,1 0 0,-1 0 0,1 0 0,0-1 0,-1 1 0,2 0 0,-1-1 0,0 1 0,1 0 0,-1-1 1,1 1-1,0-1 0,0 1 0,0-1 0,1 1 0,-1-1 0,2-5 0,3-12-94,1 1 1,1 0-1,13-27 1,-4 6-405,1 2-494,-9 22-91,-1 0 1,8-28-1,-13 7-4311,-2 35 4526,-1 0 1,1 1-1,-1 0 0,0-1 0,0 1 1,0-1-1,0 1 0,0 0 0,0-1 1,-1 1-1,-2-3 0,-6-4-3014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6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868 1 2820,'15'32'12673,"-13"-28"-11926,0-1 1,0 1-1,-1 0 0,1 0 0,-1 0 0,0 0 0,0 0 0,1 5 0,-2-7-685,-1 0-1,1 0 1,0 0-1,-1 0 1,0 0-1,1 0 0,-1 0 1,0 0-1,0-1 1,0 1-1,0 0 1,0-1-1,0 1 1,-1 0-1,1-1 1,0 0-1,-1 1 1,1-1-1,-1 0 0,0 0 1,1 1-1,-4 0 1,-6 3-89,-1 1 1,0-2-1,0 0 1,-1 0-1,1-1 1,-1-1-1,0 0 0,1-1 1,-1 0-1,0-1 1,0 0-1,0-1 1,0-1-1,1 0 1,-21-6-1,33 8 3,-1 0-1,1 0 1,-1 0-1,0 0 1,1 0-1,-1 0 1,1-1 0,-1 1-1,1 0 1,-1 0-1,1-1 1,-1 1-1,1 0 1,-1-1 0,1 1-1,-1 0 1,1-1-1,-1 1 1,1-1-1,0 1 1,-1-1-1,1 1 1,0-1 0,0 1-1,-1-1 1,1 1-1,0-1 1,0 0-1,0 1 1,-1-1 0,1 1-1,0-1 1,0 1-1,0-1 1,0 0-1,0 1 1,0-1-1,0 1 1,0-1 0,1 0-1,-1 1 1,0-1-1,0 1 1,0-1-1,1 1 1,-1-1 0,0 1-1,0-1 1,1 1-1,-1-1 1,1 1-1,-1-1 1,0 1-1,1-1 1,-1 1 0,1 0-1,-1-1 1,1 1-1,-1 0 1,1-1-1,-1 1 1,1 0-1,0 0 1,36-21-795,-36 21 818,1-1-1,-1 1 0,1-1 0,-1 1 1,1 0-1,-1 0 0,1-1 1,-1 1-1,1 0 0,0 0 1,-1 1-1,1-1 0,-1 0 1,1 0-1,-1 1 0,1-1 0,-1 1 1,1-1-1,-1 1 0,1 0 1,-1-1-1,0 1 0,1 0 1,-1 0-1,0 0 0,0 0 1,0 0-1,0 0 0,0 1 0,0-1 1,0 0-1,0 0 0,0 1 1,0-1-1,-1 1 0,1-1 1,0 3-1,-1-1 69,1 0-1,-1 0 1,0 0 0,-1 0 0,1 0-1,0 0 1,-1 0 0,0 0-1,0 0 1,0 0 0,0 0 0,0-1-1,0 1 1,-1 0 0,1 0 0,-1-1-1,0 1 1,-3 3 0,-25 24 718,0-1 0,-3-2 0,-48 33 0,-116 61 572,148-92-1268,19-11-489,-1-1 1,-43 16-1,61-29-929,0 0-1,-1-1 1,-18 3-1,22-5-1013,0-1-1,1 0 1,-1 0-1,0-1 1,-15-3-1,13 1-1615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6.9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97 114 1768,'65'20'28030,"-61"-38"-25732,-3 17-2448,-1-1 0,0 1 1,1-1-1,-1 0 0,0 1 0,0-1 0,-1 1 0,1-1 0,0 1 0,0-1 1,-1 1-1,1-1 0,-1 1 0,1-1 0,-1 1 0,0-1 0,1 1 0,-1 0 0,0-1 1,-1-1-1,-124-65-21584,93 54 17491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02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1 123 8,'94'-3'17257,"3"-3"-9088,-7-2-6047,166-27-6292,-148 18 6227,-85 13-2126,-1-1 0,27-9 0,-48 14 39,-1 0-1,0 0 1,0 0 0,1 0 0,-1 0 0,0 0 0,0 0-1,1 0 1,-1 0 0,0 0 0,0 0 0,1-1 0,-1 1 0,0 0-1,0 0 1,0 0 0,1 0 0,-1-1 0,0 1 0,0 0 0,0 0-1,0-1 1,1 1 0,-1 0 0,0 0 0,0-1 0,0 1 0,0 0-1,0 0 1,0-1 0,0 1 0,0 0 0,0 0 0,0-1 0,0 1-1,0 0 1,0 0 0,0-1 0,0 1 0,0-1 0,-10-9-2790,-19-3-4233,-24 15-4084,36-2 8315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7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458 104 844,'-6'-25'5291,"5"18"-3981,0 1 1,0-1-1,-1 1 0,0 0 1,0 0-1,0 0 0,-1 0 0,0 0 1,0 0-1,-1 1 0,-4-6 1,-11 56-505,6-24-525,-2-1 0,1 0 0,-2-1-1,-1-1 1,0-1 0,-1 0 0,-35 24-1,45-36-213,-1 0-1,1 0 1,-1-1-1,0 0 1,0-1-1,0 0 1,0 0-1,-1-1 0,-18 2 1,21-4-80,1 0-1,0 0 1,-1-1-1,1 0 1,-1 0-1,1-1 1,0 0 0,0 0-1,0 0 1,0-1-1,0 0 1,1 0-1,-1 0 1,1-1 0,0 0-1,-7-6 1,-10-17-246,22 27 257,0 0 0,0 0 0,0 0 0,0 0 0,0 0 0,1 0 0,-1 0 0,0 0 0,0 0 0,0 0 0,0 0 0,0 0 0,0 0 0,0 0 0,0 0 0,0 0-1,0 0 1,0 0 0,0 0 0,0 0 0,1 0 0,-1 0 0,0 0 0,0 0 0,0 0 0,0 0 0,0 0 0,0 0 0,0 0 0,0 0 0,0 0 0,0 0 0,0 0 0,0 0-1,0 0 1,0 0 0,0 0 0,0 0 0,1 0 0,-1 0 0,0 0 0,0 0 0,0 0 0,0-1 0,15 18 12,26 41 604,-2 2 0,47 97-1,-74-135-543,1 3-65,-2 1-1,0 0 1,7 32 0,-15-47-510,0-1 0,-1 1 0,0-1 0,-1 1 0,-1 0 0,1 0 0,-2-1 0,1 1 0,-2 0 0,1 0 0,-5 14 0,4-22-226,1-1 1,0 1 0,-1-1 0,1 1 0,-1-1 0,0 0 0,0 0 0,0 0 0,0 0 0,0 0-1,0 0 1,-1-1 0,1 1 0,0-1 0,-1 1 0,1-1 0,-1 0 0,-3 1 0,-9 4-3267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8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1324 113 688,'4'-10'5550,"5"-26"9734,22 48-15047,-9-20-195,-1-1 0,24-13 0,-24 11-61,0 1 0,27-9 1,-48 19 16,0 0 1,1 0-1,-1 1 1,0-1-1,1 0 1,-1 0 0,0 0-1,1 0 1,-1 0-1,0 0 1,0 0-1,1 0 1,-1 1 0,0-1-1,0 0 1,1 0-1,-1 0 1,0 1-1,0-1 1,1 0-1,-1 0 1,0 1 0,0-1-1,0 0 1,0 1-1,1-1 1,-1 0-1,0 0 1,0 1 0,0-1-1,0 0 1,0 1-1,0-1 1,0 0-1,0 1 1,0-1-1,0 0 1,0 1 0,0-1-1,0 0 1,0 1-1,0-1 1,0 0-1,0 0 1,0 1 0,-1-1-1,1 0 1,0 1-1,0-1 1,0 0-1,0 0 1,-1 1-1,1-1 1,0 0 0,0 0-1,-1 1 1,-8 22 33,7-20-19,-5 14 27,-1-1 1,0 0-1,-1-1 1,-1 1-1,-1-2 0,0 0 1,-25 25-1,28-32-42,1 0 1,-2-1-1,1 0 0,-1 0 1,1-1-1,-1 0 0,-1 0 1,1-1-1,-1 0 0,0-1 0,0 0 1,0-1-1,0 0 0,0 0 1,-12 0-1,21-2-11,-1 0 1,1-1-1,-1 1 1,1 0-1,-1 0 1,1-1-1,-1 1 1,1-1-1,0 1 0,-1-1 1,1 0-1,0 1 1,0-1-1,-1 0 1,1 0-1,0 0 0,0 0 1,0 0-1,0 0 1,0 0-1,0-1 1,0 1-1,1 0 0,-1 0 1,0-1-1,1 1 1,-1 0-1,0-3 1,-7-47-729,4 21 176,4 29 565,0 1-1,0 0 1,0-1-1,0 1 1,0 0 0,-1 0-1,1-1 1,0 1 0,0 0-1,0 0 1,-1-1 0,1 1-1,0 0 1,0 0 0,-1-1-1,1 1 1,0 0 0,0 0-1,-1 0 1,1 0 0,0-1-1,-1 1 1,1 0 0,0 0-1,-1 0 1,1 0-1,0 0 1,-1 0 0,1 0-1,0 0 1,-1 0 0,1 0-1,0 0 1,-1 0 0,1 0-1,0 0 1,-1 0 0,1 1-1,0-1 1,0 0 0,-1 0-1,1 0 1,0 0 0,-1 0-1,1 1 1,0-1 0,0 0-1,-1 0 1,1 1-1,0-1 1,0 0 0,0 0-1,-1 1 1,1-1 0,0 0-1,0 1 1,0-1 0,0 0-1,0 0 1,0 1 0,0-1-1,-1 1 1,-19 28 136,8-11-67,-6-12 11,1 2 1,0 0-1,0 1 0,1 1 0,-24 19 0,28-19-37,-1-1 0,1 0-1,-1-1 1,-1-1 0,0 0-1,0 0 1,0-2 0,0 0 0,-1 0-1,-16 2 1,13-5-44,0-1 0,0-1 0,-1-1 0,-26-5 0,35 5 0,1-1 0,0-1-1,0 1 1,0-2 0,0 1 0,0-1-1,1 0 1,-1-1 0,1 0 0,-10-9-1,16 12-3,0 0 0,0 0 0,0 0 0,0 0 0,0 0 0,1-1 0,-1 1 0,1-1 0,-1 0 0,1 1 0,0-1 0,0 0 0,0 1 0,1-1 0,-1 0 0,1 0 0,-1 0 0,1 0 0,0 0 0,0 0 0,0 0 0,1 0 0,-1 1 0,1-1 0,-1 0 0,1 0 0,0 0 0,0 1 0,0-1 0,0 0 0,1 1 0,-1-1 0,1 1 0,0 0 0,-1-1 0,1 1 0,5-4 0,-1-1-17,0 1 1,1 0-1,0 0 0,0 1 0,0 0 0,1 0 0,0 0 0,0 1 0,0 0 0,1 1 1,8-3-1,51-5 18,-64 11 6,0 0 0,0 0 1,0 0-1,-1 1 0,1-1 1,0 1-1,0 0 0,-1 0 1,1 0-1,-1 1 0,1-1 1,-1 1-1,1 0 0,-1 0 1,5 3-1,-8-4-1,1 1 1,0-1-1,0 0 0,-1 0 1,1 1-1,-1-1 1,1 0-1,-1 1 0,1-1 1,-1 1-1,0-1 0,0 1 1,0-1-1,0 0 0,0 1 1,0-1-1,0 1 1,0-1-1,-1 1 0,1-1 1,0 0-1,-1 1 0,1-1 1,-1 0-1,0 1 0,1-1 1,-1 0-1,0 0 1,0 1-1,0-1 0,0 0 1,0 0-1,-1 1 0,-38 39 146,36-37-113,-21 16 263,0-2-1,-34 20 1,41-28-140,1 1-1,-1 0 0,2 2 0,0 0 1,0 0-1,1 2 0,-19 23 0,26-24-26,-1 0 0,2 1 0,0 0 0,-6 19 0,-18 37 769,25-62-747,-1 1 0,0-1 0,0-1 0,-1 1 0,0-1-1,-1 0 1,0-1 0,0 0 0,-1-1 0,-17 10 0,-13 3 7,-59 22 0,64-28-172,22-8-299,-1-1 0,1 0 0,-1 0 0,0-1 1,0-1-1,-21 0 0,28-2-667,-1 0 0,1-1 1,0 0-1,0 0 0,-14-5 0,15 3-501,1 1 1,-1-1-1,1 0 0,0 0 0,0 0 0,0-1 1,0 0-1,-4-4 0,-2-2-2240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8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1708,'2'0'1033,"1"0"0,-1 0 1,0-1-1,0 1 0,1-1 0,-1 0 0,0 1 0,0-1 0,0 0 1,0 0-1,0-1 0,0 1 0,3-3 0,13-13 4637,-14 13-5363,-30 8-19288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9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1944 0 2764,'8'16'11580,"-7"6"-6538,-9 26-4030,5-30 2,1-2-877,-1 0-1,-1 0 1,0-1 0,-1 1 0,-1-1-1,0 0 1,-11 18 0,12-24-38,-1-1 1,-1 0-1,1 0 0,-1-1 1,-1 1-1,1-2 0,-1 1 1,0-1-1,-1 0 0,0-1 1,1 0-1,-18 7 1,-21 5 27,0-2 0,0-3 0,-1-1 0,-1-3 0,-80 5 0,28-11-180,-174-18 1,-5-32 103,229 35-25,0-2 1,2-2 0,-66-33-1,85 30-40,30 11-52,18 0 9,14 3 29,-1 2 0,1 1-1,-1 1 1,1 2 0,0 1 0,33 6 0,-63-7 25,-1 0 0,1 0 0,0 0 0,0 0 0,0 0 0,0 0 0,-1 1 0,1-1 0,0 1 0,0-1 0,0 1 0,-1 0 0,1 0 0,-1 0 0,1 0 0,0 0 0,-1 0 0,0 0 0,1 0 0,-1 1 0,0-1 0,1 0 0,-1 1 0,0-1 0,0 1 0,0 0 0,0-1 0,-1 1 0,1 0 0,0-1 0,-1 1 0,1 0 0,-1 0 0,1-1 0,-1 1 0,0 0 0,0 0 0,0 0 0,0 0 1,0-1-1,0 1 0,-1 0 0,1 0 0,-1 0 0,1 0 0,-1-1 0,1 1 0,-1 0 0,0-1 0,0 1 0,-1 2 0,-7 12 67,-1-1 0,0 1 0,0-2 0,-16 17 0,18-21 17,-61 73 878,-109 102 0,148-158-1089,0-2 1,-2-1-1,-1-1 1,0-2 0,-2-1-1,0-2 1,-43 15-1,71-31-382,1 0-1,-1 0 1,0-1 0,0 0-1,0 0 1,1-1-1,-1 0 1,0 0-1,-12-2 1,-17-13-5698,34 13 5335,-1 0 0,1 0 0,-1 0 0,1 0 0,0 0 0,0-1 0,0 1 0,0-1 0,0 0-1,-1-3 1,-4-8-2527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9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0 173 2076,'17'8'10956,"6"-6"-6065,26-9-3495,-29 4-299,16-1-947,-1-1-1,0-1 1,0-2 0,-1-2-1,53-22 1,-82 29-147,-1 1 0,0-1 1,-1 0-1,1 0 0,0 0 0,-1-1 0,0 1 0,0-1 1,0 0-1,0 1 0,0-2 0,-1 1 0,0 0 1,0 0-1,3-9 0,-5 12 1,1-1-1,-1 1 1,0-1-1,0 1 1,1 0-1,-1-1 1,0 1-1,-1-1 1,1 1-1,0 0 1,0-1-1,0 1 1,-1 0 0,1-1-1,-1 1 1,1 0-1,-1-1 1,0 1-1,1 0 1,-1 0-1,-1-2 1,0 1-2,0 1 1,0 0 0,0 0-1,0 0 1,-1 0 0,1 0-1,0 0 1,0 0-1,-1 1 1,1-1 0,0 1-1,-1 0 1,1-1-1,0 1 1,-1 0 0,1 0-1,-4 1 1,-13 2-337,0 1 1,0 1-1,0 1 0,0 0 1,-28 15-1,-28 9-5789,19-10-614,28-8 3101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29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390 1 2244,'7'5'18802,"-1"0"-16620,16 14-1915,-17-13-182,-1-1-1,0 1 1,0 0 0,0 0-1,-1 0 1,0 1 0,0-1 0,-1 1-1,0 0 1,0-1 0,0 1 0,-1 0-1,0 0 1,0 0 0,-1 0 0,0 9-1,-2-5 5,1-1-1,-2 0 0,1 0 0,-2 0 1,1 0-1,-1 0 0,-1-1 1,0 1-1,0-1 0,-7 8 0,-5 5-16,-2 0 0,0-2 0,-1 0 0,-1-1 0,-1-1 0,0-1 0,-33 18 0,37-24-713,-1-1 0,0-1 0,-24 8 0,-10-7-5482,47-10 4242,-1 0 0,1-1 0,-1 1 0,1-1-1,0 0 1,-10-4 0,-3-2-2138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31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1568,'26'97'11399,"-1"-2"-6426,21 46-2153,84 159-993,-58-139-1817,-63-139-274,13 27-873,-2-26-3245,-20-22 4147,1-1 1,-1 0-1,0 0 1,1 1 0,-1-1-1,0 0 1,1 0-1,-1 0 1,1 0 0,-1 1-1,0-1 1,1 0-1,-1 0 1,1 0 0,-1 0-1,0 0 1,1 0-1,-1 0 1,1 0 0,-1 0-1,0 0 1,1 0-1,-1 0 1,1-1 0,-1 1-1,0 0 1,1 0 0,-1 0-1,1 0 1,-1-1-1,0 1 1,1 0 0,-1 0-1,0-1 1,0 1-1,1 0 1,-1-1 0,0 1-1,0 0 1,1-1-1,-1 1 1,0-1 0,1-5-3533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31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892 96 1996,'-2'-3'455,"0"1"0,0-1 0,-1 1 0,1 0-1,0 0 1,-1 0 0,0 0 0,1 0 0,-1 1 0,0-1-1,0 1 1,0-1 0,0 1 0,-4-1 0,-54-11 745,34 7-563,-45-10 40,-119-12 0,151 26 117,-1 1-1,0 2 0,1 1 0,-64 13 0,95-13-679,1 1 0,-1 1 1,1-1-1,0 1 0,0 0 0,0 1 0,0 0 1,1 0-1,0 1 0,0 0 0,-7 8 0,-29 22-317,40-35-436,-1 0 1,1 1-1,-1-1 0,1-1 1,-1 1-1,0 0 0,1-1 1,-1 0-1,0 0 0,1 0 1,-1 0-1,0-1 0,1 1 1,-1-1-1,1 0 0,-1 0 1,-5-3-1,2 2-1276,-4-1-1085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32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713 1 432,'25'46'11399,"-3"0"-4993,41 98-798,-58-132-5297,110 223 1985,-73-156-1816,-4 1 0,50 149 0,-84-216-381,-1 1 0,-1-1 0,0 0 0,-1 1 0,0-1 0,-1 1 1,0 0-1,-5 26 0,4-34-65,-1-1 0,0 1 1,1 0-1,-2 0 0,1-1 0,-1 0 1,0 1-1,0-1 0,0 0 0,-1 0 1,0-1-1,0 1 0,0-1 1,0 0-1,-1 0 0,0 0 0,0 0 1,0-1-1,0 0 0,0 0 0,-1 0 1,-7 2-1,-9 1-102,-1-1 0,0 0 0,0-2-1,0-1 1,0-1 0,0 0 0,-1-2 0,1-1-1,0 0 1,-23-7 0,-38-11-774,-108-41 0,142 44 607,0 0 27,-8-1 109,1-3 0,1-2 1,-72-41-1,122 61 97,1-1 0,-1 1 0,1-1-1,0 0 1,1-1 0,-1 1 0,1-1 0,0 0 0,0 0 0,0-1 0,1 1 0,0-1 0,0 1 0,0-1 0,1 0 0,-1 0 0,1 0 0,-1-9 0,2 5-76,1 0 1,0 1-1,0-1 1,1 1 0,0-1-1,1 0 1,0 1-1,1 0 1,-1 0-1,2-1 1,6-11 0,7-17-728,61-142-2761,-50 88-2026,-13-4-5629,-14 81 8569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32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50 2952,'6'15'19741,"-13"-25"-15986,-8-3-7918,5 7 1339,0 1 0,-1 0 0,1 0 0,-1 1 0,-21-5 0,4 2-1197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03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6 1148,'-12'-5'12279,"11"18"-6755,14 34-3997,-7-27-96,3 31 238,3 94 1,-10-94-1299,17 95-1,-13-121-329,0-2 17,-1-1 0,2 44 0,-7-66-70,-24-28-4239,22 23 3054,0-1 0,0 0 0,0 0 0,1 0 0,0-1 0,0 1 0,1 0 0,0 0 0,0 0 0,0-1 1,0 1-1,1 0 0,3-9 0,0-5-2427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32.8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919 11 620,'-2'-1'739,"0"0"0,1-1 1,-1 1-1,0 0 0,0 0 0,0 1 0,0-1 1,0 0-1,-1 1 0,1-1 0,0 1 0,0 0 1,0 0-1,0-1 0,-4 2 0,-40 9 4358,40-8-4822,-1 1 0,1-1 1,0 2-1,0-1 0,1 1 1,-1-1-1,1 1 0,-1 1 0,1-1 1,1 1-1,-6 6 0,9-9-257,0 0 0,0 0 0,0 0 0,0 0-1,0 0 1,0 0 0,1 0 0,-1 0 0,1 0 0,-1 0 0,1 0-1,0 1 1,0-1 0,0 0 0,0 0 0,1 0 0,-1 1-1,0-1 1,1 0 0,1 3 0,0-1-4,0-1-1,0 1 1,0-1 0,1 1-1,-1-1 1,1 0 0,0 0-1,0 0 1,0 0 0,5 2 0,9 6-36,1 0 0,0-2 0,31 12 1,-36-16-14,36 13-113,-35-14 109,0 1 0,0 0 0,-1 0 0,0 2 0,0 0-1,-1 0 1,0 1 0,13 11 0,-24-18 41,0-1 0,0 1 1,0 0-1,-1 0 0,1 0 0,0 0 0,-1 0 0,1 0 0,-1 0 0,1 0 0,-1 0 0,1 0 1,-1 0-1,0 0 0,0 0 0,1 0 0,-1 0 0,0 0 0,0 0 0,0 0 0,0 1 0,0-1 0,0 0 1,-1 0-1,1 0 0,0 0 0,-1 2 0,-1-1 11,1 1 1,-1-1-1,0 1 0,0-1 1,0 0-1,0 0 0,0 0 1,0 0-1,0 0 0,-5 2 1,-4 2 81,-1 0 1,0 0-1,-19 5 1,-2-2-46,0-1 0,0-3 1,0 0-1,-1-2 1,1-2-1,-1-1 0,0-1 1,1-2-1,-1-1 1,1-2-1,0-1 0,1-2 1,0-1-1,0-2 1,1-1-1,-31-17 0,60 29-52,1 0-1,-1 1 1,1-1-1,-1 0 0,1 0 1,0 0-1,-1 0 1,1 0-1,0 0 0,0 0 1,0 0-1,0 0 1,0-1-1,0 1 0,0 0 1,0-1-1,-1-2 1,3 4 3,0-1 0,0 1 1,0 0-1,0-1 0,-1 1 1,1 0-1,0-1 1,0 1-1,0 0 0,0 0 1,0 0-1,0 0 0,0 0 1,0 0-1,0 0 0,0 0 1,-1 1-1,1-1 0,0 0 1,0 0-1,0 1 1,0-1-1,0 1 0,-1-1 1,1 1-1,0-1 0,0 1 1,-1-1-1,2 2 0,7 3 60,0 0 0,0 1-1,0 0 1,-1 1-1,14 13 1,-17-16-52,-1 1-1,0-1 1,0 1 0,0 0 0,-1 0 0,0 0 0,0 0-1,0 1 1,0-1 0,-1 1 0,3 10 0,-5-13-9,-1 1 0,1-1 0,-1 0 0,1 0 0,-1 1 1,0-1-1,0 0 0,-1 0 0,1 0 0,0 0 0,-1 0 1,0-1-1,0 1 0,0 0 0,0-1 0,0 1 0,0-1 0,-1 0 1,1 0-1,-1 0 0,0 0 0,1 0 0,-1 0 0,-4 1 1,-7 5-22,0-1 0,-1-1 0,-25 8 0,18-8-702,-1-1 0,0-1 0,0-2 0,-1 0-1,-42-2 1,32-3-2947,0-1 0,0-2 0,-46-13 0,46 9 506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33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344 6 2040,'9'-1'1221,"-2"-1"610,0 1 1,0 0-1,0 1 1,0-1-1,0 1 0,1 1 1,8 1-1,-14-2-1412,0 1 1,0 0-1,0 0 1,0 0-1,0 0 1,0 0-1,0 0 1,0 1-1,-1-1 0,1 0 1,2 3-1,-2-1-472,0 1-1,0-1 0,0 0 1,0 1-1,0-1 0,-1 1 0,1-1 1,0 6-1,-1-5 93,0 1 0,0 0-1,0 0 1,-1 0 0,0 0 0,0-1-1,0 1 1,0 0 0,-1 0 0,0 0 0,0 0-1,0-1 1,-1 1 0,1 0 0,-5 6-1,2-3 6,-1-1 0,0 0-1,0 0 1,-1 0 0,0 0 0,-1-1-1,1 0 1,-8 6 0,-3-1-156,1 0 0,-1-1 1,-1-1-1,0-1 0,0 0 0,-1-1 1,-19 4-1,18-7-1284,0-1-1,0-1 1,-22 0 0,-60-7-11151,74 3 8973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33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659 5 1044,'18'-4'11417,"-7"9"-4347,-10-3-6689,-1-1 0,1 1 0,0 0 0,0 0 0,-1 0 0,1 0 0,-1-1 0,0 1 0,0 0 0,1 0 0,-1 0 0,0 0 0,0 0 0,-1 2 0,0 4-156,0 1 0,-1-1 0,0 0 0,-1 0 0,0 0 0,-4 9-1,-5 1-41,-2 0 0,0-1 0,0-1 0,-2 0 0,0-1 0,-1-1 0,0 0 0,-1-1 0,-35 19 0,10-10-584,-2-2-1,0-1 1,-64 16-1,85-28-1227,0-2-1,-44 5 1,8-13-4728,54 2 4942,0-1 1,0 1-1,1-1 1,-1 0-1,0-1 1,1 0-1,-8-4 0,2-2-2395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33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 1572,'17'-5'3421,"-6"3"-1022,0-2 0,0 1 0,0-1 1,0-1-1,-1 0 0,1 0 1,12-10-1,-45 4-20669,16 13 14437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34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727 108 2320,'-2'-2'956,"-1"0"0,0-1 0,1 1 0,-1-1 0,1 0 0,0 0 0,0 0 0,0 0 0,0 0 0,0 0 0,1 0 0,0-1 0,-2-5 0,3 8-822,0-1 1,0 0-1,1 0 0,-1 1 1,0-1-1,1 0 0,-1 1 0,1-1 1,0 0-1,0 1 0,0-1 1,-1 1-1,1-1 0,1 1 0,-1-1 1,0 1-1,0 0 0,0 0 0,1 0 1,-1-1-1,1 1 0,-1 0 1,1 1-1,-1-1 0,1 0 0,-1 0 1,1 1-1,0-1 0,2 0 0,8-4-31,1 1 0,-1 1 0,1 0 0,0 0-1,16 0 1,-27 2-74,1 1 0,0 0 0,0-1 0,0 1 0,-1 0 0,1 0 0,0 1 0,0-1 1,0 0-1,-1 1 0,1 0 0,0 0 0,-1 0 0,1 0 0,0 0 0,-1 0 0,1 1 0,-1-1 0,0 1 0,0-1 0,1 1 0,-1 0 0,0 0 0,0 0 0,-1 0 0,1 1 0,0-1 0,-1 0 0,1 1 0,0 2 0,-1-2 7,-1 0 0,0 0 0,-1 1 0,1-1 0,0 0 0,-1 0 0,0 0 0,0 0 0,0 0 0,0 0 0,0 0 0,0 0 0,-1-1 0,0 1 0,1 0 0,-1-1 0,0 1 0,0-1 0,-4 4 0,-48 43 211,53-48-242,-29 21-524,-1-1 1,-1-2-1,0 0 1,-45 16-1,-34 6-4989,-1-8-3977,78-25 6306</inkml:trace>
  <inkml:trace contextRef="#ctx0" brushRef="#br0" timeOffset="1">188 89 1344,'16'-13'1615,"0"1"0,1 1 0,0 1 0,23-10 1,-36 18-1257,0 0 0,-1 0 1,1 1-1,0-1 1,0 1-1,0 0 0,0 0 1,0 1-1,1-1 1,-1 1-1,0 0 1,0 0-1,0 0 0,0 1 1,0 0-1,1-1 1,-1 1-1,0 1 0,-1-1 1,1 0-1,0 1 1,0 0-1,0 0 0,-1 0 1,0 1-1,1-1 1,4 5-1,-7-5-323,0-1 1,0 0-1,0 1 0,-1-1 1,1 0-1,0 1 0,-1-1 1,1 1-1,-1-1 0,0 1 1,1-1-1,-1 1 0,0-1 1,0 1-1,0-1 0,0 1 0,0 0 1,0-1-1,-1 1 0,1-1 1,-1 1-1,1-1 0,-1 1 1,1-1-1,-1 0 0,0 1 1,1-1-1,-1 1 0,0-1 1,0 0-1,0 0 0,0 0 1,0 0-1,-2 2 0,-7 7 43,0-1-1,-1 0 1,-14 9-1,3-2 167,-10 13 153,0 1-1,2 1 0,2 2 0,0 1 1,-40 69-1,51-75-169,3 1 1,0 1-1,2 0 1,1 1-1,1 0 1,2 0-1,1 1 1,-4 48-1,10-69-167,0 1 0,2-1-1,-1 0 1,1 0 0,1 1 0,0-1 0,1 0 0,0 0-1,0-1 1,1 1 0,1-1 0,0 0 0,0 0-1,1 0 1,11 15 0,-8-16-78,0 0 0,0 0 0,1-1 0,0-1 0,0 0 0,1 0 0,0 0 0,0-2 0,0 1 0,1-2 0,0 1 0,0-1 0,22 3 0,1-1-994,0-2 1,0-1-1,0-2 1,45-4-1,137-31-13476,-172 26 10663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34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203 98 2112,'29'12'23282,"-49"-20"-24230,-58-31-6280,-21-10-5320,65 36 8858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34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307 133 2100,'-21'-32'7711,"8"12"-3399,1 0 0,-19-40-1,34 71-4109,-1 0 0,-1 1 0,0-1 1,-1 1-1,0-1 0,0 1 0,-1-1 0,-4 17 0,-3 13-58,-14 46 1,20-81-175,-5 17-280,0 0-1,-2 0 1,0-1-1,-17 29 1,21-45-402,1 0-1,-1 0 1,0 0-1,0-1 1,-1 1 0,0-1-1,-8 5 1,8-6-703,-1 0 1,1-1-1,-1 0 0,0 0 1,1-1-1,-1 0 0,0 0 1,-14 1-1,5-1-2138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35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2283 11 1968,'-5'-10'9459,"5"10"-9121,-1 0 0,1 0 0,-1 0 0,1 0-1,0-1 1,-1 1 0,1 0 0,-1 0 0,1 0 0,-1 0-1,-24 6 3818,-21 17-2480,33-15-1468,1 0-1,0 1 1,1 0-1,0 1 1,0 0-1,1 1 1,0 0-1,1 0 1,0 1-1,-12 24 1,19-32-203,-1 1 0,1-1 1,1 1-1,-1-1 0,1 1 1,-1 0-1,1 0 0,1 0 1,-1 0-1,1-1 0,0 1 1,0 0-1,0 0 0,1 0 1,-1 0-1,1 0 0,0 0 1,1-1-1,-1 1 0,1 0 1,0-1-1,0 1 0,1-1 1,-1 0-1,1 0 0,0 0 1,0 0-1,0 0 0,1-1 1,-1 1-1,1-1 0,0 0 1,0 0-1,0 0 0,6 3 1,0-1-137,-1 0 1,1-1-1,0 0 1,18 4-1,18 8-290,-51-12 538,0 0-1,0 0 1,-1 0 0,1-1-1,-1 0 1,-6 2-1,-19 5 0,-1-2-1,0-1 1,0-2 0,0-1 0,-1-1-1,1-2 1,-47-5 0,-7 6 388,-1 3 1,-161 31-1,137-17 5,-448 52 1485,443-63-1397,0-6-1,-214-22 0,311 17-527,0 0 0,1-2-1,-26-8 1,38 10-93,0 1 0,0-1 1,1 0-1,-1 0 0,1 0 1,-1-1-1,1 0 1,0 0-1,1 0 0,-1-1 1,1 0-1,0 1 0,-6-10 1,-15-69-7948,22 73 5593,2 7 1133,-1 0 1,1 0-1,0 0 1,-1 0-1,1 0 1,-1 0-1,0 0 1,0 1-1,-3-4 1,-4 0-2860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35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1 147 916,'18'-4'3728,"-3"0"133,-2 0 75,-2-2-748,0 2-923,-2 0-825,0-4-588,2 2-388,0-2-284,2-1-324,0-1-548,3 0-704,1-2-780,1-2-861,4-2-487,-4 2-220,1 0-57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0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738 93 220,'27'-26'8310,"-14"10"5334,-6 4-13075,0 2-69,-7 9-472,0 1-1,0 0 1,0 0 0,0 0 0,0 0-1,0-1 1,0 1 0,0 0 0,1 0 0,-2 0-1,1 0 1,0-1 0,0 1 0,0 0-1,0 0 1,0 0 0,0 0 0,0 0 0,0-1-1,0 1 1,0 0 0,0 0 0,0 0-1,0 0 1,0 0 0,-1-1 0,-3 1 4178,8-24-2806,-3 28-1195,-6-6-179,5 2-29,-2 0-239,-1-1 91,1 1 0,0 0 0,0 0 1,0 1-1,0-1 0,0 0 1,0 1-1,0-1 0,-1 1 0,-2 1 1,5-2 156,-9 30 122,0 32 308,8-44-390,-1 0 0,-2 0 0,1 0 1,-2-1-1,-10 27 0,3-11 22,1 0-1,1 0 1,2 1 0,-6 61-1,-6 27 526,-67 323 1331,75-376-1703,-35 197 0,-80 406 475,120-621-696,6-39 0,0-1 0,-1 0 0,0 1 0,-1-1 0,0 0 0,-7 15 0,10-24 0,0-1 0,-16-30 0,7 16-907,-1 2 0,0-1 0,-20-17 0,-81-51-10355,53 40 7443,0 1-4070,28 19 3960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03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 2508,'19'6'9300,"3"-1"-3496,50-2-814,-20-2-3866,159 8 466,-171-11-2525,58-9-1,-97 11 733,0 0-1,-1 0 0,1 0 1,-1 0-1,1 0 0,0-1 0,-1 1 1,1 0-1,-1 0 0,1-1 0,-1 1 1,1 0-1,-1-1 0,1 1 0,-1 0 1,1-1-1,-1 1 0,0-1 0,1 1 1,-1-1-1,0 1 0,1 0 0,-1-1 1,0 0-1,1 1 0,-1-1 0,0 1 1,0-1-1,0 1 0,0-1 0,1 0 1,-1 1-1,0-1 0,0 1 0,0-1 1,0 0-1,0 1 0,-1-1 0,1 1 1,0-1-1,0 0 0,-12-22-9860,5 15 6548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0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2224,'2'16'9359,"4"1"-4111,23 35-2814,-11-22-938,71 120 1667,-74-129-2832,0-1-1,2 0 0,0-1 1,35 30-1,-41-42-261,-1 0 0,1 0-1,0-2 1,1 1 0,0-1 0,0-1-1,0 0 1,0-1 0,0 0-1,1-1 1,-1 0 0,1-1 0,0 0-1,-1-1 1,1-1 0,15-2-1,15-4-9,0-2 0,0-3-1,53-21 1,-87 30 11,0 0-1,0-1 1,-1-1 0,0 1-1,0-1 1,12-10 0,-22 16-321,1-1 1,-1 1-1,1-1 1,-1 0 0,1 1-1,-1-1 1,1 0-1,-1 0 1,0 0 0,1 0-1,-1 0 1,1 0-1,-1-1 1,1 1 0,-1 0-1,1-1 1,-1 1 0,1-1-1,-1 0 1,1 1-1,0-1 1,-1 0 0,1 0-1,-2-1 1,-31-22-10769,21 12 6777,-2-2 44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1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28 760,'4'-7'10706,"-2"-2"-3713,3-2-773,12 21-5019,-13-6-934,0 0 1,0 1-1,0 0 0,-1 0 0,0 0 0,0 0 0,0 0 0,-1 1 1,1-1-1,1 11 0,12 66 1826,0 1-771,0-44-1233,1 1 0,2-2 0,2-1-1,1 0 1,49 59 0,-53-75-497,25 36-2072,-41-54 2355,0 0 1,-1-1-1,1 1 0,-1 0 1,1 0-1,-1 0 0,0 1 1,0-1-1,0 0 0,-1 0 0,1 1 1,-1-1-1,0 0 0,0 0 1,0 1-1,-1 4 0,0-5-214,0-1 0,0 0 0,-1 1-1,1-1 1,-1 0 0,0 0 0,0 0-1,0 0 1,0 0 0,0 0 0,0-1 0,0 1-1,0 0 1,-1-1 0,1 0 0,-1 0 0,1 0-1,-1 0 1,1 0 0,-1 0 0,1 0-1,-1-1 1,0 0 0,-4 1 0,-6 0-2548,0-1-1,-1 0 1,-21-3 0,9 1-647,0-2 110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1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694 38 1884,'3'-25'12137,"5"12"-5276,-6 13-6752,-1 0 1,0 0-1,1 0 1,-1 1 0,0-1-1,0 0 1,1 0-1,-1 1 1,0-1-1,0 1 1,1-1 0,-1 1-1,0 0 1,0-1-1,0 1 1,0 0-1,0 0 1,0 0 0,0-1-1,0 1 1,0 0-1,0 0 1,0 1-1,-1-1 1,1 0 0,0 0-1,-1 0 1,1 0-1,0 2 1,9 11 67,-1 0 1,0 1-1,-1 0 1,-1 0 0,0 1-1,-1-1 1,0 2-1,-2-1 1,0 0-1,2 21 1,-6-36-150,0 0 1,0 0 0,0 0 0,0 0-1,0 0 1,-1 0 0,1 0-1,0 0 1,-1 0 0,1 0 0,-1 0-1,1-1 1,-1 1 0,1 0 0,-1 0-1,0 0 1,1-1 0,-1 1-1,0 0 1,0-1 0,1 1 0,-1 0-1,0-1 1,0 1 0,0-1-1,-1 1 1,-34 5 290,24-6-290,0-1 1,1-1-1,-24-5 0,29 6-66,-1-1 0,1 0-1,0 0 1,0-1 0,-1 1-1,2-1 1,-1-1 0,0 1 0,1-1-1,-1 0 1,1 0 0,0-1-1,-6-7 1,26 17-417,6 9 388,-18-12 89,-1 1 1,1-1-1,-1 1 0,0 0 0,0-1 1,0 1-1,-1 0 0,1 0 0,-1 0 0,1 0 1,-1 1-1,0-1 0,0 0 0,0 0 1,-1 1-1,1-1 0,-1 1 0,0-1 1,0 0-1,0 1 0,0-1 0,0 1 1,-1-1-1,0 0 0,0 1 0,0-1 1,0 0-1,0 0 0,0 0 0,-1 0 0,0 0 1,1 0-1,-5 5 0,-7 9 230,-1 0-1,0-1 0,-1 0 1,-22 17-1,16-14-106,-51 44 37,-111 76 0,3-22-4459,175-114 3795,-47 25-5533,15-20-6027,31-9 8070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2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354 9 1280,'2'-1'707,"-1"0"0,1 0 0,0 0 0,-1 0 0,1 0 1,0 1-1,0-1 0,0 1 0,-1-1 0,1 1 0,0 0 0,0 0 0,0-1 0,3 2 0,-5-1-412,0 1 0,0 0-1,0 0 1,0 0 0,0-1-1,0 1 1,-1 0 0,1 0 0,0-1-1,-1 1 1,1 0 0,0 0-1,-1-1 1,1 1 0,-1 0 0,1-1-1,-1 1 1,1-1 0,-1 1-1,1-1 1,-1 1 0,0 0 0,-26 24 2854,3-7-3669,5-7 556,-1-1 0,-1 0 0,1-2 1,-2-1-1,1 0 0,-1-2 0,0 0 0,0-2 0,0 0 1,0-2-1,-1 0 0,-26-3 0,49 2-34,-1 0 0,0 0 1,0 0-1,0 0 0,1 0 0,-1 0 0,0 0 1,0 0-1,0 0 0,1-1 0,-1 1 0,0 0 1,0-1-1,1 1 0,-1 0 0,0-1 0,1 1 1,-1-1-1,0 1 0,1-1 0,-1 1 0,1-1 1,-1 0-1,1 1 0,-1-1 0,1 0 0,-1 1 1,0-2-1,1 0 2,1 1 1,-1 0-1,0 0 0,0 0 1,1-1-1,-1 1 0,1 0 1,-1 0-1,1 0 0,-1 0 1,1 0-1,0 0 0,0 0 1,-1 0-1,1 0 0,1-1 1,38-30 131,-28 26-105,54-25 380,-62 30-364,-1-1 0,1 1 0,0 0 0,0 0 0,0 0 0,0 1 1,0-1-1,0 1 0,0 0 0,0 0 0,0 0 0,0 1 0,0 0 1,6 1-1,-10-2-55,1 0 0,-1 0 1,0 1-1,1-1 0,-1 0 0,0 0 0,1 0 1,-1 1-1,0-1 0,1 0 0,-1 0 1,0 1-1,1-1 0,-1 0 0,0 1 1,0-1-1,1 0 0,-1 1 0,0-1 1,0 0-1,0 1 0,1-1 0,-1 0 1,0 1-1,0-1 0,0 1 0,0-1 1,0 1-1,0-1 0,0 0 0,0 1 1,0-1-1,0 1 0,0-1 0,0 0 1,0 1-1,0-1 0,-1 1 0,-13 16-866,-25 9-2561,38-25 3192,-88 41-12128,57-25 8678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2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258 454 88,'31'-24'21611,"-62"86"-20027,19-45-1453,-1 1 0,-1-1 0,-28 25 0,38-38-127,0-1 1,0 1-1,0-1 1,0 0-1,-1-1 1,1 1-1,-1-1 1,0 0-1,1 0 1,-1 0-1,0-1 1,0 1-1,0-1 1,-1-1-1,1 1 1,0-1-1,0 1 1,0-2-1,-1 1 1,1 0-1,-7-3 1,9 2 17,0 0 0,1-1 0,-1 1 1,1-1-1,-1 1 0,1-1 1,0 0-1,0 0 0,-1 0 0,2-1 1,-1 1-1,0 0 0,0-1 0,1 1 1,-1-1-1,1 0 0,0 1 1,0-1-1,0 0 0,0 0 0,0 0 1,1 0-1,-1 1 0,1-1 1,0-3-1,-2-12 197,2-1 0,2-34 0,0 31-89,16-366 1132,-12 333-299,-6 69-1749,-1 27-4750,0-35 4145,0-1 0,0 1 0,-1-1 0,0 0 0,0 1 0,-4 7 0,-16 26-6063,11-15 3826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3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34 3228,'45'58'24731,"-45"-67"-23137,-6-12-2408,3 18 233,-22-26-7406,-2 4-6152,19 21 10235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4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609 552 2644,'-21'-23'13609,"3"7"-8898,17 14-4629,0 1-1,0 0 1,0 0-1,0-1 0,1 1 1,-1 0-1,0-1 1,1 1-1,-1-1 0,1 1 1,0-1-1,-1 1 1,1-1-1,0 1 0,0-1 1,0 1-1,0-1 1,0 1-1,0-1 1,1 1-1,-1-1 0,1-2 1,3-7 18,0-4-43,1 0 0,1 0 0,9-15 0,-14 26-54,1 1 0,1-1 1,-1 1-1,0 0 0,1 0 1,-1 0-1,1 0 0,0 1 0,0-1 1,0 1-1,0-1 0,1 1 1,-1 0-1,1 0 0,-1 1 1,1-1-1,0 1 0,5-2 0,-9 3 8,1 0-1,0 0 0,0 0 1,0 0-1,0-1 0,0 1 1,0 1-1,0-1 0,0 0 1,0 0-1,0 0 0,0 0 1,-1 1-1,1-1 0,0 0 0,0 1 1,0-1-1,0 1 0,0-1 1,-1 1-1,1-1 0,0 1 1,-1-1-1,1 1 0,0 0 1,-1-1-1,1 1 0,0 0 1,-1 0-1,1 1 0,0 1 38,0 0 1,0 0-1,0 0 0,0 1 0,-1-1 0,0 0 0,0 0 1,0 1-1,0 3 0,-2 7 114,0 0 1,-1 0-1,-5 17 0,4-18-67,-2 4 25,0 0 0,0-1 1,-12 21-1,15-33-110,1 0 0,0-1 0,-1 1 1,0-1-1,0 1 0,0-1 0,0 0 0,-1 0 1,1-1-1,-1 1 0,1-1 0,-1 1 0,0-1 1,0 0-1,0-1 0,0 1 0,0-1 0,-8 2 1,10-3-41,0 0 1,0 0-1,0 0 1,0-1-1,0 1 0,0-1 1,0 1-1,0-1 1,1 0-1,-1 0 1,0 0-1,0 0 1,0 0-1,1 0 1,-1 0-1,1 0 1,-1-1-1,1 1 1,-1-1-1,1 1 1,0-1-1,0 1 1,0-1-1,0 0 0,0 0 1,0 1-1,0-1 1,1 0-1,-2-3 1,-3-9-408,1 1 0,-5-29 1,7 31 191,2 9 225,0 0 0,0 1 0,-1-1 0,1 0 1,-1 1-1,1-1 0,-1 0 0,1 1 0,-1-1 0,0 0 0,0 1 1,0-1-1,0 1 0,0 0 0,0-1 0,0 1 0,0 0 1,0 0-1,-1-1 0,1 1 0,0 0 0,-3-1 0,3 2 17,-1 0-1,1 0 1,-1 0-1,0 0 1,1 0-1,-1 1 1,1-1-1,-1 0 1,1 1 0,-1-1-1,1 1 1,-1-1-1,1 1 1,0 0-1,-1 0 1,1 0-1,0 0 1,-1 0-1,0 1 1,-10 10 76,0 0 0,1 1 0,-15 23 1,17-24-44,-98 124 549,106-134-578,-1-1 0,1 0-1,0 0 1,0 1 0,0-1 0,1 0 0,-1 1 0,0-1 0,0 1-1,1-1 1,-1 1 0,1-1 0,-1 1 0,1 0 0,0-1 0,0 1 0,0 0-1,0-1 1,0 1 0,0-1 0,0 1 0,0 0 0,0-1 0,1 1-1,0 1 1,0-1 1,1-1-1,-1 1 1,1 0-1,-1-1 1,1 0 0,0 1-1,0-1 1,0 0-1,-1 0 1,1 0-1,0 0 1,0 0-1,0-1 1,1 1-1,-1-1 1,2 1-1,13 2 14,0-2-1,0 0 0,27-2 0,-39 1-9,27-3-62,1-2 0,40-11 0,-36 7-62,-124 37 309,52-15-180,-1-2-1,-46 9 0,8-6-61,39-7 144,-1-1 1,-49 1-1,82-6-29,0-1-1,1 0 1,-1 0-1,0 0 1,0 0 0,1 0-1,-1-1 1,1 0-1,-1 1 1,0-1 0,1 0-1,-1 0 1,1 0-1,-1 0 1,1-1-1,0 1 1,0-1 0,0 1-1,-1-1 1,1 0-1,1 0 1,-1 0 0,0 0-1,0 0 1,1 0-1,-1 0 1,1-1-1,0 1 1,0-1 0,0 1-1,0-1 1,-1-2-1,0-7 144,1 0 1,1 0-1,0 0 0,0 0 0,1 0 0,3-13 0,1-20-194,-12-277 305,1 201-216,2-75 2738,4 195-2681,0 1-246,0 0 16,0-1 0,-1 1 0,1 0-1,0 0 1,0-1 0,0 1 0,0 0 0,-1 0 0,1-1 0,0 1 0,0 0 0,-1 0 0,1 0 0,0 0 0,0-1 0,-1 1 0,1 0-1,0 0 1,-1 0 0,1 0 0,0 0 0,-1 0 0,1 0 0,0 0 0,0 0 0,-1 0 0,1 0 0,0 0 0,-1 0 0,1 0 0,0 0-1,-1 0 1,1 0 0,0 0 0,0 0 0,-1 0 0,1 1 0,0-1 0,-1 0 0,1 0 0,0 0 0,0 0 0,-1 1 0,1-1 0,0 0 0,0 0-1,0 1 1,-1-1 0,1 0 0,0 0 0,0 1 0,0-1 0,0 0 0,0 0 0,0 1 0,-1-1 0,1 0 0,0 1 0,0-1 0,0 0-1,0 1 1,0-1 0,0 0 0,0 1 0,0-1 0,1 1 0,-2 12-5858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4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0 119 444,'88'-17'15186,"-1"-2"-8396,169-50-5247,-211 58-4901,-17 8-7574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4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80 768,'30'10'12066,"6"-10"-6250,40-14-3104,-46 8-1617,51-5-198,87 0-1,69-9-2535,-220 16 1192,0-3-4304,-48-9-12050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5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659 14 308,'6'-10'9796,"-5"10"-9370,-1 0 0,1 0 0,0-1 0,21-2 6194,-21 3-6350,1 0 0,0 0 1,-1 1-1,1-1 0,0 0 0,-1 0 0,1 1 0,0-1 0,-1 1 0,1 0 1,-1-1-1,1 1 0,-1 0 0,1 0 0,-1 0 0,0 0 0,1 0 0,-1 0 0,0 0 1,0 0-1,0 1 0,2 1 0,4 23 751,2 8-525,2 0 0,23 52 0,-30-77-504,6 20 138,-17-22-11,-15-8 0,-2-3-89,1-2 0,0-1 0,-44-19 0,57 22-86,0-1-1,0-1 1,1 0 0,0 0-1,0 0 1,0-1 0,1-1-1,0 0 1,1 0 0,-13-17-1,21 26 45,0 1 0,0-1-1,1 0 1,-1 1 0,0-1-1,1 0 1,-1 0-1,1 0 1,0 0 0,-1 0-1,1-1 1,0 1 0,-1 0-1,1-1 1,0 1-1,0-1 1,0 0 0,-1 1-1,1-1 1,0 0 0,0 0-1,0 0 1,0 0-1,0-1 1,-1 1 0,1 0-1,0-1 1,0 1 0,-1-1-1,1 0 1,0 0-1,0 1 1,-1-1 0,1 0-1,-1 0 1,1-1 0,-1 1-1,0 0 1,1 0-1,-1-1 1,0 1 0,0-1-1,0 1 1,0-1 0,0 1-1,0-1 1,0 0-1,0 1 1,-1-1 0,1 0-1,-1 0 1,1 0 0,-1 1-1,0-1 1,0 0-1,0 0 1,0 0 0,0 0-1,0 1 1,0-1 0,-1 0-1,1 0 1,0 0-1,-1 1 1,-1-4 0,4 8 75,-1 1-1,0-1 1,0 1 0,0-1 0,0 1-1,0 0 1,-1 0 0,1-1 0,-1 1 0,0 0-1,0 0 1,-1-1 0,1 1 0,-1 0-1,0-1 1,0 1 0,0 0 0,0-1 0,-1 0-1,1 1 1,-1-1 0,0 0 0,0 1-1,0-1 1,0 0 0,-1 0 0,-3 3-1,-9 9 165,0 0-1,-1-1 0,-29 19 0,29-21-210,-24 16-732,-1-2 0,-2-2 1,-87 36-1,40-27-5399,-4-5-5561,61-19 7458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03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56 220,'-6'-5'2067,"1"0"1,0 0-1,1 0 1,-1 0-1,1-1 1,0 0-1,0 0 1,-3-7-1,4 136 3006,0-87-4540,-2 1 0,-1-1 0,-13 42 0,4-29-361,-27 99 885,38-126-2048,1-1 1,-1 35 0,30-87-16221,-21 15 13480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5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30 824,'44'-22'15115,"-42"20"-14776,0 1 0,0 0 0,0 1 0,0-1 1,0 0-1,0 1 0,0-1 0,0 1 1,0 0-1,0-1 0,1 1 0,-1 0 1,0 0-1,0 0 0,0 1 0,0-1 1,0 1-1,1-1 0,1 2 0,-3-2-467,-1 0 0,0 0 0,1 0 0,-1 1 0,0-1 0,0 0 0,1 0 0,-1 1 0,0-1 0,0 0 1,1 0-1,-1 1 0,0-1 0,0 0 0,0 1 0,1-1 0,-1 0 0,0 1 0,0-1 0,0 0 0,0 1 0,0-1 0,0 0 0,0 1 0,0-1 0,0 0 0,0 1 0,0-1 0,0 1 0,0-1 0,0 0 0,0 1 0,0-1 0,0 0 0,0 1 0,-1-1 0,1 0 0,0 1 0,0-1 0,-14 8-9735,3-2 6660,2 3-459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5.9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2672,'33'-3'10137,"-1"13"-4034,-25-6-5616,0 0 0,-1 1 0,0 0-1,0 0 1,0 0 0,0 1 0,5 7-1,6 10-697,0 1 0,-2 0-1,13 30 1,-25-49 626,-2-3-401,0 1 0,0-1 0,0 0 1,0 0-1,-1 0 0,1 1 0,0-1 0,-1 0 0,0 1 0,1-1 0,-1 0 1,0 1-1,0-1 0,-1 3 0,1-4 1,-1 1 0,1-1-1,-1 0 1,1 0 0,-1 0 0,0 1 0,1-1 0,-1 0 0,0 0-1,0 0 1,0 0 0,0 0 0,0-1 0,0 1 0,0 0-1,0 0 1,0-1 0,0 1 0,-2 0 0,-2 1 8,-1 0-1,0-1 1,0 0-1,0 0 1,0-1 0,0 1-1,0-1 1,0-1 0,0 1-1,-6-2 1,4 1-13,-1 0 0,1 0 0,-1-1 0,1-1 0,0 1 0,0-1 0,-14-8-1,20 10-4,0-1-1,0 1 1,0-1-1,1 0 1,-1 0-1,0 0 1,1 0-1,-1 0 1,1 0-1,0 0 1,-1 0-1,1-1 1,0 1-1,1-1 1,-1 1-1,0 0 1,1-1-1,-1 1 1,1-1-1,0 0 1,0 1-1,0-1 1,0 1-1,0-1 1,0 1-1,1-1 1,-1 1-1,1-1 1,0 1-1,1-4 1,3-6 47,0 0 0,1 0 0,1 0 0,-1 1 0,2-1 0,14-15 0,22-37-1863,-27 16-3725,-16 46 4984,-1 1 1,0-1-1,1 0 0,-1 1 0,0-1 0,0 0 1,0 0-1,0 1 0,-1-1 0,1 0 0,0 1 1,-1-1-1,1 0 0,-1 1 0,0-1 1,1 0-1,-3-2 0,-5-3-3154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7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1731 37 372,'19'-15'8164,"-16"12"-6967,0 1 0,-1-1 1,1 1-1,0 0 1,0 0-1,0 0 0,0 1 1,7-3-1,-9 4-1108,0 0-1,0 0 1,0 0-1,1 1 0,-1-1 1,0 0-1,0 0 1,0 1-1,0-1 1,0 1-1,0-1 1,1 1-1,-1 0 1,0-1-1,-1 1 1,1 0-1,0 0 1,0 0-1,0 0 1,0-1-1,-1 1 1,1 0-1,0 0 1,-1 1-1,1-1 1,-1 0-1,1 0 0,-1 0 1,1 0-1,-1 0 1,0 2-1,5 12-1,-1 0-1,-1 0 1,0 0-1,-1 1 1,-1-1-1,-1 1 1,0-1-1,-3 24 0,2-36-88,0 0-1,0 0 0,-1 0 1,1 0-1,-1 0 0,0 0 1,0 0-1,0 0 0,0 0 0,0-1 1,0 1-1,-1-1 0,1 0 1,-1 0-1,0 0 0,0 0 1,0 0-1,0 0 0,0-1 0,0 0 1,0 1-1,0-1 0,0 0 1,-5 0-1,-12 4-130,-1-1 0,-35 3 1,44-6 57,-88 2-493,92-3 524,-1-1 0,1 0 0,-1 0-1,1-1 1,0 0 0,-1-1 0,1 1 0,0-2-1,-12-5 1,19 8 35,-1 0-1,1 0 1,-1-1-1,1 1 1,-1 0-1,1 0 1,-1-1-1,1 1 1,0-1-1,0 1 1,0-1-1,0 1 1,0-1-1,0 0 1,0 1-1,1-1 1,-1 0-1,0 0 1,1 0-1,0 1 1,-1-1-1,1 0 1,0 0-1,0 0 1,0-2-1,1 0-1,0 0 0,0 1 0,1-1 0,-1 1 0,1-1 0,0 1 0,0 0 0,0-1 0,0 1 0,1 0 0,4-4 0,6-6 13,2 1 1,-1 0 0,31-17 0,-43 27 44,0 1 1,0 0-1,0 0 1,0 0-1,0 0 1,1 0-1,-1 1 1,0-1-1,0 1 1,1-1-1,-1 1 1,0 0 0,1 0-1,-1 0 1,0 0-1,1 0 1,-1 0-1,0 1 1,1-1-1,-1 1 1,0 0-1,0 0 1,1-1-1,-1 1 1,0 1-1,0-1 1,0 0 0,0 0-1,-1 1 1,1-1-1,0 1 1,0 0-1,-1-1 1,1 1-1,-1 0 1,0 0-1,1 0 1,-1 0-1,0 0 1,0 0-1,0 1 1,-1-1 0,1 0-1,0 0 1,-1 1-1,1-1 1,-1 0-1,0 1 1,0-1-1,0 0 1,0 1-1,0-1 1,-1 0-1,1 1 1,-1-1-1,1 0 1,-1 0 0,0 1-1,0-1 1,-2 4-1,-6 7 154,0 0 0,-1 0 0,0-1 0,-1-1 0,0 1 0,-1-2 0,-19 14 0,-98 58 412,127-81-592,-65 36 380,-3-4-1,0-2 0,-2-4 1,-1-3-1,-109 21 0,-386 30 1183,553-74-1554,-19 1-5,0 1-1,0 1 0,1 2 0,-1 2 1,-58 21-1,92-29-24,-1 1-1,0-1 0,1 0 1,-1 1-1,0-1 1,1 0-1,-1 1 1,0-1-1,1 1 0,-1-1 1,1 1-1,-1-1 1,1 1-1,-1 0 1,1-1-1,-1 1 0,1 0 1,0-1-1,-1 1 1,1 0-1,0-1 1,-1 1-1,1 0 0,0 0 1,0-1-1,0 1 1,0 0-1,0 0 1,0-1-1,0 1 0,0 0 1,0 1-1,1 0-1,0 1-1,0 0 1,0-1 0,1 1-1,-1-1 1,0 0-1,1 0 1,0 1-1,3 2 1,1 1-31,1 0 0,-1 0 0,1-1 0,0 1 1,15 6-1,8-1-278,0-3 0,0 0 0,1-2 1,0-1-1,0-1 0,0-2 0,1-1 1,-1-2-1,53-7 0,-70 6 166,-36 5 89,-42 8 86,45-4 64,1 0-1,0 1 1,0 0 0,1 2-1,0 0 1,1 1-1,0 1 1,-22 20 0,36-29-66,0 0 0,-1 0 0,1 1 0,1-1 1,-1 1-1,1-1 0,-1 1 0,1-1 1,0 1-1,0 0 0,0-1 0,1 1 0,-1 0 1,1 0-1,0-1 0,0 1 0,1 0 0,0 7 1,3 9 420,1 0 0,10 29 0,3 13 435,-13-23-462,-3 1 1,-2 41-1,-2-47-335,3 0 0,0 0 1,10 48-1,-6-67-55,-4-31-600,0-7-484,1-3-391,5-31-4661,-5 38 1388,2 0 1,9-28-1,-6 24 721,2-1 98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7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77 468,'2'-2'1182,"0"1"0,0-1 0,0 0 0,0 0 1,0 1-1,0-1 0,0 1 0,1 0 0,-1 0 0,1 0 0,3-2 0,56-9 5391,-33 8-5480,10 1-303,-32 3-813,-1 0-1,1-1 0,0 1 0,-1-1 1,1-1-1,6-1 0,-52-22-10697,31 23 9432,1 0 0,0 1 0,0 0 0,-1 1 0,1-1 0,-9 2 0,-10 2-1734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7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0 165 2904,'48'-15'9452,"-1"-2"-3877,90-37-1776,-86 33-3294,-25 12-851,24-12-1911,-21-2-6594,-21 18 2025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8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95 1344,'69'-6'5414,"36"-18"-4589,-15 3-1600,58-15-3782,-115 28 2726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8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46 1764,'18'-40'9977,"-18"40"-9902,0 0 1,0 0-1,0 0 0,0 0 1,0 0-1,1-1 1,-1 1-1,0 0 1,0 0-1,0 0 1,0 0-1,0 0 1,0 0-1,0 0 1,0-1-1,0 1 1,0 0-1,0 0 1,0 0-1,0 0 1,0 0-1,0 0 0,0-1 1,0 1-1,0 0 1,0 0-1,0 0 1,0 0-1,0 0 1,0 0-1,0-1 1,0 1-1,-1 0 1,1 0-1,0 0 1,0 0-1,0 0 1,0 0-1,0 0 1,0 0-1,0-1 1,0 1-1,0 0 0,-1 0 1,1 0-1,0 0 1,0 0-1,0 0 1,0 0-1,0 0 1,0 0-1,-1 0 1,1 0-1,0 0 1,0 0-1,0 0 1,0 0-1,0 0 1,0 0-1,-1 0 1,1 0-1,0 0 0,0 0 1,0 0-1,0 0 1,0 0-1,-19 18 1936,14-11-1881,0-1-1,0 1 1,1 0-1,0 1 0,0-1 1,1 1-1,0-1 0,0 1 1,1 0-1,0 0 1,0 1-1,1-1 0,-1 14 1,2-18-129,0-1 1,0 1-1,1 0 1,-1 0-1,1-1 1,0 1-1,0 0 1,0-1-1,0 1 1,1-1-1,-1 0 1,1 1 0,0-1-1,0 0 1,0 0-1,0 0 1,1 0-1,-1 0 1,1-1-1,-1 1 1,1-1-1,0 1 1,0-1-1,0 0 1,1-1-1,-1 1 1,0 0-1,1-1 1,-1 0 0,1 1-1,6 0 1,25 3-92,0-1 1,0-2 0,44-3 0,39 3-212,-116-2 298,0 0 1,0 0 0,-1 0-1,1 0 1,0 0 0,0 0-1,0 0 1,-1 1 0,1-1-1,0 1 1,-1 0 0,1-1 0,0 1-1,-1 0 1,1 0 0,-1 0-1,1 0 1,-1 0 0,0 0-1,1 0 1,-1 1 0,2 1-1,-3-2 6,0 0 0,0 1-1,0-1 1,0 0-1,0 1 1,-1-1-1,1 0 1,0 1-1,0-1 1,-1 0-1,1 1 1,-1-1-1,0 0 1,1 0-1,-1 1 1,0-1-1,1 0 1,-1 0 0,0 0-1,0 0 1,-1 1-1,-9 8 40,1 0 0,-1-1 0,-24 14 0,17-11-43,0-1 1,-1-2-1,-1 0 0,0 0 0,0-2 1,0-1-1,-1 0 0,-33 3 0,39-8-57,0 0 0,0-1-1,0-1 1,0-1 0,0 0-1,0-1 1,1-1 0,-1 0-1,1-1 1,0 0-1,0-1 1,-25-15 0,34 18 73,-4-2 88,-1-1 0,1 0-1,0 0 1,0-1 0,1 0-1,0 0 1,0-1 0,-6-9-1,71 35 907,-21-4-737,56 26 110,-83-36-371,-1 1-1,0-1 1,0 2 0,0-1-1,0 1 1,-1 1-1,11 11 1,-16-15 1,1 0 1,-1 0-1,1 1 0,-1-1 1,0 1-1,0-1 1,0 1-1,-1 0 1,0 0-1,1 0 1,-1 0-1,0 0 1,-1 0-1,1 0 0,-1 0 1,0 0-1,0 0 1,0 0-1,0 0 1,-1 0-1,0 0 1,0 0-1,0 0 0,0 0 1,0 0-1,-1-1 1,-3 7-1,1-4-176,-1 0-1,0 0 1,0-1 0,0 0-1,-1 0 1,0 0-1,0-1 1,0 0 0,0 0-1,-1 0 1,1-1-1,-1 0 1,0 0 0,-11 2-1,-16 4-3552,-1-2 0,0-1 0,-55 2 0,61-8 772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9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6 1844,'0'0'270,"1"-1"0,-1 1 0,0 0-1,1-1 1,-1 1 0,0-1 0,1 1-1,-1 0 1,1-1 0,-1 1 0,1 0 0,-1 0-1,1-1 1,-1 1 0,1 0 0,-1 0-1,1 0 1,-1 0 0,1 0 0,-1-1 0,1 1-1,-1 0 1,1 0 0,0 0 0,-1 0 0,1 1-1,-1-1 1,1 0 0,-1 0 0,1 0-1,-1 0 1,1 0 0,-1 1 0,1-1 0,0 1-1,25 17 3829,21 32-930,-46-49-2869,38 37 991,-31-31-1169,0 0 0,0 1 0,0 0 0,-1 0-1,-1 1 1,1 0 0,-1 0 0,5 11 0,-11-18-95,0 0-1,0 0 1,-1 0 0,1 0 0,0 0 0,-1 0 0,1 0 0,-1 0 0,1 0 0,-1 0 0,0 0 0,0 0 0,0 0-1,0 0 1,0 0 0,-1-1 0,1 1 0,-1 0 0,1-1 0,-1 1 0,1-1 0,-1 0 0,0 0 0,-1 2 0,-47 30 31,15-14-1514,-40 14 0,52-24-1535,-1-2 0,-45 10 0,33-15-2081,19-2 2300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5:59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377 82 1408,'28'-23'16946,"-40"36"-14321,1-1-2109,1 1-1,0 0 0,1 1 1,1 0-1,-13 26 0,18-32-442,-1 0 0,1 1-1,0 0 1,1-1 0,0 1-1,1 0 1,-1 0 0,2 0-1,-1 0 1,1 0 0,3 17 0,-3-23-70,2 0 0,-1 0 0,0 0 0,0-1 0,1 1 0,0 0 0,-1 0 0,1-1 1,0 0-1,1 1 0,-1-1 0,0 0 0,0 0 0,1 0 0,0 0 0,-1 0 0,1-1 0,0 1 0,0-1 1,0 1-1,-1-1 0,2 0 0,-1 0 0,6 0 0,10 2 2,-1 0 0,1-2 0,24 0 0,5 0-60,-19 2 0,-16-3 1,0 2 0,0 0 0,-1 0-1,15 5 1,-26-7 53,-1 0 0,1 0 0,-1 0-1,0 1 1,1-1 0,-1 0 0,0 0-1,1 0 1,-1 0 0,0 1 0,0-1-1,1 0 1,-1 0 0,0 1 0,1-1-1,-1 0 1,0 0 0,0 1 0,0-1-1,1 0 1,-1 1 0,0-1 0,0 0-1,0 1 1,0-1 0,0 0 0,0 1-1,0-1 1,1 0 0,-1 1 0,0-1-1,0 1 1,0-1 0,0 0 0,0 1-1,-1-1 1,1 1 0,-11 14 5,-18 8 36,-25 10-64,-2-3-1,-2-2 1,-88 30 0,121-50-37,-1-1 1,-35 6-1,53-11 58,0-1 0,0 0-1,0-1 1,0 0 0,-1 0-1,1-1 1,0 0 0,0-1-1,0 1 1,1-1 0,-1-1-1,-8-3 1,14 4 6,0 1 1,0-1 0,0 0-1,0 0 1,0 0-1,0 0 1,1 0-1,-1-1 1,1 1 0,-1-1-1,1 1 1,0-1-1,0 1 1,0-1-1,0 1 1,1-1 0,-1 0-1,1 1 1,0-1-1,-1 0 1,1 0-1,0 1 1,1-1 0,-1 0-1,1-3 1,1-11 18,2-1 0,9-30 1,-8 28-28,5-21-199,-2 1 0,-2-2-1,1-43 1,-6 54-1465,-2 0-1,-7-47 1,7 74 1025,1 1-1,-1-1 1,0 1-1,0-1 1,0 1-1,0 0 1,-1-1-1,1 1 1,-1 0-1,0 0 1,0 0-1,0 0 1,0 0-1,0 1 1,-1-1-1,1 1 1,-1-1-1,0 1 1,0 0-1,0 0 1,0 0-1,-6-2 1,-12-1-2898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00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644 1 1808,'5'2'1157,"1"1"-1,-1 0 1,0 0-1,0 0 1,0 1 0,0 0-1,0 0 1,-1 0-1,0 0 1,0 1-1,0-1 1,5 9 0,-7-10-973,-1 1 0,1-1 0,-1 1 1,0-1-1,0 1 0,0 0 1,0-1-1,-1 1 0,0 0 0,1-1 1,-1 1-1,-1 0 0,1-1 1,0 1-1,-1 0 0,0-1 0,0 1 1,0 0-1,0-1 0,-1 0 1,-1 5-1,-4 3-140,1-1 1,-1 1-1,-1-1 1,0-1-1,0 1 1,-1-2-1,-10 9 1,13-12-99,0 0 0,0-1 0,0 0 1,0 0-1,-1 0 0,1-1 0,-1 0 0,0 0 1,0-1-1,0 0 0,0 0 0,-1-1 0,-8 1 1,15-2-23,-1 0 1,0 0-1,0 0 1,0-1 0,1 1-1,-1-1 1,0 1 0,0-1-1,1 0 1,-1 0 0,1 0-1,-1 0 1,1 0 0,-1 0-1,1 0 1,-1 0-1,1 0 1,0-1 0,0 1-1,0-1 1,0 1 0,0-1-1,0 1 1,0-1 0,0 1-1,0-1 1,1 0 0,-1 0-1,0-2 1,1 2-59,-1 0 1,1-1 0,-1 1-1,1 0 1,0-1 0,0 1-1,0 0 1,0-1 0,1 1-1,-1 0 1,1-1 0,-1 1-1,1 0 1,0 0 0,0-1-1,0 1 1,0 0-1,0 0 1,0 0 0,0 0-1,1 0 1,2-2 0,-4 4 147,0 0 0,0 0 1,0 0-1,0-1 0,1 1 0,-1 0 1,0 0-1,0 0 0,0 0 1,1 0-1,-1 0 0,0 0 0,0 0 1,0 0-1,1 0 0,-1 0 0,0 0 1,0 0-1,0 0 0,1 0 1,-1 0-1,0 0 0,0 0 0,1 0 1,-1 0-1,0 0 0,0 0 1,0 0-1,1 0 0,-1 0 0,0 0 1,0 0-1,0 1 0,0-1 1,1 0-1,-1 0 0,0 0 0,0 0 1,0 1-1,0-1 0,0 0 1,1 0-1,-1 0 0,0 0 0,0 1 1,0-1-1,0 0 0,0 0 0,0 1 1,5 18 1060,-3 19 842,-7-24-1491,0 0-1,-1 0 1,0 0 0,-1 0 0,0-1-1,-1 0 1,-1-1 0,-18 21-1,-97 88 691,77-78-1078,24-22-163,-84 77-3176,30-37-3572,31-25 43,26-16 3183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04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0 100 1176,'13'10'17546,"-5"-7"-14683,21-4-2731,31-6-141,-31 5-262,1-2 1,33-8 0,-9-10-3434,-49 19 2728,0-1 0,0 1 0,0-1 0,-1 0 0,1-1 0,-1 1 0,5-8 0,-1-1-2280,-4 1-73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00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1 137 3468,'10'0'2557,"-1"-1"-1,1 0 0,0-1 0,-1 0 1,11-3-1,-17 4-2376,0 0 0,-1 1 1,1-1-1,-1 0 0,1-1 0,-1 1 1,0 0-1,1-1 0,-1 1 0,0-1 0,0 0 1,0 1-1,0-1 0,0 0 0,-1 0 1,1-1-1,-1 1 0,1 0 0,-1 0 1,0-1-1,1 1 0,-1-1 0,0-3 0,-1 4-538,0-1 0,0 0 0,-1 1 0,1-1-1,-1 0 1,0 1 0,1-1 0,-1 1-1,0-1 1,-1 1 0,1 0 0,0-1-1,-1 1 1,1 0 0,-1 0 0,-4-4-1,3 2-1013,-1 1 0,0-1 0,0 1 0,0 0 0,0 0 0,0 0 0,-9-4 0,-7 1-2517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01.2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20 1692,'20'-15'9107,"-4"10"-3533,-14 6-5448,-1 0 0,0-1 0,1 1 0,-1 0 0,0 0 0,0 0 0,0 0 0,0 0 0,1 0 0,-1 1 0,-1-1 0,1 0 0,0 0 0,0 1 0,0-1 0,-1 1 0,1-1 0,-1 1 0,1-1 0,-1 1 0,1-1 0,-1 1 0,0-1 0,0 1 0,0-1 0,0 2 0,3 10 33,-1-1-1,-1 0 0,0 1 1,-1-1-1,0 1 0,-1-1 1,0 0-1,-1 1 0,-6 20 1,6-28-161,0 0 0,-1 0 0,1 0 0,-1 0 0,0 0 0,0 0 1,-1-1-1,1 1 0,-1-1 0,0 0 0,-1 0 0,1-1 0,0 1 0,-1-1 0,0 0 0,0 0 1,0 0-1,0-1 0,0 0 0,-1 0 0,1 0 0,0-1 0,-10 2 0,-27 0-184,41-3 186,0 0 0,0 0 0,0 0-1,0 0 1,0 0 0,-1 0 0,1 0 0,0-1-1,0 1 1,0 0 0,0-1 0,0 1 0,0 0-1,0-1 1,0 1 0,0-1 0,0 0 0,0 1-1,0-1 1,0 0 0,0 0 0,0 1 0,1-1-1,-1 0 1,0 0 0,0 0 0,1 0 0,-1 0-1,1 0 1,-1 0 0,1 0 0,-1-2 0,1 2 16,1 0 0,-1 1 1,1-1-1,-1 0 1,1 1-1,0-1 0,-1 1 1,1-1-1,-1 1 1,1-1-1,0 1 1,0-1-1,-1 1 0,1 0 1,0-1-1,0 1 1,-1 0-1,1 0 0,0 0 1,0-1-1,0 1 1,-1 0-1,1 0 0,0 0 1,0 0-1,0 0 1,0 0-1,0 1 1,27 0 375,-13 2-197,0 0 1,0 1-1,0 0 0,-1 2 0,0-1 0,0 2 0,0 0 1,-1 1-1,1 0 0,-2 1 0,0 0 0,0 1 0,14 15 0,14 17 310,-3 2 0,38 58 0,-59-80-440,39 55-32,66 92-6966,5-2-7012,-87-116 9685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02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42 416,'2'-12'15161,"-3"11"-14727,-15-12 5704,-18-3-991,34 16-5124,-1 0 0,1 1-1,0-1 1,-1 0 0,1 0 0,0 0 0,-1 0 0,1 0-1,0 0 1,-1 1 0,1-1 0,0 0 0,-1 0 0,1 0-1,0 1 1,0-1 0,-1 0 0,1 0 0,0 1 0,0-1-1,-1 0 1,1 1 0,0-1 0,0 0 0,0 1 0,0-1-1,0 0 1,-1 1 0,1-1 0,0 0 0,0 1 0,0-1 0,0 0-1,0 1 1,0-1 0,0 0 0,0 1 0,0-1 0,0 0-1,1 1 1,-1-1 0,0 0 0,0 1 0,0-1 0,0 1-1,6 34 1837,16 36 703,63 136-2562,-55-143 0,-3 2 0,26 94 0,-52-153-41,1-1 1,1 1-1,-1 0 1,1-1-1,6 10 1,-9-31-12898,1 14 12302,-1 0-1,1 0 0,-1 0 0,0 0 0,1 0 0,-1 0 0,0 0 1,0 0-1,0-1 0,0 1 0,0 0 0,0 0 0,0 0 1,0 0-1,-1 0 0,1 0 0,0 0 0,-1 0 0,1 0 0,-1-2 1,-6-5-3901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02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2148,'-2'1'958,"-1"1"0,1-1-1,0 0 1,0 1 0,0-1-1,1 1 1,-1-1 0,0 1-1,0 0 1,-2 4 0,4-6-649,-1 1 1,1-1 0,0 1 0,0 0-1,-1-1 1,1 1 0,0 0-1,0 0 1,0-1 0,0 1-1,0 0 1,0-1 0,0 1-1,0 0 1,0 0 0,0-1-1,0 1 1,1 0 0,-1-1 0,0 1-1,0 0 1,1-1 0,-1 1-1,1 0 1,17 13 4154,12-8-3971,399 1 3414,-267-8-3161,-40 3-431,-50 1-367,-1-3-1,117-15 1,-213 3-6531,-17 0 1155,-54-5-6689,55 14 8016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03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1341 22 1628,'7'-22'17746,"-14"26"-13721,7-3-3918,0 0-1,-1 0 0,1 0 0,0 0 1,0 0-1,0 0 0,0 0 0,0 0 1,0 0-1,0 0 0,0 0 0,0 0 1,0-1-1,1 1 0,-1 0 0,0 0 1,1 0-1,-1 0 0,0 0 0,1 0 1,-1-1-1,1 1 0,0 0 0,0 0 0,18 27 733,-15-22-480,34 37 744,-32-37-1021,0 0 0,0 1 0,0-1 0,-1 1 0,0 0 0,-1 0 0,1 1-1,4 11 1,-8-18-78,-1 0 0,0 1 0,1-1 0,-1 0 0,0 1 0,0-1 0,0 0 0,0 1 0,0-1 0,0 1-1,0-1 1,0 0 0,0 1 0,-1-1 0,1 0 0,0 1 0,-1-1 0,0 0 0,1 0 0,-1 1 0,0-1 0,1 0 0,-1 0-1,0 0 1,-2 2 0,1-1-15,-1 0-1,0 0 0,0 0 1,0-1-1,0 1 0,-1-1 0,1 0 1,0 0-1,-1 0 0,-3 1 1,-5-1-265,1 1 0,-1-2 0,1 1 0,-1-1 1,-15-3-1,-6-5-1002,29 6 1203,0 1 0,0-1 0,0 1 0,0 0 0,-1 1 0,1-1 0,0 1 0,0-1 0,-1 1 0,1 0 0,0 1 0,0-1 0,-1 1 0,1 0 0,0 0 0,0 0 0,0 0 0,0 1 0,0 0 0,0 0 0,-4 3 0,-4 2 214,1 0 0,-1-1 0,0 0 1,0-1-1,-1 0 0,1-1 0,-1 0 1,-18 2-1,-37 10-136,-111 43-1,151-49-6,-1 0-1,-50 9 1,66-17 1,0 0 1,0-1-1,0 0 1,0-1-1,0 0 0,0-1 1,0-1-1,-24-5 1,36 7-4,-1 0 1,0-1 0,0 1-1,1-1 1,-1 1-1,0-1 1,1 1 0,-1-1-1,1 0 1,-1 0-1,1 0 1,-1 0 0,1 0-1,0 0 1,-1 0-1,1-1 1,0 1 0,0 0-1,0-1 1,0 1-1,0-1 1,0 1 0,0-1-1,0 1 1,1-1-1,-1 0 1,1 1 0,-1-1-1,1 0 1,0 1 0,-1-1-1,1 0 1,0 0-1,0 1 1,0-1 0,1 0-1,-1 0 1,0 1-1,0-1 1,1 0 0,-1 1-1,2-4 1,1 1-13,-1 0 1,1 0 0,0 0-1,0 0 1,1 0-1,-1 1 1,1-1-1,-1 1 1,1 0-1,0 0 1,0 1 0,1-1-1,-1 1 1,7-3-1,0 1 10,0 1 1,-1 0-1,1 1 0,0 1 0,1-1 0,-1 2 1,17 0-1,-26 0 19,1 0 0,-1 0 1,0 0-1,0 0 0,0 1 0,0-1 1,0 1-1,0-1 0,0 1 0,0 0 1,0 0-1,0 0 0,0 0 0,0 0 1,-1 0-1,1 0 0,0 1 0,-1-1 1,1 1-1,-1-1 0,1 1 0,-1-1 1,0 1-1,1 0 0,-1 0 1,0 0-1,0-1 0,-1 1 0,1 0 1,0 0-1,-1 1 0,1-1 0,-1 0 1,1 0-1,-1 0 0,0 0 0,0 0 1,0 0-1,0 0 0,0 1 0,-1-1 1,1 0-1,-1 0 0,1 0 1,-1 0-1,-1 2 0,-8 19 188,-1 0-1,-2-1 1,0-1 0,-1 0-1,-1-1 1,-32 34 0,5-9-119,-1-2-1,-82 63 1,95-83-949,-2-2 0,-1-1-1,0-2 1,-2-1 0,-54 18 0,29-25-4638,0-11-3397,37 1 4709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03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23 217 2100,'3'1'10318,"4"2"-5661,16 7-1696,-12-7-2634,0 1 0,0-1 0,0-1 0,1 0 0,-1-1 0,1 0 0,-1 0 0,1-2 0,16-1 1,-11 0-329,-1 0 1,0-2 0,0 0 0,0 0 0,30-15-1,-40 17-25,-1-1-1,0-1 1,0 1-1,0-1 1,0 0-1,-1 0 1,1 0 0,-1-1-1,0 0 1,0 0-1,-1 0 1,0 0-1,0 0 1,0-1-1,0 1 1,-1-1-1,0 0 1,0 1-1,1-10 1,-2 11-3,-1 0 1,0 1-1,0-1 1,0 0 0,-1 0-1,1 1 1,-1-1 0,0 1-1,0-1 1,0 0-1,0 1 1,-1 0 0,1-1-1,-1 1 1,0 0-1,0 0 1,0 0 0,-1 0-1,1 0 1,-1 0 0,1 1-1,-1-1 1,0 1-1,0 0 1,0 0 0,0 0-1,-1 0 1,1 0 0,0 1-1,-1-1 1,1 1-1,-1 0 1,-4-1 0,-7-2-301,-1 1 1,0 1-1,0 0 1,-1 1-1,1 0 1,0 1-1,0 1 1,0 1-1,-23 5 1,-21 12-4933,6 9-4119,33-13 5871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04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255 0 2056,'19'1'10731,"-3"0"-5661,-10 0-4601,0 0 0,0 0 0,0 1 0,0 0 1,-1 0-1,10 5 0,-4-1-273,-1 1 0,1-1 1,-1 1-1,-1 1 1,1 0-1,-1 0 1,-1 1-1,0 0 1,0 1-1,13 20 1,-19-25-118,1-1 0,-1 1 1,0 0-1,0 0 1,-1 0-1,1 0 1,-1 1-1,0-1 1,-1 0-1,1 0 1,-1 1-1,0-1 1,0 0-1,-1 1 1,1-1-1,-1 0 1,-1 0-1,1 1 1,-1-1-1,1 0 1,-1 0-1,-1-1 1,1 1-1,-1 0 1,0-1-1,0 1 1,-7 7-1,-3 2-187,-1-1 0,-1 0 0,1-1 0,-2 0 0,0-1-1,0-1 1,-1 0 0,-33 13 0,33-17-1394,0-1 1,0 0-1,0-1 0,-1-1 0,-31 2 0,-51 0-10045,68-2 7679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05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64 388 1916,'3'-8'1411,"0"0"1,1-1-1,0 1 0,0 1 0,1-1 0,0 1 0,0 0 0,8-9 1,5-7 1801,-18 23-3166,0 0 0,1-1-1,-1 1 1,0 0 0,0 0-1,0 0 1,0 0 0,0 0-1,0-1 1,0 1 0,0 0 0,0 0-1,0 0 1,1 0 0,-1 0-1,0-1 1,0 1 0,0 0-1,0 0 1,0 0 0,0 0-1,0-1 1,0 1 0,-1 0-1,1 0 1,0 0 0,0 0 0,0-1-1,0 1 1,0 0 0,0 0-1,0 0 1,0 0 0,0 0-1,0-1 1,0 1 0,-1 0-1,1 0 1,0 0 0,0 0 0,0 0-1,0 0 1,0 0 0,-1-1-1,1 1 1,0 0 0,0 0-1,0 0 1,0 0 0,0 0-1,-1 0 1,1 0 0,0 0-1,0 0 1,0 0 0,0 0 0,-1 0-1,1 0 1,0 0 0,0 0-1,0 0 1,-1 0 0,-19 2 496,-19 7-687,38-9 164,-26 6 16,27-6-4,-1 1 1,1-1-1,-1 0 0,1 0 1,-1 0-1,1 0 0,-1 0 1,1 0-1,-1 0 0,1 0 1,-1 0-1,0 0 0,1 0 1,-1 0-1,1 0 0,-1 0 1,1 0-1,-1-1 0,1 1 1,0 0-1,-1 0 0,1-1 1,-1 1-1,1 0 1,-1-1-1,1 1 0,0 0 1,-1-1-1,1 1 0,0 0 1,-1-1-1,1 1 0,0-1 1,-1 1-1,1-1 0,0 1 1,0-1-1,0 1 0,-1-1 1,-7-31 48,6 27-76,0 1 1,0-1-1,0 0 1,1 0 0,0 0-1,0-9 1,1-5 63,1-1 0,1 1 0,1 0 0,1 1 0,0-1 0,2 1 0,0-1 0,1 1 0,13-23 0,-20 41-50,0-1 1,0 1-1,0 0 0,0 0 1,0 0-1,0 0 1,1-1-1,-1 1 0,0 0 1,0 0-1,0 0 1,0 0-1,0-1 0,1 1 1,-1 0-1,0 0 1,0 0-1,0 0 0,0 0 1,1 0-1,-1 0 0,0 0 1,0 0-1,0 0 1,1 0-1,-1 0 0,0 0 1,0 0-1,0 0 1,1 0-1,-1 0 0,0 0 1,0 0-1,0 0 1,1 0-1,-1 0 0,0 0 1,0 0-1,0 0 1,1 0-1,-1 0 0,0 0 1,0 1-1,0-1 1,0 0-1,1 0 0,8 12 696,3 16 259,130 472 2587,-117-419-7824,-1-116-20466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05.4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837 75 3296,'0'-2'684,"0"-1"-1,0 1 0,0 0 0,-1-1 0,1 1 0,-1 0 1,0-1-1,0 1 0,0 0 0,0 0 0,0 0 1,0 0-1,0 0 0,-1 0 0,1 0 0,-1 0 1,1 0-1,-1 1 0,-4-4 0,1 2-154,0 0 0,0 0-1,0 0 1,-1 1-1,1 0 1,-1 0 0,-11-2-1,-5 0-342,0 2-1,0 0 1,-29 2-1,-2 5-80,0 3-1,0 2 0,1 2 1,1 2-1,0 3 0,1 1 1,-48 27-1,78-36 143,1 1 0,0 1 0,-24 19 0,3 11-2457,10 10-9330,26-42 7956,-2 0-68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05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479 0 2968,'41'36'12736,"3"-1"-6287,-11-10-5416,-1 2-1,-2 1 1,36 42-1,-53-51-774,-1 2 0,-2-1 0,0 1 0,-1 1 0,0 0 0,-2 0 0,-1 1 0,4 25 0,-4-19-132,1 0 1,1 0-1,2-1 0,18 37 0,-25-61-70,-1 1 0,1-1 0,-1 1 0,0 0 1,0 0-1,-1 0 0,1 0 0,-1 0 0,0 0 0,-1 0 0,1 0 0,-1 1 0,0-1 0,-1 6 1,0-7-3,-1 0 0,1 0 1,-1 0-1,0-1 1,0 1-1,0 0 0,0-1 1,-1 0-1,1 0 1,-1 1-1,0-1 1,0-1-1,0 1 0,0 0 1,-1-1-1,1 0 1,-1 1-1,-6 1 1,-27 16-28,0-3 0,-2-1 0,0-2 0,-1-1 0,0-2 0,-1-2 0,0-2 0,-69 3 0,67-13 5,-1-2-1,1-1 1,0-3 0,1-1-1,-51-20 1,87 28-9,1 0 0,-1-1 1,1 1-1,0-1 0,0 0 0,0 0 0,0-1 1,1 1-1,-1-1 0,1 0 0,0 0 0,0 0 1,0-1-1,1 0 0,0 1 0,-5-10 0,4 4 19,0-1-1,1 1 0,0-1 1,1 1-1,0-1 0,1 0 0,0 0 1,1-14-1,1-1-66,2 1 0,1-1 0,1 1 0,1 0 1,1 0-1,1 0 0,2 1 0,13-26 0,-8 16-1520,-3 0 0,17-64 0,-21 41-5771,-8 1-6576,-1 44 9864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05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764 56 364,'16'-23'17711,"-67"3"-14986,21 15-2632,0 1-1,0 1 1,0 2 0,-1 1 0,1 2-1,0 1 1,0 1 0,0 1 0,1 2 0,0 1-1,0 1 1,0 1 0,2 2 0,-47 26-1,56-24 49,1 0-1,0 1 0,1 0 0,1 2 0,0 0 0,2 0 1,0 1-1,1 1 0,-13 25 0,11-16 133,1 1 0,1 1-1,2-1 1,1 2 0,-10 60 0,18-80-243,0-1 0,0 1 1,1 0-1,1-1 0,-1 1 1,2-1-1,0 1 0,0-1 1,1 1-1,0-1 1,1 0-1,0 0 0,0-1 1,1 1-1,0-1 0,1 0 1,0 0-1,14 15 0,-8-13-18,0-1-1,0 0 1,1-1 0,0 0-1,0-1 1,1 0-1,0-1 1,1-1 0,-1 0-1,1-1 1,0-1-1,21 4 1,3-2 24,77 4 0,-100-9-31,0-2 0,0 0 1,0 0-1,0-2 0,0 0 0,-1-1 1,27-10-1,-41 14-10,1-1 1,-1 0-1,1 1 1,-1-1-1,1 0 0,-1 0 1,0 0-1,1 0 0,-1 0 1,0 0-1,0 0 1,0 0-1,0-1 0,0 1 1,0 0-1,0-1 0,1-2 1,0-13-3097,1-3-5465,4 1-5211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06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 3260,'23'13'12066,"-9"-6"-3299,-13-4-7543,-6-1-3562,-39-21-16595,29 19 15035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06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413 22 2816,'0'-1'699,"0"0"-1,-1 0 0,1 0 0,0 0 1,0 0-1,-1 0 0,1 0 1,0 0-1,-1 0 0,1 0 1,-1 0-1,1 0 0,-4-4 3492,3 4-3492,0 1 0,0-1 1,-1 0-1,-8 4 3626,-3 9-4452,5-2 195,0 0 0,1 0 0,0 1 0,1 0 0,-7 14 0,10-20-46,1 1-1,0-1 1,0 1-1,0-1 1,1 1-1,-1 0 1,1 0-1,1 0 1,-1-1-1,1 1 1,0 0-1,0 0 1,2 7-1,-1-10-19,0-1-1,1 0 0,-1 1 1,1-1-1,-1 0 0,1 0 1,0 0-1,0 0 0,0-1 1,0 1-1,0 0 1,0-1-1,0 1 0,0-1 1,1 0-1,-1 0 0,1 0 1,-1 0-1,1 0 0,-1 0 1,1-1-1,-1 1 1,4-1-1,68 4 3,-61-4-7,75-7-213,-69 4 38,1 0 0,0 2-1,0 0 1,36 5 0,-56-4 178,0 0 0,0 0-1,1 0 1,-1 0 0,0 0 0,0 0 0,0 0 0,1 0 0,-1 0 0,0 0 0,0 0 0,0 0 0,0 0 0,1 0-1,-1 0 1,0 0 0,0 1 0,0-1 0,0 0 0,0 0 0,1 0 0,-1 0 0,0 0 0,0 1 0,0-1-1,0 0 1,0 0 0,0 0 0,0 0 0,1 1 0,-1-1 0,0 0 0,0 0 0,0 0 0,0 0 0,0 1 0,0-1-1,0 0 1,0 0 0,0 0 0,0 1 0,0-1 0,0 0 0,0 0 0,0 0 0,0 1 0,-1-1 0,1 0 0,0 0-1,0 0 1,-10 12-2,-14 6 42,-5-1 18,0-2 1,-1-1-1,-1-1 0,-48 14 0,61-22-48,0-2 0,0 0 0,-1 0 0,1-2 0,-1 0 0,1-1 0,-1-1 0,1-1 0,-31-7 0,44 7-5,0 0 0,0 0 0,0 0-1,1-1 1,-1 0 0,1 0 0,-1 0-1,-3-5 1,7 8-4,0-1 1,0 1-1,0-1 0,1 0 1,-1 1-1,0-1 1,0 0-1,1 1 0,-1-1 1,0 0-1,1 0 0,-1 0 1,1 0-1,-1 0 1,1 1-1,0-1 0,-1 0 1,1 0-1,0 0 0,0 0 1,-1 0-1,1 0 1,0 0-1,0 0 0,0 0 1,0 0-1,0 0 1,1 0-1,-1 0 0,0 0 1,0 0-1,1 0 0,-1 0 1,0 0-1,1 0 1,-1 0-1,1 0 0,-1 0 1,1 0-1,0 1 0,-1-1 1,1 0-1,0 0 1,-1 1-1,1-1 0,0 0 1,0 1-1,1-1 0,-1 0 4,1 1 0,0 0 0,-1-1 0,1 1 0,0 0 0,-1 0 0,1 0 0,-1 0 0,1 0 0,0 0 0,-1 1 0,1-1 0,0 0 0,-1 1 0,1-1 0,-1 1 0,1 0 0,-1-1 0,1 1 0,-1 0 0,1 0 0,-1 0 0,0 0 0,0 0 0,1 1 0,-1-1 0,2 3 0,0-1 4,0 0 0,0 1-1,0-1 1,-1 1 0,1 0 0,-1 0-1,0 0 1,0 0 0,2 6 0,-4-3 5,1 1 0,-1 0 1,0-1-1,0 1 0,-1 0 1,0-1-1,0 1 0,-1-1 0,0 1 1,-1-1-1,1 0 0,-1 0 1,-1 0-1,1 0 0,-9 11 0,3-4-311,-1-1 0,-1-1 0,0 0 0,-1 0-1,0-1 1,-21 14 0,29-22-204,0 0 0,0-1 0,0 0-1,0 0 1,-1-1 0,1 1 0,-7 1 0,0-2-2193,0 0 0,0 0-1,-21-2 1,28 0 1849,-14 1-2358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07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34 452,'10'-5'2100,"0"0"0,1 0 0,0 1 0,-1 1 0,1 0 0,1 0 0,16-1 0,-25 3-1964,-1 1 0,1 0 0,0 0 0,-1 0 0,1 0 0,0 0 0,-1 1 0,1-1 0,-1 1 0,1-1 0,-1 1 0,1 0 0,-1 0 0,1 0 0,-1 1 1,0-1-1,0 1 0,1-1 0,-1 1 0,0-1 0,0 1 0,-1 0 0,1 0 0,0 0 0,-1 0 0,1 0 0,-1 1 0,0-1 0,1 0 0,-1 1 0,0-1 0,0 1 0,-1-1 0,1 1 0,-1-1 0,1 6 0,1 3-46,-1 1-1,0 0 0,0-1 1,-2 1-1,1 0 0,-1-1 1,-1 1-1,0-1 0,-1 1 1,0-1-1,-1 0 0,0 0 1,-1-1-1,0 1 0,0-1 1,-1 0-1,-1 0 1,0-1-1,0 1 0,-1-2 1,-12 12-1,6-7-686,-1-1 0,0-1 0,0 0 1,-1-1-1,-29 12 0,-22 5-5315,-2-6-3378,40-13 5426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09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436 139 532,'-8'-4'13867,"8"4"-13823,0-1 4,1 1 1,-1 0-1,1 0 0,-1 0 0,0 0 0,1 0 0,-1 0 0,1 0 0,-1 0 0,0 0 0,1 1 0,-1-1 0,1 0 0,-1 0 0,0 0 0,1 0 0,-1 0 0,0 1 0,1-1 0,-1 0 1,0 0-1,1 1 0,-1-1 0,0 0 0,1 1 0,-1-1 0,0 0 0,0 1 0,1-1 0,-1 0 0,0 1 0,0-1 0,0 0 0,0 1 0,0-1 0,1 0 0,-1 1 0,0-1 1,0 1-1,0-1 0,0 1 0,0-1 0,0 0 0,0 1 0,0-1 0,0 1 0,-1-1 0,1 0 0,0 1 0,0-1 0,0 1 798,4-14 2128,-5 12-2955,0 1 1,0 0 0,0-1-1,1 1 1,-1-1-1,0 1 1,0-1-1,0 1 1,1-1-1,-1 1 1,0-1-1,1 0 1,-1 1-1,0-1 1,1 0 0,-1 0-1,1 0 1,-1 1-1,1-1 1,0 0-1,-1 0 1,1 0-1,0 0 1,-1 0-1,1 0 1,0 0 0,0 1-1,0-1 1,0 0-1,0 0 1,0 0-1,0 0 1,0 0-1,0 0 1,1 0-1,-1-2 1,8-35 601,-6 34-622,0 0-1,0 0 1,0 0 0,0 0 0,1 0-1,-1 1 1,1-1 0,0 1 0,0 0-1,1 0 1,-1 0 0,1 0-1,-1 0 1,1 1 0,0-1 0,0 1-1,0 0 1,0 0 0,8-2 0,-9 4 0,0-1 1,0 0-1,0 1 1,0 0-1,0 0 1,0 0 0,0 0-1,0 0 1,0 1-1,0-1 1,0 1 0,-1 0-1,1 0 1,0 0-1,0 0 1,-1 0-1,1 1 1,0-1 0,-1 1-1,1 0 1,-1 0-1,0 0 1,0 0 0,0 0-1,0 0 1,0 0-1,0 1 1,0-1-1,2 5 1,1 2 30,0 0 0,-1 0 1,0 1-1,0-1 0,-1 1 0,0-1 0,-1 1 1,0 0-1,0 0 0,-1 11 0,-1-16-18,-1 0 0,1 0 0,-1 0 0,0-1 0,-1 1 0,1 0 0,-1-1 0,0 1 0,0-1 0,-1 0 0,1 1 0,-1-1 0,0 0 0,0-1 0,0 1 0,-1 0 0,1-1 0,-1 0 0,0 0 0,0 0 0,0 0 0,-8 3 0,-1 3-119,-2-1-1,1-1 1,-1 0-1,-1-1 1,1-1-1,-1 0 1,0-2-1,0 1 1,0-2 0,0 0-1,-29 0 1,44-2 86,0 0 1,-1 0 0,1-1-1,0 1 1,0 0 0,0 0 0,0 0-1,-1-1 1,1 1 0,0-1-1,0 1 1,0-1 0,0 1 0,0-1-1,0 0 1,0 1 0,0-1-1,0 0 1,1 0 0,-1 1 0,0-1-1,0 0 1,1 0 0,-1 0-1,0 0 1,1 0 0,-1 0 0,1 0-1,0-1 1,-1 1 0,1 0-1,0 0 1,-1 0 0,1 0 0,0 0-1,0-1 1,0 1 0,0 0-1,0 0 1,0 0 0,1 0 0,-1-1-1,0 1 1,0 0 0,1 0-1,-1 0 1,1 0 0,-1 0 0,1 0-1,0 0 1,-1 0 0,1 0-1,1-1 1,0-2 19,0 0 0,1 0-1,-1 0 1,1 1 0,0-1 0,0 1 0,1 0-1,-1 0 1,1 0 0,-1 0 0,1 1-1,8-5 1,-11 7 29,0 1 0,-1-1 1,1 0-1,0 1 0,0-1 0,0 1 0,0-1 0,0 1 0,-1 0 0,1-1 0,0 1 1,-1 0-1,1 0 0,0-1 0,-1 1 0,1 0 0,-1 0 0,1 0 0,-1-1 0,0 1 1,1 0-1,-1 0 0,0 0 0,1 0 0,-1 0 0,0 0 0,0 0 0,0 0 0,0 0 0,0 0 1,0 1-1,3 35 711,-5-24-571,-1 1 0,0-1 1,0 1-1,-2-1 0,0 0 0,0-1 1,-1 1-1,0-1 0,-1 0 0,-1-1 0,0 1 1,-18 18-1,-6 2-115,-3-1-1,-56 40 1,31-25-416,45-32-382,-21 18-359,18-23-2559,3-12-4123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10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50 616,'17'-13'14771,"-1"2"-8891,41-9-5803,-52 19 428,9-3-5160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10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 2380,'20'21'12724,"8"-4"-8264,-22-14-4300,-1 0 1,1 1-1,-1 0 0,1 0 0,-1 0 0,0 0 1,6 8-1,-4-1-62,0 1 0,0 1 0,-1-1 0,-1 1 0,0 0 0,-1 1 0,-1-1-1,0 1 1,0-1 0,-1 1 0,-1 0 0,-1 0 0,0 18 0,-1-16-153,-1-1 0,0 1 0,-1 0 0,0-1 0,-1 0 0,-1 0-1,0 0 1,-2 0 0,1-1 0,-2 0 0,-12 19 0,14-26-647,0 0-1,0 0 1,0-1 0,-1 1-1,0-1 1,-15 9 0,15-11-739,0-1 0,-1 1 0,1-1 0,-1-1 0,1 1 0,-1-2 0,0 1 1,-10 0-1,-3 0-1691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10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80 121 1828,'-10'-24'5884,"-26"-42"-1,18 35-16,37 64-5007,-2 1 1,-2 0 0,-1 1-1,11 41 1,-23-64-1173,1 0 0,-1 0 0,-1 1 0,0-1 0,-1 0 0,-1 1 0,-2 18 0,2-25-267,-1 1 0,0-1 0,0 1 0,0-1 0,-1 0 0,0 0 0,0 0 0,-1-1 0,1 1 0,-1-1 0,0 0 0,-1 0 0,1 0 0,-1 0 0,-6 3 0,-23 13-5632,16-11 2917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11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2005 1 1152,'5'10'13467,"5"25"-8986,3 7-3706,7 28-161,-17-53-605,1-1 1,0 0 0,2 0 0,8 19 0,-12-33-8,-1 0 1,1 0-1,-1 0 1,1 0-1,0-1 1,-1 1-1,1 0 1,0-1-1,0 1 0,0-1 1,0 0-1,0 1 1,1-1-1,-1 0 1,0 0-1,1-1 1,-1 1-1,0 0 1,1-1-1,2 1 1,-2-1-4,0 1 0,0-1 0,0 1 0,0 0 1,0 0-1,0 0 0,0 1 0,-1-1 1,1 1-1,3 2 0,-6-3 5,1-1 0,-1 1 0,0 0 0,0-1 0,1 1 0,-1 0 0,0-1 0,0 1 0,0 0 0,0-1 0,0 1 0,0 0 0,0-1 0,0 1 0,0 0 0,0-1 0,0 1 0,-1-1 0,1 1 0,0 0 0,0-1 0,-1 1 0,1-1 0,0 1 0,-1 0 0,1-1-1,-1 1 1,1-1 0,0 1 0,-1-1 0,1 0 0,-1 1 0,1-1 0,-1 1 0,0-1 0,1 0 0,-1 1 0,-1-1 0,-31 22 326,24-17-232,4-2-69,0-1-1,0 0 1,0 0-1,-1-1 1,1 0-1,0 0 1,-1 0 0,1 0-1,0-1 1,-1 0-1,1 0 1,-1-1-1,-6-1 1,3 1 67,0 1-1,0 0 1,0 0-1,-15 3 1,-34 14 693,1 3 0,-78 39 0,89-38-438,-37 16 157,-20 12-91,-1-5 1,-202 55-1,126-60 572,-1-8 0,-293 12 0,465-43-923,-99-3 731,99 2-687,-1 0 0,1-1 0,-1 0 0,1 0 0,0-1 0,0-1 0,0 1 0,-15-10 0,21 10-87,0 1 0,1 0 0,0-1 0,0 1 1,0-1-1,0 0 0,0 0 0,0 0 0,1 0 0,-1 0 1,1 0-1,0 0 0,0-1 0,0 1 0,0 0 1,1-1-1,-1 1 0,1 0 0,0-1 0,0 1 1,0-1-1,0 1 0,2-5 0,1-11-41,0 0 1,14-36-1,-10 32-57,-1 3-48,10-34-791,-2 1 1,11-83-1,-25 135 790,0 0 0,0-1 1,-1 1-1,1 0 0,0-1 0,-1 1 0,1 0 1,-1-1-1,1 1 0,-1 0 0,1 0 1,-1-1-1,0 1 0,0 0 0,0-1 0,-6-2-3734,11 33-18703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11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68 2996,'2'-3'1203,"1"0"0,-1 0 0,0 0 0,0 0 0,0 0 0,-1-1 0,1 1 0,-1 0 0,0-1 0,0 0 0,0 1 0,0-1 0,0 1 0,-1-1 0,0 0 0,0 1 0,0-8 0,-5 12-2850,1 0 0,-1 0 0,1 0-1,-1 0 1,1 1 0,0 0 0,-1-1 0,1 2-1,0-1 1,0 0 0,-4 4 0,-7 5-1977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13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0 321 2084,'1'-2'641,"-1"1"0,1 0 0,-1-1 0,1 1-1,0 0 1,-1 0 0,1-1 0,0 1 0,0 0 0,0 0 0,0 0-1,0 0 1,0 0 0,0 0 0,0 0 0,0 1 0,0-1-1,1 0 1,-1 0 0,0 1 0,1-1 0,-1 1 0,0-1 0,1 1-1,-1 0 1,2-1 0,21-3 4245,-6 5-4476,-1 2-406,1 0 0,-1 0 0,1-2 0,0 0 0,-1-2 0,1 0 0,0 0 0,-1-2 0,0 0 0,1-1 0,20-8 0,-24 7 11,0 0-1,-1-1 1,0-1-1,0 0 1,0-1 0,19-16-1,-28 21-7,0 0 0,-1 0 0,0 0 0,1-1 0,-1 0 0,0 1-1,-1-1 1,1 0 0,-1-1 0,1 1 0,-1 0 0,-1-1 0,1 1-1,-1-1 1,1 1 0,-1-1 0,0 0 0,-1 0 0,1 1 0,-1-1-1,0 0 1,0 0 0,-1 0 0,-1-8 0,0 10 83,1 0 0,0 0 0,-1 0 0,0 0 0,0 0 0,0 0 0,0 0 0,0 1 0,-1-1 0,1 1 0,-1 0 0,1 0 0,-1 0 0,0 0 0,0 0 0,0 0 0,0 1 0,0-1 0,-4 0 0,-27-17-267,25 13 165,1 2-1,-1-1 1,0 1-1,0 1 1,0 0-1,-1 0 1,1 1-1,-1 0 0,1 0 1,-1 1-1,0 1 1,-13 0-1,16 0 10,0 0 0,0 1-1,0 0 1,0 0-1,0 0 1,1 1 0,-1 0-1,0 0 1,1 1-1,0 0 1,0 0 0,-1 1-1,2-1 1,-1 1 0,0 1-1,1-1 1,0 1-1,-5 6 1,8-7 8,0 0 1,0 0-1,1 1 0,-1-1 1,1 0-1,0 1 1,1-1-1,-1 1 0,1 0 1,0-1-1,0 1 0,0-1 1,1 1-1,-1-1 0,1 1 1,0-1-1,2 5 0,2 9 88,1-1-1,15 31 0,-16-35-48,14 25-11,-18-37-30,0 1 0,-1-1 0,1 1 0,0-1 0,0 0 0,0 0 0,0 1 1,0-1-1,0 0 0,0 0 0,0 0 0,1 0 0,-1 0 0,0 0 0,1-1 0,-1 1 0,0 0 0,3 0 0,-2-3-315,1 0 0,-1-1 1,0 1-1,0-1 0,0 0 0,0 1 0,0-1 0,-1 0 1,1 0-1,1-5 0,0 2-996,36-60-14917,-32 55 12615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05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58 1644,'4'-53'8207,"-4"52"-8132,0 1 0,0 0 0,0 0 0,0 0 0,0 0 0,0-1 0,0 1 0,0 0 0,0 0 0,0 0 0,0 0 0,0 0 0,0-1 0,0 1 0,0 0 0,0 0 0,0 0 0,0 0 0,0 0 0,0-1 0,0 1 0,0 0 0,1 0 0,-1 0 0,0 0 0,0 0 1,0 0-1,0 0 0,0 0 0,0-1 0,1 1 0,-1 0 0,0 0 0,0 0 0,0 0 0,0 0 0,0 0 0,1 0 0,-1 0 0,0 0 0,0 0 0,0 0 0,0 0 0,1 0 0,-1 0 0,0 0 0,0 0 0,0 0 0,0 0 0,0 0 0,1 0 0,-1 0 0,0 1 0,0-1 0,0 0 0,0 0 0,0 0 0,0 0 0,1 0 0,-1 0 0,0 0 0,0 0 0,0 1 0,0-1 0,0 0 0,12 28 2582,-6 4-1819,-1 0 0,-1 0 0,-1 0 0,-2 1 0,-5 49 0,2-37-282,-11 108 1125,-42 200 1,26-189-855,6-41-169,-59 175 0,79-288-812,-1 0 0,2 0-1,-1 1 1,2-1 0,-2 14-1,25-58-7954,13-23 2688,12-36-3312,-30 58 5521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14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429 639 848,'7'-11'3712,"-6"10"-3300,0-1-1,0 1 1,-1 0-1,1-1 1,0 1-1,-1-1 1,1 0-1,-1 1 1,1-1 0,-1 1-1,0-1 1,0 0-1,1 1 1,-1-1-1,0 0 1,-1 1-1,1-1 1,0 1-1,0-1 1,-1 0-1,1 1 1,-1-1-1,1 1 1,-1-1 0,-1-1-1,2 2-228,0 0-1,0-1 1,-1 1-1,1 0 1,0 0 0,-1 0-1,1 0 1,0 0 0,-1 0-1,0 0 1,1 0-1,-1 0 1,0 0 0,1 0-1,-1 0 1,0 1-1,0-1 1,0 0 0,0 0-1,0 1 1,0-1-1,0 1 1,0-1 0,0 1-1,0-1 1,0 1-1,0-1 1,-2 1 0,-33 9 1793,33-7-2055,-209 88 1645,199-83-1482,1 0-1,0 1 1,0 0 0,1 1-1,0 0 1,1 1 0,0 0 0,-16 22-1,20-25-52,1 1-1,0 0 1,0 1-1,1-1 1,0 1-1,0 0 0,1-1 1,0 2-1,1-1 1,-1 0-1,2 1 1,0-1-1,0 1 1,0 11-1,2-16-19,-1 0-1,1 1 1,0-1-1,0 1 1,0-1-1,1 0 1,0 0-1,0 0 1,0 0-1,1 0 1,-1 0 0,1-1-1,0 1 1,1-1-1,-1 0 1,1 0-1,0 0 1,0 0-1,0 0 1,0-1-1,1 0 1,-1 0-1,1 0 1,0-1 0,0 1-1,0-1 1,0 0-1,0-1 1,1 1-1,-1-1 1,10 1-1,-4-1 24,0-1 0,0 0-1,0 0 1,0-1-1,0-1 1,-1 0 0,1 0-1,0-1 1,-1 0-1,1-1 1,-1 0 0,0-1-1,-1 0 1,18-12-1,-15 7-27,-1-1 0,0 0 0,0-1 0,-2 0-1,1 0 1,-1-1 0,-1 0 0,0-1-1,-1 0 1,-1 0 0,0-1 0,-1 0 0,0 0-1,-1 0 1,3-22 0,0-23-235,-2 0-1,-5-100 1,-1 130 85,-14-399-7,15 428 162,0 1-1,0 0 0,0 0 1,0 0-1,-1-1 0,1 1 1,0 0-1,0 0 0,0-1 1,0 1-1,0 0 0,0 0 1,0 0-1,0-1 0,0 1 1,0 0-1,0 0 0,0-1 1,0 1-1,0 0 0,0 0 1,0-1-1,0 1 0,0 0 1,0 0-1,0-1 0,1 1 1,-1 0-1,0 0 0,0 0 1,0-1-1,0 1 1,0 0-1,1 0 0,-1 0 1,0 0-1,0-1 0,0 1 1,1 0-1,-1 0 0,0 0 1,0 0-1,0 0 0,1 0 1,-1 0-1,0 0 0,0 0 1,1-1-1,8 14 262,5 23-18,-9 1-107,-2 1 0,-1-1-1,-3 44 1,1 41-635,0-120 490,0 7-862,1 0-1,0 0 1,0 0 0,5 14 0,-5-19-230,1 0-1,0-1 0,0 1 1,0-1-1,1 0 1,-1 1-1,1-1 1,-1 0-1,1-1 1,0 1-1,0 0 0,0-1 1,5 3-1,5 3-2842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14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134 768 2380,'26'7'8893,"2"-8"-3498,-19 0-4698,0-1 0,-1 0 0,1-1 0,15-6 0,-13 3-724,-1 1-1,1-1 0,-1-1 0,0 0 0,-1-1 0,0 1 0,15-17 0,-21 19 26,0 0 0,-1 0-1,1 0 1,-1 0-1,0-1 1,0 1-1,-1-1 1,1 1-1,-1-1 1,0 1-1,-1-1 1,0 0-1,0 0 1,0 1-1,0-1 1,-1 0-1,0 1 1,0-1-1,-3-7 1,-2-6-57,0 0 0,-1 1 0,-1 0 0,-13-20 0,15 28 74,1 1 0,-2 1-1,1-1 1,-1 1-1,-1 0 1,1 0-1,-1 1 1,-1 0-1,1 1 1,-1-1-1,0 2 1,-12-7-1,16 11 36,1-1 0,0 1 0,0-1-1,-1 1 1,1 1 0,-1-1 0,1 1-1,-1-1 1,1 1 0,-1 0 0,1 1-1,-1-1 1,1 1 0,-1 0 0,1 0-1,-1 1 1,1-1 0,0 1 0,0 0-1,0 0 1,0 0 0,0 0 0,0 1-1,1 0 1,-1 0 0,1 0 0,0 0-1,0 0 1,0 1 0,0-1 0,-3 6-1,-4 7 128,2 0 0,-1 1 0,2 1 0,0-1 0,1 1 0,1 0 0,1 1 0,1-1 0,0 1 0,1-1 0,1 1 0,1 0 0,0 0 0,2-1 0,0 1 0,8 33 0,-8-45-118,1 0 0,0 0 0,0 0 0,0-1 0,0 1 0,1-1-1,0 1 1,1-1 0,-1-1 0,1 1 0,0-1 0,1 0 0,-1 0 0,1 0 0,0-1-1,0 1 1,1-2 0,-1 1 0,1-1 0,0 0 0,0 0 0,0-1 0,0 0 0,0 0-1,0 0 1,1-1 0,-1 0 0,9-1 0,-8 0-50,1 0-1,-1-1 1,1 0-1,-1-1 1,1 0-1,-1 0 1,0 0-1,0-1 1,0-1-1,-1 1 1,1-1-1,-1-1 1,1 1-1,-1-1 1,-1 0-1,1-1 1,-1 0-1,0 0 1,0 0-1,-1-1 1,0 0 0,0 0-1,0 0 1,4-10-1,2-10-25,-1-1 0,-1 0 0,-1-1-1,-2 1 1,-1-1 0,1-31 0,-2-184-917,-6 145 447,4-79 2833,3 307-1847,-4-78-648,8 66-1,-6-99-590,0 0 0,2-1 0,0 1 0,9 17 0,4-7-4098,-15-26 4057,-1-1 1,0 1-1,0 0 0,1-1 0,-1 0 0,1 0 0,-1 1 0,1-2 1,0 1-1,-1 0 0,1 0 0,0-1 0,-1 1 0,1-1 0,5 0 1,9 0-3059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15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35 892,'16'-9'5114,"-10"5"-3261,0 0-1,1 1 0,-1 0 1,1 0-1,0 1 0,0 0 1,7-2-1,-11 4-1616,0 0-1,0 0 1,0 0 0,-1 1-1,1-1 1,0 1 0,-1 0-1,1-1 1,0 1-1,-1 1 1,1-1 0,-1 0-1,1 0 1,-1 1 0,0 0-1,1-1 1,-1 1 0,0 0-1,0 0 1,0 0 0,-1 0-1,4 4 1,5 8 41,0 0 0,-1 1-1,0 0 1,-1 0 0,-1 1-1,0 0 1,-2 0 0,1 0 0,-2 1-1,0 0 1,-1 0 0,1 22 0,-4-22-372,0-1 0,-1 0 0,-1 0 0,0 1 1,-1-1-1,-1 0 0,-1-1 0,0 1 1,-1-1-1,0 0 0,-1 0 0,-1-1 1,-10 14-1,2-6-1115,-2-1 0,0 0-1,-1-2 1,-1 0 0,-41 29 0,-122 64-10742,161-99 10587,-54 29-3021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15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1152,'10'5'11018,"-10"-5"-10736,1 1-87,-1-1 0,0 0 0,0 0 0,0 1 0,0-1 0,0 0 0,0 1-1,2 0 1171,-2-1-1170,0 0-1,0 1 1,1-1 0,-1 0 0,0 0 0,0 0 0,1 0 0,-1 0 0,0 1 0,0-1-1,1 0 1,-1 0 0,0 0 0,1 0 0,-1 0 0,0 0 0,0 0 0,1 0 0,-1 0-1,0 0 1,1 0 0,-1 0 0,0-1 0,1 1 0,-1 1-111,1-1 0,-1 0 0,1 1 0,-1-1 0,1 1 0,-1-1 0,1 0 1,-1 1-1,1-1 0,-1 1 0,0 0 0,1-1 0,-1 1 0,0-1 0,0 1 0,1-1 0,-1 1 0,0 0 1,0-1-1,0 1 0,0 0 0,0-1 0,0 1 0,0 0 0,0-1 0,0 1 0,0-1 0,0 2 0,-2 24 712,2-23-559,-5 59 798,-1 9 158,6 115 1,2-161-1113,1-1 0,1 1 1,2-1-1,0 1 0,1-2 0,2 1 0,0-1 1,18 31-1,-11-28-205,1-1-1,1-1 1,1-1 0,1 0-1,1-2 1,1 0 0,1-1 0,0-2-1,2 0 1,0-2 0,1 0-1,0-2 1,1-1 0,39 13 0,-29-14-1177,0-1-1,1-3 1,0 0 0,52 2 0,-47-8-1916,0-2 0,1-2 0,72-13 0,-37-2-1089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17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406 0 948,'-21'13'9891,"11"6"-3601,9-15-5788,1 0-1,0 0 1,0 0-1,0 0 0,0 0 1,1 0-1,-1 0 1,1 0-1,0 0 1,3 5-1,1 5 140,2 0-1,0-1 1,0 0-1,18 23 1,-20-32-584,-1 1 0,1-2 0,0 1 0,0 0 0,0-1 0,0 0 0,1 0 0,-1-1 0,1 1 0,0-1 0,0-1 0,0 1 0,0-1 0,10 1 0,14 2-56,50-3 1,-60-1 20,-1 0-19,104-4 70,-109 3-57,0-1 0,0 0 0,0-1 0,0-1 0,-1 0 0,19-9 0,-31 12-14,0 1-1,-1 0 1,1 0-1,0-1 1,-1 1-1,1 0 1,0-1-1,-1 1 1,1-1-1,-1 1 1,1-1-1,-1 1 1,1-1-1,-1 1 1,1-1-1,-1 0 1,1 1-1,-1-1 1,0 0-1,1 1 1,-1-1-1,0 0 1,0 1-1,1-1 1,-1 0-1,0 0 1,0 1-1,0-1 1,0 0-1,0 0 1,0 1-1,0-2 1,-1 0-2,0 1 0,0-1 0,0 0 0,0 1 0,0-1 0,0 1 0,-1-1 1,1 1-1,0 0 0,-1-1 0,1 1 0,-3-1 0,-47-24-34,22 20-100,1 1 0,-1 1 0,0 2 0,0 1-1,0 1 1,-42 5 0,-173 38-1636,216-37 1583,3 0 231,0 1 1,1 1-1,0 1 0,0 2 1,-43 25-1,54-28 104,1 1-1,0 0 1,0 0 0,1 1 0,0 1 0,0 0-1,1 0 1,1 1 0,0 0 0,1 1 0,-11 20-1,17-28-86,0 0 1,1 0-1,-1 0 0,1 0 0,0 0 0,0 0 0,0 0 0,1 0 0,0 1 0,0-1 0,0 0 0,1 0 0,-1 0 0,1 0 1,1 0-1,-1 0 0,3 7 0,0-5 23,0 0-1,0-1 1,0 1 0,1-1 0,0 0-1,0 0 1,0-1 0,1 0 0,0 0 0,11 7-1,-1-1 37,2-2 0,0 0-1,0-1 1,0-1-1,1 0 1,0-2-1,0 0 1,24 3-1,69 5-19,0-5-1,117-6 1,-219-3-591,-1 0-1,1 0 1,-1-1-1,1-1 1,-1 0-1,0 0 1,0 0-1,-1-1 1,1-1 0,10-6-1,25-26-7394,-5-7-4185,-30 32 8410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17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1 190 660,'6'-15'21900,"8"31"-17008,5 21-6900,-14-28 3984,16 55-926,8 14-285,-27-72-707,1-1 0,0 0 0,0 0 0,1 0-1,-1 0 1,1-1 0,0 1 0,0-1 0,1 0 0,-1-1 0,8 6 0,-7-9-35,0 0 0,0-1 0,0 1 0,-1-1 0,1 0 0,0 0 0,0 0 0,0-1 0,-1 0 0,1 0 0,-1 0 0,8-5 1,-4 3 22,18-9 108,0-1 0,-1-1 1,-1-1-1,0-2 0,-1 0 0,27-30 0,109-138 53,-129 149-247,-28 35-17,0 0 0,0 0 0,-1-1 0,1 1 0,-1 0-1,1-1 1,-1 1 0,0 0 0,0-1 0,0 0 0,0 1 0,0-1 0,0-4-1,-1 6-177,-1 0 0,0 0 0,0 1 0,1-1-1,-1 0 1,0 0 0,0 1 0,0-1-1,0 0 1,0 1 0,0-1 0,0 1-1,0-1 1,0 1 0,0 0 0,0-1-1,0 1 1,0 0 0,-1 0 0,1 0 0,0 0-1,0 0 1,0 0 0,0 0 0,0 0-1,-1 0 1,1 0 0,0 1 0,0-1-1,-1 1 1,-62 1-16094,43 0 11944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18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2260,'1'17'10039,"10"3"-5402,16 13-1130,-5-13-3033,0-1 0,2-1-1,0-1 1,1-2 0,1 0 0,0-1 0,1-2 0,0-1 0,52 15 0,-61-21-472,1-1 0,-1-1 0,1 0 0,0-2 0,0 0-1,0-1 1,0 0 0,0-2 0,0 0 0,0-2 0,-1 0-1,1-1 1,-1 0 0,0-2 0,-1 0 0,23-13 0,-31 15-16,-1-1 0,0 0 0,0-1 1,0 0-1,-1 0 0,0 0 0,0-1 0,-1 0 1,6-10-1,-10 15 13,-1 1-1,0-1 1,1 0 0,-1 1 0,0-1-1,0 0 1,-1 1 0,1-1-1,-1 0 1,1 0 0,-1 0 0,0 0-1,0 0 1,0 0 0,0 1 0,-1-1-1,1 0 1,-1 0 0,0 0 0,1 1-1,-1-1 1,0 0 0,-1 1-1,1-1 1,-1 0 0,1 1 0,-1 0-1,1-1 1,-1 1 0,0 0 0,0 0-1,-1 0 1,1 0 0,0 0 0,-5-2-1,-9-6-34,-1 1-1,1 1 0,-2 0 0,1 1 1,-1 1-1,-1 1 0,1 0 0,0 1 1,-1 2-1,-20-2 0,-15 2-598,1 3 0,-69 9 0,107-9 627,0 2 0,0 0-1,0 0 1,0 2-1,1 0 1,-1 0-1,1 1 1,1 1-1,-1 0 1,1 1-1,-17 14 1,22-15 162,-1 1 0,1 1 0,0 0-1,1 0 1,0 1 0,0-1 0,1 1 0,0 1 0,1-1 0,1 1-1,-1 0 1,2 0 0,-1 1 0,1-1 0,-1 15 0,2-15-6,1-1 0,0 0 0,1 1 0,0-1 0,1 0 0,0 1 0,0-1 1,1 0-1,0 0 0,6 14 0,-5-17-82,0-1 1,1 0-1,0 0 1,0-1-1,0 1 1,0-1-1,1 0 0,0 0 1,0 0-1,1-1 1,-1 0-1,1 0 1,0 0-1,0-1 1,0 0-1,10 4 1,41 11 28,-1-2 1,2-3-1,0-2 1,0-3-1,80 1 1,-109-8-816,-1-1-1,1-1 1,-1-1 0,46-11-1,-45 5-3755,-2 0 0,38-18 0,-22 6-2808,-22 7 3716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19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3 1892,'9'-3'10030,"-1"9"-3826,7 24-1776,-12-20-4214,-1 0 0,0 0 0,0 0 0,0 18-1,-2-20-73,-2 0 0,1 0 0,-1 0 0,0 0 0,0 0 0,-1 0 0,0-1-1,-1 1 1,0-1 0,0 0 0,0 0 0,-1-1 0,-8 10 0,-3 0 49,-1-1 0,-1 0 1,-26 16-1,17-12-113,51-45-99,27-24-515,-35 36 340,0 0 1,1 1 0,1 0 0,0 2-1,0 0 1,1 1 0,1 1-1,0 1 1,29-9 0,-48 17 209,0-1 0,0 1 0,0 0 0,0-1 0,0 1 0,0 0 1,1 0-1,-1 0 0,0 0 0,0 0 0,0 0 0,0 0 0,0 1 0,1-1 0,-1 0 0,0 0 1,0 1-1,0-1 0,0 1 0,0-1 0,0 1 0,0 0 0,0-1 0,1 2 0,-2-1 31,1 0-1,-1 0 0,0 0 1,1 1-1,-1-1 0,0 0 1,0 0-1,0 0 0,0 1 1,0-1-1,0 0 0,0 0 1,0 0-1,0 1 0,0-1 1,-1 0-1,1 0 0,-1 2 1,-2 4 253,0 0 0,-1 0 0,0-1 1,0 1-1,-8 9 0,4-7-77,1 0-1,0 0 1,0 1 0,1 0-1,-5 11 1,10-19-244,0 0 0,0-1-1,0 1 1,0 0 0,1 0 0,-1-1 0,1 1-1,-1 0 1,1 0 0,0 0 0,0 0 0,0 0 0,0 0-1,0 0 1,0-1 0,0 1 0,0 0 0,1 0 0,-1 0-1,1 0 1,0-1 0,-1 1 0,1 0 0,0 0 0,0-1-1,0 1 1,0-1 0,0 1 0,1-1 0,-1 1 0,0-1-1,1 0 1,-1 1 0,1-1 0,-1 0 0,1 0 0,-1 0-1,4 1 1,-2-2-747,0 1 0,0-1-1,0 0 1,0 0 0,0 0-1,0-1 1,0 1 0,0-1-1,0 1 1,0-1 0,0 0 0,0 0-1,0-1 1,0 1 0,-1-1-1,1 1 1,0-1 0,-1 0-1,1 0 1,1-2 0,11-6-4300,-4 4 1459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19.4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665 21 1084,'1'-1'594,"-1"0"1,0-1-1,1 1 0,-1 0 0,1 0 1,0 0-1,-1 0 0,1 0 0,0 0 1,0 0-1,-1 0 0,1 0 0,0 0 1,0 0-1,0 1 0,0-1 1,0 0-1,0 1 0,3-2 0,-3 2-180,0 0 0,0 0-1,1 0 1,-1-1 0,0 2-1,0-1 1,1 0 0,-1 0-1,0 0 1,0 1 0,0-1-1,1 0 1,-1 1 0,0-1-1,0 1 1,2 0 0,0 1-35,0 1 0,0-1 1,-1 0-1,1 1 1,0-1-1,-1 1 1,0 0-1,1 0 1,-1 0-1,0 0 0,-1 0 1,3 5-1,3 18 324,0-1 0,-2 1 0,-1 0-1,-1 1 1,-1-1 0,-2 1 0,0-1 0,-8 49-1,3-45-532,-2 0-1,0 0 1,-2-1-1,-1 0 0,-2-1 1,-1 0-1,-22 36 0,23-46-372,-1-1 0,0-1 0,-1 0-1,-1 0 1,0-2 0,-20 15 0,13-13-893,-2-1 0,0-1 1,0-1-1,-29 11 1,1-6-3200,0-2 0,-1-2 1,-1-3-1,-67 6 0,57-9 279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6:20.0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363 1 1628,'-67'69'10383,"-24"47"-2434,63-78-7102,2 1 0,1 2-1,3 0 1,1 2 0,-24 71-1,35-82-500,2 1 0,1 0 0,2 1 0,1-1-1,1 1 1,2 0 0,2 0 0,7 53 0,-2-55-125,1-1 0,2 0 1,1 0-1,1-1 1,1 0-1,2-1 0,1-1 1,2 0-1,24 31 1,-26-40-352,0 0 0,2-2 1,0 0-1,2-1 1,29 21-1,-33-27-501,0-1 0,0-1 0,1-1 0,1 0 0,-1-1 1,1 0-1,0-2 0,20 4 0,-20-7-2124,1-1 1,-1 0 0,0-1-1,0-1 1,31-7 0,-19 3-1711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06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314 99 1596,'8'-12'1276,"0"-1"1,-1 0-1,7-18 0,-7 1 9391,-14 58-7928,-66 422 3080,-75 85-3320,121-431-2328,-7 18-2669,34-122 2391,0 1-1,0-1 0,0 0 1,0 1-1,0-1 0,-1 1 1,1-1-1,0 0 0,0 1 1,0-1-1,-1 0 0,1 1 1,0-1-1,0 0 0,-1 1 1,1-1-1,0 0 0,-1 0 0,1 1 1,0-1-1,-1 0 0,1 0 1,-1 0-1,1 1 0,0-1 1,-1 0-1,1 0 0,-1 0 1,1 0-1,0 0 0,-1 0 1,1 0-1,-1 0 0,1 0 1,-1 0-1,-14-11-3767,-7-22-3636,9-3 785,6 15 3428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7:27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401 183 488,'7'-11'15215,"1"1"-14002,-11-2 2714,-13-22-3809,7 14 6,-17-48 18,21 66-58,0-1-1,0 1 0,0 0 1,0 0-1,0 1 0,-1-1 1,1 1-1,0 0 1,-1 1-1,1-1 0,-7 1 1,-23-4-179,25 1 88,1 2 0,-1-1-1,0 2 1,1-1 0,-1 1-1,0 1 1,1-1 0,-13 4-1,13 1 17,0 0-1,0 1 1,0 0-1,0 1 1,1 0-1,0 0 0,1 1 1,-9 10-1,8-7 133,-1 1-1,1 0 0,1 1 1,0 0-1,1 0 0,0 0 1,1 1-1,1-1 0,0 1 0,1 1 1,0-1-1,1 0 0,1 1 1,0-1-1,1 1 0,0-1 1,4 18-1,0-13-3,-2-8-48,0-1 0,1 1 0,0-1 0,7 13 0,-8-18-73,1-1 0,0 0 0,0 0 0,0 0 0,1 0 0,-1 0 0,1-1 0,0 0 0,0 0 0,0 0 0,0 0 0,6 3 0,-4-4-14,0 0 0,-1 0 0,1-1 0,0 1 0,0-1 0,0 0 0,0-1 0,1 0 0,-1 0 0,0 0 0,0 0 0,0-1 0,0 0 0,0-1 0,0 1 0,0-1-1,-1 0 1,1 0 0,0-1 0,-1 0 0,10-6 0,-7 1-9,0 0-1,0 0 0,-1-1 1,0 0-1,-1 0 1,0-1-1,0 0 0,-1 0 1,0 0-1,-1-1 1,6-21-1,-3 13-6,0 1 1,17-31-1,-10 26 9,-2 0-1,0-1 0,-2 0 0,13-44 1,-23 68 6,0 0 1,0-1 0,0 1 0,0 0 0,1 0-1,-1-1 1,0 1 0,0 0 0,0 0 0,0-1-1,0 1 1,0 0 0,0 0 0,0-1-1,0 1 1,0 0 0,0 0 0,0-1 0,0 1-1,0 0 1,0 0 0,0-1 0,0 1 0,0 0-1,0 0 1,0-1 0,0 1 0,0 0 0,0 0-1,0-1 1,-1 1 0,1 0 0,0 0-1,0-1 1,0 1 0,0 0 0,-1 0 0,1 0-1,0 0 1,0-1 0,0 1 0,-1 0 0,1 0-1,0 0 1,0 0 0,-1 0 0,1 0 0,0 0-1,0-1 1,-1 1 0,1 0 0,0 0-1,0 0 1,-1 0 0,-19 10 55,-18 26 58,31-25 0,1 0 0,1 0 0,-1 1-1,2 0 1,0 0 0,0 0 0,1 0 0,1 0-1,0 1 1,0-1 0,2 1 0,-1 0-1,2-1 1,-1 1 0,2-1 0,0 1 0,0-1-1,1 1 1,1-1 0,0 0 0,0 0-1,1-1 1,1 0 0,0 0 0,0 0 0,1 0-1,1-1 1,0 0 0,0-1 0,1 0-1,0 0 1,19 14 0,-21-18-95,0-1-1,0-1 1,0 1-1,0-1 1,1 0-1,-1-1 1,1 0-1,0 0 1,0-1 0,-1 1-1,1-2 1,0 1-1,0-1 1,0-1-1,0 1 1,0-1-1,0 0 1,-1-1-1,1 0 1,0 0 0,12-7-1,-19 9-79,-1 0 0,1 0 0,0 0 0,-1 0 0,1 0 0,-1-1 1,1 1-1,-1 0 0,1-1 0,-1 1 0,1 0 0,-1-1 0,1 1 0,-1 0 0,0-1 0,1 1 0,-1-1 0,1 1 0,-1-1 0,0 1 0,0-1 0,1 1 1,-1-1-1,0 1 0,0-1 0,1 1 0,-1-1 0,0 1 0,0-1 0,0 0 0,0 1 0,0-1 0,0 1 0,0-1 0,0 0 0,0 1 0,0-1 0,0 1 1,-1-1-1,1 1 0,0-1 0,0 1 0,0-1 0,-1 1 0,1-1 0,0 1 0,-1-1 0,1 1 0,0-1 0,-1 1 0,1-1 0,-1 1 0,1 0 0,-1-1 0,1 1 1,-1 0-1,1-1 0,-1 1 0,1 0 0,-1 0 0,1-1 0,-1 1 0,1 0 0,-2 0 0,-11-13-6348,13 11 4611,-1 2 1348,1-1 0,0 1 0,0-1-1,0 1 1,0-1 0,0 1 0,0-1 0,0 0 0,0 1 0,0-1-1,0 1 1,0-1 0,0 1 0,0-1 0,1 0 0,-1 1 0,0-1 0,3-3-2695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7:2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744 90 1668,'12'-16'3490,"0"1"0,1 1 0,0 0 0,17-12 0,-26 22-3019,-15 26 3779,-34 47-2925,-398 430 507,282-322-1574,142-157-218,-5 5-10,2 1-1,0 0 0,1 2 0,2 0 0,-17 34 0,35-61-37,1 0 0,-1 0 0,1 0 0,-1 0 0,1 0 0,0 0 0,-1 0 0,1 0 0,0 0 0,-1 0 0,1 0 0,0 0 0,0 0 0,0 0 0,0 0-1,0 0 1,0 1 0,1-1 0,-1 0 0,1 1 0,-1-1-24,1-1 0,-1 0 0,1 1 0,0-1 0,-1 0-1,1 0 1,-1 0 0,1 0 0,0 0 0,-1 0 0,1 0 0,0 0-1,-1 0 1,1 0 0,0 0 0,-1 0 0,1 0 0,0 0-1,-1 0 1,1-1 0,-1 1 0,1 0 0,-1 0 0,2-1 0,3-2-419,0 1 1,0-1 0,0-1-1,-1 1 1,1-1-1,5-5 1,21-34-6784,-5-2-5248,-19 34 9014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7:28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16 568,'6'5'20446,"1"3"-17902,6 4-2863,-12-11 293,-11-17-4006,-5-4-8931,7 14 9297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7:28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1204,'10'8'13379,"4"11"-9330,13 14-2490,-25-32-1536,0 0 1,0-1-1,0 1 0,1 0 1,-1-1-1,0 1 0,1-1 1,-1 0-1,0 1 0,1-1 1,-1 0-1,0-1 0,1 1 0,-1 0 1,1-1-1,-1 1 0,0-1 1,0 0-1,1 0 0,-1 1 1,0-2-1,0 1 0,0 0 0,0 0 1,0-1-1,0 1 0,-1-1 1,1 1-1,0-1 0,-1 0 1,1 0-1,-1 0 0,1 0 0,-1 0 1,0 0-1,0 0 0,0 0 1,0 0-1,-1 0 0,1-1 1,0 1-1,-1 0 0,1-1 0,-1 1 1,0 0-1,0-1 0,0 1 1,0 0-1,0-1 0,-1 1 1,1 0-1,-1-1 0,0 1 0,1 0 1,-1 0-1,0-1 0,0 1 1,-3-3-1,4 4-28,-1 1 0,1 0-1,-1-1 1,1 1 0,-1 0 0,1 0 0,-1 0 0,0-1 0,1 1-1,-1 0 1,1 0 0,-1 0 0,0 0 0,1 0 0,-1 0-1,1 0 1,-1 0 0,0 0 0,1 1 0,-1-1 0,1 0-1,-1 0 1,1 0 0,-1 1 0,0-1 0,1 0 0,-1 1-1,1-1 1,0 0 0,-2 1 0,-23 18-226,6-5-7089,7-10 582,6-1 3113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7:32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1 263 148,'70'-107'4596,"-63"96"-4317,0 1-1,1 1 0,1-1 0,-1 1 1,1 0-1,1 1 0,-1 0 0,1 1 1,1 0-1,13-7 0,-7 6 161,1 2 0,0 0 0,0 0 0,0 2 0,1 0 0,21-1 0,-1-1 385,-28 3-474,0 1 1,1 0-1,-1 1 0,0 1 0,0-1 0,1 2 0,-1-1 0,20 5 0,-30-4-318,0-1 0,0 1 0,0-1 0,-1 1 0,1 0 0,0 0 0,0-1 0,-1 1 0,1 0 0,-1 0 0,1 0 0,-1 0 0,1 0 0,-1 0 0,1-1 0,-1 1 0,0 0 0,1 0 0,-1 0 0,0 0 0,0 1 0,0-1 0,0 0-1,0 0 1,0 0 0,0 0 0,0 0 0,-1 0 0,1 0 0,0 0 0,0 0 0,-1 0 0,1 0 0,-1 0 0,1-1 0,-1 1 0,1 0 0,-1 0 0,0 0 0,0 1 0,-29 42 257,25-38-182,-38 49 97,-59 56 0,34-37-166,37-41 16,8-9 52,1 0-1,2 1 1,0 1 0,1 0 0,2 2 0,-21 44 0,35-66 16,1 0-9,-1 0 0,1 0-1,0 1 1,0-1-1,1 0 1,-2 12-1,10-17 99,-1-1-1,0 0 0,1-1 1,-1 0-1,0 0 1,1 0-1,7-3 1,-8 3-53,218-32 3316,-135 22-1611,112-28 0,-178 29-1296,-12 5-153,-7 8-1335,-10-1-377,0-1-1,1 0 1,-1 0-1,0 0 1,0-1-1,-9 0 1,3 1-2916,-28 6-6107,23-1 6808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7:33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5934 2459 756,'9'7'9732,"-12"0"-3778,-23 7-1711,-37 4-3479,-249 60 919,260-63-1454,-689 183 1336,695-186-1496,-1056 239 479,740-194-273,-973 180 2239,1220-212-2485,-728 149-44,679-148-46,76-14 60,-157 42 0,217-44-10,18-6 10,0 0-1,0 0 0,0-2 0,-1 1 0,1-1 1,-12 0-1,21-3 3,-1 0-1,0-1 1,1 0 0,-1 1 0,1-1-1,-1 0 1,1 0 0,0 1 0,0-1 0,-1 0-1,2 0 1,-1-1 0,0 1 0,0 0-1,0-3 1,-1 1-8,-61-135-421,-70-166-1051,105 230 1240,4 0 0,-18-95 0,33 123 237,3 0-1,1 0 1,3-1 0,1 1-1,3-1 1,2 1 0,11-54-1,27-91-222,-12 65-176,-5-1 1,11-183 0,-36 228 320,-2 55 91,2-1-1,1 0 0,10-56 1,-10 82-10,0 1 0,0-1 0,0 1 0,1 0 0,-1 0 0,1 0 0,0 0 1,-1 0-1,1 0 0,0 0 0,0 0 0,0 1 0,1-1 0,-1 1 0,0-1 1,0 1-1,1 0 0,-1 0 0,1 0 0,-1 0 0,1 1 0,0-1 0,3 0 1,12-2-5,-1 1 1,27 0-1,-22 1 4,174-18 72,-2-8 0,213-59 1,373-141 74,-448 125-250,1723-379 123,-1947 463 18,439-82 136,-419 69-200,0-5-1,144-62 0,60-59-174,-332 157 203,1 0 0,-1-1-1,0 1 1,1 0 0,-1 0-1,1 0 1,-1 0 0,0 0-1,1 0 1,-1 0 0,1 0-1,-1 0 1,0 0 0,1 0 0,-1 0-1,1 0 1,-1 0 0,0 0-1,1 0 1,-1 1 0,0-1-1,1 0 1,-1 0 0,1 0-1,-1 1 1,0-1 0,1 0-1,-1 0 1,0 1 0,0-1 0,1 0-1,-1 1 1,0-1 0,0 0-1,1 1 1,-1-1 0,0 0-1,0 1 1,0-1 0,0 0-1,0 1 1,1-1 0,-1 1-1,0-1 1,0 0 0,0 1 0,0-1-1,0 1 1,0-1 0,0 0-1,0 1 1,-1 0 0,-1 31 282,0-19-159,40 634 4680,-32-606-4601,39 379 1383,-40-328-1346,-4 0 1,-17 144-1,-98 293 184,75-376-367,42-168-2683,-2 7 119,0-1-1,-1 1 1,0-1-1,-1 1 1,1 0-1,-2 0 1,-2-13-1,-14-15-2781,2 16 915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7:34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1165 0 2408,'-5'26'4781,"-1"-1"-1,-18 46 1,-28 43-10,47-104-4643,0 0 0,-1 0 0,0 0 0,0-1 0,-15 16 1,18-22-162,0-1 0,-1 1 0,1-1 0,-1 0 0,1 0 0,-1 0-1,0 0 1,0-1 0,0 1 0,0-1 0,0 0 0,0 0 0,0-1 0,0 1 0,0-1 0,0 0 0,0 0 0,-1 0 0,-4-2 0,-36-5-1138,23 2 562,1 2-1,-1 0 1,-41 1 0,59 2 650,-1 0 1,0 1-1,0 0 0,1-1 1,-1 2-1,1-1 0,-1 0 1,1 1-1,-1 0 0,1 0 1,0 0-1,0 1 0,0-1 1,0 1-1,1 0 0,-1 0 1,1 0-1,-1 1 0,1-1 1,0 1-1,0 0 0,1-1 1,-4 8-1,-5 22 1187,11-30-1137,-1 0 0,0 0 0,0 0 0,0 1 0,0-1 0,0 0 0,-1 0 0,1-1 0,-1 1 0,0 0 0,0 0 0,0-1 0,0 1 0,-4 2 0,-15 17 187,16-17-253,1 0 0,-1 0 0,0 0-1,0 0 1,-1-1 0,0 0 0,1 0 0,-1 0 0,-1-1 0,-8 4-1,13-7-23,1 0-1,-1 0 0,0 0 0,1 0 1,-1 0-1,0-1 0,1 1 0,-1-1 0,0 1 1,1-1-1,-1 0 0,1 1 0,-1-1 1,1 0-1,0 0 0,-1 0 0,1 0 1,0 0-1,-2-2 0,-27-31-95,8 11-6,20 20 107,-1 1-1,0 0 1,0 0 0,-1 0-1,1 1 1,0-1 0,-1 1-1,1 0 1,-1 0 0,1 0-1,-1 0 1,1 0 0,-1 1-1,1 0 1,-1 0 0,0 0-1,1 0 1,-1 0 0,0 1-1,1-1 1,-1 1 0,1 0-1,-1 0 1,1 1 0,0-1-1,-1 1 1,1-1 0,0 1-1,0 0 1,0 0 0,0 1-1,-3 2 1,-9 9 217,0 2 0,1 0 0,0 0 0,-16 27 0,6-10 252,-24 37-10,3 2-1,-57 120 1,76-116-429,10-26-3608,12-74-16469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7:34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25 341 1704,'16'-22'10332,"5"1"-4932,9-2-3280,19-9-3039,-9 6 1614,-29 18-782,-1-1 1,0 0 0,0 0 0,-1-1-1,0 0 1,0 0 0,-2-1-1,1 0 1,-1-1 0,-1 1-1,0-2 1,0 1 0,-2 0 0,1-1-1,3-20 1,-8 32 95,1 1 1,-1-1-1,0 0 0,0 0 0,0 0 1,0 1-1,0-1 0,0 0 1,0 0-1,0 0 0,0 1 1,0-1-1,0 0 0,0 0 0,0 1 1,-1-1-1,1 0 0,0 0 1,-1 1-1,1-1 0,0 0 1,-1 1-1,1-1 0,-1 0 0,1 1 1,-1-1-1,0 1 0,1-1 1,-1 1-1,1-1 0,-1 1 0,-1-1 1,0 1 23,0-1 1,0 1-1,0 0 0,0 0 1,0 0-1,0 0 1,0 1-1,0-1 0,0 1 1,1-1-1,-1 1 1,-3 1-1,-51 29-11,2 9-1990,-78 57-10538,105-74 9386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27:35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251 485 732,'1'-11'972,"1"0"1,1 0-1,-1 1 0,2-1 0,-1 1 1,2 0-1,-1 0 0,1 0 0,1 0 0,9-12 1,-13 19-768,1-1 0,1 1 1,-1 0-1,0-1 1,1 2-1,0-1 0,-1 0 1,1 1-1,0 0 1,0-1-1,1 2 0,-1-1 1,0 0-1,1 1 1,-1 0-1,1 0 0,-1 0 1,1 1-1,-1-1 0,1 1 1,-1 0-1,1 0 1,0 1-1,-1 0 0,1-1 1,-1 2-1,7 1 1,-7-2-131,-1 0 1,-1 0 0,1 0 0,0 1 0,0-1 0,0 1 0,-1 0-1,1 0 1,-1 0 0,1 0 0,-1 0 0,0 0 0,0 1 0,0-1-1,0 1 1,0-1 0,0 1 0,-1 0 0,1 0 0,-1 0 0,2 5 0,-2-2-10,0 0 1,-1 0-1,1 0 1,-1 0-1,0 0 1,-1 0-1,1 0 1,-1-1 0,0 1-1,-1 0 1,-2 7-1,1-4-41,-1 0-1,0 0 1,0 0-1,-1 0 0,0-1 1,0 0-1,-1 0 1,0 0-1,0-1 1,-1 0-1,0 0 1,0 0-1,-1-1 0,-11 7 1,16-11-30,-1-1 0,0 1 0,1-1 0,-1 0 0,0 0 0,0-1 0,0 1 0,0-1 0,1 0 0,-1 0 0,0 0 1,0 0-1,0-1 0,0 1 0,0-1 0,1 0 0,-7-2 0,5 0-92,-1 0-1,0-1 1,1 1 0,-1-1 0,1 0 0,0-1 0,1 1-1,-1-1 1,-6-9 0,-4-8-608,1-1 0,2 0 0,0-1 0,-9-26 0,18 43 442,-66-181-4194,44 90 5058,21 75 1586,1 0 0,1-27 0,3 77 312,9 45 0,1 2-1828,-9-35-861,-1 1-1,-6 63 1,2-84-1670,-1 0 0,-10 33 0,10-41-382,0-1-1,-1 1 1,-1-1 0,0 0 0,-11 15-1,0-5-1669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1:55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1636,'-14'-1'11025,"14"2"-10937,0-1-1,-1 0 1,1 0-1,0 1 1,0-1-1,-1 0 1,1 0-1,0 1 0,0-1 1,-1 0-1,1 1 1,0-1-1,0 0 1,0 1-1,0-1 0,0 0 1,-1 1-1,1-1 1,0 0-1,0 1 1,0-1-1,0 0 1,0 1-1,0-1 0,0 0 1,0 1-1,0-1 1,0 1-1,0-1 1,0 0-1,1 1 0,-1-1 1,0 0-1,0 1 1,0-1-1,0 0 1,1 1-1,-1-1-71,6 11 3491,1-14-2467,-7 3-906,25 36 236,-15 8 100,-1 0-1,-2 0 0,-2 1 0,-1 46 1,-2-28-40,14 74 0,-7-81-253,16 70 14,-38-145-3299,9 12 1082,0 1-1,0-1 1,1 1-1,0-1 1,0 0-1,1 0 1,-3-12-1,5 5-1431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06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49 1900,'5'-17'1271,"3"-15"12053,-12 54-11088,4-22-2239,-10 63 979,3 1 1,2 81 0,17 129 1060,0 4-1832,-17-256-2897,6-39-4987,16-34-1950,-10 30 6337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06.4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802 19 240,'7'-18'13666,"-14"26"-8974,-2 0-4152,-1 0 1,1 0-1,-1-1 0,0 0 1,-1-1-1,0 0 1,0-1-1,0 0 1,-18 5-1,14-4-124,-92 29 436,-2-4 1,-142 22-1,143-32-1380,92-17-584,-27 4-4861,42-8 5570,-1 0-1,1 0 0,0 0 0,-1 0 1,1 0-1,0-1 0,-1 1 0,1 0 1,0-1-1,0 1 0,0-1 1,-1 1-1,1-1 0,0 1 0,0-1 1,0 0-1,0 0 0,0 1 0,0-1 1,0 0-1,0 0 0,0 0 0,1 0 1,-1 0-1,0 0 0,0 0 1,1-1-1,-1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1:5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2172,'-9'14'9497,"4"3"-4632,5-15-4540,0 0 0,-1 0 0,0 0 0,1 1 0,-1-1 0,0 0 0,0 0 1,0 0-1,0 0 0,-3 3 0,-14-2-4660,0-1-7680,13-1 8939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1:56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117 322 992,'2'1'1125,"1"0"-1,0 0 1,-1-1-1,1 1 1,0-1-1,0 1 1,-1-1-1,1 0 1,0 0-1,0 0 1,4-2-1,34-13 2776,-20 3-4927,36-29 0,-37 26 2255,-13 10-1236,-1 0 0,1 0 0,-1-1 0,0 0 0,0-1 0,-1 1 0,0-1 0,0 0 0,6-12 0,-9 15 8,-1 1 0,0-1 0,0 0 1,0 0-1,0 1 0,0-1 0,-1 0 0,0 0 1,0 0-1,0 0 0,0 0 0,-1 0 0,1 1 0,-1-1 1,0 0-1,0 0 0,0 1 0,-1-1 0,1 0 1,-1 1-1,0-1 0,0 1 0,-3-3 0,2 0-1,-1 0-1,0 1 0,0 0 0,-1 0 1,1 0-1,-1 0 0,0 1 0,0 0 1,-1 0-1,1 0 0,-1 1 1,0 0-1,0 0 0,0 0 0,0 1 1,0 0-1,-1 0 0,1 0 0,-1 1 1,1 0-1,-1 0 0,0 1 1,1 0-1,-1 0 0,0 1 0,1-1 1,-1 1-1,1 1 0,-1-1 0,1 1 1,-1 0-1,1 1 0,-10 5 1,5-2 18,2 0 0,-1 1 1,1 0-1,0 1 0,0 0 1,1 0-1,0 1 0,0 0 1,1 0-1,1 1 0,-1 0 1,2 0-1,-1 0 0,1 1 1,1 0-1,0 0 0,0 0 1,2 1-1,-1-1 0,1 1 1,1-1-1,-1 24 0,24 134 1205,6-1-1,61 196 0,-88-361-1248,0 1 0,-1-1 0,1 0 0,0 1 0,-1-1 0,0 1 0,0-1 0,0 8 0,-1-11-6,1 0 1,0 0-1,0 0 0,0 0 1,0 0-1,0 0 0,0 1 1,0-1-1,0 0 1,0 0-1,0 0 0,-1 0 1,1 0-1,0 0 0,0 0 1,0 0-1,0 0 0,0 0 1,0 0-1,0 0 1,-1 0-1,1 0 0,0 0 1,0 0-1,0 0 0,0 0 1,0 0-1,0 0 0,-1 0 1,1 0-1,0 0 0,0 0 1,0 0-1,0 0 1,0 0-1,0 0 0,0 0 1,-1 0-1,1 0 0,0 0 1,0 0-1,0-1 0,0 1 1,0 0-1,0 0 1,0 0-1,0 0 0,0 0 1,0 0-1,0 0 0,-1 0 1,1-1-1,0 1 0,0 0 1,0 0-1,0 0 1,0 0-1,0 0 0,0 0 1,0 0-1,0-1 0,0 1 1,-9-23-4292,0-32-6053,7 39 7357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1:57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3 165 2184,'-2'-12'12573,"2"12"-12352,26-14 3965,50-13-5118,-61 22 2008,31-9-1186,67-27-1342,-41 1-9213,-62 34 7662,-1 0 17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1:58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719 9 1064,'-5'-3'12518,"-17"-2"-8032,-4 7-4151,0 2 0,0 1 0,0 1 0,0 1 0,1 1 0,-26 12-1,-18 5 129,1-3-464,2 2 0,0 3 0,2 3 1,-68 43-1,112-61-4725,45-33-4420,0 0 4987,-16 12 1971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1:58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1976,'-2'7'5789,"-5"28"-1104,-3 129 2771,10 85-5009,1-112-1829,-2-124-275,0 9-4612,20-47-10831,-14 9 11943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1:58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136 171 1220,'0'3'564,"0"-1"1,0 1-1,0-1 0,0 1 0,1-1 1,-1 1-1,1-1 0,0 1 0,0-1 1,0 0-1,0 1 0,0-1 0,0 0 1,0 0-1,1 0 0,-1 0 0,1 0 1,0 0-1,-1 0 0,1 0 0,4 2 1,-2-1-332,0-1 1,0-1 0,1 1 0,-1 0 0,0-1 0,1 0 0,-1 0 0,1 0 0,0-1 0,-1 0 0,7 0 0,4-1-302,1 0 0,0-2-1,-1 0 1,1 0 0,-1-2 0,15-5-1,-21 6-12,-1-1 0,0 0 0,0 0 0,0 0 0,-1-1 0,0 0 0,0-1 0,0 1 0,-1-1 0,0-1 0,10-14 0,-14 19 58,-1 0 1,1 0-1,0 0 0,-1 0 1,0-1-1,1 1 0,-1 0 1,-1-1-1,1 1 0,0 0 1,-1-1-1,0 1 0,1-1 1,-2 1-1,1-1 0,0 1 1,-1-1-1,1 1 0,-1 0 1,0-1-1,0 1 0,0 0 1,-1 0-1,1-1 1,-1 1-1,1 0 0,-1 0 1,0 1-1,-1-1 0,1 0 1,0 1-1,-1-1 0,1 1 1,-1 0-1,-4-3 0,4 3 19,-1 1-1,-1-1 0,1 1 1,0 0-1,0 0 0,0 0 1,-1 0-1,1 1 0,0 0 1,-1 0-1,1 0 0,-1 0 1,1 1-1,0 0 0,0 0 1,-8 2-1,-67 26-248,55-18 8,1 0 0,0 1 0,1 2 0,0 0 1,1 1-1,1 2 0,-20 19 0,33-29 327,1 0 0,0 1-1,0-1 1,1 1 0,0 0 0,1 1-1,0-1 1,0 1 0,1 0 0,0-1-1,0 2 1,1-1 0,0 0 0,0 0 0,1 1-1,1-1 1,0 1 0,0-1 0,1 1-1,0-1 1,0 0 0,5 15 0,-1-9 280,2 0 1,0 0 0,0-1 0,1 0-1,1 0 1,1-1 0,0 0 0,0-1 0,1 0-1,1 0 1,0-1 0,0-1 0,1 0-1,1-1 1,-1 0 0,1-1 0,20 8 0,-27-14-352,1 0 1,-1-1 0,1 1 0,-1-1 0,1-1 0,0 0 0,0 0 0,-1 0 0,1-1 0,0 0 0,-1 0 0,1-1 0,-1 0 0,0-1 0,1 1 0,-1-1 0,0-1 0,-1 1 0,1-1 0,10-8 0,0 0-760,-1 0 0,22-23-1,18-27-4787,-43 46 2533,-1 0 0,16-29 0,-19 25 451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1:59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86 88,'2'7'8951,"2"19"-6598,-1-9-898,3 9 338,0 1 0,2 39 1,-8-55-1700,0 0 0,0-1 0,-1 1 0,0 0 0,-1-1 0,0 1 0,-1-1 0,0 0-1,-6 13 1,-6-3-2,15-20-100,0 0 0,-1 0 0,1 1 0,-1-1 0,1 0 0,-1 0 0,1 0 0,0 0 0,-1 0 0,1 0 0,-1 1 0,1-1 0,-1 0 0,1 0 0,-1 0 0,1-1 0,-1 1 0,1 0 0,0 0 0,-1 0 0,1 0 0,-1 0 0,1-1 0,-1 1 0,1 0 0,0 0 0,-1 0 0,0-1 0,0-1-42,0 0 1,0 1 0,0-1-1,0 0 1,0 0-1,0 0 1,1 0-1,-1 0 1,1 0 0,-1 0-1,1 0 1,0 0-1,0 0 1,0 0 0,0 0-1,0 0 1,0 0-1,0 0 1,1-2 0,4-25-955,2 1 1,0 0 0,2 0-1,1 0 1,15-27-1,-19 43 870,1-1-1,1 2 0,0-1 0,0 1 0,1 0 1,1 0-1,-1 1 0,2 1 0,-1-1 0,1 2 1,1 0-1,21-12 0,-31 19 235,0 0 1,0 0 0,0 0-1,0 0 1,1 0-1,-1 0 1,0 1-1,1-1 1,-1 1-1,0 0 1,1 0-1,-1 0 1,0 0 0,1 0-1,-1 0 1,1 1-1,-1-1 1,0 1-1,0 0 1,1-1-1,-1 1 1,0 0-1,3 2 1,-1 0 80,-1 0-1,0 0 1,0 0 0,0 0 0,-1 1 0,1-1-1,-1 1 1,0 0 0,0-1 0,0 1-1,0 0 1,0 5 0,4 9 273,-2 0 1,-1 1-1,0 0 0,-1-1 0,-1 20 1,-4-12-159,2-22-265,0 0 1,0 0-1,1 1 1,-1-1-1,1 0 1,0 1-1,0-1 0,1 0 1,0 7-1,1-23-305,-1 0 0,2 0 0,-1 0 0,2 0 0,4-13 0,1-3-873,-8 26 1058,22-69-2421,-21 65 2370,0 0 0,1 1 0,0-1 0,0 1 0,0 0-1,1 0 1,0 0 0,0 0 0,9-8 0,-12 13 186,0-1 0,0 1-1,0-1 1,0 1 0,0-1 0,0 1-1,0 0 1,0 0 0,0 0 0,1-1-1,-1 1 1,0 0 0,0 0 0,0 1-1,0-1 1,0 0 0,1 0 0,-1 0-1,0 1 1,0-1 0,0 1 0,0-1-1,0 1 1,0-1 0,0 1 0,0-1-1,0 1 1,0 0 0,0 0 0,-1-1-1,1 1 1,0 0 0,0 0 0,-1 0-1,1 0 1,-1 0 0,1 0 0,-1 0-1,2 2 1,22 50 2452,-20-40-1791,2 2-5,-1 1-1,-1 0 1,4 30-1,-6-28-740,1 0 1,10 27-1,-3-50-6959,30-30-883,-27 22 5294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1:59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1988,'1'11'11642,"4"36"-8642,18 62-1262,10 32-673,-12-60-711,-3 0-1,-3 2 1,-4 0-1,-4 0 1,-3 1-1,-14 156 1,5-168-314,4-44-206,-1 0 0,-1 0 1,-8 31-1,11-58 37,0 0 1,0-1 0,0 1 0,-1 0 0,1 0 0,0-1 0,0 1-1,0 0 1,0-1 0,-1 1 0,1 0 0,0 0 0,-1-1 0,1 1-1,-1-1 1,1 1 0,-1 0 0,1-1 0,-1 1 0,1-1-1,-1 1 1,1-1 0,-1 1 0,0-1 0,1 0 0,-1 1 0,0-1-1,1 0 1,-1 1 0,0-1 0,1 0 0,-1 0 0,0 0 0,0 0-1,1 1 1,-1-1 0,0 0 0,0 0 0,1 0 0,-1-1 0,0 1-1,0 0 1,1 0 0,-1 0 0,0-1 0,1 1 0,-1 0-1,0 0 1,1-1 0,-1 1 0,0-1 0,1 1 0,-1-1 0,1 1-1,-1-1 1,1 1 0,-1-1 0,-4-3-1219,2 0 0,-1 0 1,0-1-1,1 1 0,0-1 0,-4-7 0,-2-6-1541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00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0 109 288,'9'-9'615,"0"1"0,0 0-1,1 1 1,0 0 0,0 1 0,1 0 0,-1 0 0,1 1-1,1 1 1,-1 0 0,19-4 0,14-2 2152,76-7-1,-108 15-2207,-1 1-1,1 1 1,0 0 0,-1 0-1,1 1 1,-1 1-1,17 4 1,-25-5-443,1 0 0,-1 1 0,0-1 1,0 1-1,0-1 0,0 1 0,0 0 0,-1 1 0,1-1 1,-1 0-1,1 1 0,-1-1 0,0 1 0,0 0 1,0 0-1,0 0 0,0 0 0,-1 0 0,1 0 0,-1 0 1,0 0-1,0 1 0,0-1 0,0 0 0,-1 1 1,1-1-1,-1 1 0,0-1 0,0 5 0,-1 6 57,-1-1-1,0 1 0,-1-1 1,0 0-1,-1 0 1,-1 0-1,0 0 0,-9 17 1,0-5-215,-1 0 1,-36 44 0,48-66-121,-44 47-2442,18-32-2470,27-17 4275,0 0 1,0-1-1,0 1 0,0-1 1,-1 1-1,1-1 0,0 0 1,0 0-1,0 0 0,0 0 1,0 0-1,-3-1 0,-2-1-2663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05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41 1528,'-5'-13'10569,"4"13"-10284,1-1-1,-1 1 1,1-1-1,0 1 1,-1-1-1,1 0 0,0 1 1,-1-1-1,1 0 1,0 1-1,0-1 0,-1 0 1,1 0-1,0 1 1,0-1-1,0 0 1,0 1-1,0-1 0,0 0 1,0 0-1,0 1 1,0-1-1,1 0 0,-1 1 1,0-1-1,0 0 1,1 0-1,-1 1 0,1-2 1,-1 2-201,1-1 0,-1 1 1,0-1-1,1 1 0,-1-1 0,0 1 1,1-1-1,-1 1 0,1 0 0,-1-1 1,1 1-1,-1 0 0,1 0 0,-1-1 0,1 1 1,-1 0-1,1 0 0,-1 0 0,1-1 1,-1 1-1,1 0 0,-1 0 0,1 0 1,0 0-1,-1 0 0,1 0 0,-1 0 1,1 0-1,-1 1 0,1-1 0,0 0 1,0 0-1,24 16 1026,31 39-939,-37-35 316,13 7-323,1-2-1,1-1 1,2-2 0,0-1 0,1-2 0,0-1 0,2-2 0,67 18-1,-86-28-141,0-1 0,1-1 0,0 0 0,24 0 0,-39-4-19,0 0 1,0-1-1,0 1 1,0-1-1,0 0 0,0-1 1,0 1-1,0-1 0,-1 0 1,1-1-1,-1 1 1,1-1-1,-1 0 0,0 0 1,0-1-1,0 0 1,0 0-1,7-8 0,-6 0 26,-10 7 128,3 5-140,-1 0 1,0 1-1,1-1 1,-1 0-1,1 1 0,-1-1 1,1 1-1,-1-1 1,1 1-1,0-1 0,-1 1 1,1 0-1,0 0 1,-2 1-1,-24 22 185,1 0-1,1 2 0,2 1 1,0 1-1,2 1 0,-21 37 1,-91 197 1182,98-181-1493,12-27-833,-36 61 0,47-95-1779,-2-1 1,0-1-1,-23 24 1,-3-3-9102,27-28 7884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06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74 968,'1'0'11399,"6"-1"-7050,-7 1-4248,1 0 0,-1 0 0,1 0 0,-1 0 0,1 0 0,-1 0 0,0 0 1,1 0-1,-1 0 0,1 1 0,-1-1 0,1 0 0,-1 0 0,0 0 0,1 0 0,-1 1 0,1-1 0,-1 0 0,0 0 0,1 1 0,-1-1 0,0 0 0,1 0 0,-1 1 0,0-1 0,1 1 0,-1-1 0,0 0 0,0 1 0,1 0 0,2 0 96,1 0 0,0 0 0,0 0-1,-1 0 1,1-1 0,0 0 0,0 1-1,0-2 1,0 1 0,4-1-1,-3 1-43,34 0 132,61 1-76,138-18 0,-216 9-361,-14-7-4945,-8 14 4469,0-1 0,-1 0 0,1 0-1,-1 0 1,1 1 0,-1-1 0,1 0 0,-1 0 0,0 1 0,0-1-1,0 1 1,0-1 0,0 1 0,0-1 0,-1 1 0,1 0-1,0-1 1,-1 1 0,1 0 0,-1 0 0,-2-2 0,-11-6-3068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10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19 364,'-6'-18'17806,"5"29"-13787,6 7-4416,7 25 1946,-12-19-4818,-3-14-1937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10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2896,'0'1'777,"0"0"-1,0 0 0,-1 0 1,1 1-1,0-1 1,0 0-1,0 0 1,1 0-1,-1 1 0,0-1 1,0 0-1,1 0 1,-1 0-1,1 0 0,-1 1 1,1-1-1,-1 0 1,1 0-1,0 0 0,-1 0 1,3 1 1552,-2-1-1553,1 1 322,22-28-18474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11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19 2472,'-1'-18'16761,"7"28"-16152,8 25 112,-2 1-1,-2 1 0,-1-1 0,6 66 1,-4-33-30,5 66-553,-5 1 0,-6-1 0,-14 150 0,9-274-499,0-6-108,0 1 0,0-1 1,-1 1-1,1-1 0,-1 1 1,-1-1-1,1 1 0,-1-1 1,-2 6-1,4-11 324,0 0-1,-1 1 1,1-1 0,-1 0-1,1 0 1,0 0 0,-1 0-1,1 1 1,0-1 0,-1 0-1,1 0 1,-1 0-1,1 0 1,0 0 0,-1 0-1,1 0 1,-1 0 0,1 0-1,0 0 1,-1 0 0,1-1-1,0 1 1,-1 0 0,1 0-1,-1 0 1,1 0-1,0-1 1,-1 1 0,1 0-1,0 0 1,-1 0 0,1-1-1,0 1 1,0 0 0,-1-1-1,1 1 1,0 0-1,0-1 1,0 1 0,-1-1-1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12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1 124 2012,'10'-14'1654,"1"1"0,1 0-1,0 0 1,1 1 0,18-13-1,-25 21-1309,0 0-1,0 0 0,0 1 0,1-1 0,-1 2 1,1-1-1,0 1 0,0 0 0,0 0 0,0 1 1,0-1-1,0 2 0,0-1 0,0 1 0,13 1 1,-16 0-282,0 0 1,0 1 0,0-1 0,0 1 0,0-1 0,-1 1-1,1 1 1,-1-1 0,1 0 0,-1 1 0,0-1 0,0 1-1,0 0 1,0 0 0,-1 1 0,1-1 0,-1 0-1,0 1 1,0-1 0,0 1 0,0 0 0,0 0 0,-1 0-1,0 0 1,0 0 0,1 7 0,0-3 21,-1 1 1,0 0-1,-1 0 1,0-1-1,0 1 1,-1 0-1,0 0 0,0 0 1,-1-1-1,0 1 1,-6 13-1,-64 121-60,35-85-5726,32-53 4193,2-2-889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12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0 227 308,'3'3'688,"0"0"0,-1 1-1,1-1 1,-1 1 0,0 0-1,0 0 1,0 0 0,-1 0 0,1 0-1,-1 0 1,0 0 0,1 6 0,5 61 3328,-5-37-1780,-1-29-1949,3 23 771,-2 1 0,0-1 0,-4 39 1,5-84-1008,1 1 1,1-1 0,9-23 0,11-34-227,21-98-842,-37 146 829,2 0 0,0 0 0,2 1 0,22-33 0,-2 24-546,-12 22-2307,-1 12-5443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12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1 113 624,'4'15'1968,"1"0"1,-2 1-1,0-1 1,0 1-1,-1 24 0,4 16 1426,-1-3-1172,-1 90 0,-4-106-2396,1-59-1523,1-1 1,1 0 0,1 1-1,2 0 1,8-25-1,-1 10-47,2 0 0,23-40-1,-37 75 1831,0 0-1,0 1 1,0-1-1,0 0 0,0 1 1,0-1-1,0 0 0,1 1 1,-1-1-1,0 1 1,1 0-1,-1 0 0,1-1 1,0 1-1,-1 0 0,1 0 1,0 0-1,0 1 1,0-1-1,0 0 0,2 0 1,-3 2 54,1-1 0,-1 1 0,0-1 0,0 1 1,1 0-1,-1 0 0,0-1 0,0 1 0,0 0 0,0 0 0,0 0 1,0 0-1,0 1 0,-1-1 0,1 0 0,0 0 0,0 0 1,-1 1-1,1-1 0,-1 0 0,1 1 0,-1-1 0,0 0 1,0 1-1,1-1 0,-1 1 0,0-1 0,0 0 0,0 1 1,-1 1-1,10 120 4968,1-132-7308,-1-1-1,0-1 1,14-21 0,-7 11 826,12-15 290,1 1 0,41-36 0,-69 70 1169,0 0 0,-1 1 0,1-1-1,0 0 1,0 1 0,-1-1 0,1 0 0,0 1 0,0-1 0,0 1 0,0-1 0,0 1 0,0 0-1,0-1 1,0 1 0,0 0 0,0 0 0,0-1 0,0 1 0,0 0 0,0 0 0,0 0-1,0 0 1,0 1 0,0-1 0,0 0 0,0 0 0,0 1 0,0-1 0,0 0 0,0 1-1,0-1 1,0 1 0,0-1 0,0 1 0,0 0 0,-1-1 0,1 1 0,0 0 0,0 0 0,-1-1-1,1 1 1,0 0 0,-1 0 0,1 0 0,-1 0 0,1 0 0,-1 0 0,0 0 0,1 0-1,-1 0 1,0 2 0,5 9 1053,-2 0 0,0 1 0,3 19 0,-4-17 54,-1-12-1027,0 8 137,1 0 0,1 0 0,0 0 0,1 0 0,0 0 0,0-1 0,1 0 0,10 16 0,-11-28-898,-1-1-1,1 1 0,-1-1 0,1 0 1,-1 0-1,0 0 0,-1-1 0,1 1 1,4-8-1,-4 7 112,18-25-648,-2-1 1,-2 0 0,-1-2-1,-1 0 1,18-55-1,-19 43-77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13.2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63 1480,'1'-11'1848,"-1"5"-321,1 0-1,-1 0 0,1 0 1,1 0-1,-1 0 1,4-9-1,-2 21 2988,3 33-2704,-27 465 1704,1-67-2802,20-302-730,21 167 1,-17-257-307,-2-24-414,0 0-1,1 0 1,1 0 0,1 0-1,8 19 1,-13-39 626,0-1 0,0 1 0,0-1 0,0 1 0,1-1 0,-1 0 0,0 1 0,0-1 0,0 1 0,0-1 0,1 1 1,-1-1-1,0 0 0,0 1 0,1-1 0,-1 1 0,0-1 0,1 0 0,-1 0 0,0 1 0,1-1 0,-1 0 0,0 1 0,1-1 0,-1 0 0,1 0 0,-1 0 0,1 1 1,-1-1-1,0 0 0,1 0 0,-1 0 0,1 0 0,-1 0 0,1 0 0,-1 0 0,1 0 0,-1 0 0,1 0 0,-1 0 0,1 0 0,-1 0 0,0-1 0,1 1 0,-1 0 0,1 0 1,-1 0-1,1-1 0,-1 1 0,0 0 0,1 0 0,-1-1 0,0 1 0,1 0 0,-1-1 0,0 1 0,1 0 0,-1-1 0,0 1 0,0-1 0,1 1 0,-1 0 0,0-1 1,0 1-1,0-1 0,0 1 0,0-1 0,0 1 0,1-1 0,9-33-6450,-9 12 3442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13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0 199 2272,'64'-32'12139,"4"5"-9288,-33 14-4870,54-29 1,11-20-6059,-70 40 4861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14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17 128,'-1'-1'497,"0"0"1,0 0-1,1 0 0,-1 0 1,0 0-1,0 0 0,0 0 1,0 0-1,0 0 0,0 0 1,0 0-1,-1 1 0,1-1 1,0 0-1,0 1 0,0-1 1,-1 1-1,1-1 0,0 1 1,-1 0-1,1 0 0,0-1 1,-1 1-1,1 0 0,-1 0 1,-1 1-1,0 0-170,1 0-1,-1 0 1,1 0-1,0 1 1,0-1 0,0 1-1,0-1 1,0 1-1,0 0 1,0 0 0,1 0-1,-1 0 1,-1 3-1,-5 8 106,0 0-1,1 1 0,-9 26 1,2 5 178,1 2-1,3 0 1,-6 62 0,4 147 1366,13-201-1872,2 1 0,2-1 1,3 0-1,2 0 0,3-1 1,2-1-1,2 0 0,3-1 0,37 70 1,-47-102-360,94 158-2914,-88-155 410,32 34 0,-35-44 49,1 0 0,0-1 0,23 15 1,-13-13-1086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08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122 248 840,'-1'0'654,"0"0"-1,1 0 1,-1 1-1,0-1 1,0 0-1,0 0 1,-12-5 11109,11 3-11110,5-8 4659,6-10-6822,0 4 1591,1 1 0,0 0-1,1 1 1,0 0 0,2 1 0,-1 0 0,1 1 0,1 1 0,0 0 0,1 0 0,0 2 0,1 0 0,0 0 0,0 2 0,1 0 0,-1 1 0,2 0 0,-1 2 0,19-4-1,-33 8-60,-1-1 0,1 1-1,-1 0 1,1 0 0,-1 0-1,1 0 1,0 0-1,-1 0 1,1 1 0,-1-1-1,1 1 1,-1 0 0,1 0-1,-1-1 1,0 2-1,1-1 1,-1 0 0,0 0-1,0 1 1,0-1-1,0 1 1,0 0 0,0 0-1,0-1 1,-1 1 0,1 0-1,-1 1 1,1-1-1,-1 0 1,0 0 0,0 1-1,0-1 1,0 0 0,0 1-1,0-1 1,-1 1-1,1-1 1,0 5 0,-1 1 62,0 0 0,0 0 0,-1 1 0,0-1 1,0 0-1,-1 0 0,0 0 0,0 0 1,-1 0-1,-6 13 0,-11 15 81,-2-1 0,-2 0 0,-33 37-1,-93 88 298,-21 24-198,168-181-264,1-1 0,0 1 0,0-1 0,1 1 0,-1-1 0,0 1 0,1 0 0,0 0 0,0 0 0,0 0 0,-1 4 0,2-7 1,0 1 1,0-1-1,0 0 0,0 1 1,0-1-1,0 0 0,0 1 1,0-1-1,1 0 0,-1 1 0,0-1 1,0 0-1,0 1 0,1-1 1,-1 0-1,0 1 0,0-1 0,1 0 1,-1 0-1,0 0 0,0 1 1,1-1-1,-1 0 0,0 0 1,1 0-1,-1 0 0,0 1 0,1-1 1,-1 0-1,0 0 0,1 0 1,0 0-1,24-3 24,93-35 47,19-5-78,-35 19 82,106-28 848,-199 53-2546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07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1398 0 280,'11'2'9678,"-27"4"-1981,1-2-7694,-146 41 1418,-2-6 0,-175 16 0,136-23-647,186-30-725,-407 79 1791,415-79-1817,0 0 0,0 0-1,0 1 1,1 0 0,-1 0-1,1 1 1,-13 8 0,19-11-41,2 1-1967,-1-2 1812,0 0-1,0 1 0,0-1 1,0 0-1,0 0 1,0 1-1,1-1 0,-1 0 1,1 1-1042,-1-1 1041,1 0 0,-1 0 1,0 1-1,0-1 1,1 0-1,-1 0 0,0 0 1,0 0-1,1 0 0,-1 0 1,0 0-1,0 0 1,1 0-1,-1 0 0,0 0 1,0 0-1,1 0 1,-1 0-1,0 0 0,0 0 1,1-1-1,-1 1 1,0 0-1,0 0 0,1 0 1,-1 0-1,0 0 1,0-1-1,1 1 0,12-9-9975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08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161 430 2672,'4'31'11873,"9"-8"-4676,-11-20-6864,0-1 0,1 0 1,-1 0-1,1 0 0,-1 0 1,1 0-1,0-1 0,0 1 1,0-1-1,0 0 1,0 0-1,0 0 0,4 1 1,3-1-366,-1 0 1,1-1 0,0 0-1,-1 0 1,1-1 0,-1-1 0,1 1-1,-1-2 1,17-5 0,-15 4 49,0 0 1,0-1 0,-1 0 0,0-1 0,0 0-1,0 0 1,-1-1 0,0 0 0,0-1-1,11-13 1,-16 16-44,0-1 1,0 0-1,-1 0 0,1 0 0,-2-1 0,1 1 1,-1-1-1,0 1 0,0-1 0,0 0 0,-1 0 1,0 1-1,-1-1 0,1 0 0,-1 0 0,-1 0 1,1 0-1,-4-11 0,0-4-135,-2 1 0,0-1 0,-1 1 0,-2 0 1,0 1-1,-1 0 0,-1 0 0,0 1 0,-2 1 0,0 0 0,-27-27 0,38 44 179,0-1 1,0 1-1,0-1 0,0 1 0,-1 0 0,1 0 0,-1 0 1,1 0-1,0 1 0,-1-1 0,1 1 0,-1-1 0,0 1 1,1 0-1,-1 0 0,1 0 0,-1 0 0,1 1 0,-1-1 1,0 1-1,1-1 0,0 1 0,-1 0 0,1 0 0,-1 0 1,1 0-1,0 0 0,0 1 0,0-1 0,-3 3 1,-9 6-2,1 1 1,0 0-1,-17 21 1,14-15 6,3-4-209,-20 20 375,-40 51-1,66-74-691,-1 0 0,1 1-1,1 0 1,0 1-1,0-1 1,1 1-1,1 0 1,0 1 0,1-1-1,-2 14 1,5-25 134,0 0 0,0 0 1,0 0-1,0 1 0,0-1 1,0 0-1,1 0 0,-1 0 0,0 1 1,1-1-1,-1 0 0,1 0 1,0 0-1,-1 0 0,1 0 1,0 0-1,-1 0 0,1 0 0,0 0 1,0-1-1,0 1 0,0 0 1,0 0-1,0-1 0,0 1 1,0 0-1,0-1 0,0 1 0,1-1 1,-1 0-1,0 1 0,0-1 1,0 0-1,0 0 0,1 0 1,-1 0-1,0 0 0,0 0 0,1 0 1,0 0-1,11 0-2758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18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496 0 144,'-1'1'201,"0"-1"0,0 0 0,1 0 0,-1 1 0,0-1 0,1 0 0,-1 1 0,0-1 1,1 1-1,-1-1 0,1 1 0,-1-1 0,1 1 0,-1-1 0,1 1 0,-1 0 0,1-1 0,-1 1 0,1 0 0,0-1 0,-1 1 0,1 0 0,0-1 0,0 1 1,-1 0-1,1 0 0,0 0 0,0-1 0,0 2 0,-2 27 1410,2-26-1441,-11 35 498,16-28 6511,-5-11-6446,0 1-496,6-2 3723,-12-1-553,74-13-3262,-6 7 71,-48 5-58,0 2-1,0 0 1,1 0-1,-1 1 0,0 1 1,1 1-1,17 2 1,-31-2-127,0 0-1,1 0 1,-1 0 0,0-1 0,1 2 0,-1-1 0,0 0-1,0 0 1,0 0 0,0 0 0,0 1 0,0-1 0,-1 1 0,1-1-1,0 0 1,-1 1 0,1-1 0,-1 1 0,1-1 0,-1 1-1,0 0 1,1-1 0,-1 1 0,0-1 0,0 1 0,0 0-1,-1-1 1,1 1 0,0-1 0,-1 3 0,-9 49 774,1-20-549,-2 0 0,-1-1-1,-2 0 1,-1-1 0,-1-1-1,-2 0 1,-23 30 0,25-46-215,1-1 0,-2-1 0,1 0 1,-2-1-1,1-1 0,-36 14 0,2 1-1,14-4-37,-315 156 20,338-172-241,12-6-342,19-15-1014,1 1 435,49-69-20913,-52 70 18016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19.8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327 40 772,'6'-20'6852,"4"0"6502,-9 39-13403,-2 8 620,-2 0 1,-1 0 0,-10 37 0,5-27-307,8-32-249,-1 4 260,1-21 89,1 12-315,-2-16 166,-19 57 372,10-15-195,-204 337 1325,215-363-1796,0 0-1,0 1 0,-1-1 1,1 0-1,0 0 1,0 0-1,0 1 1,0-1-1,-1 0 0,1 0 1,0 0-1,0 0 1,0 0-1,-1 1 0,1-1 1,0 0-1,0 0 1,0 0-1,-1 0 1,1 0-1,0 0 0,0 0 1,-1 0-1,1 0 1,0 0-1,0 0 1,-1 0-1,1 0 0,0 0 1,0 0-1,0 0 1,-1 0-1,1 0 0,0 0 1,0 0-1,-1 0 1,1 0-1,0-1 1,0 1-1,0 0 0,-1 0 1,1 0-1,0-1 1,-12-12-2925,-4-15-2286,3-27-2795,9 30 4886,-1-4 150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20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244 2 2224,'-3'-2'9770,"-5"9"-3916,-18 27-2234,-24 47-3134,-11 33 906,-9 20-1300,53-110-637,8-16-3764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20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181 103 1564,'40'-103'17330,"-39"117"-13323,-2 50-3140,-7 22-255,-4 0-1,-4-1 1,-4 0-1,-3-2 1,-56 131-1,64-177-1485,2 0-1,-14 69 1,20-27-8445,9-94-371,-2 3 6129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21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0 233 1392,'7'-7'1734,"-1"0"-1,1 0 1,1 1-1,14-11 1,40-14 3405,-22 17-2995,52-11 0,-72 20-1750,-8 2-216,22-5 202,48-19 1,-73 23-307,-1 0 1,1 0-1,-1-1 0,0 0 1,0 0-1,0-1 0,-1 0 0,0 0 1,0-1-1,8-10 0,-15 10 821,-11 8-453,-11 5-164,1 5-267,-1 1 1,1 0-1,1 2 0,0 0 0,1 2 1,1 0-1,0 0 0,2 2 0,0 0 0,0 1 1,2 1-1,-21 37 0,31-51 0,1 0 0,0 1 0,1-1 0,0 0 0,0 1-1,0-1 1,1 1 0,-1 0 0,2-1 0,-1 1 0,1 0 0,0 0 0,0 0 0,1-1-1,2 10 1,-2-12 4,1 1 0,0-1-1,0 1 1,0-1 0,1 0 0,0 0-1,0 0 1,0 0 0,0 0-1,0-1 1,1 1 0,-1-1 0,1 0-1,0 0 1,0-1 0,0 1 0,1-1-1,-1 0 1,1 0 0,-1 0-1,10 2 1,1 0-104,-1-1 0,1 0 0,0-1 0,0-1 0,0-1 0,0 0 0,22-3 0,-19 1-781,-1-2 0,1 0 0,24-9 0,-27 6-1117,1 0 0,25-15 0,-30 14-421,1-1 0,-1 0 0,15-15-1,-10 4-1197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22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1 678 916,'0'0'148,"0"0"-1,0 1 1,0-1 0,0 0 0,0 1-1,0-1 1,0 0 0,0 0-1,1 1 1,-1-1 0,0 0-1,0 0 1,0 1 0,0-1-1,1 0 1,-1 0 0,0 1 0,0-1-1,0 0 1,1 0 0,-1 0-1,0 0 1,0 1 0,1-1-1,-1 0 1,0 0 0,0 0-1,1 0 1,-1 0 0,0 0 0,0 0-1,1 0 1,-1 0 0,0 0-1,1 0 1,-1 0 0,0 0-1,0 0 1,1 0 0,18-4 1952,14-13-395,-14 2-568,0-2 0,-1 0-1,-1-1 1,26-37 0,-33 37-609,-17 8 174,0 4-477,10 4 148,0-1 1,-1 1-1,1-1 0,-1 1 0,0-1 0,1 0 0,-1 0 0,-1 0 0,3-5 0,48-83 373,-39 57-680,-1 0 0,-2-1 0,-1 0 0,-2-1 0,-1 0 1,-2 0-1,-1 0 0,-3-43 0,0 78-35,0 0-1,1 0 1,-1 0 0,0 0-1,0 1 1,0-1 0,0 0-1,0 0 1,0 0 0,0 0-1,0 0 1,0 0 0,0 1-1,0-1 1,0 0 0,-1 0-1,1 0 1,0 0 0,-1 0-1,1 1 1,-1-1 0,1 0-1,-1 0 1,1 1-1,-1-2 1,-9 25 301,-5 44 181,1 8 76,4 0 0,3 1 0,3 0 0,10 125 0,3-120-380,20 333 297,-38-466-791,10 23-173,2 0-1,1 1 1,1-1-1,10-32 1,43-110-1496,-56 164 1891,0 3 12,53-128-751,-49 119 797,1 1 1,0 0 0,1 0 0,0 0-1,1 1 1,0 0 0,21-17 0,-29 27 12,0-1 1,1 1 0,-1 0 0,1 0-1,-1 0 1,1 1 0,0-1-1,-1 0 1,1 1 0,0-1-1,0 1 1,-1-1 0,1 1 0,0 0-1,0 0 1,-1 0 0,1 0-1,0 0 1,0 0 0,0 0-1,-1 0 1,1 1 0,2 0 0,-1 0-2,-1 1 1,1 0 0,0 0-1,0 0 1,-1 0 0,1 0-1,-1 0 1,0 1 0,0-1 0,0 1-1,3 4 1,2 5 72,-1 0 0,0 1 0,-1 0 0,7 22-1,-2 20 498,-2 1-1,-2-1 0,-3 112 1,-4-120-448,0-29 239,1 0-4392,1-18 3799,0 0-1,-1-1 1,1 1 0,0 0 0,-1 0 0,1-1-1,-1 1 1,1 0 0,-1-1 0,1 1 0,-1-1-1,1 1 1,-1-1 0,1 1 0,-1-1 0,1 1-1,-1-1 1,0 1 0,1-1 0,-1 0 0,0 1-1,1-1 1,-1 1 0,0-1 0,0 0 0,0 1-1,0-2 1,23-46-10137,-15 27 6694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22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192 267 1700,'0'1'516,"0"0"0,0-1-1,1 1 1,-1 0 0,0 0-1,0 0 1,0 0 0,1 0 0,-1 0-1,0-1 1,1 1 0,-1 0-1,1 0 1,-1 0 0,1-1-1,-1 1 1,1 0 0,-1-1 0,1 1-1,0 0 1,-1-1 0,1 1-1,0-1 1,1 2 0,25 2 4959,-21-4-5288,0-1 0,0 0-1,0 0 1,0 0-1,0-1 1,0 0 0,6-3-1,-6 1-181,0-1 1,0 0-1,-1 0 0,0 0 0,0-1 0,0 0 1,0 0-1,-1 0 0,0 0 0,0-1 0,-1 0 0,0 0 1,0 0-1,-1 0 0,1 0 0,-2 0 0,1-1 0,0-7 1,-1 8-12,0 1 0,0-1 0,-1 0 0,0 0 0,0 0 0,0 0 0,-1 0 1,0 0-1,-1 1 0,1-1 0,-1 0 0,-1 1 0,1-1 0,-1 1 0,0 0 1,-1 0-1,1 0 0,-1 0 0,-9-10 0,10 15 19,0-1 0,0 1 0,0 0 0,-1 0-1,1 0 1,0 0 0,0 0 0,-1 1 0,1-1 0,0 1 0,-1 0 0,1 0 0,0 0-1,-1 0 1,1 1 0,0-1 0,-1 1 0,1 0 0,0 0 0,0 0 0,-4 3-1,-8 2 37,0 0-1,-27 17 1,27-12 18,0 1 0,0 0 0,2 0 0,-1 2 0,2 0 0,0 0 0,0 1 0,-13 24 0,20-31 2,0 1 0,0 0 0,1 0 1,0 1-1,0-1 0,1 1 1,1 0-1,-1 0 0,2 0 0,-1 0 1,1 0-1,1 0 0,0 0 1,0 0-1,1 0 0,1 0 1,2 12-1,-4-20-57,1 0-1,0 0 1,0 0 0,0 0 0,0 0 0,0 0-1,0-1 1,1 1 0,-1 0 0,0-1-1,1 1 1,-1 0 0,1-1 0,0 0 0,0 1-1,-1-1 1,1 0 0,0 0 0,0 0-1,0 0 1,0 0 0,2 0 0,1 0-1,0-1-1,-1 1 1,1-1 0,0 0 0,0 0 0,0-1 0,-1 1 0,1-1-1,8-2 1,7-4-18,0-1-1,-1-1 1,28-16-1,-45 24 6,15-9-131,-1-1 1,0-1-1,-1 0 1,-1-1 0,0-1-1,-1 0 1,0-1-1,15-23 1,-9 8-124,-1-1 1,-1-1-1,19-55 1,-39 101 651,1 0-1,1 0 1,0 0 0,1 0-1,2 19 1,-1 4 90,-1-24-406,1 0 0,0-1 0,0 1 0,2-1 0,-1 1 0,2-1 0,-1 0 0,2 0 0,0-1 0,0 1 0,10 15 0,-12-23-246,0 0 0,0 0 0,0-1 1,1 1-1,0-1 0,0 1 1,-1-1-1,2-1 0,-1 1 0,0 0 1,0-1-1,1 0 0,0 0 1,-1 0-1,1-1 0,0 1 0,0-1 1,0 0-1,0-1 0,0 1 0,0-1 1,0 0-1,0 0 0,0-1 1,0 1-1,0-1 0,-1 0 0,1 0 1,0-1-1,0 0 0,7-3 1,6-4-1965,0 0 0,-1-1 0,-1-1 1,0 0-1,0-1 0,23-25 1,-19 16-1054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23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28 720,'-1'-4'3915,"2"-19"13238,-1 22-17010,0 8 242,-1-1 0,0 0 1,0 0-1,0 1 0,-1-1 1,-1 6-1,1-6-91,-4 16-183,0 0-1,2 1 1,1 0-1,1-1 1,0 1-1,2 0 0,1 0 1,0 0-1,2 0 1,1 0-1,8 28 1,-10-39-5245,-2-33-1567,5-22-2714,-5 25 6017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23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60 2912,'-11'-12'10047,"11"4"-5298,21 1-5163,6 0-3597,-1-13-5314,-19 14 5931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0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7 616,'0'-1'258,"1"1"0,0-1 1,-1 1-1,1-1 0,-1 1 0,1-1 0,0 1 0,-1-1 1,1 1-1,0 0 0,-1-1 0,1 1 0,0 0 0,0 0 1,-1 0-1,1-1 0,0 1 0,0 0 0,-1 0 0,1 0 1,0 0-1,0 0 0,0 1 0,-1-1 0,1 0 0,0 0 1,0 0-1,-1 1 0,1-1 0,1 1 0,15 22 3725,-15-15-3364,1-1 0,-1 1 0,0 0-1,0 0 1,0 10 0,-35 409 6626,20-308-6267,-30 175 665,30-227-1901,-4-1 0,-34 85-1,51-150 135,0 1 0,0-1 0,-1 0 0,1 0 0,-1 0 0,1 0 0,-1 0 0,1 0 0,-1 0 0,1 0 0,-1 0 0,0 0 0,0 0 0,1-1 0,-1 1 0,0 0 0,0 0 0,0-1-1,0 1 1,0 0 0,0-1 0,0 1 0,0-1 0,0 0 0,-2 1 0,2-1-176,0 0-1,-1-1 1,1 1-1,0-1 1,0 0-1,0 1 1,0-1-1,0 0 1,0 0-1,0 0 1,0 1-1,0-1 1,0 0-1,0 0 1,0 0-1,1-1 1,-1 1-1,0-1 1,-4-8-1894,0 1 0,1-1 1,0 0-1,-2-12 0,1-4-1305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23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2016,'8'-2'9398,"2"9"-3659,9 25-1681,11 43-4059,-28-72 574,60 198 1691,49 283 1,-109-474-2340,3 13 85,0-1-1,9 24 1,-13-42-191,1 0-1,-1 0 1,1 0 0,0 0 0,0-1 0,0 1 0,0-1 0,1 1-1,-1-1 1,1 0 0,0 0 0,0 0 0,0 0 0,0-1 0,1 1 0,-1-1-1,1 0 1,7 4 0,-9-6-275,1 1-1,0-1 0,-1 0 1,1 0-1,0 0 1,-1 0-1,1 0 1,0-1-1,-1 1 1,1-1-1,-1 0 1,1 0-1,-1 0 1,1 0-1,-1 0 1,4-2-1,32-30-9480,-24 20 6355</inkml:trace>
  <inkml:trace contextRef="#ctx0" brushRef="#br0" timeOffset="1">558 507 2772,'-3'-3'15907,"-4"20"-11728,-3 27-3327,6 10 302,-1 11-643,6 127 0,2-178-410,1-5-3689,9-23-7524,-7-14 3705,-2 11 3755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24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5 3052,'-17'-4'17182,"17"6"-16630,2 0-232,-2 0-156,4 2-132,1 0-208,-1 0-480,1-2-712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24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592 252 880,'3'-30'3007,"-1"0"1,-2 0-1,-6-52 0,6 79-2680,0 0 0,-1 0 1,0 0-1,1 0 0,-1 0 0,0 0 0,-1 0 0,1 0 0,0 1 1,-1-1-1,0 0 0,0 1 0,1-1 0,-1 1 0,-4-4 0,3 4-152,-1 0 0,1 0 0,-1 0-1,1 0 1,-1 0 0,0 1-1,0-1 1,0 1 0,0 0 0,-6-1-1,-8 1-165,1 1 0,-1 0 0,0 1 0,-25 5-1,21-3 275,-39 5-209,-58 17 0,99-20-99,0 1-1,1 1 0,0 0 0,0 2 0,1 0 1,-32 22-1,47-29 18,0 0-1,0 0 1,1 0 0,-1 0-1,0 1 1,1-1 0,0 1-1,-1 0 1,1 0 0,0 0 0,1 0-1,-1 0 1,0 0 0,1 0-1,0 0 1,0 1 0,0-1-1,0 0 1,0 1 0,1-1 0,-1 1-1,1-1 1,0 1 0,0-1-1,0 1 1,2 6 0,0-6 6,0 0 1,0 0 0,0 0 0,1-1-1,-1 1 1,1-1 0,0 1-1,0-1 1,0 0 0,0 0-1,1 0 1,0 0 0,-1-1 0,1 1-1,0-1 1,0 0 0,0 0-1,0-1 1,0 1 0,8 1 0,8 1-25,1 0 0,0-1 0,0-2 1,0 0-1,0-1 0,0-1 1,-1-1-1,1 0 0,24-7 1,-14 1-50,1-2 0,-1 0 0,-1-2 0,0-2 0,32-18 0,-50 25 54,-1-1 0,0 0 1,0 0-1,-1-1 1,-1 0-1,18-21 0,-23 23 110,1 1-1,-1-1 1,0 0-1,-1-1 1,1 1-1,-1 0 0,-1-1 1,0 0-1,0 1 1,0-1-1,-1 0 1,1-15-1,-2 22 48,-2 16 75,0-1 1,2 1 0,0-1-1,0 1 1,5 20 0,-2-2 107,42 309 1231,-7-70-1043,-33-215-339,-2 0 0,-2-1 0,-4 1 0,-1 0 1,-24 106-1,24-148-112,0-1 0,-1 0 0,-1 0 0,0 0 0,-1-1 0,-1 0 0,0 0 0,0-1 0,-2 0-1,1-1 1,-1 1 0,-1-2 0,0 0 0,-23 17 0,24-21-69,1-1 0,-1 0 0,1-1-1,-1 0 1,0 0 0,-1-1 0,1-1 0,-1 0-1,1 0 1,-1-1 0,0 0 0,1 0-1,-1-2 1,0 1 0,1-1 0,-1-1 0,1 0-1,-1 0 1,1-1 0,0-1 0,-15-6-1,16 5-72,1 1-1,0-2 0,0 1 0,1-1 1,-1 0-1,1-1 0,1 0 0,-1 0 1,1 0-1,0-1 0,1 0 1,0 0-1,0-1 0,1 1 0,0-1 1,0 0-1,1 0 0,0 0 0,1 0 1,0-1-1,-1-11 0,-2-21-816,2 0-1,2 0 1,7-61-1,-5 89 586,1-17-406,1-28-2124,13-65 0,-12 106 1565,1-1 1,0 1-1,1 0 0,1 1 0,1 0 1,0 0-1,18-27 0,-8 20-1069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25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76 345 1216,'-1'1'567,"1"0"0,-1 0 0,1 0 0,-1 1 0,1-1 0,0 0 0,-1 0 1,1 0-1,0 1 0,0-1 0,0 0 0,0 0 0,0 1 0,0-1 0,0 0 0,0 0 0,1 0 0,-1 1 0,0-1 0,1 0 0,0 2 0,0-1-59,0 0-1,1 0 1,-1 0-1,1 0 1,0 0-1,0-1 1,-1 1-1,1-1 1,0 1-1,3 1 0,0 0-236,0 0-1,0-1 1,1 0-1,-1 0 0,0 0 1,1-1-1,-1 0 0,12 1 1,-7-2-305,1-1 1,-1-1-1,0 1 1,1-2-1,-1 0 1,0 0-1,0 0 1,-1-2-1,1 1 1,-1-1-1,0 0 1,0-1-1,0 0 1,-1-1-1,0 1 1,0-2-1,-1 1 1,0-1-1,0 0 1,-1 0 0,9-15-1,-8 12-315,-1-1 0,0 1 0,-1-1 0,0 0 0,-1-1 0,-1 1 1,0-1-1,0 1 0,-1-1 0,-1 0 0,0 0 0,-1 0 0,0 0 0,-1 0 0,0 0 0,-1 1 0,-5-17 0,7 26 399,-1 0 0,0 1-1,0-1 1,0 1-1,0-1 1,0 1 0,-1-1-1,1 1 1,-1 0 0,0 0-1,1 0 1,-1 0-1,0 0 1,0 0 0,0 0-1,-1 0 1,1 1-1,0-1 1,-1 1 0,1 0-1,-1-1 1,-4 0 0,3 1 61,-1 1 1,1 0 0,-1 0 0,1 0 0,-1 0 0,1 1 0,-1-1 0,1 1 0,0 1 0,-1-1-1,1 0 1,-7 5 0,-5 2 162,2 0-1,-1 2 1,1-1-1,0 2 0,1 0 1,-15 17-1,6-4-123,2 0-1,0 2 1,2 0-1,1 1 1,1 1-1,1 0 1,2 1-1,-13 39 1,25-66-145,1 0 0,-1-1 0,1 1 0,-1 0 0,1-1 0,0 1 0,0 0 0,-1 0 0,1 0 0,1-1 1,-1 1-1,0 0 0,0 0 0,1-1 0,-1 1 0,1 0 0,-1-1 0,1 1 0,0 0 0,-1-1 0,1 1 1,0-1-1,0 1 0,0-1 0,1 0 0,1 2 0,-1-1 0,1 0 1,0-1-1,0 0 0,0 0 0,0 0 1,1 0-1,-1 0 0,0-1 0,0 1 1,0-1-1,1 0 0,-1 0 0,4-1 1,11-1-15,-1 0 0,1-2 1,-1 0-1,18-8 1,-11 3-279,-2-1 1,1-1-1,-1-1 1,-1-1 0,31-25-1,-34 23-497,0-1 1,-1 0-1,-1-2 0,-1 1 0,0-2 1,-2 0-1,0-1 0,-1 0 0,-1-1 1,9-23-1,-18 38 811,-1 0 0,1 1 0,-2-1 0,1 0 0,0 0 0,-1-9 0,0 14 50,0 0 0,0 0 0,-1 0 1,1 1-1,0-1 0,0 0 0,0 0 0,-1 0 0,1 0 1,0 1-1,-1-1 0,1 0 0,0 0 0,-1 1 0,1-1 1,-1 0-1,1 1 0,-1-1 0,0 0 0,0 0 0,0 1 16,0 0 0,0 0-1,0 0 1,0 0 0,0 0 0,0 0-1,0 0 1,0 0 0,0 1-1,0-1 1,0 0 0,0 1-1,0-1 1,1 1 0,-1-1-1,0 1 1,0-1 0,0 1-1,1-1 1,-1 1 0,0 0-1,0-1 1,0 2 0,-3 3 98,0 0 1,0 0 0,1 1-1,-1-1 1,1 1-1,1 0 1,-1 0 0,1 0-1,0 0 1,0 0-1,1 1 1,-1-1 0,2 0-1,-1 1 1,1-1 0,0 1-1,0-1 1,0 0-1,3 11 1,-2-6-65,1 0-1,1 0 1,0 0 0,0 0-1,1-1 1,0 1 0,1-1-1,0 0 1,1 0 0,10 13-1,-11-17-78,0-2-1,0 1 1,0 0-1,0-1 1,1 0-1,-1 0 0,1-1 1,0 0-1,0 0 1,0 0-1,1-1 1,6 2-1,-6-2-324,1-1 0,-1 0 1,1 0-1,-1-1 0,1 0 0,-1 0 1,1-1-1,0 0 0,13-3 0,-11 1-615,-1-1 0,1 0 0,-1 0 0,1-1 0,-1 0 0,-1-1 0,1 0 0,-1 0 0,0 0 0,0-1 0,-1-1 0,0 1-1,0-1 1,-1 0 0,0-1 0,6-11 0,-1 0-1228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25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9 772,'-1'1'615,"0"1"0,-1-1 1,1 1-1,1 0 0,-1-1 0,0 1 0,0 0 1,0-1-1,1 1 0,-1 0 0,1 0 0,-1 3 1,0 48 3507,2-38-2468,0 0-1036,1 1 0,1 0-1,1-1 1,0 0 0,1 1 0,0-2 0,10 20-1,-7-16-231,0 0 0,-2 0 0,0 1 0,4 24 0,-6-20 72,-3-17-243,1 1 0,-1-1 1,0 1-1,-1-1 0,1 0 0,-1 1 0,-1-1 0,1 1 0,-1-1 0,0 1 0,0-1 0,-1 0 1,-2 7-1,7-48 646,19-4-1119,0 2 0,3 0 0,38-43 1,-16 20-1105,15-11-2138,4 5-4570,-24 25-360,-31 30 5846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26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1924,'17'26'6725,"0"27"-949,-5-15-2645,-2-12-2110,-2 0 0,0 0 1,3 27-1,-6-23-654,-2 1 0,-1 0 0,-2 0 1,-5 49-1,5-55-301,8-37-320,12-47-538,-17 52 676,6-23-313,2 0 0,2 1 0,0 0-1,2 1 1,1 1 0,1 0-1,40-46 1,-57 72 441,1 0-1,0 1 1,-1-1-1,1 0 1,0 0-1,-1 0 1,1 1-1,0-1 1,0 0-1,0 1 1,0-1-1,0 1 1,0-1-1,0 1 1,0-1-1,0 1 1,0 0-1,0 0 1,0-1-1,0 1 1,0 0-1,0 0 1,0 0-1,0 0 1,0 0-1,0 0 1,0 0-1,2 1 1,-1 0 30,-1 1 0,0-1 0,0 0 0,1 1 1,-1-1-1,0 1 0,0-1 0,0 1 1,-1-1-1,1 1 0,0 0 0,-1 0 0,1-1 1,-1 1-1,1 2 0,2 12 271,-2-1 0,1 30-1,-2-42-321,0-3 6,0 0-1,0 0 1,0 1 0,0-1 0,0 0 0,0 0 0,0 0 0,0 0 0,0 0 0,0 1 0,0-1 0,0 0 0,0 0 0,0 0-1,0 0 1,0 0 0,0 1 0,0-1 0,0 0 0,0 0 0,1 0 0,-1 0 0,0 0 0,0 0 0,0 0 0,0 1 0,0-1 0,0 0-1,0 0 1,1 0 0,-1 0 0,0 0 0,0 0 0,0 0 0,0 0 0,0 0 0,1 0 0,-1 0 0,0 0 0,0 0 0,0 0 0,0 0-1,0 0 1,1 0 0,-1 0 0,0 0 0,0 0 0,0 0 0,0 0 0,0 0 0,1 0 0,-1 0 0,0 0 0,0 0 0,0 0 0,0 0-1,13-9-219,7-12-115,9-14 70,-11 12 259,33-32 0,-48 60 223,-1 0 0,0 0 0,-1 0 0,1 1 0,-1-1 0,0 0 0,0 7 0,0-10-133,0 12-174,2-1 0,0 0 0,0 0-1,1 0 1,1 0 0,0-1 0,13 23-1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26.7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1 124,'0'6'12726,"-4"15"-8235,-12 27-2002,-67 122-978,78-157-1009,-9 24-3676,17-30-120,13-18-551,66-72-1951,6 1 13601,-88 83-7683,0-1 1,0 0 0,0 0 0,0 0-1,0 0 1,0 0 0,0 1-1,0-1 1,0 0 0,0 0 0,0 0-1,0 0 1,0 1 0,0-1-1,0 0 1,1 18 3090,-1 17-768,-2-18-1795,-2 51 433,4-65-1228,0-1-1,0 1 1,0-1-1,0 1 1,1-1-1,-1 1 1,1-1-1,-1 0 1,1 1-1,0-1 1,0 1-1,0-1 1,0 0-1,1 0 1,-1 0-1,0 0 1,1 0-1,0 0 1,-1 0-1,5 3 1,-1-4-751,0-1 0,0 0 0,0 0 0,0 0-1,0 0 1,0-1 0,0 0 0,0 0 0,0 0 0,0 0 0,0-1 0,0 0 0,-1 0 0,9-5 0,1 0-1817,8-2-755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27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19 232,'9'-4'1570,"0"1"0,0 0 1,1 1-1,-1-1 0,0 2 0,1 0 0,-1 0 1,18 1-1,-19 1-1108,0 0 1,-1 1 0,1 0-1,0 1 1,-1 0 0,1 0-1,-1 1 1,0-1 0,0 2-1,11 8 1,13 10-112,-1 2 0,-1 0 0,-2 2 1,-1 1-1,25 34 0,-40-46-250,0 0 1,-1 1 0,-1 1-1,-1-1 1,0 2-1,-2-1 1,0 1-1,0-1 1,-2 2 0,-1-1-1,3 36 1,-7-10-51,-1 0 0,-3-1 0,-1 1 0,-3-1-1,-1-1 1,-2 1 0,-2-2 0,-2 0 0,-2-1 0,-1 0 0,-2-2 0,-2 0 0,-54 68 0,40-62-882,-2-2 0,-2-2-1,-1-1 1,-56 39 0,48-44-1901,-1-2 1,-2-2 0,-105 44 0,72-43-866,-4-2 55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47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99 296,'16'-18'1634,"12"-5"5818,-21 18-4932,0-1 1,0 0 0,0-1 0,7-8-1,-8 8-1566,0-1 1583,-14 4 1178,8 56-1461,3-22-2055,-2-1 0,-1 1 0,-7 56 1,3-47 62,0 62 1,7-64-263,0 14 0,-1 1 0,-10 85 0,8-137 0,0 2 0,-1-1 0,0 1 0,1 0 0,0 0 0,-1-1 0,1 1 0,0 0 0,0 0 0,-1-1 0,1 1 0,1 0 0,-1 0 0,0-1 0,0 1 0,1 2 0,0-4-13,-1 0-1,1 0 1,0 0 0,-1 0-1,1-1 1,-1 1 0,1 0-1,-1 0 1,1 0 0,-1-1 0,1 1-1,-1 0 1,1 0 0,-1-1-1,1 1 1,-1 0 0,1-1-1,-1 1 1,0-1 0,1 1-1,-1-1 1,0 1 0,1-1-1,-1 1 1,0-1 0,0 1-1,1-1 1,-1 1 0,0-1-1,0 0 1,9-16-987,-8 9-198,1 0-1,-1-1 1,0 0 0,-1 1-1,0-1 1,0 1-1,-3-15 1,-13-59-10607,8 54 7569,-1-2 86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47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44 2080,'2'8'27096,"7"-8"-28496,-9 0 1363,1 0 1,-1 1-1,0-1 0,0 0 1,1 0-1,-1 0 1,0 0-1,0 0 0,1 0 1,-1 0-1,0 0 1,0 0-1,1 0 0,-1 0 1,0-1-1,0 1 1,1 0-1,-1 0 0,0 0 1,0 0-1,1 0 1,-1 0-1,0 0 0,0-1 1,0 1-1,1 0 1,-1 0-1,0 0 0,0 0 1,0-1-1,0 1 1,1 0-1,-1 0 0,0-1 1,0 1-1,0 0 1,0 0-1,0 0 0,0-1 1,0 1-1,0 0 1,0 0-1,0-1 0,0 1 1,0-1-1,-8-12-3098,-18-9-5707,13 14 1665,6 6 3463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09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1 177 1512,'54'-16'5159,"27"-16"-2386,-40 15-1519,57-33 381,-71 35-880,1 0-1,41-14 1,-66 28-652,0 1 1,0-1-1,0 1 1,-1 0-1,1 0 1,0 0-1,0 0 1,0 1-1,0-1 1,0 1-1,0-1 1,0 1-1,0 0 1,0 0-1,-1 1 1,1-1-1,0 0 1,-1 1-1,1 0 1,-1-1-1,0 1 1,1 0-1,-1 0 1,0 1-1,0-1 1,0 0-1,-1 1 1,3 3-1,7 10 276,-2 1-1,1 0 0,8 26 0,-6-16-139,12 21 164,-12-27-84,-1 1 0,-1 0 0,-1 1 0,-1-1 0,-1 2 1,6 30-1,-13-50-259,-1-1 1,1 1-1,-1-1 1,0 0-1,0 1 1,0-1-1,0 0 1,-1 0-1,1 0 1,-1 0-1,0 0 1,0 0-1,0 0 1,0-1-1,0 1 1,-1-1-1,1 1 1,-1-1-1,0 0 1,1 0-1,-1 0 1,0 0-1,0-1 1,0 1-1,-4 0 1,-13 8 19,-1-2 0,-34 10 1,44-15-56,-201 65-1541,74-17-6812,125-47 5678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48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7 214 1544,'21'12'11821,"0"1"-5940,-13-7-5276,0-1-1,0 0 0,0 0 0,1-1 1,16 6-1,-16-8-530,1 0 0,-1-1 0,1 0 0,0-1 0,-1 0 0,1 0 0,-1-1 0,1 0 0,-1 0 0,1-1 0,-1-1-1,0 1 1,1-2 0,-2 1 0,15-8 0,-16 7-67,-1 0-1,1-1 0,-1 0 1,0 0-1,0 0 0,0 0 1,-1-1-1,0 0 0,0 0 1,0-1-1,-1 1 0,0-1 1,-1 0-1,1 0 1,-1 0-1,0-1 0,-1 1 1,0-1-1,2-12 0,-4 14 0,0 0 0,0 0 0,-1 0 0,0 0-1,0 0 1,0 0 0,-1 0 0,0 1 0,0-1 0,-1 0-1,1 1 1,-1 0 0,-6-9 0,8 12-2,-1 0 1,1 0-1,0 0 0,-1 0 1,1 1-1,-1-1 0,1 1 1,-1-1-1,0 1 0,0-1 0,0 1 1,0 0-1,0 0 0,0 0 1,0 0-1,0 0 0,0 1 1,0-1-1,-1 1 0,1-1 1,0 1-1,0 0 0,-1-1 1,1 1-1,0 1 0,0-1 0,-1 0 1,1 0-1,0 1 0,0-1 1,0 1-1,-1 0 0,1 0 1,0 0-1,0 0 0,0 0 1,0 0-1,-3 3 0,-2 4 134,0 1 0,0 0 0,1 0 1,0 1-1,0 0 0,1 0 0,1 0 0,0 0 0,0 1 0,-4 21 0,-3 4 421,-37 127 1760,14-41-919,22-81-1146,2 0-1,1 1 1,3 0 0,1 0 0,2 0 0,2 1 0,2-1-1,2 1 1,10 57 0,-9-81-249,0 2-31,0 1-1,0 26 0,-9-45-3360,-7-10 1090,-9-11-1682,-28-72-14894,41 74 15401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48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0 211 1576,'9'-11'12875,"4"4"-5084,7 0-3381,13-1-3826,9-3-671,-11-1-1878,58-32-1,-38 4-4530,-44 34 4591,-1-1-1,0 0 1,-1 0 0,1-1-1,4-9 1,-1-1-2153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1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490 221 592,'0'1'153,"-1"-1"-1,1 0 1,0 1-1,0-1 1,0 0-1,0 0 1,-1 1 0,1-1-1,0 0 1,0 1-1,0-1 1,-1 0-1,1 0 1,0 1-1,0-1 1,-1 0 0,1 0-1,0 0 1,-1 0-1,1 1 1,0-1-1,-1 0 1,1 0 0,0 0-1,-1 0 1,1 0-1,0 0 1,-1 0-1,1 0 1,0 0-1,-1 0 1,1 0 0,0 0-1,-1 0 1,1 0-1,0 0 1,-1 0-1,1 0 1,0 0 0,-1-1-1,0 1 1,-26-10 2718,-24-19 418,49 27-3116,-1 0 1,1-1-1,-1 1 0,1-1 1,0 0-1,0 1 0,0-1 1,0 0-1,1 0 1,-1-1-1,1 1 0,0 0 1,0 0-1,0-1 0,0 1 1,0-1-1,1 1 0,0-1 1,-1 1-1,2-6 1,0 4-103,0 0 0,0 0 0,0 1 0,1-1 0,0 0 1,0 0-1,1 1 0,-1 0 0,1-1 0,0 1 0,0 0 1,0 0-1,4-3 0,-2 2-20,0 0 0,0 0-1,0 1 1,0 0 0,1 0 0,0 1 0,0 0 0,0-1 0,0 2-1,0-1 1,0 1 0,1 0 0,-1 0 0,1 1 0,0 0 0,-1 0-1,1 1 1,0-1 0,-1 1 0,1 1 0,13 2 0,-19-3-29,1 1-1,0 1 1,0-1 0,-1 0 0,1 0 0,-1 1-1,1-1 1,-1 0 0,1 1 0,-1 0 0,0-1-1,0 1 1,0 0 0,0 0 0,0-1 0,0 1-1,0 0 1,0 0 0,-1 0 0,1 0 0,-1 0-1,0 0 1,1 0 0,-1 0 0,0 0 0,0 0-1,-1 0 1,1 0 0,0 0 0,0 0 0,-1 0-1,-1 4 1,-2 9 71,0 0 1,-1 0-1,-8 16 0,10-23-46,-17 33 348,-1-2 0,-1 0 0,-3-1 0,-1-1 0,-56 60 0,13-27-821,-124 97 0,190-165 246,-39 26-4507,39-27 3602,1 0 1,-1 0-1,1 0 0,-1 0 1,0-1-1,1 1 0,-1-1 0,0 0 1,1 0-1,-4 0 0,-3-1-2373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1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733 0 212,'-1'13'10074,"-3"8"-4665,-26 104-2036,29-122-3355,1 0 0,-1-1 0,0 1 0,0 0 0,0 0 0,0 0 0,0-1 0,-1 1 0,1-1 0,-1 1 0,0-1 0,0 0 0,0 1 0,0-1 0,0 0 0,0 0 0,-1 0 0,1-1 0,0 1 0,-1 0 0,0-1 0,1 0 0,-1 0 0,0 1 0,0-2 0,0 1 0,-5 1 0,3-2-27,0-1 1,-1 1 0,1-1-1,0 0 1,-1 0 0,1-1-1,0 1 1,0-1 0,0-1-1,0 1 1,0-1-1,1 1 1,-1-1 0,-5-6-1,-37-32-240,46 41 247,0 0-1,1 0 1,-1 0-1,0 0 1,0 0 0,0 1-1,0-1 1,1 0-1,-1 0 1,0 0-1,0 1 1,0-1 0,1 0-1,-1 1 1,0-1-1,1 1 1,-1-1 0,0 1-1,1-1 1,-1 1-1,1 0 1,-1-1-1,0 1 1,1-1 0,-1 1-1,0 1 1,-14 19 49,-3 6 232,-2 0 1,0-1-1,-2-1 0,-1-1 0,-1-1 1,-33 25-1,-56 31-641,-5-8-3562,82-54-3615,20-10 2132,7-3 2253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1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80 300,'64'14'13774,"8"-13"-8357,-53-3-5832,0-1 1,30-8-1,-35 7-1126,-1-1 0,1 0 0,-1-1 0,0 0 1,0-1-1,18-13 0,-17 7-1478,-1 1 13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36 123 2324,'-2'2'568,"1"0"1,0 0-1,0 0 0,0 0 0,0 1 0,0-1 0,0 0 1,0 1-1,1-1 0,-1 0 0,1 1 0,0-1 0,0 0 1,-1 1-1,2-1 0,-1 1 0,0-1 0,0 1 0,1-1 1,0 3-1,0-3-458,-1-1 0,1 0 1,0 1-1,-1-1 0,1 0 1,0 0-1,0 0 0,0 0 1,0 0-1,0 0 0,0 0 1,0 0-1,0 0 0,1 0 1,-1 0-1,0-1 0,0 1 1,1 0-1,-1-1 0,0 1 1,1-1-1,-1 0 0,1 1 1,-1-1-1,0 0 0,1 0 1,-1 0-1,1 0 0,-1 0 1,1 0-1,-1 0 0,0-1 1,3 0-1,3-1-140,0 0 1,-1-1-1,1-1 1,-1 1-1,1-1 1,-1 0-1,0 0 1,0 0-1,-1-1 0,1 0 1,-1 0-1,-1-1 1,7-7-1,-8 9-40,0 1 0,-1-1 0,1 0 0,-1 0 0,0 0 0,0 0 0,0-1 0,0 1 0,-1 0 0,0-1 0,0 1 0,0-1 0,0 0 0,-1 1 0,0-1 0,0 1 0,0-1 0,0 0 0,-1 1 0,0-1 0,-2-7 0,2 10-50,-1-1-1,0 1 1,1 1-1,-1-1 1,0 0-1,0 0 1,0 1-1,0-1 1,0 1-1,0 0 0,-1-1 1,1 1-1,0 0 1,-1 0-1,1 1 1,-1-1-1,1 0 1,-1 1-1,1 0 0,-1-1 1,1 1-1,-1 0 1,0 0-1,1 0 1,-1 1-1,1-1 1,-5 2-1,-11 1-2494,1 1 0,-29 11 1,40-13 1534,-18 7-1638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2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903 0 500,'3'11'10350,"5"14"-6935,-7-16-2763,2 0 0,-1-1 0,1 1 0,1-1 0,5 12 0,-6-15-627,0 1-1,0-1 1,-1 1-1,0 0 1,0 0-1,0 0 0,0 0 1,-1 0-1,0 0 1,-1 0-1,1 1 1,-1 7-1,-1-12-62,1 0 0,-1-1 0,0 1 0,0 0 0,1 0 0,-1-1 0,0 1 0,-1 0 0,1-1 0,0 1 0,0-1 0,-1 0 0,1 1 0,0-1 0,-1 0 0,1 0 0,-1 0 0,0 0 0,1 0 0,-1 0 0,0 0 0,0-1 0,1 1 0,-1-1 0,0 1 1,0-1-1,0 0 0,0 1 0,-2-1 0,-8 0-88,-1 0 0,1-1 0,-22-3 0,-10-1-130,31 6 240,0 1 1,0 0 0,0 0 0,-13 5 0,23-6 10,-1 0 1,1 0 0,-1 1 0,1-1-1,0 1 1,0 0 0,0 0 0,0 0-1,0 0 1,0 0 0,0 1 0,1-1-1,-1 1 1,1 0 0,0 0 0,0 0 0,0 0-1,0 0 1,-2 6 0,3-8 20,1 0 1,0 0 0,-1 0-1,1 0 1,0-1 0,0 1-1,0 0 1,-1 0 0,1 0-1,0 0 1,1 0-1,-1 0 1,0 0 0,0 0-1,0 0 1,0 0 0,1 0-1,-1 0 1,1 0-1,-1 0 1,0 0 0,1 0-1,-1 0 1,1-1 0,0 1-1,-1 0 1,1 0 0,0-1-1,-1 1 1,1 0-1,0-1 1,0 1 0,0-1-1,0 1 1,-1-1 0,3 1-1,43 8 611,-42-9-615,-1 0 0,1 1 0,0-1 0,-1 1 0,1 0 0,0 0 0,-1 0 0,1 0 0,-1 0 0,1 1 0,4 2 0,-6 0 0,1 1 0,-1-1 0,0 0 0,0 1 1,0-1-1,-1 1 0,1-1 0,-1 1 0,0 0 0,-1 0 0,1-1 0,-1 1 0,0 0 1,-1 9-1,-11 71 129,10-78-125,-2 14 79,-1-1 1,-1 0 0,-1 0 0,0 0-1,-2-1 1,0-1 0,-1 1 0,-23 31-1,22-38-18,0 0 1,0-1-1,-1 0 0,0 0 0,-1-2 0,0 1 0,-1-2 0,0 0 0,0 0 0,0-1 0,-1-1 0,-19 5 0,7-3-62,-1-2 0,0-1 1,0-1-1,-1-1 0,1-1 0,-1-2 0,1-1 0,-1-1 0,1-2 0,0 0 0,0-2 1,0-1-1,1-2 0,-28-11 0,52 18-6,0 0-1,-1 0 1,1 0 0,0 0 0,1 0 0,-1 0-1,0-1 1,1 1 0,-1-1 0,1 0 0,0 0-1,0 0 1,0 0 0,0 0 0,0 0 0,1-1-1,0 1 1,-1 0 0,1-1 0,0 1 0,1-1-1,-1 0 1,1 1 0,-1-1 0,1 1 0,0-1-1,1 0 1,-1 1 0,0-1 0,1 1 0,0-1-1,0 1 1,2-6 0,4-11 27,1 0-1,2 0 1,-1 1-1,19-26 1,-19 32-64,144-205-2410,-96 150-2724,3 1-4977,-49 55 7547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3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546 19 824,'32'-4'13059,"-40"18"-10813,-3-3-1931,1-1-1,-1 0 1,-1-1-1,0 0 0,0-1 1,-1 0-1,0-1 0,-24 10 1,10-7-631,-1-1 0,1-1 0,-45 6 0,52-11-366,1-1 1,-1 0-1,0-2 1,1 0-1,-1-2 1,1 0-1,-1-1 0,1-1 1,0 0-1,0-2 1,-22-9-1,38 14 657,1-1-1,0 1 1,1 0-1,-1-1 1,0 1-1,0-1 1,1 0 0,-1 1-1,1-1 1,-1 0-1,1 0 1,0 0-1,-1 0 1,1 0-1,0-1 1,1 1-1,-1 0 1,0 0 0,1 0-1,-1-1 1,1 1-1,0 0 1,-1-1-1,1 1 1,0-1-1,0 1 1,1 0-1,-1-1 1,1 1 0,-1 0-1,1 0 1,1-4-1,-1 2 78,1 0 1,-1 1-1,1-1 0,0 0 0,1 0 0,-1 1 0,1 0 0,-1-1 1,1 1-1,0 0 0,0 0 0,1 0 0,-1 1 0,0-1 0,1 1 1,0 0-1,6-3 0,4 5-49,-13 1-277,-1-1 0,1 1 1,0 0-1,0 0 0,0-1 1,-1 1-1,1 0 0,-1 0 1,1 0-1,0 0 1,-1 0-1,0 0 0,1 0 1,-1 0-1,1 0 0,-1 0 1,0 0-1,0 0 0,0 0 1,0 0-1,0 0 1,0 0-1,0 2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3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2016,'0'-1'455,"0"1"0,0-1 1,0 0-1,0 1 0,0-1 0,0 0 0,0 0 0,0 1 1,0-1-1,0 0 0,1 1 0,-1-1 0,0 0 0,0 1 1,1-1-1,-1 0 0,0 1 0,1-1 0,-1 0 0,1 1 0,0-2 911,1 1-911,12 5 4944,-11-1-5105,0-1 1,0 1-1,0 0 1,-1-1 0,0 1-1,1 0 1,-1 1-1,3 4 1,-1 10 53,0 1 0,-1-1 0,0 1 0,-2 0 0,0 0 0,-3 26 0,2-16-171,4 48-1,4-26-360,-2-23-594,2 48 0,-8-67-152,0 1 1,0-1-1,-1 0 1,-1 0-1,-3 12 0,4-19 464,1-1 0,-1 1 1,0-1-1,0 1 0,0-1 0,0 0 0,0 1 0,-1-1 0,1 0 1,0 0-1,-1 0 0,1 0 0,0 0 0,-1 0 0,1 0 0,-1 0 0,0-1 1,1 1-1,-1-1 0,0 1 0,1-1 0,-1 1 0,0-1 0,1 0 0,-1 0 1,-3 0-1,3 0 163,-13 2-2808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4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1181 29 468,'0'-1'534,"0"-1"0,0 1 0,0 0 0,0-1-1,1 1 1,-1 0 0,0 0 0,1-1 0,-1 1 0,1 0 0,0 0 0,-1-1 0,1 1-1,0 0 1,0 0 0,0 0 0,0 0 0,0 0 0,0 0 0,0 0 0,0 1 0,0-1-1,0 0 1,2 0 0,9 6 4024,1 15-3829,-3-1-556,-2 0 0,-1 1 0,0 0 0,-1 0 0,-1 1 0,-1-1-1,-1 1 1,-1 0 0,-1 22 0,-1-31-196,-1 0 0,0 0 0,0 1 0,-2-1 0,1-1 0,-2 1-1,0 0 1,0-1 0,-1 0 0,0 0 0,-1 0 0,0 0 0,-1-1 0,0 0 0,0-1 0,-18 18 0,22-25-35,0 1 0,0-1 0,0 1 0,0-1 0,0 0 0,-1-1 0,1 1 0,-1-1 0,1 1 0,-1-1 0,0 0 0,1 0 0,-1-1 0,0 1 0,0-1 0,0 1 0,1-1 0,-6-1 0,2 0-61,1-1-1,0 1 1,0-1 0,0-1 0,0 1-1,0-1 1,0 0 0,1 0 0,-1-1-1,-5-4 1,0-1-251,1 0 0,1-1 1,0 0-1,0 0 0,1-1 0,0 0 1,1 0-1,0-1 0,-10-24 0,14 27 92,0-1 0,1 0 1,0 0-1,0-1 0,0-12 0,9-13 910,-6 34-385,0 0-1,0 0 0,0 0 0,0 1 1,0-1-1,1 0 0,-1 1 0,1-1 1,-1 1-1,1 0 0,-1-1 0,1 1 1,0 0-1,0 0 0,1-1 0,-10 57 2799,-10 25-2466,-25 88-324,38-160-236,0 0 0,0 0 1,-1 0-1,0 0 0,0-1 0,-1 0 0,1 0 0,-2-1 0,1 1 0,-1-1 0,0-1 0,0 1 0,-1-1 1,0 0-1,1-1 0,-2 0 0,1 0 0,0-1 0,-16 4 0,-9 2-30,1-2 0,-1-2 0,0-1 1,-34 0-1,57-3-58,0-1 1,0 0 0,1-1 0,-1 0 0,0-1 0,1 0 0,-15-4-1,21 4-4,0 1-1,1 0 0,-1-1 1,0 1-1,1-1 1,-1 0-1,1 1 0,0-1 1,0-1-1,-1 1 0,1 0 1,1 0-1,-1-1 0,0 1 1,1-1-1,-1 0 0,1 1 1,0-1-1,-1 0 0,1 0 1,1 0-1,-1 0 0,0 0 1,1 0-1,-1 0 0,1 0 1,0-4-1,1-12-1025,0-1-1,7-36 1,-7 50 891,0 0 1,1 0-1,0 0 1,0 0-1,0 0 1,1 1-1,0-1 1,0 1-1,0 0 0,1 0 1,0 0-1,0 0 1,6-5-1,-10 9 238,1 0 0,0 1 0,0-1 0,0 0 0,0 1 0,0-1 0,0 1 0,0 0 0,0-1 0,0 1 0,0 0 0,0 0 0,0-1-1,1 1 1,-1 0 0,0 0 0,0 0 0,0 0 0,0 0 0,0 1 0,0-1 0,0 0 0,0 0 0,0 1 0,0-1 0,2 1 0,-1 1 102,1 0 0,-1 0 1,1 0-1,-1 0 0,1 1 1,-1-1-1,0 0 0,0 1 1,2 3-1,1 4 314,1 1 0,-1 0 1,0-1-1,2 14 0,-3-10-236,-1 0 1,0 0-1,-1 0 0,-1 1 0,-1-1 0,0 0 1,0 0-1,-2 1 0,0-1 0,-7 27 0,3-23-31,-1 1-1,-1-1 1,0-1 0,-2 1-1,0-1 1,-1-1-1,-14 17 1,-18 13-82,-3-1-1,-1-2 1,-96 66 0,127-97-169,-81 52-2746,62-47-1281,0-5-3835,24-9 4459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10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480 58 1360,'2'-4'1665,"1"-1"1,-1 0-1,0 1 0,-1-1 0,1 0 0,-1 0 1,0 0-1,-1 1 0,1-12 1060,2 60-1360,-13 36-568,-3 0-1,-3-1 0,-53 147 1,-117 215-231,178-424-539,-58 119 262,26-58 217,-34 98 1,68-161-420,-4 18 336,10-33-199,11-45 487,-4 29-809,-1 0 1,2 1-1,0-1 0,1 2 0,18-24 1,63-63-720,-47 55 437,-17 18 267,1 0 0,1 2 1,2 1-1,0 1 0,1 2 1,2 1-1,0 1 0,1 2 1,72-27-1,-78 36 91,-17 5-10,0 0 0,1 1 0,-1 0-1,1 1 1,18-1 0,-29 3 29,0 0 0,-1 1 1,1-1-1,0 0 0,-1 1 0,1-1 0,-1 1 0,1-1 0,0 1 0,-1-1 0,1 1 1,-1-1-1,0 1 0,1 0 0,-1-1 0,1 1 0,-1 0 0,0-1 0,0 1 0,1 0 1,-1-1-1,0 1 0,0 0 0,0-1 0,0 1 0,0 0 0,1 0 0,-1-1 1,-1 1-1,1 0 0,0-1 0,0 1 0,0 0 0,0 0 0,0-1 0,-1 1 0,1 0 1,0-1-1,-1 1 0,1 0 0,0-1 0,-2 2 0,-11 31 14,-12 8 192,-1 0 0,-62 72 0,-16 23 148,91-118-308,2 2-1,0 0 1,1 0-1,1 1 1,-9 33-1,17-51-42,0 0-1,0 0 0,0 0 1,0 0-1,1 0 0,-1 0 1,1 0-1,0 0 1,0 1-1,0-1 0,0 0 1,1 0-1,-1 0 0,1 0 1,0 0-1,0 0 0,0 0 1,0-1-1,0 1 1,1 0-1,-1 0 0,1-1 1,0 1-1,0-1 0,0 1 1,0-1-1,0 0 0,0 0 1,1 0-1,-1 0 0,1 0 1,-1-1-1,1 1 1,0-1-1,-1 1 0,1-1 1,0 0-1,0 0 0,0 0 1,0-1-1,0 1 0,4 0 1,7 0-302,0 0 1,0 0 0,0-2-1,0 0 1,0 0 0,-1-1-1,1-1 1,14-4 0,-10 1-1071,0-1 0,-1-1 0,0 0 0,24-17 0,-25 14-927,0-1 0,-1-1 1,0 0-1,15-19 1,-12 10-830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4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448 46 2132,'10'-3'11615,"-24"20"-8025,-28 22-2523,9-17-837,0-1-1,-2-2 1,-38 15-1,62-29-488,-1 0-1,0-1 1,0-1-1,0 0 1,0 0 0,0-1-1,-1-1 1,1 0 0,-1-1-1,1 0 1,-1-1 0,1 0-1,-21-5 1,31 6 183,0-1 0,0 0 0,0 1 0,0-1 0,1 0 0,-1 0 0,0 0 0,0 0 0,1-1 0,-1 1 0,1 0 0,-1-1 0,1 1 0,-1-1 0,1 1 0,0-1 0,0 1 1,0-1-1,0 0 0,0 0 0,0 0 0,0 0 0,0 0 0,1 0 0,-1-2 0,1 0 2,0 0 0,0-1 0,0 1 0,1-1 0,-1 1 0,1 0 0,1 0 0,-1-1 0,0 1 0,1 0 0,2-5 0,4-5-100,0 0 1,1 1 0,1 0-1,0 1 1,19-20-1,-1 12-808,-16 18-1457,-12 3 2206,1-1 0,-1 1-1,0 0 1,0-1 0,0 1 0,0-1 0,1 1 0,-1 0 0,0-1-1,0 1 1,0 0 0,0-1 0,0 1 0,0 0 0,-1-1-1,1 1 1,0 0 0,0-1 0,0 1 0,-1-1 0,1 1 0,0 0-1,-1 0 1,-5 9-2117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4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1 3032,'6'39'11065,"-12"6"-6530,-22 42-3411,20-66-240,1-1-685,-1-1 0,-1 0 0,-1 0 0,-21 29-1,23-38-400,1-1-1,-1 0 0,-1 0 0,0 0 0,0-1 0,0-1 0,-1 1 1,0-2-1,-17 9 0,25-14-91,0 0 0,0 0 1,0 0-1,-1-1 0,1 1 1,0-1-1,0 1 0,-1-1 1,1 0-1,0 0 0,0 0 0,-1 0 1,1 0-1,0 0 0,0-1 1,-1 1-1,1-1 0,0 0 1,0 0-1,0 1 0,0-1 1,0-1-1,0 1 0,-3-2 0,2 0-437,0 0-1,0 0 1,0-1 0,0 1-1,1 0 1,0-1-1,0 0 1,0 1-1,0-1 1,0 0-1,1 0 1,-2-6-1,-1-7-1458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5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830 0 484,'-4'4'6701,"-14"17"-3131,-15 6-36,-47 49 0,69-64-3305,1-1-1,1 2 1,0-1-1,0 1 1,1 0 0,1 1-1,-11 28 1,17-38-234,0-1 0,0 1 0,0 0 0,1 0 0,-1-1 0,1 1 0,0 0 0,0 0 0,0 0 0,1 0 0,-1-1 0,1 1 0,0 0 0,0-1 0,0 1 0,1 0 1,-1-1-1,1 1 0,0-1 0,0 0 0,0 0 0,0 1 0,0-1 0,1-1 0,0 1 0,-1 0 0,1-1 0,0 1 0,0-1 0,0 0 0,1 0 0,-1 0 0,0 0 0,1-1 0,0 1 0,-1-1 0,1 0 0,0 0 0,-1 0 1,1-1-1,0 1 0,0-1 0,-1 0 0,1 0 0,0 0 0,0-1 0,0 1 0,-1-1 0,1 0 0,0 0 0,0 0 0,-1-1 0,1 1 0,-1-1 0,0 0 0,1 0 0,-1 0 0,0 0 0,0 0 0,0-1 0,5-5 0,-8 7-16,1 0-1,0 1 1,0-1-1,-1 0 0,1 0 1,0 0-1,-1 0 0,1 0 1,-1 0-1,1 0 1,-1 0-1,0 0 0,1 0 1,-1 0-1,0 0 0,0 0 1,0 0-1,1 0 1,-1 0-1,0 0 0,-1 0 1,1 0-1,0 0 1,0-1-1,0 1 0,-1 0 1,1 0-1,0 0 0,-1 0 1,1 0-1,-1 0 1,1 1-1,-1-1 0,0 0 1,1 0-1,-1 0 0,0 0 1,0 1-1,1-1 1,-1 0-1,0 0 0,0 1 1,0-1-1,0 1 0,0-1 1,0 1-1,-1-1 1,-1-1 4,-1 1 1,1-1 0,-1 1-1,1-1 1,-1 1 0,0 1 0,0-1-1,1 0 1,-1 1 0,0 0 0,0 0-1,-5 0 1,-17 6 115,1 0 0,0 2 1,0 1-1,1 1 0,0 0 1,1 2-1,0 1 0,1 1 0,1 1 1,0 1-1,1 0 0,0 2 0,2 0 1,0 2-1,1-1 0,1 2 0,1 0 1,1 1-1,0 1 0,2 0 0,1 1 1,-13 37-1,-12 92 510,30-118-539,-1 0 0,-2 0 0,-2-1 0,-23 54 0,-18 0-459,-6 13-2750,30-30-4480,25-44 1326,5-17 3128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5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0 213 2492,'87'-4'12079,"1"-5"-6285,-41 1-5633,0-2 1,-1-2 0,68-27-1,-104 35-899,0-1 0,-1 0-1,1 0 1,-1-1 0,13-10-1,-18 12-178,0 0 0,0-1-1,0 1 1,0-1 0,-1 0-1,1 0 1,-1 0 0,-1 0-1,1 0 1,-1 0 0,3-11-1,0-5-2551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1024,'-3'2'1312,"1"-2"-556,0 0-440,-2 0-988,1 0-528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6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1680,'2'-1'475,"0"1"-1,-1-1 0,1 1 1,-1-1-1,1 1 1,0-1-1,-1 1 1,1 0-1,0 0 1,0 0-1,-1 0 0,1 0 1,0 0-1,-1 0 1,1 1-1,0-1 1,-1 1-1,1-1 1,-1 1-1,1 0 0,0-1 1,-1 1-1,0 0 1,1 0-1,-1 0 1,1 0-1,-1 0 0,0 0 1,0 1-1,2 2 1,-1 1-143,-1 0 0,0 0 1,0 0-1,0 1 0,-1-1 1,1 0-1,-2 0 0,0 11 0,-1 119 1059,5 0-1,7 0 0,32 164 1,-35-231-2103,-2-10-2242,3-22-3978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6.8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652 1119 240,'14'-5'2174,"-1"0"-1,1 0 1,-1-2 0,17-9 0,-18 7-629,0 1 0,-1-1 0,21-22 0,-19 16-1088,-1-1-1,0-1 0,-1 0 1,-1-1-1,0 0 1,11-32-1,-5 0-807,-2-1 1,-3-1-1,-2 0 0,5-96 0,-12 117 352,-1 0 0,-1 0 0,-2-1-1,-1 1 1,-8-34 0,8 53 33,-1-1 0,-1 1 0,0 0 0,0 0 0,-1 1 0,-1-1 0,0 1 0,0 1 0,-1-1 0,-1 1 0,0 1 0,0-1 0,0 2 0,-22-16 0,5 6-56,0 1 0,-1 2 0,-1 0-1,0 2 1,-49-16 0,62 25 53,0 1 0,-1 0 0,1 1-1,-1 0 1,1 2 0,-1 0 0,0 0 0,1 2 0,-1 0-1,0 0 1,1 2 0,0 0 0,-16 6 0,9-1 56,0 2-1,1 0 1,1 1 0,0 1 0,0 1 0,1 1 0,1 1-1,1 0 1,0 1 0,1 1 0,1 0 0,0 2-1,-17 30 1,12-18 229,1 2-1,-16 39 0,29-58-215,1 1 0,1-1 0,0 1 0,1 0 0,1 0 0,0 0 0,1 30 0,2-28-7,1 1 0,0-1 0,1 0 0,1 0 0,1 0 0,0 0 0,12 26 0,-13-36-685,19 47 813,-18-36-3378,-3-1-4115,-11-16 1110,-2 0 1691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7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14 2328,'3'-14'15427,"-2"27"-11908,-2 5-3855,-18 162 3334,10-69-3579,-10-1-6455,13-101 4099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7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478 0 1516,'0'3'1013,"0"0"1,-1 0-1,0 0 0,1-1 1,-1 1-1,0 0 0,-1 0 1,1-1-1,0 1 0,-3 2 0,-33 40 4842,20-30-5682,-1 0 1,-1-1-1,-1 0 0,0-2 1,-36 17-1,-115 38-7813,145-57 5199,-29 6-3704,29-9 3090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7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6 2964,'6'-6'12258,"-10"8"-15420,-11 4-5348,4-2 5312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10.5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697 23 2132,'0'-22'16176,"-8"32"-15192,-106 237 1926,68-139-2059,39-93-736,-361 744 2404,323-672-2459,30-54-609,-2-2 0,-39 58 0,56-89 406,0 1 0,-1-1 0,1 1 0,0-1 0,-1 1 0,1-1 0,0 1 0,-1-1 0,1 1 0,-1-1 0,1 1 0,-1-1 0,1 0 0,-1 1 0,1-1 0,-1 0 0,1 1 0,-1-1 0,0 0 0,1 0 0,-1 0 0,1 1 0,-1-1 0,0 0 0,1 0 0,-1 0 0,-1 0 0,-4-15-4020,7-36-3557,-1 44 6120,2-18-1941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8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346 398 1700,'-1'8'6761,"-9"3"-3690,-16 8-1543,23-17-1084,-40 26-383,0-2 0,-53 22 0,95-47-47,1-1 0,0 0 0,-1 0-1,1 0 1,-1 0 0,1 0 0,0 0-1,-1 0 1,1 0 0,0 0 0,-1 0 0,1 0-1,-1 0 1,1 0 0,0 0 0,-1 0-1,1 0 1,0 0 0,-1 0 0,1-1 0,0 1-1,-1 0 1,1 0 0,0 0 0,-1-1-1,1 1 1,0 0 0,0 0 0,-1-1 0,1 1-1,0 0 1,0-1 0,-1 1 0,1 0-1,0 0 1,0-1 0,0 1 0,0-1-1,0 1 1,-1 0 0,1-1 0,0 1 0,0 0-1,0-1 1,0 1 0,0 0 0,0-1-1,0 1 1,0-1 0,0 1 0,0 0 0,1-1-1,-1 1 1,0 0 0,0-1 0,0 1-1,0 0 1,0-1 0,1 1 0,6-31 1881,-6 25-1365,2-20 108,-2-1 0,0 0 0,-2 0 0,-1 1 0,-1-1 0,-12-46 0,-2-24 128,12 67-511,3 21-122,0 0-1,1 0 1,-1-1 0,2 1 0,-1 0 0,1 0-1,1-1 1,0 1 0,0 0 0,1 0 0,0 0-1,4-11 1,12 69-11917,-14-21 4786,-4-9 3400</inkml:trace>
  <inkml:trace contextRef="#ctx0" brushRef="#br0" timeOffset="1">33 880 1856,'7'2'19512,"-3"-28"-16989,-6-37-10291,-1 53 5801,0 1 0,0 0 1,0 1-1,-1-1 0,-9-13 0,0 3-1375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8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0 44,'0'0'5313,"0"10"1897,-2 14-4057,8 102 1829,-3-68-4211,-3 67 1,0-118-716,-2 21 165,0-1 1,-2 1-1,-14 52 0,15-73-200,0 1 0,0 0 0,-1-1 0,0 1 0,0-1 0,-1 0 0,0-1 0,0 1 0,0-1 0,-1 0 0,0 0 0,-1 0 0,1-1 0,-1 0 0,0-1 0,0 1 0,-12 4-1,14-6-15,1-1-1,-1 0 0,0-1 0,0 1 0,0-1 0,0 0 1,0 0-1,0-1 0,0 1 0,0-1 0,0 0 0,0 0 0,0-1 1,0 0-1,-1 0 0,2 0 0,-1 0 0,0-1 0,0 0 1,0 0-1,1 0 0,-1 0 0,1-1 0,-1 0 0,1 0 0,0 0 1,0 0-1,1-1 0,-1 0 0,1 1 0,0-1 0,-1-1 1,2 1-1,-1 0 0,0-1 0,1 1 0,0-1 0,0 0 0,0 1 1,1-1-1,0 0 0,0 0 0,-1-6 0,1-8-117,0 0-1,1 0 1,1 1 0,0-1-1,2 0 1,0 1-1,1-1 1,1 1 0,1 0-1,0 1 1,2-1 0,-1 1-1,2 0 1,1 1-1,11-15 1,-14 24-1044,4-4-2091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8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427 1 1848,'-4'36'9153,"-8"-6"-3632,10-25-5162,-1-1-1,0 1 1,-1-1-1,1 0 1,-1 0 0,0 0-1,0 0 1,0-1-1,-6 4 1,2-2-667,-1 0 1,0-1-1,0-1 0,0 1 1,-1-1-1,1-1 0,-1 0 1,1 0-1,-1-1 1,0 0-1,-11 0 0,-36-5-1435,-29 2 595,79 2 1163,1 1-1,0 0 1,0 0-1,0 1 1,0 0-1,0 0 0,0 0 1,1 1-1,-1 0 1,1 0-1,-7 4 1,9-4-9,1-1 0,0 0 0,-1 1 0,1 0 0,0-1 0,0 1 0,1 0 1,-1 0-1,1 0 0,-1 0 0,0 5 0,-1 6-2391,5-1-3473,-4-2 805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9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 2804,'19'34'9681,"-18"-32"-9129,0-1 0,0 1 0,0-1 0,0 1 0,0-1 0,1 0 0,-1 1 0,0-1 0,1 0 1,-1 0-1,1 0 0,0 0 0,-1 0 0,1 0 0,-1-1 0,1 1 0,0 0 0,2 0 0,-20-41-6318,16 37 4916,-1 0 0,0 1 0,-1-1 0,1 0 0,0 1 0,-1-1 0,0 1 0,1 0 0,-1-1 0,0 1 1,-2-2-1,-9-8-2967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9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262 296 1416,'-8'49'5484,"4"-38"-4924,0 1 1,-1-1 0,-1 0-1,-11 17 1,10-18-321,-1 0 1,0 0-1,0 0 0,-1-1 0,0-1 0,-1 0 1,0 0-1,-15 9 0,19-14 95,1 0 0,0 0 0,-1-1 0,1 0 0,-1 0 0,0 0 0,0-1 0,0 0 0,-10 1 0,13-2-222,1-1 1,0 1-1,0 0 1,0-1-1,0 0 1,1 1-1,-1-1 1,0 0-1,0 0 1,0 0-1,0 0 0,1-1 1,-1 1-1,1 0 1,-1-1-1,1 1 1,-1-1-1,1 0 1,0 1-1,0-1 1,0 0-1,0 0 1,0 1-1,0-1 0,0 0 1,1 0-1,-1 0 1,1 0-1,-1 0 1,1 0-1,-1-4 1,-3-34 344,1 0 0,2-55 0,1 8-209,1 10 47,0 46 120,-1 1-1,-5-41 0,3 60-195,13 32-12584,-7-15 8959,-3 0-89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09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1 262 1596,'3'8'743,"0"0"0,1-1 0,0 1 0,1-1 0,-1 0 0,1 0-1,1 0 1,0-1 0,-1 0 0,2 0 0,-1 0 0,9 5 0,-9-8-544,0 0 0,0 0 0,0 0-1,1-1 1,-1 0 0,1 0 0,-1-1 0,1 0 0,0 0 0,0-1 0,-1 1 0,1-1 0,0-1 0,0 1 0,-1-1-1,8-2 1,-5 1-201,0 1 0,0-2 0,-1 1 0,0-1 0,1-1 0,-1 1 0,0-1 0,-1-1 0,1 1 0,-1-1 0,0-1 0,0 1 0,0-1 0,-1 0 0,0-1 0,0 0 0,0 0 0,-1 0 0,0 0 0,-1-1 0,0 0 0,0 0-1,0 0 1,-1 0 0,0-1 0,-1 1 0,0-1 0,0 0 0,-1 1 0,0-1 0,-1 0 0,0 0 0,0 0 0,-1 0 0,-2-11 0,2 13-360,-1 1 0,0-1-1,0 0 1,-1 1 0,0-1 0,0 1 0,-1 0 0,-6-10-1,4 9-572,0 0 0,0 0-1,-1 1 1,0 0 0,0 0-1,-9-6 1,-4 0-1472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10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1469 1 832,'-6'2'15572,"-26"24"-11979,9 8-2579,8-11-881,-2 0-1,0 0 1,-26 24 0,40-45-336,0 1-1,0-1 1,0 1-1,0-1 1,-1 0-1,1 0 1,-1-1-1,0 1 1,1-1 0,-1 0-1,0 0 1,0 0-1,0 0 1,1-1-1,-1 1 1,0-1-1,0 0 1,0 0-1,0-1 1,0 1 0,0-1-1,0 0 1,1 0-1,-1 0 1,-6-3-1,4 1-362,1 0 1,0 0-1,-1-1 0,1 1 0,1-1 0,-1 0 0,1-1 0,-1 1 0,1-1 0,0 0 0,1 0 1,-1 0-1,1 0 0,0-1 0,-4-9 0,7 13 497,-1 0 0,0-1 0,1 1 0,-1 0 0,0 0 0,0 0 0,-1 0 0,1 0 0,0 0 0,-1 1 1,1-1-1,-1 0 0,-2-2 0,-5 9 970,1 16 52,6-13-396,-1 0 0,0 0 0,-1-1 0,1 1 0,-2-1 1,1 0-1,-1 0 0,0-1 0,0 1 0,-1-1 0,0 0 0,-12 9 0,13-11-522,0 0 0,-1 0-1,1-1 1,-1 0 0,0 0 0,0 0 0,0-1 0,0 0 0,0 0 0,-1 0 0,1-1 0,-1 0 0,1 0 0,-1-1 0,1 0 0,-13-1 0,14 1-42,1-1 0,0 0 0,-1 0 0,1 0 0,0 0 0,0-1 0,0 0 0,0 0 1,0 0-1,0 0 0,0-1 0,0 1 0,1-1 0,0 0 0,-1 0 0,1 0 0,0 0 0,-4-7 0,7 9 28,0 1 1,-1 0-1,1 0 0,0-1 0,0 1 0,0 0 0,0 0 0,0-1 0,0 1 0,0 0 0,0 0 0,0-1 0,0 1 0,0 0 0,0 0 0,0-1 0,0 1 0,0 0 0,0 0 0,0-1 0,0 1 0,1 0 0,-1 0 0,0-1 0,0 1 0,0 0 0,0 0 0,0 0 0,1-1 1,-1 1-1,0 0 0,0 0 0,0 0 0,1 0 0,-1-1 0,0 1 0,0 0 0,1 0 0,-1 0 0,0 0 0,0 0 0,1 0 0,-1 0 0,0 0 0,18 0 848,15 9 488,-28-7-1207,0 0-1,0 0 0,0 1 1,0 0-1,0 0 0,-1 0 1,0 1-1,1 0 0,-1 0 1,0 0-1,-1 0 0,1 0 1,-1 1-1,6 9 0,-5-6-4,-1 1 0,0 0 1,0 0-1,-1 0 0,0 0 0,0 0 0,-1 0 0,0 12 0,-2 12 210,-2 0 1,-1 0 0,-15 60-1,18-91-341,-15 62 452,-42 108-1,46-144-345,-1-1 0,-1 0 0,-1-2 0,-1 0 1,-1 0-1,-27 28 0,30-40-103,-1-1 1,0 0 0,-1 0-1,-1-2 1,0 0 0,0-1-1,-1-1 1,0 0 0,0-1-1,-1-1 1,1-1 0,-1-1-1,-1-1 1,1 0 0,-25 0 0,17-2-13,-1-2 1,0 0-1,1-2 1,0-1-1,0-1 1,0-1-1,0-2 1,1-1 0,0 0-1,-31-18 1,48 22-33,1 0 1,-1-1-1,1 0 1,1 0-1,-1-1 1,1 0 0,0 0-1,1-1 1,-1 0-1,2 0 1,-1 0-1,1-1 1,-7-16 0,7 11-72,0 0 0,1-1-1,1 0 1,0 1 0,1-1 0,1 0 0,0-1 0,2-21 0,3 7-67,0-1-1,2 1 0,1 0 1,2 0-1,1 1 0,1 0 1,1 1-1,24-39 0,-19 39-208,1 1 1,33-37-1,4 15-2727,-46 42 891,2 0 1,-1 1 0,22-10-1,-14 13-3919,-11 3 3036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10.8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3052,'0'0'229,"1"3"1296,1 0 0,0-1 0,-1 1 1,1-1-1,0 1 0,0-1 0,0 0 0,1 0 1,-1 0-1,3 2 0,9-3 4856,8-6-6563,64-16-5221,-60 17 1216,0 0 0,0 2 0,29 1 0,-26 3 325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11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0 868,'16'8'1000,"-1"-6"-992,-2-4-860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13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736 591 352,'6'0'1494,"69"3"9111,-68-3-9662,-1 1-1,1 0 1,0 1-1,0-1 1,-1 1-1,1 0 1,-1 1-1,9 4 1,-12-4-797,0 1 0,0-1 1,0 0-1,-1 1 0,1 0 0,-1-1 0,0 1 1,0 0-1,0 0 0,-1 0 0,0 0 1,1 1-1,-1-1 0,-1 0 0,1 6 0,1 1 99,-1 0-1,-1-1 1,0 1-1,0 0 1,-3 13-1,2-19-178,-1 1-1,0-1 0,-1 0 0,1 1 1,-1-1-1,0-1 0,0 1 1,0 0-1,-1-1 0,0 1 0,0-1 1,0 0-1,0-1 0,-1 1 1,1-1-1,-1 1 0,0-2 0,0 1 1,0 0-1,0-1 0,-1 0 1,1 0-1,-1 0 0,-8 1 0,-17 3-96,-1-1-1,1-2 0,-42 0 0,35-2-25,29 0-34,1-1 0,-1 0 1,1-1-1,-1 0 0,1 0 1,-1-1-1,1 0 1,-11-4-1,16 5-15,-1-1 1,1 0 0,0 0-1,0 0 1,0 0-1,0 0 1,1-1 0,-1 1-1,0-1 1,1 1-1,0-1 1,0 0-1,0 0 1,0 0 0,0-1-1,0 1 1,1 0-1,0-1 1,0 1 0,0-1-1,-1-5 1,-2-5-129,4 26 450,4 26 413,5 0-298,1-1-1,2 0 1,23 47-1,-21-51-1102,0 0-1,-2 1 0,-2 1 0,8 44 1,-17-71 66,1 0 0,-1 0 1,2 0-1,-1-1 0,1 1 1,0-1-1,0 1 1,1-1-1,0 0 0,0 0 1,1-1-1,0 0 0,0 1 1,0-1-1,1-1 0,0 1 1,0-1-1,0 0 1,11 6-1,-10-8 912,0 1 0,0-1 0,0-1 0,0 0 0,1 0 0,-1 0 0,0-1 0,9 1-1,-3-1 271,0-1 0,0 0 0,0-1 0,0-1 0,0 0 0,-1 0 0,1-1 0,-1-1 0,1 0-1,-1-1 1,0 0 0,17-11 0,-13 5-214,-1 0 0,-1-1 0,0-1 0,0 0 0,-1-1 0,-1 0 0,19-29 1,1-12-69,-3-2 1,-3 0 0,-2-2 0,17-65 0,-21 57 213,17-93-1,-31 126 3,-2 0 0,-2 0 0,-1-1 0,-5-60 1,2 83-253,-1-1 0,0 1 1,-1 0-1,0 0 1,-1 0-1,0 1 1,-1 0-1,0 0 0,-1 0 1,-8-11-1,1 6-35,0 0 0,-1 2 0,0-1 0,-1 2 0,-28-19 0,5 9-234,-1 2 1,-1 1-1,0 2 0,-87-24 0,81 29-254,0 2-1,-1 2 0,-1 2 0,-93-1 0,123 9 309,0 0 0,-1 1 0,1 1 0,0 1 0,0 1 0,1 0 0,-1 1 0,1 1 0,1 1 0,-1 1 0,1 0 0,1 1 0,0 1 0,0 1 1,-18 17-1,12-6-724,2 1 1,0 0 0,1 2 0,-15 28-1,-26 58-9190,46-84 6555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10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193 24 644,'16'-5'1615,"-1"0"0,1 1 0,0 0 0,0 2 1,1 0-1,-1 0 0,32 3 0,-44-1-1424,1 0 0,-1 1 0,1-1 0,-1 1 1,1 1-1,-1-1 0,0 0 0,1 1 0,-1 0 0,0 0 0,0 0 1,0 1-1,-1-1 0,1 1 0,-1 0 0,1 0 0,-1 0 0,0 1 1,0-1-1,0 1 0,0 0 0,-1-1 0,0 1 0,0 0 0,0 1 1,0-1-1,0 0 0,-1 0 0,0 1 0,0-1 0,0 1 0,0 8 0,0 1 62,-2 0-1,0 0 0,-1 0 0,0-1 0,-1 1 1,0 0-1,-1-1 0,-1 0 0,0 0 0,-1 0 0,0-1 1,-1 1-1,-16 20 0,-11 11 52,-2-1 1,-47 43-1,50-53-492,6-5-1332,-40 30 1,16-24-3813,-5-12-4859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16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370 668 2028,'21'-7'22421,"-29"6"-19904,8 1-2311,-5 11 2743,-21 24-2304,20-30-659,0 1-1,-1-1 1,1 0 0,-1-1-1,-1 0 1,1 0-1,0 0 1,-1-1 0,0 0-1,0 0 1,0-1 0,0 0-1,0-1 1,0 0-1,-1 0 1,-15-1 0,11 0-159,-1 0-1,1-2 1,0 0 0,0 0 0,0-1 0,0-1 0,0 0 0,1 0 0,-23-13 0,31 15 141,0 0 0,0-1 1,1 0-1,-1 1 0,1-1 0,-1-1 1,1 1-1,0 0 0,0-1 1,0 0-1,1 1 0,-1-1 0,1 0 1,0-1-1,0 1 0,1 0 1,-1 0-1,1-1 0,0 1 1,-1-9-1,2-1 15,0 0-1,1 0 1,1 0 0,0 0 0,6-19-1,-4 15 10,-2 11 15,38-202 365,-34 169-230,-3 1 0,-1-1 0,-5-54-1,3 61 59,-5-22 516,-1 143-1948,5-41-1702,-1 2-4726,5-1-5727,-1-32 9581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16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0 181 576,'7'32'11405,"12"-9"-4479,-15-20-6417,1 0 1,0-1-1,0 0 1,0 1 0,0-2-1,0 1 1,0 0-1,1-1 1,10 1-1,8-1-685,-1-1 0,1-1 0,41-7-1,-59 7 585,8-1-404,-1-1-1,1-1 1,-1 0 0,0-1 0,0 0 0,0-1-1,-1-1 1,13-8 0,-19 11-6,-1 0-1,1 0 0,-1 0 1,0-1-1,0 0 1,0 0-1,-1 0 1,0-1-1,0 1 1,0-1-1,-1 0 1,1 0-1,-1-1 1,-1 1-1,1-1 0,-1 1 1,-1-1-1,2-9 1,-3 14 2,0-1-1,0 1 1,-1-1 0,1 1 0,-1 0-1,0-1 1,0 1 0,0 0 0,0 0-1,0-1 1,0 1 0,-1 0 0,1 0-1,-1 0 1,1 1 0,-1-1 0,0 0 0,1 0-1,-1 1 1,0-1 0,0 1 0,-1 0-1,1 0 1,0-1 0,0 1 0,0 1-1,-1-1 1,1 0 0,0 0 0,-1 1-1,-3-1 1,-12-3-190,-1 1-1,-37-2 1,43 4-43,-125-7-6133,36 2-4711,69 4 7345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17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298 310 1116,'2'-5'16996,"-17"27"-13356,2-10-3332,0-1 0,-1 0 0,0-1 0,0-1 0,-17 9 0,22-15-300,1 0 1,-1 0 0,0-1-1,0 0 1,0 0-1,0-1 1,0 0 0,0-1-1,0 1 1,0-2-1,-13-1 1,19 2 9,0-1 0,0 1 0,0-1 0,0 1 0,0-1 0,1 0 0,-1 0 0,0 0 0,0 0 0,1 0 0,-1-1 0,1 1 0,-1-1 0,1 0 0,0 0 0,-1 0-1,1 0 1,0 0 0,0 0 0,1 0 0,-1-1 0,0 1 0,1-1 0,-1 0 0,1 1 0,0-1 0,-1-3 0,1 1 77,1-1 1,-1 1-1,1 0 0,0-1 0,1 1 1,-1-1-1,1 1 0,0 0 0,1 0 0,-1-1 1,1 1-1,0 0 0,0 0 0,4-5 0,152-246 973,-146 239-1369,-12 16 218,0 1 1,0 0-1,0 0 0,0-1 1,0 1-1,0 0 0,0 0 1,0-1-1,0 1 0,1 0 0,-1 0 1,0-1-1,0 1 0,0 0 1,0 0-1,0-1 0,1 1 1,-1 0-1,0 0 0,0 0 0,0 0 1,1-1-1,-1 1 0,0 0 1,0 0-1,1 0 0,-1 0 1,0 0-1,0 0 0,1 0 0,-1-1 1,0 1-1,1 0 0,-1 0 1,0 0-1,0 0 0,1 0 1,-1 0-1,0 0 0,1 1 1,-1-1-1,0 0 0,0 0 0,1 0 1,-1 0-1,0 0 0,0 0 1,1 0-1,-1 1 0,0-1 1,0 0-1,0 0 0,1 0 0,-1 1 1,-1 15-6479,-19 27-4179,10-25 7076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17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1 664,'70'15'10019,"1"0"-4245,36 4-2780,1-7-4572,-104-12 951,-1 0 0,1 0 0,0 0 0,0-1 0,-1 1 0,1-1 1,7-2-1,9-9-8667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17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735 21 384,'4'-20'20086,"-8"33"-18605,-1 7-891,1 1-1,1-1 1,1 1 0,1 0-1,3 41 1,23 104 1351,0 2-898,-24-148-924,0 1 0,-2-1-1,0 1 1,-1-1 0,-1 0-1,-7 24 1,6-33-100,0 0 0,0 0 0,-1 0 0,-1-1 0,0 1 0,0-1 0,-1-1 0,-1 1 0,1-1 0,-10 8 0,2-4-9,0-1 1,-1 0 0,0-1 0,0-1-1,-29 14 1,11-10-56,0-2-1,-1-1 1,0-1 0,0-2-1,-1-2 1,-40 3-1,61-8 34,-1-1 0,0-1 0,1 0 0,-1-1-1,1 0 1,-1-1 0,1-1 0,0 0 0,-15-8 0,23 9 7,0 0 1,1 0 0,0-1-1,0 0 1,0 0 0,0 0-1,1-1 1,0 0 0,0 0-1,0 0 1,0-1 0,1 0-1,0 0 1,0 0 0,1 0 0,0-1-1,0 1 1,0-1 0,1 0-1,0 1 1,-2-13 0,1-2-10,2-1-1,1 1 1,0 0 0,2 0 0,0-1 0,2 1 0,0 0 0,1 1 0,1-1 0,1 1-1,1 0 1,1 1 0,1 0 0,0 0 0,1 1 0,1 0 0,1 1 0,21-23 0,26-24-812,27-29-2477,-27 37-3183,-43 44 2880,1-1-4999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18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 2792,'13'24'14937,"-7"-11"-7555,-14-14-9362,-10-5-5146,-26 1-4843,23 5 7989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18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898 0 2716,'-5'7'11475,"0"5"-4599,-7 20-2555,-10 25-6697,11-38 4130,-2 2-1708,-2-1 0,0-1-1,-1 0 1,-26 22 0,31-32-219,0 0 0,0-1 0,-1-1 0,0 0 0,0 0 0,-1-1 0,1-1 0,-1 0 0,-18 4 0,29-8 153,0-1 0,-1 1 0,1-1 0,0 0 0,0 1 0,0-1 0,-1 0 0,1 0 0,0-1 0,0 1 0,-1 0 0,1-1 0,0 1 0,0-1 0,0 0 0,0 0 0,0 0 0,0 0 0,0 0 0,0 0 0,0 0 0,0-1 0,0 1 0,1-1 0,-1 1 0,1-1 0,-1 0 0,1 0 0,-1 1 0,1-1 0,0 0 0,0 0 0,0 0 0,0 0 0,1 0 0,-1-1 0,0 1 0,1 0 0,-1 0 0,1 0 0,0-1 0,0-2 0,-1-14-171,0 1 1,2 0-1,0 0 0,4-23 1,-2 21 132,0-1 143,-1 17-39,-1-1 0,0 0 0,-1 0 0,1 1 0,-1-1 0,0 0 0,0 0 0,0 0 0,-1 0 0,1 1 0,-3-7 0,3 11-25,-1 0-1,1 0 0,-1-1 1,1 1-1,-1 0 1,1 0-1,-1 0 0,1 0 1,-1-1-1,1 1 0,-1 0 1,1 0-1,-1 0 0,1 0 1,-1 0-1,1 0 1,-1 0-1,1 1 0,-1-1 1,1 0-1,-1 0 0,1 0 1,-1 0-1,1 1 0,-1-1 1,1 0-1,0 0 0,-1 1 1,1-1-1,-1 0 1,0 1-1,-19 14 159,16-12-104,-72 52-462,-149 99 910,147-108-3966,-4-4-3883,47-22-194,23-10 3728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18.9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1 154 2732,'5'5'1161,"0"-1"-1,0 1 1,0-1 0,1 0-1,0 0 1,0 0 0,0-1-1,0 0 1,7 2-1,-1-1-455,0 0-1,0-1 1,0-1-1,21 2 1,-13-3-888,-1-2 0,0 0 1,0 0-1,0-2 0,-1 0 1,29-10-1,-42 11-179,0 1 1,0-2-1,0 1 0,0 0 1,-1-1-1,1 0 0,-1 0 1,0-1-1,0 1 0,0-1 1,0 0-1,0 0 0,-1 0 1,0 0-1,0-1 0,0 1 0,0-1 1,-1 0-1,0 0 0,0 0 1,0 0-1,-1 0 0,1 0 1,-1 0-1,0 0 0,-1-1 1,1 1-1,-1-1 0,0 1 0,-1 0 1,1-1-1,-1 1 0,0 0 1,0 0-1,-1 0 0,1-1 1,-1 1-1,-3-5 0,-5-6-1578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19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1676,'1'-2'1612,"1"0"1,-1-1-1,1 1 1,0 0-1,0 1 0,0-1 1,0 0-1,0 0 0,0 1 1,3-2-1,6-6-1912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19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923 0 640,'0'17'3350,"0"-15"-3157,1 0 0,-1 1 0,0-1 0,0 1 0,0-1-1,-1 1 1,1-1 0,-1 1 0,1-1 0,-3 5 0,3-6-221,-1-1 0,-1 1 0,1 0 0,0-1 0,0 1 0,0-1 0,0 1 1,0-1-1,0 0 0,-1 0 0,1 1 0,0-1 0,0 0 0,0 0 0,-1 0 0,1 0 0,0 0 1,0 0-1,-1-1 0,1 1 0,0 0 0,0 0 0,0-1 0,0 1 0,0-1 0,-2 0 0,-7-2 187,1 0-1,-1 1 0,0 1 0,0 0 1,0 0-1,-1 1 0,1 0 1,-11 2-1,12 0 372,0 0 1,-1 0 0,1 1 0,1 1-1,-1-1 1,0 1 0,1 1-1,0 0 1,0 0 0,0 0 0,1 1-1,-1 0 1,1 1 0,-6 7-1,-113 146 5063,-38 102-1513,34-51-2124,45-77-967,-4 8-4370,76-128 1241,11-13 1010,0 0 0,0-1 0,0 1 0,0 0 0,0-1 0,0 1 0,-1-1 0,1 1 0,0-1 0,0 0 0,0 0 0,-1 0 0,1-1 0,-4 0 0,4 1 595,-9 0-3172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16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0 248,'-15'5'492,"1"0"1,0 1-1,1 1 0,0 0 1,0 1-1,0 0 0,1 1 1,0 0-1,-21 22 0,29-25-410,-1-1-1,1 1 1,0 0-1,1 0 1,-1 0-1,1 1 1,0-1 0,1 1-1,0 0 1,0 0-1,0-1 1,1 1-1,0 0 1,0 1-1,0-1 1,1 0-1,1 0 1,-1 0-1,1 0 1,0 0-1,0 0 1,1 0-1,3 8 1,-2-9-23,0 0 0,0 0 1,1-1-1,0 1 0,0-1 0,0 0 0,1 0 1,-1 0-1,1-1 0,0 1 0,1-1 0,-1 0 1,1-1-1,0 1 0,-1-1 0,2-1 1,-1 1-1,0-1 0,0 0 0,1 0 0,-1-1 1,1 1-1,6-1 0,8 2 128,0-2 0,-1 0 0,1-1-1,0-1 1,0-1 0,23-5 0,-31 3-172,0 0 0,0-1 0,0 0 0,-1-1 0,17-11 0,36-15 110,-62 31 11,1 0 1,-1 1-1,0 0 1,0-1-1,0 1 1,1 0 0,-1 1-1,0-1 1,0 1-1,0-1 1,0 1 0,0 0-1,0 0 1,4 2-1,46 24 787,-22-10-789,-28-15-132,1-1 0,-1 1 0,1-1 0,-1 0 0,1 0-1,0 0 1,0 0 0,-1-1 0,1 1 0,0-1 0,0 0 0,-1-1 0,1 1 0,0 0-1,0-1 1,5-2 0,0-1-2,-1 0 0,0-1 0,0 0-1,-1 0 1,11-10 0,-11 10 9,0-2 63,1 1 1,0 0-1,0 1 0,1 0 1,-1 0-1,1 1 0,1 0 0,-1 0 1,12-2-1,-17 5-33,-1 1 1,1-1-1,-1 1 1,1 0-1,-1 1 1,1-1-1,-1 0 1,1 1-1,-1 0 1,0 0-1,1 0 1,-1 0-1,0 1 1,0-1-1,1 1 0,-1 0 1,0-1-1,-1 2 1,1-1-1,0 0 1,-1 0-1,1 1 1,-1 0-1,0-1 1,1 1-1,-1 0 1,-1 0-1,1 0 1,1 4-1,-1-3-151,0-1 0,0 1 0,0 0-1,1-1 1,-1 1 0,1-1 0,0 0 0,0 0 0,0 0-1,1 0 1,3 3 0,-3-5 19,-1 0 0,1 0 1,-1 0-1,1 0 0,0-1 0,-1 0 0,1 1 0,0-1 1,0-1-1,-1 1 0,1 0 0,0-1 0,5-1 0,63-16-8,99-37 0,-149 41 54,-34 24-1525,12-9 1543,-1 0 0,1 0 1,0 1-1,-1-1 0,1 0 0,0 0 0,0 0 0,0 0 1,0 0-1,0 0 0,0 0 0,1 1 0,-1-1 1,0 0-1,1 0 0,-1 0 0,0 0 0,1 0 1,-1 0-1,1 0 0,0 0 0,-1 0 0,1 0 1,0 0-1,-1-1 0,1 1 0,0 0 0,0 0 0,0-1 1,0 1-1,0 0 0,0-1 0,0 1 0,0-1 1,1 1-1,38 20 324,-19-15 42,1 0 1,-1-2-1,1-1 0,0-1 0,0 0 1,0-2-1,0 0 0,31-6 1,-2-2 420,0-2 0,72-25 0,-112 32-617,25-10 65,0 1 0,1 1 0,1 3 0,0 1 0,71-4 0,36 13-165,93-2-288,-80-8-2668,-128 5 456,-1-1 0,1-1 1,51-17-1,-51 11-171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19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1812,'108'-6'9202,"0"-5"-4224,-33 2-3163,84 1 0,186 30-2349,-100-4-8662,-189-14 5671,0 2-126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21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1224 601 1108,'9'-19'16368,"-15"20"-12188,-3 12-4702,-3 6 583,5-6-38,0 0 0,-1-1 0,-13 14 0,20-24-22,-1 0 0,1 0 0,-1 0 0,1-1 1,-1 1-1,0-1 0,0 1 0,0-1 0,0 0 0,0 0 0,0 0 0,0 0 0,-1 0 0,1 0 0,0 0 1,-1-1-1,1 1 0,0-1 0,-1 0 0,1 0 0,0 0 0,-1 0 0,1 0 0,-1 0 0,1 0 1,-4-2-1,2 0-56,0-1 1,1 0 0,-1 1 0,1-1-1,0-1 1,-1 1 0,2 0 0,-1-1-1,0 0 1,1 1 0,-1-1 0,1 0-1,-3-8 1,2 4-37,-1 0 0,2 0-1,-1 0 1,1 0 0,0 0-1,-1-14 1,3 22 144,-25 30 466,13-24-466,0 0 1,0-1-1,-1-1 0,0 0 1,0 0-1,0-1 1,-1-1-1,1 0 0,-27 0 1,-25 5 57,63-6-102,0-1-1,1 1 0,-1-1 0,0 0 1,1 1-1,-1-1 0,0 0 0,1 0 1,-1 0-1,0 0 0,0 0 1,1-1-1,-1 1 0,0 0 0,1-1 1,-1 1-1,1-1 0,-3 0 1,4-1-6,0 1 1,0 0 0,1-1-1,-1 1 1,0 0 0,1-1-1,-1 1 1,0 0 0,1-1-1,0 1 1,-1 0 0,1 0-1,0 0 1,-1 0 0,1 0-1,0 0 1,0 0 0,0 0-1,0 0 1,0 0 0,2-1-1,-1 0 2,-1 0-1,1 0 0,0 0 1,0 0-1,0 1 0,0-1 1,0 0-1,0 1 0,0 0 1,0-1-1,1 1 1,3-1-1,-5 2 23,0 1 0,0-1 0,0 1 0,0 0 0,0 0 1,0-1-1,0 1 0,-1 0 0,1 0 0,0 0 0,0 0 0,-1 0 0,1 0 0,-1 0 1,1 0-1,-1 0 0,1 0 0,-1 0 0,0 0 0,0 0 0,1 0 0,-1 0 1,0 1-1,0-1 0,0 0 0,0 0 0,0 0 0,0 0 0,-1 2 0,7 137 2246,10 90-832,2-96-2125,0 0-2449,8-2-6083,-23-121 7776,1 1-1,0-1 1,0-1 0,11 20-1,-11-23 941,1 0 0,1 0-1,-1-1 1,1 1 0,0-1-1,8 6 1,-4-5 563,0 0 0,0-1 0,1-1 0,0 0 0,0 0 0,1-1-1,-1 0 1,1-1 0,0 0 0,15 1 0,-6-1 819,0-1 0,0-1-1,0 0 1,33-5-1,-46 3-396,0 0 1,0-1-1,-1 0 0,1-1 0,-1 1 0,1-1 0,-1-1 0,0 1 0,0-1 0,-1-1 1,1 1-1,-1-1 0,0 0 0,0 0 0,6-9 0,25-34 393,-3-2 1,-2-2-1,36-77 0,58-174-1097,-114 271 360,0-1 0,-3 0 0,0-1 1,-2 0-1,4-66 0,-11 84 10,0 1 0,-2-1 0,0 0 0,0 1 1,-1 0-1,-1-1 0,-1 1 0,0 1 0,-1-1 1,0 1-1,-1 0 0,-1 0 0,0 1 1,-1 0-1,-15-17 0,-17-12-149,-2 2-1,-2 1 1,-1 3-1,-2 1 1,-1 3-1,-2 2 1,0 2-1,-82-30 1,88 40-34,0 3 0,-1 2-1,-1 2 1,0 2 0,-1 2 0,1 2-1,-1 3 1,-60 3 0,91 0 66,0 1 0,1 1 0,-1 1 1,1 0-1,0 1 0,0 1 0,0 0 0,1 1 0,0 1 0,0 0 1,-21 17-1,15-7 135,1 1 0,1 0 0,0 2 0,2 0 0,0 1 0,-18 32 0,-46 74 889,-79 135 317,152-249-1354,2 0 1,-1 0-1,2 1 1,0-1-1,0 1 1,2 0-1,-1 1 1,2-1-1,-1 28 1,3-33-28,1 0-1,0-1 1,0 1 0,1 0-1,1 0 1,-1-1 0,1 1-1,1-1 1,0 0 0,0 0 0,1 0-1,0 0 1,1-1 0,0 0-1,0 0 1,8 7 0,19 18-507,62 45 0,-68-60-2486,40 22 0,-55-36 149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32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1092 26 540,'-114'-10'5298,"-113"-6"-1322,204 18-3856,-1 1 0,1 0-1,-40 13 1,34-8 32,-47 6-1,46-11-73,-6 0 825,0 2 0,-46 12 0,71-14-752,0 1 1,0 0-1,1 0 1,-1 1-1,1 1 1,0 0-1,0 0 1,1 1-1,0 0 1,0 1-1,-10 12 1,-1 5-129,2 1 0,1 0 0,1 1 0,1 1 0,2 1 0,1 0 0,1 1 0,-12 53 0,6 0-852,3 1-1,-2 88 1,9 130-6708,7-217 4814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49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767 14 436,'0'0'332,"0"-1"1,-1 1-1,1-1 0,0 1 1,0-1-1,0 0 1,0 1-1,0-1 0,-1 1 1,1-1-1,0 1 0,-1-1 1,1 1-1,0-1 0,-1 1 1,1 0-1,0-1 1,-1 1-1,1-1 0,-1 1 1,1 0-1,-1-1 0,1 1 1,-1 0-1,1 0 0,-1-1 1,1 1-1,-1 0 1,0 0-1,-25-2 4072,-36 13-2578,48-8-909,-498 130-233,477-121-1929,-24 7-2844,20-17-4911,30-3 6104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49.9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1724,'10'63'7109,"2"67"-1,-9 65-1734,-3-95-5081,22 166 0,-11-222-1981,-10-42 1228,0 0 0,0 0 0,-1-1 0,1 1 0,0 0 0,1-1 0,-1 1 0,0-1 0,0 1 0,1-1 0,2 3 0,10-14-8540,-9 3 5659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50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0 266 1500,'2'3'593,"-1"1"1,1-1-1,0 1 0,0-1 0,0 0 1,0 1-1,1-1 0,-1 0 0,1 0 1,-1-1-1,1 1 0,0-1 0,0 1 0,1-1 1,-1 0-1,0 0 0,1 0 0,3 1 1,0-1-232,0 0 1,0 0-1,1-1 1,-1 0-1,0 0 1,1-1 0,-1 0-1,15-1 1,-4-2-349,0-1 1,0 0 0,-1-1-1,0-1 1,0-1 0,31-16-1,-36 15-17,-1-1 0,0 1 0,0-2 0,-1 0 0,0 0 0,-1 0 0,0-1 0,12-21 0,-18 28-17,0-1 1,0 0-1,0 0 0,-1 0 0,0-1 0,0 1 0,0-1 0,0 1 1,-1-1-1,0 1 0,0-1 0,-1 0 0,0 0 0,1 1 0,-2-1 0,1 0 1,-1 1-1,0-1 0,0 0 0,-1 1 0,1-1 0,-1 1 0,-4-8 0,5 11-109,-1 0-1,0 0 1,1-1 0,-1 1-1,0 0 1,0 1-1,0-1 1,0 0-1,-1 1 1,1-1-1,0 1 1,-1 0-1,1-1 1,-1 1-1,0 0 1,1 1-1,-1-1 1,-4 0-1,1 0 22,0 1-1,0 0 0,0 0 0,-1 1 0,1 0 0,0 0 0,0 0 0,-6 3 0,-10 4 66,0 2 0,1 0-1,-25 17 1,44-26 37,-8 6 180,-1 1 1,2 1 0,-1 0-1,1 1 1,1-1-1,0 2 1,0-1-1,1 1 1,0 0 0,1 1-1,0-1 1,1 1-1,-5 14 1,7-4 647,1 0-1,0 0 1,2 1 0,0-1 0,7 42-1,-5-51-635,0-1 0,1 1 0,0-1-1,1 0 1,0 0 0,1 0-1,1 0 1,-1-1 0,2 0 0,11 17-1,-13-23-281,-1 1-1,1-1 0,0 0 1,0-1-1,1 1 0,-1-1 1,1 0-1,0-1 0,0 1 1,0-1-1,1 0 0,-1-1 1,1 1-1,0-1 0,-1 0 0,1-1 1,0 0-1,0 0 0,0-1 1,14 0-1,-15-1-781,0-1 0,0 0 0,-1 0-1,1-1 1,-1 1 0,1-1 0,-1 0 0,0-1 0,0 1-1,0-1 1,-1 0 0,1-1 0,-1 1 0,4-5 0,6-7-2339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50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1256,'19'28'10112,"5"27"-5078,-17-36-3404,0-4-1235,0 2 0,-2-1 0,0 1 0,-1-1 0,0 1 0,-1 0 0,-1 1 0,-1-1 0,-1 0 0,-2 29 0,0-41-1704,1-17-368,4-25-2081,1 20 2121,4-18-2469,20-53-1,-25 80 3976,0 0 0,1-1 0,0 2 0,0-1 0,1 0 0,0 1 0,1 0 0,-1 0 0,1 0 0,1 1-1,12-10 1,-18 15 235,0 0 0,0 0-1,0 1 1,0-1 0,0 0-1,0 1 1,0-1 0,0 1-1,0-1 1,1 1-1,-1 0 1,0 0 0,0-1-1,0 1 1,0 0 0,0 0-1,1 0 1,-1 0 0,0 0-1,0 0 1,0 1 0,0-1-1,1 0 1,-1 0-1,0 1 1,1 0 0,-1 0 111,0 0 0,1 1 0,-1-1 1,0 0-1,0 1 0,0-1 0,-1 1 1,1-1-1,0 1 0,0 0 0,-1-1 0,1 1 1,-1 0-1,0-1 0,1 3 0,0 7 1030,-1-1 0,1 1 0,-2 0 0,-1 11 0,1-4-136,3-15-1163,11-25-1783,3-6 625,-14 25 1211,0-1 0,1 2 1,-1-1-1,0 0 0,1 0 0,0 1 1,0-1-1,0 1 0,0 0 0,0 0 1,6-3-1,-7 5 142,0 0-1,-1 0 1,1 0 0,-1 1-1,1-1 1,0 0 0,-1 1-1,1-1 1,-1 1 0,1 0-1,-1-1 1,0 1 0,1 0-1,-1 0 1,0 0 0,1 0-1,-1 0 1,0 0-1,0 0 1,0 0 0,0 0-1,0 1 1,0-1 0,0 0-1,0 1 1,-1-1 0,1 1-1,0-1 1,0 3 0,3 4-80,1 0 1,-2 0 0,1 1-1,-1 0 1,0-1-1,-1 1 1,0 0 0,0 0-1,0 13 1,31-68-14698,-26 34 12814,2 0-78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51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199 108 1404,'1'0'518,"0"0"0,0 0-1,0 0 1,1 0 0,-1 1 0,0-1-1,0 0 1,0 1 0,1-1 0,-1 1-1,0 0 1,0-1 0,0 1 0,0 0 0,0 0-1,0-1 1,0 1 0,1 2 0,12 24 4907,0 39-1059,-12-51-3300,9 46 1002,9 39-73,-6 2 0,3 120-1,-20-69-2429,-7 0-1,-35 178 0,45-330 368,0-1 0,-1 1-1,1-1 1,-1 1 0,1-1 0,-1 0 0,1 1 0,-1-1-1,1 0 1,-1 1 0,1-1 0,-1 0 0,1 0 0,-1 1-1,1-1 1,-1 0 0,0 0 0,1 0 0,-1 0 0,0 0-1,1 0 1,-1 0 0,1 0 0,-1 0 0,0 0 0,1 0-1,-1 0 1,1 0 0,-1-1 0,1 1 0,-1 0 0,0 0-1,1-1 1,-1 1 0,1 0 0,-1-1 0,-31-14-1343,22 10 730,-1 0-186,1 0 0,-1-1 0,1-1 1,0 0-1,1 0 0,-1-1 1,2 0-1,-1-1 0,1 1 1,0-2-1,1 1 0,0-1 1,0 0-1,1-1 0,1 1 1,0-1-1,-6-18 0,3 4-802,0 0 0,-6-43 0,4-49 598,10 40 1482,3-1 0,4 1-1,3 0 1,21-80 0,-23 126 310,1 1 1,2-1-1,1 2 0,2 0 0,0 0 1,2 1-1,21-27 0,-24 39-13,0 0 0,1 1 0,0 1 0,2 0 0,-1 1 0,2 0 0,0 1 0,0 2 0,1-1 0,0 2 0,1 0 0,21-6-1,-20 8-247,0 1 0,1 0-1,-1 2 1,1 0 0,38-1-1,-54 5-354,1 0 1,0 1-1,-1 0 0,1 0 0,-1 0 0,1 1 0,-1-1 1,1 2-1,-1-1 0,0 0 0,0 1 0,0 0 0,0 0 1,0 0-1,-1 1 0,0 0 0,1 0 0,-1 0 0,-1 0 0,1 0 1,-1 1-1,1 0 0,-1-1 0,0 1 0,-1 1 0,4 7 1,5 15 113,14 53 0,-22-70-793,-1 1-1,0-1 1,-1 0 0,0 1 0,-1-1 0,0 1 0,-1-1 0,-2 13 0,2-23-82,1 1-1,-1 0 1,0 0 0,1-1 0,-1 1 0,0-1 0,0 1 0,0-1 0,0 1 0,0-1 0,-1 1 0,1-1 0,0 0 0,-1 0 0,1 0 0,0 0 0,-1 0 0,0 0 0,1 0 0,-3 1 0,-5 0-3350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52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38 1168,'5'-14'1648,"6"-4"6711,-11 18-7953,1-1 1,-1 1 0,1-1-1,0 1 1,-1-1 0,1 1-1,0-1 1,0 1 0,-1 0-1,1-1 1,0 1 0,0 0 0,-1 0-1,1-1 1,0 1 0,0 0-1,0 0 1,-1 0 0,1 0-1,1 0 1,12 8 1440,7 10-109,-13-13-1523,-1 1 0,-1 0 0,1 1 1,-1-1-1,0 1 0,6 10 0,15 22 338,1-1 1,2-2-1,48 46 0,114 86 608,-155-137-949,34 22 304,-91-86-149,19 32-335,-1 0 0,1 1 0,0-1 1,0 1-1,0-1 0,0 1 0,0 0 1,-1-1-1,1 1 0,0 0 0,0 0 1,-1 0-1,1 0 0,0 0 1,0 0-1,-1 0 0,1 0 0,0 0 1,0 1-1,-1-1 0,1 0 0,0 1 1,0-1-1,0 1 0,0-1 0,-1 1 1,1 0-1,0-1 0,0 1 0,0 0 1,1 0-1,-1 0 0,-1 1 0,-35 41 553,28-31-427,-70 93 393,4 4 0,-103 202 0,68-78-5569,94-194 3703,3 1-1,1 1 0,2 0 0,-5 44 1,8 2-14356,7-72 11595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53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74 220 1704,'-2'-14'6031,"2"13"-5590,-1 0 0,1 0 0,0 0 0,0 0 0,0 0 0,0 0 0,0 0 0,0-1 0,0 1-1,0 0 1,0 0 0,0 0 0,1 0 0,-1 0 0,1 0 0,-1 0 0,0 0 0,1 0 0,0-1 0,4-8 4625,-4 8-4998,-1 1 0,1 0 1,-1 0-1,1 0 1,-1 0-1,1 0 0,0 0 1,-1 0-1,1 0 1,0 0-1,0 0 0,0 0 1,0 0-1,0 0 0,0 1 1,0-1-1,0 0 1,0 1-1,2-1 0,72-38 178,-34 16-126,2 2-1,0 1 0,1 3 1,55-14-1,-98 30-110,0 1-1,1-1 0,-1 1 1,0-1-1,0 1 1,1 0-1,-1 0 0,0-1 1,1 1-1,-1 0 1,1 0-1,-1 0 0,0 1 1,1-1-1,-1 0 1,0 0-1,1 1 0,-1-1 1,0 1-1,0-1 1,1 1-1,-1 0 0,0-1 1,0 1-1,0 0 1,1 1-1,-1 0 35,-1 0 0,0 0-1,1 0 1,-1 0 0,0 0 0,0 0 0,0 0 0,-1 0 0,1 0-1,0 0 1,-1 0 0,1 0 0,-1 0 0,0 0 0,0 0 0,0-1-1,-2 4 1,-15 28 440,-3-1 1,0 0-1,-30 31 0,27-32-236,-76 89 482,-96 134-140,190-246-589,1 1 0,1-1 0,-1 1 1,2 0-1,-1 0 0,1 0 0,1 0 0,-1 1 1,2 0-1,-2 11 0,3-18 6,0 0 1,0 0-1,0 0 0,1 0 1,-1 0-1,1 0 1,0-1-1,-1 1 0,1 0 1,1 0-1,-1-1 1,0 1-1,1-1 0,-1 1 1,1-1-1,0 0 0,-1 1 1,1-1-1,0 0 1,1 0-1,-1 0 0,0-1 1,1 1-1,-1 0 1,1-1-1,-1 0 0,1 1 1,-1-1-1,1 0 0,0 0 1,0-1-1,0 1 1,-1 0-1,1-1 0,0 0 1,0 0-1,5 0 1,5 0 8,1-1 1,0 0 0,-1-1-1,1 0 1,-1-1 0,0 0 0,25-11-1,87-48 115,-92 45-120,26-14-605,0-3 1,54-42-1,-99 65-841,-1-1 1,0-1 0,11-15-1,-11 12-3540,-2 0-1,16-28 1,-20 30 1075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31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1 908,'-6'180'6851,"-27"86"-1014,-25 52-1503,-41 428-842,98-734-3415,-53 493 3089,31-379-2339,12-77-469,2 1-1,-3 84 1,14-270-21959,-2 109 17757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2:53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101 431 284,'-5'28'12588,"10"-5"-4967,-3-20-7237,-1-1-1,1 1 1,-1-1 0,1 0-1,0 0 1,0 0 0,0 0-1,0 0 1,1-1 0,-1 1-1,0-1 1,1 1 0,-1-1-1,5 2 1,-1-1-343,1 0 0,-1-1-1,0 1 1,1-1 0,-1-1-1,1 1 1,0-1 0,-1 0-1,1-1 1,-1 1 0,1-1-1,-1-1 1,1 1 0,6-3-1,2-3-54,1 0 0,-2-1 0,1-1 0,-1 0 0,-1-1 0,1 0 0,-2-1 0,1-1 0,-2 0 0,1 0 0,-2-1 0,0 0 0,15-27 0,-19 29-100,0-1 0,-1 0-1,0 1 1,-1-2 0,-1 1-1,0 0 1,-1-1 0,0 1-1,0-1 1,-2 0 0,1 1-1,-2-1 1,0 0 0,0 1 0,-1-1-1,-1 0 1,0 1 0,-8-22-1,9 29 109,0 0 0,-1 0 0,1 0 0,-1 1 0,0-1 0,0 1 0,0 0 0,-1 0 0,1 0 0,-1 0-1,0 0 1,0 1 0,0 0 0,-1 0 0,1 0 0,-1 0 0,0 1 0,0 0 0,0 0 0,0 0 0,0 0 0,0 1 0,0 0 0,-1 0-1,-6 0 1,2 1 60,1 1-1,-1 0 0,1 0 0,-1 1 0,1 0 0,-1 1 0,1 0 0,0 1 0,1 0 0,-1 0 0,0 0 0,1 1 1,-10 8-1,0 2 59,1 0 1,1 1-1,0 1 1,1 0-1,1 1 1,0 1-1,2 0 1,0 1-1,-9 21 1,11-20-510,2 0 1,0 1 0,2-1 0,0 2 0,-3 29 0,8-50 100,1 0 0,0 0-1,0 0 1,0 0 0,0 0-1,1 0 1,-1 0 0,0 0 0,1 0-1,-1 0 1,1 0 0,0 0-1,0-1 1,0 1 0,0 0 0,0 0-1,0 0 1,0-1 0,0 1-1,1-1 1,2 3 0,-2-3-374,0 1 0,0-1 0,0 0 0,0 0 0,0 0 0,0 0 0,0-1 0,0 1 0,0-1 0,1 1 0,-1-1 0,0 0 0,0 0 0,1 0 0,-1 0 0,0 0 0,1 0 0,-1 0 0,4-2 0,5-2-3128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04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36 1024,'-3'-23'11416,"4"10"-5016,0 13-6234,0 0 0,1 1 1,-1-1-1,0 0 0,1 0 1,-1 1-1,0-1 0,1 0 1,-1 1-1,0-1 1,0 1-1,0 0 0,0-1 1,1 1-1,-1 0 0,0 0 1,0 0-1,0 0 0,-1 0 1,1 0-1,0 0 0,0 0 1,0 0-1,0 2 0,1 1 36,0 1-1,-1-1 1,0 0-1,0 1 1,0-1-1,0 1 1,-1 7-1,0 11-65,-2 0-1,-5 29 1,5-42 69,-45 268 823,-25 171-580,50-314-450,-10 111-526,31-202-1027,1-27-1719,0-17 3117,0 0 0,0 1 0,0-1 0,0 0 0,0 0 0,-1 0-1,1 1 1,0-1 0,0 0-157,-1 0 157,1 0 0,0 1 0,0-1-1,0 0 1,-1 0 0,1 0 0,0 0 0,0 0 0,0 0 0,-1 0 0,1 0-1,0 0 1,0 1 0,-1-1 0,1 0 0,0 0 0,0 0 0,-1 0 0,1-1-1,0 1 1,0 0 0,-1 0 0,1 0 0,0 0 0,0 0 0,-1 0 0,1 0-1,0 0 1,0 0 0,0-1 0,-1 1 0,1 0 0,0 0 0,-1-1-315,1 1 315,0 0 0,0 0 0,0 0 0,0-1 0,-14-9-6968,7 2 3322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05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1 233 2396,'20'-21'7975,"-2"-3"-4148,15-17 301,-6 13-2852,44-34-1,-62 55-1183,0 0 0,0 1 1,1 0-1,0 1 0,0 0 1,0 0-1,1 1 0,0 0 1,18-3-1,-26 7-50,0-1 1,0 1-1,-1 0 0,1 0 1,0 0-1,-1 1 0,1-1 0,0 1 1,0-1-1,-1 1 0,1 0 1,-1 0-1,1 0 0,-1 0 1,1 0-1,-1 1 0,0-1 1,1 1-1,-1 0 0,2 2 1,0 0 12,-1 0 1,0 0 0,-1 1 0,1-1 0,-1 1 0,1-1 0,-1 1 0,-1 0 0,1 0 0,0 6 0,1 5 44,-1 0 0,0 0 1,-2 1-1,0-1 0,-4 31 1,0-25-111,-2-1 1,-1 1 0,0-1 0,-1 0 0,-2-1 0,0 0 0,-1 0-1,-1-1 1,0-1 0,-2 0 0,-27 28 0,27-32-759,-1 0 1,-1-2 0,0 1-1,-24 13 1,-8-9-5915,21-8-990,16-5 4015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05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0 228 1700,'6'-1'1344,"0"0"0,-1 0 0,1 1 0,-1 0 0,1 0 1,0 1-1,-1-1 0,7 3 0,-9-2-794,0 0-1,0 0 1,1 0 0,-1 1 0,0-1 0,-1 1 0,1 0 0,0 0-1,0 0 1,-1 0 0,4 4 0,-3-2-328,0 1-1,0 0 1,0 0-1,-1 0 1,1 0-1,-1 0 1,-1 1-1,1-1 1,-1 1 0,0-1-1,0 1 1,0-1-1,-1 1 1,0-1-1,0 1 1,-1 6 0,0 0-173,0 0 0,0-1 1,-2 1-1,1-1 0,-1 1 1,-1-1-1,0 0 1,0 0-1,-1-1 0,-1 1 1,0-1-1,0 0 1,-10 11-1,16-20-49,-1-1 1,1 0-1,0 1 1,-1-1-1,1 1 1,0-1-1,-1 0 1,1 1-1,0-1 0,-1 0 1,1 1-1,0-1 1,-1 0-1,1 0 1,-1 0-1,1 1 1,-1-1-1,1 0 0,-1 0 1,1 0-1,-1 0 1,1 0-1,-1 0 1,1 0-1,-1 0 1,1 0-1,-1 0 1,1 0-1,0 0 0,-2 0 1,2-14 5,12-22-1,21-41-49,-2 4-106,2 1 0,61-93 0,-87 154-1002,1 0-1,0 1 1,18-17 0,-23 25-17,0-1 1,0 1-1,1-1 1,-1 1 0,1 0-1,-1 1 1,1-1-1,0 0 1,0 1-1,4-1 1,-3 3-2014,-3 3 122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06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 2164,'10'38'10065,"-7"1"-3893,-5 10-2537,-8 26-2638,0 16 11,5-29-875,2-38-537,1 1-1,1 0 1,2 0-1,3 27 0,-4-52 356,0 0 0,0 0 0,0 0 0,0 0 0,0 1 0,0-1-1,0 0 1,0 0 0,0 0 0,0 0 0,1 1 0,-1-1 0,0 0 0,0 0-1,0 0 1,0 0 0,0 0 0,0 1 0,0-1 0,1 0 0,-1 0 0,0 0-1,0 0 1,0 0 0,0 0 0,1 0 0,-1 0 0,0 0 0,0 0 0,0 0-1,0 0 1,1 1 0,-1-1 0,0 0 0,0 0 0,0 0 0,0 0 0,1 0-1,-1-1 1,0 1 0,0 0 0,0 0 0,0 0 0,1 0 0,-1 0 0,0 0-1,0 0 1,0 0 0,0 0 0,1 0 0,-1 0 0,0-1 0,0 1 0,0 0-1,0 0 1,13-13-1778,8-15-624,-7-2 106,-2 1 0,-1-1 0,11-46 0,5-15-1457,-14 53 2402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68 272,'2'-2'334,"-1"0"1,1 0-1,-1 0 0,1 0 1,-1 1-1,1-1 0,0 1 0,0-1 1,0 1-1,0 0 0,4-2 1,-6 3-71,1-1-1,0 1 1,0 0 0,-1 0 0,1 0 0,0 0-1,0 0 1,0 0 0,-1 0 0,1 0 0,0 0 0,0 0-1,0 0 1,-1 1 0,1-1 0,0 0 0,0 1-1,-1-1 1,1 0 0,0 1 0,-1-1 0,1 1 0,0 0-1,1 2 298,0-1 0,0 1 0,0 0 0,-1 0 0,1 0 0,-1 0 0,0 0 0,0 0 0,0 0 0,0 0 0,-1 0 0,1 1 0,-1-1 0,0 0 0,0 4-1,-2 11 90,0-1 0,-1 0 0,0-1 0,-2 1 0,0 0 0,-9 20 0,6-17-460,14-40-799,13-42-967,-9 43 994,1 0-1,1 0 0,22-26 0,-26 36 424,-1 1 0,1-1-1,1 2 1,0-1 0,0 1 0,0 1-1,1 0 1,18-9 0,-27 15 170,-1-1-1,1 1 0,0 0 1,0 0-1,-1-1 1,1 1-1,0 0 1,0 0-1,-1 0 1,1 0-1,0 0 1,0 0-1,0 0 1,-1 0-1,1 0 1,0 1-1,0-1 1,-1 0-1,1 0 1,0 1-1,-1-1 1,1 0-1,0 1 1,-1-1-1,1 1 1,0-1-1,-1 1 1,1-1-1,0 2 1,10 25 455,-6 35 565,-5-60-965,8 195 2802,-5-166-5240,-3-48-76,0-1 0,2 0 0,0 1 0,1-1 0,1 1-1,10-28 1,-4 23-502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355 83 724,'4'-14'3099,"-2"1"1129,2 0 0,-1 1 0,9-18 0,-9 35-864,4 29-1594,12 370 3254,0 3-3742,-44 123-1713,-21-180-2661,39-311 1742,-20 64 0,22-87 216,-1-1 0,-1 1 0,0-1 0,-1-1 0,-1 1 0,-16 20 0,23-33 593,0 0-1,0 0 0,0 0 0,0 0 1,-1-1-1,1 1 0,-1 0 0,1-1 0,-1 0 1,0 0-1,0 0 0,1 0 0,-1 0 1,0 0-1,0-1 0,0 1 0,0-1 1,0 0-1,0 0 0,0 0 0,0 0 1,-5-1-1,-12-5-2964</inkml:trace>
  <inkml:trace contextRef="#ctx0" brushRef="#br0" timeOffset="1">3 1566 1584,'-1'-16'2044,"0"1"-1,1-1 1,1 1 0,0-1-1,1 1 1,1 0 0,9-29-1,19-22 1038,16 2-4495,59-59-11321,-83 98 9010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07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11 892,'2'-11'15697,"3"14"-13698,-11-1 153,6-2-2125,-1 0-1,1 0 1,-1 0 0,1 0 0,0 0-1,-1 0 1,1 0 0,-1 0 0,1 0-1,0 0 1,-1 0 0,1 0 0,0 0-1,-1 0 1,1 0 0,-1 0 0,1 1 0,0-1-1,-1 0 1,1 0 0,0 0 0,-1 1-1,1-1 1,0 0 0,0 0 0,-1 1-1,1-1 1,0 0 0,0 1 0,-1-1-1,1 0 1,0 1 0,0-1 0,0 0-1,0 1 1,0-1 0,-1 1 0,1-1 0,0 0-1,0 1 1,0-1 0,0 0 0,0 2-1,0 7 62,-2 0 0,1 0-1,-1 1 1,0-1 0,-1 0 0,0-1-1,-7 15 1,-37 61 573,29-53-433,6-10-91,-29 50 81,-55 130 1,88-175-1088,7-44-11467,-4-25 5950,3 27 4123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07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214 1 1940,'-3'5'7947,"-3"12"-5167,-2 21 1135,-18 44 1,12-43-3915,-3-1 0,-32 57 0,27-71-2973,-22-6-6645,35-16 7552,-6 4-1366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08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0 1904,'-3'36'13068,"-11"40"-8815,-1 5-2943,-3 34-198,-4 13 482,-8 250 0,31-337-1551,1 0-1,2 0 1,1 0 0,3-1-1,1 0 1,2 0-1,2-1 1,1-1-1,2 0 1,29 49 0,-14-39-486,3-1 1,1-1-1,3-2 1,1-2-1,58 48 1,14-3-4608,6-12-5305,-90-58 6527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07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1 270 76,'2'2'753,"1"0"0,0 0 1,0 0-1,0 0 0,0 0 0,0-1 1,1 1-1,-1-1 0,0 0 0,1 0 1,-1 0-1,1-1 0,-1 1 0,1-1 1,-1 0-1,6 0 0,-1-1-68,0 0 0,1-1-1,-1 0 1,-1 0 0,1-1 0,14-6-1,1-4-413,-1 0-1,0-2 0,31-26 0,-43 32-274,-1 0 1,0 0-1,0-1 1,-1-1-1,13-20 1,-19 28-12,0 1 0,-1-1 0,1 0 1,-1 0-1,1 1 0,-1-1 1,0 0-1,0 0 0,-1 0 0,1 0 1,-1 0-1,1 0 0,-1 0 0,0 0 1,0 0-1,0 0 0,0-1 1,-1 1-1,1 0 0,-1 0 0,0 0 1,0 1-1,0-1 0,0 0 0,0 0 1,-1 0-1,0 1 0,1-1 0,-1 1 1,-3-4-1,2 4 1,-1 0 0,1 0 0,-1 0 0,1 0 0,-1 1 1,0 0-1,0-1 0,0 1 0,0 1 0,0-1 0,0 1 0,0-1 0,0 1 0,0 0 0,0 1 0,0-1 0,0 1 1,0 0-1,0 0 0,1 0 0,-1 0 0,-5 3 0,-4 1 25,0 0 1,1 2-1,0-1 1,0 1-1,-13 11 1,16-11 87,0 1 0,1-1 0,0 2 0,1-1 0,0 1 0,0 0 0,0 1 0,1-1 0,1 1 0,0 0 0,0 1 0,1-1 0,0 1 1,1 0-1,-3 20 0,4-19 60,2 1 0,0 1 1,0-1-1,1-1 1,0 1-1,2 0 1,-1 0-1,2 0 1,-1-1-1,2 0 0,-1 0 1,2 0-1,9 16 1,-10-19-38,0 0 0,1-1 0,0 1 0,0-1 1,1-1-1,0 1 0,1-1 0,15 12 0,-18-16-110,1 0-1,0 0 0,0-1 0,1 0 0,-1 0 0,0 0 0,1-1 0,-1 0 1,1 0-1,-1-1 0,1 1 0,0-1 0,-1-1 0,12-1 0,-3 0-341,-1-1-1,0-1 0,0 0 0,0-1 0,0 0 0,12-7 0,-18 7-690,0 1 0,-1-1 0,0-1 0,10-9 0,-12 11-464,-1-1 0,0 0 0,0-1 1,0 1-1,-1-1 0,6-10 0,-4 4-1937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32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614 62 996,'10'-10'1091,"6"-12"17285,-12 13-16171,-4 8-2200,0 1 0,1-1 0,-1 1 0,0-1 0,0 1 0,0 0 0,0-1 0,0 1 0,0-1 0,0 1 0,-1 0 0,1-1 0,0 1 0,0-1 0,0 1 0,0 0 0,0-1 0,-1 1 0,1 0 0,0-1 0,0 1 0,0-1 0,-1 1 0,1 0 0,0 0 0,-1-1 0,1 1-1,0 0 1,-1 0 0,1-1 0,0 1 0,-1 0 0,1 0 0,0 0 0,-1-1 0,-22-5 31,-23 5-58,17 2-3,1 2-1,0 1 0,-1 1 1,1 1-1,-48 18 0,60-17 19,-1 1-1,1 0 1,1 1 0,-1 1 0,2 1-1,-1 0 1,2 0 0,-1 2-1,2 0 1,-16 18 0,20-21-2,3-3-6,0-1 0,0 1 1,1-1-1,-1 1 0,2 0 1,-6 12-1,9-18 13,0 1-1,-1-1 1,1 1 0,0 0-1,0-1 1,0 1-1,0 0 1,0-1-1,1 1 1,-1-1 0,0 1-1,1 0 1,-1-1-1,1 1 1,0-1-1,-1 1 1,1-1 0,0 0-1,0 1 1,0-1-1,0 0 1,0 1-1,0-1 1,0 0 0,0 0-1,1 0 1,-1 0-1,0 0 1,1 0 0,-1 0-1,1-1 1,-1 1-1,1-1 1,-1 1-1,1-1 1,-1 1 0,1-1-1,2 1 1,22 6-5,1-2-1,30 4 1,-39-8 2,0 2 0,-1 0 0,1 1 0,0 0 0,-1 2-1,0 0 1,18 9 0,-33-13 11,1-1 0,-1 1 0,1 0 0,-1 0 0,0 0 0,1 0 0,-1 0 0,0 0 0,-1 1 0,1-1-1,0 1 1,-1 0 0,1-1 0,-1 1 0,0 0 0,0 0 0,0-1 0,0 1 0,-1 0 0,1 4 0,0-1 28,-1 0-1,-1 0 1,1 1 0,-1-1 0,0 0 0,-1 0-1,1 0 1,-1 0 0,-4 8 0,-3 4 90,0 1 0,-2-2 0,0 1 0,-1-2 0,-15 17 0,8-13-71,0-2 1,-2 0-1,0-1 1,0-1 0,-2-1-1,0-1 1,-1-1-1,0-2 1,-26 10-1,27-13-1323,-1-1-1,0-1 1,-27 4-1,50-10 1134,1 0-1,0 0 0,0 0 0,0 0 1,0 0-1,-1 0 0,1 0 0,0 0 1,0 1-1,-1-1 0,1 0 0,0 0 1,0 0-1,0 0 0,-1 0 0,1 0 1,0 0-1,0 0 0,0 0 0,-1-1 0,1 1 1,0 0-1,0 0 0,0 0 0,-1 0 1,1 0-1,0 0 0,0 0 0,0 0 1,-1-1-1,1 1 0,0 0-275,0 0 275,0-1 0,-1 1 1,1 0-1,0 0 0,0 0 0,0 0 1,0-1-1,0 1 0,0 0 0,0 0 1,0-1-1,0 1 0,0 0 0,0 0 0,0 0 1,0-1-1,0 1 0,0 0 0,0-1 1,4-5-5146,-1 2 4534,4 0-2201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09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14 1248,'25'-8'6390,"-10"4"-2799,-24 2 1924,7 6-5209,1-1 0,0 0 1,1 0-1,-1 0 1,0 1-1,1-1 1,0 0-1,0 1 0,0-1 1,0 0-1,1 5 1,-1-1-10,5 170 1144,-3 97 735,-4-228-1778,-3 0 1,-1 0-1,-23 83 0,18-98-235,-2 0-1,-25 46 0,50-125-383,36-55-408,-22 43 181,2 1-1,3 1 1,69-95 0,-97 149 441,1 0-1,-1 0 1,1 0 0,0 0-1,1 0 1,-1 1 0,0 0-1,1 0 1,0 0 0,0 0-1,0 1 1,0 0-1,0 0 1,0 0 0,1 0-1,10-1 1,-13 4 11,1-1-1,-1 0 1,1 1 0,-1 0 0,0 0-1,0 0 1,1 0 0,-1 0-1,0 1 1,0-1 0,0 1 0,0 0-1,0 0 1,-1 0 0,1 0-1,-1 0 1,1 1 0,-1-1 0,0 1-1,0 0 1,0-1 0,0 1 0,0 0-1,-1 0 1,1 0 0,-1 1-1,0-1 1,2 5 0,0 3 6,0 0-1,-1 0 1,0 0 0,0 0 0,-1 0-1,-1 1 1,0-1 0,0 0 0,-1 0-1,-1 1 1,0-1 0,0 0 0,-1 0 0,-1-1-1,1 1 1,-2-1 0,0 1 0,0-1-1,0-1 1,-1 1 0,-1-1 0,0 0-1,0 0 1,-1-1 0,0 0 0,0 0-1,-1-1 1,0 0 0,0-1 0,-19 10 0,-21 14-48,32-18-194,-1-1-1,-1-1 0,0-1 0,-22 8 1,22-16-2866,11-15-4672,4 4 2446,0 2 1531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09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160 301 2168,'0'0'382,"-1"1"0,1 0 0,-1 0 0,1 0 0,-1-1 0,1 1-1,-1 0 1,1 0 0,0 0 0,0 0 0,-1 0 0,1 0 0,0 0 0,0 0-1,0 0 1,0 0 0,0 0 0,0 0 0,0 0 0,1 0 0,-1 0 0,0 0 0,1 1-1,16 16 4750,-14-17-4913,0 1-1,0-1 1,-1 1 0,1-1-1,0 0 1,0 0-1,0-1 1,0 1 0,0-1-1,0 1 1,1-1-1,-1 0 1,0 0 0,0 0-1,4-1 1,3-3-186,-1-1 0,0 1 0,0-1 1,0-1-1,-1 0 0,0 0 0,0-1 0,-1 0 1,1 0-1,-1-1 0,-1 0 0,0 0 0,0 0 1,0-1-1,6-15 0,-6 12-125,-1 0 0,0-1 1,-1 1-1,0-1 0,-1 0 0,0 0 0,-1-1 0,-1 1 1,0-1-1,-1 1 0,-2-22 0,2 33 97,0 0 0,0-1 0,0 1 1,0 0-1,-1 0 0,1 0 0,-1-1 0,0 1 0,0 0 0,0 0 0,0 0 0,0 0 1,0 0-1,0 0 0,0 0 0,-1 1 0,1-1 0,-1 0 0,0 1 0,1-1 0,-1 1 1,0 0-1,0-1 0,0 1 0,0 0 0,0 0 0,0 0 0,0 0 0,0 1 0,-4-2 1,0 2 56,0 0 1,0 1 0,0 0 0,1 0 0,-1 0-1,0 1 1,0 0 0,1 0 0,-1 0 0,-8 5 0,-7 5 36,0 0 0,1 2 1,1 0-1,0 1 1,1 1-1,1 0 1,0 2-1,1 0 1,1 0-1,1 2 1,1 0-1,0 0 1,2 1-1,0 1 1,-10 29-1,20-49-83,0 0 1,1 0-1,-1 0 1,0 0-1,1 0 1,-1 1-1,1-1 0,0 0 1,-1 0-1,1 0 1,0 1-1,0-1 1,1 0-1,-1 0 0,0 0 1,1 0-1,-1 1 1,1-1-1,0 0 1,0 0-1,0 0 0,0 0 1,0 0-1,0-1 1,0 1-1,1 0 1,-1 0-1,1-1 0,-1 1 1,1-1-1,2 3 1,0-3-4,0 0 1,-1 0-1,1 0 0,0 0 1,0-1-1,-1 0 0,1 1 1,0-1-1,0-1 1,0 1-1,-1 0 0,1-1 1,0 0-1,0 0 1,-1 0-1,1 0 0,5-3 1,24-12-200,0-1-1,-1-1 1,-1-2 0,-1-1 0,-1-2 0,-1 0-1,0-2 1,42-52 0,-56 53 126,-18 23 205,-8 12 38,3 0-53,0 1-1,1-1 1,1 1 0,0 1 0,0-1 0,2 1 0,-1 0 0,2 1 0,-1-1 0,2 1 0,0 0 0,1 0 0,0 0 0,1 0 0,0 0 0,3 22 0,-2-34-225,0 1 1,0 0 0,1 0 0,-1 0-1,1-1 1,0 1 0,0 0-1,0-1 1,0 1 0,0-1-1,0 1 1,1-1 0,-1 1-1,1-1 1,0 0 0,-1 0-1,1 0 1,0 0 0,1 0-1,-1 0 1,0-1 0,0 1-1,1-1 1,-1 1 0,1-1-1,-1 0 1,1 0 0,-1 0-1,1 0 1,0 0 0,4 0-1,0-1-875,0 0 0,0-1 0,0 0-1,0 0 1,0-1 0,0 0 0,0 0-1,-1 0 1,1-1 0,-1 0 0,7-4-1,8-4-2443,2 0-3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0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412 855 1240,'1'-36'9372,"1"24"-7617,-2 0 1,0 0-1,0-1 1,-1 1-1,-3-14 1,3 26-1707,0-1 1,0 0 0,0 0-1,1 1 1,-1-1 0,0 1 0,0-1-1,0 1 1,0-1 0,0 1-1,0-1 1,0 1 0,0 0 0,0 0-1,0 0 1,0-1 0,0 1-1,0 0 1,0 0 0,0 0 0,0 1-1,-1-1 1,1 0 0,0 0-1,0 0 1,0 1 0,0-1 0,0 1-1,0-1 1,1 1 0,-1-1-1,-1 2 1,-40 16 99,38-16-69,-22 12-57,1 1 0,1 1 0,0 1 0,1 0-1,1 2 1,1 1 0,1 1 0,-24 30 0,32-35-22,1 1 0,0-1 0,1 2 0,0 0 0,2 0 0,0 0 0,1 1 0,1 0 0,1 1 0,0-1 0,2 1 0,-3 36 0,6-52 6,0 0 0,0 0 0,0 0 0,1 0 0,-1 0 0,1 0 0,0 0 0,0 0 0,1 0 0,-1 0 0,1 0 0,0-1 0,0 1 0,0-1 0,0 1 0,0-1 0,1 0 0,0 0 0,0 0 0,-1 0 0,5 3 0,-3-4 9,0 0 0,0 0 1,1-1-1,-1 1 0,1-1 0,-1 0 1,0 0-1,1-1 0,0 1 0,-1-1 1,1 0-1,-1 0 0,1 0 0,-1-1 1,1 1-1,-1-1 0,1-1 0,7-2 1,9-4 33,0-2 1,0 0 0,-1-1-1,0-1 1,-1-1 0,-1-1 0,0 0-1,0-1 1,-2-1 0,28-35 0,-8 4 26,-2-2 0,-3-1 0,28-58 0,-22 27-333,52-166-1,-1-94-506,-82 316 769,3-8 326,-2-2 0,-1 1 0,2-38 0,-8 72-317,-1 1-1,1-1 1,0 1-1,0-1 1,0 0-1,-1 1 1,1-1-1,0 0 1,-1 1-1,1-1 1,0 0-1,0 0 1,-1 1-1,1-1 1,0 0-1,-1 0 1,1 1-1,-1-1 1,1 0 0,0 0-1,-1 0 1,1 0-1,-1 0 1,1 0-1,0 1 1,-1-1-1,1 0 1,-1 0-1,1 0 1,-1 0-1,1-1 1,0 1-1,-1 0 1,1 0-1,-1 0 1,1 0-1,0 0 1,-1 0-1,1-1 1,-1 1-1,1 0 1,0 0-1,-1-1 1,1 1-1,0 0 1,0 0-1,-1-1 1,1 1-1,0 0 1,-1-1-1,1 1 1,0-1-1,0 1 1,0 0-1,0-1 1,-1 1 0,1 0-1,0-1 1,0 1-1,0-1 1,0 1-1,0-1 1,0 1-1,0 0 1,0-1-1,0 1 1,0-1-1,0 0 1,-23 27 199,-1 13-293,1 1-1,2 0 1,-16 45 0,-37 134-2064,66-192 1036,2 0 1,1 0-1,1 1 0,-1 32 0,5-35-1743,2 0 0,0-1 0,1 1 0,13 45 0,-8-40-390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0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33 349 1904,'18'32'11791,"5"-9"-5487,-19-21-6107,0 0 1,1 0-1,-1 0 1,0 0-1,0-1 1,1 1-1,-1-1 0,1 0 1,-1-1-1,1 1 1,-1-1-1,1 0 1,0 0-1,-1 0 0,1-1 1,-1 1-1,1-1 1,-1 0-1,1-1 0,4-1 1,-2 1-200,0-1 0,0 0 0,0 0 0,0-1 0,-1 1 0,0-1-1,1-1 1,-1 1 0,-1-1 0,1 0 0,-1-1 0,0 1 0,0-1 0,0 0 0,-1 0 0,0-1 0,0 1 0,-1-1 0,0 0 0,0 0 0,0 0 0,-1 0 0,0-1-1,-1 1 1,1 0 0,-1-1 0,0-9 0,-1 4-184,-1-1 1,0 1-1,0-1 0,-1 1 0,-1 0 0,0 0 1,-1 0-1,-1 0 0,0 1 0,0 0 0,-1 0 0,-1 0 1,0 0-1,-15-17 0,20 26 171,-1 0-1,0 0 1,0 0-1,0 0 1,0 0 0,0 1-1,-1-1 1,1 1 0,-1 0-1,0 0 1,1 1-1,-1-1 1,0 1 0,0 0-1,0-1 1,0 2 0,0-1-1,0 0 1,0 1-1,0 0 1,-1 0 0,1 0-1,-8 2 1,7 0 49,-1-1 0,1 1 0,0 1 0,0-1 0,0 1 0,0 0 0,1 0 0,-1 0 0,1 1 0,0-1 1,0 1-1,0 0 0,0 0 0,0 1 0,1-1 0,0 1 0,-3 5 0,-2 6 222,1-1 1,1 1-1,0 1 1,1-1-1,0 1 1,2 0-1,0 0 1,-1 25-1,4-34-183,-1 0-1,1 1 0,1-1 1,0 0-1,0 0 1,0 0-1,1 0 0,0 0 1,1-1-1,0 1 0,0-1 1,0 1-1,1-1 1,0 0-1,1 0 0,-1-1 1,1 1-1,1-1 1,-1 0-1,8 6 0,-9-9-75,0-1-1,0 1 1,0-1-1,0 0 0,0 0 1,0-1-1,1 1 1,-1-1-1,1 0 1,-1 0-1,1 0 0,-1-1 1,1 1-1,0-1 1,-1 0-1,6-1 1,-2-1-85,0 0 1,0 0 0,0 0 0,0-1 0,0-1-1,0 1 1,-1-1 0,10-7 0,-3 1-165,0-1 1,-1 0-1,0-1 1,-1 0-1,-1-1 0,0 0 1,0-1-1,8-16 1,56-120-465,-76 227 3868,-1-41-2019,5 64 0,-2-90-1304,1 1 0,0 0 0,0-1 0,1 0 0,0 1 0,1-1 0,0 0 0,1-1 0,0 1 0,9 13 0,-14-23 29,0 1 0,1-1 0,-1 0 0,0 1 0,1-1 0,-1 0 0,1 1 0,-1-1-1,0 0 1,1 1 0,-1-1 0,1 0 0,-1 0 0,1 1 0,-1-1 0,1 0 0,-1 0 0,1 0 0,-1 0-1,1 0 1,-1 0 0,1 0 0,-1 0 0,1 0 0,0 0 0,-1 0 0,1 0 0,-1 0 0,1 0 0,-1-1-1,1 1 1,-1 0 0,0 0 0,2-1 0,16-18-4167,6-27-4651,-18 27 5480,-1-1 170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1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54 136,'4'-11'2972,"6"-12"2790,3 4 4244,-13 44-5286,2 8-4032,2 34 293,2-1 0,27 113 0,-19-121-698,-4 0-1,-1 0 0,0 119 1,-10-160-290,-1 18 83,2-25-127,1-11-144,10-30-435,1 1 0,20-38 1,1-1-201,97-213-134,-129 278 925,11-31 1468,-11 35-1413,-1 0-1,0 0 1,0 0 0,0 0-1,0 0 1,0 0-1,0 0 1,0-1 0,0 1-1,0 0 1,0 0 0,0 0-1,0 0 1,0 0-1,0 0 1,0 0 0,0 0-1,0-1 1,0 1-1,0 0 1,0 0 0,0 0-1,0 0 1,0 0 0,0 0-1,0 0 1,0-1-1,0 1 1,0 0 0,0 0-1,0 0 1,0 0-1,0 0 1,0 0 0,0 0-1,-1 0 1,1 0-1,0 0 1,0-1 0,0 1-1,0 0 1,0 0 0,0 0-1,0 0 1,0 0-1,0 0 1,-1 0 0,1 0-1,0 0 1,0 0-1,0 0 1,0 0 0,0 0-1,0 0 1,0 0 0,-1 0-1,1 0 1,0 0-1,0 0 1,0 0 0,0 0-1,0 0 1,0 0-1,-1 0 1,-13 15 415,1 0-244,1 1 1,1 0-1,1 1 1,0 0 0,2 1-1,-1 0 1,-10 36 0,17-45-224,0 0 0,0 0 0,1 0 0,0 0 0,0 0 0,1 0 0,1 1 0,-1-1-1,1 0 1,1 0 0,0 0 0,0 0 0,1-1 0,0 1 0,0 0 0,1-1 0,0 0 0,0 0 0,9 11 0,-12-17-177,0-1 1,1 1-1,-1-1 0,1 0 0,-1 1 0,1-1 0,-1 0 0,1 0 0,0 0 1,0 0-1,-1 0 0,1 0 0,0 0 0,0-1 0,0 1 0,0-1 1,0 0-1,0 1 0,0-1 0,0 0 0,0 0 0,0 0 0,2 0 1,0-1-1013,0 0 1,-1 0-1,1 0 1,-1-1 0,1 1-1,-1-1 1,1 0 0,-1 0-1,0 0 1,0 0-1,4-4 1,3-4-3092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1.8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7 392,'4'2'3783,"-3"-2"-3243,-1 0 1,1 0-1,0 1 1,-1-1-1,1 0 0,0 0 1,-1 0-1,1 0 1,0 0-1,6-3 5405,-6 3-5405,11-3 4857,-11 4-5347,0-1-1,0 1 1,0 0 0,-1 0 0,1-1-1,0 1 1,-1 0 0,1 0 0,0 0-1,-1 0 1,1 0 0,-1 0 0,0 0-1,1 0 1,-1 0 0,0 0 0,1 0-1,-1 1 1,5 23 377,0-1 0,-2 1 0,-1-1 0,-1 1 0,-3 43 0,-5-6-220,-15 66 0,16-105-255,-1 1 1,-16 36-1,20-56-367,3-13-35,6-16-130,64-125-1228,12-21-113,-72 153 1757,1 0 1,1 1 0,1 1-1,0 0 1,1 1-1,29-25 1,-42 38 189,1 0-1,0 1 1,0-1 0,0 1-1,0-1 1,0 1 0,0 0 0,0 0-1,0 0 1,1 0 0,-1 0-1,0 0 1,1 1 0,-1-1-1,0 1 1,1-1 0,-1 1-1,1 0 1,-1 0 0,1 0-1,-1 1 1,0-1 0,1 0-1,-1 1 1,1-1 0,-1 1-1,0 0 1,0 0 0,1 0-1,2 2 1,-1 1 70,-1 0 0,1-1 0,-1 1 0,0 0 0,-1 1 0,1-1 0,-1 0 0,0 1 0,0 0 0,0-1 0,0 1 0,-1 0 0,0 0 0,1 5 0,2 26 451,-1 0 0,-4 68 0,-1-34-2630,2-70 1976,0 0 1,0 0 0,0 0 0,0 0-1,0 1 1,0-1 0,-1 0 0,1 0-1,0 0 1,0 1 0,0-1 0,0 0-1,0 0 1,0 1 0,0-1 0,0 0-1,0 0 1,0 0 0,0 1 0,0-1 0,0 0-1,0 0 1,0 0 0,0 1 0,0-1-1,0 0 1,0 0 0,0 1 0,1-1-1,-1 0 1,0 0 0,0 0 0,0 0-1,0 1 1,0-1 0,1 0 0,-1 0-1,0 0 1,0 0 0,0 0 0,0 1 0,1-1-1,-1 0 1,0 0 0,0 0 0,0 0-1,1 0 1,-1 0 0,0 0 0,0 0-1,0 0 1,1 0 0,-1 0 0,0 0-1,0 0 1,1 0 0,-1 0 0,0 0-1,0 0 1,0 0 0,1 0 0,-1 0-1,0 0 1,11-12-8883,-8 7 7273,4-4-1438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2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0 816,'1'18'11405,"1"5"-5249,1 15-3670,16 65 0,21 102 794,-28-132-2990,-10-66-536,-1 0-1,0 1 1,-1 0 0,1-1-1,-1 1 1,-3 14-1,3-22 106,0 0 0,-1 0-1,1 0 1,-1 0 0,1 0-1,0 0 1,-1 0 0,1 0-1,0-1 1,-1 1 0,1 0 0,0 0-1,-1 0 1,1 0 0,0-1-1,-1 1 1,1 0 0,0 0-1,-1-1 1,1 1 0,0 0-1,0-1 1,-1 1 0,1 0-1,0-1 1,0 1 0,0 0-1,0-1 1,-1 1 0,1 0 0,0-1-1,0 1 1,0-1 0,0 1-1,0 0 1,0-1 0,0 1-1,0-1 1,0 1 0,0-1-1,-7-20-3393,-5-56-7571,8 54 8107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2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2444,'5'-18'6310,"-1"1"-282,2 9-6761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2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0 868,'8'1'22058,"-16"0"-18781,-10 6-3016,3 2-177,-1 1 0,2 0-1,-1 1 1,2 1-1,-1 0 1,2 1-1,-1 0 1,2 1 0,0 0-1,1 1 1,-17 31-1,26-44-97,0 0-1,0 0 0,0 0 1,0 0-1,1 0 0,-1 0 1,1 0-1,-1 0 1,1 1-1,0-1 0,0 0 1,-1 0-1,2 0 1,-1 1-1,0-1 0,0 0 1,1 0-1,-1 0 0,1 0 1,0 1-1,0-1 1,-1 0-1,1 0 0,0 0 1,1 0-1,-1-1 0,0 1 1,1 0-1,-1 0 1,1-1-1,-1 1 0,1-1 1,0 0-1,0 1 1,-1-1-1,1 0 0,0 0 1,0 0-1,0 0 0,0 0 1,4 1-1,11 2-152,-1-1-1,0-1 1,1 0-1,30-1 1,1 2 91,-47-3 85,1 0 1,0 0-1,-1 0 0,1 1 0,0-1 0,0 1 0,-1-1 0,1 1 0,-1 0 1,1 0-1,-1 0 0,1 0 0,-1 0 0,1 0 0,-1 0 0,0 0 0,0 0 1,1 1-1,-1-1 0,0 0 0,0 1 0,0-1 0,1 3 0,-2-1 36,1 0 0,-1 0-1,1 0 1,-1 0 0,0-1-1,0 1 1,0 0 0,-1 0 0,1 0-1,-1 0 1,0-1 0,1 1-1,-3 3 1,-3 9 282,-2 0 0,0-1-1,-18 25 1,24-36-285,-51 67 643,30-41-809,1 1 0,1 0 0,1 2 0,-26 58 0,41-62-1222,5-28 1224,0 0 1,0 1-1,0-1 1,0 1-1,0-1 1,0 0-1,0 1 1,0-1-1,1 1 1,-1-1-1,0 0 1,0 1-1,0-1 1,1 0-1,-1 1 1,0-1 0,0 0-1,1 1 1,-1-1-1,0 0 1,1 1-1,-1-1 1,0 0-1,1 0 1,-1 0-1,0 1 1,1-1-1,-1 0 1,1 0-1,-1 0 1,1 0-1,1 0-357,1-1 0,-1 1 0,0-1 0,0 0 0,1 0 0,-1 0 0,0 0 0,0 0 0,0 0 0,0-1 0,0 1 0,0-1 0,-1 1 0,1-1-1,0 0 1,2-3 0,11-12-2017,-1-1 0,-1-1-1,0 1 1,18-39 0,-16 26 744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3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0 132 1904,'37'-75'9316,"-10"18"424,-27 68-4698,-4 51-2807,-4 40-1445,5 0 1,5 0 0,3 0 0,38 195 0,-26-230-1042,-9-39-380,-1 0-1,-1 1 1,-1 0-1,-2 0 0,-1 0 1,-1 31-1,-7-37-243,6-22 500,-1 0 1,1 0-1,-1 0 1,1 0-1,-1 0 1,0 0-1,1 0 1,-1 0-1,0 0 1,0 0-1,0-1 1,1 1-1,-1 0 1,0 0-1,0-1 1,0 1-1,0-1 1,-2 2-1,2-3-51,-1 1 0,1 0 0,-1 0 0,1-1 0,0 1 0,-1 0-1,1-1 1,0 0 0,-1 1 0,1-1 0,0 0 0,0 1 0,0-1 0,-1 0 0,1 0-1,0 0 1,0 0 0,0 0 0,1 0 0,-1-1 0,0 1 0,0 0 0,1 0-1,-1-1 1,0 1 0,1 0 0,-1-1 0,1 1 0,0 0 0,-1-1 0,1-1 0,-3-8-139,0 0 1,0 0 0,1 0 0,-1-15 0,3 2 3772,3 2 3805,5 7 1477,9 2-4775,24-8-3063,-23 13 243,-7 2-916,128-74 105,-77 31-3681,-7-10-5719,-53 56 8495,0 0 1,0 0 0,0 0 0,0 0 0,-1-1 0,0 1 0,0 0-1,0-1 1,1-5 0,1-9-3261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32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416 64 168,'5'-5'2176,"0"0"0,0 0 0,-1-1-1,0 1 1,0-1 0,0 0 0,-1-1 0,5-11 1254,-19 62-2336,-12 28-184,-62 135-1,39-104-565,-70 124 160,72-149-680,-47 119 0,86-182-583,-12 30-54,13-20-8059,-4-34 2238,5 5 4139,-2-2-806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3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84 1920,'6'-17'13654,"-12"19"-8228,-19 23-4191,4 5-862,-10 11-185,2 2 0,-37 74 0,122-151-5392,-6-6-28,76-76-1,-95 83 5438,38-56 0,-69 88 38,1 1 0,-1-1 1,0 0-1,0 1 0,1-1 0,-1 0 0,1 1 0,-1-1 0,0 1 0,1-1 0,-1 1 0,1-1 0,0 1 0,-1-1 0,1 1 0,-1-1 0,1 1 0,0 0 0,-1-1 0,1 1 0,0 0 0,-1 0 0,1-1 0,1 1 0,0 16 4352,-12 33-304,9-46-4267,-8 32 1127,-8 32 290,16-63-1704,0-1-1,1 1 1,0 0-1,0 0 1,0-1-1,0 1 1,0 0-1,1-1 1,0 1 0,0 0-1,0-1 1,0 1-1,0-1 1,3 5-1,-4-8-84,1 1 1,-1-1-1,1 0 0,0 1 0,-1-1 0,1 0 0,-1 0 0,1 0 1,0 1-1,-1-1 0,1 0 0,-1 0 0,1 0 0,0 0 1,-1 0-1,1 0 0,0 0 0,-1 0 0,1 0 0,-1 0 0,1-1 1,0 1-1,-1 0 0,1 0 0,-1-1 0,1 1 0,-1 0 0,1-1 1,0 1-1,-1 0 0,0-1 0,1 1 0,-1-1 0,1 1 0,0-1 1,5-3-2229,5-1-1249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3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342 22 756,'2'-2'902,"1"-1"0,0 1 0,0 0 0,0 1 0,0-1 0,0 0 0,0 1 0,0 0 0,0 0 0,1 0 0,-1 0-1,1 0 1,-1 0 0,0 1 0,7 0 0,-4 0-248,0 1-1,0 0 0,0 0 1,0 1-1,1-1 0,-2 1 0,1 1 1,7 3-1,9 7-172,-1 0 1,0 2-1,27 25 0,-30-25 295,15 13-540,-1 1 1,-2 2-1,-1 0 0,-1 3 1,24 37-1,-37-47-257,-2 0 0,0 1 0,-1 1 0,-2 0 0,-1 1-1,-1-1 1,-1 2 0,6 52 0,-9-23-83,-4 1 0,-2 0 0,-2-1 0,-3 0-1,-2 0 1,-3 0 0,-2-2 0,-3 1 0,-46 101 0,21-72-674,-3-2 0,-4-1 0,-3-3 0,-4-3 1,-83 89-1,59-83-6857,-162 128 1,179-161 4003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4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 2260,'-6'75'5314,"17"41"-2816,-3-36-961,-3-20-1461,-3 0 0,-2 1 0,-14 97-1,-1-116-2299,14-40 1773,0-1 0,0 1 0,0-1 0,0 1 0,0-1 0,0 0 0,0 1 0,-1-1 0,1 0 0,0 0 0,-1 0 0,1 0 0,-3 2 0,-1-1-1687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5.1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80 648,'7'-19'14264,"-6"11"-10932,4-3-6751,20-24-6589,-19 28 6835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5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1 560 280,'30'-17'7910,"1"-5"-4388,54-54-3194,-68 60 306,-1 0-666,-1 1-1,0-2 0,-1 0 0,-1 0 0,20-36 0,-27 40-128,0-1 0,-1 1 0,-1-1 1,0 0-1,-1 0 0,0 0 0,-1 0 1,-1-1-1,0 1 0,-2-15 0,1 24 162,0-5 156,0 0 1,-1-1-1,0 1 1,0 0-1,-1 1 1,0-1 0,-1 0-1,0 0 1,-1 1-1,-5-10 1,9 19-80,0 0 0,0 0 0,0-1 1,-1 1-1,1 0 0,0 0 0,-1 0 1,1-1-1,0 1 0,0 0 0,-1 0 0,1 0 1,0 0-1,-1 0 0,1 0 0,0 0 1,-1 0-1,1 0 0,0 0 0,-1 0 0,1 0 1,0 0-1,-1 0 0,1 0 0,0 0 1,-1 0-1,1 0 0,0 0 0,-1 0 0,1 1 1,0-1-1,0 0 0,-1 0 0,1 0 1,0 0-1,0 1 0,-1-1 0,-15 15 1393,-8 18-104,5 0-941,2 1-1,1 1 0,1 0 1,2 1-1,2 0 1,1 1-1,2 1 0,-4 44 1,1 49 624,7 134 0,4-192-514,7 389-967,-6-445-94,0-14 95,-1 0-1,1 1 0,-1-1 1,0 0-1,0 1 1,0-1-1,0 0 1,0 0-1,-1 1 0,0-1 1,0 3-1,0-6-20,0 0 0,0 0 0,0 0 0,1 0 0,-1-1 0,0 1 0,0 0 0,1-1 0,-1 1 0,0-1 0,1 1 0,-1-1 0,0 1 0,1-1 0,-1 1 0,1-1 0,-1 1 0,1-1-1,-1 0 1,1 1 0,-1-1 0,1 0 0,0 0 0,-1 1 0,1-2 0,-2-2-1640,-5-2-1225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1 387 964,'20'-27'9606,"6"2"-3663,36-19-1118,-17 13-4617,84-79-4045,-8-12-9878,-95 94 10041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22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1 676,'-20'6'25055,"15"7"-23774,2-6-1589,-7 17-947,-1-1-3644,-15 42-10680,20-43 12204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23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40 2360,'3'-5'2303,"7"-17"10337,-11 13-7527,-11 5-3391,8 4-4478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21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12 1640,'0'-12'21260,"0"20"-20634,-1-1-298,0 0 1,-1-1-1,1 1 0,-2-1 1,1 0-1,-1 0 0,0 0 0,-4 7 1,2-5-120,1 0 1,1 0-1,-1 0 1,-3 13 0,7-4 57,0-11-156,0-11-47,0 5-62,3-1-935,-1-1 66,1 0 1,0 0 0,-1 1-1,0-2 1,1 1 0,-1 0 0,0 0-1,2-4 1,9-10-8931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27.0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44 328,'34'-10'4187,"65"-11"0,-49 12 3145,-43 8-6485,0 0-1,0 0 1,1 1 0,-1 0-1,0 0 1,0 0 0,1 1-1,-1 0 1,0 1 0,0 0-1,0 0 1,0 0 0,9 5-1,-6-1-416,1 1 0,-1 0-1,-1 0 1,1 0-1,-1 1 1,0 1-1,10 13 1,2 7-237,0 1-1,-2 1 1,-2 0 0,20 48 0,-14-26 88,28 100 0,-47-139-341,0 1 1,-1 1-1,-1-1 1,-1 0-1,0 0 0,-1 1 1,0-1-1,-1 1 1,-1-1-1,-1 0 1,0 0-1,-5 15 1,2-19-462,0 0 1,0-1-1,-1 0 1,0 0-1,-1 0 1,0-1-1,-1 0 1,0-1-1,0 0 1,0 0-1,-1-1 1,0-1-1,-1 1 1,0-1-1,0-1 1,-12 4-1,-20 7-4648,-1-1 1,-83 14-1,65-17 916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33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0 101 1036,'16'-14'2711,"-12"10"-2104,0-1 0,0 1 0,0 0-1,1 1 1,-1-1 0,1 1 0,0 0 0,0 0 0,0 0-1,0 1 1,1 0 0,-1 0 0,1 0 0,0 1-1,-1-1 1,1 1 0,0 1 0,10-1 0,124 10 2734,-89-3-2608,63-3-1,-97-3-1551,0-2-1,0 0 0,0-1 0,0-1 0,0 0 0,-1-2 0,27-11 1,-10 0-7654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6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930 54 1232,'1'-1'564,"-1"0"0,1-1 0,0 1 0,-1 0 0,1-1 1,0 1-1,-1 0 0,0-1 0,1 1 0,-1-1 0,0 1 0,0-1 0,0 1 0,0-1 0,0 1 0,0-1 0,0 1 0,0-1 1,0 1-1,-1-1 0,1 1 0,-1 0 0,1-1 0,-2-1 0,-11-8 4697,-10 6-4225,7 5-733,-1 1-1,1 1 1,0 1-1,-1 0 1,1 1 0,0 1-1,-16 6 1,-11 3-77,-488 181-353,394-139-2022,107-47-1857,21-11-1244,16-10-1113,2 4 2716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6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2640,'2'3'1122,"-1"1"-1,0-1 1,1 0-1,-2 1 1,1-1-1,0 1 1,-1-1-1,1 0 1,-1 8-1,-12 60 4684,4-29-3822,-11 105 859,-25 366-931,44-489-2808,1-1 0,7 41 0,-6-55-325,0-1 1,1 1-1,0-1 0,0 0 1,1 0-1,5 9 0,-8-15 631,0-1 0,0 0-1,0 1 1,1-1 0,-1 0-1,0 0 1,0 0 0,1 0-1,-1 0 1,1 0 0,-1 0-1,1 0 1,-1-1-1,1 1 1,0-1 0,-1 1-1,1-1 1,1 1 0,8-2-3167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7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0 334 1916,'4'2'869,"-1"1"-1,0-1 0,0 0 1,1 0-1,-1 0 1,1 0-1,0-1 1,0 0-1,-1 1 1,1-1-1,0-1 0,0 1 1,7 0-1,-2-1-444,0 0-1,0-1 1,0 0 0,0 0-1,14-5 1,5-4-679,-1-1 1,42-22 0,-68 32 306,16-9-51,0 0 0,0-1-1,-1-1 1,-1-1-1,0 0 1,20-24-1,-28 29 5,0-1 0,-1 1 0,0-1 0,0 0-1,-1-1 1,0 1 0,-1-1 0,0 0 0,-1 0-1,0 0 1,0-1 0,-1 1 0,1-20 0,-2 29 34,-1-1 0,0 1 0,0 0 0,0 0 0,-1 0 0,1-1 0,0 1 0,0 0 1,-1 0-1,1 0 0,-1-1 0,1 1 0,-1 0 0,1 0 0,-1 0 0,0 0 0,1 0 0,-1 0 0,0 0 0,0 0 0,0 1 1,0-1-1,0 0 0,0 0 0,0 1 0,-1-2 0,-1 1 74,0 1 1,1-1-1,-1 1 0,0-1 1,0 1-1,1 0 0,-1 0 1,0 0-1,0 0 0,1 1 1,-5 0-1,-3 2 149,1-1-1,-1 2 1,1-1 0,0 1 0,-15 10-1,-2 4-76,1 2 0,1 0 0,1 1-1,1 2 1,1 0 0,1 2-1,1 0 1,2 1 0,-27 51-1,37-63-64,1 1 0,1 1-1,0-1 1,1 1 0,0 0 0,2 0-1,0 0 1,1 0 0,0 18 0,2-21 9,1 0 0,0 0 0,1 0 1,1 0-1,-1-1 0,2 0 1,0 0-1,0 0 0,1 0 1,1-1-1,0 0 0,13 16 1,-12-18-74,0 0 1,0 0 0,1-1 0,1 0 0,-1-1 0,1 1 0,0-2 0,1 0 0,14 6-1,-19-9-207,0-1-1,1 1 0,-1-2 1,1 1-1,-1-1 0,1 0 0,0 0 1,0-1-1,-1 0 0,1 0 1,0-1-1,0 1 0,-1-1 1,1-1-1,0 0 0,-1 1 0,0-2 1,7-2-1,-2-1-1056,0 0 0,0-1 0,-1 0 0,1-1 0,-2 0 0,1 0 0,-1-1 0,-1 0-1,1-1 1,-2 0 0,1 0 0,-1-1 0,-1 0 0,6-12 0,-1-2-1865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7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1720,'17'25'10080,"-8"8"-5091,-6 40-2089,-3-42-1204,6 162 579,28-293-7505,-26 70 3354,1 0 0,2 1-1,1 0 1,17-28 0,-10 23 737,29-38 0,-48 72 1239,0-1 0,0 1 0,0-1-1,1 1 1,-1 0 0,0-1 0,0 1 0,1-1 0,-1 1 0,0 0 0,0-1 0,1 1 0,-1 0 0,1-1 0,-1 1 0,0 0 0,1-1 0,-1 1 0,0 0 0,1 0 0,-1-1 0,1 1 0,-1 0 0,1 0 0,-1 0 0,1 0 0,-1 0 0,0 0 0,1 0-1,-1 0 1,1 0 0,-1 0 0,1 0 0,-1 0 0,1 0 0,-1 0 0,1 0 0,-1 0 0,1 0 0,-1 1 0,0-1 0,1 0 0,-1 0 0,1 1 0,8 25 3379,-4 35 747,-6-49-3443,2 46 687,-1-57-1460,0 1 0,0-1 0,0 1 0,0-1 0,1 0 0,-1 1 0,0-1 0,0 0 0,1 1 0,-1-1 0,1 0 0,-1 1 0,1-1 0,0 0 0,-1 0 0,1 0 0,0 0 0,0 1 0,0-1 0,0 0 0,0-1 0,0 1 0,0 0 0,0 0 0,0 0 0,0-1 0,1 1 0,-1 0 0,0-1 0,3 2 0,-2-3-48,0 1 0,0-1 0,0 0 0,0 1 0,-1-1 0,1 0 0,0 0 0,0 0 0,0-1 0,-1 1 0,1 0 1,-1-1-1,1 1 0,-1 0 0,1-1 0,1-3 0,23-34-617,-19 27 348,21-38-710,-22 37 795,0 1 1,1-1 0,16-20 0,-22 33 270,1-1 0,-1 1 0,0-1 1,0 1-1,0-1 0,1 1 0,-1 0 1,0 0-1,0-1 0,1 1 0,-1 0 1,0 0-1,1 0 0,-1 0 0,0 1 1,0-1-1,1 0 0,-1 1 0,0-1 0,0 0 1,0 1-1,1-1 0,-1 1 0,0 0 1,0-1-1,0 1 0,0 0 0,0 0 1,0 0-1,0 0 0,1 1 0,37 36 332,-33-33-513,-4-1-340,1-1-1,0-1 1,0 1-1,0 0 1,0-1-1,1 0 1,-1 1-1,1-1 1,4 1-1,-7-3 129,0 0 0,0 1-1,0-1 1,0-1 0,1 1 0,-1 0-1,0 0 1,0 0 0,0-1 0,0 1-1,0 0 1,1-1 0,-1 1 0,0-1-1,0 0 1,0 1 0,0-1-1,0 0 1,-1 1 0,1-1 0,0 0-1,0 0 1,0 0 0,-1 0 0,1 0-1,0 0 1,-1 0 0,1 0-1,-1 0 1,1 0 0,-1 0 0,0 0-1,1 0 1,-1-1 0,0-1 0,4-6-2126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7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351 1 1900,'-7'16'2845,"1"1"-1,1 1 1,1-1-1,-2 19 1,3-11-290,2-1 0,2 34 0,6 9-514,20 84 0,-14-88-1208,8 92-1,-20-119-833,-2 1 0,-2-1 1,-1 0-1,-1-1 0,-2 1 0,-2-1 0,-1-1 0,-2 1 0,-19 38 0,13-37-619,-2 0 1,-1-2-1,-1 0 0,-2-1 1,-2-2-1,-1 0 1,-60 52-1,86-82 459,1 0 0,-1 0 0,0 0 1,0 0-1,1-1 0,-1 1 0,0 0 0,0-1 0,0 1 1,0-1-1,0 1 0,0-1 0,0 1 0,0-1 0,0 1 0,0-1 1,0 0-1,0 0 0,0 1 0,0-1 0,0 0 0,0 0 1,0 0-1,0 0 0,0-1 0,0 1 0,-1 0 0,1 0 1,0 0-1,0-1 0,0 1 0,0-1 0,0 1 0,0-1 1,0 1-1,1-1 0,-1 0 0,0 1 0,0-1 0,0 0 1,1 1-1,-2-3 0,-1-2-1464,0 0 1,1 0-1,0-1 0,0 1 1,1-1-1,-2-10 1,-1-3-2117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8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1 104 896,'34'-19'4263,"1"1"1,74-24-1,-90 36-3531,1 0 0,1 2 0,-1 0 0,1 2 0,-1 0 0,1 1 0,28 3 0,-44-2-680,-1 0 1,1 1-1,-1 0 0,1 0 1,-1 0-1,0 0 1,1 1-1,-1 0 0,0 0 1,0 0-1,0 0 1,0 1-1,-1-1 1,1 1-1,0 0 0,-1 0 1,0 0-1,0 1 1,4 5-1,-4-4-5,-1 1 0,1 0-1,-1-1 1,0 1 0,-1 0 0,0 0 0,0 0 0,0 0-1,0 0 1,-1 0 0,0 1 0,-2 10 0,-2 9 19,-2 0 0,-1-1 0,-1 1 0,-1-1 0,-18 34 0,10-24-1104,-2-1 1,-2 0 0,-27 33 0,34-50-2198,-1 0 0,0-1 0,-35 27 0,28-27-499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8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1084,'3'-10'10085,"4"5"-3749,18 3-950,22 14-3689,-19 2-1099,-1 2 0,0 0-1,-1 2 1,46 41 0,-39-31-258,64 42 1,-39-38-220,1-3 0,1-3 0,94 28 0,196 27-174,-316-82 53,-21-1 51,-17-3 105,1 5-114,0 0-1,0 0 1,0 0 0,0 0 0,0 0-1,1 1 1,-1-1 0,0 1-1,0 0 1,0 0 0,0 0 0,0 0-1,1 0 1,-1 1 0,0-1 0,1 1-1,0 0 1,-5 3 0,-44 45 556,41-39-485,-58 66 500,-65 96-1,3-1-648,-15-4-1079,-33 40-4966,69-62-8888,88-114 10652,3 0 118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9.3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85 1480,'-2'-4'960,"-1"0"0,1 0 0,0 0 0,0-1 0,0 1 1,1 0-1,0-1 0,-1 1 0,1-1 0,1 0 0,-1-5 0,3-17 9355,7 76-8901,-2 1 0,1 54 0,-2-8-309,10 55 66,27 362-535,-47-369-2202,-1-64-1566,6 0-5676,0-79 8114,0 14-3973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19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86 2672,'4'9'11118,"7"-4"-4759,23-5-3091,19-12-5847,-39 7 4096,-14 5-1516,54-24-78,-52 23 65,1 0 0,-1 0 0,0-1 0,0 1 0,0-1 0,0 1 0,0-1 0,-1 0 0,1 1 0,0-1 0,-1 0 0,1 0 0,-1 0 0,0 0 0,1-1 0,-1 1 0,0 0 0,-1-1 0,1 1 0,1-5 0,-2 6 24,-1 0 1,1 0 0,0 1-1,-1-1 1,1 0 0,-1 0 0,1 0-1,-1 1 1,1-1 0,-1 0-1,0 1 1,1-1 0,-1 0 0,0 1-1,1-1 1,-1 1 0,0-1-1,0 1 1,0-1 0,0 1-1,1-1 1,-1 1 0,0 0 0,0 0-1,0-1 1,0 1 0,0 0-1,0 0 1,0 0 0,0 0 0,0 0-1,1 0 1,-1 0 0,0 1-1,0-1 1,0 0 0,-1 1-1,-43 8 645,40-8-565,-43 14 828,-72 31-1,51-15-7418,65-30 5843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21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4 2856,'12'-4'15384,"-12"5"-15009,2 18 5993,-14 43-6345,6-37 1646,3 67-410,4-92-1373,0 0 0,-1 0-1,1 1 1,-1-1 0,1 0 0,-1 0 0,1 0 0,-1 0 0,1 0-1,-1-1 1,1 1 0,-1 0 0,1 0 0,-1 0 0,1 0-1,-1 0 1,1-1 0,-1 1 0,1 0 0,-1 0 0,1-1 0,-1 1-1,0 0 1,1-1 0,-1 1 0,1-1 0,-1 1 0,0 0 0,1-1-1,-1 1 1,0-1 0,0 1 0,1-1 0,-1 1 0,0-2-1,18-20-6907,-12 5-3983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33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48 1668,'1'0'392,"0"1"0,0-1 0,0 0 1,0 0-1,0 1 0,0-1 0,0 1 0,0-1 0,-1 1 0,1 0 0,0-1 0,0 1 1,0 0-1,0-1 0,-1 1 0,1 0 0,0 1 0,14 22 3238,-13-21-3336,-1 1-1,1-1 0,-1 0 1,0 1-1,0-1 1,0 1-1,-1 0 0,1-1 1,-1 1-1,0 0 0,0 5 1,-2-2 396,-6 9 3910,7-16-4564,1 0-1,-1 0 0,1 0 0,-1 0 0,1 0 1,-1 0-1,1-1 0,-1 1 0,1 0 0,-1 0 0,1 0 1,-1 0-1,1-1 0,-1 1 0,1 0 0,0-1 1,-1 1-1,1 0 0,-1-1 0,1 1 0,0 0 0,-1-1 1,1 1-1,0-1 0,-1 1 0,1 0 0,0-1 1,0 1-1,-1-1 0,1 1 0,0-1 0,0 1 1,0-1-1,0 1 0,0-1 0,-19-48-2575,9-3-6213,5 21 1699,3 21 3899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22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1 117 824,'4'-6'5805,"-2"2"-3377,3 2-416,-3-2-316,2 2-232,-2-1-180,-2-1-203,3 0-277,-3 2-400,-3-4-548,3 0-588,-2-4-533,2 0-507,-2-2-676,0 0-616,-3-4-269,1 2-15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24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28 1092,'-14'-5'2235,"12"5"-1674,0 0 0,0-1-1,0 0 1,0 1 0,0-1-1,0 0 1,0 0 0,0 0-1,0 0 1,1 0 0,-1-1-1,0 1 1,1 0 0,-1-1-1,1 1 1,-1-1 0,1 0-1,-2-1 1,39 84 12112,-9 16-9143,12 105-4910,-32-165 2298,6 30-1054,14 109-121,-25-156-556,-1-1 1,-1 1-1,-1-1 0,-1 0 0,0 1 1,-10 34-1,0-37-2914,10-16 3040,0 0 0,0 0-1,0-1 1,0 1 0,-1-1-1,1 1 1,0-1 0,0 0-1,0 0 1,0 0 0,-1 0-1,1 0 1,0 0 0,0-1-1,0 1 1,0-1 0,0 1-1,0-1 1,0 0 0,-3-1 0,-9-6-3232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24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1 236 2596,'1'-4'1173,"1"0"1,1 0-1,-1 0 0,0 1 0,1-1 0,0 1 1,0-1-1,4-3 0,56-39 2874,-25 21-2485,-2-3-740,41-24-1,-64 45-728,0 0-1,0 0 1,1 2-1,0-1 0,0 2 1,0 0-1,18-3 1,-28 7-55,-1-1 0,1 1 0,0 1 0,0-1 0,-1 0 0,1 1 0,0 0 0,-1 0 0,1 0 0,-1 0 0,1 0 0,-1 1 0,1 0 0,-1-1 1,0 1-1,0 0 0,0 1 0,0-1 0,0 1 0,-1-1 0,1 1 0,-1 0 0,1 0 0,-1 0 0,0 0 0,0 0 0,0 0 0,-1 1 0,1-1 0,-1 1 1,0-1-1,1 8 0,4 10 217,-2 0-1,-1 0 1,0 1 0,-1 27 0,-2-42-189,1 31 260,-3-1 0,-1 1-1,-1-1 1,-12 44 0,10-58-504,0 0 1,-2-1 0,0 0-1,-2 0 1,0-1 0,-2 0-1,-24 34 1,34-52-330,-1-1 0,1 0 0,0 1 0,0-1 0,-1 0 0,1 0 0,-1-1 0,0 1 0,-4 2 0,6-4 154,0 1 1,0-1-1,0 0 1,0 0-1,0 0 1,0 1-1,0-1 1,0 0 0,0 0-1,0 0 1,0-1-1,0 1 1,0 0-1,0 0 1,0 0-1,0-1 1,0 1-1,0 0 1,0-1-1,1 1 1,-1-1 0,0 1-1,0-1 1,0 0-1,1 1 1,-1-1-1,0 0 1,0 1-1,1-1 1,-1 0-1,1 0 1,-1 0 0,1 1-1,-1-2 1,-2-8-3199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24.7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1 142 1996,'47'-13'9894,"-2"14"-3844,-37 1-5601,-1-1 0,0 2 1,0-1-1,0 1 0,0 0 1,0 0-1,0 1 0,-1 0 1,12 9-1,-12-7-350,0-1 1,0 1-1,-1 1 1,0-1-1,0 1 1,0-1-1,-1 1 0,0 1 1,0-1-1,-1 0 1,0 1-1,0 0 1,-1 0-1,0 0 0,0 0 1,-1 0-1,0 0 1,0 0-1,-1 1 1,-1 12-1,-1-9 160,0 0 0,0 0 0,-1 0 0,-1 0 0,0 0 0,-8 15 0,3-77-159,14-16-1030,2 1 0,2 0 0,29-99-1,-35 152 631,1 2-69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25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30 920,'35'6'11538,"-8"13"-5098,-23-14-5963,0 0-1,-1 0 0,1 0 0,-1 0 1,0 1-1,-1-1 0,1 1 0,-1-1 1,2 12-1,5 22 334,-3-1 1,-1 1 0,0 60-1,-5-98-1043,-5-28-2377,3-1 1564,2-1 1,1 1 0,1-1 0,2 1 0,14-54-1,-18 80 1076,0 1 0,0-1 0,0 0 0,0 1 0,1-1 0,-1 1 0,1-1 0,-1 1 0,1-1 0,0 1 0,-1 0 0,1-1 0,0 1 0,0 0 0,0-1 0,0 1 0,0 0 0,0 0 0,0 0 0,1 0 0,-1 0 0,0 0 0,1 0 0,2-1 0,-3 3 64,1-1 0,-1 0 0,1 0 0,0 1 0,-1-1 1,1 1-1,-1 0 0,1-1 0,-1 1 0,1 0 0,-1 0 1,0 0-1,1 0 0,-1 0 0,0 0 0,0 0 0,0 0 0,2 3 1,6 7 351,-1 0 1,-1 1 0,0 0 0,6 14 0,-8-14-186,10 13-324,-8-28-403,3-16-233,2-13-139,17-39-720,-27 67 1518,0 0 0,0 1 0,1-1 0,-1 1-1,1-1 1,0 1 0,0 0 0,0 0 0,0 1 0,1-1-1,-1 1 1,1-1 0,0 1 0,7-3 0,-10 4 94,1 1 1,-1 0-1,1-1 0,-1 1 1,1 0-1,0 0 1,-1 0-1,1 0 1,-1 0-1,1 0 1,-1 1-1,1-1 1,0 0-1,-1 1 0,0-1 1,1 1-1,-1 0 1,1-1-1,-1 1 1,0 0-1,2 1 1,1 1 80,-1 0 0,0 0 0,0 1 0,0-1 0,0 1 0,0 0 0,2 5 0,3 5 234,-2 1 0,0 0 0,5 18 0,33 147 531,-42-191-3262,1 1 0,0 0 0,0 0 0,11-19 0,1-9-1401,9-41-1116,-17 48 3149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25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71 1600,'5'-11'1806,"-2"4"-166,0 0 1,0 1-1,1 0 1,0-1-1,0 1 1,0 1-1,10-11 1,-13 17-1440,-1-1 1,1 1 0,0-1-1,0 0 1,0 1 0,0-1 0,0 1-1,-1 0 1,1-1 0,0 1 0,-1 0-1,1-1 1,0 1 0,-1 0 0,1 0-1,-1-1 1,1 1 0,-1 0-1,1 0 1,-1 0 0,0 0 0,1 0-1,-1 0 1,0 0 0,0 0 0,0 0-1,0 0 1,0 0 0,0 1 0,8 34 943,26 131 1647,12 90-1112,-38-102-1241,-18 228 1,3-253-397,3-49-101,-3 68-3111,6-166-814,-1 0 0,-1 0 0,-1 1 0,-11-32 0,5 23 436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25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1 163 2920,'6'-4'3125,"5"-2"-321,3 0-628,8 0-512,-2-4-388,2 1-272,0-1-280,-3-2-488,1 0-604,0 0-628,0-4-664,0 0-880,2 2-512,-3-1-257,3 1-23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26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208 61 244,'-28'-30'13295,"-7"5"-5636,34 24-7510,-1 0 1,0 1-1,0-1 1,0 0-1,0 1 1,0-1-1,0 1 1,0 0-1,0 0 1,0-1-1,0 1 1,0 1-1,-1-1 1,1 0-1,0 0 0,0 1 1,0-1-1,0 1 1,1 0-1,-1 0 1,0-1-1,0 1 1,0 0-1,0 0 1,1 1-1,-1-1 1,1 0-1,-1 1 1,1-1-1,-1 1 1,1-1-1,0 1 0,-1 0 1,1-1-1,0 1 1,0 0-1,-1 3 1,-11 21 173,2 1 0,0 0 0,2 1 0,1-1 0,1 2 0,1-1 0,-2 36 0,4-6 136,3 0 1,10 95-1,1-81-704,4-1-1,3-1 1,2-1-1,4-1 1,54 113-1,-66-158-471,1 0 0,2-1 0,0-1 0,1 0-1,1-1 1,20 19 0,-28-31-128,1 0 0,1 0 0,-1-1 1,1 0-1,0-1 0,1 0 0,-1-1 0,1 0 0,0 0 0,1-2 0,-1 1 0,1-1 1,0-1-1,-1 0 0,16 1 0,18-5-2803,0-1-81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27.6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452 46 976,'11'-24'5089,"-5"13"-1601,-1 0 3371,-42 71-440,-7 6-3399,-114 142-3265,106-142 761,39-49-798,-2 0-1,-19 17 0,-4-6-1770,34-26 1349,0 0 1,-1 0-1,1 0 0,0-1 1,-1 0-1,1 1 0,-7-1 1,9-1-292,0 0 1,-1 0 0,1 0 0,-1-1-1,1 1 1,0-1 0,0 1 0,-1-1-1,1 0 1,0 0 0,0 0 0,-4-3-1,-3-1-2599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28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25 192,'-2'-24'13486,"2"24"-13391,-1 0 0,-22 31 6949,9-10-6693,-49 63 1380,-32 40-1210,23-49-5472,36-38-8394,27-29 9574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35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52 2212,'21'-50'16822,"-21"50"-16790,0 0 0,0 0 0,1 0 1,-1 0-1,0 0 0,0 0 0,0-1 0,0 1 1,0 0-1,0 0 0,1 0 0,-1 0 1,0 0-1,0 0 0,0 0 0,0 0 0,0 0 1,0 0-1,1 0 0,-1 0 0,0 0 1,0 0-1,0 0 0,0 0 0,0 0 0,1 0 1,-1 0-1,0 0 0,0 0 0,0 0 0,0 0 1,0 0-1,1 0 0,-1 0 0,0 0 1,0 0-1,0 1 0,0-1 0,0 0 0,0 0 1,0 0-1,1 0 0,-1 0 0,0 0 1,0 0-1,0 1 0,0-1 0,0 0 0,0 0 1,0 0-1,0 0 0,0 0 0,0 0 1,0 1-1,0-1 0,0 0 0,0 0 0,0 0 1,0 0-1,0 1 0,7 17 724,1 19-54,-4 304 1842,-5-78-2152,5-200-364,-1-32-14,-2 0 0,-1 0 0,-5 41 0,5-70-10,0 0 0,-1 0 1,1 0-1,-1 0 0,1 0 0,-1 0 1,0 0-1,0 0 0,0 0 0,0 0 1,0 0-1,0 0 0,-1-1 0,1 1 0,-1 0 1,1-1-1,-1 1 0,1-1 0,-1 0 1,0 1-1,0-1 0,1 0 0,-1 0 0,0 0 1,0 0-1,0-1 0,0 1 0,0 0 1,-4 0-1,5-1-7,0 0-1,0-1 1,0 1 0,0 0 0,0 0 0,0 0 0,0-1-1,0 1 1,0-1 0,0 1 0,0-1 0,0 1-1,0-1 1,0 1 0,0-1 0,0 0 0,1 1 0,-1-1-1,0 0 1,0 0 0,1 0 0,-2-1 0,1 0-25,0 0 0,0 0 1,1-1-1,-1 1 0,0 0 0,1-1 1,-1 1-1,1-1 0,0 1 1,0 0-1,0-1 0,0 1 0,0-1 1,1-2-1,4-15-143,0 0 0,1 0 0,2 1 0,-1 0 1,2 0-1,1 1 0,0 0 0,1 1 0,1 0 0,20-22 0,-5 9 34,1 2 0,1 0 0,1 2 0,51-33 0,-74 55 122,12-9-38,1 1 1,43-19 0,-60 29 46,1 1 0,-1-1 0,1 1 0,0 0 1,-1 0-1,1 0 0,0 0 0,0 0 1,0 1-1,-1 0 0,1 0 0,0 0 1,0 0-1,0 1 0,0-1 0,-1 1 1,1 0-1,0 0 0,0 1 0,-1-1 1,1 1-1,-1-1 0,0 1 0,1 0 1,-1 1-1,4 2 0,-4-1 26,0 1 0,-1-1 0,1 1 0,-1 0 0,0 0 0,0 0 0,0 0 1,-1 0-1,0 0 0,0 0 0,0 1 0,-1-1 0,1 0 0,-1 1 0,0-1 0,-1 0 0,-1 6 0,-2 16 150,-1-1 1,-11 31-1,5-20-15,8-21-47,-2-1 0,0 1 0,-1-1 0,0 0 0,-1-1 0,-1 0 0,0 0 0,-12 15 0,14-22-68,-1 0 1,0 0-1,0-1 0,0 0 1,-1 0-1,0-1 0,0 0 1,-1 0-1,1-1 0,-1 0 1,0 0-1,0-1 0,0-1 1,-1 1-1,-9 0 0,-9 1-180,-53 2-1,70-6-345,1-1-1,-1 1 1,1-2-1,-1 1 0,1-2 1,0 1-1,0-1 0,-14-6 1,5-9-3798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42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439 26 36,'-13'-26'21741,"-34"46"-18185,-66 37-2440,-132 58-587,238-112-199,-7 2-1241,16-10-2188,6-10-602,-6 9 2299,0 0-1,1-1 1,0 1 0,1 1-1,-1-1 1,1 1-1,8-10 1,-8 11 1155,0 1 1,0-1-1,1 1 1,-1 0-1,1 1 0,0-1 1,-1 1-1,1-1 0,0 2 1,9-4-1,5 3 190,-18 2 323,0 0 0,0 0 0,0 0 1,0 1-1,0-1 0,0 0 0,0 0 0,0 1 0,0-1 0,0 1 0,0-1 0,0 1 0,0-1 1,-1 1-1,1-1 0,0 1 0,1 1 0,-1 0 95,0 0 0,0 0-1,-1 0 1,1 0 0,0 0 0,-1 0-1,0 0 1,1 0 0,-1 0 0,0 0 0,0 0-1,0 0 1,0 0 0,-1 0 0,1 0 0,0 0-1,-1 1 1,-1 2 0,-48 191 5646,35-123-5150,3 0 1,-3 80 0,11 12-1282,6-160-1347,4-12-377,4-9-2505,5-23-7237,-9 30 8479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43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83 426 2008,'1'1'394,"-1"-1"-1,0 1 1,0 0-1,0-1 1,0 1-1,0 0 1,0-1 0,1 1-1,-1 0 1,0-1-1,1 1 1,-1-1-1,0 1 1,1-1-1,-1 1 1,1-1-1,-1 1 1,1-1-1,-1 1 1,1-1 0,-1 0-1,1 1 1,-1-1-1,1 0 1,-1 1-1,2-1 1,22 4 4459,24-8-1931,-30-1-2806,1 0-1,-1-1 1,0-1-1,-1 0 1,1-1 0,-1-1-1,-1-1 1,0-1-1,0 0 1,-1-1-1,15-15 1,-22 19-161,1-1 0,-1 1 0,-1-2 0,0 1 1,0-1-1,-1 0 0,0-1 0,-1 1 0,0-1 0,-1 0 0,0 0 1,0-1-1,-1 1 0,-1-1 0,0 1 0,-1-1 0,0 0 0,-1 0 0,-1-13 1,1 21 37,0-1 0,-1 1 0,0 0 0,0-1 0,0 1 0,-1 0 1,1 0-1,-1 0 0,0 0 0,0 0 0,0 0 0,-1 1 0,0-1 0,1 1 1,-1-1-1,0 1 0,-1 0 0,1 0 0,0 0 0,-1 1 0,0-1 1,1 1-1,-1 0 0,0 0 0,0 0 0,0 1 0,-1-1 0,1 1 0,0 0 1,-1 0-1,1 0 0,-8 1 0,-1-1 16,0 2 0,1 0 0,-1 0 1,1 1-1,0 1 0,-1 0 0,1 1 0,0 0 0,1 1 0,-15 7 1,6-1 38,1 1 1,1 1-1,0 0 0,1 2 1,1 0-1,-27 31 1,35-36-47,0 0 0,1 0 0,0 1-1,1-1 1,0 2 0,1-1 0,0 1 0,1 0 0,0 0 0,1 0 0,0 0 0,1 0 0,-1 19 0,2-28-59,1 0 0,0 0 1,1 0-1,-1-1 0,1 1 1,-1 0-1,1 0 0,0-1 1,0 1-1,0 0 0,2 3 1,-2-5-129,0 0 1,-1 0-1,1 0 1,0 0-1,0 0 1,0 0-1,0 0 1,0-1-1,1 1 0,-1 0 1,0-1-1,0 1 1,0-1-1,0 1 1,1-1-1,-1 0 1,0 1-1,2-1 1,4 0-1088,0-1 0,0 0 0,0 0 0,0 0 0,0-1 0,0 0 0,8-4 0,-6 2 26,19-5-2141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43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221 305 2588,'-1'1'578,"1"0"0,0 1 0,-1-1 0,1 0 0,0 0 0,0 1 0,-1-1 0,1 0 0,0 0 0,0 1 0,1-1 0,-1 0 0,0 1 0,0-1 0,1 0 0,-1 0 0,0 0 0,1 1 0,-1-1 0,1 0 0,0 0 0,-1 0 0,2 1 0,0 1-52,0-1 0,0 0 0,1-1 0,-1 1-1,1 0 1,-1-1 0,1 1 0,-1-1 0,6 2-1,1 0-191,0 0-1,0-1 0,1 0 1,-1-1-1,13 0 0,-3-2-285,0-2 0,0-1-1,-1 0 1,0-1 0,1-1-1,-2-1 1,1 0 0,-1-1-1,0-1 1,-1-1 0,20-15-1,-31 21-126,0-1 0,0 0-1,0 0 1,-1 0-1,1-1 1,-1 1 0,-1-1-1,1 0 1,-1 0 0,0 0-1,-1 0 1,1-1 0,-1 1-1,0-1 1,-1 0 0,0 1-1,0-1 1,0 0 0,-1 0-1,0 0 1,0 1-1,-1-1 1,-1-7 0,1 8 34,0 0 1,0 0-1,-1 0 0,0 0 1,-1 1-1,1-1 1,-1 0-1,0 1 0,0 0 1,-1 0-1,1 0 0,-1 0 1,0 0-1,-1 1 1,1 0-1,-1 0 0,0 0 1,0 0-1,0 1 1,0 0-1,0 0 0,-1 0 1,0 1-1,1-1 1,-10-1-1,-1 2 55,-1 0 0,0 1-1,0 0 1,1 2 0,-1 0 0,0 1 0,1 0 0,-1 1 0,1 1-1,0 1 1,0 1 0,-28 13 0,22-9 120,1 2-1,0 1 1,0 0 0,2 2 0,0 0-1,0 1 1,2 1 0,-21 24-1,29-29-48,0 1-1,1 0 0,0 1 1,1 0-1,-6 17 1,11-27-151,1 0 0,-1 0 0,1 0 0,0 1 0,0-1 0,0 0 0,0 1 1,1-1-1,0 0 0,0 1 0,0-1 0,0 1 0,1-1 0,-1 0 1,1 1-1,1-1 0,-1 0 0,0 0 0,1 1 0,0-1 0,0 0 0,4 5 1,-4-7-239,1 0 0,-1 0 0,1 0 1,0-1-1,-1 1 0,1-1 0,0 0 1,0 0-1,0 0 0,0 0 0,0-1 1,0 1-1,0-1 0,0 1 0,0-1 1,0 0-1,0 0 0,0-1 0,4 0 1,60-15-7161,-57 14 6112,19-7-2366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44.0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489 2 2968,'-4'-2'13329,"4"2"-13118,-10 13 4125,-7 18-3147,17-31-901,-18 37 506,2 1 0,1 1 1,2 0-1,-9 52 0,-17 164-169,10-44-283,25-190-391,-5 33 113,-3 0 0,-20 56 0,27-96-217,0 0-1,-1 0 1,-1-1 0,0 0 0,0 0 0,-2-1-1,1 0 1,-2-1 0,1 0 0,-2 0 0,1-1-1,-24 18 1,29-25-133,1-1 0,-1 1 0,1-1 0,-1 0 0,0 0 0,1-1 0,-1 0 0,0 1 0,0-1 0,0-1 0,0 1 0,-10-1 0,13 0 4,-1-1-1,1 1 1,0-1-1,0 1 1,0-1-1,0 0 1,-1 0-1,1 0 1,0 0 0,1 0-1,-1-1 1,0 1-1,0-1 1,0 1-1,1-1 1,-1 1-1,1-1 1,-1 0-1,1 0 1,0 0-1,0 0 1,0 0-1,0 0 1,0 0-1,0 0 1,0 0-1,1 0 1,-1-1-1,1 1 1,-1-4-1,0-7-1324,1-1 1,0 1-1,0-1 0,2 0 0,5-26 0,-6 35 1205,5-32-2162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44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1 200 856,'30'-28'2820,"91"-74"5191,-108 93-7147,-1 0-1,2 1 1,-1 0 0,1 1 0,0 1-1,1 0 1,27-6 0,-37 11-758,-1 0 0,1 0 0,-1 0-1,0 1 1,1 0 0,-1 0 0,1 0 0,-1 1-1,1-1 1,-1 1 0,1 0 0,-1 0 0,0 1 0,0-1-1,1 1 1,-1 0 0,0 0 0,-1 0 0,1 1 0,0-1-1,-1 1 1,1 0 0,-1 0 0,0 0 0,0 0 0,0 1-1,0-1 1,-1 1 0,1 0 0,-1 0 0,0 0 0,0 0-1,0 0 1,-1 0 0,0 1 0,2 4 0,0 5 63,-1 0 1,0 0 0,-1 0-1,0 1 1,-1-1-1,-1 0 1,0 1-1,-1-1 1,0 0 0,-6 19-1,-6 6 98,-2 0 0,-1-1 0,-41 66 1,-83 95-2239,130-186 2606,-2 4-10043,26-25-943,-2-1 6851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44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149 255 3388,'6'1'14486,"21"4"-11693,-12-6-2661,0-1-1,0-1 0,0-1 1,0 0-1,0 0 0,-1-2 1,15-7-1,-21 9-296,0-1 1,-1 0 0,0 0-1,0 0 1,0-1-1,0 0 1,-1-1-1,0 0 1,0 1 0,-1-2-1,0 1 1,0-1-1,4-9 1,-3 4-175,-1 4-137,-1 0 0,0-1 0,0 1 0,-1-1 0,3-16 0,-6 24 469,0 1 0,1-1 0,-1 1 0,-1-1 0,1 1 0,0-1 0,0 0 0,0 1 1,-1-1-1,1 1 0,-1-1 0,0 1 0,1-1 0,-1 1 0,0 0 0,0-1 0,1 1 0,-1 0 1,0-1-1,-1 1 0,1 0 0,0 0 0,0 0 0,0 0 0,-1 0 0,1 0 0,0 1 0,-1-1 0,1 0 1,-1 1-1,1-1 0,-1 1 0,1-1 0,-1 1 0,1-1 0,-1 1 0,1 0 0,-1 0 0,0 0 0,1 0 1,-1 0-1,1 0 0,-3 1 0,-5 0 226,0 1 0,0-1 0,0 1 0,0 1 0,0 0 0,1 0 0,0 0 0,-1 1 0,1 1 0,1-1 0,-1 1 0,-9 8 0,-12 11 741,-41 42 0,66-62-887,-22 23 528,2 0 0,-36 51 0,52-64-393,-1 0 1,2 0 0,0 1-1,0 0 1,2 0-1,0 0 1,0 1-1,-3 25 1,7-36-173,1-1-1,-1 0 1,1 1 0,0-1 0,0 1 0,1-1-1,-1 0 1,1 1 0,0-1 0,0 0-1,1 1 1,-1-1 0,1 0 0,0 0 0,0 0-1,0 0 1,0-1 0,1 1 0,-1-1 0,1 1-1,0-1 1,0 0 0,1 0 0,-1 0-1,1 0 1,-1-1 0,1 1 0,0-1 0,0 0-1,0 0 1,0-1 0,6 3 0,2-1-96,0-1-1,-1 0 1,1 0 0,0-1 0,0-1 0,0 0 0,-1-1 0,1 0 0,0 0-1,21-7 1,-9 1-1827,0-1 0,42-22 0,2-14-11156,-61 36 9283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47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0 637 424,'28'-61'9883,"-21"17"2157,-7 44-11760,1 1-214,-1 0 0,1-1 1,0 1-1,-1 0 0,1 0 1,0 0-1,-1-1 0,1 1 1,0 0-1,0-1 0,0 1 1,-1-1-1,1 1 0,0-1 0,0 1 1,0-1-1,0 0 0,0 1 1,0-1-1,0 0 0,0 0 1,0 0-1,0 0 0,0 0 1,0 0-1,2 0 0,0 1-56,-1-1 0,1 1 0,0-1-1,0 0 1,0 0 0,0 0 0,0 0 0,0-1-1,0 1 1,0-1 0,5-2 0,18-14 39,0-1 1,30-29-1,-46 38-34,0-2-1,-1 1 1,0-1-1,-1-1 1,0 1 0,0-2-1,8-20 1,-15 32-11,0-1 0,-1 0 0,1 1 0,-1-1 0,1 0 0,-1 0 0,0 0 0,1 1 0,-1-1 0,0 0 0,0 0 0,-1 0 0,1 0 1,0 1-1,0-1 0,-1 0 0,1 0 0,-1 0 0,0 1 0,1-1 0,-1 0 0,0 1 0,0-1 0,0 1 0,0-1 0,0 1 0,-1-1 0,1 1 0,0 0 1,-3-2-1,1 1-7,1 0 1,-1 1 0,0-1-1,0 1 1,0 0 0,0 0-1,0 0 1,0 0 0,0 1-1,0-1 1,0 1 0,0 0-1,0-1 1,0 2 0,0-1-1,-1 0 1,-2 1 0,-4 1-14,1 0 1,-1 1 0,1 0 0,-1 1-1,1 0 1,0 0 0,1 1 0,-1 0-1,1 1 1,0 0 0,0 0 0,0 1-1,1-1 1,0 2 0,1-1-1,0 1 1,0 0 0,0 0 0,1 1-1,0-1 1,1 1 0,0 0 0,0 1-1,1-1 1,0 1 0,1-1 0,0 1-1,0 0 1,1 0 0,1 0 0,-1 0-1,2 0 1,-1 0 0,3 11 0,8 26 10,2 0 1,37 89-1,-16-51 152,-32-80-124,1 1 0,0-1 0,0 0 0,0 0 0,0 0 0,1-1 0,0 1 0,0-1 0,0 1 0,0-1 0,1-1 0,0 1 0,-1-1 0,1 1 0,1-1 0,-1-1 0,0 1 0,1-1 0,-1 0 0,1 0 0,0-1 0,0 1 0,-1-1 0,12 0 0,-10 0-71,0-1-1,1-1 1,-1 1 0,0-1 0,0 0 0,0 0 0,0-1 0,0 0 0,0-1 0,-1 1 0,1-1 0,-1 0 0,1-1 0,-1 0 0,0 0 0,-1 0 0,1 0 0,-1-1 0,1 0 0,6-10 0,-8 10-427,-1-1 0,0 1 0,0-1 0,-1 0 0,0 0 0,0 0 0,0 0 0,-1-1 0,0 1 0,0 0-1,-1 0 1,1-1 0,-1 1 0,-1-1 0,0-7 0,-4-14-2633,-1 1-1,-11-35 0,-1-3 1023,-4-46 1113,-12-203 0,33 287 1536,-6-65 359,5 84 499,1 1 0,-1 0 0,-1-1 0,1 1 1,-11-12 8447,13 19-9739,-1 15 1680,4 18-1693,67 244 2535,-32-141-2087,-21-67-508,26 86 351,-35-132-786,0 0 0,2 0-1,1-1 1,20 29 0,-31-50 247,0 0 0,0-1-1,0 1 1,1 0 0,-1-1 0,0 1 0,1 0 0,-1-1 0,0 1 0,1-1 0,-1 1 0,1-1 0,-1 1 0,1-1 0,-1 1-1,1-1 1,-1 1 0,1-1 0,0 0 0,-1 1 0,1-1 0,-1 0 0,1 0 0,0 1 0,-1-1 0,1 0 0,0 0 0,0 0-1,-1 0 1,1 0 0,0 0 0,-1 0 0,1 0 0,0 0 0,-1 0 0,1 0 0,0 0 0,-1-1 0,1 1 0,0 0 0,-1 0-1,1-1 1,0 1 0,-1 0 0,2-2 0,14-28-9935,-11 16 5733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48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10 784,'-13'-10'10649,"2"11"-3969,9 0-6381,0 1 0,1 0 1,-1 0-1,0-1 0,1 1 0,-1 1 0,1-1 0,0 0 1,0 0-1,-2 4 0,-17 30 470,14-29-646,1 1 0,0 0 1,0 1-1,1-1 0,0 1 1,1 0-1,0 0 0,0 0 1,1 1-1,0-1 0,1 0 1,-1 14-1,2-21-121,0-1-1,0 0 0,1 0 1,-1 1-1,0-1 0,1 0 1,-1 0-1,1 0 0,-1 0 1,1 1-1,0-1 1,-1 0-1,1 0 0,0 0 1,0 0-1,0-1 0,-1 1 1,1 0-1,0 0 0,0 0 1,0-1-1,1 1 1,-1 0-1,0-1 0,2 1 1,0 0 0,0 0 1,1-1 0,-1 0 0,0 0 0,0 0 0,1 0 0,-1 0-1,0 0 1,6-2 0,7-3 9,-1 0 0,-1-1 0,17-8 0,-29 13-10,25-12-18,48-17-1,-68 28 3,1-1-1,0 1 1,0 1-1,0-1 1,0 2-1,0-1 1,0 1-1,0 0 1,0 0 0,0 1-1,12 3 1,-18-3 23,0 0 0,0 0 0,0 1 0,0-1 1,0 1-1,0 0 0,0-1 0,0 1 0,-1 0 1,1 0-1,-1 0 0,0 0 0,1 0 0,-1 1 1,0-1-1,0 0 0,0 0 0,-1 1 0,1-1 1,0 1-1,-1-1 0,0 1 0,1-1 0,-1 1 1,0 2-1,0 11 148,0 0 0,-5 28 1,4-35-74,-6 31 194,-3-1 0,-1 0-1,-2-1 1,-1 0 0,-21 37 0,-7 20 30,26-58-112,3-5-4355,29-59-2440,15-44-2728,-20 45 5826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48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105 227 520,'5'6'10091,"8"17"-4875,-4-8-2585,-7-12-2431,0 0 0,0 0 1,1 0-1,0 0 0,-1-1 1,1 1-1,0-1 0,0 1 0,0-1 1,1 0-1,-1 0 0,0 0 1,1-1-1,-1 1 0,6 0 1,-6-1-182,0-1 0,0 0 0,1 0 0,-1 0 0,0 0 0,0-1 0,1 1 0,-1-1 0,0 0 0,0 0 0,0 0 0,0-1 0,0 1 0,0-1 0,0 1 0,-1-1 0,1 0 0,0 0 0,-1 0 0,0 0 0,1-1 0,-1 1 1,0 0-1,0-1 0,0 0 0,2-5 0,12-17-22,-1-1 1,18-42-1,-30 60 9,0 1 0,-1 0 0,1-1 0,-2 1-1,1-1 1,-1 1 0,0-1 0,-1 0 0,0 0-1,0 1 1,0-1 0,-1 0 0,0 0-1,-1 1 1,-3-10 0,5 15 2,-1 1 0,0 0 1,1 0-1,-1 0 0,0 0 0,0 0 1,0 0-1,0 0 0,1 0 0,-1 1 0,0-1 1,-1 0-1,1 0 0,0 1 0,0-1 0,0 1 1,0-1-1,0 1 0,-1-1 0,1 1 1,0 0-1,-1-1 0,1 1 0,0 0 0,0 0 1,-1 0-1,1 0 0,0 0 0,0 1 0,-1-1 1,1 0-1,0 0 0,0 1 0,-1-1 0,1 1 1,0-1-1,0 1 0,0 0 0,0-1 1,0 1-1,0 0 0,-2 1 0,-9 6 19,1 0 0,0 0 0,-11 12 0,11-10-1,-12 9 4,1 2-1,1 0 0,0 1 0,2 1 0,0 1 1,-25 44-1,37-53 61,-1 1 0,2-1 0,0 1 0,1 0 0,1 0 0,0 1 0,1-1 0,1 1 0,0 0 0,2 0 0,0-1 0,0 1 0,5 25 0,-1-24 104,0 0-1,1 0 0,1-1 0,1 0 1,1 0-1,0 0 0,1-1 0,0-1 1,1 1-1,1-2 0,1 1 1,0-1-1,1-1 0,0 0 0,1-1 1,0-1-1,22 14 0,-19-15-110,1 0-1,0-2 0,1 1 0,0-2 1,0-1-1,1 0 0,-1-2 1,1 0-1,0-1 0,0-1 1,1-1-1,-1 0 0,0-2 0,0 0 1,32-7-1,-29 3-93,-12 4-32,0-1 0,0-1 1,0 0-1,-1 0 0,0-1 0,11-5 0,-20 6-379,0 0-1,0 0 0,0-1 1,0 1-1,-1 0 0,1 0 0,-1 0 1,0-1-1,0 1 0,0 0 1,0 0-1,-1-6 0,1-19-4444,3 16 2249,1 1-1,0-1 1,1 1 0,10-18-1,-3 9-1014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48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15 264,'-5'-14'22229,"5"15"-22077,1-1 157,-15-2-832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36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0 320 1316,'6'46'11193,"11"-8"-4526,-13-32-6230,0-1-1,0 1 1,1-1 0,0 0-1,0-1 1,0 1 0,1-1-1,-1 0 1,10 5 0,-3-3-442,1-1 0,-1 0 0,1-1 0,0 0 1,0-2-1,0 1 0,0-1 0,0-1 0,1 0 0,21-2 0,-10-1 12,1-1-1,-1-1 1,0-1-1,0-1 1,0-2-1,-1 0 0,0-1 1,23-13-1,-40 18-71,1-1 0,-1 1 0,1-1-1,-1 0 1,-1-1 0,1 0 0,-1 0 0,0 0-1,-1-1 1,1 0 0,-1 0 0,0 0-1,-1-1 1,0 0 0,0 1 0,-1-1 0,0-1-1,0 1 1,-1 0 0,0-1 0,0 1 0,-1-1-1,0 0 1,-1 1 0,0-1 0,0 0 0,-2-10-1,0 10 17,-1-1 0,1 1 0,-2-1 0,1 1-1,-1 0 1,0 1 0,-1-1 0,0 1-1,-1 0 1,0 0 0,0 0 0,0 1 0,-1 0-1,0 0 1,0 1 0,-1-1 0,0 2 0,0-1-1,-14-6 1,7 4 49,-1 1-1,0 0 0,-1 1 0,0 1 1,0 0-1,0 2 0,0 0 0,-1 0 1,1 2-1,-21 0 0,32 1 11,0 1 0,0-1-1,0 1 1,0 0 0,0 1 0,0 0-1,0 0 1,1 0 0,-1 0 0,1 1 0,-1 0-1,1 0 1,0 0 0,0 1 0,0 0-1,1 0 1,-1 0 0,1 0 0,-5 8-1,6-8-169,1 0-1,0 0 0,0 1 0,1-1 0,-1 1 1,1-1-1,0 1 0,0-1 0,0 1 1,1 0-1,-1-1 0,1 1 0,0 0 0,1 0 1,-1-1-1,1 1 0,0 0 0,0-1 1,0 1-1,1-1 0,0 1 0,0-1 1,0 0-1,0 0 0,5 6 0,-1-2-1559,0 0 0,1 0 0,0-1 0,0 0 0,1-1 0,0 1 0,13 7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49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2480,'10'6'14292,"5"3"-6358,-2 2-5334,-7-3-4565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50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28 204,'-5'-28'20685,"5"33"-20277,-1 0 0,1 0 0,0 0-1,0 0 1,1 0 0,-1 0 0,1 0 0,1 5-1,0-4-50,64 611 3776,-65-599-4404,3 78 649,-5-87-1062,1 0 0,-1-1 0,0 1-1,-1 0 1,0 0 0,-1-1 0,1 0-1,-7 12 1,9-20 469,-1 1 0,1-1 0,0 0 0,-1 0 0,1 0 0,0 0 0,-1 0 0,1 0 0,0 0 0,-1 1 0,1-1 0,-1 0 0,1 0 0,0-1 0,-1 1 0,1 0 0,0 0 0,-1 0 0,1 0 0,-1 0 0,1 0 0,0 0 0,-1 0 0,1-1 0,0 1 0,-1 0-1,1 0 1,0-1 0,0 1 0,-1 0 0,1 0 0,0-1 0,0 1 0,-1 0 0,1-1 0,0 1 0,0 0 0,0-1 0,-1 1 0,1 0 0,0-1 0,-15-19-6345,12 15 4880,-5-6-2003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50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1 250 1264,'1'-10'818,"0"-1"-1,1 1 1,0-1 0,1 1-1,0 0 1,1 0-1,0 1 1,0-1 0,11-17-1,7-6 2168,31-38 0,-51 69-2818,0 0 1,-1 0-1,1 0 0,0 0 1,0 0-1,0 0 0,0 1 1,1-1-1,-1 1 0,0-1 1,1 1-1,-1 0 0,1 0 1,-1 0-1,1 0 0,0 0 1,-1 1-1,1-1 0,0 1 1,0-1-1,-1 1 0,5 1 1,-3-1-62,0 2 0,1-1 0,-1 0 0,0 1 0,0 0 0,0 0 0,0 0 1,0 1-1,0-1 0,0 1 0,-1 0 0,5 4 0,2 4 1,0 0 0,-1 0 0,-1 1 0,0 0 0,0 0 0,-1 1 0,8 21 0,-10-18 26,-1 1-1,0 1 1,-1-1-1,-1 0 1,-1 1 0,0-1-1,-1 1 1,-1-1 0,-1 1-1,-4 20 1,3-24-373,-1-1 1,0 0-1,-1 1 1,0-1-1,-1-1 1,-1 1-1,0-1 1,-9 12-1,-3-4-2153,6-12-1067,1-9-4913,6-4 4886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51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0 266 2172,'2'0'706,"-1"-1"-1,0 0 1,0 0-1,1 1 0,-1-1 1,0 1-1,1-1 1,-1 1-1,0-1 1,1 1-1,-1 0 1,1 0-1,-1 0 1,1 0-1,2 0 0,28 7 3375,24 20-1280,-46-20-2420,-1 0 0,0 1 1,0 0-1,-1 0 0,0 1 0,12 16 0,-18-22-317,0-1 0,0 1-1,0-1 1,-1 1 0,1 0 0,-1 0 0,0 0 0,0 0-1,0 0 1,0 0 0,0 0 0,-1 0 0,1 0 0,-1 0-1,0 0 1,0 0 0,0 1 0,0-1 0,-1 0 0,1 0-1,-1 0 1,0 0 0,0 0 0,0 0 0,0 0-1,0 0 1,-1 0 0,1-1 0,-1 1 0,-3 4 0,4-5-48,-1-1 0,1 1 0,-1 0 1,1-1-1,-1 1 0,0-1 1,0 0-1,1 1 0,-1-1 0,0 0 1,0 0-1,0 0 0,-1 0 1,1-1-1,0 1 0,0 0 0,0-1 1,-1 0-1,1 1 0,-4-1 1,4-1-10,0 1 1,0-1 0,0 0-1,0 0 1,0 0 0,0 0 0,0 0-1,0-1 1,1 1 0,-1 0-1,0-1 1,1 0 0,-1 1 0,1-1-1,0 0 1,-1 1 0,0-4-1,-3-4-19,1 0 0,0-1 0,0 1 0,1-1 0,0 0 0,1 0-1,-2-17 1,3 5-73,1 1 0,2-1 0,0 0 0,1 1 0,1 0 0,1 0 0,1 0 0,1 0 0,0 1 0,14-24 0,-11 25-618,1 0-1,1 1 1,15-19 0,-26 36 427,0 0 0,-1 0 0,1 0-1,-1 0 1,1 1 0,0-1 0,-1 0 0,1 0 0,0 1 0,0-1 0,0 1 0,0-1 0,-1 1 0,1-1 0,0 1 0,0-1 0,0 1 0,0 0 0,0 0 0,0-1 0,0 1 0,0 0 0,0 0 0,2 0 0,-3 1-135,1-1 1,0 1-1,-1 0 0,1-1 1,-1 1-1,1 0 1,-1 0-1,1 0 1,-1-1-1,1 1 1,-1 0-1,0 0 1,0 0-1,1 0 1,-1 0-1,0 0 0,0 0 1,0 0-1,0 0 1,0 0-1,0-1 1,0 1-1,0 0 1,0 0-1,-1 0 1,1 1-1,-2 8-2195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51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0 262 1756,'28'54'11203,"-4"1"-5348,-10-16-4315,-2 0-1,9 55 1,-20-90-1516,0 0 1,0 0-1,-1 1 0,1-1 1,-1 0-1,0 0 1,-2 8-1,2-12-37,0 1 0,0-1 0,0 0 0,0 0 0,0 0 0,0 0 0,0 0 0,0 0 0,-1 0 0,1 1 1,0-1-1,0 0 0,0 0 0,0 0 0,0 0 0,0 0 0,-1 0 0,1 0 0,0 0 0,0 0 0,0 0 0,0 0 0,0 0 0,-1 0 0,1 0 0,0 0 0,0 0 0,0 0 0,0 0 0,0 0 0,-1 0 1,1 0-1,0 0 0,0 0 0,0 0 0,0 0 0,0 0 0,0 0 0,-1-1 0,1 1 0,0 0 0,0 0 0,0 0 0,0 0 0,0 0 0,0 0 0,0 0 0,0-1 0,0 1 0,-1 0 0,1 0 0,0 0 1,0 0-1,0 0 0,0 0 0,0-1 0,0 1 0,0 0 0,-11-24-968,7 12 708,1 0 1,1 0-1,0 0 1,0 0-1,1 0 1,1-1-1,0 1 1,0-1-1,1 1 1,4-17-1,-3 19 211,1 0-1,-1 1 0,1 0 1,1 0-1,0 0 1,0 0-1,1 0 0,0 1 1,0-1-1,1 2 1,0-1-1,1 0 1,11-10-1,-16 17 96,-1 0 1,1 0-1,0 0 0,-1 0 1,1 0-1,0 0 0,0 0 1,0 1-1,0-1 0,0 1 1,0-1-1,0 1 0,0 0 1,-1 0-1,1 0 0,0 0 1,0 0-1,0 0 0,0 1 0,0-1 1,0 0-1,0 1 0,0 0 1,0-1-1,0 1 0,-1 0 1,1 0-1,0 0 0,0 0 1,-1 0-1,1 1 0,1 1 1,3 2 255,0 1-1,-1 1 1,1-1 0,-1 1 0,-1 0 0,5 8 0,5-80-2676,-7 46 1623,0 1-1,1 0 0,1 0 0,15-22 0,-23 40 855,-1 0 0,1 1 0,0-1-1,-1 0 1,1 0 0,0 0 0,0 1 0,-1-1 0,1 0 0,0 0 0,-1 1-1,1-1 1,-1 1 0,1-1 0,0 1 0,-1-1 0,1 1 0,-1-1-1,1 1 1,-1-1 0,1 1 0,-1-1 0,0 1 0,1 0 0,-1-1 0,0 1-1,1 0 1,-1-1 0,0 2 0,16 25 1341,-15-24-1210,33 80 1992,-30-70-2105,0 1 1,1-1-1,1 0 0,0 0 1,1 0-1,0-1 0,1 0 1,16 19-1,-21-34-344,1 0-1,-2 0 1,1-1-1,0 0 1,-1 1 0,1-1-1,-1 0 1,0 0-1,0 0 1,1-6 0,-1 5-162,15-31-1988,-2 0 1,-1-2 0,-2 1-1,-2-2 1,-1 1 0,5-55-1,-10 46 378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52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1 123 36,'46'-115'10612,"-46"115"-10489,0 0 1,0-1 0,0 1-1,0 0 1,1-1-1,-1 1 1,0 0 0,0-1-1,0 1 1,0 0 0,0-1-1,1 1 1,-1 0 0,0 0-1,0-1 1,1 1-1,-1 0 1,0 0 0,0-1-1,1 1 1,-1 0 0,0 0-1,1 0 1,-1-1 0,0 1-1,1 0 1,-1 0-1,0 0 1,1 0 0,-1 0-1,0 0 1,1 0 0,-1 0-1,0 0 1,1 0 0,-1 0-1,0 0 1,1 0-1,-1 0 1,0 0 0,1 0-1,-1 0 1,1 0 0,7 18 2760,-2 25-800,3 38-586,4 0 1,41 140-1,5 29-694,-11 96-1258,-41-197-6951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52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7 311 2424,'-6'-3'14453,"6"2"-14208,14-8 4935,38-16-6949,-29 15 3005,8-6-1839,0-2 0,37-28-1,-32 18-4002,44-46-1,-23 20-2501,-29 27 3546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53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97 308,'-1'0'238,"0"-1"0,-1-1 0,1 1 0,0 0 0,0 0 0,0 0 0,1 0 0,-1-1 0,0 1 0,0 0 0,1-1 0,-1 1 0,1-1 0,-1 1-1,1 0 1,-1-1 0,1 1 0,0-1 0,0 1 0,0-1 0,0 1 0,0-1 0,0-1 0,-1-48 6994,1 46-5089,0 5-2005,0 0-1,0-1 1,0 1 0,0 0-1,0 0 1,0-1 0,0 1-1,0 0 1,0-1-1,0 1 1,0 0 0,-1 0-1,1-1 1,0 1 0,0 0-1,0 0 1,0-1 0,0 1-1,0 0 1,-1 0-1,1-1 1,0 1 0,0 0-1,0 0 1,-1 0 0,1 0-1,0-1 1,0 1 0,0 0-1,-1 0 1,1 0-1,0 0 1,0 0 0,-1 0-1,1-1 1,0 1 0,-1 0-1,1 0 1,0 0 0,0 0-1,-1 0 1,1 0-1,-1 0 1,-15 8 1930,-13 17-1109,13-3-653,2 1-1,0 1 1,2 0 0,0 1 0,2 0 0,1 0-1,1 1 1,1 0 0,1 1 0,1 0-1,2 0 1,0 0 0,2 0 0,1 0 0,6 42-1,1-25-153,1-1-1,3 0 0,1-1 0,3 0 0,1-1 1,2 0-1,1-2 0,46 68 0,61 55-179,-48-67-2449,-77-94 2283,-1 0 0,0 0 1,0-1-1,1 1 0,-1 0 0,0-1 0,1 1 0,-1 0 0,1-1 0,-1 1 0,1-1 1,-1 1-1,1-1 0,0 1 0,-1-1 0,1 1 0,-1-1 0,1 1 0,0-1 0,0 0 1,-1 1-1,1-1 0,0 0 0,-1 0 0,1 1 0,0-1 0,0 0 0,0 0 0,-1 0 1,1 0-1,0 0 0,0 0 0,-1 0 0,3-1 0,10-30-8046,-11 27 7072,0-2-283,-2-3-3220,0-9 978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53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0 88,'-12'4'14185,"11"-3"-13713,-9 20 5122,-4 37-5805,10-36 1654,-14 33-913,-2-1-1,-3 0 0,-2-2 0,-38 61 1,60-108-196,0 0-1043,0 0-1,0 0 1,0-1-1,0 1 0,-1-1 1,-6 7-1,9-11 449,1 1-1,-1-1 1,0 0 0,1 1-1,-1-1 1,1 0-1,-1 0 1,0 1 0,1-1-1,-1 0 1,1 0-1,-1 0 1,0 0 0,1 0-1,-1 0 1,0 0 0,1 0-1,-1 0 1,0 0-1,1 0 1,-1 0 0,1-1-1,-1 1 1,0 0-1,-1-2-370,0 1-1,1 0 0,0-1 1,-1 1-1,1 0 0,0-1 1,0 1-1,0-1 0,0 0 1,0 1-1,0-1 0,-1-3 1,-2-6-2002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53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2 1524,'-7'-1'9949,"7"1"-9774,-7 16 3995,-3 23-1964,10-35-1390,-26 102 2634,-4 21-1422,9-1-3459,21-111-927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36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0 344 76,'31'49'12034,"5"-10"-5376,-32-35-6470,1-1-1,0 1 1,0-1 0,0-1 0,0 1 0,0-1 0,1 1-1,-1-2 1,1 1 0,0-1 0,-1 1 0,1-2 0,0 1-1,0-1 1,-1 1 0,1-1 0,7-2 0,8 0-172,-1-2 1,1 0 0,-1-2-1,1 0 1,-1-1-1,-1-1 1,0-1 0,0 0-1,-1-2 1,24-17-1,-31 20-101,-1 0 0,0-1-1,0-1 1,-1 1-1,0-2 1,-1 1 0,0-1-1,0 0 1,-1-1-1,-1 0 1,0 0-1,-1 0 1,0-1 0,-1 1-1,0-1 1,-1 0-1,2-17 1,-4 24 59,-1 0 1,0 1 0,0-1-1,0 0 1,-1 1-1,0-1 1,0 0-1,0 1 1,-1-1-1,1 1 1,-1-1 0,-1 1-1,1 0 1,-1 0-1,0 0 1,0 0-1,0 1 1,-1-1-1,0 1 1,1 0-1,-2 0 1,1 0 0,0 1-1,-1-1 1,0 1-1,1 0 1,-1 0-1,0 1 1,-1-1-1,1 1 1,-7-2 0,5 2 28,0 1 0,0-1 0,-1 1 0,1 1 0,-1-1 0,1 1 1,0 1-1,-1-1 0,1 1 0,-1 0 0,1 1 0,0 0 1,0 0-1,0 0 0,0 1 0,0 0 0,0 1 0,1-1 0,0 1 1,-1 1-1,2-1 0,-1 1 0,-8 8 0,6-4-321,0 1 0,1 0 0,0 0 0,1 1 1,0 0-1,1 0 0,-7 20 0,10-26-180,1 0 0,0 0 0,0 0 0,1 0 0,-1 0 0,1 0 1,0 0-1,0 0 0,2 7 0,-1-9-43,0 1 1,0-1-1,0 0 1,0 0 0,1 0-1,-1 0 1,1 0-1,0-1 1,0 1-1,0 0 1,0-1-1,0 0 1,1 1 0,-1-1-1,5 3 1,8 5-2178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54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197 181 2792,'-20'-11'4480,"1"0"0,0-1 0,-18-16 1,33 24-3970,7 5-240,-4-1-227,1 0-1,0 0 1,0 0 0,0 0-1,0 0 1,0-1 0,-1 1-1,1 0 1,0 0 0,0 0-1,0 0 1,0 0-1,-1 0 1,1 0 0,0 0-1,0 0 1,0 0 0,0 1-1,0-1 1,-1 0 0,1 0-1,0 0 1,0 0 0,0 0-1,0 0 1,0 0 0,-1 0-1,1 0 1,0 0 0,0 0-1,0 1 1,0-1-1,0 0 1,0 0 0,0 0-1,0 0 1,-1 0 0,1 0-1,0 1 1,0-1 0,0 0-1,0 0 1,0 0 0,0 0-1,0 1 1,0-1 0,0 0-1,0 0 1,0 0-1,0 0 1,0 0 0,0 1-1,0-1 1,0 0 0,0 0-1,0 0 1,0 0 0,0 1-1,1-1 1,-1 0 0,0 0-1,0 0 1,0 0 59,-14-10 803,12 8-737,0 1 1,0-1-1,1 1 0,-1-1 1,-1 1-1,1 0 0,0-1 0,0 1 1,0 0-1,-1 1 0,1-1 0,0 0 1,-1 1-1,-4-1 0,7 1-31,-4-5 1047,2 2-1178,0 0 1,0 0-1,0 0 1,0 1-1,-1-1 0,1 1 1,-1 0-1,0 0 1,0 0-1,0 0 1,-3-2-1,3-28-13179,1 13 4140,0 12 5391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55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16 1512,'5'-3'4292,"-4"3"-4040,-1 0 1,0-1-1,0 1 1,0 0-1,0-1 1,0 1-1,1 0 1,-1-1-1,0 1 1,0 0-1,0-1 1,0 1-1,0-1 0,0 1 1,0 0-1,0-1 1,0 1-1,-4-5 4293,4 5-4293,0-1 1,-1 1-1,0 0 1,-20 0 5759,13 3-5817,0 2 0,0-1-1,0 1 1,1 0 0,0 1-1,0 0 1,0 0 0,1 0-1,0 1 1,-7 9 0,-7 11 464,-22 39-1,25-38-201,10-20-351,1 1-1,1 0 1,-1 0-1,2 1 1,-1-1-1,1 1 1,1 0-1,0 0 1,0 0-1,-1 12 1,4-20-106,0-1 0,0 0 1,0 0-1,0 1 1,0-1-1,0 0 0,1 0 1,-1 1-1,1-1 0,-1 0 1,1 0-1,-1 0 0,1 0 1,0 0-1,-1 0 0,1 0 1,0 0-1,0 0 0,0 0 1,0 0-1,0 0 0,0 0 1,1 0-1,1 1 1,0-1 0,0 0 0,0 0-1,0 0 1,0-1 0,1 1 0,-1-1-1,0 1 1,4-1 0,8-1 7,-1 0 0,0-1-1,16-4 1,-28 5-5,11-2 1,0 1 1,0 0 0,0 0-1,1 1 1,-1 1-1,0 1 1,0-1 0,25 6-1,-33-4 1,1-1 0,-1 1-1,0 0 1,0 1 0,0-1 0,-1 1-1,1 0 1,-1 0 0,1 0 0,-1 1-1,0 0 1,0 0 0,-1 0 0,1 0-1,-1 0 1,0 1 0,0-1 0,0 1-1,-1 0 1,1 0 0,-1 0 0,0 0-1,2 10 1,-1 3 77,-1 0 0,0 0 0,-1 1 1,-1-1-1,-1 0 0,-1 0 0,0 0 0,-1 0 0,-1 0 0,-1 0 0,-7 18 1,-9 19 380,-3-2 1,-33 55 0,3-22-61,50-80-535,0 0 1,-1 0-1,0-1 0,0 0 0,0 0 1,-1 0-1,0-1 0,0 0 0,0 0 0,0 0 1,-13 5-1,18-9-5,0 1 1,0-1-1,0 0 0,-1 1 1,1-1-1,0 0 0,0 0 1,-1 0-1,1 0 0,0 0 1,0 0-1,-1 0 1,1 0-1,0 0 0,0-1 1,-1 1-1,1 0 0,0-1 1,0 1-1,0-1 0,0 0 1,0 1-1,0-1 0,-1 0 1,2 0-1,-1 1 0,-1-3 1,0 1-250,1 0-1,-1-1 1,1 0 0,0 1-1,0-1 1,0 0 0,1 1 0,-1-1-1,1 0 1,-1 0 0,1-5-1,0-5-1513,1 0 0,0 0 0,1 0 0,4-15 0,2-1-1778,1 3-46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56.1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205 587 60,'35'-19'10931,"-1"3"-5069,-21 11-5402,-1 0-1,1-1 1,-1 0 0,-1-1-1,1-1 1,-1 0-1,-1 0 1,0-1 0,12-12-1,-16 12-428,0-1-1,0 0 1,-1 0-1,0 0 1,-1 0-1,0-1 0,-1 0 1,0 0-1,0 0 1,-1 0-1,-1 0 1,0 0-1,0-1 1,-1 1-1,-1 0 1,0-1-1,0 1 1,-1 0-1,-1 0 0,1 0 1,-2 0-1,0 1 1,0-1-1,-10-16 1,12 24-14,0 0 0,0 0 0,-1 0 0,1 1 0,-1-1 0,0 1 0,0-1 0,0 1 0,0 0 0,0 0 0,0 0 0,0 0 0,-1 1 0,1-1 0,-1 1 0,1 0 0,-6-1 0,2 1 31,0 1 0,0-1 0,0 2 0,-1-1 0,1 1 0,0 0 0,0 0 0,-10 4 0,-4 2 166,1 1 1,0 1 0,0 1 0,-34 24-1,41-25-73,1 1-1,0 1 0,0-1 1,1 2-1,1-1 0,0 2 1,0-1-1,1 1 0,1 1 1,0-1-1,1 1 0,-6 19 1,10-26-99,1 0 0,0 0 0,0 1 1,1-1-1,0 1 0,1-1 0,-1 1 1,1-1-1,1 1 0,0 0 0,0-1 1,0 0-1,1 1 0,0-1 0,0 0 1,1 0-1,0 0 0,0 0 0,1 0 1,0 0-1,0-1 0,0 0 1,1 0-1,0 0 0,0-1 0,0 1 1,9 5-1,-10-7-37,1-1 0,-1 0 0,1 0 0,0 0 0,0-1 0,0 0 0,0 0 0,1 0 0,-1 0 0,0-1 0,1 0 0,-1 0 0,1 0 0,-1-1 0,8 0 0,-3-1-15,-1 0 1,0-1 0,1 0 0,-1-1 0,0 0 0,0 0 0,-1-1-1,13-7 1,-4 1-122,-1-1 0,-1 0 0,1-1-1,-2-1 1,0-1 0,0 0 0,-2 0 0,15-22-1,-22 27 25,0 0-1,0 0 1,-1 0 0,0-1-1,-1 0 1,0 0-1,-1 0 1,2-12-1,1-82-283,-5 93 457,20 47 705,-12-24-572,7 14 262,38 57 733,-48-76-1141,1 0-1,0 0 0,0-1 1,0 1-1,1-1 0,0-1 1,1 1-1,10 5 1,-16-10-108,0 0 0,0 0 0,1 0 1,-1-1-1,0 1 0,0-1 0,0 1 1,1-1-1,-1 0 0,0 0 0,1 0 1,-1 0-1,0 0 0,0-1 0,1 1 1,-1-1-1,0 1 0,0-1 0,4-2 1,-1 1-164,0-1 1,-1 0-1,0-1 1,1 1-1,-1-1 1,0 0-1,-1 0 1,5-5-1,0-2-759,0 0 0,-1-1-1,-1 0 1,0 0-1,0-1 1,3-14-1,0-8-3967,6-45-1,-11 42 3938,0-6 7806,3 51-4105,3 11-114,0 4-1155,0-2-715,0 1 0,-1 0 0,-2 1 0,0 0 0,-1 0 0,-1 0 0,-1 1 0,1 27 0,96-256-3454,-87 178 2459,2 0 1,0 1-1,2 1 1,1 1 0,28-31-1,-47 56 242,1-1 0,-1 1 0,0 0 0,0-1 0,0 1-1,1-1 1,-1 1 0,0 0 0,1-1 0,-1 1 0,0 0 0,1-1 0,-1 1 0,0 0 0,1 0 0,-1-1-1,0 1 1,1 0 0,-1 0 0,1-1 0,-1 1 0,1 0 0,-1 0 0,1 0 0,-1 0 0,0 0-1,1 0 1,-1 0 0,1 0 0,-1 0 0,1 0 0,-1 0 0,1 0 0,-1 0 0,1 0 0,-1 0 0,0 1-1,1-1 1,-1 0 0,1 0 0,-1 1 0,0-1 0,1 0 0,-1 0 0,0 1 0,1-1 0,-1 0 0,0 1-1,1-1 1,-1 0 0,0 1 0,0-1 0,1 1 0,-1-1 0,0 0 0,0 1 0,0-1 0,1 1-1,-1 0 1,1 33-9231,-1-23 4687,2 1 1151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56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547 561 1748,'-42'-35'8454,"-4"4"-4206,18 14-3183,-2 1 0,-59-23 0,82 37-1006,1 0-1,-1 1 1,1 0-1,-1 1 1,1 0-1,-1 0 1,0 0-1,1 0 1,-1 1-1,1 0 1,-1 1 0,1 0-1,0 0 1,-1 0-1,1 0 1,0 1-1,0 0 1,1 0-1,-1 1 1,1 0 0,-1 0-1,1 0 1,1 1-1,-8 7 1,-4 5 363,1 0-1,1 1 1,1 1 0,0 0 0,-17 37-1,20-34-127,2 0-1,0 1 0,2 0 1,0 0-1,-5 47 1,10-53-227,0 1-1,1 0 1,0 0 0,2-1 0,0 1 0,1 0 0,1-1 0,9 28 0,-11-41-62,-1-1 0,0 0 0,1 0 0,-1 0 0,1 0 0,0 0 0,0-1 0,0 1 0,0 0 0,1-1 0,-1 0 0,1 1 0,-1-1 0,1 0 0,0 0 0,0-1 0,0 1 0,0 0 0,0-1 0,6 2 0,-4-2-2,0-1 0,1 1 0,-1-1 0,0 0 0,0-1-1,1 1 1,-1-1 0,0 0 0,0-1 0,0 1 0,0-1 0,6-2 0,9-7-6,0 0 0,-1 0-1,0-2 1,-1-1 0,19-17 0,-17 11-17,-2-1 0,0 0 0,-1-1-1,-1-1 1,-1 0 0,-1-1 0,-1-1 0,-1 0-1,-2 0 1,12-41 0,2-26-431,19-162 0,-32 175 171,17-137 1692,-45 308-407,-10 58-3879,25-122-2421,0 46 1,2-49 1328,-2 1-64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57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0 2428,'-14'2'8179,"-1"9"-3648,-14 22-744,24-25-2545,-5 6-680,1 2 1,0-1 0,1 1 0,1 1 0,1-1-1,0 1 1,2 0 0,-4 21 0,1-8-114,-16 41 1,19-50-1956,17-26 192,31-35-380,-33 30 1495,3-2-115,0 0 1,27-16-1,-36 25 332,-1 0 0,1 1 0,0-1 0,0 1 0,0 0 0,0 1 0,0-1 0,0 1 0,1 0 0,-1 0 0,0 1 0,1-1 0,-1 1 0,6 1 0,-10-1 40,1 1 0,-1-1 1,0 1-1,1-1 0,-1 1 1,0-1-1,1 1 0,-1 0 1,0 0-1,0 0 0,0 0 1,1 0-1,-1 0 0,0 0 1,0 0-1,-1 0 0,1 0 1,0 0-1,0 1 0,-1-1 1,1 0-1,0 3 0,1 0 111,-1 0 0,0 0 0,-1 1 0,1-1 0,-1 0 0,0 1 0,0 7 0,-2 2 272,0 0 0,-1 0 0,-9 24 0,2-4-798,11-20-2502,-1-14 2627,0 0 0,1 0 0,-1 0 1,0 0-1,1 1 0,-1-1 0,1 0 1,-1 0-1,0 0 0,1 0 0,-1 0 1,1 0-1,-1 0 0,0 0 0,1 0 1,-1 0-1,0 0 0,1-1 0,-1 1 1,0 0-1,1 0 0,-1 0 0,1 0 1,-1 0-1,0-1 0,0 1 0,1 0 1,-1 0-1,0-1 0,1 1 0,-1 0 0,0-1 1,1 1-1,21-14-7389,-7 6 3730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4:57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1128 34 1424,'52'-26'15110,"-47"24"-14182,0 1 1,1-1-1,-1 1 1,1 0-1,-1 1 0,1-1 1,6 1-1,-7 1-744,-1 0-1,1 0 0,-1 0 0,1 0 1,-1 1-1,0 0 0,0 0 1,0 0-1,0 0 0,0 1 0,0-1 1,0 1-1,-1 0 0,0 0 0,1 1 1,-1-1-1,0 1 0,-1-1 0,1 1 1,-1 0-1,1 0 0,1 5 1,6 14 36,-1 0 1,0 0 0,-2 1-1,-1 0 1,-1 0-1,-1 0 1,-2 0 0,0 1-1,-1 0 1,-2-1 0,0 1-1,-5 25 1,-4 8-104,-2 0-1,-3 0 0,-43 104 1,8-51-300,-5-2 0,-4-3 1,-138 184-1,67-129-3363,-219 211-1,256-284-4367,-157 113 0,167-144 3511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25.9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1881 24 808,'24'-24'20139,"-29"26"-19888,1 0 1,0-1-1,0 1 0,0 1 0,0-1 0,0 0 1,-5 5-1,-8 5 32,-33 18-139,2 3 1,2 2-1,0 2 0,-70 75 1,4-3-20,110-109-128,1 1 1,0 0 0,0 0-1,0 0 1,0 0-1,0 0 1,0 1-1,0-1 1,0 0-1,0 0 1,0 1 0,0-1-1,1 1 1,-1-1-1,1 0 1,-1 1-1,0 1 1,2-2-4,-1-1 0,0 1 0,1-1 0,-1 1 0,0-1 0,1 1 0,-1-1 0,1 1 0,-1-1 0,1 0 0,-1 1 0,1-1 0,-1 0 0,1 1 0,-1-1 0,1 0 0,0 0 0,-1 1 0,1-1 0,-1 0 0,1 0 0,0 0 0,-1 0 0,1 0 0,0 0 0,-1 0 0,2 0 0,58-7-155,-58 6 171,106-24-59,-76 16-34,0 1-1,0 2 1,1 1-1,-1 1 1,1 2-1,35 2 1,-61 0 28,0 1-1,0 0 1,0 0 0,0 1 0,-1 0-1,1 0 1,-1 0 0,1 1-1,-1 0 1,0 1 0,7 4 0,-11-6 53,1 0 0,-1 0 0,0 0 0,0 1 0,0-1 1,-1 1-1,1 0 0,-1-1 0,1 1 0,-1 0 0,0 0 0,0 0 0,0 0 1,0 0-1,-1 0 0,1 0 0,-1 0 0,0 0 0,0 0 0,0 0 0,0 0 1,-1 0-1,1 1 0,-1-1 0,1 0 0,-1 0 0,-2 3 0,0 2 35,-1 1-1,0-1 0,-1 0 0,0-1 0,0 1 0,-1-1 1,0 0-1,0 0 0,0-1 0,-1 0 0,0 0 0,-1 0 1,1-1-1,-1 0 0,-13 6 0,-12 5 68,0-1 0,-52 14 0,65-23-86,0-1 1,-1-1-1,-23 2 0,39-5-19,-1 0 0,0-1 0,0 0-1,0 0 1,0-1 0,0 1 0,0-1 0,0-1 0,1 1 0,-1-1-1,0 0 1,1 0 0,-1-1 0,1 1 0,-8-6 0,8 2-52,0 0 1,1 1 0,0-2-1,0 1 1,0 0 0,1-1-1,0 1 1,0-1 0,1 0-1,0 0 1,0 0 0,0-1-1,1 1 1,0 0 0,0-11 0,1-14-379,0-1 1,7-34-1,-6 54 294,1-13-94,-1 13 161,0 0 1,0-1-1,1 1 0,1 0 1,0 0-1,1 0 0,0 0 1,8-14-1,-12 26 81,0 1 0,1-1 0,-1 1 0,0-1 0,1 1 0,-1-1 0,0 1 1,1-1-1,-1 1 0,1-1 0,-1 1 0,1 0 0,-1-1 0,1 1 0,-1 0 0,1-1 0,-1 1 0,1 0 0,-1 0 0,1 0 0,-1-1 0,1 1 0,-1 0 0,1 0 0,0 0 0,-1 0 0,1 0 1,-1 0-1,1 0 0,0 0 0,-1 0 0,1 0 0,0 1 0,14 15 263,-1 29 264,-15-28-390,-1 0 0,-1 0 1,0 0-1,-1 0 0,-1 0 1,0-1-1,-1 0 0,-1 0 1,-1 0-1,0-1 0,-1 0 1,-1-1-1,0 0 0,0-1 1,-2 1-1,0-2 0,0 0 1,-1-1-1,0 0 0,-1 0 1,-1-2-1,1 0 0,-2 0 1,-23 9-1,32-17-150,0 1 0,0-1 0,0-1 0,0 1 0,0-1 0,0 0-1,0-1 1,1 1 0,-1-2 0,0 1 0,0-1 0,0 0 0,1 0 0,-8-4 0,-45-9-86,47 15 76,1 0-1,0 1 0,0 1 0,-1 0 1,1 0-1,0 1 0,1 1 0,-1 0 1,1 0-1,-12 7 0,-53 18 21,67-27 22,-4 0-56,0 1 1,1 0-1,-1 1 1,1 0-1,-1 1 1,1 0-1,1 1 1,-17 11-1,17-9 43,0-1 0,-1 0 1,1-1-1,-1 0 0,-1 0 0,-13 4 0,21-9-15,-1 1 0,0-1-1,0 0 1,1-1 0,-1 1-1,0-1 1,0 0 0,0-1-1,1 1 1,-1-1 0,0 0-1,1 0 1,-1 0 0,0 0-1,1-1 1,-1 0 0,1 0 0,-8-5-1,-184-140-23,161 119 50,33 26-1,-1 0 0,1 0 0,-1 1 1,0-1-1,1 1 0,-1 0 0,0 0 1,0 0-1,0 0 0,0 0 1,0 0-1,0 1 0,0 0 0,0-1 1,0 1-1,0 0 0,0 1 0,0-1 1,0 0-1,0 1 0,0 0 1,0 0-1,0 0 0,0 0 0,0 0 1,0 0-1,1 1 0,-1-1 0,0 1 1,-2 2-1,-9 7 102,1 1 0,0 0 0,1 1 1,-14 19-1,-6 4 85,9-12-234,-57 58-166,30-25-4676,49-57 4812,-12 17-4783,5 3-4362,7-12 5232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26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27 3612,'20'-6'20477,"-13"1"-18188,-19-2-12150,-23-1 1211,14 7 4693,-1 2 119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26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1441 1696,'-12'4'18063,"32"-12"-13109,1 2-6304,49-8 1342,103-25-1430,-90 10-3474,-5-10-5194,-58 26 6455</inkml:trace>
  <inkml:trace contextRef="#ctx0" brushRef="#br0" timeOffset="1">129 20 620,'-6'-9'11329,"6"7"-10329,-2 2-788,-1 0-308,1 0-328,-2 0-340,2-2-316,-12-4-7549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34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61 980,'55'-10'7658,"32"8"-4486,-35 1-2556,-46 1-616,135-12-2609,-125 9 847,0 0 0,0-2 0,26-10 1,-22 5-821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36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297 21 2736,'3'-21'14674,"-13"40"-10709,-18 45-4606,26-61 1405,-46 127 1469,-49 216 1,19-55-1109,45-173-2197,29-132-8829,6-23 832,2 22 5508,1 1 122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35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1480,'39'-1'7283,"-26"0"-6055,0 0 0,0 1 1,-1 1-1,1 0 0,0 1 0,25 7 0,229 68 2176,-151-52-3077,180 16 1,444 8 131,-189-13-14,64-3 46,-425-32-131,233-28 0,-205 7-132,-217 20-258,-1 1-1,0-1 0,0 0 1,0 0-1,1 0 0,-1 0 1,0 0-1,0 0 1,0 0-1,1 0 0,-1 0 1,0 0-1,0 0 0,1 0 1,-1 0-1,0 0 1,0 0-1,0 0 0,1 0 1,-1 0-1,0-1 0,0 1 1,0 0-1,1 0 1,-1 0-1,0 0 0,0 0 1,0 0-1,1-1 0,-1 1 1,0 0-1,0 0 1,0 0-1,0 0 0,0-1 1,0 1-1,0 0 0,1 0 1,-1 0-1,0-1 1,0 1-1,0 0 0,0 0 1,0-1-1,0 1 0,0 0 1,0 0-1,0 0 1,0-1-1,0 1 0,0 0 1,0 0-1,0-1 0,0 1 1,0 0-1,0 0 1,-1 0-1,1-1 0,0 1 1,0 0-1,0 0 0,0 0 1,0 0-1,0-1 1,-1 1-1,-20-15-2854,-32-9-3097,-13 4-986,25 8 3342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34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1337 13 1740,'-8'-9'11667,"-11"6"-7512,18 3-4074,0 0 0,-1 0-1,1 0 1,0 0-1,-1 0 1,1 0-1,0 0 1,-1 1 0,1-1-1,0 0 1,0 1-1,-1-1 1,1 1-1,0 0 1,0-1-1,0 1 1,0 0 0,0 0-1,0-1 1,0 1-1,0 0 1,0 0-1,0 0 1,-1 2-1,0 2 38,2 1 207,-2 0 0,1 0 1,-1 0-1,0 0 1,0-1-1,0 1 0,-1-1 1,0 0-1,0 0 0,0 0 1,-1 0-1,0 0 1,0 0-1,0-1 0,0 0 1,-9 6-1,-2 4-189,0 0 1,0 1-1,2 0 1,0 1-1,0 1 1,-18 34-1,9-17 36,-125 176 106,147-210-280,0 1 0,-1-1 0,1 0 0,0 1 0,-1-1 0,1 0 0,0 0 0,-1 1 0,1-1 0,0 0 0,-1 0 0,1 0 0,-1 1 0,1-1 0,0 0 0,-1 0 0,1 0 0,-1 0 0,1 0 0,0 0 0,-1 0 0,1 0 0,-1 0 0,1 0 0,-1 0 0,1 0 0,-1 0 0,1 0 0,0 0 0,-1 0 0,1-1 0,-1 1 0,1 0 0,-1-1 0,-16-14-101,-6-21-188,22 34 286,1 1-1,-1 0 0,1 0 0,-1 0 0,0 0 0,1 0 0,-1 0 1,0 0-1,0 0 0,0 0 0,0 0 0,0 0 0,1 0 1,-2 0-1,1 1 0,0-1 0,0 0 0,0 1 0,0-1 0,0 1 1,0-1-1,-1 1 0,1 0 0,-2-1 0,0 2 10,-1 0 0,1 0 0,0 0 0,0 0 0,0 1 0,0 0 0,0-1 0,0 1 0,-3 3 0,-590 455 234,450-340-614,96-77-1050,18-15-5520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3:36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12 652,'0'-2'2224,"0"0"-1672,0 0-108,-2 0-476,-3 0-1248,3 0 108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14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545 869 1216,'-3'-2'987,"-1"-1"0,1 1 0,0 0 0,-1 0 1,0 0-1,1 0 0,-1 1 0,0 0 0,0-1 0,0 1 0,-7-1 0,-24-9 4112,-20-29 1052,90 74-6334,-26-29 191,-1 2 0,1-1 0,-1 1 0,-1 0 0,0 0 0,0 1 0,0 0 0,-1 0 0,0 1 0,-1-1 0,1 1 0,-2 1 0,6 14 0,-1 37 67,-11-78 274,0 0 0,-2 0-1,0 1 1,0-1 0,-11-22 0,-13-67 333,26 93-600,-3-11 47,-2 0-1,0 0 1,-1 0-1,-1 1 0,-1 0 1,-2 1-1,0 0 0,-1 1 1,-1 1-1,-1 0 0,-30-31 1,-39-27 252,-34-34 451,106 98-549,0 0 0,2 0 0,-1-1 0,2 0 0,0-1 0,-12-27 1,18 34-227,1 0 0,0 0 0,0 0 1,1 0-1,0 0 0,0 0 1,1 0-1,0 0 0,1 0 1,0 0-1,0 0 0,1 0 0,0 0 1,7-14-1,-9 21-57,0 0 0,7 32-345,-5-22-485,0 1 1,0 0-1,-1 0 1,0 0-1,-1-1 1,0 1-1,0 0 1,-1 0-1,-3 17 1,1-15-1947,-1 1 0,1-1 0,-2 0 0,1 0 0,-2-1 0,-12 21 0,5-12-1219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15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818 454 1948,'1'-6'1750,"1"-1"0,0 1 0,0 0 1,1 0-1,0 0 0,0 0 0,0 0 0,1 1 0,7-10 0,-10 15-1585,2-7 1878,-6 7-256,2 1-1731,1-1-1,0 1 1,-1 0 0,1 0 0,-1-1-1,1 1 1,0 0 0,0 0 0,-1 0-1,1-1 1,0 1 0,0 0 0,0 0-1,0 0 1,0-1 0,0 1 0,0 0-1,0 0 1,0 0 0,1 0 0,-1-1-1,1 2 1,10 29 282,2-1 0,1-1 0,1 0 0,39 52 0,-40-60-342,-7-10-656,-18-28 232,-20-31-124,-9-37 148,37 84 435,-1 0 1,0 1 0,1 0 0,-1 0 0,0 0-1,1 0 1,-1 1 0,0-1 0,1 1 0,-1 0 0,1 0-1,-6 2 1,1-1 5,7-1-36,-56 11 52,-69 8 0,110-19-73,0 0 0,0-1 0,0 0 0,0-1 0,0-1 0,0-1 0,0 0 0,0-1 0,-21-8 0,33 10-41,1-1-1,0 1 1,-1-1 0,1 1-1,0-1 1,1 0 0,-1 0-1,0 0 1,1-1 0,0 1 0,-1-1-1,1 1 1,-2-6 0,3 6-2,-1 0 1,1 0 0,0 0 0,0 0 0,1 0 0,-1 0-1,0 0 1,1 0 0,0 0 0,0 0 0,0 0 0,0-1-1,0 1 1,0 0 0,1 0 0,0 0 0,0 0 0,1-3-1,-1 4 47,1 0-1,0 1 0,0-1 0,0 1 0,0 0 0,0 0 0,0-1 0,0 1 0,0 1 0,0-1 0,0 0 0,0 0 1,1 1-1,-1-1 0,0 1 0,1 0 0,-1 0 0,0 0 0,1 0 0,2 0 0,50 5-19,-51-4 32,22 1 14,38 8 2,-62-10-11,1 1 0,-1-1-1,0 1 1,0 0 0,1 0-1,-1 0 1,0 0-1,0 1 1,0-1 0,0 1-1,-1-1 1,1 1-1,0-1 1,0 1 0,-1 0-1,1 0 1,-1 0 0,0 0-1,0 0 1,1 0-1,0 5 1,-2-6 14,0 1-1,0-1 1,0 1-1,0 0 1,-1-1-1,1 1 1,-1-1-1,1 1 1,-1-1-1,1 1 1,-1-1-1,0 1 1,0-1-1,0 0 1,0 1-1,0-1 1,0 0-1,0 0 1,0 0-1,0 1 1,-1-1-1,-2 1 1,-36 25 311,29-20-253,-8 4-34,0-1 0,-1-1 0,0-1 0,0 0 1,-1-2-1,-32 6 0,-131 11 19,181-23-54,1 1 0,-1-1 1,0 0-1,0 0 0,1 0 0,-1 0 0,0 0 1,1 0-1,-1-1 0,0 1 0,1-1 1,-1 0-1,1 0 0,-1 0 0,1 0 1,-1 0-1,1-1 0,0 1 0,-1-1 1,1 1-1,0-1 0,0 0 0,0 0 1,1 0-1,-1 0 0,0 0 0,1 0 1,-1 0-1,1-1 0,-2-2 0,2-2 29,-1 0 1,1 0-1,0 0 0,1 0 0,0 0 0,0 0 1,0-1-1,1 1 0,0 0 0,3-9 1,-1 2 79,-1-1 1,0 1 0,0-1 0,-2 0 0,0 1 0,0-1 0,-2 0 0,0 1 0,0-1 0,-1 1-1,-1 0 1,-1 0 0,0 0 0,0 0 0,-1 1 0,-1 0 0,-14-20 0,-9-12 121,-55-91 371,88 178-11075,4-12 989,-3-20 5922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16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842 62 1400,'2'0'804,"-1"-1"-1,1 1 1,-1-1-1,1 1 0,-1-1 1,1 0-1,-1 0 1,0 1-1,1-1 1,-1 0-1,0 0 1,1-1-1,-1 1 1,0 0-1,2-2 1,-3 2-435,0 0 0,1 0 0,-1 0 0,0 0 0,0 0 0,0 1 0,1-1 0,-1 0 0,0 0 0,0 0 0,0 0 0,0 0 1,0 0-1,-1 0 0,1 1 0,0-1 0,0 0 0,-1 0 0,1 0 0,-1-1 0,-16-16 3231,-9 9-3556,-11 10-60,-1 0-1,1 3 1,0 1-1,-53 14 0,39-8-198,-284 51-5549,289-56 226,-47-1 1,58-4 555,13 0 1655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16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1212 95 1216,'18'-13'8638,"-13"10"-7449,-1 0 0,1 1 0,-1 0 0,1 0 0,0 0 1,0 0-1,0 1 0,0 0 0,6-1 0,0 40 1170,-8-22-2086,18 41-6,3 0-1,3-1 1,2-1-1,38 54 1,-38-61-151,-26-44-109,5 9 22,0 0 1,0 1 0,-2 0-1,8 22 1,-13-33-18,0 0 1,0-1 0,-1 1 0,1 0 0,-1 0-1,0 0 1,0 0 0,0 0 0,0 0 0,0 0-1,0-1 1,-1 1 0,0 0 0,1 0-1,-1 0 1,0-1 0,0 1 0,-1 0 0,1-1-1,0 1 1,-1-1 0,0 1 0,1-1 0,-1 0-1,0 0 1,0 0 0,0 0 0,-1 0 0,1 0-1,-4 2 1,-36 16 41,-1-1 0,0-2 0,-1-2 0,-86 16 0,85-20-43,-21 4-70,1-3-1,-2-2 0,-75 0 0,101-10 25,-1-2 0,1-2 0,0-1 0,0-3 0,1-1 0,-51-18 0,25 4 16,-3 0 16,2-3-1,0-3 1,-79-47 0,140 73 17,0-1-1,0 0 1,1-1 0,-1 1 0,1-1 0,0 0-1,1 0 1,-1-1 0,1 0 0,0 1 0,-5-11-1,7 11 3,1 0-1,0 0 0,-1 0 0,1 0 0,1 0 1,-1 0-1,1 0 0,0 0 0,0 0 0,1 0 1,-1-1-1,1 1 0,0 0 0,0 0 0,1 1 1,2-8-1,24-61-102,-4-1-1,-4-1 1,14-95 0,-34 168-28,1-1 0,-1 1-1,0 0 1,0-1 0,1 1 0,-1 0-1,1 0 1,0-1 0,0 1 0,0 0-1,0 0 1,0 0 0,0 0 0,1 0-1,-1 0 1,0 0 0,1 1 0,0-1-1,-1 0 1,1 1 0,0-1 0,3-1-1,-1 2-328,0 1-1,-1-1 1,1 1-1,0 0 1,-1 0-1,1 1 1,0-1-1,0 1 1,-1-1-1,1 1 1,-1 0 0,1 1-1,6 2 1,10 4-1927,-9-5 215,1 2-1,-1-1 1,0 2-1,10 6 1,-7 0-935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1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8 468,'2'1'792,"-1"1"1,0-1-1,1 0 0,-1 0 0,1 1 0,0-1 1,-1 0-1,1 0 0,0-1 0,-1 1 1,1 0-1,0-1 0,0 1 0,0-1 1,0 1-1,0-1 0,0 0 0,-1 0 0,1 0 1,3 0-1,43-11 7543,-24 4-8307,-2 4-3587,0 2-1895,22 2-6773,-29 3 8251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17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1315 18 2904,'-6'-17'15646,"6"17"-15256,-1 0 1,1 0 0,-1 0-1,1 0 1,-1 0 0,1-1-1,-1 1 1,0 0-1,-32 45 894,-103 123 371,-79 93 527,-535 515-766,631-660-115,119-115-1289,-1 0 1,0-1-1,1 1 1,-1 0-1,0 0 0,0 0 1,0-1-1,0 1 1,0 0-1,1-1 1,-1 1-1,0-1 1,0 1-1,0-1 0,0 1 1,-1-1-1,1 0 1,0 1-1,0-1 1,-2 0-1,-3-27-4741,5 22 3572,0-9-2026,0 9 1814,1 1 0,0 0 1,-1-1-1,0 1 0,0-1 1,0 1-1,-1 0 0,1 0 1,-4-6-1,-3 0-2659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17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522 66 1876,'11'-65'20703,"-26"101"-19259,4-18-1141,0 0 1,0-1 0,-2-1-1,0 0 1,-1 0-1,-1-1 1,0-1-1,-1 0 1,-1-2-1,-32 21 1,12-13-1147,-1-1 1,-1-2-1,0-1 1,-57 14-1,92-29 245,1 0 0,-1 0 0,-1-1 0,1 1 0,0-1 0,0 0 0,0 0-1,0 0 1,0 0 0,-8-3 0,10 3-114,0-1 0,0 0 0,0 0-1,0 0 1,1 0 0,-1 0 0,0-1 0,0 1 0,1 0 0,-1-1-1,1 0 1,-1 1 0,1-1 0,-2-3 0,-2-4-3040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38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42 183 448,'5'1'1360,"-1"0"1,0 0-1,0 1 1,1 0-1,-1 0 1,0 0-1,0 0 0,-1 0 1,6 5-1,22 11 2502,-15-14-3559,0 0 1,0-1 0,0-1 0,0 0 0,0-1-1,0-1 1,0 0 0,1-1 0,27-6-1,-18 2-289,0-2-1,0 0 0,-1-2 0,0-1 0,27-15 0,-45 21 4,0-1 0,-1 1 0,1-1 1,-1 0-1,0 0 0,-1-1 0,1 0 0,-1 0 0,-1 0 0,1-1 1,-1 1-1,5-11 0,-8 15-1,0 0 1,0 0 0,-1-1-1,1 1 1,-1 0-1,1 0 1,-1 0 0,0 0-1,0-1 1,0 1 0,0 0-1,0 0 1,-1 0-1,1-1 1,-1 1 0,1 0-1,-1 0 1,0 0-1,-1-2 1,0 1 1,0 1 1,0-1 0,0 1-1,-1 0 1,1 0-1,-1 0 1,1 0-1,-1 0 1,0 0-1,0 1 1,0 0-1,0-1 1,0 1-1,0 0 1,0 0-1,-6 0 1,-11-3-23,0 1-1,0 1 1,-1 0-1,1 2 1,0 1-1,0 0 1,0 1 0,0 1-1,0 1 1,-34 12-1,39-11 13,0 2 0,0 0 0,0 0 0,1 1 0,0 1 0,1 0 0,0 1 0,0 1-1,1 0 1,1 0 0,0 1 0,0 1 0,-15 23 0,17-20 76,1 1 1,0 0-1,1 1 1,1-1-1,0 1 1,1 0-1,2 1 1,-3 20-1,5-25-15,0 0-1,1 0 1,1 0-1,0 0 0,0 0 1,2 0-1,0-1 1,0 1-1,1-1 1,1 0-1,10 21 0,-12-28-96,1-1 0,-1 1 0,1-1 0,0 0 0,1 0 0,-1 0 0,1-1 0,0 0 0,0 0 0,0 0-1,0 0 1,1-1 0,0 0 0,-1 0 0,1 0 0,0-1 0,1 0 0,-1 0 0,0 0 0,0-1-1,1 0 1,-1 0 0,1-1 0,-1 0 0,1 0 0,-1 0 0,9-2 0,13-3-1270,0-2 0,0-1 1,-1-1-1,47-22 0,-56 23 225,45-21-3233,85-52 1,-110 56 3818,0-1 1,-2-2 0,39-40-1,-53 46 729,-2-1 0,-1-1-1,17-27 1,-28 37 675,0 1 0,-1-1 1,-1-1-1,7-21 0,-12 35-680,-1 0-1,1 0 1,-1-1 0,1 1 0,-1 0-1,0 0 1,0-1 0,1 1 0,-1 0-1,0 0 1,0-1 0,0 1 0,0 0-1,-1 0 1,1-1 0,0 1 0,0 0-1,-1 0 1,1 0 0,-1-1-1,1 1 1,-1 0 0,1 0 0,-1 0-1,0 0 1,0 0 0,1 0 0,-1 0-1,-2-1 1,1 1-92,0 0 0,0 1-1,-1-1 1,1 1 0,-1-1-1,1 1 1,0 0 0,-1 0-1,1 0 1,-1 0 0,1 1 0,0-1-1,-1 1 1,-2 0 0,-10 3-123,1 2 0,0-1 0,-26 16 0,18-8 43,2 2 0,0 0-1,0 2 1,2 0 0,0 1-1,-22 29 1,29-33 58,1 0-1,0 1 1,2 0-1,-1 1 1,2 0 0,0 1-1,1-1 1,0 1 0,-5 35-1,10-49-100,0 0-1,1 0 1,0 1-1,0-1 1,0 0-1,0 0 1,0 1-1,0-1 1,1 0-1,0 0 1,0 0-1,0 1 1,0-1 0,0 0-1,0 0 1,1-1-1,-1 1 1,1 0-1,0 0 1,0-1-1,0 1 1,3 2-1,-1-3-6,-1 0 0,0-1 0,1 1 0,-1-1 0,1 0 0,-1 0 0,1 0 0,-1 0 0,1-1 0,0 1 0,-1-1 0,1 0 0,0 0 1,-1 0-1,1-1 0,0 1 0,-1-1 0,1 0 0,4-2 0,10-3-110,-1 0 1,0-2-1,0 0 1,-1-1-1,0 0 1,0-2-1,-1 0 1,0 0-1,22-24 1,-21 18-74,-1 0 0,-1-2 0,0 1 1,-1-2-1,-1 0 0,-1 0 0,12-34 0,-36 89 973,-30 88 1146,39-109-1899,1 0 1,0 0 0,1 1 0,1-1 0,0 1-1,2 24 1,-1-38-97,0 0-1,0-1 1,0 1 0,0 0-1,0 0 1,1-1 0,-1 1-1,0 0 1,0 0-1,1-1 1,-1 1 0,1 0-1,-1-1 1,1 1 0,-1 0-1,1-1 1,-1 1 0,1-1-1,-1 1 1,1-1 0,0 1-1,-1-1 1,1 0-1,0 1 1,-1-1 0,1 1-1,0-1 1,0 0 0,-1 0-1,2 1 1,28-6-1475,26-24-1943,-37 14 1606,0 0 0,-1-2 0,0 0 0,30-38 0,50-87 8,-87 131 3888,-9 21 1502,-8 23 1413,-54 69 88,39-70-4507,2 1 0,-24 59-1,43-92-533,-1 0 0,1 0 0,0 0-1,0 0 1,0 0 0,0 0 0,0 0-1,0 1 1,0-1 0,0 0-1,0 0 1,0 0 0,0 0 0,0 0-1,0 0 1,0 0 0,0 0 0,0 1-1,0-1 1,0 0 0,0 0-1,0 0 1,0 0 0,0 0 0,0 0-1,0 0 1,0 0 0,1 0 0,-1 0-1,0 1 1,0-1 0,0 0 0,0 0-1,0 0 1,0 0 0,0 0-1,0 0 1,0 0 0,0 0 0,0 0-1,0 0 1,1 0 0,-1 0 0,0 0-1,0 0 1,0 0 0,0 0-1,0 0 1,0 0 0,0 0 0,0 0-1,0 0 1,1 0 0,-1 0 0,0 0-1,0 0 1,0 0 0,0 0-1,0 0 1,0 0 0,0 0 0,0 0-1,0 0 1,1 0 0,-1 0 0,0 0-1,0 0 1,12-6 48,10-9-22,6-7-66,28-25-532,75-46 1,-128 92 569,-1-1 1,1 1-1,-1-1 0,1 1 1,-1 0-1,1 0 0,0 0 1,0 0-1,-1 0 0,1 1 1,0-1-1,0 1 0,0 0 1,5 0-1,-7 1 35,0 0 0,0-1 0,0 1 1,1 0-1,-1 0 0,-1 0 0,1 0 0,0 0 0,0 0 1,0 0-1,0 0 0,-1 1 0,1-1 0,0 0 0,-1 0 1,0 1-1,1-1 0,-1 0 0,1 0 0,-1 1 0,0-1 1,0 1-1,0-1 0,0 0 0,0 1 0,0-1 0,0 0 1,0 1-1,-1-1 0,1 0 0,-1 1 0,0 1 0,-4 18 692,0 0 0,-2 0 0,-1-1 0,-14 28 0,11-23 20,0 0 0,-9 35 0,16-47-633,1-1-156,0 1 1,1 0 0,-2 19-1,11-46-5374,7-13 337,-11 6-2163,-6 5 3317,-2-3 28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18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71 2940,'2'-38'12654,"2"17"-7547,5 9-3298,2 12-5254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18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500 481 1144,'-8'9'4216,"-7"15"7866,19-16-8533,15-3-3511,-13-5-33,0 0 0,0-1 0,-1 1 0,1-1 0,-1 0-1,1-1 1,-1 1 0,1-1 0,-1 0 0,0 0 0,6-4 0,-9 5-77,1 0-1,-1 0 1,0-1-1,0 1 1,0-1-1,0 1 1,0-1-1,0 0 1,0 0-1,-1 0 1,1 0-1,-1 0 1,1 0-1,-1 0 1,0 0-1,1-1 1,-1 1-1,-1-1 1,1 1-1,0-1 1,0 1-1,-1-1 0,0 1 1,1-1-1,-1 1 1,0-5-1,-1 6 54,0-1 0,1 1 0,-1 0 0,0-1 0,1 1 0,-1 0-1,0 0 1,0-1 0,0 1 0,0 0 0,0 0 0,-1 0-1,1 0 1,0 1 0,0-1 0,-1 0 0,1 0 0,0 1 0,-1-1-1,1 1 1,-1-1 0,1 1 0,-1 0 0,1-1 0,0 1 0,-1 0-1,0 0 1,1 0 0,-1 0 0,1 0 0,0 0 0,-3 1-1,-57 9 212,51-8-172,-80 18 528,-12 3 1235,-128 13-1,229-36-1718,0 1 0,-1-1 0,1 0 0,0 0 0,-1 1 0,1-1 0,0 0 0,-1 0 0,1 0 0,0-1-1,-1 1 1,1 0 0,0 0 0,-1-1 0,1 1 0,0-1 0,0 1 0,0-1 0,-1 1 0,1-1 0,0 0 0,0 0-1,0 0 1,0 1 0,0-1 0,0 0 0,0 0 0,0 0 0,1 0 0,-1-1 0,0 1 0,0 0 0,1 0-1,-1 0 1,1-1 0,-1 1 0,1 0 0,0 0 0,-1-1 0,1 1 0,0 0 0,0-1 0,0 1 0,0 0 0,0-1-1,0 1 1,0 0 0,1-3 0,2-8 120,0 0 0,1 1 0,0-1 0,10-16 0,-4 6-5,10-31-540,-2 0-1,-2-1 1,-3-1-1,7-61 0,-19 114 76,-1 1 1,0-1-1,-1 0 0,1 0 0,0 0 0,0 0 0,-1 0 0,1 0 0,-1 0 0,0 0 1,1 0-1,-1 0 0,0 1 0,0-1 0,0 0 0,0 1 0,-1-1 0,1 1 0,0-1 0,-1 1 1,1-1-1,-1 1 0,1 0 0,-1 0 0,0 0 0,1 0 0,-1 0 0,0 0 0,0 0 1,0 1-1,1-1 0,-1 1 0,0-1 0,0 1 0,0 0 0,-2-1 0,-9 0-1830,1 0-1,-1 1 1,1 0 0,-16 2-1,23-1 1750,-26 1-3000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19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1096 23 2388,'-5'-16'11743,"-7"10"-4635,8 5-6620,1 1-1,-1 0 1,0 0 0,1 1-1,-1-1 1,1 1-1,0 0 1,-1 0-1,-4 1 1,0 1-395,0 1 0,0-1-1,1 1 1,0 1 0,-1-1 0,1 1-1,1 0 1,-8 8 0,8-5 41,1 0 1,0 1-1,1 0 0,-1 0 1,2 1-1,-1-1 0,2 1 1,-1 0-1,1-1 0,0 1 1,1 0-1,1 0 0,0 18 1,2 11 228,3 1 1,9 42 0,-10-64-295,10 51 67,-5-34-107,-2 1 0,-1-1 0,-2 1 0,-1 1 1,-2-1-1,-6 58 0,1-60-43,2 55 1,3-62-34,-2-1 0,0 0 0,-10 47-1,9-67 55,-1-1-1,1 0 0,-1-1 0,0 1 0,0 0 0,-1-1 0,0 0 0,1 1 0,-1-1 0,-1-1 0,1 1 1,0-1-1,-1 0 0,0 0 0,0 0 0,0 0 0,0-1 0,0 0 0,-9 3 0,-11 2 39,1 0-1,-48 7 1,15-7-14,-1-3 0,1-1 0,-92-10 1,115 4-38,0-2-1,0-2 1,1-1 0,0-1 0,1-2 0,0-2-1,-42-21 1,64 28-20,1 0 0,1 0 0,-1-1 0,1 0-1,0 0 1,1-1 0,-1 0 0,2-1 0,-1 1 0,1-1 0,1-1-1,-10-17 1,10 11-71,-1 1-1,2-1 0,0 0 0,1 0 0,0 0 1,2 0-1,-1 0 0,3-17 0,0 7-91,2 1 0,0-1 0,2 1 0,1 0 1,1 0-1,1 1 0,1 0 0,1 0 0,1 1 0,26-39 0,65-70-4087,-41 73-2333,5 11-6047,-51 39 9217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19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20 2216,'15'16'7324,"5"3"6913,-13-17-9092,-5-10-3801,-3 5-2810,-1 0-1,0 0 1,0 0-1,0 1 1,0-1 0,0 1-1,-1 0 1,1-1-1,-1 1 1,1 0 0,-1 1-1,0-1 1,0 0-1,-3-1 1,1 0-1215,-7-6-1656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20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456 1 236,'-31'8'2310,"-130"31"4760,111-28-5819,0-3-1,-96 3 0,146-11-1263,-1 1 0,0-1-1,1 0 1,-1 0 0,0 0-1,1 0 1,-1 0 0,1 0-1,-1 0 1,0 0 0,1-1-1,-1 1 1,0 0 0,1 0-1,-1 0 1,1-1 0,-1 1-1,1 0 1,-1 0 0,0-1-1,1 1 1,-1-1 0,1 1-1,0-1 1,-1 1 0,1 0-1,-1-1 1,1 1 0,0-1-1,-1 0 1,1 1 0,-1-2-1,10-18-2440,26-18-4279,-26 30 4853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21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755 17 548,'5'-2'4449,"-5"1"-4255,0 1-1,0 0 1,0 0-1,0-1 1,0 1-1,0 0 0,1 0 1,-1-1-1,0 1 1,0 0-1,-3-5 4257,3 4-4257,-1 1 10,0-1 1,1 1-1,-1-1 0,1 1 0,-1-1 1,0 1-1,1 0 0,-1-1 0,0 1 1,1 0-1,-1 0 0,0-1 0,0 1 1,1 0-1,-1 0 0,0 0 0,0 0 1,1 0-1,-1 0 0,0 0 0,0 0 1,0 0-1,1 0 0,-1 0 0,0 1 1,1-1-1,-1 0 0,0 0 0,0 1 1,0 0-1,-25 11 695,1 0 0,-2-2-1,0-1 1,0-1 0,0-1 0,-49 5 0,-171-3 784,187-9-1626,-133 10-2126,194-28-6988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21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370 16 1484,'19'-15'19298,"-27"23"-17196,-115 109 614,-71 62-1665,187-173-1023,-1-1 0,1 1 0,0 1 0,1-1 0,-1 1 0,1 0 0,1 1 0,-6 7-1,12-14-2,-1 0 0,0 0 0,0-1 0,1 1 0,-1 0 0,0-1 0,1 1 0,-1-1 0,1 1 0,-1 0 0,1-1 0,-1 1 0,1-1 0,-1 1-1,1-1 1,0 0 0,-1 1 0,1-1 0,-1 1 0,1-1 0,0 0 0,0 0 0,-1 1 0,1-1 0,0 0 0,-1 0 0,1 0 0,0 0 0,0 0 0,0 0-1,30 5 724,-29-4-642,2-1-21,17 3 277,1 0 0,-1 1 0,0 1 0,23 9 0,-37-11-329,0 1 0,0 0 0,0 0 0,-1 0 0,0 1 0,0 0 0,0 0 0,0 1 0,-1 0 0,1 0 0,-2 0 0,1 0 0,-1 1 0,7 14 0,6 16 40,-2 1 0,12 50 0,-8-22-605,-15-54 2245,0-4-3419,-43-16-26355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24.9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90 1184,'-5'-37'15198,"-17"-10"-5215,19 42-8912,-1 12 2335,-6 33-2130,11-8-1204,1 0 0,1 0 0,2 0 0,1 0 0,2-1 1,1-1-1,1 1 0,21 40 0,-4-12-124,3 6-375,41 64-1,-61-99-3873,-8-20 409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25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1832 14 1716,'3'-2'1176,"1"0"-1,-1 0 0,1 1 1,-1-1-1,1 1 0,0 0 1,0 0-1,5 0 0,-6 0-616,0 1-1,0 0 0,0 1 1,0-1-1,0 0 0,0 1 0,0 0 1,0-1-1,5 4 0,-4-2-388,0 0 0,-1 1 1,1 0-1,0-1 0,-1 1 0,0 1 0,0-1 0,0 0 0,0 1 0,0 0 0,-1 0 0,1-1 0,-1 1 0,0 1 0,2 4 1,2 7-76,0 1 1,-1-1 0,-1 1-1,3 26 1,-7-39-114,1-1-1,-1 1 1,0-1 0,0 1 0,-1-1 0,1 0-1,-1 1 1,0-1 0,0 1 0,0-1 0,0 0-1,-1 0 1,-1 4 0,2-6-24,-1 1 0,1-1 0,-1 1 0,1-1 0,-1 0 1,0 1-1,0-1 0,1 0 0,-1 0 0,0 0 0,0-1 0,0 1 0,0 0 0,0-1 0,0 1 0,0-1 0,0 0 0,0 1 0,-1-1 1,1 0-1,0 0 0,0-1 0,-4 0 0,-2 0-197,0-2 0,0 1-1,0-1 1,0 0 0,1-1 0,-1 0 0,1 0 0,0 0 0,0-1-1,0 0 1,1-1 0,-9-8 0,0-1-857,1 0-1,1-1 1,-21-34-1,31 45 899,1 0 0,-1-1 0,1 1 0,1-1 0,-1 0 0,0-6-1,1 11 279,1 0-1,-1 0 0,1 0 0,0 0 0,0 0 1,0 0-1,0 0 0,-1 0 0,1 0 0,0 0 0,1 0 1,-1 0-1,0 0 0,0 0 0,0 0 0,1 0 1,-1 0-1,0 1 0,1-1 0,-1 0 0,1 0 0,-1 0 1,1 0-1,-1 0 0,1 1 0,0-1 0,-1 0 1,1 1-1,0-1 0,0 0 0,-1 1 0,1-1 0,0 1 1,0-1-1,0 1 0,0-1 0,0 1 0,0 0 1,0-1-1,-1 1 0,1 0 0,2 0 0,-3 0 13,1 0 0,-1 0 0,1 0 0,-1 0 0,1 0 0,-1 0-1,1 0 1,-1 0 0,1 0 0,-1 0 0,1 0 0,-1 0 0,1 1 0,-1-1-1,1 0 1,-1 0 0,1 1 0,-1-1 0,0 0 0,1 1 0,-1-1 0,1 0-1,-1 1 1,0-1 0,1 0 0,-1 1 0,0-1 0,0 1 0,1-1-1,-1 1 1,0-1 0,0 2 0,-3 18 968,-20 14-657,0-17-353,0-2 0,0-1 1,-1 0-1,-1-2 0,0-1 0,-1 0 1,-29 6-1,7-5-147,0-1 0,0-3 0,-55 2 0,96-9 17,-68-2-794,73 1 703,-1 0 1,0 0 0,0 0 0,0-1 0,1 1 0,-1-1 0,0 0 0,1 0 0,-1 0 0,1 0 0,-1 0 0,1-1 0,-1 1 0,1-1 0,0 0 0,0 1 0,0-1 0,0 0 0,0 0 0,0 0 0,0-1 0,-2-2 0,4 1-15,0 1 1,0-1-1,0 1 1,0-1-1,0 1 1,1-1 0,-1 1-1,1-1 1,0 1-1,0-1 1,0 1-1,1 0 1,-1 0 0,1 0-1,0 0 1,0 0-1,0 0 1,0 0-1,0 0 1,5-3 0,51-50-794,-49 48 1398,-1 1 0,1 1 0,1 0 0,-1 0 0,1 1-1,20-8 1,-27 12-234,-1 0-1,0 0 0,1 1 0,-1-1 0,1 1 1,-1 0-1,1 0 0,0 0 0,-1 0 0,1 0 0,-1 0 1,1 1-1,-1-1 0,1 1 0,-1 0 0,0 0 1,1 0-1,-1 0 0,0 0 0,1 0 0,-1 1 1,0-1-1,0 1 0,0-1 0,0 1 0,-1 0 1,1 0-1,0 0 0,-1 0 0,1 0 0,-1 0 1,0 0-1,0 0 0,1 1 0,0 2 0,0 0-43,0-1 0,0 1 0,-1 0 0,1 0 0,-1 0 0,0-1 0,0 1 0,-1 0 0,1 0 0,-1 0 0,0 0 0,-1 0 0,1 0 0,-1 0 0,0 0 0,0 0 0,-1 0 0,1 0 0,-1-1 0,0 1 0,0 0 0,-1-1 0,1 0 0,-1 0 0,-5 6 0,0-1 64,-1-1 0,-1 0 0,1 0 0,-1-1-1,-1 0 1,1-1 0,-1 0 0,-1 0 0,-14 4 0,-40 12 64,-1-2 0,0-4 0,-113 13 0,-209-7 1,284-21-259,-1-5-1,-145-24 0,243 26 280,12 1-84,31 4 22,55 9-58,145 52-2029,-210-57 710,-20-6 467,0 0 1,0 0-1,0-1 1,0 1 0,1-1-1,7-1 1,-1-1-2774,0 0 0,0-1 0,18-7-1,-13 4-203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26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774 50 1196,'1'-1'577,"1"1"0,-1-1-1,0 1 1,0 0 0,1-1-1,-1 1 1,0 0 0,1 0-1,-1 0 1,0 0 0,1 0 0,-1 0-1,0 0 1,1 0 0,-1 1-1,0-1 1,0 0 0,1 1 0,-1-1-1,0 1 1,0 0 0,0-1-1,0 1 1,1 0 0,-1 0-1,1 1 1,-6 11 4181,-17 2-5026,-18 4 528,0-2 0,-1-2-1,-64 16 1,-131 16-1073,228-45 776,-138 17-875,130-18 816,1-1 1,-1 0-1,1-1 0,0 0 0,0-1 0,-1-1 1,-26-9-1,39 12 107,1-1 1,-1 0-1,0 0 0,0 0 1,0 1-1,1-2 1,-1 1-1,1 0 0,-1 0 1,1 0-1,-1-1 1,1 1-1,-1-1 0,1 1 1,0-1-1,0 1 1,0-1-1,0 0 1,0 0-1,0 1 0,1-1 1,-1 0-1,1 0 1,-1 0-1,0-3 0,2 1 20,-1 0 0,1 0 0,-1 0-1,1 0 1,0 0 0,1 1 0,-1-1 0,1 0-1,-1 1 1,1-1 0,0 1 0,3-4-1,5-6 100,0 0-1,1 1 1,1 0-1,0 1 1,14-11-1,29-10 322,-52 30-499,0 1 1,0 0-1,0 0 1,1 0 0,-1 0-1,0 0 1,0 1-1,1-1 1,-1 1 0,1 0-1,-1 0 1,0 0-1,1 0 1,-1 1 0,0-1-1,5 2 1,-8-1-51,1-1-1,-1 0 1,0 0 0,1 0-1,-1 0 1,0 0 0,1 1 0,-1-1-1,0 0 1,1 0 0,-1 0-1,0 1 1,0-1 0,1 0-1,-1 1 1,0-1 0,0 0 0,0 0-1,1 1 1,-1-1 0,0 0-1,0 1 1,0-1 0,0 0 0,0 1-1,0-1 1,1 1 0,-1-1-1,0 0 1,0 1 0,0-1-1,0 0 1,0 1 0,-1-1 0,1 0-1,0 1 1,0 0 0,-12 13-3617,-21 8-2280,32-22 5797,-24 14-3424,-5 3 37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1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1184,'46'7'10512,"4"-7"-5370,9 1-2618,443 46 2570,53 4-3286,627 17-715,-991-60-1091,652 6 42,-808-15-217,151-8 437,-65-9-2911,-118 17 2093,1 0-1,-1-1 1,0 1 0,1-1 0,-1 1-1,0-1 1,0 0 0,0 0 0,0 0-1,0 0 1,4-6 0,-4 5-637,0 0-1,0-1 1,-1 0 0,0 1 0,0-1 0,0 0 0,0 0 0,2-8-1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26.5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560 0 460,'-6'7'16078,"-4"5"-10977,-60 65-4195,68-76-901,-195 158 291,154-128-2008,-56 29 0,90-56 762,1 0 0,-1-1-1,0 0 1,0 0-1,-16 2 1,-23-1-7928,32-4 5584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26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848 58 2116,'11'-8'2424,"1"1"0,0 0 0,1 1 0,23-9 0,-26 12-1942,1 0 0,0 0 0,-1 1 0,1 1 0,0-1 0,0 2 0,0 0 0,0 0 0,0 1 0,21 4 0,-31-5-465,0 0-1,0 0 0,0 0 0,0 0 0,0 1 0,0-1 0,0 0 1,-1 1-1,1-1 0,0 1 0,0-1 0,0 1 0,0-1 0,-1 1 1,1-1-1,0 1 0,-1 0 0,1-1 0,0 1 0,0 1 0,-8 11 442,-30 5 239,-63 9-89,58-17-75,0 2 0,-79 34 0,107-40-372,1 2 0,0 0 1,1 0-1,-1 1 1,2 1-1,-1 0 0,2 1 1,-1 0-1,1 0 1,1 1-1,0 0 1,-11 21-1,6-4 211,2 0-1,0 0 1,2 1-1,2 1 1,-8 48-1,-7 162 2282,12-100-1052,-23 127-972,25-221-550,-2-1 1,-2-1-1,-32 75 1,-4-24-80,-5-3 0,-67 88 0,102-153 0,5-5 0,12-18 0,-1 1 0,1-2 0,-1 1 0,-1 0 0,1 0 0,-1-1 0,1 0 0,-6 5 0,-6-79-3923,10 43 1201,-1-4-2500,-1 0 0,-2 1-1,-13-33 1,10 36 1225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27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24 3052,'-1'-24'14203,"1"40"-8046,-1 39-4216,5 18-710,4-1 0,3 0 0,37 127 0,-7-32-826,-35-140-580,1 0-196,-1 0 0,-2 1 1,0 0-1,-2 56 1,-2-77-199,-1 1 1,-1 0 0,1-1-1,-1 0 1,-1 1-1,1-1 1,-1 0 0,-1 0-1,-6 12 1,5-14-381,1 0 0,-1 1 1,0-1-1,0-1 0,0 1 0,-1-1 0,1 0 1,-1 0-1,0-1 0,0 1 0,-1-1 0,-8 3 1,-9 0-2743,-3 0-18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28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1427 173 1668,'2'-4'1285,"0"-1"-1,0 1 0,-1 0 1,1 0-1,-1-1 1,0 1-1,-1-1 0,1 1 1,-1-1-1,1 1 1,-1-1-1,-1 1 1,1-1-1,-1 1 0,0-1 1,0 1-1,-2-6 1,0 12-1155,-1-1 1,1 1-1,-1 0 0,1 1 1,0-1-1,0 1 1,0-1-1,-5 6 1,-4 8-112,1 0 0,1 0 1,-10 22-1,-25 37 20,26-50-55,-2-1-1,-1-1 0,-1-1 1,0-1-1,-2-1 0,0-1 0,-2-1 1,0-2-1,0 0 0,-2-2 1,0-1-1,0-1 0,-1-2 0,-51 12 1,58-21-21,0-1 0,1 0-1,-1-2 1,0 0 0,-34-9 0,-44-5-150,55 15 122,-52 5 0,63-1 75,0-2 1,0-1-1,-52-7 0,86 7-10,0 0 1,0 0-1,0 0 0,0 0 1,0-1-1,0 1 1,0 0-1,1-1 0,-1 1 1,0-1-1,0 1 0,0-1 1,0 1-1,1-1 1,-1 1-1,0-1 0,1 0 1,-1 1-1,0-1 0,1 0 1,-1 0-1,1 1 0,-1-1 1,1 0-1,0 0 1,-1 0-1,1-1 0,-1 0-1,1 0-1,0-1 1,0 1-1,1 0 0,-1 0 1,0 0-1,1-1 1,-1 1-1,1 0 0,0 0 1,1-3-1,6-9-37,0 1 0,18-24 0,-17 25-15,12-19-402,-2 0 1,28-62-1,-39 74 211,-1 0 1,-1 0 0,-1 0-1,0 0 1,-2-1 0,3-38-1,-12 24 313,5 33-60,1 0 0,-1 1 0,1-1 0,-1 0 0,1 0 1,-1 1-1,0-1 0,1 0 0,-1 1 0,0-1 0,1 0 0,-1 1 0,0-1 0,0 1 0,0-1 0,0 1 0,0 0 0,0-1 1,1 1-1,-2 0 0,-2 0 11,0 0 1,0 0-1,0 1 1,0 0-1,0 0 1,0 0-1,0 0 1,0 1-1,1-1 1,-1 1-1,1 0 1,-6 3-1,-4 4-10,0 0 0,0 1 0,1 0 0,0 0 0,-12 16 0,20-22-5,0 1-1,0 0 0,0 0 0,1 0 1,-1 0-1,1 1 0,0-1 1,1 1-1,-1 0 0,1 0 0,0 0 1,1 0-1,0 0 0,0 0 0,-1 10 1,3-13 1,0 0 1,-1 0-1,1 0 0,1 0 1,-1-1-1,0 1 1,1 0-1,-1-1 0,1 1 1,0-1-1,0 0 0,0 1 1,0-1-1,0 0 1,0 0-1,0-1 0,1 1 1,-1 0-1,1-1 1,0 1-1,-1-1 0,1 0 1,0 0-1,0 0 1,0 0-1,-1 0 0,1-1 1,4 1-1,12 2 33,-1-1 0,1 0 0,23-2 0,-29 0-28,39-5 7,-39 3-17,1 1 0,-1 0 0,0 1 0,14 1-1,-27-1 5,1 0-1,0 0 0,-1 0 0,1 0 0,-1 0 0,1 0 1,0 0-1,-1 1 0,1-1 0,-1 0 0,1 0 0,-1 0 0,1 1 1,-1-1-1,1 0 0,-1 1 0,1-1 0,-1 0 0,1 1 1,-1-1-1,1 1 0,-1-1 0,0 1 0,1-1 0,-1 1 1,0-1-1,0 1 0,1-1 0,-1 1 0,0-1 0,0 1 0,0 0 1,1 0-1,-11 21 186,-27 15 165,9-14-282,-1-1 1,-1-1-1,-1-2 0,-36 16 0,57-29-70,-1-1-1,0-1 1,0 0 0,-1 0-1,1-1 1,-1-1 0,1 0-1,-1 0 1,0-1-1,0-1 1,0 0 0,1 0-1,-1-2 1,0 1 0,0-1-1,-16-6 1,24 6 7,0 0 1,0-1-1,0 0 0,0 0 1,0 0-1,1 0 0,0-1 1,0 1-1,0-1 0,0 0 1,0 0-1,1 0 0,-1 0 1,1 0-1,0 0 0,0-1 1,1 1-1,-1-1 0,0-8 1,-3-10 99,2-1 0,-1-39 0,3 41-28,1-66 167,2 61-222,-2 0 1,-6-53-1,5 77-69,1-2-81,-1 1 0,0-1 0,0 1 0,-1-1 0,1 1 1,-1 0-1,-2-6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28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1 153 2840,'83'-20'10707,"0"-8"-4116,78-40-1766,-143 59-3814,-4-1-4395,-14 10 3229,1 0 0,-1 0 0,0-1-1,0 1 1,0 0 0,1 0 0,-1 0 0,0-1-1,0 1 1,0 0 0,0 0 0,0 0 0,0-1-1,1 1 1,-1 0 0,0 0 0,0-1 0,0 1-1,0 0 1,0 0 0,0-1 0,0 1 0,0 0-1,0 0 1,0-1 0,0 1 0,0 0 0,0 0-1,0-1 1,-1 1 0,1 0 0,0 0 0,0-1-1,0 1 1,0 0 0,0 0 0,0 0 0,-1-1-1,-19-5-6841,4 4 3307,-5 2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29.0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50 3188,'-11'-13'12065,"9"-15"-4860,2 19-6100,-43 14-13474,20-2 8573,-1 1-46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29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391 96 2252,'5'-49'13860,"-5"45"-12900,0-1 1,0 1-1,-1 0 1,0 0-1,1-1 1,-1 1-1,-1 0 1,1 0-1,-3-5 1,5 59 1691,78 166-1488,-17-54-840,-39-94-322,-4 0 1,-2 2 0,-3 0-1,-4 1 1,3 111 0,-12-132-69,-5 152-209,1-163 190,-2 0-1,-1 1 1,-12 39 0,12-63-16,-1 0 1,0-1-1,-1 1 1,-1-1-1,0-1 1,-1 1-1,0-2 0,-1 0 1,-1 0-1,0-1 1,-1 0-1,0-1 1,-1 0-1,0-1 1,-31 15-1,33-18 21,-1-1 0,0 0 0,0-1 0,-1 0 0,1-1-1,-1-1 1,0 0 0,0-1 0,0 0 0,0-1 0,-1-1 0,1-1 0,0 1-1,0-2 1,0 0 0,0-1 0,0 0 0,0-1 0,-22-10 0,29 10 76,1-1 0,-1 1 0,1-1-1,0 0 1,0-1 0,1 0 0,0 1 0,0-2 0,0 1 0,0 0 0,1-1 0,0 0 0,1 0 0,0 0 0,0-1 0,0 1 0,1-1 0,0 1 0,0-1-1,1 0 1,0 0 0,0 0 0,1-10 0,1-19 17,2 0-1,0 0 1,15-59 0,-13 74-14,8-35-81,2 1-1,2 1 1,30-62 0,-19 59-2423,39-61 0,-51 84-2279,-12 10-3568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29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562 10 552,'1'-1'557,"1"0"1,-1 0-1,1 0 0,-1 0 0,1 0 1,0 0-1,-1 1 0,1-1 0,0 1 1,0-1-1,0 1 0,-1 0 1,1-1-1,0 1 0,0 0 0,0 0 1,-1 0-1,1 1 0,0-1 0,0 0 1,0 1-1,-1-1 0,1 1 0,2 1 1,0 0-75,-1 0 1,-1 0-1,1 1 1,0-1-1,-1 1 1,1 0-1,-1 0 1,0 0-1,0 0 1,0 0-1,2 5 1,2 6-84,-1 0 1,0 0 0,-1 0 0,0 0-1,1 16 1,-3-8-277,0-1 0,-1 0 1,-1 0-1,-1 1 0,-1-1 0,-6 26 0,7-42-141,0 0 0,0 0 0,-1-1 0,1 1-1,-1-1 1,0 1 0,-1-1 0,1 1-1,-1-1 1,0 0 0,0 0 0,0-1 0,0 1-1,-1 0 1,0-1 0,1 0 0,-1 0 0,0 0-1,-1-1 1,1 1 0,0-1 0,-1 0 0,1 0-1,-1 0 1,0-1 0,0 0 0,1 1-1,-1-2 1,0 1 0,0-1 0,0 1 0,-9-2-1,-1-1-237,-1-1 0,2-1-1,-1 0 1,0-1 0,1 0-1,0-2 1,0 1-1,-21-15 1,7 5-176,27 16 429,1 0-1,0 0 1,-1-1 0,1 1 0,0 0-1,0 0 1,-1 0 0,1 0 0,0 0-1,-1 0 1,1 0 0,0 0 0,-1-1-1,1 1 1,0 0 0,-1 0 0,1 0-1,0 1 1,-1-1 0,1 0 0,0 0-1,-1 0 1,1 0 0,0 0 0,-1 0 0,1 0-1,0 0 1,0 1 0,-1-1 0,1 0-1,0 0 1,0 0 0,-1 1 0,1-1-1,0 0 1,-1 1 0,-3 15 124,7 30 461,-2-33-285,-1-7-197,0-1 0,0 1 0,-1 0 0,1-1 0,-1 1 0,-1-1 0,1 1 0,-1-1 0,0 1 0,0-1 0,-1 0 0,1 0 0,-1 0 0,0 0 0,-1 0 0,-3 4 0,3-6-105,1-1 0,-1 1-1,0 0 1,1-1 0,-1 0-1,0 0 1,0 0 0,0-1-1,-1 1 1,1-1 0,0 0-1,-1 0 1,1 0 0,0-1-1,-1 0 1,1 0 0,-1 0-1,1 0 1,-1-1 0,1 1-1,-6-3 1,-66-23-580,5 1 348,70 25 241,0 0 0,1 0-1,-1 0 1,0 0 0,1 0 0,-1 1-1,1-1 1,-1 0 0,0 0 0,1 1-1,-1-1 1,1 0 0,-1 1 0,0-1-1,1 1 1,-1-1 0,1 0 0,-1 1-1,1-1 1,0 1 0,-1-1 0,1 1-1,0 0 1,-1-1 0,1 1 0,0-1-1,-1 1 1,1 0 0,0-1 0,0 1-1,0 0 1,0-1 0,0 1 0,0 0-1,0-1 1,0 1 0,0 0 0,0 0-1,-1 37 226,1-25-128,-2 3-207,0 1 0,-2-1-1,0-1 1,0 1 0,-10 20-1,-8 10-9313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30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0 127 1004,'16'-14'2992,"-5"4"113,2-2-733,-4 2-700,0 2-544,-3-2-424,-1 5-444,1-1-472,1-2-444,2 0-420,2 0-396,0-2-684,0 2-489,2-2-187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30.3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443 1 744,'-78'71'15587,"-2"8"-10346,-15 20-7555,-40 57-7228,107-119 6118,1 0-124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5:07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1 904,'33'8'11782,"1"-3"-6175,70 0-5398,-117 3-7259,-13 17 4300,21-20 1564,5-5 1158,-20 19-1377,2 0 0,-27 37 0,40-49 1860,0 1 1,1 0 0,0 0-1,0 0 1,1 0 0,0 1-1,0 0 1,1-1 0,1 1-1,-1 0 1,0 17 0,2-22 159,0 0 0,0-1 1,0 1-1,0 0 0,1-1 1,0 1-1,-1 0 0,1-1 1,0 1-1,1-1 0,1 4 0,-3-7-502,1 1-1,-1-1 0,0 1 0,1-1 0,-1 1 1,1-1-1,-1 0 0,1 1 0,-1-1 0,1 0 1,0 0-1,-1 1 0,1-1 0,-1 0 0,1 0 1,-1 0-1,1 0 0,0 0 0,-1 0 0,1 0 1,-1 0-1,1 0 0,0 0 0,-1 0 0,1 0 1,25-15-107,-17 8-702,0-1-1,-1 0 1,0 0 0,8-12 0,-12 15-294,-1 1 1,0-1-1,0 0 1,-1 0-1,0-1 1,0 1-1,0 0 1,0-1-1,-1 1 1,2-11-1,-3-2-2452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2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12 1448,'-3'-10'13384,"3"10"-13301,0-1 0,0 1 0,0 0-1,1 0 1,-1 0 0,0 0 0,0 0 0,0 0 0,0 0 0,0-1 0,1 1 0,-1 0 0,0 0-1,0 0 1,0 0 0,1 0 0,-1 0 0,0 0 0,0 0 0,0 0 0,0 0 0,1 0 0,-1 0-1,0 0 1,0 0 0,0 0 0,1 0 0,-1 0 0,0 0 0,0 0 0,0 1 0,0-1 0,0 0-1,1 0 1,-1 0 0,0 0 0,0 0 0,0 0 0,0 0 0,0 1 0,1-1 0,-1 0 0,0 0-1,0 0 1,0 0 0,0 0 0,0 1 0,0-1 0,0 0 0,0 0 0,0 0 0,0 1-1,0-1 1,0 0 0,0 0 0,0 0 0,0 0 0,0 1 0,0-1 0,0 0 0,0 0 0,0 0-1,0 0 1,0 1 0,0-1 0,9 19 320,0 0-1,-1 1 1,-1 0-1,-1 0 0,-1 0 1,-1 1-1,-1 0 1,0 0-1,-2 0 1,-2 37-1,-1-31-298,-1-1 1,-1 1-1,-2-1 0,0-1 1,-2 1-1,-1-1 0,-1 0 1,-15 27-1,14-29-43,9-18-41,0 0 1,-1 0-1,1 1 1,-1-2-1,0 1 1,-1 0-1,-3 4 1,6-8-1,12-33-233,5-6-751,2 0-1,43-67 1,-26 46-88,-6 12-351,59-78 0,-75 109 1289,1 0 0,1 1 0,1 1 1,0 0-1,0 1 0,1 1 0,34-19 0,-49 30 163,1-1 0,0 1 0,-1 0 1,1 0-1,0 0 0,0 0 0,0 1 0,0-1 0,0 1 1,-1-1-1,1 1 0,0 0 0,0 0 0,0 0 0,0 1 1,0-1-1,0 1 0,0-1 0,0 1 0,-1 0 0,1 0 1,4 3-1,-5-2 17,1 0 1,-1 0-1,0 1 1,0-1-1,0 1 0,0 0 1,-1 0-1,1-1 1,-1 1-1,1 0 1,-1 0-1,0 1 1,0-1-1,0 0 0,-1 0 1,1 0-1,-1 1 1,0-1-1,0 0 1,0 4-1,-1 14 57,-1-1-1,0 0 0,-2 0 1,0 0-1,-9 26 0,-45 95 1094,5-13-640,30-68-2070,23-60 1419,0 0 1,0 0 0,-1 0-1,1 0 1,0 0 0,0 1 0,0-1-1,0 0 1,0 0 0,1 0-1,-1 0 1,0 0 0,0 1-1,0-1 1,0 0 0,0 0 0,0 0-1,0 0 1,0 0 0,0 0-1,0 1 1,0-1 0,0 0 0,0 0-1,0 0 1,1 0 0,-1 0-1,0 0 1,0 0 0,0 0-1,0 0 1,0 0 0,0 1 0,1-1-1,-1 0 1,0 0 0,0 0-1,0 0 1,0 0 0,0 0-1,0 0 1,1 0 0,-1 0 0,0 0-1,0 0 1,0 0 0,0 0-1,0 0 1,1 0 0,-1 0 0,0 0-1,0 0 1,0-1 0,0 1-1,14-5-3724,11-9-2985,-12 4 3033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31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1308,'11'-4'13252,"-11"5"-12928,13 12 3966,3 20-2829,-4 27 817,-2-1 1,2 101-1,-12-114-1699,-2 0 0,-2 0 0,-2 0 0,-13 48 0,7-38-2612,-2-94-6715,11-3-4525,3 32 9562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32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24,'9'-10'9806,"-9"10"-9105,1-1-1,0 1 0,0-1 1,0 1-1,0 0 1,0 0-1,-1-1 1,1 1-1,2 0 1,12 12 6472,-14-10-7087,1 0 0,0 0 0,0 0 0,0 0 0,0-1-1,0 1 1,1 0 0,-1-1 0,0 0 0,6 3 0,-4-4-54,1 1 0,0-1 0,0 1 0,-1-1 1,1-1-1,0 1 0,0-1 0,-1 0 0,1 0 0,-1 0 0,1 0 0,-1-1 0,1 0 1,-1 0-1,8-5 0,-10 7-33,-1-1 1,1 0-1,-1 0 1,1 0-1,-1 0 1,1 0 0,-1 0-1,0-1 1,0 1-1,0 0 1,1-1-1,-1 1 1,-1-1-1,1 1 1,0-1-1,0 0 1,0 1-1,-1-1 1,1 0 0,-1 1-1,1-1 1,-1 0-1,0 0 1,0 1-1,0-1 1,0 0-1,0 0 1,0 1-1,0-1 1,0 0-1,-1 0 1,1 1-1,-1-1 1,1 0 0,-1 1-1,0-1 1,0 0-1,0 1 1,0-1-1,0 1 1,0-1-1,0 1 1,-2-2-1,-1 1-7,-1-1 0,1 1-1,-1 1 1,1-1 0,-1 1 0,0 0-1,1 0 1,-1 0 0,0 0-1,0 1 1,0 0 0,0 0 0,0 0-1,0 1 1,1-1 0,-1 1-1,0 0 1,0 1 0,1-1 0,-1 1-1,1 0 1,-7 4 0,8-3-329,1 0 0,-1 0 0,1 0 1,0 1-1,0-1 0,0 1 0,0-1 1,1 1-1,-1 0 0,1 0 0,0 0 1,-1 5-1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32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2 122 1336,'-2'-6'11001,"11"3"-5723,13 7-2421,-18-2-2794,0 0 1,1-1-1,-1 1 0,0-1 1,1 0-1,0 0 1,-1-1-1,1 1 0,-1-1 1,1 0-1,0 0 1,-1 0-1,1-1 0,-1 0 1,1 1-1,-1-2 1,1 1-1,-1 0 0,0-1 1,0 0-1,8-4 1,-9 4-78,0 1 0,0-1 0,-1 1 0,1-1 0,0 0 0,-1 0 0,1 0 0,-1-1 0,0 1 0,0 0 0,0-1 0,0 0 0,0 1 0,0-1 1,-1 0-1,1 0 0,-1 0 0,0 0 0,0 0 0,0 0 0,0 0 0,0 0 0,-1 0 0,0-1 0,1 1 0,-1 0 0,0 0 0,-1-1 0,1 1 0,0 0 1,-3-6-1,3 8 17,0 0 1,-1 0 0,1-1 0,-1 1-1,0 0 1,1 0 0,-1 0 0,0 0 0,0 0-1,0 0 1,0 0 0,0 0 0,0 1-1,0-1 1,0 0 0,0 1 0,0-1-1,0 0 1,0 1 0,-1-1 0,1 1-1,0 0 1,0-1 0,-2 1 0,0 0 8,0-1 0,-1 2-1,1-1 1,0 0 0,0 1 0,-1-1 0,1 1 0,0 0 0,-5 2 0,1 0-3,1 0 0,-1 0 1,1 1-1,-1 0 1,1 1-1,0-1 0,1 1 1,-6 6-1,2-3-953,-6 11 2052,11-10-5591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33.0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2548,'9'-3'22426,"-11"13"-18725,2 5-4914,26 112 3358,-19-92-2070,-2 0 1,-1 1-1,-2-1 1,-1 1 0,-2 0-1,-2-1 1,-7 39-1,10-74-99,0 0 0,0 0 0,0 0 0,0 0 0,0 0 0,0 0 0,0 0 0,1-1 0,-1 1 0,0 0 0,0 0 0,0 0 0,0 0 0,0 0 0,0 0 0,0 0 0,0 0 0,1 0 0,-1 0 0,0 0 0,0 0 0,0 0 0,0 0 0,0 0 0,0 0 0,1 0 0,-1 0 0,0 0 0,0 0 0,0 0 0,0 0 0,0 0 0,0 0 0,1 0 0,-1 0 0,0 0 0,0 0 0,0 0 0,0 0 0,0 0 0,0 0 0,0 0 0,0 0 0,1 0-1,-1 1 1,0-1 0,0 0 0,0 0 0,0 0 0,0 0 0,0 0 0,0 0 0,0 0 0,0 1 0,0-1 0,0 0 0,0 0 0,0 0 0,0 0 0,0 0 0,0 0 0,0 1 0,0-1 0,0 0 0,0 0 0,0 0 0,0 0 0,0 0 0,17-12-621,23-26 496,-34 33 14,159-134-105,-71 63 167,-72 60 52,-17 13 49,0 0 1,0-1 0,0 0-1,0 0 1,-1 0 0,1 0-1,3-6 1,-54 18 899,25-2-846,0 0-1,0 2 1,-33 17-1,48-20-51,-1-1 0,1 1 0,0 0 0,0 0 0,0 0 0,1 1 0,0 0 0,0 0 0,0 0 0,1 1 0,0 0 0,0 0 0,0 0 0,-2 8 0,2-3 67,0 0 1,1 1-1,1-1 0,0 1 0,-1 24 1,3-31-65,0 0 0,0-1 0,0 1 0,1 0 0,0-1 0,1 1 0,-1 0 1,1-1-1,0 0 0,0 1 0,1-1 0,-1 0 0,1 0 0,1 0 0,5 7 0,-6-9-286,0 0 0,0-1 0,0 1 0,0-1-1,1 0 1,-1 0 0,1 0 0,-1 0 0,1 0-1,0-1 1,0 0 0,0 0 0,0 0-1,0 0 1,0 0 0,0-1 0,0 0 0,0 0-1,0 0 1,0 0 0,0-1 0,0 1 0,0-1-1,0 0 1,0 0 0,0-1 0,0 1 0,-1-1-1,1 0 1,4-2 0,2-2-642,-1-1 0,1 0 0,-1 0 0,0-1 1,-1 0-1,0 0 0,0-1 0,-1 0 0,8-13 0,31-57-8568,-35 55 7015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33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68 1932,'4'-11'2309,"2"-45"19600,-12 73-20485,-2 19-874,1 21 423,-11 138 541,16-140-1162,2-23-86,-2 0 1,-7 45 0,7-72-220,0 1 1,0-1-1,0 1 0,-1-1 1,1 0-1,-1 0 0,0 0 1,-1 0-1,1-1 1,-5 5-1,6-7-33,1-1 0,0 1 1,-1-1-1,1 0 0,-1 0 0,0 1 0,1-1 1,-1 0-1,0 0 0,1-1 0,-1 1 0,0 0 1,0-1-1,0 1 0,0-1 0,0 1 0,0-1 1,0 0-1,0 0 0,0 0 0,0 0 1,0 0-1,0 0 0,1 0 0,-1-1 0,0 1 1,0-1-1,0 0 0,0 1 0,0-1 0,1 0 1,-1 0-1,-2-1 0,3 0-14,-1 1 0,1-1 0,0 0 0,-1 0 0,1 0 0,0 0 0,0 0 0,0 0 0,0 0 0,0 0 0,1 0 0,-1 0 0,1 0 0,-1-1 0,1 1 0,0 0 0,0 0 0,0-1 0,0 1 0,0 0 0,1 0 0,-1-1 0,0 1 0,1 0 0,0 0 0,0 0 0,-1 0 0,1 0 0,0 0 0,1 0 0,0-2 0,6-9 0,-1 0 0,2 0 0,10-13 0,0 3-109,1 1 0,1 1 0,24-19 1,-34 31 50,2-1 1,-1 2-1,1 0 1,0 1 0,1 0-1,0 1 1,25-8-1,-36 13 50,1 0-1,-1 0 1,1 1 0,-1-1-1,1 1 1,-1 0-1,1 0 1,-1 0-1,1 0 1,-1 1-1,1 0 1,-1-1 0,1 1-1,-1 1 1,0-1-1,0 0 1,1 1-1,-1-1 1,5 5-1,-5-3 8,1 1-1,-1-1 0,0 1 0,0 0 0,0 0 0,0 0 0,-1 1 0,1-1 0,-1 1 0,0-1 0,-1 1 0,3 7 0,-2-1 53,0 1 1,0 0-1,-1-1 0,0 1 0,-1 0 0,-1-1 0,0 1 0,0 0 0,-1-1 0,-1 1 1,-3 10-1,4-18-47,-3 11 50,-1 0-1,-1-1 1,-1 0 0,-8 14-1,12-24-39,0 1-1,0-1 1,0 0-1,0 0 1,-1 0-1,1-1 1,-1 1-1,0-1 1,0 0-1,0-1 1,-1 1-1,1-1 1,0 0-1,-10 2 1,9-3-104,-9 3-2390,-1-1-1,-29 3 1,42-6 2184,1 0 1,-1 1-1,1-1 0,-1 0 1,0 0-1,1-1 1,-1 1-1,0-1 0,1 1 1,-1-1-1,1 0 0,-1 0 1,1 0-1,-1 0 0,1 0 1,0 0-1,0-1 1,-1 1-1,1-1 0,0 0 1,0 0-1,0 1 0,1-1 1,-1-1-1,-2-2 1,4 4-221,0 0 0,0 0 0,0 0 0,0 0 0,0 0 0,0 0 0,0-1 0,0 1 0,0 0 0,1 0 0,-1 0 0,0 0 0,1 0 0,-1 0 0,1 0 0,-1 0 0,1 0 0,-1 0 1,1 0-1,0 0 0,0 0 0,-1 0 0,1 1 0,0-1 0,0 0 0,0 1 0,1-2 0,5-4-1775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34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987 23 1000,'-6'-17'24113,"-2"27"-24201,4-2 387,0-1 0,1 1 0,0 0 0,1 0 0,-1 0 0,2 0-1,-2 12 1,2-17-243,1 1-1,0-1 1,0 1-1,0 0 0,0-1 1,1 1-1,-1-1 1,1 1-1,0-1 1,0 1-1,0-1 0,1 1 1,-1-1-1,1 0 1,0 0-1,0 0 0,0 0 1,0 0-1,4 4 1,-4-6-53,-1-1-1,1 1 1,-1-1 0,1 1 0,0-1 0,-1 0 0,1 0 0,0 0 0,-1 0 0,1 0 0,0 0 0,-1 0-1,1 0 1,0-1 0,-1 1 0,1 0 0,-1-1 0,1 0 0,-1 1 0,1-1 0,-1 0 0,1 0 0,2-2 0,33-23 39,-28 17-35,0-1 0,0 0-1,-1 0 1,0-1 0,-1 0-1,0-1 1,-1 0 0,-1 0-1,7-19 1,-12 31-2,0 0 1,0-1-1,-1 1 1,1 0-1,0 0 0,-1 0 1,1 0-1,-1 0 1,1 0-1,0 0 0,-1 0 1,1 0-1,0 0 1,-1 0-1,1 0 0,0 0 1,-1 0-1,1 0 1,-1 0-1,1 0 0,0 0 1,-1 0-1,1 0 1,0 1-1,-1-1 0,1 0 1,0 0-1,0 0 1,-1 1-1,1-1 0,0 0 1,-1 0-1,1 1 1,0-1-1,0 0 0,0 1 1,-1-1-1,1 0 1,0 1-1,0-1 0,-18 14 149,-15 20 268,2 1 1,1 1-1,-34 56 0,-7 8 168,-160 175 675,193-237-1274,-1-2 1,-1-2 0,-2-1 0,-81 47 0,107-71-530,0-1 0,-1 0 0,0-1 0,0-1 0,0-1 0,-33 6 0,40-10-405,-1-1 0,0 1 1,1-2-1,-1 1 0,-11-4 0,11 2-724,1-1 0,-1 0 0,1-1 0,0 0 0,-14-8 0,-17-10-6220,24 12 4045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34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3067 21 2288,'-3'-16'13848,"2"16"-13441,-24-5 4615,-41 13-5841,49-5 2186,-994 63 325,741-57-1413,-1079 27 2531,1255-33-2596,57-1-22,0-1 0,0-1-1,0-3 1,-39-7 0,76 11-181,0-1 0,-1 0 1,1 0-1,0 0 1,0 0-1,0 0 1,-1 0-1,1 0 1,0 0-1,0 0 0,0 0 1,-1 0-1,1 0 1,0 0-1,0 0 1,0-1-1,-1 1 1,1 0-1,0 0 0,0 0 1,0 0-1,0 0 1,-1 0-1,1 0 1,0-1-1,0 1 0,0 0 1,0 0-1,0 0 1,-1 0-1,1 0 1,0-1-1,0 1 1,0 0-1,0 0 0,0 0 1,0-1-1,0 1 1,0 0-1,0 0 1,0 0-1,0-1 1,0 1-1,0 0 0,0 0 1,0 0-1,0-1 1,0 1-1,0 0 1,0 0-1,0 0 0,0-1 1,0 1-1,0 0 1,0 0-1,0 0 1,0-1-1,1 1 1,-1 0-1,17-11 128,24-6-197,-41 17 62,30-11-496,47-17-4013,-52 17-1030,-1-2-3464,-15 9 5337,0 0 25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38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1 815 628,'1'-2'1216,"0"1"0,0-1 1,1 1-1,-1-1 0,1 1 0,0 0 0,-1 0 1,1 0-1,0 0 0,0 0 0,0 0 0,-1 0 0,1 0 1,3 0-1,1 8 4573,-1 11-4170,-2-7-2774,4 25 1634,-1 1 0,-3-1 0,-1 72 1,-2-83-415,0-25-63,0 0 0,0 0 0,0 0 0,0 1-1,0-1 1,0 0 0,0 0 0,0 0-1,0 0 1,0 1 0,0-1 0,0 0 0,0 0-1,0 0 1,1 1 0,-1-1 0,0 0-1,0 0 1,0 0 0,0 0 0,0 0-1,0 1 1,1-1 0,-1 0 0,0 0 0,0 0-1,0 0 1,0 0 0,1 0 0,-1 0-1,0 0 1,0 1 0,0-1 0,1 0 0,-1 0-1,0 0 1,0 0 0,0 0 0,1 0-1,-1 0 1,0 0 0,0 0 0,0 0 0,1 0-1,-1-1 1,0 1 0,0 0 0,0 0-1,0 0 1,1 0 0,-1 0 0,0 0-1,0 0 1,0 0 0,0 0 0,1-1 0,-1 1-1,18-13 176,16-21 242,23-44 242,64-113 1,-38 54-540,40-49-9,78-125 1120,-111 184 719,-92 144-1856,8 4-6993,-5-16 4135,1-1 0,-1 1-1,0-1 1,0 1-1,-1 0 1,1 8 0,-3 1-1349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39.8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2044 0 392,'-19'1'11768,"-4"1"-5270,-11 2-3136,-45 9-1590,-807 118 2289,55-10-1882,770-106-1743,44-10-283,-1 0-1,1-1 1,-1-1-1,-20 1 0,38-4-149,0 0 0,0-1-1,0 1 1,0 0 0,0 0 0,0 0-1,-1 0 1,1 0 0,0 0 0,0 0-1,0 0 1,0 0 0,0 0 0,0 0-1,0 0 1,-1 0 0,1 0 0,0 0-1,0-1 1,0 1 0,0 0-1,0 0 1,0 0 0,0 0 0,0 0-1,0 0 1,0 0 0,0-1 0,0 1-1,0 0 1,0 0 0,0 0 0,0 0-1,0 0 1,0 0 0,0-1 0,0 1-1,0 0 1,0 0 0,0 0 0,0 0-1,0 0 1,0 0 0,0-1-1,0 1 1,0 0 0,0 0 0,0 0-1,0 0 1,0 0 0,0 0 0,0 0-1,0-1 1,0 1 0,1 0 0,-1 0-1,0 0 1,0 0 0,0 0 0,0 0-1,0 0 1,12-13-1110,15-10-2111,31-11-7844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1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1524 10 1608,'5'-10'22912,"-8"15"-20139,1 8-3525,3 13 902,-2-1 0,-1 0 0,-1 1 0,-1-1 0,-1-1 0,-14 41 0,17-61-131,-1 0 0,1 0 0,0 0 0,-1 0 0,0 0 0,0-1 0,0 1 0,0-1 0,-1 0 0,1 0 0,-1 0 0,0-1 0,0 1 0,0-1 0,0 0 0,0 0 0,-1 0 0,1-1 1,0 1-1,-1-1 0,1 0 0,-1 0 0,1-1 0,-1 0 0,-6 0 0,4 0-52,0 0 1,0-1 0,0 0-1,1 0 1,-1-1-1,0 0 1,1 0-1,-1 0 1,1-1-1,0 0 1,0-1-1,0 1 1,0-1-1,1 0 1,-1 0-1,-6-8 1,6 6-7,0 0 1,1-1-1,0 0 1,0 0-1,0-1 1,1 1-1,0-1 1,1 0-1,-1 0 1,2 0-1,-1-1 1,1 1-1,0 0 1,1-1-1,0 0 1,0 1-1,1-1 1,0 0-1,1 1 1,0-1-1,0 0 1,1 1-1,0-1 1,4-11-1,-32 74 2021,13-31-1801,-1 0 0,0-1 0,-2-1 0,0 0 0,-1-1 0,-2 0 0,0-2 0,-22 17 0,14-15-114,-1-2-1,-1-1 0,0-1 0,-1-1 0,-63 20 0,15-14-39,0-4 0,-1-3-1,0-3 1,-1-4 0,0-4 0,-132-10 0,198 6-53,3 1-13,1-1-1,0 1 1,0-2 0,0 0 0,0 0-1,1 0 1,-13-6 0,21 8-3,1 0-1,0 0 1,-1-1 0,1 1 0,0 0-1,-1 0 1,1 0 0,0 0 0,0-1 0,-1 1-1,1 0 1,0 0 0,0-1 0,0 1-1,-1 0 1,1-1 0,0 1 0,0 0 0,0 0-1,0-1 1,-1 1 0,1 0 0,0-1 0,0 1-1,0 0 1,0-1 0,0 1 0,0 0-1,0-1 1,0 1 0,0 0 0,0-1 0,0 1-1,0 0 1,0-1 0,1 1 0,10-11-2121,19-2-3224,-29 13 5101,22-10-4682,-19 7 3601,1 1 1,0 0 0,1 0 0,-1 0 0,0 1 0,0 0 0,7-1 0,3 2-2326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3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23 1148,'-5'-20'11581,"5"19"-11443,-1 1-1,1 0 1,0 0-1,-1 0 1,1-1-1,-1 1 1,1 0 0,0 0-1,-1 0 1,1 0-1,0 0 1,-1 0 0,1 0-1,-1 0 1,1 0-1,0 0 1,-1 0 0,1 0-1,0 0 1,-1 0-1,1 0 1,-1 0 0,1 0-1,0 0 1,-1 1-1,1-1 1,0 0 0,-1 0-1,1 0 1,-1 1-1,-1 1-53,-1 0 0,1 0 0,0 1 0,0-1-1,0 1 1,0-1 0,0 1 0,0 0 0,1-1 0,-2 4-1,-9 21 411,-6 16 579,-23 73 0,38-102-990,0-1 1,0 1 0,1 0 0,1 0 0,1 0-1,0 0 1,0 0 0,1 0 0,1 0 0,4 14-1,-5-24-72,0 0-1,1 0 0,-1 0 1,1 0-1,0 0 0,0 0 1,0 0-1,0 0 0,1-1 1,0 1-1,0-1 0,0 0 1,0 0-1,0 0 0,0 0 1,1-1-1,-1 1 0,6 2 1,-3-3-3,-1 0 1,1 0-1,0-1 0,-1 0 1,1 0-1,0 0 0,0-1 1,0 0-1,0 0 0,0 0 1,-1-1-1,8-1 1,1-1-57,-1-1-1,1 0 1,-1-1 0,0-1 0,-1 0 0,1 0 0,-1-2 0,0 1 0,-1-1 0,18-17 0,-15 10-410,-1-1 0,0-1 1,-1 0-1,-1-1 0,16-32 0,32-103-4797,-36 89 3809,-23 62 1842,0 6 233,-5 13 1007,-10 26 913,-39 45 270,42-70-2597,0 1-1,1 0 1,0 0 0,-10 30-1,19-42-171,0 0-1,0 1 1,1-1 0,0 0-1,1 0 1,0 1-1,0-1 1,0 0 0,1 0-1,0 1 1,0-1-1,1 0 1,0 0 0,0 0-1,0 0 1,1-1-1,6 11 1,-4-9-62,-1-1 0,2 1 1,-1-2-1,1 1 0,0 0 0,0-1 0,1 0 0,0-1 1,0 1-1,0-1 0,1-1 0,11 6 0,-15-8-382,1 0-1,-1-1 1,1 1-1,-1-1 1,1-1-1,-1 1 1,1 0-1,0-1 1,-1 0-1,10-1 1,-10 0-467,0 0 0,0 0 1,0 0-1,-1-1 0,1 0 0,0 1 1,-1-1-1,1-1 0,-1 1 0,0 0 1,1-1-1,-1 1 0,5-7 0,1-1-2667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2.1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1 240 924,'77'-5'14330,"1"-10"-7393,12-14-4665,-53 14-2755,53-30 1,-86 42-124,1 0-1,0-1 1,-1 1-1,0-1 0,0 0 1,0 0-1,5-6 1,-2-1-2763,0-1 1,0 0 0,7-21-1,-9 23 1584,2-8-1234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2.4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2094 56 1524,'3'-4'946,"-1"1"0,0-1 0,0 0 0,0 0 0,-1 1 0,1-1 0,-1 0 0,0 0 0,1-6 1,-2 9-735,0 1 1,-1-1-1,1 1 1,0-1 0,0 1-1,0-1 1,-1 1-1,1-1 1,0 1 0,0 0-1,-1-1 1,1 1 0,0-1-1,-1 1 1,1 0-1,-1-1 1,1 1 0,0 0-1,-1-1 1,1 1-1,-1 0 1,1 0 0,-1-1-1,1 1 1,-1 0-1,0 0 1,-26-2 2150,-6 8-1563,1 1-1,0 1 0,1 2 0,0 1 0,-48 24 1,-26 9 5,-38 3-389,-2-6 1,-198 29-1,-305 8-951,384-51-970,225-24 577,-49 7-4346,80-8 3238,1 0 0,0 0 0,0 0 0,0 1 0,-7 4 0,2 0-1584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2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3 568,'7'-3'18826,"14"12"-14403,13 9-5649,-25-10 3113,-4-3-1770,1 1 1,-1 0 0,-1 0 0,1 1 0,-1 0-1,0-1 1,-1 1 0,1 0 0,-2 1 0,1-1-1,-1 1 1,0-1 0,0 1 0,-1 0 0,0-1 0,0 1-1,-1 0 1,0 0 0,0 0 0,-1-1 0,0 1-1,-1 0 1,1 0 0,-5 9 0,0 0-582,-1-1-1,-1 0 1,0-1 0,-1 0 0,-1 0 0,0 0-1,-1-2 1,-1 1 0,-23 20 0,-25 11-6384,-8-11-5461,51-26 9305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3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1102 275 208,'1'-59'7236,"4"-3"-4280,-3 49-2765,0 0 0,0 0 0,2 1 0,-1-1 0,2 1-1,0 0 1,8-15 0,-12 24-77,1 0-1,0 1 1,0-1-1,0 1 1,1-1 0,-1 1-1,0 0 1,1 0-1,0 0 1,-1 0 0,1 0-1,0 1 1,0-1-1,0 1 1,0 0-1,0-1 1,0 2 0,1-1-1,-1 0 1,0 1-1,5-1 1,-7 1 9,0 0 0,1 0 0,-1 0 0,0 1 0,0-1 1,1 0-1,-1 1 0,0-1 0,0 1 0,1 0 0,-1-1 0,0 1 0,0 0 0,0-1 0,0 1 1,0 0-1,0 0 0,0 0 0,0 0 0,1 2 0,-1-1-5,0 1 0,0-1 0,-1 1-1,1-1 1,0 1 0,-1-1 0,1 1 0,-1-1-1,0 1 1,0-1 0,0 1 0,0-1 0,-1 1 0,0 4-1,-3 10 95,-1 1-1,0-1 0,-2 0 1,0-1-1,0 1 0,-2-1 1,-12 18-1,17-27-237,-1 0 1,0 0 0,0-1-1,-1 0 1,0 0 0,0 0-1,0-1 1,-1 1-1,1-2 1,-1 1 0,-1-1-1,1 0 1,0 0-1,-1-1 1,0 0 0,0 0-1,-14 2 1,19-5-129,0-1 0,0 1 0,0-1 0,1 0 0,-1 0 0,0 0 0,0 0 0,1 0 0,-1-1 0,1 1 0,-1-1 0,1 0 0,0 0 0,0 1 0,-1-2 0,1 1 0,0 0 0,1 0 0,-1 0 0,0-1 0,1 1 0,-1-1 0,1 0 0,0 1 0,0-1 0,0 0-1,0 0 1,0-3 0,-2-2-316,1 0-1,0-1 0,0 1 0,1 0 0,0 0 0,0-1 0,1 1 0,0-1 0,2-8 0,-4 25 1507,0 3-185,0 0-1,-1 0 0,0 0 0,-10 20 0,6-19-715,-2-1 0,1 0 0,-2-1 0,1 1-1,-1-2 1,-1 1 0,0-2 0,0 1-1,0-1 1,-1-1 0,-1 0 0,-15 6-1,-21 7-211,-93 26-1,127-42 132,6-1-134,-1-1 1,1 0 0,-1 0 0,1-1-1,-1 0 1,0-1 0,1 0 0,-11-2-1,17 2-29,-1-1-1,1 0 0,0 0 0,0 0 1,0 0-1,0 0 0,0-1 0,0 0 1,0 1-1,0-1 0,0 0 0,1 0 1,-1 0-1,1-1 0,0 1 0,-1-1 1,1 1-1,0-1 0,0 0 0,1 0 1,-1 0-1,1 0 0,-1 0 1,1 0-1,0 0 0,-1-4 0,1 0-32,-1-1 0,1 1 0,1 0 0,0 0-1,0-1 1,0 1 0,1 0 0,0-1 0,0 1 0,1 0-1,0 0 1,0 0 0,0 0 0,1 0 0,4-7 0,-5 11 200,0 0 1,0-1-1,0 1 1,1 1-1,-1-1 1,1 0-1,0 1 1,-1-1-1,1 1 1,0 0-1,0 0 1,1 0-1,-1 0 1,0 0-1,1 1 1,-1 0-1,1-1 1,-1 1-1,1 1 1,0-1-1,-1 0 1,1 1-1,0 0 1,-1 0-1,1 0 1,0 0-1,0 1 1,-1-1-1,1 1 1,-1 0-1,7 2 1,-8-2 4,0-1 1,0 1 0,-1-1-1,1 1 1,0 0 0,-1 0-1,1 0 1,-1 0 0,1 0-1,-1 0 1,1 0 0,-1 0-1,0 1 1,1-1 0,-1 0-1,0 1 1,0-1 0,0 1-1,0-1 1,0 1 0,0 0 0,-1-1-1,1 1 1,-1 0 0,1 0-1,-1 0 1,1-1 0,-1 1-1,0 0 1,0 0 0,0 0-1,0-1 1,0 1 0,0 0-1,-1 0 1,1 0 0,-1-1-1,1 1 1,-1 0 0,0 0-1,1-1 1,-1 1 0,0 0-1,-2 2 1,-1 2 38,0 0 0,0 1-1,-1-1 1,1-1 0,-1 1 0,-1-1-1,1 0 1,-1 0 0,-11 7 0,6-7-230,0 1 1,-1-2 0,0 1 0,0-2 0,0 0 0,0 0-1,-17 1 1,-89-2-1692,81-3 1066,-49 5-1,74-3 775,1 1 0,-1 0 1,0 1-1,1 1 0,-1 0 0,1 0 1,0 1-1,-12 7 0,19-8 91,0-1 0,0 0 1,0 1-1,1 0 0,-1 0 0,1 0 0,0 0 0,0 0 0,0 1 0,1-1 0,0 1 0,-1 0 0,2 0 1,-1-1-1,0 1 0,1 1 0,0-1 0,0 0 0,1 0 0,-1 0 0,1 0 0,0 1 0,1-1 0,-1 0 1,1 0-1,3 10 0,-2-6-171,0 0 1,1-1-1,0 1 0,0-1 1,1 0-1,0 0 1,1 0-1,-1 0 0,1-1 1,1 0-1,0 0 1,0 0-1,0 0 0,1-1 1,7 5-1,-11-10-372,-1 0-1,1-1 1,-1 1-1,1-1 1,-1 0 0,1 1-1,-1-1 1,1-1-1,-1 1 1,1 0-1,-1 0 1,1-1 0,-1 0-1,0 1 1,1-1-1,-1 0 1,1 0-1,-1 0 1,0-1 0,0 1-1,0 0 1,0-1-1,3-2 1,6-4-2221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3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2496,'21'-11'10373,"-20"10"-9613,1 0-1,-1 0 1,1 0-1,-1 0 1,1 0-1,0 0 1,0 1-1,-1-1 1,1 0-1,0 1 1,0 0-1,3-1 1,6 8-1375,1 12-5184,-11-16 4827,0 1-1,-1 0 0,1-1 0,0 1 1,-1 0-1,0 0 0,0 0 0,0-1 1,-1 1-1,1 0 0,-2 4 0,-2 14-2339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4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557 914 800,'11'-2'2980,"-4"0"-67,2-2-629,-3 1-524,1-1-376,2-4-264,-1 0-280,1-2-388,-2 0-472,-1-2-436,-1 2-404,-3-4-376,2 2-448,-4-2-664,-2 3-421,-2-3-119</inkml:trace>
  <inkml:trace contextRef="#ctx0" brushRef="#br0" timeOffset="1">0 78 1220,'18'-4'2796,"4"0"-79,0 0-801,-5-2-616,5 2-404,-4-2-288,0 3-344,-3-3-424,5 0-436,-3-2-480,1 2-716,2-2-564,0 2-301,-1 0-95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4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1996,'14'12'7503,"-5"5"-4790,-9-15-2920,1 0-1,0 0 1,0 0 0,0-1-1,0 1 1,0 0 0,0 0 0,0 0-1,1-1 1,-1 1 0,0-1-1,1 1 1,0-1 0,-1 0-1,1 1 1,0-1 0,-1 0-1,1 0 1,0 0 0,0 0 0,0-1-1,0 1 1,0-1 0,0 1-1,3 0 1,26 2-4193,-19-1 2594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5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2258 1 732,'3'14'12855,"-8"8"-7147,-13 24-3003,16-41-1936,-16 33 361,-2-2 1,-1 0-1,-2-1 0,-43 51 1,-125 113-19,-90 60-936,-78 76-138,27 26 409,-330 543 1179,507-711-1571,57-78-124,88-101-511,17-21-710,18-23-663,14-49-4734,-33 66 3822,-1 0-1,-1 0 1,-1-1 0,3-16-1,-5 13-1051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6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632 11 2136,'-6'-10'20632,"-6"39"-21001,-1 1 491,6-20-170,-1 0 0,1-1 0,-2 0 0,1 0 0,-1 0 0,0-1 0,-1-1 0,-11 8 0,15-11-25,0-1 0,1 1 0,-1-1 1,0-1-1,-1 1 0,1-1 0,0 0 0,-1 0 1,1-1-1,-1 0 0,0 0 0,1 0 0,-1-1 1,0 0-1,1 0 0,-10-2 0,14 1-3,-1 0 0,1 0 1,-1 0-1,1 0 0,0 0 0,0 0 0,0-1 0,-1 1 0,1-1 0,0 1 0,1-1 0,-1 0 0,0 0 1,1 0-1,-1 0 0,1 0 0,-1 0 0,1 0 0,0-1 0,0 1 0,0 0 0,0-1 0,-1-4 1,0-4-257,1 1 1,0-1 0,0 0 0,2-15 0,0 6 123,-1 20 244,-1-1-1,1 1 0,0 0 0,0-1 1,-1 1-1,1 0 0,0-1 1,-1 1-1,1 0 0,0-1 0,-1 1 1,1 0-1,-1 0 0,1-1 1,0 1-1,-1 0 0,1 0 0,-1 0 1,1-1-1,-1 1 0,1 0 1,-1 0-1,1 0 0,-1 0 0,1 0 1,-1 0-1,1 0 0,0 0 1,-1 0-1,1 0 0,-1 0 0,1 1 1,-1-1-1,1 0 0,-1 0 1,1 0-1,0 1 0,-1-1 0,1 0 1,-1 0-1,1 1 0,0-1 1,-1 0-1,1 1 0,-1-1 0,-29 17 411,24-14-335,-18 10 19,0-2 0,-1-1 0,0 0 0,-1-2 0,0-1 0,0-2 0,0 0 0,-41 1 0,67-5-120,-1-1 0,0 0-1,0 0 1,0 0 0,0 0 0,0 0 0,0 0 0,0 0 0,0 0 0,1 0-1,-1-1 1,0 1 0,0 0 0,0 0 0,0-1 0,0 1 0,1-1 0,-1 1-1,0-1 1,0 1 0,1-1 0,-1 1 0,0-1 0,1 0 0,-1 1-1,1-1 1,-1 0 0,0 1 0,1-1 0,0 0 0,-1 0 0,1 0 0,-1 0-1,1 1 1,0-1 0,0 0 0,0 0 0,-1 0 0,1 0 0,0 0 0,0 0-1,0 0 1,0 1 0,0-1 0,1 0 0,-1 0 0,0 0 0,0 0-1,0 0 1,1 0 0,-1 1 0,1-2 0,0 1 22,-1 0 1,1-1-1,0 1 1,0 0-1,0 0 0,0 0 1,0 1-1,0-1 1,0 0-1,0 0 0,0 0 1,0 1-1,0-1 1,0 0-1,1 1 1,-1-1-1,0 1 0,0 0 1,1-1-1,-1 1 1,0 0-1,1 0 0,-1 0 1,0 0-1,1 0 1,-1 0-1,0 0 0,1 0 1,-1 1-1,0-1 1,1 0-1,-1 1 1,0-1-1,0 1 0,0-1 1,1 1-1,-1 0 1,0 0-1,1 0 0,13 13 447,-1-1-1,-1 1 1,-1 1 0,0 1-1,-1 0 1,0 0-1,13 29 1,-6-13 71,137 269 2177,-131-242-3096,-2 0 0,-3 2 0,14 84 0,-32-140 677,5 20-5528,-1-38-5481,2-16 3124,1 12 3822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6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84 936,'-11'-7'9540,"11"6"-8979,-1 1 1,1-1-1,-1 0 0,1 1 0,0-1 0,-1 0 0,1 0 1,0 1-1,0-1 0,0-1 0,17-11 4220,-5 6-5148,-11 7 373,0 0 0,-1 0 1,1 0-1,0-1 1,0 1-1,-1-1 0,1 1 1,0 0-1,-1-1 1,1 1-1,0-1 0,-1 1 1,1-1-1,-1 0 0,1 1 1,-1-1-1,1 1 1,-1-1-1,0 0 0,1 0 1,-1 1-1,0-1 1,1 0-1,-1 1 0,0-1 1,0 0-1,0-1 1,-19-15-6260,12 13 4172,-15-4-4974,8 6 3402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3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75 2472,'11'9'10604,"11"34"-6568,-19-24-3597,-1 1-1,0-1 1,-2 1-1,0 0 1,-2-1-1,0 1 1,-1-1-1,-10 36 1,9-43-346,-1-1 0,0 0 1,-1 0-1,-7 12 1,11-20-80,0 1 0,-1-1-1,1 1 1,-1-1 0,0 0 0,0 0 0,0 0 0,0-1 0,-1 1 0,1-1 0,-1 0 0,0 0 0,1 0 0,-1 0 0,-7 2 0,11-4-32,0 0 1,-1 0-1,1 0 1,-1 0-1,1 1 0,-1-1 1,1 0-1,-1 0 1,1 0-1,0 0 1,-1 0-1,1-1 1,-1 1-1,1 0 1,-1 0-1,1 0 1,0 0-1,-1 0 1,1 0-1,-1-1 0,1 1 1,0 0-1,-1 0 1,1-1-1,0 1 1,-1 0-1,1-1 1,0 1-1,-1 0 1,1-1-1,0 1 1,0 0-1,-1-1 1,1 0-1,2-18-604,15-20-450,-16 37 993,19-34-1527,2 0-1,2 1 1,1 1 0,2 1 0,44-42-1,-45 52 1133,0 1 0,2 0 0,59-33-1,-84 53 603,0 0-1,-1 1 0,1-1 1,0 1-1,1 0 0,-1 0 0,0 0 1,0 0-1,0 1 0,1-1 1,-1 1-1,0 0 0,0 0 0,1 0 1,-1 0-1,0 1 0,1-1 1,-1 1-1,0 0 0,4 2 1,-5-2 13,0 0 0,-1 1 1,1-1-1,-1 1 0,0-1 1,0 1-1,1 0 0,-1-1 1,0 1-1,0 0 0,0 0 1,-1 0-1,1 0 0,0 0 1,-1 0-1,1 0 0,-1 0 1,0 0-1,0 0 0,0 0 1,0 0-1,0 0 0,0 1 1,0-1-1,-1 0 0,1 0 1,-1 0-1,1 0 0,-1 0 1,0 0-1,0-1 0,-1 3 1,-97 236 4569,132-264-5007,-10-1-724,1 1 1,1 1-1,1 1 0,1 1 1,0 2-1,50-26 0,-77 45 1077,1-1-1,0 1 1,-1-1-1,1 1 1,0 0-1,-1-1 1,1 1-1,0 0 0,-1 0 1,1-1-1,0 1 1,0 0-1,0 0 1,-1 0-1,1 0 1,0 0-1,0 0 0,-1 0 1,1 0-1,0 0 1,0 1-1,-1-1 1,1 0-1,0 0 1,0 1-1,-1-1 0,2 1 1,-2 0 53,0 0 0,1 0 0,-1 0 0,0 0 0,1 0 0,-1 0 0,0 0 1,0 0-1,0 0 0,0 0 0,0 0 0,0 0 0,0 0 0,0 0 0,-1 0 0,1 0 0,-1 2 0,-22 53 2989,18-46-2879,-4 10 237,-6 13-132,1 0 0,1 1 0,-10 49 0,23-83-390,-1 0 0,1 1 0,0-1 0,0 0 0,0 0 0,0 0 0,0 1 0,0-1 0,0 0 0,0 0 0,0 0 0,0 1 1,0-1-1,1 0 0,-1 0 0,0 0 0,0 0 0,0 1 0,0-1 0,0 0 0,0 0 0,0 0 0,0 0 0,1 1 0,-1-1 0,0 0 0,0 0 0,0 0 0,0 0 0,0 0 0,1 0 0,-1 1 0,0-1 0,0 0 0,0 0 1,1 0-1,-1 0 0,0 0 0,0 0 0,0 0 0,1 0 0,-1 0 0,0 0 0,0 0 0,15-3-2560,9-8-1862,3-8-2200,-14 7 3273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7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630 784 2444,'2'-12'19443,"7"26"-18590,-8-11-796,0 1 1,0-1-1,0 1 0,0 0 1,-1-1-1,0 1 0,0 0 1,0-1-1,0 1 0,0 0 0,-1-1 1,0 1-1,0 0 0,0-1 1,0 1-1,0-1 0,-1 0 1,1 1-1,-1-1 0,0 0 1,0 0-1,0 0 0,-5 6 0,-1 1-18,-1 0 1,0-1-1,0 1 0,-1-2 0,-16 12 0,15-14-52,0-1 0,0 0 1,0-1-1,-1 0 0,0 0 1,1-2-1,-1 1 1,0-2-1,0 1 0,-1-2 1,-21-1-1,19 1-52,-1-2 0,1 0 0,-1-1 1,1 0-1,0-1 0,0-1 0,1-1 0,-26-12 0,34 13 56,-1 0-1,1 0 1,0-1 0,1 1-1,-1-1 1,1-1 0,0 1-1,1-1 1,-1 1-1,1-1 1,1-1 0,-1 1-1,1 0 1,1-1 0,-4-14-1,-1-12 16,1-1 0,-1-49 0,2 28-2,-99-480 350,98 509-346,3 16-1510,-3-5 3883,2 7-2277,1 1-4229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7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1 275 1208,'14'7'10305,"3"-8"-4397,23-13-2596,-26 6-3653,-1-1 0,0 0-1,15-13 1,-13 9-346,0-1 0,19-24-1,-29 30 265,0 1-1,-1-1 1,1 1-1,-2-1 0,1 0 1,-1-1-1,-1 1 1,3-14-1,-4 19 305,0 1 0,0-1 0,-1 1 0,0-1 0,1 0 0,-1 1 0,0-1 0,0 1 0,0-1 0,-1 0 0,1 1 0,-1-1 0,1 1 0,-1-1 0,0 1 0,0 0 0,0-1 0,0 1 0,-1 0 0,-1-4 0,0 4 20,1 1 1,0-1-1,-1 1 0,1 0 0,-1 0 0,0 0 0,1 0 1,-1 1-1,0-1 0,0 0 0,1 1 0,-1 0 1,0 0-1,0 0 0,1 0 0,-1 0 0,0 1 0,0-1 1,-4 2-1,-68 18-6059,50-11 3841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7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928 20 1640,'-4'1'1072,"1"0"1,0 1-1,-1-1 0,1 1 1,0-1-1,0 1 0,0 0 1,0 0-1,1 1 0,-1-1 1,1 1-1,-1-1 0,1 1 1,-4 5-1,4-4-782,1-1-1,0 1 1,0 0 0,0-1 0,0 1-1,0 0 1,1 0 0,-1 0 0,1 0-1,0-1 1,1 1 0,-1 0 0,1 5-1,0-7-311,-1-1 1,0 1-1,1 0 0,-1 0 0,0-1 0,0 1 0,0 0 0,0 0 1,-1-1-1,1 1 0,0 0 0,-1 0 0,1-1 0,-1 1 0,0 0 1,0-1-1,1 1 0,-1-1 0,0 1 0,0-1 0,0 1 0,-1-1 1,1 0-1,0 0 0,-2 2 0,-1-1-87,0 0 1,0 0-1,0 0 0,0-1 0,-1 0 1,1 1-1,0-1 0,-1-1 1,-6 1-1,8 0-7,-1-1 1,1 0-1,0-1 1,-1 1 0,1 0-1,-1-1 1,1 0-1,0 0 1,-1 0-1,1 0 1,0 0-1,0-1 1,0 1-1,0-1 1,0 0 0,0 0-1,0 0 1,1 0-1,-1-1 1,1 1-1,0-1 1,-1 1-1,1-1 1,0 0-1,1 0 1,-1 0 0,0 0-1,1 0 1,0 0-1,-2-5 1,-1-5-660,0-1 1,1 1-1,1-1 1,0 1-1,0-1 1,2-16-1,0 29 833,-2 3 144,0 0 0,0 1 0,1-1 0,-1 0 0,1 1 0,0-1 0,-1 1-1,1 0 1,1-1 0,-1 1 0,-1 3 0,1-1 211,-11 19 246,-1 1-1,-1-2 0,-1 0 0,-1-1 0,-1 0 1,-1-2-1,-35 33 0,52-53-678,1 0 0,-1 0-1,1 0 1,0 0 0,-1 0 0,1 0-1,-1 0 1,1 0 0,-1 0 0,1 0-1,-1-1 1,1 1 0,-1 0 0,1 0-1,0 0 1,-1 0 0,1-1 0,-1 1-1,1 0 1,0 0 0,-1-1 0,1 1-1,-1 0 1,1-1 0,0 1 0,0 0-1,-1-1 1,1 1 0,0-1 0,0 1-1,-1 0 1,1-1 0,0 1-1,0-1 1,0 1 0,0-1 0,0 1-1,-1-1 1,1 1 0,0-1 0,0 1-1,0-1 1,0 1 0,0 0 0,1-1-1,-1 0 1,-8-36-697,6 25 444,-1 0 219,-1 0 0,-1 1 0,0 0 0,0-1 0,-1 2 0,-1-1 0,1 1 0,-2 0 0,1 0 0,-2 1 0,1 0 0,-1 1 0,-18-14 0,22 18 140,1 1 1,-1 0 0,0 1-1,0-1 1,0 1-1,0 0 1,-1 0 0,1 1-1,0-1 1,-1 1-1,1 0 1,-1 1 0,0-1-1,1 1 1,-1 0-1,1 1 1,-1-1-1,1 1 1,-1 0 0,1 0-1,-1 1 1,1 0-1,0 0 1,0 0 0,0 1-1,0-1 1,0 1-1,0 0 1,1 1 0,-1-1-1,-6 8 1,-15 18 330,2 1-1,1 0 1,1 2 0,-31 62 0,-11 15-2719,46-90-691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8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44 4,'0'-8'3292,"0"2"301,0 2-493,-2-2-544,2 0-408,-4 2-323,2 0-369,-1 2-472,3 0-540,0 0-1204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8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0 200 2412,'42'-16'8714,"-3"-8"-4100,35-33-3956,7-4-5885,-22 27-2221,-39 26 4653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5:49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1725 1392,'4'-12'20447,"3"18"-19475,-3-2-1962,-1 0 1329,-1 1-1,1-1 0,-1 1 0,0 0 0,0 0 1,0 0-1,-1 0 0,1 0 0,-1 0 0,-1 1 1,1 6-1,7 25 270,16 50 88,-21-69-622,0-1 1,2-1-1,0 1 0,1-1 0,1 0 1,12 22-1,-3-9-36,-14-24-41,0 0 1,1 0-1,-1-1 0,1 1 1,0-1-1,1 0 1,3 5-1,9-59 848,-14 34-734,1-1 0,0 1 0,2 0 0,-1 0 0,2 0 0,0 1 0,10-18 0,3-10 162,173-457 1151,-45-15-1197,-124 404-181,63-254 4,-70 314 203,2 0 0,2 1 0,3 1 0,52-86 0,-69 128-247,-1 0 0,2 0 0,-1 0-1,0 1 1,9-7 0,-14 13-6,0-1 0,-1 0 0,1 0 0,0 1-1,-1-1 1,1 1 0,0-1 0,0 0 0,-1 1 0,1 0 0,0-1 0,0 1 0,0-1-1,0 1 1,0 0 0,0 0 0,0-1 0,0 1 0,-1 0 0,1 0 0,0 0 0,0 0-1,0 0 1,0 0 0,0 0 0,0 1 0,0-1 0,0 0 0,0 0 0,0 1 0,0-1 0,-1 1-1,1-1 1,0 0 0,0 1 0,0 0 0,-1-1 0,1 1 0,0-1 0,-1 1 0,1 0-1,0 0 1,-1-1 0,1 1 0,-1 0 0,1 0 0,-1 0 0,0 0 0,1-1 0,-1 1-1,0 0 1,1 0 0,-1 0 0,0 0 0,0 0 0,0 0 0,0 0 0,0 0 0,0 0-1,0 0 1,0 0 0,-1 1 0,1 8 0,0 1 0,-1 0 0,-1-1 0,1 1 0,-2-1 0,0 0 0,0 0 0,-7 14 0,0 0 0,-2 0 0,-19 27 0,26-45-2873,-4 9-8729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19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703 183 992,'-4'-53'12102,"10"-2"-5687,1-11-912,-11 57-1539,10 25-3339,40 49-611,3-2-1,2-2 0,62 55 1,-79-82-53,16 15-160,58 75 0,-114-124 102,0 1 0,0-1 0,1 0 0,-1 0 0,0-1 0,0 1 0,0-1 0,-8-3 0,-9 0-1,-10 1-64,0-1 1,1-3-1,0 0 1,0-2-1,1-1 1,0-2 0,0-1-1,-39-23 1,66 33 125,1 1 0,-1-1 0,1 0 0,-1-1 0,1 1 0,0-1 0,0 1 0,0-1 0,1 0 0,-1 0 0,1 0 0,0 0 0,0 0 1,1-1-1,-1 1 0,1-1 0,0 1 0,0-1 0,0 1 0,0-10 0,2 7 4,-1 1 0,1-1 0,0 0 0,0 1 1,1-1-1,0 1 0,0 0 0,1-1 0,0 1 0,0 0 1,0 0-1,1 1 0,7-11 0,-11 16 28,0 0 0,1 0 0,-1-1-1,0 1 1,0 0 0,0 0 0,0 0 0,0-1 0,0 1 0,1 0-1,-1 0 1,0 0 0,0 0 0,0-1 0,1 1 0,-1 0-1,0 0 1,0 0 0,0 0 0,1 0 0,-1 0 0,0 0 0,0 0-1,1 0 1,-1 0 0,0 0 0,0 0 0,1 0 0,-1 0 0,0 0-1,0 0 1,0 0 0,1 0 0,-1 0 0,0 0 0,0 0 0,1 0-1,-1 0 1,0 0 0,0 0 0,0 1 0,1-1 0,-1 0-1,0 0 1,0 0 0,0 0 0,0 1 0,1-1 0,-1 0 0,0 0-1,0 0 1,0 0 0,0 1 0,0-1 0,0 0 0,0 0 0,1 1-1,4 23-58,-8 32 131,2-54-63,0-1 0,0 0 0,0 0 0,0 0 0,-1 0 0,1 0 0,-1 0 0,1 0 1,-1 0-1,1 0 0,-1-1 0,1 1 0,-1-1 0,1 1 0,-1-1 0,0 0 0,1 1 0,-1-1 0,0 0 0,1 0 0,-1 0 0,0 0 0,1-1 0,-1 1 0,0 0 1,-2-2-1,-47-10 249,51 12-234,0-1 0,-1 1 0,1 0 0,0-1 0,0 1 0,-1 0 0,1-1 0,0 1 0,0-1 0,0 1 0,-1 0 0,1-1-1,0 1 1,0-1 0,0 1 0,0-1 0,0 1 0,0-1 0,0 1 0,0 0 0,0-1 0,0 1 0,0-1 0,1 1 0,-1-1 0,0 1 0,0 0 0,0-1 0,0 1 0,1-1 0,-1 1 0,0 0 0,0-1 0,1 1 0,-1 0 0,0-1 0,1 1 0,-1 0 0,0 0 0,1-1 0,-1 1 0,1 0 0,-1 0 0,0-1 0,1 1 0,21-12 163,-21 12-187,-43 0 48,25 0-27,0 0 0,0-1 1,0 0-1,0-2 0,0 0 1,0-1-1,1 0 0,0-2 1,0 0-1,-16-8 0,31 12-5,0 1-1,0-1 0,1 1 1,-1-1-1,0 0 0,1 0 1,-1 0-1,1 1 0,-1-1 0,1 0 1,0 0-1,0 0 0,0 0 1,0 0-1,0 1 0,1-1 1,-1 0-1,0 0 0,1 0 0,-1 0 1,1 1-1,0-1 0,-1 0 1,3-2-1,22-46-60,-23 49 45,0-1 0,-1 1 0,2 0 1,-1 0-1,0 0 0,0 0 0,0 0 0,0 0 0,1 1 1,-1-1-1,0 1 0,0-1 0,1 1 0,-1 0 0,0 0 1,1 0-1,-1 0 0,1 0 0,-1 1 0,0-1 0,0 1 1,5 1-1,50 18-61,-54-19 65,-1 0 0,1 0-1,-1 0 1,1 0 0,-1 0 0,0 1-1,0-1 1,1 1 0,-1 0-1,0-1 1,-1 1 0,1 0 0,0 0-1,0 1 1,-1-1 0,1 0 0,-1 0-1,0 1 1,0-1 0,0 1 0,0-1-1,0 1 1,0-1 0,0 1-1,-1 0 1,0-1 0,1 1 0,-1 0-1,0-1 1,0 1 0,-1 0 0,1 0-1,0-1 1,-1 1 0,0-1 0,1 1-1,-1 0 1,-3 3 0,0 3 42,-1-1-1,0 1 1,0-1 0,-1 0 0,0-1-1,-1 0 1,0 0 0,0 0 0,-11 8 0,-19 9-169,-1-1 1,-1-1-1,-69 26 1,-48 7-6079,131-49 2579,0-1 1,0-1-1,-32 1 1,37-4 830,-3 1-514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19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195 485 1008,'8'-46'3743,"22"-144"7556,-28 166-10305,-1-1-1,-2 0 1,0 1 0,-1-1-1,-10-41 1,9 48-255,3 14-505,-1 1-1,1-1 1,-1 1 0,1-1-1,-1 0 1,0 1-1,0 0 1,-1-1-1,1 1 1,-3-4-1,3 11-164,0 0-1,0-1 0,0 1 0,0 0 1,1 0-1,-1-1 0,1 7 0,2 37 11,16 81-1,2 25 16,-20-136-328,1 1 1,-2 0-1,-1-1 0,0 1 1,-1-1-1,-8 27 1,8-36-263,0 0 0,-1 0 0,0-1 0,0 0 0,-1 0 0,0 0 0,0 0 0,-1-1 0,0 0 0,0 0 0,0 0 0,-1-1 0,-8 6 0,2-3-1353,0 0 0,-1-1-1,0-1 1,-1 0 0,1-1-1,-22 4 1,14-4-640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0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673 463 1172,'-1'-1'312,"1"1"0,-1-1 1,1 1-1,-1-1 0,1 1 0,0-1 0,-1 0 1,1 1-1,0-1 0,0 0 0,0 1 0,-1-1 0,1 0 1,0 1-1,0-1 0,0 0 0,0 1 0,0-1 1,0 0-1,0 1 0,0-1 0,0 0 0,0 0 0,1 1 1,-1-1-1,0 1 0,0-1 0,1 0 0,-1 1 1,0-1-1,1 0 0,-1 1 0,1-1 0,0 0 0,8 9 6182,-3 4-5525,-5-8-902,0-1 1,0 0-1,-1 0 0,0 0 1,1 1-1,-1-1 0,0 0 1,-1 0-1,1 1 0,-1-1 1,1 0-1,-1 0 0,0 0 1,0 0-1,0 0 0,-1 0 1,1 0-1,-1 0 0,1 0 1,-1-1-1,0 1 0,0 0 1,0-1-1,-1 0 0,1 1 1,0-1-1,-1 0 0,0 0 1,1-1-1,-1 1 0,-5 2 1,4-2-67,0 1 1,-1-1 0,1 0 0,-1 0 0,0-1-1,1 1 1,-1-1 0,0 0 0,0-1 0,0 1-1,1-1 1,-1 0 0,0 0 0,0 0 0,0-1-1,0 1 1,0-1 0,1-1 0,-1 1 0,-8-4-1,11 2-11,1 0-1,0 0 0,-1 0 0,1 0 0,0 0 1,1 0-1,-1 0 0,1 0 0,-1-1 1,1 1-1,0 0 0,0 0 0,0 0 1,1-1-1,-1 1 0,2-6 0,0-8-166,-2 3 56,1 9 53,-1 0-1,0-1 0,0 1 1,-1-1-1,0 1 1,0-1-1,-3-9 1,4 14 59,-1 0 1,1 0-1,0 1 1,-1-1 0,0 0-1,1 1 1,-1-1-1,1 1 1,-1-1-1,0 0 1,1 1-1,-1-1 1,0 1 0,0 0-1,1-1 1,-1 1-1,0 0 1,0-1-1,0 1 1,1 0-1,-3 0 1,1 0 3,-1 0 1,0 0-1,1 0 1,-1 1-1,1-1 0,-1 1 1,1 0-1,-1 0 0,1 0 1,-4 2-1,-14 7-5,0 0-1,1 2 0,1 0 1,-26 23-1,37-29 11,1 0-1,0 0 1,0 0-1,1 1 1,-1 0-1,2 0 1,-1 0-1,1 1 1,0-1 0,0 1-1,1 0 1,0 0-1,1 1 1,-3 13-1,5-18 3,0-1-1,1 1 1,-1-1-1,1 1 1,0-1-1,0 1 1,0-1-1,1 0 0,-1 1 1,1-1-1,0 0 1,0 0-1,0 0 1,0 0-1,0 0 1,0-1-1,1 1 1,0-1-1,-1 1 1,1-1-1,0 0 1,0 0-1,0 0 1,0-1-1,1 1 1,-1-1-1,5 2 1,6 3 7,1-1 0,-1 0 0,1-1 0,30 3 0,24-3 31,-65-4-37,1 0 0,0 0 0,-1 0 0,1-1 0,-1 0 0,1 0 0,-1 0 0,1-1 0,-1 1 0,0-1 0,0 0 0,7-5 0,-10 7-3,-1 0-1,0 0 1,0 0-1,0 0 1,0 0-1,0 0 0,0 0 1,0 0-1,0-1 1,1 1-1,-1 0 1,0 0-1,0 0 1,0 0-1,0 0 1,0 0-1,0 0 1,0-1-1,0 1 0,0 0 1,0 0-1,0 0 1,0 0-1,0 0 1,0-1-1,0 1 1,0 0-1,0 0 1,0 0-1,0 0 1,0 0-1,0 0 0,0-1 1,0 1-1,0 0 1,0 0-1,0 0 1,0 0-1,0 0 1,-1 0-1,1 0 1,0-1-1,0 1 1,0 0-1,0 0 0,0 0 1,0 0-1,0 0 1,0 0-1,-1 0 1,1 0-1,0 0 1,0 0-1,0 0 1,0 0-1,0 0 1,-14-3-35,-14 2-11,27 1 45,-43 2-28,-67 12 0,-23 2 105,121-16-96,-3 1 151,-1 0 0,1-1 0,0-1 0,-20-4 0,32 4-19,0 0 0,0 0 1,0 0-1,0-1 0,0 0 0,0 1 1,1-1-1,-1 0 0,1-1 0,-1 1 1,1-1-1,0 0 0,0 1 0,0-1 1,1 0-1,-1-1 0,1 1 1,-1 0-1,1-1 0,0 0 0,-3-7 0,-5-24 304,2 0 0,1-1 0,2 0 0,-2-61-1,1 2-236,5 92-174,-21-315 154,22 318-165,0 0-1,0 0 1,0 0-1,0 0 1,0-1-1,0 1 1,-1 0-1,1 0 1,0 0-1,0 0 1,0 0-1,0-1 1,0 1-1,0 0 1,0 0-1,0 0 1,0-1-1,0 1 1,0 0-1,0 0 1,0 0-1,0 0 1,1-1-1,-1 1 1,0 0-1,0 0 1,0 0-1,0 0 1,0 0-1,0-1 1,0 1-1,0 0 1,0 0-1,1 0 1,-1 0-1,0 0 1,0 0-1,0 0 1,0-1-1,0 1 1,1 0-1,-1 0 1,0 0-1,0 0 1,0 0-1,0 0 1,1 0-1,-1 0 1,0 0-1,0 0 1,0 0-1,0 0 1,1 0-1,-1 0 1,0 0 0,0 0-1,0 0 1,0 0-1,1 0 1,-1 0-1,0 0 1,0 0-1,1 1 1,11 13-705,8 21-1043,-10-16-706,0 0 0,1-1 0,1 0 0,1-1 0,0 0 0,2-1 0,18 17 0,-10-8-745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0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1836,'25'6'11571,"2"-11"-5400,2 0-8334,-41 8-3950,-11 8 2008,9-4 1814,-13 6-995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4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133 143 1920,'-16'27'11350,"7"3"-5497,9-29-5767,0 1 0,0 0 0,0 0 0,0-1 1,0 1-1,0 0 0,1-1 0,-1 1 0,1 0 0,-1-1 0,1 1 0,0 0 0,-1-1 0,1 1 0,0-1 0,0 1 0,0-1 0,0 0 0,0 1 0,1-1 1,-1 0-1,0 0 0,1 0 0,-1 0 0,1 0 0,-1 0 0,1 0 0,-1 0 0,1-1 0,-1 1 0,1-1 0,0 1 0,-1-1 0,4 1 0,9 1-131,0 0 0,0-1 0,0 0 0,0-1 0,0-1 0,0 0 0,0-1-1,0-1 1,0 0 0,-1-1 0,21-8 0,-24 9-200,-1-1-1,1 0 1,-1-1 0,-1 0-1,1-1 1,-1 1 0,0-2-1,0 1 1,0-1-1,-1 0 1,0-1 0,-1 1-1,1-2 1,-2 1 0,1 0-1,7-17 1,-12 23 213,0 0 0,-1 0 0,1 0 0,0-1 1,-1 1-1,0 0 0,1-1 0,-1 1 0,0 0 0,0 0 0,0-1 0,-1 1 1,1 0-1,0-1 0,-1 1 0,0 0 0,1 0 0,-1 0 0,0 0 0,0-1 1,0 1-1,0 0 0,-3-3 0,1 2 25,-1 0-1,0 0 1,0 0-1,0 0 1,0 0 0,0 1-1,0 0 1,-1 0-1,1 0 1,-9-2 0,-5 0 57,1 0 0,-1 2 0,0 0 1,1 1-1,-24 1 0,28 1 40,-1 0 0,1 1 0,0 0 0,0 1 0,0 1 0,1 0 0,-1 1 0,1 0 0,0 0 0,0 2 0,-12 7 0,15-6 66,1 0 0,-1 0 0,1 0-1,0 1 1,1 0 0,0 0 0,0 1 0,1 0 0,1 0-1,0 1 1,0 0 0,-6 21 0,5-13 44,2 1 1,0 0-1,1 0 1,1 0-1,1 0 0,1 0 1,1 0-1,0 0 1,2 0-1,0 0 1,1 0-1,13 36 0,-16-53-201,0 0 0,1 0 0,0 0 0,-1 0 0,1 0 0,1 0 0,-1 0 0,0 0 0,1-1 0,-1 1 0,1-1 0,0 0 0,-1 0 0,1 0 0,0 0 0,0 0 0,1-1 0,-1 1 0,5 1 0,-2-2-226,0 0 0,0-1 0,0 1-1,0-1 1,-1 0 0,1-1-1,0 1 1,0-1 0,0 0 0,10-4-1,-1-1-1099,0 0-1,-1 0 1,0-2-1,0 0 1,-1 0-1,0-2 1,22-19 0,-1-13-3457,-17 19 2274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1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0 109 2256,'41'-6'11770,"24"-18"-6814,-23 7-3661,49-8-645,-16 6-3975,-29 2-5793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1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1107 40 2548,'1'-12'14472,"-20"4"-10634,-27-1-4523,44 8 1263,-82-6-349,-1 4 0,-123 11 0,79-2-67,-33 0-152,-62 2 170,75-6-4637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1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215 17 1148,'-1'-2'376,"1"1"0,-1 0 0,0 0 1,0 0-1,0 0 0,0 0 0,0 0 0,0 0 0,0 0 0,-1 0 0,1 0 0,0 1 0,0-1 1,-1 1-1,1-1 0,0 1 0,-1-1 0,1 1 0,-2-1 0,-32 3 2944,26 1-2861,-1 0-1,1 1 1,-1 0-1,-14 9 1,16-8-256,1 1 1,0 0-1,0 0 0,0 1 1,1 0-1,0 0 1,1 0-1,-1 1 1,1 0-1,1 0 1,0 0-1,0 1 1,0-1-1,1 1 1,0 0-1,1 0 1,0 0-1,1 0 0,-1 1 1,2-1-1,0 17 1,0-7-185,1-1 1,2 1-1,-1-1 1,7 22-1,-3-21-927,0-1 0,2 1 0,12 24 0,-19-42 465,0 1 1,0 0-1,0-1 1,0 1-1,0-1 0,0 1 1,-1 0-1,1 0 1,-1 0-1,1-1 0,-1 1 1,0 0-1,0 0 0,0 0 1,0 0-1,0-1 1,0 1-1,0 0 0,0 0 1,-1 0-1,1-1 1,-1 1-1,0 0 0,1 0 1,-1-1-1,0 1 1,-1 1-1,-6 5-2192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2.2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555 0 1676,'1'7'8108,"-8"8"-5386,-10 13-1140,-9 2-1038,-1 0-1,-2-2 1,-1-2 0,-2 0-1,0-2 1,-43 24-1,46-32-1991,-1-1 0,0-2 0,-1-2 0,-55 15-1,27-22-5610,43-4 4418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2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20 2164,'11'-16'11233,"-9"13"-10203,-13 4-9940,-4 1 5881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2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223 323 2236,'3'3'7807,"5"-1"-3675,39 3-2284,-14-4-1522,-21 0-351,0 0 1,0-1 0,0 0 0,0-1 0,-1-1-1,1 0 1,21-6 0,-77 0-2178,-19 8 1789,-64-10 0,100 6 1146,0-1 0,-41-14-1,65 18-566,0 0-1,0 0 0,0-1 0,1 0 0,-1 1 1,0-1-1,1 0 0,-1 0 0,1 0 0,0-1 1,0 1-1,0-1 0,0 1 0,0-1 0,0 1 1,1-1-1,-1 0 0,1 0 0,0 0 1,0 0-1,0 0 0,0 0 0,0 0 0,1 0 1,-1 0-1,1-1 0,0-5 0,1-9-86,0 0-1,2-1 1,8-34 0,0 2-585,-11 28-2123,0 22 2232,-1 0 0,1 0 0,-1-1-1,0 1 1,1 0 0,-1 0 0,0 0 0,1 0 0,-1 0 0,0 0 0,0 0 0,0 1 0,0-1 0,0 0-1,0 0 1,0 1 0,0-1 0,0 1 0,-1-1 0,1 1 0,0-1 0,0 1 0,0 0 0,-1-1-1,1 1 1,0 0 0,0 0 0,-1 0 0,1 0 0,0 0 0,0 0 0,-1 0 0,-1 1 0,-12-1-2837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3.3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628 1 2340,'2'4'13492,"6"14"-6944,2 9-4785,20 65-4843,-21-61 4772,98 312-1556,-104-335-131,-1 1 1,0 0 0,-1 0 0,0 0-1,0 0 1,-1 0 0,0-1 0,-1 1-1,0 0 1,-4 15 0,4-19 4,-1-1 1,0 0-1,0 0 1,0 0-1,-1 0 1,1 0 0,-1-1-1,0 1 1,0-1-1,0 1 1,-1-1-1,1 0 1,-1-1-1,1 1 1,-1 0-1,0-1 1,0 0-1,0 0 1,-1 0 0,1-1-1,0 1 1,-9 1-1,-193 46-29,189-45 28,1-1 1,-1-1-1,1 0 1,-1-1-1,0 0 1,0-2-1,1 0 1,-32-6-1,23 0 9,1 0 0,-1-2 0,2-1 0,-1 0 0,-24-17 0,21 12-101,12 7 329,0 0 0,1-1-1,0-1 1,-20-18 0,30 23-164,0 1-1,0-1 1,0 0 0,1 0-1,0-1 1,0 1 0,0-1-1,1 1 1,0-1 0,0 0-1,0 0 1,1 0 0,0 0-1,0 0 1,0 0 0,1-10-1,1-15-304,1 0 0,2 0-1,0 0 1,3 0 0,0 1-1,2 0 1,1 1 0,25-51-1,-22 60-3898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3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2552,'12'6'9144,"-4"1"-3780,-4 7-3094,-5-12-2913,0 0-1,-1 0 1,1-1-1,0 1 1,-1 0-1,1 0 1,-1-1-1,0 1 1,1-1-1,-1 1 1,0-1-1,0 0 1,0 0-1,0 1 1,0-1-1,-3 0 1,-10 7-2856,-3 2 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4.1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41 1868,'-1'-3'655,"1"1"1,0 0-1,-1 0 0,0 0 0,1 0 1,-1 0-1,0 0 0,0 0 0,0 0 1,0 0-1,-1 0 0,1 0 0,0 1 1,-1-1-1,1 1 0,-1-1 0,0 1 1,1-1-1,-1 1 0,-3-2 0,3 3-508,-1 0-1,1 0 1,0 0-1,-1 0 0,1 1 1,-1-1-1,1 1 0,0-1 1,-1 1-1,1 0 1,0 0-1,0 0 0,0 0 1,-1 0-1,1 0 1,0 1-1,0-1 0,-2 3 1,-8 5-141,0 2 1,0-1 0,1 2 0,0-1 0,1 1 0,-15 24-1,21-31 0,1 0-1,1 1 0,-1 0 0,1-1 0,0 1 1,0 0-1,1 0 0,0 0 0,-1 7 0,2-9 3,0-1 0,0 1-1,0-1 1,1 0-1,0 1 1,-1-1-1,1 0 1,0 0 0,1 1-1,-1-1 1,0 0-1,1 0 1,0 0-1,0 0 1,0-1 0,0 1-1,4 3 1,-1-1 4,1-1-1,0 0 1,0-1 0,0 1 0,0-1 0,1-1 0,-1 1 0,1-1 0,-1 0 0,1 0-1,0-1 1,0 0 0,12 0 0,2 0 4,1-1 0,0-1 0,22-4 0,-40 5-12,-1-1-1,0 1 1,0-1 0,0 0 0,0 0 0,0 0 0,0-1 0,0 1 0,4-4-1,-7 5-2,0 0-1,0 0 0,0 0 0,1 0 1,-1-1-1,0 1 0,0 0 0,0 0 0,0 0 1,1-1-1,-1 1 0,0 0 0,0 0 1,0 0-1,0-1 0,0 1 0,0 0 0,0 0 1,0-1-1,0 1 0,0 0 0,0 0 1,0-1-1,0 1 0,0 0 0,0 0 0,0-1 1,0 1-1,0 0 0,0 0 0,0-1 0,0 1 1,0 0-1,0 0 0,0-1 0,-1 1 1,1 0-1,0 0 0,-20-8 5,3 4-35,0 1-1,0 1 1,0 1 0,-32 1 0,45 0 37,0 1 0,0-1 0,0 1 0,0 0 0,0 0-1,0 0 1,0 0 0,0 1 0,1 0 0,-1-1 0,0 1 0,1 1 0,0-1 0,-1 0 0,1 1 0,0 0 0,0 0 0,0 0 0,1 0 0,-1 0 0,1 0 0,0 1 0,0-1 0,0 1 0,0 0 0,-1 4 0,-7 22 415,2-6-54,0-1-1,2 2 1,-4 31-1,8-33-399,-1 0-1,-1-1 1,-1 1-1,-1-1 1,-1 0-1,-15 31 1,22-53-23,0 0 1,0 1-1,0-1 1,0 0-1,0 0 1,0 0-1,-1 1 1,1-1-1,0 0 0,0 0 1,0 0-1,0 0 1,0 1-1,-1-1 1,1 0-1,0 0 1,0 0-1,0 0 1,-1 0-1,1 0 1,0 1-1,0-1 0,0 0 1,-1 0-1,1 0 1,0 0-1,0 0 1,0 0-1,-1 0 1,1 0-1,0 0 1,0 0-1,-1 0 0,1 0 1,0 0-1,0 0 1,0 0-1,-1 0 1,1 0-1,0-1 1,0 1-1,0 0 1,-1 0-1,1 0 1,0 0-1,0 0 0,0 0 1,-1-1-1,-8-13-2778,-1-18-3115,12 4 327,0 13 2782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4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1002 1 324,'-179'50'6060,"-79"49"-1412,171-64-2505,-183 53 1272,178-65-7040,-2-3-6236,73-16 7249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4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76 1568,'1'0'418,"0"0"0,0 0 0,0 0-1,-1 1 1,1-1 0,0 0 0,0 1-1,0-1 1,0 0 0,0 1 0,0-1 0,-1 1-1,1 0 1,0-1 0,0 1 0,-1 0 0,1-1-1,0 1 1,-1 0 0,2 1 0,9 25 4199,-3 26-1013,-10-18-3029,-1 0-1,-2 0 1,-1-1 0,-2 1 0,-14 36-1,22-71-563,-1 1 0,1-1-1,0 0 1,0 0-1,0 1 1,0-1 0,-1 0-1,1 0 1,0 1 0,0-1-1,0 0 1,0 1-1,0-1 1,0 0 0,0 0-1,0 1 1,0-1 0,0 0-1,0 1 1,0-1-1,0 0 1,0 1 0,0-1-1,0 0 1,0 0 0,0 1-1,0-1 1,0 0-1,0 1 1,1-1 0,-1 0-1,0 0 1,0 1 0,0-1-1,1 0 1,-1 0-1,0 0 1,0 1 0,0-1-1,1 0 1,-1 0 0,0 0-1,0 1 1,1-1-1,-1 0 1,0 0 0,1 0-1,18-8 290,29-26-66,-41 28-204,179-161-683,-7 4-6144,-128 132 1066,-15 17-1201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4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394 0 1788,'18'2'9569,"-4"2"-4809,-11-2-4574,-1 0 0,1 0 0,-1 0 0,0 0 0,0 1 0,0-1 1,0 1-1,0-1 0,0 1 0,-1-1 0,1 1 0,-1 0 0,2 5 0,3 4-126,-2 0 0,0 0 0,0 1 0,-1 0 0,0-1 0,-1 1 0,-1 0-1,0 0 1,-1 0 0,-2 23 0,2-35-65,0 0 0,-1 0 0,1-1 0,-1 1 0,1 0-1,-1-1 1,1 1 0,-1 0 0,1-1 0,-1 1 0,1-1 0,-1 1 0,0-1-1,0 1 1,1-1 0,-1 1 0,0-1 0,0 0 0,1 1 0,-1-1 0,0 0 0,0 0-1,0 1 1,1-1 0,-1 0 0,0 0 0,0 0 0,0 0 0,0 0 0,0 0 0,1 0-1,-3-1 1,-41-6-286,7 1 46,30 8 237,-1-1-1,1 1 0,0 1 1,-1-1-1,1 1 0,0 0 1,1 1-1,-1 0 1,1 0-1,-12 9 0,-5 8 315,-30 33 0,-7 6 394,26-30-682,-29 23 150,16-29-3506,39-23 2159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5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723 11 1288,'0'-1'224,"0"1"0,0 0 0,0-1 0,0 1 0,0-1-1,0 1 1,0-1 0,-1 1 0,1 0 0,0-1 0,0 1 0,0 0 0,-1-1 0,1 1-1,0 0 1,0-1 0,-1 1 0,1 0 0,0-1 0,-1 1 0,1 0 0,0 0 0,-1-1-1,1 1 1,-1 0 0,1 0 0,0 0 0,-1-1 0,1 1 0,-1 0 0,-18-1 2450,-18 9-1513,35-7-866,-46 14 624,0 2 0,-87 46 1,-84 66-2410,94-52-3680,70-49 509,29-14 2097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5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228 0 132,'11'23'9870,"2"2"-6659,-11-17-3018,0 1 0,-1-1 0,1 0 0,-2 0 0,1 1 0,-1-1 0,-1 1 0,0-1 0,0 0 0,0 1 0,-1-1-1,0 0 1,-1 0 0,0 0 0,0-1 0,-1 1 0,0-1 0,-6 10 0,-6 8-1015,-2 0 0,0-1 0,-38 36 0,40-44-1849,-2 0 1,0-2-1,-33 21 0,38-29 311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5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793 38 2032,'4'-13'13366,"-6"16"-13139,0 0 0,1 0 0,-1 0 0,0 0 0,-1-1 0,1 1-1,0-1 1,-1 1 0,-4 3 0,-5 1-170,0-1 1,-1 0-1,0-1 1,1 0-1,-2-1 1,1-1-1,0 0 1,-1 0-1,0-1 1,1-1-1,-1-1 0,0 0 1,1 0-1,-20-4 1,11 0-71,-1 0 0,2-1 0,-1-2 0,1 0 0,0-1-1,0-1 1,-38-23 0,56 29 50,-1 1 0,1-1-1,-1 1 1,1 0 0,-1 0-1,0 1 1,0-1 0,0 1-1,-4-1 1,5 2-24,0 0-1,1 1 1,-1 0 0,1 0-1,-1 0 1,1 0 0,-1 0-1,1 0 1,-1 1 0,1-1-1,0 1 1,0-1 0,0 1-1,-3 2 1,-69 67-1736,50-46-2859,-37 30 1,36-35 1718,0 3-73</inkml:trace>
  <inkml:trace contextRef="#ctx0" brushRef="#br0" timeOffset="1">0 686 628,'14'4'1598,"0"-1"1,0-1-1,1 0 0,-1 0 1,0-2-1,1 0 0,-1 0 1,19-4-1,117-29 2793,-110 23-4148,111-25-2722,2 9-8598,-113 22 7598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7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479 388 1008,'5'-10'3544,"7"-10"6195,-11 20-9534,-1-1 1,0 1-1,1 0 1,-1-1-1,1 1 1,-1-1 0,0 1-1,1 0 1,-1 0-1,1-1 1,-1 1-1,1 0 1,-1 0 0,1-1-1,-1 1 1,1 0-1,-1 0 1,1 0-1,0 0 1,-1 0 0,1 0-1,-1 0 1,1 0-1,-1 0 1,1 0-1,-1 0 1,1 0 0,-1 0-1,1 1 1,0-1-1,2 1-163,0 0 0,0-1 0,0 1 0,0-1-1,0 0 1,0 0 0,0 0 0,0 0 0,0 0 0,1-1 0,-1 0-1,0 1 1,-1-1 0,1 0 0,3-2 0,48-23 159,-36 17-196,0-2 9,23-11 12,-39 21-31,0 0 0,0 0-1,0 0 1,0 0 0,0 1-1,0-1 1,0 1 0,1-1 0,-1 1-1,0 0 1,0 0 0,0 0-1,0 0 1,0 0 0,3 1 0,-1 3-3,0 0 0,-1 0 0,1 1 0,-1-1 0,0 1 0,0 0 0,0 0 0,-1 0 0,0 0 1,0 0-1,0 0 0,2 12 0,5 10 29,-5-21-6,-1 0 0,1 0 0,0-1 0,0 1 0,1-1 0,-1 0 0,1 0 0,0-1 0,1 1 0,-1-1 0,1 0 0,0-1 0,0 1 0,0-1 0,0 0 0,1-1 0,-1 0 0,1 0 0,-1 0 0,1-1 0,0 0 0,0 0 0,0 0 0,-1-1 0,9-1 0,-55 4 16,-60 10 1,24-2-18,4-2 68,-123 11 205,163-19 18,1-1-1,-1-2 0,0-1 1,-33-7-1,55 7-81,1 0 0,0-1 0,1 0 0,-1 0 0,1-1 0,-1 0 1,2-1-1,-1 0 0,0 0 0,1 0 0,0-1 0,1 0 0,0-1 0,0 1 0,0-1 0,-6-13 1,-7-14 169,1-1 0,-20-60 1,32 79-418,-3-8 46,1 0 1,1-1-1,2 0 0,0 0 1,-1-41-1,6 67-79,0-1 0,0 1 0,0-1 1,-1 1-1,1 0 0,0-1 0,0 1 0,0 0 0,0-1 0,0 1 1,0-1-1,0 1 0,0 0 0,0-1 0,0 1 0,0-1 0,0 1 1,1 0-1,-1-1 0,0 1 0,0 0 0,0-1 0,0 1 0,1 0 1,-1-1-1,0 1 0,0 0 0,1-1 0,-1 1 0,0 0 0,1 0 1,-1-1-1,0 1 0,1 0 0,-1 0 0,0-1 0,1 1 0,-1 0 1,0 0-1,1 0 0,13 12-2705,10 27-3151,-22-31 4469,1 0 0,-1 0 0,-1 1 0,1 0 0,-1-1 0,-1 1 0,0 9 1,-2 7-1970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7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0 384,'0'1'417,"3"6"1484,-1 0-1,1 0 1,0-1 0,0 1 0,1-1-1,-1 1 1,1-1 0,1 0 0,7 8-1,-39-31 328,-30-3-8074,33 14 1753,0 2-1,-36-3 1,17 5 491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7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1543 232 708,'-32'-19'6587,"27"15"-5786,0 0-1,-1 1 1,0 0 0,1 0 0,-1 0 0,-10-3 0,-2 1 916,-65-15 3535,-44-2-3152,-970-46 1812,1069 67-3836,13 1-98,1 0-1,-1-1 1,1-1-1,-17-4 1,29 6-307,1-1 0,0 1 0,0-1 0,0 0 1,0 0-1,0 1 0,0-1 0,0 0 0,0 0 0,0 0 1,0 0-1,0 0 0,0 0 0,1 0 0,-1-1 0,0 1 1,1 0-1,-1 0 0,1 0 0,-1-1 0,1 1 0,0 0 1,-1-1-1,1 0 0,1-34-11155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8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305 19 952,'-1'-1'500,"0"-1"1,0 1-1,0 0 1,0 0-1,0-1 0,0 1 1,0 0-1,-1 0 0,1 0 1,0 1-1,-1-1 0,1 0 1,0 0-1,-1 1 0,1-1 1,-1 1-1,1-1 1,-1 1-1,1-1 0,-1 1 1,-1 0-1,-2 0 167,0 0 1,0 0-1,0 1 1,0-1-1,1 1 0,-10 3 1,1 0-181,0 2 0,1-1 0,-1 1 0,-13 11 0,12-6-342,1 1 0,0 0 0,1 1 0,1 0-1,0 1 1,1 1 0,0-1 0,1 2 0,1-1 0,0 1 0,1 0-1,1 1 1,1 0 0,0 0 0,1 0 0,1 0 0,-2 22 0,5-24-420,0 0 1,1 1 0,5 26-1,8 15-7655,-14-56 7437,0 0 1,1 0-1,-1 1 0,0-1 0,-1 0 1,1 0-1,0 0 0,0 1 0,0-1 1,-1 0-1,1 0 0,-1 0 0,1 1 1,-1-1-1,1 0 0,-1 0 0,1 0 1,-2 1-1,-4 4-2656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9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435 50 196,'31'-36'9880,"-16"22"-2442,-21 56-4861,5-36-2489,1-1 0,-1 1 1,-1 0-1,1-1 0,-1 0 0,0 1 1,0-1-1,0 0 0,-1 0 1,0 0-1,-3 5 0,3-6-69,-1-1 0,0 0 0,0 0 0,0-1 0,0 1 0,0-1 0,0 0 0,-1 0 0,1 0 0,-1 0 0,1-1-1,-1 0 1,-7 1 0,-7 1-285,-1-1 0,0-1 0,0-1 0,0-1 0,0-1 0,-30-6 0,-9-1-328,56 9 581,1 0-1,0 0 1,-1 0-1,1 0 1,0 0 0,-1 1-1,1-1 1,0 1-1,-1-1 1,1 1-1,0 0 1,0 0 0,0 0-1,0 0 1,0 0-1,0 1 1,0-1-1,0 1 1,-3 2 0,-25 40-1243,5-6-1862,-21 22-7119,39-46 7481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9.5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15 2464,'20'17'9179,"-20"-17"-9005,0 1 1,0-1-1,0 0 0,1 1 1,-1-1-1,0 0 0,0 1 0,0-1 1,1 0-1,-1 0 0,0 1 1,1-1-1,-1 0 0,0 0 1,0 0-1,1 1 0,-1-1 1,0 0-1,1 0 0,-1 0 0,0 0 1,1 0-1,-1 0 0,0 0 1,1 1-1,-1-1 0,1 0 1,-1 0-1,0 0 0,1 0 1,-1-1-1,0 1 0,1 0 0,-1 0 1,0 0-1,1 0 0,-1 0 1,0 0-1,1-1 0,-1 1 1,0 0-1,1 0 0,-1 0 1,0-1-1,0 1 0,1 0 0,-1 0 1,0-1-1,0 1 0,0 0 1,1 0-1,-1-1 0,0 1 1,0-1-1,0 0-552,0 0 1,-1 0-1,1 0 0,-1-1 0,1 1 1,-1 0-1,1 0 0,-1 0 1,0 1-1,0-1 0,1 0 0,-1 0 1,0 0-1,0 0 0,0 1 1,0-1-1,0 0 0,0 1 0,0-1 1,0 1-1,0-1 0,0 1 1,-2-1-1,-27-8-6963,14 7 3809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5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62 201 684,'-1'19'13281,"-2"1"-8388,-1 25-2491,4-15-1482,1 21-123,-2 0-1,-2-1 1,-2 1 0,-15 62 0,17-99-883,3-11-110,-1 1 0,1-1 0,-1 1 0,1-1 1,-1 1-1,0-1 0,-1 0 0,1 1 1,-1-1-1,1 0 0,-1 0 0,0 0 1,-3 3-1,2-69-18705,3 47 15337</inkml:trace>
  <inkml:trace contextRef="#ctx0" brushRef="#br0" timeOffset="1">357 1 3612,'1'6'16616,"2"0"-12126,1 0-7064,17 4-8931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29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67 230 2184,'-27'-78'9745,"18"55"-7641,1 0-1,0-1 1,-4-30 0,12 50-2131,-3-19 1654,13 40-278,6 20-1293,-1 1 0,-2 1 0,-2 0 0,-2 0 0,6 53 0,-15-85-651,0 1 0,0-1-1,0 0 1,-1 0 0,0 0-1,-1 1 1,0-1 0,-4 10-1,4-11-545,-1-1 0,0 0 0,0 0 0,0 0 0,0 0 0,-1-1 0,0 1 0,0-1 0,0 0 0,0 0 0,-7 3-1,-4 3-2072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30.1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675 0 1452,'0'0'5045,"6"10"2406,7 12-3858,-9-17-3302,-1 0-1,-1 0 1,1 1 0,-1-1 0,0 1 0,0-1-1,0 1 1,-1 0 0,0 0 0,0-1-1,-1 7 1,0-9-326,0-1 0,0 1 0,0-1-1,-1 0 1,1 1 0,-1-1 0,0 0 0,0 1-1,0-1 1,0 0 0,0 0 0,0 0-1,0 0 1,-1 0 0,1 0 0,-1 0 0,0 0-1,1-1 1,-1 1 0,0-1 0,0 1 0,0-1-1,0 0 1,0 1 0,0-1 0,0 0-1,-1-1 1,1 1 0,-3 1 0,-4 0-173,-1 1 0,0-1 0,1-1 0,-1 0 0,0 0 0,1-1 0,-1 0 0,0-1 0,0 0 0,1 0 0,-1-1 0,1-1 0,-1 1 0,1-1 0,0-1 0,0 0 0,0 0 0,1-1 0,-16-11 0,22 16 228,1-1-1,0 0 1,0 1 0,0-1-1,-1 1 1,1 0-1,0-1 1,0 1 0,-1 0-1,1 0 1,0 0-1,-1 0 1,1 0 0,0 0-1,-1 0 1,1 0 0,0 0-1,0 1 1,-1-1-1,1 0 1,0 1 0,0-1-1,-1 1 1,1 0-1,0-1 1,0 1 0,0 0-1,-2 1 1,-34 33 836,18-15-400,-174 134 2258,56-63-4135,110-78-2190,27-13 3334,-1 0-1,1 0 1,-1 0 0,0 0-1,1 0 1,-1 0-1,0 0 1,1 0-1,-1 0 1,1 0-1,-1 0 1,0 0-1,1 0 1,-1 0-1,1-1 1,-1 1-1,0 0 1,1 0 0,-1-1-1,1 1 1,-1 0-1,1-1 1,-1 1-1,1-1 1,-1 1-1,1 0 1,-1-1-1,1 1 1,0-1-1,-1 1 1,1-1-1,0 0 1,0 1 0,-1-1-1,1 1 1,0-1-1,0 1 1,0-1-1,-1 0 1,1 1-1,0-1 1,0-1-1,0-7-2748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30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608 102 920,'-3'-10'3555,"0"1"-1,-1-1 1,0 1 0,-6-11-1,-8-19 2709,18 39-6533,0 0 0,0-1 0,-1 1 1,1 0-1,-1-1-270,1 1 271,0-1-1,-1 1 0,1 0 1,0 0-1,-1 0 0,1-1 0,-1 1 1,1 0-1,0 0 0,-1 0 0,1 0 1,-1 0-1,1 0 0,0 0 0,-1 0 1,1 0-1,-1 0 0,1 0 1,-1 0-1,1 0 0,0 0 0,-1 0 1,1 0-1,-1 0 0,1 0 0,0 1 1,-1-1-1,1 0 0,-1 1 0,-21 10-8583,13-6 7004,-8 5-1596</inkml:trace>
  <inkml:trace contextRef="#ctx0" brushRef="#br0" timeOffset="1">174 245 2856,'-15'-45'10486,"3"-28"-3475,2 11-3989,12 67-2535,2 9-616,0 0-1,0 1 0,-1-1 1,1 28-1,-5-29-516,-1-1 1,0 0-1,-1 0 0,-1 0 1,1 0-1,-2 0 0,0-1 1,0 0-1,-11 16 1,2-6-2273,-1-1 0,-1 0 0,-31 29 0,27-31 216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30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358 259 756,'1'1'620,"1"0"-1,0 0 1,-1 1-1,1-1 1,0 0-1,-1 1 1,0-1 0,1 1-1,-1 0 1,0 0-1,0-1 1,0 1-1,0 0 1,0 0-1,0 0 1,-1 0 0,1 0-1,0 0 1,-1 0-1,0 0 1,1 0-1,-1 0 1,0 4-1,0-2-233,0 0 0,-1 0 0,1 0 0,-1-1 0,1 1 0,-1 0 0,0 0-1,-1-1 1,1 1 0,-1 0 0,-3 6 0,-5 1-249,-1 1 0,0-1 1,0-1-1,-1 0 0,0-1 1,-1 0-1,-22 10 0,-100 42-5756,40-27-6542,73-26 8799</inkml:trace>
  <inkml:trace contextRef="#ctx0" brushRef="#br0" timeOffset="1">170 51 1448,'3'-6'2235,"0"1"0,-1 0 0,2 1 0,-1-1 0,0 0 0,1 1 1,8-8-1,-11 12-2041,0-1 0,0 1 1,0-1-1,0 1 0,0-1 1,0 1-1,0-1 1,0 1-1,1 0 0,-1 0 1,0 0-1,0 0 1,0-1-1,0 2 0,1-1 1,1 0-1,-1 1-492,1 0 1,-1 0-1,0 0 0,1 0 1,-1 0-1,0 0 0,0 1 1,0-1-1,1 1 0,1 2 0,-26 13-12167,19-16 11356,-14 5-2447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31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44 1140,'6'5'1708,"0"0"0,-1 0 1,0 1-1,0-1 0,0 1 0,5 10 0,-9-15-1629,0 1-1,-1 0 1,1-1-1,-1 1 1,0-1 0,1 1-1,-1 0 1,0-1-1,0 1 1,0 0-1,0-1 1,-1 1-1,1 0 1,0-1 0,-1 1-1,1 0 1,-1-1-1,1 1 1,-1-1-1,0 1 1,1-1 0,-1 1-1,0-1 1,0 0-1,0 1 1,0-1-1,0 0 1,-1 0-1,1 0 1,0 0 0,-1 0-1,1 0 1,0 0-1,-4 1 1,-4 3-32,0 0 0,0 0 0,0-1 0,-1-1 0,-12 4 0,17-5-20,0-1 1,0 0-1,0 0 0,0-1 1,0 1-1,0-1 0,0 0 1,0 0-1,0-1 0,0 1 1,0-1-1,-7-2 0,11 1-35,-1 1-1,1 0 1,0 0-1,0-1 1,-1 1-1,1 0 1,0-1-1,0 0 1,1 1-1,-1-1 1,0 1-1,0-1 1,1 0-1,-1 1 1,1-1-1,-1 0 1,1 0-1,0 1 1,0-1-1,0 0 1,0 0-1,0 0 1,0 1-1,0-1 1,1 0-1,-1 0 1,1 1-1,0-4 1,18-49-3771,9-3-4810,-25 45 5943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35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1 572,'-57'61'240,"6"-3"-164,5-7-112,2-1-80,7-7-104,-3-1-148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35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0 16,'-61'2'96,"-3"2"-72,-2 0-60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32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1433 43 1288,'-4'-5'10059,"-6"-1"-4897,-25-13-1280,24 16-3691,-1 0 0,1 0 0,-1 2 1,1-1-1,-1 2 0,-17 0 0,-77 11-136,65-6 47,-781 46 681,747-53-732,-1-3 0,-79-16 0,145 18-34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33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445 5 2260,'-4'-4'10259,"-4"12"-6574,-8 17-2851,15-24-264,-49 76 789,-3-3 0,-3-2-1,-95 95 1,122-140-1164,15-14-106,0 1 0,1 0-1,-18 23 1,30-35-91,0 1 0,1-1-1,-1 0 1,1 1 0,-1-1 0,1 0 0,0 1 0,0-1-1,0 1 1,0-1 0,0 1 0,0-1 0,1 0 0,-1 1 0,1-1-1,0 0 1,-1 1 0,1-1 0,0 0 0,1 0 0,-1 0-1,2 3 1,39 51 222,-31-42-85,257 298 1909,-119-169-3241,11-17-5267,-103-92-4320,-45-26 6843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36.4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77 116,'-21'1'251,"14"0"-147,0-1 0,1 0 0,-1 0 0,0 0 0,1-1 0,-1 0 0,1-1 0,-8-1 0,28-49 3677,25 42-3615,-25 7-132,-1 0 0,1 2 0,0-1 0,20 2-1,-29 0-91,0 0 0,0 1 0,0 0-1,0 0 1,0 0 0,0 1 0,0 0-1,0 0 1,-1 0 0,1 0-1,-1 1 1,0-1 0,1 1 0,-1 0-1,4 5 1,8 9-589,1-1 1,0 0-1,1-1 0,30 18 0,-35-25 122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5.4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215 12 1712,'-4'-9'11506,"-6"6"-5033,-22 10-3312,-15 14-5993,35-13 4443,2 0-1523,0 1 1,2 0-1,-1 0 0,1 1 0,0 0 0,1 0 0,0 1 0,0 0 0,2 0 0,-1 0 1,1 1-1,1 0 0,0 0 0,1 0 0,0 1 0,1-1 0,0 1 0,1-1 0,0 1 1,1 0-1,1-1 0,0 1 0,0-1 0,2 1 0,-1-1 0,2 1 0,-1-1 0,2 0 1,-1-1-1,2 1 0,12 20 0,-17-30-95,1 0 1,-1 0-1,0-1 1,1 1-1,-1-1 1,1 1-1,-1-1 1,1 1-1,0-1 0,0 0 1,0 0-1,-1 0 1,1 0-1,0 0 1,0 0-1,0-1 1,1 1-1,-1-1 1,0 1-1,4-1 1,-2 0-298,0 0 0,-1-1 1,1 0-1,0 0 1,-1 0-1,1 0 1,-1 0-1,1-1 1,-1 1-1,0-1 1,4-3-1,4-3-2451,-1 0 0,0-1 0,0-1 0,-1 1 0,12-17 0,-10 12-1078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37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1727 438 1016,'-16'-12'964,"-33"-25"1695,-52-49 0,47 24 3653,-5-35 785,44 69-5606,-1 1 0,-26-32 0,41 58-1460,1 1 0,-1-1 0,0 1 0,1-1 1,-1 0-1,1 1 0,-1-1 0,1 0 0,-1 1 0,1-1 1,-1 0-1,1 0 0,0 1 0,-1-1 0,1 0 0,0 0 1,0 0-1,-1 1 0,1-1 0,0 0 0,0 0 0,0 0 1,0 0-1,0 0 0,0 1 0,0-1 0,1 0 1,-1 0-1,0 0 0,0 1 0,1-1 0,-1 0 0,1-1 1,0 2-30,0-1 1,0 1 0,0 0-1,0-1 1,0 1-1,1 0 1,-1 0 0,0 0-1,0-1 1,0 1 0,0 1-1,0-1 1,1 0 0,-1 0-1,0 0 1,0 0 0,0 1-1,0-1 1,0 1 0,0-1-1,0 1 1,0-1-1,0 1 1,1 0 0,39 22-14,373 198 14,-374-202-9,0 2-1,-1 2 0,49 38 0,-42-16-39,-43-42 34,0 0-1,-1 0 1,1 0-1,-1 1 1,0-1-1,0 1 1,0-1-1,0 1 1,-1 0-1,0 0 1,0 0-1,0 0 1,1 5-1,-2-8 7,-1 1 0,1-1 0,-1 1-1,0 0 1,1-1 0,-1 0-1,0 1 1,0-1 0,0 1-1,0-1 1,0 0 0,0 1 0,0-1-1,0 0 1,-1 0 0,1 0-1,0 0 1,-1 0 0,1 0-1,-1-1 1,-2 2 0,-38 15 9,36-15-9,-58 15-49,0-3 1,0-2-1,-125 5 0,73-8-29,93-6 68,0-1 1,0-2-1,0 0 0,-31-5 0,47 4-23,1 0 0,0-1 0,0 0 0,-1 0-1,1 0 1,0-1 0,1 0 0,-1 0 0,0 0 0,1-1 0,0 0 0,0 0 0,0 0 0,0-1-1,1 0 1,-1 0 0,1 0 0,0 0 0,-5-11 0,-4-7-84,2-1 0,1 0 0,0-1 0,2 0 0,1 0 0,1-1 0,1 1 0,-2-35 0,54 76-18,-20-14 134,-15-1 18,0 0 1,0 1-1,-1 0 1,19 6-1,-29-7-19,0 0-1,-1 1 0,1-1 0,-1 0 0,1 1 0,-1-1 0,1 1 0,-1-1 0,0 0 0,0 1 0,0-1 0,0 1 0,0-1 0,0 1 0,0-1 0,0 1 0,-1 1 0,-4 29-22,5-32 31,-5 76-14,1-4 60,3-69-43,0-1 0,0 0 0,0 0 0,0 0 1,0 0-1,-1 0 0,1 0 0,0 0 0,-1 0 0,0 0 1,1-1-1,-1 1 0,0-1 0,0 1 0,0-1 0,0 0 1,0 0-1,0 1 0,0-1 0,-3 0 0,-54 17 13,37-13-8,-34 10 10,0-4 1,-1-1 0,1-4-1,-69 0 1,117-6-13,-1 0 0,1-1 0,0 0 1,-15-4-1,21 5-8,1-1 1,-1 1-1,0-1 1,1 1-1,-1-1 0,0 0 1,1 0-1,-1 0 1,1 0-1,-1 0 1,1 0-1,-1 0 1,1 0-1,0-1 1,0 1-1,0 0 1,-1-1-1,1 1 1,1-1-1,-1 1 0,0-1 1,0 0-1,0 1 1,1-1-1,-1 0 1,1 1-1,0-1 1,-1-3-1,1 5 1,0 0 0,0 0 0,0 0 1,0-1-1,0 1 0,0 0 0,0 0 0,0 0 0,0 0 0,0-1 0,0 1 1,0 0-1,0 0 0,0 0 0,0 0 0,0-1 0,0 1 0,0 0 0,0 0 0,0 0 1,0 0-1,0 0 0,0 0 0,1-1 0,-1 1 0,0 0 0,0 0 0,0 0 0,0 0 1,0 0-1,0 0 0,1 0 0,-1-1 0,0 1 0,0 0 0,0 0 0,0 0 0,0 0 1,1 0-1,-1 0 0,0 0 0,0 0 0,0 0 0,0 0 0,1 0 0,-1 0 0,0 0 1,0 0-1,0 0 0,0 0 0,0 0 0,1 0 0,-1 0 0,0 1 0,12 7-42,7 14-33,-18-19 76,0 0 1,0 0-1,0 0 0,0 1 1,-1-1-1,1 0 0,-1 1 1,0-1-1,0 1 0,0-1 1,0 0-1,-1 1 0,1-1 1,-1 0-1,0 1 0,0-1 1,0 0-1,0 0 0,-1 0 1,1 0-1,-1 0 0,0 0 1,0 0-1,0-1 0,0 1 1,0 0-1,-4 2 0,-9 10 14,-1 0 1,0-1-1,-22 14 0,26-20-11,-88 61 109,-109 54 0,48-39-2520,-2-4-7237,90-44 1933,51-26 4272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38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68 1764,'0'-47'15335,"0"27"-11879,-8 26-3946,-1 5-536,5-3-821,0-1-1,0 1 1,0-1-1,-1 0 1,0-1 0,-7 7-1,1-1-1331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38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1407 84 784,'4'-16'4194,"-2"0"0,1 0 0,-1-19 0,-5 45-4174,-1 0 1,0 0 0,0-1 0,-1 1 0,-1-1 0,1 0-1,-1 0 1,-8 8 0,10-12-16,0 0 1,0-1-1,-1 1 0,0-1 1,1 0-1,-2-1 0,1 1 1,0-1-1,-6 3 1,8-5-2,0 0 0,0 0 0,0 0 0,0 0 0,0 0 1,0-1-1,0 1 0,0-1 0,0 0 0,0 0 1,0 0-1,0-1 0,0 1 0,0-1 0,0 0 0,0 1 1,0-1-1,0-1 0,0 1 0,-4-3 0,4 3-20,1-1-1,0 0 1,0 0 0,1 1-1,-1-1 1,0-1-1,0 1 1,1 0 0,0 0-1,-1 0 1,-1-6-1,-5-2-461,-5 26 273,7-9 205,1 0 0,-1 0-1,0-1 1,0 1 0,0-1-1,-1-1 1,0 1 0,0-1-1,-14 7 1,-78 36 30,89-44-29,-7 3 1,-25 12 17,-51 14 1,81-30-17,0 0 0,0 0 0,0-1 0,0-1 0,0 0 0,0-1 0,-1 0 0,1 0 0,-19-5 0,-69-28 8,68 20-5,-42-10 0,36 14-6,-130-24 2,153 31-12,0 1 0,0 1 1,-1 0-1,1 0 0,0 2 1,0 0-1,0 1 1,-26 8-1,37-10 5,0 1 1,1 0-1,0 0 0,-1 0 1,1 1-1,0-1 0,0 1 1,0-1-1,1 1 0,-1 0 1,0 0-1,1 0 0,0 1 1,0-1-1,0 1 0,-1 3 1,-4 9 95,2 0 1,-6 28-1,9-33-662,-1 0-1,0 1 0,0-1 1,-1-1-1,-1 1 0,-6 10 1,-28 30-9638,30-37 7227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39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0 102 1720,'63'-19'4905,"15"-5"-2749,107-23-3605,-134 38-2621,-45 7 2212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39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1 976,'-3'0'353,"0"-1"0,0 1 0,-1 1 0,1-1 0,0 0 0,0 1 0,0-1 0,0 1 0,0 0 0,0 0 0,1 0 0,-1 1 0,0-1 0,0 1 0,1-1 0,-5 4 0,3-2 188,1-1 0,-1 0-1,0 0 1,0 0-1,0 0 1,0-1-1,0 0 1,-6 2-1,4-8 3730,5-4-4319,1 9-105,0 0-1,0 1 1,0-1-1,-1 0 0,1 0 1,0 1-1,0-1 1,-1 0-1,1 0 0,0 0 1,-1 1-1,1-1 0,0 0 1,-1 0-1,1 0 1,0 0-1,0 0 0,-1 0 1,1 0-1,0 0 1,-1 0-1,1 0 0,0 0 1,-1 0-1,1 0 1,0 0-1,-1 0 0,1 0 1,0 0-1,-1 0 0,1 0 1,0 0-1,-1-1 1,1 1-1,0 0 0,-1 0 1,1 0-1,0 0 1,0-1-1,-1 1 0,1 0 1,0 0-1,0-1 1,0 1-1,-1 0 0,1-1 1,0 1-1,0 0 0,0 0 1,0-1-1,0 1 1,-1 0-1,1-1 0,0 1 1,0 0-1,0-1 1,0 1-1,0 0 0,0-1 1,0 1-1,0 0 1,0-1-1,0 1 0,0 0 1,1-1-1,-1 0 1,-9 7-2755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41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6 336 592,'0'0'175,"-1"-1"0,1 1 0,0 0-1,-1-1 1,1 1 0,-1 0 0,1-1 0,0 1-1,0 0 1,-1-1 0,1 1 0,0-1 0,-1 1 0,1-1-1,0 1 1,0-1 0,0 1 0,0-1 0,-1 1-1,1-1 1,0 1 0,0-1 0,0 1 0,0-1 0,0 1-1,0-1 1,0 1 0,0-1 0,1 1 0,-1-1 0,0 1-1,0-1 1,0 1 0,0-1 0,1 1 0,-1 0-1,1-1 1,19-12 1008,29 3-1587,34 22 691,151-16 2036,212 6 1457,324 12-3490,42-40-259,-687 19-45,132-4-28,4-12 46,-105 5 30,501-6 66,-289 4 506,-221 8-406,379-39 2759,-218 19-2785,357-20 504,-212 28-654,-347 17 32,44-5-76,-115 16 160,-33-3-236,-1 0 0,0 0 0,1 0 0,-1 0 0,0 1 0,1-1 1,-1 0-1,0 1 0,0-1 0,0 1 0,-1-1 0,1 1 0,0-1 0,0 1 0,-1 0 0,1 1 0,1 1-1558,0-1-1,1 0 1,-1 0 0,1 0-1,0 0 1,-1 0 0,1-1 0,6 4-1,-1 0-1385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6:45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289 55 396,'-1'0'205,"0"0"1,0 0-1,1 0 0,-1 0 1,0 0-1,0-1 1,0 1-1,1 0 0,-1-1 1,0 1-1,0-1 0,1 1 1,-1 0-1,0-1 0,1 0 1,-1 1-1,0-1 0,1 1 1,-1-2-1,0 1 257,0 0-1,1 1 1,-1-1-1,0 0 1,1 1-1,-1-1 0,0 1 1,0-1-1,1 1 1,-1-1-1,0 1 1,0-1-1,-8-2 7095,7-5-3422,-3-10-3293,5 18-834,0-1 0,1 1 0,-1 0-1,0-1 1,0 1 0,0 0 0,0-1 0,0 1 0,-1 0 0,1-1 0,0 1 0,0 0 0,0 0 0,0-1 0,0 1 0,0 0 0,0-1 0,-1 1 0,1 0 0,0 0 0,0-1 0,0 1 0,-1 0 0,1 0 0,0-1 0,0 1 0,-1 0 0,1 0 0,0 0 0,0-1 0,-1 1 0,1 0 0,0 0 0,-1 0 0,1 0 0,0 0 0,0 0 0,-1 0 0,1 0 0,0 0 0,-1 0 0,1 0-1,0 0 1,-1 0 0,1 0 0,0 0 0,-1 0 0,1 0 0,0 0 0,-1 0 0,1 0 0,0 0 0,0 1 0,-1-1 0,1 0 0,0 0 0,0 0 0,-1 1 0,1-1 0,0 0 0,0 0 0,-1 0 0,1 1 0,0-1 0,0 0 0,0 1 0,0-1 0,-1 0 0,1 1 0,-5 9 16,1 0-1,0 0 1,1 0 0,0 1 0,1 0-1,0-1 1,0 1 0,1 16-1,5 96-25,0-39 76,-3-78-78,0 1 0,0-1 0,1 1 0,0-1 0,0 0 0,1 1 0,5 9 0,10 32-24,-17-31 72,0-1 0,-2 1 0,0-1 0,0 1 0,-2 0 0,0-1 0,-1 0 0,-1 0 0,0 0 0,-12 23 0,-7 32 56,-21 53-71,27-77 19,1 0 0,-11 59-1,6-35 36,17-58-58,1 0 1,0 0-1,1 0 0,0 0 0,-2 28 0,3-15 14,0 0 0,-10 42 0,6-41 0,1-1 1,-1 46-1,5-17-24,-1-35-2,1 0 0,1-1 0,1 1 0,1 0 0,0-1 0,2 1 0,9 31 0,19 40-30,-29-77 58,3 15-9,-5-29-30,-1 1-1,0 0 0,0 0 0,0-1 0,1 1 0,-1 0 1,0 0-1,1-1 0,-1 1 0,0 0 0,1-1 0,-1 1 1,1-1-1,-1 1 0,1 0 0,0-1 0,-1 1 0,1-1 1,-1 0-1,1 1 0,0-1 0,-1 1 0,1-1 0,1 1 1,-2-1 9,42-8 268,20-2-181,-20 2-74,422-26-10,-169 30-10,-22-4 2,-270 13-525,-11 5-67,-12 9-972,-94 58-13775,88-61 11279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54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59 2968,'-26'-25'13159,"21"21"-11668,0 0 1,1 0 0,0 0-1,0 0 1,-7-10-1,13 21 4340,18 51-5972,-1-7 244,-2 1 0,-3 1 0,-2 1 0,-2-1 0,4 71 0,-13-97-31,0 0 0,-2 0 0,-1 1 1,-1-1-1,-1 0 0,-2 0 0,-1-1 0,-15 41 0,-11 10 290,-62 106-1,79-155-350,6-8-21,7-13-8,-1 0 0,1 0 0,-1-1 1,0 0-1,-5 7 0,7-16-630,1 0 0,-1 0 0,1-1 0,0 1 0,1 0 1,-1 0-1,0-1 0,1 1 0,0-6 0,-1 1-1841,0 5 1532,0 0 0,-1 0-1,1 0 1,-1 0 0,1 0-1,-1 0 1,0 0 0,0 1 0,0-1-1,0 1 1,-1-1 0,1 1-1,-1 0 1,0 0 0,1 0 0,-1 0-1,0 0 1,0 1 0,-5-3-1,-7-4-3146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55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298 0 560,'-11'15'9056,"11"-1"-4353,0-12-4482,1 0 0,-1 0 0,0 0 0,0 0 0,0 0 0,-1 0 0,1 0 0,0 0 0,-1 0 0,1 0 0,-1 0 0,-1 3 0,-18 30 682,-2 0 0,-36 44 0,32-45-623,2 0 0,-24 44 0,33-48-132,2 0 1,1 0-1,2 2 1,1-1-1,1 1 1,1 1 0,3-1-1,0 1 1,2 0-1,1 0 1,6 50-1,-1-41-23,2-1 1,1 0-1,2 0 0,26 67 0,-28-90-107,1-1 0,1-1 0,0 0 1,1 0-1,1 0 0,1-2 1,0 1-1,1-2 0,0 1 0,1-2 1,0 0-1,31 19 0,-34-24-92,0 0 0,1-1 0,0-1 0,0 0 0,0 0 1,0-1-1,1-1 0,0 0 0,21 2 0,-34-5 15,1 0 1,-1 0-1,0 0 0,1 0 1,-1 0-1,0 0 1,0 0-1,1 0 1,-1 0-1,0 0 0,1 0 1,-1 0-1,0 0 1,0 0-1,1-1 1,-1 1-1,0 0 0,0 0 1,1 0-1,-1 0 1,0 0-1,0-1 1,0 1-1,1 0 0,-1 0 1,0 0-1,0-1 1,0 1-1,0 0 1,1 0-1,-1-1 0,0 1 1,0 0-1,0 0 1,0-1-1,0 1 1,0 0-1,0-1 0,0 1 1,0 0-1,0 0 1,0-1-1,0 1 1,-7-17-2933,-15-11-6497,13 21 6026,1 1 25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39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 1820,'61'-99'22512,"-63"105"-19329,0 6-3775,35 407 2400,-8-187-1238,19 115-318,7 103 26,-47-250-173,-6-257-2378,0-38-6330,3 82 5983,0-1 0,1 0 0,0 1 0,1 0 0,5-14 0,-1 12-188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5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1 553 3708,'20'-8'13637,"1"2"-7615,31-13-2704,167-76-140,-134 61-2925,107-58 0,179-150-275,-335 217-3,-26 17-29,31-15-839,-41 23 688,0 0 1,0 1-1,0-1 0,0 0 1,0 1-1,0-1 1,-1 0-1,1 1 0,0-1 1,0 0-1,0 1 1,-1-1-1,1 0 0,0 0 1,-1 1-1,1-1 1,0 0-1,0 0 0,-1 0 1,1 1-1,0-1 1,-1 0-1,1 0 0,0 0 1,-1 0-1,1 0 1,0 1-1,-1-1 0,1 0 1,-1 0-1,1 0 1,0 0-1,-1 0 0,1 0 1,0 0-1,-1 0 1,1-1-1,0 1 0,-1 0 1,1 0-1,0 0 1,-1 0-1,0-1 1,-63-3-13666,40 2 9927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40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401 28 272,'14'-28'15519,"-17"50"-11089,-5 40-2548,7-38-1695,-2-1 0,0 0 0,-2 0 0,0 0 0,-2 0 1,0-1-1,-2 0 0,-14 27 0,13-33-382,-1-1 1,-1 0-1,-1 0 0,0-1 1,0-1-1,-2 0 1,1-1-1,-2-1 0,1 0 1,-23 11-1,22-14-769,-1 0 1,-1 0-1,1-2 0,-1 0 0,-1-2 1,-22 4-1,40-8 856,0 0 1,0 0-1,0 0 0,0 0 1,0 0-1,1-1 0,-1 1 1,0 0-1,0-1 0,0 1 1,1 0-1,-1-1 0,0 1 1,0-1-1,1 0 0,-1 1 1,0-1-1,1 1 0,-1-1 1,1 0-1,-1 0 0,1 1 1,-1-1-1,1 0 0,-1 0 1,1 1-1,0-1 0,-1 0 1,1 0-1,0 0 0,0 0 1,-1 0-1,1 0 0,0 1 1,0-1-1,0 0 0,0 0 1,1 0-1,-1 0 0,0 0 1,0-1-1,7-47-373,-5 40 411,5-43 980,-2 0 0,-2-92 0,-6 98 2103,-14-71 0,12 95-1211,6 35-809,7 35-361,0-29-350,1 0 0,1-1 0,0 0 0,1 0 0,18 20-1,-18-23-203,-10-15-169,-1 1 1,0-1-1,0 1 1,0-1-1,0 1 1,0-1-1,0 1 1,0-1-1,0 0 1,0 1-1,0-1 1,0 1-1,0-1 1,0 1-1,0-1 1,0 1-1,-1-1 1,1 1-1,0-1 1,0 0-1,-1 1 1,1-1-1,0 0 1,0 1-1,-1-1 1,1 1-1,0-1 1,-1 0-1,1 0 1,0 1 0,-1-1-1,1 0 1,-1 0-1,1 1 1,-1-1-1,1 0 1,0 0-1,-1 0 1,1 0-1,-1 0 1,1 0-1,-1 0 1,1 1-1,-1-1 1,1-1-1,-1 1 1,1 0-1,-1 0 1,1 0-1,0 0 1,-1 0-1,-37 3-6476,29-3 4322,-12 3-1485,1 0-41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41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72 884,'-1'-1'909,"0"-1"0,0 0 1,-1 0-1,1 1 0,0-1 0,1 0 0,-1 0 1,0 0-1,0 0 0,1 0 0,-1 0 1,1 0-1,0 0 0,-1 0 0,1-4 0,-5-17 4905,-4 9-1749,16 26-2268,2 5-1764,1-1 0,1 0 0,1-1-1,0 0 1,1-1 0,1 0 0,0-1 0,24 17 0,63 56 502,-88-73 30,-27-20 805,-9-4-455,-10-8-3770,20 6-2320,7-6-3631,2 5 413,2 8 4262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59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447 3 592,'-6'-1'875,"0"0"0,0 0 0,-1 1 0,1 0 0,0 1 0,-1-1 0,1 1 0,0 0 0,0 1 0,0-1 0,0 1 0,0 0 0,-8 5 0,-76 43 4580,81-45-5127,-15 13-135,0 0 1,2 1-1,0 1 1,1 1-1,1 1 1,1 1-1,1 0 0,1 2 1,1 0-1,-14 30 1,27-48-147,0 0 0,0-1 0,0 1 0,1 1-1,0-1 1,1 0 0,-1 0 0,1 1 0,1-1 0,-1 0 0,1 1 0,1-1 0,-1 1 0,1-1 0,0 0 0,1 1 0,0-1 0,0 0 0,1 0 0,-1 0 0,2-1 0,-1 1 0,1-1 0,8 12 0,-4-8 0,1-1 0,0 0-1,1-1 1,0 0 0,0 0 0,0-1-1,1-1 1,0 1 0,1-2-1,-1 0 1,1 0 0,0-1 0,23 5-1,-14-5-118,0-1-1,-1-1 0,1-1 0,0-1 1,39-5-1,-46 3-493,-1 0 0,0-1-1,0-1 1,0 0 0,0-1 0,-1 0 0,0-1-1,0 0 1,0-1 0,12-10 0,-18 11-416,-1-1 0,1 1 1,-1-1-1,0-1 0,-1 1 1,0-1-1,0 1 0,0-1 1,-1 0-1,0-1 0,-1 1 1,2-10-1,1 1-941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7:59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 1704,'4'-6'1209,"-2"4"-247,0-1-1,0 0 1,0 0 0,-1 0 0,1 0 0,-1 0-1,1 0 1,0-6 1549,-2 16 2324,-2 14-3451,-4 19-543,3 0 0,0 0 0,3 0-1,2 0 1,1 0 0,15 74 0,3-35-1414,2-1 1,47 102-1,-62-152-1015,-7-9-2270,-8-36-3499,-3-7 3963,3-46-2018,3 47 3896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0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1 411 720,'10'-36'1227,"3"1"0,0 1 0,2 0 0,2 1 0,1 0 0,2 2-1,0 0 1,3 1 0,26-28 0,-43 52-809,0 0-1,0 1 0,0-1 1,1 1-1,-1 0 0,1 1 1,1-1-1,10-4 1,-15 8-336,1 0 0,-1 0 0,0 1 0,0-1 0,0 1 0,1-1 0,-1 1 0,0 0 0,0 0 0,1 1 0,-1-1 0,0 1 0,0 0 0,0 0 0,0 0 0,0 0 0,0 0 0,0 0 0,0 1 0,0 0 0,0-1 0,-1 1 0,1 0 0,3 4 0,5 3 41,0 1-1,-1 0 1,-1 1-1,1 0 1,-2 1-1,1 0 1,10 22 0,-17-28-60,1-1 1,-2 1 0,1 0 0,-1 0 0,0 1 0,0-1 0,0 0 0,-1 0-1,0 0 1,0 0 0,-1 1 0,0-1 0,0 0 0,0 0 0,-1 0 0,0 0-1,0 0 1,0-1 0,-1 1 0,-5 8 0,-5 7-5,-1-2-1,-1 1 1,0-2-1,-2 0 1,0-1 0,-21 16-1,-68 43-6970,101-73 4776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0.3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39 116 632,'-13'9'10118,"2"12"-5577,0 20-939,9-35-3417,2 1 0,-1-1 0,1 1-1,0-1 1,0 1 0,1-1 0,0 1 0,0-1 0,0 0-1,1 1 1,0-1 0,5 10 0,-6-12-178,1-1 1,1 0-1,-1 0 1,0-1-1,0 1 1,1 0-1,0-1 0,0 0 1,-1 1-1,1-1 1,0 0-1,1-1 0,-1 1 1,0 0-1,0-1 1,1 0-1,-1 0 0,1 0 1,-1 0-1,1 0 1,0-1-1,-1 1 1,8-1-1,4-1-92,0-1 0,0 0 0,0-1 0,0-1 0,0 0 0,-1-1 0,1-1 0,-2 0 0,1-1 0,0 0 0,-1-1 0,-1 0 0,1-1 0,14-14 0,-20 17 85,-1 0 0,0 0 1,0-1-1,0 0 0,0 0 0,-1 0 0,-1-1 0,1 1 0,-1-1 0,0 0 0,-1 0 0,0-1 1,0 1-1,-1-1 0,0 1 0,0-1 0,-1 0 0,-1 0 0,1 0 0,-1 0 0,-1 0 0,1 1 1,-1-1-1,-1 0 0,-5-16 0,2 21 544,-2 13-267,0 14 6,7-13-212,0-1 0,0 1 0,1 0-1,0 0 1,1-1 0,0 1 0,1-1 0,0 1 0,0-1 0,1 0 0,0 0-1,0 0 1,1-1 0,1 0 0,-1 0 0,1 0 0,0 0 0,1-1 0,0 0-1,0-1 1,12 9 0,1 0-183,1 0 0,38 18 0,48 17-3959,-67-33 823,-39-17 3069,-1 0 0,0 0 0,1 1 0,-1-1-1,1 0 1,-1 0 0,0 0 0,1 0 0,-1 0 0,0 0 0,1 1-1,-1-1 1,0 0 0,1 0 0,-1 1 0,0-1 0,0 0 0,1 0-1,-1 1 1,0-1 0,0 0 0,0 1 0,1-1 0,-1 0 0,0 1 0,0-1-1,0 0 1,0 1 0,0-1 0,1 0 0,-1 1 0,0-1 0,0 0-1,0 1 1,0-1 0,0 1 0,0-1 0,0 0 0,-1 1 0,1-1-1,0 0 1,0 1 0,0-1 0,0 1 0,0-1 0,0 0 0,-1 0-1,1 1 1,0 0 0,-8 6-3246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1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996 308 1204,'-4'-3'1029,"1"0"0,-1 0 0,1 0 0,0-1 0,0 1 1,0-1-1,0 0 0,1 0 0,0 0 0,-1 0 0,1 0 0,-1-6 0,2 5-556,1 0 0,0 0-1,0 0 1,0-1 0,1 1 0,0 0-1,0 0 1,0 0 0,0 0 0,4-8-1,8-30 514,-10 30-818,0 0 0,1 0 0,1 1 0,0-1 1,1 1-1,0 0 0,0 1 0,11-15 0,-14 23-168,0 1 0,0 0 0,1 0 0,-1 0 1,0 0-1,1 0 0,-1 1 0,1 0 0,-1-1 0,1 1 0,-1 1 0,1-1 0,0 0 0,0 1 0,-1 0 0,1 0 0,0 0 0,0 0 0,-1 1 0,1-1 0,0 1 0,6 2 0,10 3-14,1 1 0,36 19 0,-20-8 36,-23-13-26,45 19-134,105 29-1,-164-53 137,0 0 0,0 0 1,0 0-1,1 0 0,-1 0 0,0 1 0,0-1 0,0 0 0,0 0 0,0 0 0,0 0 0,1 0 0,-1 0 0,0 0 0,0 0 0,0 1 1,0-1-1,0 0 0,0 0 0,0 0 0,0 0 0,0 0 0,0 1 0,0-1 0,0 0 0,0 0 0,0 0 0,0 0 0,0 1 0,0-1 1,0 0-1,0 0 0,0 0 0,0 0 0,0 0 0,0 1 0,0-1 0,0 0 0,0 0 0,0 0 0,0 0 0,0 0 0,0 0 0,0 1 1,0-1-1,-1 0 0,1 0 0,0 0 0,0 0 0,0 0 0,0 0 0,0 0 0,0 0 0,-1 1 0,1-1 0,0 0 0,0 0 0,0 0 1,0 0-1,-16 12-33,-18 9 18,34-21 15,-171 105-380,96-56-75,-3-4 1,-125 55 0,196-97 388,-1 0-1,0-1 0,0 0 1,0 0-1,0 0 1,0-1-1,0-1 0,0 1 1,-10-2-1,15 1 55,1-1-1,-1 1 0,0-1 1,1 0-1,-1 0 0,0 0 1,1 0-1,-1 0 0,1-1 1,0 1-1,0-1 0,-1 0 1,1 0-1,0 1 1,0-1-1,1-1 0,-1 1 1,0 0-1,1 0 0,-1-1 1,1 1-1,0 0 0,-1-1 1,1 0-1,0 1 0,1-1 1,-1 0-1,0 1 0,1-1 1,-1-4-1,1-1 4,-1 0 1,1-1-1,0 1 0,1 0 0,0-1 1,0 1-1,1 0 0,0 0 0,4-11 1,-4 14 15,0 0 1,1-1 0,-1 1-1,1 0 1,0 0 0,1 1-1,-1-1 1,1 1 0,0-1 0,0 1-1,0 0 1,0 1 0,1-1-1,7-4 1,-11 7 5,1 0-1,-1 0 1,0 1-1,0-1 1,0 0 0,1 1-1,-1-1 1,0 1-1,1 0 1,-1-1-1,0 1 1,1 0 0,-1 0-1,0 0 1,1 0-1,-1 0 1,1 0-1,-1 0 1,0 0 0,1 0-1,-1 1 1,0-1-1,1 1 1,-1-1-1,0 1 1,0-1 0,2 2-1,-1 0 21,-1 0 0,0-1 0,0 1 0,0 0 1,0 0-1,0 0 0,-1 0 0,1 0 0,0 1 0,-1-1 0,0 0 0,1 0 0,-1 0 0,0 0 0,0 3 0,-1 10 165,-1-1 0,0 0 1,-7 26-1,-57 150 502,65-187-694,-1 0 1,0-1-1,0 1 1,0 0-1,0-1 1,0 0 0,0 1-1,-1-1 1,1 0-1,-1 0 1,1 0-1,-1-1 1,0 1 0,0-1-1,0 1 1,0-1-1,0 0 1,0 0-1,0 0 1,0 0 0,0-1-1,0 1 1,-1-1-1,1 0 1,-4 0-1,-13-1-93,-1 0 0,1-1 0,-21-5 0,6 1-109,-119-15-624,-110-11-201,262 32 1023,1 0 1,-1 0 0,0 0 0,1 0 0,-1 0-1,0 0 1,1 0 0,-1 1 0,1-1-1,-1 1 1,0-1 0,1 1 0,-1 0-1,1-1 1,0 1 0,-1 0 0,1 0-1,0 0 1,-1 0 0,1 0 0,0 1-1,0-1 1,0 0 0,0 0 0,0 1-1,0-1 1,0 1 0,0-1 0,1 1-1,-1-1 1,0 1 0,0 2 0,-1 6 46,1 0 1,-1 0-1,2 0 1,0 17 0,-3 18 358,-2-27-175,-1-1 0,0-1 0,-1 1-1,-1-1 1,-1-1 0,-21 29 0,17-25-770,1 1 1,0 0-1,-12 30 0,24-50 328,0 1 0,-1-1 0,1 1 0,0 0 0,0-1 0,-1 1 0,1 0 0,0-1 0,0 1 0,0 0 0,0-1 1,0 1-1,0 0 0,0 0 0,0-1 0,0 1 0,0 0 0,1-1 0,-1 1 0,0 0 0,0-1 0,1 2 0,17 6-12601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1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0 339 2752,'18'-11'3297,"4"-3"-261,4-2-724,1 0-624,1-2-424,1-2-280,-1-1-300,-1-5-432,1 2-460,-3-4-420,-1 4-356,0 1-332,-2 1-328,-2 0-408,-2 2-600,-5 4-241,0-1 21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1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104 108 32,'-3'-8'2448,"0"-1"0,0 1 1,1-1-1,-2-12 0,-6-21 3939,10 41-6564,-1 0 0,1 1-1,-1-1 1,0 0-1,1 1 1,-1-1-1,0 0 1,0 1 0,1-1-1,-1 1 1,0-1-1,0 1 1,0-1-1,0 1 1,1 0 0,-1 0-1,0-1 1,0 1-1,0 0 1,0 0-1,0 0 1,0 0 0,0 0-1,0 0 1,0 0-1,0 0 1,0 0-1,0 0 1,0 1 0,0-1-1,1 0 1,-3 1-1,-30 13-8059,16-6 5177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2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219 5 1176,'3'-1'580,"-1"0"-1,1 0 1,0 1 0,0-1-1,0 1 1,0 0 0,0 0-1,0 0 1,-1 0 0,1 0-1,0 1 1,0 0 0,0-1-1,0 1 1,-1 0 0,1 0-1,0 0 1,-1 1 0,4 1-1,-4-1-260,0 0-1,0 0 1,-1 0-1,1 1 1,-1-1-1,1 0 1,-1 1-1,0-1 1,0 1-1,0-1 1,0 1 0,0 0-1,-1-1 1,1 1-1,-1 0 1,0 4-1,0 5-60,-1-1-1,0 1 1,-1-1-1,-1 0 0,1 1 1,-2-1-1,1 0 1,-9 15-1,-7 11 31,-39 56-1,47-79-1034,0 1 1,-1-2-1,0 1 1,-1-2-1,-1 1 1,-18 12-1,-37 8-10852,52-25 8204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6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1044,'40'21'11455,"-2"5"-3897,30 36-590,49 86-8520,-56-67 3385,-40-55-1634,0 0 0,2-2 0,1-1 0,1-1 0,41 28-1,-57-43-250,0-2-1,1 1 0,0-1 1,0 0-1,0-1 0,0 0 0,1-1 1,-1 0-1,1-1 0,0 0 0,0-1 1,-1 0-1,1 0 0,0-1 0,0-1 1,0 0-1,0 0 0,0-1 0,0-1 1,16-5-1,-26 8-156,1-1 1,-1 1-1,1-1 1,-1 1-1,1-1 1,-1 0-1,1 1 1,-1-1-1,0 0 1,1 0-1,-1 0 1,0 0-1,0 0 1,0-1-1,0 1 1,0 0-1,0 0 1,0-1-1,0 1 1,-1-1-1,1 1 1,0 0-1,-1-1 1,1 1-1,-1-1 1,0 0-1,1 1 1,-1-1-1,0 1 1,0-1-1,0 1 0,0-1 1,0 0-1,0 1 1,-1-1-1,0-2 1,-1 0-847,1 0 1,-1 0-1,-1 1 0,1-1 0,-1 1 1,1-1-1,-1 1 0,0 0 1,0 0-1,0 0 0,-1 1 1,-6-5-1,-9-4-3011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2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684 9 1032,'1'-8'9527,"2"19"-6046,1 22-1788,-6 5-692,2-25-784,-1 1 0,0-1-1,-6 25 1,5-33-194,1-1 0,-1 0-1,0 1 1,0-1 0,-1 0 0,1 0 0,-1 0 0,0-1-1,0 1 1,0-1 0,0 1 0,0-1 0,-1 0 0,0 0-1,-4 2 1,-5 3 16,-1-2 0,0 0 0,-25 8 0,31-13-40,0 2-1,0-1 1,0 1-1,0 0 1,0 0 0,1 1-1,0 0 1,0 1-1,0-1 1,0 1 0,0 1-1,1-1 1,0 1-1,1 0 1,-11 13 0,3 8 95,2-1 1,0 2-1,-13 56 1,-4 11 339,-43 82 715,-110 196-1,145-317-2461,11-35-2464,23-20 2913,0 1 1,-1-1 0,1 0 0,-1 0 0,1-1-1,0 1 1,-1 0 0,0-1 0,1 0-1,-4 1 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2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120 140 1508,'0'-6'3852,"0"0"141,-5 2-161,3-2-808,-7 0-843,5-2-781,-3 2-572,1-2-460,1 0-408,-1 0-492,-1-2-580,0-2-540,-4-2-517,0 3-759,0-1-528,-4 4-225,2 2 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3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366 343 584,'-36'-35'4683,"-73"-55"0,73 63-2457,1-3 0,-51-52 1,22 4 1347,68 83-3376,0 0 1,0 1-1,-1-1 0,0 1 0,0 0 0,-1 0 0,1 0 1,1 8-1,15 60 237,-17-68-377,20 89-536,-4 2 1,7 138-1,-24-218-757,-1 1 0,-1-1 0,-6 31 1,4-36-495,0-1 1,-1 0 0,0 0-1,-1 0 1,0-1 0,-10 16 0,0-6-1534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3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750 0 392,'16'23'10375,"4"22"-5971,-12-28-2725,-6-12-1586,0 0 1,0 0 0,-1 0 0,1 0-1,-1 0 1,0 0 0,0 0 0,-1 0 0,0 0-1,0 0 1,0 0 0,0 1 0,-1-1-1,0 0 1,0 0 0,0 0 0,0 0-1,-1 0 1,-4 7 0,4-8-232,-1 0-1,0-1 1,0 1-1,0-1 1,0 0 0,0 0-1,-1 0 1,1 0 0,-1-1-1,0 1 1,0-1-1,0 0 1,0 0 0,0-1-1,0 1 1,-1-1-1,1 0 1,0 0 0,-1 0-1,1 0 1,-1-1-1,-7 0 1,-68-6-4986,76 9 5132,0 0 1,0 1-1,0 0 0,1 0 1,-1 0-1,1 0 1,-4 6-1,-3 3 188,-51 45 252,39-38-319,-31 34 1,47-47-14,0 1 0,1 0 0,0 0 0,0 0 1,1 1-1,0-1 0,0 1 0,-4 18 0,8-27-108,0 0-1,0 0 1,0 0 0,0 1-1,0-1 1,0 0-1,0 0 1,0 0 0,0 0-1,0 0 1,0 0 0,0 1-1,0-1 1,0 0-1,0 0 1,0 0 0,0 0-1,0 0 1,0 0-1,0 1 1,0-1 0,0 0-1,0 0 1,0 0 0,0 0-1,0 0 1,0 0-1,0 0 1,0 0 0,1 1-1,-1-1 1,0 0-1,0 0 1,0 0 0,0 0-1,0 0 1,0 0 0,0 0-1,0 0 1,1 0-1,-1 0 1,0 0 0,0 0-1,0 0 1,0 0 0,0 0-1,0 0 1,1 0-1,-1 0 1,0 0 0,0 0-1,0 0 1,0 0-1,0 0 1,0 0 0,1 0-1,-1 0 1,0 0 0,0 0-1,0 0 1,0 0-1,0 0 1,13-7 943,10-1 1128,-17 11-1944,0 0 0,0 1 0,0-1 1,-1 1-1,0 0 0,1 1 0,-1-1 0,-1 1 1,1 0-1,-1 0 0,0 1 0,0-1 0,0 1 1,-1 0-1,0 0 0,0 0 0,0 0 0,-1 1 1,3 12-1,-1-4 81,-1 0 0,-1 0 0,0 1 0,-1-1 0,-1 0 0,0 1 0,-5 29 0,0-22 35,-2-1-1,0 1 0,-2-1 1,0 0-1,-2-1 1,0 0-1,-1-1 0,-17 22 1,-8 4 46,-1-1 0,-49 43 0,80-81-270,0-1 0,0 1 0,-1-2 0,0 1 0,0-1 0,-16 7-1,22-11-15,0 0-1,0 0 0,0-1 0,0 1 0,-1 0 0,1-1 1,0 0-1,0 0 0,-1 0 0,1 0 0,0 0 0,0 0 1,-1 0-1,1-1 0,0 1 0,0-1 0,0 0 0,-1 1 1,1-1-1,0 0 0,0 0 0,0-1 0,0 1 1,1 0-1,-1-1 0,0 1 0,0-1 0,1 1 0,-1-1 1,1 0-1,0 0 0,-1 1 0,-1-5 0,-19-38 28,2 0-1,2-1 1,2-1-1,2-1 0,-15-93 1,26 125-76,0-1 0,1 1 0,1-1 1,1 1-1,0-1 0,1 1 0,0-1 0,1 1 0,1-1 1,1 1-1,0 0 0,1 0 0,0 1 0,1-1 0,13-21 1,-1 8-774,25-43-4872,-41 66 4276,0 0 0,0 0 0,0 0 0,-1 0 0,0 0 0,0 0 1,0-9-1,-1 2-1942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3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0 419 1248,'2'2'956,"0"0"0,0 0 0,0 0-1,1 0 1,-1-1 0,0 1 0,1-1 0,-1 0-1,1 0 1,-1 0 0,1 0 0,0 0 0,0 0-1,4 0 1,-5-1-758,1-1-1,-1 1 0,1-1 0,-1 0 0,0 1 1,1-1-1,-1 0 0,0-1 0,0 1 0,1 0 1,-1-1-1,0 1 0,0-1 0,-1 1 0,1-1 1,0 0-1,1-2 0,12-12-78,-1-1 1,-1 0-1,-1-1 0,-1 0 1,0-1-1,-1 0 1,-1-1-1,7-24 0,-12 30-152,0 0 0,-1 0 0,-1-1 0,0 1 0,-1 0 0,0-1 0,-2 1 0,1-1 0,-2 1 0,0-1 0,-1 1 0,0 0 0,-6-16-1,0 17-951,0 17-1921,8-2 2349,-1 0 1,1-1 0,0 1-1,1 0 1,-1 0 0,0 0-1,0 0 1,1 0 0,-1 0-1,1 0 1,-1 5 0,3 10-2708,0 4-71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4.3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 1512,'1'0'632,"0"0"1,12 8 10746,-12-6-10747,9 21 4395,0 31-3929,-9-47-332,2 38-110,-2 1-1,-2 0 0,-3 0 0,-1-1 0,-19 76 1,10-49-838,-6 78-1,20-144-362,-7 40-716,-4-31-3657,10-14 4382,1-1-1,-1 0 0,0 0 0,0 0 0,0 0 1,0 0-1,0 0 0,1 0 0,-1 0 1,0 0-1,0 0 0,0 0 0,0 0 1,1 0-1,-1-1 0,0 1 0,0 0 0,0-1 1,1 1-1,-1-1 0,0 1 0,0-1 1,-8-5-2997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4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68 1632,'-9'-18'8238,"-6"-13"1524,10 13-8559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5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619 208 2444,'0'2'422,"1"-1"-1,-1 1 1,0 0-1,1-1 1,-1 1 0,1-1-1,0 1 1,-1-1-1,1 1 1,0-1-1,0 1 1,0-1-1,0 0 1,0 1 0,0-1-1,0 0 1,1 0-1,-1 0 1,0 0-1,1 0 1,-1 0-1,1 0 1,-1 0 0,1-1-1,-1 1 1,3 0-1,0 0-133,-1-1 0,1 0-1,-1-1 1,1 1 0,-1-1 0,1 1-1,-1-1 1,1 0 0,-1 0-1,0 0 1,0-1 0,4-2 0,5-2-274,0-2 1,-1 0 0,0 0-1,0-1 1,16-17 0,-17 14-513,0 0 1,-1-1-1,9-18 0,-16 28 291,0-1-1,0 1 1,0-1-1,-1 0 1,0 0-1,0 0 1,0 0 0,0 0-1,0 0 1,-1 0-1,0 0 1,0 0-1,0 0 1,0 0-1,-1 0 1,1-1-1,-3-6 1,2 10 203,0 0 0,0 0 1,1 0-1,-1 0 0,0 0 0,0 0 1,0 0-1,0 0 0,0 0 1,-1 1-1,1-1 0,0 0 0,0 1 1,0-1-1,-1 1 0,1-1 0,0 1 1,-1-1-1,1 1 0,0 0 1,-1 0-1,1 0 0,-1 0 0,1 0 1,0 0-1,-1 0 0,1 0 0,0 0 1,-1 1-1,1-1 0,0 1 1,-1-1-1,1 1 0,0-1 0,-2 2 1,-48 25 1037,46-24-960,-30 22 835,1 1 0,1 2 0,-55 61 0,-34 30 1323,106-105-1874,0-2-1,-1 0 0,-1-1 1,0-1-1,0 0 1,-23 7-1,38-15-284,0-1 0,-1 0 1,1 0-1,-1 0 0,1-1 0,-1 1 0,0-1 1,1 0-1,-1 0 0,0 0 0,1 0 0,-1 0 1,1-1-1,-1 0 0,1 0 0,-1 0 1,1 0-1,-1 0 0,1-1 0,0 0 0,0 1 1,0-1-1,0-1 0,0 1 0,0 0 0,0-1 1,1 1-1,-1-1 0,1 0 0,0 1 0,0-1 1,0 0-1,0-1 0,0 1 0,-1-5 0,-6-13 192,1 0-1,1 0 1,1-1-1,-4-37 1,3 23-93,-9-23 55,10 38-557,1 0 0,0 0 0,-3-42 1,-2 65-5883,-11 5 1422,-10 15-2893,11-5 3796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5.4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707 30 3104,'-4'-17'7966,"1"4"2637,10 28-7668,12 27-2274,2 0-1,47 70 1,0-15-391,61 115 1,-109-175-235,-3 0 0,-1 2 0,-1 0 0,-2 1 0,-2 0 0,10 74 0,-20-95 13,-1 0-1,-1 0 1,0-1-1,-2 1 1,0 0-1,-1-1 1,-1 0-1,0 0 1,-2 0-1,0 0 1,-1-1-1,0-1 1,-2 1-1,0-1 1,-1-1-1,0 0 1,-1 0-1,-26 24 1,17-21-10,0 0 1,-1-1-1,0-1 1,-1-1-1,-1-2 1,0 0-1,-1-1 1,-1-1 0,0-2-1,0-1 1,-1 0-1,-36 4 1,31-9 8,0-1 1,0-2-1,0-1 1,0-1-1,0-2 1,1-2-1,-1 0 1,1-2-1,0-2 1,1 0-1,-41-21 1,55 22-48,0-1 1,0 0-1,1-1 1,0 0-1,1-1 1,1-1-1,0 0 1,0-1-1,-12-18 1,17 19-9,1 0 0,0 0-1,1-1 1,0 1 0,1-2 0,0 1 0,1 0 0,1-1 0,0 0 0,1 1 0,1-1 0,1-23 0,1 13-4,2 1 0,1 0 0,1 0 0,1 0 0,17-43 0,62-113-1160,-8 20-2824,-55 110 1212,7-20-3471,-17 23-2084,-11 33 4473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5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23 676,'26'13'27069,"-30"-22"-27370,1 6-750,0 1 0,0-1 1,-1 1-1,1 0 0,-1-1 0,1 2 0,-1-1 1,0 0-1,0 1 0,0-1 0,0 1 1,0 0-1,0 1 0,0-1 0,0 1 1,0 0-1,0 0 0,0 0 0,-7 1 1,-8 4-2807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06:47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457 282 1400,'11'6'2906,"0"0"0,-1 1 0,17 13 0,-21-15-2499,0 0 0,0 0 0,0-1 0,1 0 0,0 0 0,0 0 0,0-1 0,0 0 0,0 0 0,1-1 1,-1 0-1,13 2 0,-2-5-419,-1 0 0,1-1 1,-1-1-1,0 0 1,0-1-1,0-1 0,-1-1 1,1-1-1,-1 0 1,-1-1-1,1 0 0,-1-1 1,-1-1-1,0 0 0,0-1 1,-1-1-1,0 0 1,16-21-1,-24 25-150,0 1-1,-1-1 1,0 0-1,0 0 1,0 0 0,-1 0-1,-1 0 1,1-1 0,-1 0-1,-1 1 1,1-1-1,-1-16 1,-1 21 121,0 0 1,-1 1-1,1-1 1,-1 0-1,0 0 1,0 1-1,0-1 1,0 1-1,-1-1 1,0 1-1,1-1 1,-1 1-1,0 0 1,-1 0-1,1 0 1,-1 0-1,1 0 1,-1 0-1,0 1 1,0-1-1,0 1 1,0 0-1,0 0 1,0 0-1,-1 1 1,1-1-1,-1 1 1,1-1-1,-1 1 1,0 0-1,-6 0 1,-7-2 78,1 1 0,-1 1 0,0 1 0,1 0 0,-1 1 0,0 1 0,1 0 0,-1 2 0,1 0 0,0 0 0,0 2 0,1 0 0,-1 0 0,1 2 0,1 0 0,-1 1 0,1 0 0,1 1 0,-17 15 0,11-6 333,0 0 0,2 2 1,0 0-1,1 1 0,1 0 0,1 1 1,1 1-1,1 0 0,2 1 1,0 0-1,-8 34 0,-17 101 1018,23-95-1009,-3 0-1,-2-1 1,-28 63 0,41-117-386,-1 0 1,0 0-1,-1 0 1,0-1-1,-1 0 1,0 0-1,0 0 1,-1-1-1,0 0 1,-17 12-1,19-17-369,0 1 0,0-1 0,0 0 0,0-1-1,0 1 1,-1-1 0,1 0 0,-8 0 0,7-1-773,0 0 0,0-1 0,0 0 0,0-1 0,0 1 0,0-1 1,0-1-1,-10-3 0,1 1-2174,-1-2-55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6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340 4 2572,'2'5'11589,"6"8"-5798,4 5-5396,0 1 0,20 19 0,-27-34-375,0 0 0,0-1 0,0 0 0,1 0 0,-1-1 0,1 1 0,0-1 0,0 0-1,7 1 1,-12-3-12,1 0-1,-1 1 0,0-1 1,1 0-1,-1 0 0,0 0 1,1 0-1,-1 0 0,1-1 1,-1 1-1,0 0 0,1-1 0,-1 1 1,0-1-1,1 1 0,-1-1 1,0 1-1,2-2 0,-2 0-2,0 1 0,-1 0 0,1 0 0,-1-1 0,1 1 0,0 0 0,-1-1 0,0 1-1,1 0 1,-1-1 0,0 1 0,0-1 0,0 1 0,0 0 0,0-1 0,0 1 0,0-1-1,0 1 1,-1 0 0,1-1 0,0 1 0,-2-3 0,1 1-3,0 1 0,0-1 1,-1 0-1,1 0 0,-1 0 1,0 1-1,0-1 0,0 1 0,0 0 1,0-1-1,0 1 0,-1 0 0,1 0 1,-1 0-1,0 1 0,1-1 0,-1 1 1,0-1-1,0 1 0,0 0 0,0 0 1,0 0-1,0 0 0,0 1 0,0-1 1,0 1-1,-6 0 0,3 0 17,0 0-1,0 0 1,0 0-1,-1 1 1,1 0-1,0 1 1,0-1-1,0 1 1,0 0-1,1 1 1,-1-1-1,0 1 1,-5 4-1,7-4-10,-1 1-1,1-1 1,0 1-1,0 0 1,1 0-1,-1 1 1,1-1-1,0 1 1,0-1-1,0 1 0,1 0 1,-1 0-1,1 0 1,1 0-1,-1 1 1,1-1-1,0 0 1,0 1-1,0-1 1,1 9-1,0-9-3,1 0-1,0 0 0,0 0 0,0-1 0,1 1 1,0 0-1,0-1 0,0 1 0,0-1 0,1 1 0,-1-1 1,1 0-1,0 0 0,1 0 0,-1-1 0,1 1 1,0-1-1,-1 0 0,1 0 0,1 0 0,-1 0 1,7 3-1,-4-3 34,-1 0 1,0 1 0,0 0 0,0 0 0,0 0-1,-1 1 1,0-1 0,0 2 0,0-1 0,0 0-1,-1 1 1,0 0 0,0 0 0,0 0 0,-1 0-1,0 1 1,0-1 0,-1 1 0,0 0 0,0 0-1,-1 0 1,1 0 0,-1 0 0,-1 0 0,1 0-1,-2 0 1,1 0 0,-2 9 0,1-3 44,-1 0 1,-1 0 0,0-1 0,-1 1-1,0-1 1,-1 0 0,-1 0-1,1-1 1,-2 0 0,-13 19-1,13-22-40,0 0-1,0-1 1,0 0-1,-1-1 1,0 1-1,0-2 1,-1 1-1,0-1 1,0 0-1,0-1 1,-1 0-1,1-1 1,-1 1-1,-12 1 1,15-3 7,0-1-1,-1 0 1,1 0 0,0-1-1,0 1 1,0-2 0,0 1 0,-1-1-1,1 0 1,-9-3 0,13 3-23,0 0 0,0-1 0,0 0 0,1 0 0,-1 0 0,0 0 0,1 0 0,-1 0 0,1 0 0,0-1 0,0 0 0,0 1 0,0-1 0,0 0 0,1 0-1,-1 0 1,1 0 0,0 0 0,0 0 0,0 0 0,0 0 0,0-1 0,1 1 0,-1-4 0,-1-28 0,2 1 0,2 0-1,0-1 1,3 1 0,12-49-1,-4 16-27,-6 27-58,-1 20-88,-2-1-1,-1 0 1,-1 0-1,0 0 0,-2 0 1,0 0-1,-5-27 1,5 46-197,-1-1 1,-1 0-1,1 0 0,0 1 1,-1-1-1,1 1 1,-1-1-1,0 1 1,0-1-1,0 1 1,0 0-1,0 0 0,0 0 1,-1 0-1,1 1 1,-1-1-1,1 1 1,-1-1-1,0 1 1,1 0-1,-1 0 0,0 0 1,0 0-1,0 0 1,-4 0-1,-2 0-1438,-1 0-1,1 0 1,-1 1 0,0 0-1,1 1 1,-15 3 0,-2 1-1565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7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669 0 2996,'-7'31'12692,"11"7"-7745,16 36-3893,-16-62-236,2 10-745,1-6 6,-2 2 1,0-1-1,-1 0 0,0 1 0,-2 0 1,0 0-1,-1 30 0,-1-47-94,0 1-1,-1 0 0,0 0 1,1-1-1,-1 1 1,0 0-1,0-1 0,1 1 1,-1 0-1,0-1 1,-1 0-1,1 1 0,0-1 1,0 0-1,-1 1 1,1-1-1,-1 0 0,1 0 1,-1 0-1,-2 1 1,0 0-66,-1 0 0,1-1 0,-1 1 0,0-1 0,1-1 0,-1 1 0,0 0 0,-4-1 0,0 0-46,1 0 1,-1-1-1,1 0 0,-1-1 1,1 1-1,0-1 0,0-1 1,-15-6-1,22 8 111,0 1-1,0-1 1,1 1 0,-1-1 0,0 1-1,0-1 1,0 1 0,0 0-1,0 0 1,0-1 0,0 1 0,0 0-1,0 0 1,0 0 0,0 0-1,0 0 1,0 0 0,0 0 0,0 1-1,0-1 1,0 0 0,0 0 0,0 1-1,0-1 1,0 1 0,0-1-1,0 1 1,1-1 0,-1 1 0,0-1-1,0 1 1,1 0 0,-1-1-1,0 1 1,1 0 0,-1 0 0,0 0-1,1-1 1,-1 1 0,1 0-1,-1 1 1,-17 53 80,8-19 53,2-18 60,-1-1 0,-1-1 0,0 0-1,-1 0 1,-18 18 0,23-26-101,-1-1-1,0 0 1,-1-1 0,1 0-1,-1 0 1,-1-1-1,1 0 1,-1 0 0,0-1-1,0 0 1,0 0 0,-11 2-1,18-6-71,1 1-1,0-1 1,-1 0-1,1 0 1,0 0-1,-1 0 0,1 0 1,0 0-1,-1 0 1,1 0-1,0 0 1,-1-1-1,1 1 1,0 0-1,0-1 0,-1 0 1,1 1-1,0-1 1,0 0-1,0 1 1,0-1-1,0 0 1,0 0-1,0 0 0,0 0 1,0 0-1,0 0 1,-1-1-1,1-1 3,-1-1 0,1 1 0,0 0 0,0 0 0,0 0 0,0-1-1,1 1 1,0 0 0,-1-1 0,1-3 0,12 52 816,-11-2-353,-2-1-1,-2 0 1,-1 0-1,-14 55 1,-56 162 35,-17-32-3348,56-154-2402,-2-1-5260,28-53 6705,4-2 109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7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1 561 868,'68'-28'9880,"-1"-9"-3844,-32 14-3888,53-46-1,-29 14-4775,92-111 1,-134 145 575,-1-1 0,-1-1 0,0 0-1,14-35 1,-15 22-1147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7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710 77 948,'0'-6'1636,"0"0"-470,1 1 1,-1-1-1,0 0 0,-1 1 1,1-1-1,-1 1 0,0-1 0,-1 1 1,1-1-1,-5-7 0,6 13-1041,-1-1 0,0 1 0,1 0 0,-1 0 0,0 0 0,1-1 0,-1 1-1,0 0 1,1 0 0,-1 0 0,0 0 0,1 0 0,-1 0 0,0 1 0,0-1 0,1 0-1,-1 0 1,1 0 0,-1 1 0,0-1 0,1 0 0,-1 1 0,0-1 0,1 0-1,-1 1 1,1-1 0,-1 1 0,1-1 0,-1 1 0,-19 19 657,16-16-541,-49 52 214,-8 8-222,-119 99-1,159-147-228,1-2-1,-1 0 0,-1-1 0,-1-1 0,0-2 1,0 0-1,-1-1 0,0-1 0,0-1 0,-47 6 1,68-13-4,1 1 0,0-1 0,0 0-1,-1 0 1,1 0 0,0 0 0,0 0 0,-1 0 0,1 0 0,0-1 0,0 1 0,-1-1 0,1 0 0,0 0 0,0 0 0,0 0 0,0 0 0,0 0 0,0 0 0,0 0 0,1-1 0,-1 1 0,0-1 0,1 0 0,-1 1 0,1-1 0,0 0 0,-1 0 0,1 0 0,-1-3 0,0 0-2,1 0 1,1 0-1,-1 1 1,1-1 0,0 0-1,0 0 1,0 0-1,1 0 1,0 0 0,0 0-1,0 1 1,0-1-1,3-7 1,3-7 5,1 0 1,0 0-1,2 1 0,0 0 0,1 1 1,0 0-1,1 0 0,16-15 1,-28 32-7,1-1-1,-1 1 1,0-1 0,1 1 0,-1 0 0,1-1 0,-1 1 0,0-1 0,1 1 0,-1 0 0,1-1 0,-1 1 0,1 0 0,0 0 0,-1-1 0,1 1-1,-1 0 1,1 0 0,-1 0 0,1 0 0,0 0 0,-1-1 0,1 1 0,-1 0 0,1 0 0,-1 1 0,1-1 0,0 0 0,-1 0 0,1 0 0,-1 0-1,1 0 1,-1 1 0,2-1 0,4 21-233,-11 31-612,-7-11-1947,-2 0-1,-1-1 0,-2-1 0,-25 42 1,38-75 2368,-22 45-2877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4:48:08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3124,'7'3'1820,"1"0"0,0 1 0,-1 0 0,0 1 0,0-1 0,0 1 0,6 8 0,-2-3-496,-1 1 0,0 0 1,12 20-1,-8-8-798,-2-1 1,0 2 0,-2 0 0,10 31-1,-14-29-357,0 1-1,-1 1 0,-2-1 1,-1 0-1,-1 1 0,-1 0 0,-6 39 1,1-36-973,-1-1 0,-1 1 0,-17 44 1,21-68-287,0 1 0,-1-1 0,1 0 0,-11 12 0,9-13-872,0 0 1,-1 0-1,0-1 1,0 0-1,-7 5 1,0-1-1982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35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1 498 1648,'9'-8'11679,"11"6"-8094,18 4-2488,-38-2-1068,28 2 710,1-1 1,0-1-1,0-2 0,29-5 0,116-29 1603,-108 19-1471,97-10 1,870-54-446,-146 12-489,528-58 117,-696 75-290,-242 23 343,-12 18 4,-144 8-127,-133-14 52,-68 5-1252,-113 12 46,20 0 590,-18-3-3524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53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14 420,'11'-13'6073,"-6"15"-3994,-5-1-2254,-1 1 0,1-1 0,-1 1 0,1-1 1,-1 0-1,1 1 0,-1-1 0,0 0 0,0 1 0,1-1 1,-1 0-1,0 0 0,0 0 0,0 0 0,0 0 1,-1 0-1,1 0 0,0 0 0,0-1 0,-3 2 0,-4 3-1745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12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1072,'23'-13'14835,"1"14"-9485,-18 1-5312,-1 1-1,1-1 1,-1 1-1,0 0 1,0 0-1,0 1 1,-1 0-1,6 4 1,100 86-16,-50-45 3,95 101 0,-148-142-8,0 0 1,-1 0-1,0 0 0,-1 1 0,0 0 0,0 0 1,-1 1-1,0-1 0,0 1 0,-1 0 0,-1 0 0,0 0 1,0 0-1,-1 1 0,0-1 0,-1 0 0,0 0 1,0 1-1,-1-1 0,-1 0 0,0 0 0,0 1 0,-1-2 1,0 1-1,0 0 0,-2-1 0,1 1 0,-1-1 0,0 0 1,-1-1-1,0 1 0,0-1 0,-1 0 0,0-1 1,0 1-1,-1-1 0,-11 8 0,5-4-22,9-6 11,0-1 1,-1 1-1,0-1 1,0 0-1,0 0 1,0 0-1,-1-1 1,1 0-1,-1 0 1,0-1-1,-12 3 1,19-5-11,-1 0 1,1 0-1,0 0 0,-1 0 1,1 0-1,-1 0 1,1 0-1,0 0 1,-1 0-1,1 0 0,-1-1 1,1 1-1,0 0 1,-1 0-1,1 0 0,-1-1 1,1 1-1,0 0 1,-1 0-1,1-1 1,0 1-1,0 0 0,-1-1 1,1 1-1,0 0 1,0-1-1,-1 1 1,1 0-1,0-1 0,0 1 1,0-1-1,0 1 1,0 0-1,0-1 0,-1 1 1,1-1-1,5-22-135,17-22-72,-19 41 194,39-65-193,79-96 0,-3 7 204,-10-17 372,-105 169 98,-5 8-186,-10 16-112,-16 30-189,21-33 76,0-1 0,1 1 1,1 0-1,0 1 0,2 0 0,-1-1 0,2 1 1,0 0-1,1 0 0,0 0 0,2 0 0,0 0 0,0 0 1,2 0-1,0 0 0,0 0 0,2-1 0,0 1 1,1-1-1,12 23 0,-10-24 179,0 0-1,18 22 1,-23-33-204,-1 0 1,1 0-1,-1 0 1,1-1-1,0 1 1,0-1-1,0 0 1,1 0-1,-1 0 1,0 0-1,1-1 1,-1 1-1,1-1 1,0 0-1,-1 0 1,1 0-1,6 0 1,-9 0-27,0-1 0,0 0 0,-1 0-1,1 0 1,0 0 0,0 0 0,0 0 0,0 0 0,0-1 0,-1 1 0,1 0-1,0 0 1,0-1 0,0 1 0,0 0 0,-1-1 0,1 1 0,0-1-1,-1 1 1,1-1 0,0 1 0,-1-1 0,1 1 0,0-1 0,-1 0 0,1 1-1,-1-1 1,1 0 0,-1 0 0,0 1 0,1-1 0,-1 0 0,0 0 0,1 0-1,-1 0 1,0 0-99,-1 0-1,1 0 0,0 0 1,-1 0-1,1 0 0,-1 0 1,1 1-1,-1-1 0,1 0 1,-1 0-1,0 1 0,1-1 1,-1 0-1,0 1 0,0-1 1,1 1-1,-1-1 0,0 1 1,0-1-1,0 1 0,0-1 1,0 1-1,0 0 1,0 0-1,0-1 0,0 1 1,1 0-1,-1 0 0,0 0 1,0 0-1,0 0 0,0 0 1,-2 1-1,-10-1-4141,-1 1 1,0 0-1,-25 7 0,26-4 636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14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309 141 1008,'0'-2'602,"0"-1"0,1 0 0,-1 1 0,0-1 0,1 1 0,-1-1-1,1 0 1,0 1 0,0 0 0,0-1 0,0 1 0,2-3 0,-1 2-6,1 0 0,0 0-1,0 1 1,0-1 0,0 1 0,0 0 0,0 0 0,1 0-1,-1 0 1,5-1 0,30-20 3751,-36 20-4017,0 1 0,0 0 0,-1-1 0,1 0 1,-1 1-1,1-1 0,-1 0 0,0 0 0,0 1 0,0-1 0,0 0 1,-1 0-1,1 0 0,-1 0 0,0 0 0,0 0 0,0-5 0,-3 16-231,0 0 0,0 0 0,-1 0 0,0-1-1,-1 1 1,1-1 0,-1 0 0,-9 10 0,-9 14 40,-171 293 427,153-245-499,3 3 1,-33 103-1,70-174 537,14-33-390,17-39 14,-30 60-226,0 1 0,0 0-1,0 0 1,0-1 0,1 1-1,-1 0 1,0 0-1,0 0 1,0-1 0,0 1-1,0 0 1,0 0 0,1 0-1,-1-1 1,0 1 0,0 0-1,0 0 1,1 0 0,-1 0-1,0 0 1,0-1 0,0 1-1,1 0 1,-1 0-1,0 0 1,0 0 0,1 0-1,-1 0 1,0 0 0,0 0-1,1 0 1,-1 0 0,0 0-1,0 0 1,1 0 0,-1 0-1,0 0 1,0 0 0,1 0-1,-1 0 1,0 0 0,0 1-1,1-1 1,11 13 66,16 37 79,-8-14 25,-6-17-52,2-1-1,0 0 0,1-2 1,0 0-1,2 0 1,28 17-1,130 64 828,-85-49-604,-42-23-252,46 28-2004,-88-40 403,-7-9-1093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5:01:15.0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79 2228,'-1'-40'15045,"0"1"-7956,23 85-5741,16 62 193,-5 2 0,31 189 0,-43-70-461,-18-154-1059,21 116 0,-13-145-1525,-6-31-1405,0-3-3278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ED7F-B457-48FE-A275-45B7CC41B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6E98-51F2-4BD7-BD14-EF7D2D2DA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E14E-46DA-46A2-A6A3-4DAAE022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5ABB-A057-4B72-8A54-832F1D32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CB12D-F247-441E-B1DB-E517E25A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8AB-D09C-4FB9-9E55-8D868AF5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BA25E-F88B-45E1-AC7D-EA3F0599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EC40-797B-4DAF-9E55-D72E17BA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116F-1F0B-45CC-80C8-C27CD5A1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5AC7-CF1A-49B4-AAA1-E3D10285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65344-5EFB-4889-A46F-D89DFFAC9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FC10D-79B7-4522-9F27-7B7C9FF52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92FC-6B84-4736-B44D-09A73A19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B046-2FEE-4CD2-9413-BD7EA422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CD74-A8E9-4F5B-98AC-9E4530B7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486A-FE54-4456-9092-0C13E324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7A4A-BD67-4771-9319-67495177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B9BE0-E9DF-45D9-8D7D-F4651DEC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E814-D939-455E-9274-008295E3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2571E-F4AC-443C-89D9-F27BAFBA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0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AF54-ACF6-439B-9DCE-FD4C9DFD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87E1-7793-4CC9-B203-F8DFC7926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30E2-EE38-4587-B098-404E611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4D3D-40FD-44C4-BD7D-8ED48487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CF51-CBEE-471E-A96D-748D94E5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8D8D-E540-49FD-933B-2220107B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5A8F-D638-42BD-9275-7F48A06B8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F2819-7D11-488A-86B8-63D77CE54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5378F-60BA-465B-9508-379589E2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FB24C-73BC-474D-BC10-0BF74DF6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FECA-2D2F-48D5-BAD5-3BB03879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CC74-ADCF-40F5-8722-129C5AA2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22D57-8677-47D2-8748-277E73BC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0A091-E033-4EBC-8385-70156226C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50B97-62AE-4B2F-A28A-5B66FADBB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8A895-AE81-41B1-B8F3-485BABDBF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DF0FD-41D6-4A74-A8B1-89FC4B39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04B48-B81F-46F9-AC5A-AA08916C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E6748-9A5F-4B40-85B4-DFF58E1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1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21F-7E70-49C1-A24E-02FDB8CF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68999-3441-4274-974A-37C5000F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FF76D-CD18-44AF-A1C7-84224A64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41FBD-6BA1-401E-9C42-34126B5C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7BBD1-AFA7-434C-9661-060B79BC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96375-4AFE-49BC-BB43-1A39CDC0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3370-5565-4D4A-B29D-4B4834E6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0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B1BB-2D4E-48C4-B965-D94C0A06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3B49-4C1D-4A69-B77B-EC45B56A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8F224-66C0-45EF-8C5E-F111F6A7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085A-A375-4E23-AE61-78FB73E1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2886-985E-4F7B-AEB6-CB9B99C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4A84-F653-4C5D-8CB6-7F7CAEE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6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BCDC-42F2-40D1-8E4E-D48D42C2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4FC98-B8FF-4BDB-AA90-8E075795C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E2E8B-3D5D-424F-B420-3270DEF70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97B83-D941-432F-9EA0-8CC0A3F8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63B2A-D230-4C1B-91C2-10B09E1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939AA-A0D1-4209-AE7D-396203AD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7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8AFAF-9257-4CC2-8E95-DC3BC9DB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6638E-58B6-4211-B5CA-0A8ABBE2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2D54-B208-4AC5-90D2-D6D008716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2EC3-5724-4A95-B4AA-607573C54D0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6210-BC28-4C5B-A7A5-B3041ACF3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8790-CFA1-4701-B1D0-7897A960D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0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303" Type="http://schemas.openxmlformats.org/officeDocument/2006/relationships/image" Target="../media/image151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68" Type="http://schemas.openxmlformats.org/officeDocument/2006/relationships/customXml" Target="../ink/ink134.xml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79" Type="http://schemas.openxmlformats.org/officeDocument/2006/relationships/image" Target="../media/image139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269" Type="http://schemas.openxmlformats.org/officeDocument/2006/relationships/image" Target="../media/image134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245" Type="http://schemas.openxmlformats.org/officeDocument/2006/relationships/image" Target="../media/image122.png"/><Relationship Id="rId261" Type="http://schemas.openxmlformats.org/officeDocument/2006/relationships/image" Target="../media/image130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282" Type="http://schemas.openxmlformats.org/officeDocument/2006/relationships/customXml" Target="../ink/ink141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1" Type="http://schemas.openxmlformats.org/officeDocument/2006/relationships/image" Target="../media/image125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2" Type="http://schemas.openxmlformats.org/officeDocument/2006/relationships/customXml" Target="../ink/ink151.xml"/><Relationship Id="rId307" Type="http://schemas.openxmlformats.org/officeDocument/2006/relationships/image" Target="../media/image15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241" Type="http://schemas.openxmlformats.org/officeDocument/2006/relationships/image" Target="../media/image120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1.png"/><Relationship Id="rId299" Type="http://schemas.openxmlformats.org/officeDocument/2006/relationships/image" Target="../media/image302.png"/><Relationship Id="rId21" Type="http://schemas.openxmlformats.org/officeDocument/2006/relationships/image" Target="../media/image163.png"/><Relationship Id="rId63" Type="http://schemas.openxmlformats.org/officeDocument/2006/relationships/image" Target="../media/image184.png"/><Relationship Id="rId159" Type="http://schemas.openxmlformats.org/officeDocument/2006/relationships/image" Target="../media/image232.png"/><Relationship Id="rId324" Type="http://schemas.openxmlformats.org/officeDocument/2006/relationships/customXml" Target="../ink/ink315.xml"/><Relationship Id="rId366" Type="http://schemas.openxmlformats.org/officeDocument/2006/relationships/customXml" Target="../ink/ink336.xml"/><Relationship Id="rId170" Type="http://schemas.openxmlformats.org/officeDocument/2006/relationships/customXml" Target="../ink/ink238.xml"/><Relationship Id="rId226" Type="http://schemas.openxmlformats.org/officeDocument/2006/relationships/customXml" Target="../ink/ink266.xml"/><Relationship Id="rId433" Type="http://schemas.openxmlformats.org/officeDocument/2006/relationships/image" Target="../media/image369.png"/><Relationship Id="rId268" Type="http://schemas.openxmlformats.org/officeDocument/2006/relationships/customXml" Target="../ink/ink287.xml"/><Relationship Id="rId32" Type="http://schemas.openxmlformats.org/officeDocument/2006/relationships/customXml" Target="../ink/ink169.xml"/><Relationship Id="rId74" Type="http://schemas.openxmlformats.org/officeDocument/2006/relationships/customXml" Target="../ink/ink190.xml"/><Relationship Id="rId128" Type="http://schemas.openxmlformats.org/officeDocument/2006/relationships/customXml" Target="../ink/ink217.xml"/><Relationship Id="rId335" Type="http://schemas.openxmlformats.org/officeDocument/2006/relationships/image" Target="../media/image320.png"/><Relationship Id="rId377" Type="http://schemas.openxmlformats.org/officeDocument/2006/relationships/image" Target="../media/image341.png"/><Relationship Id="rId5" Type="http://schemas.openxmlformats.org/officeDocument/2006/relationships/image" Target="../media/image155.png"/><Relationship Id="rId181" Type="http://schemas.openxmlformats.org/officeDocument/2006/relationships/image" Target="../media/image243.png"/><Relationship Id="rId237" Type="http://schemas.openxmlformats.org/officeDocument/2006/relationships/image" Target="../media/image271.png"/><Relationship Id="rId402" Type="http://schemas.openxmlformats.org/officeDocument/2006/relationships/customXml" Target="../ink/ink354.xml"/><Relationship Id="rId279" Type="http://schemas.openxmlformats.org/officeDocument/2006/relationships/image" Target="../media/image292.png"/><Relationship Id="rId43" Type="http://schemas.openxmlformats.org/officeDocument/2006/relationships/image" Target="../media/image174.png"/><Relationship Id="rId139" Type="http://schemas.openxmlformats.org/officeDocument/2006/relationships/image" Target="../media/image222.png"/><Relationship Id="rId290" Type="http://schemas.openxmlformats.org/officeDocument/2006/relationships/customXml" Target="../ink/ink298.xml"/><Relationship Id="rId304" Type="http://schemas.openxmlformats.org/officeDocument/2006/relationships/customXml" Target="../ink/ink305.xml"/><Relationship Id="rId346" Type="http://schemas.openxmlformats.org/officeDocument/2006/relationships/customXml" Target="../ink/ink326.xml"/><Relationship Id="rId388" Type="http://schemas.openxmlformats.org/officeDocument/2006/relationships/customXml" Target="../ink/ink347.xml"/><Relationship Id="rId85" Type="http://schemas.openxmlformats.org/officeDocument/2006/relationships/image" Target="../media/image195.png"/><Relationship Id="rId150" Type="http://schemas.openxmlformats.org/officeDocument/2006/relationships/customXml" Target="../ink/ink228.xml"/><Relationship Id="rId192" Type="http://schemas.openxmlformats.org/officeDocument/2006/relationships/customXml" Target="../ink/ink249.xml"/><Relationship Id="rId206" Type="http://schemas.openxmlformats.org/officeDocument/2006/relationships/customXml" Target="../ink/ink256.xml"/><Relationship Id="rId413" Type="http://schemas.openxmlformats.org/officeDocument/2006/relationships/image" Target="../media/image359.png"/><Relationship Id="rId248" Type="http://schemas.openxmlformats.org/officeDocument/2006/relationships/customXml" Target="../ink/ink277.xml"/><Relationship Id="rId12" Type="http://schemas.openxmlformats.org/officeDocument/2006/relationships/customXml" Target="../ink/ink159.xml"/><Relationship Id="rId33" Type="http://schemas.openxmlformats.org/officeDocument/2006/relationships/image" Target="../media/image169.png"/><Relationship Id="rId108" Type="http://schemas.openxmlformats.org/officeDocument/2006/relationships/customXml" Target="../ink/ink207.xml"/><Relationship Id="rId129" Type="http://schemas.openxmlformats.org/officeDocument/2006/relationships/image" Target="../media/image217.png"/><Relationship Id="rId280" Type="http://schemas.openxmlformats.org/officeDocument/2006/relationships/customXml" Target="../ink/ink293.xml"/><Relationship Id="rId315" Type="http://schemas.openxmlformats.org/officeDocument/2006/relationships/image" Target="../media/image310.png"/><Relationship Id="rId336" Type="http://schemas.openxmlformats.org/officeDocument/2006/relationships/customXml" Target="../ink/ink321.xml"/><Relationship Id="rId357" Type="http://schemas.openxmlformats.org/officeDocument/2006/relationships/image" Target="../media/image331.png"/><Relationship Id="rId54" Type="http://schemas.openxmlformats.org/officeDocument/2006/relationships/customXml" Target="../ink/ink180.xml"/><Relationship Id="rId75" Type="http://schemas.openxmlformats.org/officeDocument/2006/relationships/image" Target="../media/image190.png"/><Relationship Id="rId96" Type="http://schemas.openxmlformats.org/officeDocument/2006/relationships/customXml" Target="../ink/ink201.xml"/><Relationship Id="rId140" Type="http://schemas.openxmlformats.org/officeDocument/2006/relationships/customXml" Target="../ink/ink223.xml"/><Relationship Id="rId161" Type="http://schemas.openxmlformats.org/officeDocument/2006/relationships/image" Target="../media/image233.png"/><Relationship Id="rId182" Type="http://schemas.openxmlformats.org/officeDocument/2006/relationships/customXml" Target="../ink/ink244.xml"/><Relationship Id="rId217" Type="http://schemas.openxmlformats.org/officeDocument/2006/relationships/image" Target="../media/image261.png"/><Relationship Id="rId378" Type="http://schemas.openxmlformats.org/officeDocument/2006/relationships/customXml" Target="../ink/ink342.xml"/><Relationship Id="rId399" Type="http://schemas.openxmlformats.org/officeDocument/2006/relationships/image" Target="../media/image352.png"/><Relationship Id="rId403" Type="http://schemas.openxmlformats.org/officeDocument/2006/relationships/image" Target="../media/image354.png"/><Relationship Id="rId6" Type="http://schemas.openxmlformats.org/officeDocument/2006/relationships/customXml" Target="../ink/ink156.xml"/><Relationship Id="rId238" Type="http://schemas.openxmlformats.org/officeDocument/2006/relationships/customXml" Target="../ink/ink272.xml"/><Relationship Id="rId259" Type="http://schemas.openxmlformats.org/officeDocument/2006/relationships/image" Target="../media/image282.png"/><Relationship Id="rId424" Type="http://schemas.openxmlformats.org/officeDocument/2006/relationships/customXml" Target="../ink/ink365.xml"/><Relationship Id="rId23" Type="http://schemas.openxmlformats.org/officeDocument/2006/relationships/image" Target="../media/image164.png"/><Relationship Id="rId119" Type="http://schemas.openxmlformats.org/officeDocument/2006/relationships/image" Target="../media/image212.png"/><Relationship Id="rId270" Type="http://schemas.openxmlformats.org/officeDocument/2006/relationships/customXml" Target="../ink/ink288.xml"/><Relationship Id="rId291" Type="http://schemas.openxmlformats.org/officeDocument/2006/relationships/image" Target="../media/image298.png"/><Relationship Id="rId305" Type="http://schemas.openxmlformats.org/officeDocument/2006/relationships/image" Target="../media/image305.png"/><Relationship Id="rId326" Type="http://schemas.openxmlformats.org/officeDocument/2006/relationships/customXml" Target="../ink/ink316.xml"/><Relationship Id="rId347" Type="http://schemas.openxmlformats.org/officeDocument/2006/relationships/image" Target="../media/image326.png"/><Relationship Id="rId44" Type="http://schemas.openxmlformats.org/officeDocument/2006/relationships/customXml" Target="../ink/ink175.xml"/><Relationship Id="rId65" Type="http://schemas.openxmlformats.org/officeDocument/2006/relationships/image" Target="../media/image185.png"/><Relationship Id="rId86" Type="http://schemas.openxmlformats.org/officeDocument/2006/relationships/customXml" Target="../ink/ink196.xml"/><Relationship Id="rId130" Type="http://schemas.openxmlformats.org/officeDocument/2006/relationships/customXml" Target="../ink/ink218.xml"/><Relationship Id="rId151" Type="http://schemas.openxmlformats.org/officeDocument/2006/relationships/image" Target="../media/image228.png"/><Relationship Id="rId368" Type="http://schemas.openxmlformats.org/officeDocument/2006/relationships/customXml" Target="../ink/ink337.xml"/><Relationship Id="rId389" Type="http://schemas.openxmlformats.org/officeDocument/2006/relationships/image" Target="../media/image347.png"/><Relationship Id="rId172" Type="http://schemas.openxmlformats.org/officeDocument/2006/relationships/customXml" Target="../ink/ink239.xml"/><Relationship Id="rId193" Type="http://schemas.openxmlformats.org/officeDocument/2006/relationships/image" Target="../media/image249.png"/><Relationship Id="rId207" Type="http://schemas.openxmlformats.org/officeDocument/2006/relationships/image" Target="../media/image256.png"/><Relationship Id="rId228" Type="http://schemas.openxmlformats.org/officeDocument/2006/relationships/customXml" Target="../ink/ink267.xml"/><Relationship Id="rId249" Type="http://schemas.openxmlformats.org/officeDocument/2006/relationships/image" Target="../media/image277.png"/><Relationship Id="rId414" Type="http://schemas.openxmlformats.org/officeDocument/2006/relationships/customXml" Target="../ink/ink360.xml"/><Relationship Id="rId435" Type="http://schemas.openxmlformats.org/officeDocument/2006/relationships/image" Target="../media/image370.png"/><Relationship Id="rId13" Type="http://schemas.openxmlformats.org/officeDocument/2006/relationships/image" Target="../media/image159.png"/><Relationship Id="rId109" Type="http://schemas.openxmlformats.org/officeDocument/2006/relationships/image" Target="../media/image207.png"/><Relationship Id="rId260" Type="http://schemas.openxmlformats.org/officeDocument/2006/relationships/customXml" Target="../ink/ink283.xml"/><Relationship Id="rId281" Type="http://schemas.openxmlformats.org/officeDocument/2006/relationships/image" Target="../media/image293.png"/><Relationship Id="rId316" Type="http://schemas.openxmlformats.org/officeDocument/2006/relationships/customXml" Target="../ink/ink311.xml"/><Relationship Id="rId337" Type="http://schemas.openxmlformats.org/officeDocument/2006/relationships/image" Target="../media/image321.png"/><Relationship Id="rId34" Type="http://schemas.openxmlformats.org/officeDocument/2006/relationships/customXml" Target="../ink/ink170.xml"/><Relationship Id="rId55" Type="http://schemas.openxmlformats.org/officeDocument/2006/relationships/image" Target="../media/image180.png"/><Relationship Id="rId76" Type="http://schemas.openxmlformats.org/officeDocument/2006/relationships/customXml" Target="../ink/ink191.xml"/><Relationship Id="rId97" Type="http://schemas.openxmlformats.org/officeDocument/2006/relationships/image" Target="../media/image201.png"/><Relationship Id="rId120" Type="http://schemas.openxmlformats.org/officeDocument/2006/relationships/customXml" Target="../ink/ink213.xml"/><Relationship Id="rId141" Type="http://schemas.openxmlformats.org/officeDocument/2006/relationships/image" Target="../media/image223.png"/><Relationship Id="rId358" Type="http://schemas.openxmlformats.org/officeDocument/2006/relationships/customXml" Target="../ink/ink332.xml"/><Relationship Id="rId379" Type="http://schemas.openxmlformats.org/officeDocument/2006/relationships/image" Target="../media/image342.png"/><Relationship Id="rId7" Type="http://schemas.openxmlformats.org/officeDocument/2006/relationships/image" Target="../media/image156.png"/><Relationship Id="rId162" Type="http://schemas.openxmlformats.org/officeDocument/2006/relationships/customXml" Target="../ink/ink234.xml"/><Relationship Id="rId183" Type="http://schemas.openxmlformats.org/officeDocument/2006/relationships/image" Target="../media/image244.png"/><Relationship Id="rId218" Type="http://schemas.openxmlformats.org/officeDocument/2006/relationships/customXml" Target="../ink/ink262.xml"/><Relationship Id="rId239" Type="http://schemas.openxmlformats.org/officeDocument/2006/relationships/image" Target="../media/image272.png"/><Relationship Id="rId390" Type="http://schemas.openxmlformats.org/officeDocument/2006/relationships/customXml" Target="../ink/ink348.xml"/><Relationship Id="rId404" Type="http://schemas.openxmlformats.org/officeDocument/2006/relationships/customXml" Target="../ink/ink355.xml"/><Relationship Id="rId425" Type="http://schemas.openxmlformats.org/officeDocument/2006/relationships/image" Target="../media/image365.png"/><Relationship Id="rId250" Type="http://schemas.openxmlformats.org/officeDocument/2006/relationships/customXml" Target="../ink/ink278.xml"/><Relationship Id="rId271" Type="http://schemas.openxmlformats.org/officeDocument/2006/relationships/image" Target="../media/image288.png"/><Relationship Id="rId292" Type="http://schemas.openxmlformats.org/officeDocument/2006/relationships/customXml" Target="../ink/ink299.xml"/><Relationship Id="rId306" Type="http://schemas.openxmlformats.org/officeDocument/2006/relationships/customXml" Target="../ink/ink306.xml"/><Relationship Id="rId24" Type="http://schemas.openxmlformats.org/officeDocument/2006/relationships/customXml" Target="../ink/ink165.xml"/><Relationship Id="rId45" Type="http://schemas.openxmlformats.org/officeDocument/2006/relationships/image" Target="../media/image175.png"/><Relationship Id="rId66" Type="http://schemas.openxmlformats.org/officeDocument/2006/relationships/customXml" Target="../ink/ink186.xml"/><Relationship Id="rId87" Type="http://schemas.openxmlformats.org/officeDocument/2006/relationships/image" Target="../media/image196.png"/><Relationship Id="rId110" Type="http://schemas.openxmlformats.org/officeDocument/2006/relationships/customXml" Target="../ink/ink208.xml"/><Relationship Id="rId131" Type="http://schemas.openxmlformats.org/officeDocument/2006/relationships/image" Target="../media/image218.png"/><Relationship Id="rId327" Type="http://schemas.openxmlformats.org/officeDocument/2006/relationships/image" Target="../media/image316.png"/><Relationship Id="rId348" Type="http://schemas.openxmlformats.org/officeDocument/2006/relationships/customXml" Target="../ink/ink327.xml"/><Relationship Id="rId369" Type="http://schemas.openxmlformats.org/officeDocument/2006/relationships/image" Target="../media/image337.png"/><Relationship Id="rId152" Type="http://schemas.openxmlformats.org/officeDocument/2006/relationships/customXml" Target="../ink/ink229.xml"/><Relationship Id="rId173" Type="http://schemas.openxmlformats.org/officeDocument/2006/relationships/image" Target="../media/image239.png"/><Relationship Id="rId194" Type="http://schemas.openxmlformats.org/officeDocument/2006/relationships/customXml" Target="../ink/ink250.xml"/><Relationship Id="rId208" Type="http://schemas.openxmlformats.org/officeDocument/2006/relationships/customXml" Target="../ink/ink257.xml"/><Relationship Id="rId229" Type="http://schemas.openxmlformats.org/officeDocument/2006/relationships/image" Target="../media/image267.png"/><Relationship Id="rId380" Type="http://schemas.openxmlformats.org/officeDocument/2006/relationships/customXml" Target="../ink/ink343.xml"/><Relationship Id="rId415" Type="http://schemas.openxmlformats.org/officeDocument/2006/relationships/image" Target="../media/image360.png"/><Relationship Id="rId436" Type="http://schemas.openxmlformats.org/officeDocument/2006/relationships/customXml" Target="../ink/ink371.xml"/><Relationship Id="rId240" Type="http://schemas.openxmlformats.org/officeDocument/2006/relationships/customXml" Target="../ink/ink273.xml"/><Relationship Id="rId261" Type="http://schemas.openxmlformats.org/officeDocument/2006/relationships/image" Target="../media/image283.png"/><Relationship Id="rId14" Type="http://schemas.openxmlformats.org/officeDocument/2006/relationships/customXml" Target="../ink/ink160.xml"/><Relationship Id="rId35" Type="http://schemas.openxmlformats.org/officeDocument/2006/relationships/image" Target="../media/image170.png"/><Relationship Id="rId56" Type="http://schemas.openxmlformats.org/officeDocument/2006/relationships/customXml" Target="../ink/ink181.xml"/><Relationship Id="rId77" Type="http://schemas.openxmlformats.org/officeDocument/2006/relationships/image" Target="../media/image191.png"/><Relationship Id="rId100" Type="http://schemas.openxmlformats.org/officeDocument/2006/relationships/customXml" Target="../ink/ink203.xml"/><Relationship Id="rId282" Type="http://schemas.openxmlformats.org/officeDocument/2006/relationships/customXml" Target="../ink/ink294.xml"/><Relationship Id="rId317" Type="http://schemas.openxmlformats.org/officeDocument/2006/relationships/image" Target="../media/image311.png"/><Relationship Id="rId338" Type="http://schemas.openxmlformats.org/officeDocument/2006/relationships/customXml" Target="../ink/ink322.xml"/><Relationship Id="rId359" Type="http://schemas.openxmlformats.org/officeDocument/2006/relationships/image" Target="../media/image332.png"/><Relationship Id="rId8" Type="http://schemas.openxmlformats.org/officeDocument/2006/relationships/customXml" Target="../ink/ink157.xml"/><Relationship Id="rId98" Type="http://schemas.openxmlformats.org/officeDocument/2006/relationships/customXml" Target="../ink/ink202.xml"/><Relationship Id="rId121" Type="http://schemas.openxmlformats.org/officeDocument/2006/relationships/image" Target="../media/image213.png"/><Relationship Id="rId142" Type="http://schemas.openxmlformats.org/officeDocument/2006/relationships/customXml" Target="../ink/ink224.xml"/><Relationship Id="rId163" Type="http://schemas.openxmlformats.org/officeDocument/2006/relationships/image" Target="../media/image234.png"/><Relationship Id="rId184" Type="http://schemas.openxmlformats.org/officeDocument/2006/relationships/customXml" Target="../ink/ink245.xml"/><Relationship Id="rId219" Type="http://schemas.openxmlformats.org/officeDocument/2006/relationships/image" Target="../media/image262.png"/><Relationship Id="rId370" Type="http://schemas.openxmlformats.org/officeDocument/2006/relationships/customXml" Target="../ink/ink338.xml"/><Relationship Id="rId391" Type="http://schemas.openxmlformats.org/officeDocument/2006/relationships/image" Target="../media/image348.png"/><Relationship Id="rId405" Type="http://schemas.openxmlformats.org/officeDocument/2006/relationships/image" Target="../media/image355.png"/><Relationship Id="rId426" Type="http://schemas.openxmlformats.org/officeDocument/2006/relationships/customXml" Target="../ink/ink366.xml"/><Relationship Id="rId230" Type="http://schemas.openxmlformats.org/officeDocument/2006/relationships/customXml" Target="../ink/ink268.xml"/><Relationship Id="rId251" Type="http://schemas.openxmlformats.org/officeDocument/2006/relationships/image" Target="../media/image278.png"/><Relationship Id="rId25" Type="http://schemas.openxmlformats.org/officeDocument/2006/relationships/image" Target="../media/image165.png"/><Relationship Id="rId46" Type="http://schemas.openxmlformats.org/officeDocument/2006/relationships/customXml" Target="../ink/ink176.xml"/><Relationship Id="rId67" Type="http://schemas.openxmlformats.org/officeDocument/2006/relationships/image" Target="../media/image186.png"/><Relationship Id="rId272" Type="http://schemas.openxmlformats.org/officeDocument/2006/relationships/customXml" Target="../ink/ink289.xml"/><Relationship Id="rId293" Type="http://schemas.openxmlformats.org/officeDocument/2006/relationships/image" Target="../media/image299.png"/><Relationship Id="rId307" Type="http://schemas.openxmlformats.org/officeDocument/2006/relationships/image" Target="../media/image306.png"/><Relationship Id="rId328" Type="http://schemas.openxmlformats.org/officeDocument/2006/relationships/customXml" Target="../ink/ink317.xml"/><Relationship Id="rId349" Type="http://schemas.openxmlformats.org/officeDocument/2006/relationships/image" Target="../media/image327.png"/><Relationship Id="rId88" Type="http://schemas.openxmlformats.org/officeDocument/2006/relationships/customXml" Target="../ink/ink197.xml"/><Relationship Id="rId111" Type="http://schemas.openxmlformats.org/officeDocument/2006/relationships/image" Target="../media/image208.png"/><Relationship Id="rId132" Type="http://schemas.openxmlformats.org/officeDocument/2006/relationships/customXml" Target="../ink/ink219.xml"/><Relationship Id="rId153" Type="http://schemas.openxmlformats.org/officeDocument/2006/relationships/image" Target="../media/image229.png"/><Relationship Id="rId174" Type="http://schemas.openxmlformats.org/officeDocument/2006/relationships/customXml" Target="../ink/ink240.xml"/><Relationship Id="rId195" Type="http://schemas.openxmlformats.org/officeDocument/2006/relationships/image" Target="../media/image250.png"/><Relationship Id="rId209" Type="http://schemas.openxmlformats.org/officeDocument/2006/relationships/image" Target="../media/image257.png"/><Relationship Id="rId360" Type="http://schemas.openxmlformats.org/officeDocument/2006/relationships/customXml" Target="../ink/ink333.xml"/><Relationship Id="rId381" Type="http://schemas.openxmlformats.org/officeDocument/2006/relationships/image" Target="../media/image343.png"/><Relationship Id="rId416" Type="http://schemas.openxmlformats.org/officeDocument/2006/relationships/customXml" Target="../ink/ink361.xml"/><Relationship Id="rId220" Type="http://schemas.openxmlformats.org/officeDocument/2006/relationships/customXml" Target="../ink/ink263.xml"/><Relationship Id="rId241" Type="http://schemas.openxmlformats.org/officeDocument/2006/relationships/image" Target="../media/image273.png"/><Relationship Id="rId437" Type="http://schemas.openxmlformats.org/officeDocument/2006/relationships/image" Target="../media/image371.png"/><Relationship Id="rId15" Type="http://schemas.openxmlformats.org/officeDocument/2006/relationships/image" Target="../media/image160.png"/><Relationship Id="rId36" Type="http://schemas.openxmlformats.org/officeDocument/2006/relationships/customXml" Target="../ink/ink171.xml"/><Relationship Id="rId57" Type="http://schemas.openxmlformats.org/officeDocument/2006/relationships/image" Target="../media/image181.png"/><Relationship Id="rId262" Type="http://schemas.openxmlformats.org/officeDocument/2006/relationships/customXml" Target="../ink/ink284.xml"/><Relationship Id="rId283" Type="http://schemas.openxmlformats.org/officeDocument/2006/relationships/image" Target="../media/image294.png"/><Relationship Id="rId318" Type="http://schemas.openxmlformats.org/officeDocument/2006/relationships/customXml" Target="../ink/ink312.xml"/><Relationship Id="rId339" Type="http://schemas.openxmlformats.org/officeDocument/2006/relationships/image" Target="../media/image322.png"/><Relationship Id="rId78" Type="http://schemas.openxmlformats.org/officeDocument/2006/relationships/customXml" Target="../ink/ink192.xml"/><Relationship Id="rId99" Type="http://schemas.openxmlformats.org/officeDocument/2006/relationships/image" Target="../media/image202.png"/><Relationship Id="rId101" Type="http://schemas.openxmlformats.org/officeDocument/2006/relationships/image" Target="../media/image203.png"/><Relationship Id="rId122" Type="http://schemas.openxmlformats.org/officeDocument/2006/relationships/customXml" Target="../ink/ink214.xml"/><Relationship Id="rId143" Type="http://schemas.openxmlformats.org/officeDocument/2006/relationships/image" Target="../media/image224.png"/><Relationship Id="rId164" Type="http://schemas.openxmlformats.org/officeDocument/2006/relationships/customXml" Target="../ink/ink235.xml"/><Relationship Id="rId185" Type="http://schemas.openxmlformats.org/officeDocument/2006/relationships/image" Target="../media/image245.png"/><Relationship Id="rId350" Type="http://schemas.openxmlformats.org/officeDocument/2006/relationships/customXml" Target="../ink/ink328.xml"/><Relationship Id="rId371" Type="http://schemas.openxmlformats.org/officeDocument/2006/relationships/image" Target="../media/image338.png"/><Relationship Id="rId406" Type="http://schemas.openxmlformats.org/officeDocument/2006/relationships/customXml" Target="../ink/ink356.xml"/><Relationship Id="rId9" Type="http://schemas.openxmlformats.org/officeDocument/2006/relationships/image" Target="../media/image157.png"/><Relationship Id="rId210" Type="http://schemas.openxmlformats.org/officeDocument/2006/relationships/customXml" Target="../ink/ink258.xml"/><Relationship Id="rId392" Type="http://schemas.openxmlformats.org/officeDocument/2006/relationships/customXml" Target="../ink/ink349.xml"/><Relationship Id="rId427" Type="http://schemas.openxmlformats.org/officeDocument/2006/relationships/image" Target="../media/image366.png"/><Relationship Id="rId26" Type="http://schemas.openxmlformats.org/officeDocument/2006/relationships/customXml" Target="../ink/ink166.xml"/><Relationship Id="rId231" Type="http://schemas.openxmlformats.org/officeDocument/2006/relationships/image" Target="../media/image268.png"/><Relationship Id="rId252" Type="http://schemas.openxmlformats.org/officeDocument/2006/relationships/customXml" Target="../ink/ink279.xml"/><Relationship Id="rId273" Type="http://schemas.openxmlformats.org/officeDocument/2006/relationships/image" Target="../media/image289.png"/><Relationship Id="rId294" Type="http://schemas.openxmlformats.org/officeDocument/2006/relationships/customXml" Target="../ink/ink300.xml"/><Relationship Id="rId308" Type="http://schemas.openxmlformats.org/officeDocument/2006/relationships/customXml" Target="../ink/ink307.xml"/><Relationship Id="rId329" Type="http://schemas.openxmlformats.org/officeDocument/2006/relationships/image" Target="../media/image317.png"/><Relationship Id="rId47" Type="http://schemas.openxmlformats.org/officeDocument/2006/relationships/image" Target="../media/image176.png"/><Relationship Id="rId68" Type="http://schemas.openxmlformats.org/officeDocument/2006/relationships/customXml" Target="../ink/ink187.xml"/><Relationship Id="rId89" Type="http://schemas.openxmlformats.org/officeDocument/2006/relationships/image" Target="../media/image197.png"/><Relationship Id="rId112" Type="http://schemas.openxmlformats.org/officeDocument/2006/relationships/customXml" Target="../ink/ink209.xml"/><Relationship Id="rId133" Type="http://schemas.openxmlformats.org/officeDocument/2006/relationships/image" Target="../media/image219.png"/><Relationship Id="rId154" Type="http://schemas.openxmlformats.org/officeDocument/2006/relationships/customXml" Target="../ink/ink230.xml"/><Relationship Id="rId175" Type="http://schemas.openxmlformats.org/officeDocument/2006/relationships/image" Target="../media/image240.png"/><Relationship Id="rId340" Type="http://schemas.openxmlformats.org/officeDocument/2006/relationships/customXml" Target="../ink/ink323.xml"/><Relationship Id="rId361" Type="http://schemas.openxmlformats.org/officeDocument/2006/relationships/image" Target="../media/image333.png"/><Relationship Id="rId196" Type="http://schemas.openxmlformats.org/officeDocument/2006/relationships/customXml" Target="../ink/ink251.xml"/><Relationship Id="rId200" Type="http://schemas.openxmlformats.org/officeDocument/2006/relationships/customXml" Target="../ink/ink253.xml"/><Relationship Id="rId382" Type="http://schemas.openxmlformats.org/officeDocument/2006/relationships/customXml" Target="../ink/ink344.xml"/><Relationship Id="rId417" Type="http://schemas.openxmlformats.org/officeDocument/2006/relationships/image" Target="../media/image361.png"/><Relationship Id="rId438" Type="http://schemas.openxmlformats.org/officeDocument/2006/relationships/customXml" Target="../ink/ink372.xml"/><Relationship Id="rId16" Type="http://schemas.openxmlformats.org/officeDocument/2006/relationships/customXml" Target="../ink/ink161.xml"/><Relationship Id="rId221" Type="http://schemas.openxmlformats.org/officeDocument/2006/relationships/image" Target="../media/image263.png"/><Relationship Id="rId242" Type="http://schemas.openxmlformats.org/officeDocument/2006/relationships/customXml" Target="../ink/ink274.xml"/><Relationship Id="rId263" Type="http://schemas.openxmlformats.org/officeDocument/2006/relationships/image" Target="../media/image284.png"/><Relationship Id="rId284" Type="http://schemas.openxmlformats.org/officeDocument/2006/relationships/customXml" Target="../ink/ink295.xml"/><Relationship Id="rId319" Type="http://schemas.openxmlformats.org/officeDocument/2006/relationships/image" Target="../media/image312.png"/><Relationship Id="rId37" Type="http://schemas.openxmlformats.org/officeDocument/2006/relationships/image" Target="../media/image171.png"/><Relationship Id="rId58" Type="http://schemas.openxmlformats.org/officeDocument/2006/relationships/customXml" Target="../ink/ink182.xml"/><Relationship Id="rId79" Type="http://schemas.openxmlformats.org/officeDocument/2006/relationships/image" Target="../media/image192.png"/><Relationship Id="rId102" Type="http://schemas.openxmlformats.org/officeDocument/2006/relationships/customXml" Target="../ink/ink204.xml"/><Relationship Id="rId123" Type="http://schemas.openxmlformats.org/officeDocument/2006/relationships/image" Target="../media/image214.png"/><Relationship Id="rId144" Type="http://schemas.openxmlformats.org/officeDocument/2006/relationships/customXml" Target="../ink/ink225.xml"/><Relationship Id="rId330" Type="http://schemas.openxmlformats.org/officeDocument/2006/relationships/customXml" Target="../ink/ink318.xml"/><Relationship Id="rId90" Type="http://schemas.openxmlformats.org/officeDocument/2006/relationships/customXml" Target="../ink/ink198.xml"/><Relationship Id="rId165" Type="http://schemas.openxmlformats.org/officeDocument/2006/relationships/image" Target="../media/image235.png"/><Relationship Id="rId186" Type="http://schemas.openxmlformats.org/officeDocument/2006/relationships/customXml" Target="../ink/ink246.xml"/><Relationship Id="rId351" Type="http://schemas.openxmlformats.org/officeDocument/2006/relationships/image" Target="../media/image328.png"/><Relationship Id="rId372" Type="http://schemas.openxmlformats.org/officeDocument/2006/relationships/customXml" Target="../ink/ink339.xml"/><Relationship Id="rId393" Type="http://schemas.openxmlformats.org/officeDocument/2006/relationships/image" Target="../media/image349.png"/><Relationship Id="rId407" Type="http://schemas.openxmlformats.org/officeDocument/2006/relationships/image" Target="../media/image356.png"/><Relationship Id="rId428" Type="http://schemas.openxmlformats.org/officeDocument/2006/relationships/customXml" Target="../ink/ink367.xml"/><Relationship Id="rId211" Type="http://schemas.openxmlformats.org/officeDocument/2006/relationships/image" Target="../media/image258.png"/><Relationship Id="rId232" Type="http://schemas.openxmlformats.org/officeDocument/2006/relationships/customXml" Target="../ink/ink269.xml"/><Relationship Id="rId253" Type="http://schemas.openxmlformats.org/officeDocument/2006/relationships/image" Target="../media/image279.png"/><Relationship Id="rId274" Type="http://schemas.openxmlformats.org/officeDocument/2006/relationships/customXml" Target="../ink/ink290.xml"/><Relationship Id="rId295" Type="http://schemas.openxmlformats.org/officeDocument/2006/relationships/image" Target="../media/image300.png"/><Relationship Id="rId309" Type="http://schemas.openxmlformats.org/officeDocument/2006/relationships/image" Target="../media/image307.png"/><Relationship Id="rId27" Type="http://schemas.openxmlformats.org/officeDocument/2006/relationships/image" Target="../media/image166.png"/><Relationship Id="rId48" Type="http://schemas.openxmlformats.org/officeDocument/2006/relationships/customXml" Target="../ink/ink177.xml"/><Relationship Id="rId69" Type="http://schemas.openxmlformats.org/officeDocument/2006/relationships/image" Target="../media/image187.png"/><Relationship Id="rId113" Type="http://schemas.openxmlformats.org/officeDocument/2006/relationships/image" Target="../media/image209.png"/><Relationship Id="rId134" Type="http://schemas.openxmlformats.org/officeDocument/2006/relationships/customXml" Target="../ink/ink220.xml"/><Relationship Id="rId320" Type="http://schemas.openxmlformats.org/officeDocument/2006/relationships/customXml" Target="../ink/ink313.xml"/><Relationship Id="rId80" Type="http://schemas.openxmlformats.org/officeDocument/2006/relationships/customXml" Target="../ink/ink193.xml"/><Relationship Id="rId155" Type="http://schemas.openxmlformats.org/officeDocument/2006/relationships/image" Target="../media/image230.png"/><Relationship Id="rId176" Type="http://schemas.openxmlformats.org/officeDocument/2006/relationships/customXml" Target="../ink/ink241.xml"/><Relationship Id="rId197" Type="http://schemas.openxmlformats.org/officeDocument/2006/relationships/image" Target="../media/image251.png"/><Relationship Id="rId341" Type="http://schemas.openxmlformats.org/officeDocument/2006/relationships/image" Target="../media/image323.png"/><Relationship Id="rId362" Type="http://schemas.openxmlformats.org/officeDocument/2006/relationships/customXml" Target="../ink/ink334.xml"/><Relationship Id="rId383" Type="http://schemas.openxmlformats.org/officeDocument/2006/relationships/image" Target="../media/image344.png"/><Relationship Id="rId418" Type="http://schemas.openxmlformats.org/officeDocument/2006/relationships/customXml" Target="../ink/ink362.xml"/><Relationship Id="rId439" Type="http://schemas.openxmlformats.org/officeDocument/2006/relationships/image" Target="../media/image372.png"/><Relationship Id="rId201" Type="http://schemas.openxmlformats.org/officeDocument/2006/relationships/image" Target="../media/image253.png"/><Relationship Id="rId222" Type="http://schemas.openxmlformats.org/officeDocument/2006/relationships/customXml" Target="../ink/ink264.xml"/><Relationship Id="rId243" Type="http://schemas.openxmlformats.org/officeDocument/2006/relationships/image" Target="../media/image274.png"/><Relationship Id="rId264" Type="http://schemas.openxmlformats.org/officeDocument/2006/relationships/customXml" Target="../ink/ink285.xml"/><Relationship Id="rId285" Type="http://schemas.openxmlformats.org/officeDocument/2006/relationships/image" Target="../media/image295.png"/><Relationship Id="rId17" Type="http://schemas.openxmlformats.org/officeDocument/2006/relationships/image" Target="../media/image161.png"/><Relationship Id="rId38" Type="http://schemas.openxmlformats.org/officeDocument/2006/relationships/customXml" Target="../ink/ink172.xml"/><Relationship Id="rId59" Type="http://schemas.openxmlformats.org/officeDocument/2006/relationships/image" Target="../media/image182.png"/><Relationship Id="rId103" Type="http://schemas.openxmlformats.org/officeDocument/2006/relationships/image" Target="../media/image204.png"/><Relationship Id="rId124" Type="http://schemas.openxmlformats.org/officeDocument/2006/relationships/customXml" Target="../ink/ink215.xml"/><Relationship Id="rId310" Type="http://schemas.openxmlformats.org/officeDocument/2006/relationships/customXml" Target="../ink/ink308.xml"/><Relationship Id="rId70" Type="http://schemas.openxmlformats.org/officeDocument/2006/relationships/customXml" Target="../ink/ink188.xml"/><Relationship Id="rId91" Type="http://schemas.openxmlformats.org/officeDocument/2006/relationships/image" Target="../media/image198.png"/><Relationship Id="rId145" Type="http://schemas.openxmlformats.org/officeDocument/2006/relationships/image" Target="../media/image225.png"/><Relationship Id="rId166" Type="http://schemas.openxmlformats.org/officeDocument/2006/relationships/customXml" Target="../ink/ink236.xml"/><Relationship Id="rId187" Type="http://schemas.openxmlformats.org/officeDocument/2006/relationships/image" Target="../media/image246.png"/><Relationship Id="rId331" Type="http://schemas.openxmlformats.org/officeDocument/2006/relationships/image" Target="../media/image318.png"/><Relationship Id="rId352" Type="http://schemas.openxmlformats.org/officeDocument/2006/relationships/customXml" Target="../ink/ink329.xml"/><Relationship Id="rId373" Type="http://schemas.openxmlformats.org/officeDocument/2006/relationships/image" Target="../media/image339.png"/><Relationship Id="rId394" Type="http://schemas.openxmlformats.org/officeDocument/2006/relationships/customXml" Target="../ink/ink350.xml"/><Relationship Id="rId408" Type="http://schemas.openxmlformats.org/officeDocument/2006/relationships/customXml" Target="../ink/ink357.xml"/><Relationship Id="rId429" Type="http://schemas.openxmlformats.org/officeDocument/2006/relationships/image" Target="../media/image36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59.xml"/><Relationship Id="rId233" Type="http://schemas.openxmlformats.org/officeDocument/2006/relationships/image" Target="../media/image269.png"/><Relationship Id="rId254" Type="http://schemas.openxmlformats.org/officeDocument/2006/relationships/customXml" Target="../ink/ink280.xml"/><Relationship Id="rId28" Type="http://schemas.openxmlformats.org/officeDocument/2006/relationships/customXml" Target="../ink/ink167.xml"/><Relationship Id="rId49" Type="http://schemas.openxmlformats.org/officeDocument/2006/relationships/image" Target="../media/image177.png"/><Relationship Id="rId114" Type="http://schemas.openxmlformats.org/officeDocument/2006/relationships/customXml" Target="../ink/ink210.xml"/><Relationship Id="rId275" Type="http://schemas.openxmlformats.org/officeDocument/2006/relationships/image" Target="../media/image290.png"/><Relationship Id="rId296" Type="http://schemas.openxmlformats.org/officeDocument/2006/relationships/customXml" Target="../ink/ink301.xml"/><Relationship Id="rId300" Type="http://schemas.openxmlformats.org/officeDocument/2006/relationships/customXml" Target="../ink/ink303.xml"/><Relationship Id="rId60" Type="http://schemas.openxmlformats.org/officeDocument/2006/relationships/customXml" Target="../ink/ink183.xml"/><Relationship Id="rId81" Type="http://schemas.openxmlformats.org/officeDocument/2006/relationships/image" Target="../media/image193.png"/><Relationship Id="rId135" Type="http://schemas.openxmlformats.org/officeDocument/2006/relationships/image" Target="../media/image220.png"/><Relationship Id="rId156" Type="http://schemas.openxmlformats.org/officeDocument/2006/relationships/customXml" Target="../ink/ink231.xml"/><Relationship Id="rId177" Type="http://schemas.openxmlformats.org/officeDocument/2006/relationships/image" Target="../media/image241.png"/><Relationship Id="rId198" Type="http://schemas.openxmlformats.org/officeDocument/2006/relationships/customXml" Target="../ink/ink252.xml"/><Relationship Id="rId321" Type="http://schemas.openxmlformats.org/officeDocument/2006/relationships/image" Target="../media/image313.png"/><Relationship Id="rId342" Type="http://schemas.openxmlformats.org/officeDocument/2006/relationships/customXml" Target="../ink/ink324.xml"/><Relationship Id="rId363" Type="http://schemas.openxmlformats.org/officeDocument/2006/relationships/image" Target="../media/image334.png"/><Relationship Id="rId384" Type="http://schemas.openxmlformats.org/officeDocument/2006/relationships/customXml" Target="../ink/ink345.xml"/><Relationship Id="rId419" Type="http://schemas.openxmlformats.org/officeDocument/2006/relationships/image" Target="../media/image362.png"/><Relationship Id="rId202" Type="http://schemas.openxmlformats.org/officeDocument/2006/relationships/customXml" Target="../ink/ink254.xml"/><Relationship Id="rId223" Type="http://schemas.openxmlformats.org/officeDocument/2006/relationships/image" Target="../media/image264.png"/><Relationship Id="rId244" Type="http://schemas.openxmlformats.org/officeDocument/2006/relationships/customXml" Target="../ink/ink275.xml"/><Relationship Id="rId430" Type="http://schemas.openxmlformats.org/officeDocument/2006/relationships/customXml" Target="../ink/ink368.xml"/><Relationship Id="rId18" Type="http://schemas.openxmlformats.org/officeDocument/2006/relationships/customXml" Target="../ink/ink162.xml"/><Relationship Id="rId39" Type="http://schemas.openxmlformats.org/officeDocument/2006/relationships/image" Target="../media/image172.png"/><Relationship Id="rId265" Type="http://schemas.openxmlformats.org/officeDocument/2006/relationships/image" Target="../media/image285.png"/><Relationship Id="rId286" Type="http://schemas.openxmlformats.org/officeDocument/2006/relationships/customXml" Target="../ink/ink296.xml"/><Relationship Id="rId50" Type="http://schemas.openxmlformats.org/officeDocument/2006/relationships/customXml" Target="../ink/ink178.xml"/><Relationship Id="rId104" Type="http://schemas.openxmlformats.org/officeDocument/2006/relationships/customXml" Target="../ink/ink205.xml"/><Relationship Id="rId125" Type="http://schemas.openxmlformats.org/officeDocument/2006/relationships/image" Target="../media/image215.png"/><Relationship Id="rId146" Type="http://schemas.openxmlformats.org/officeDocument/2006/relationships/customXml" Target="../ink/ink226.xml"/><Relationship Id="rId167" Type="http://schemas.openxmlformats.org/officeDocument/2006/relationships/image" Target="../media/image236.png"/><Relationship Id="rId188" Type="http://schemas.openxmlformats.org/officeDocument/2006/relationships/customXml" Target="../ink/ink247.xml"/><Relationship Id="rId311" Type="http://schemas.openxmlformats.org/officeDocument/2006/relationships/image" Target="../media/image308.png"/><Relationship Id="rId332" Type="http://schemas.openxmlformats.org/officeDocument/2006/relationships/customXml" Target="../ink/ink319.xml"/><Relationship Id="rId353" Type="http://schemas.openxmlformats.org/officeDocument/2006/relationships/image" Target="../media/image329.png"/><Relationship Id="rId374" Type="http://schemas.openxmlformats.org/officeDocument/2006/relationships/customXml" Target="../ink/ink340.xml"/><Relationship Id="rId395" Type="http://schemas.openxmlformats.org/officeDocument/2006/relationships/image" Target="../media/image350.png"/><Relationship Id="rId409" Type="http://schemas.openxmlformats.org/officeDocument/2006/relationships/image" Target="../media/image357.png"/><Relationship Id="rId71" Type="http://schemas.openxmlformats.org/officeDocument/2006/relationships/image" Target="../media/image188.png"/><Relationship Id="rId92" Type="http://schemas.openxmlformats.org/officeDocument/2006/relationships/customXml" Target="../ink/ink199.xml"/><Relationship Id="rId213" Type="http://schemas.openxmlformats.org/officeDocument/2006/relationships/image" Target="../media/image259.png"/><Relationship Id="rId234" Type="http://schemas.openxmlformats.org/officeDocument/2006/relationships/customXml" Target="../ink/ink270.xml"/><Relationship Id="rId420" Type="http://schemas.openxmlformats.org/officeDocument/2006/relationships/customXml" Target="../ink/ink363.xml"/><Relationship Id="rId2" Type="http://schemas.openxmlformats.org/officeDocument/2006/relationships/customXml" Target="../ink/ink154.xml"/><Relationship Id="rId29" Type="http://schemas.openxmlformats.org/officeDocument/2006/relationships/image" Target="../media/image167.png"/><Relationship Id="rId255" Type="http://schemas.openxmlformats.org/officeDocument/2006/relationships/image" Target="../media/image280.png"/><Relationship Id="rId276" Type="http://schemas.openxmlformats.org/officeDocument/2006/relationships/customXml" Target="../ink/ink291.xml"/><Relationship Id="rId297" Type="http://schemas.openxmlformats.org/officeDocument/2006/relationships/image" Target="../media/image301.png"/><Relationship Id="rId40" Type="http://schemas.openxmlformats.org/officeDocument/2006/relationships/customXml" Target="../ink/ink173.xml"/><Relationship Id="rId115" Type="http://schemas.openxmlformats.org/officeDocument/2006/relationships/image" Target="../media/image210.png"/><Relationship Id="rId136" Type="http://schemas.openxmlformats.org/officeDocument/2006/relationships/customXml" Target="../ink/ink221.xml"/><Relationship Id="rId157" Type="http://schemas.openxmlformats.org/officeDocument/2006/relationships/image" Target="../media/image231.png"/><Relationship Id="rId178" Type="http://schemas.openxmlformats.org/officeDocument/2006/relationships/customXml" Target="../ink/ink242.xml"/><Relationship Id="rId301" Type="http://schemas.openxmlformats.org/officeDocument/2006/relationships/image" Target="../media/image303.png"/><Relationship Id="rId322" Type="http://schemas.openxmlformats.org/officeDocument/2006/relationships/customXml" Target="../ink/ink314.xml"/><Relationship Id="rId343" Type="http://schemas.openxmlformats.org/officeDocument/2006/relationships/image" Target="../media/image324.png"/><Relationship Id="rId364" Type="http://schemas.openxmlformats.org/officeDocument/2006/relationships/customXml" Target="../ink/ink335.xml"/><Relationship Id="rId61" Type="http://schemas.openxmlformats.org/officeDocument/2006/relationships/image" Target="../media/image183.png"/><Relationship Id="rId82" Type="http://schemas.openxmlformats.org/officeDocument/2006/relationships/customXml" Target="../ink/ink194.xml"/><Relationship Id="rId199" Type="http://schemas.openxmlformats.org/officeDocument/2006/relationships/image" Target="../media/image252.png"/><Relationship Id="rId203" Type="http://schemas.openxmlformats.org/officeDocument/2006/relationships/image" Target="../media/image254.png"/><Relationship Id="rId385" Type="http://schemas.openxmlformats.org/officeDocument/2006/relationships/image" Target="../media/image345.png"/><Relationship Id="rId19" Type="http://schemas.openxmlformats.org/officeDocument/2006/relationships/image" Target="../media/image162.png"/><Relationship Id="rId224" Type="http://schemas.openxmlformats.org/officeDocument/2006/relationships/customXml" Target="../ink/ink265.xml"/><Relationship Id="rId245" Type="http://schemas.openxmlformats.org/officeDocument/2006/relationships/image" Target="../media/image275.png"/><Relationship Id="rId266" Type="http://schemas.openxmlformats.org/officeDocument/2006/relationships/customXml" Target="../ink/ink286.xml"/><Relationship Id="rId287" Type="http://schemas.openxmlformats.org/officeDocument/2006/relationships/image" Target="../media/image296.png"/><Relationship Id="rId410" Type="http://schemas.openxmlformats.org/officeDocument/2006/relationships/customXml" Target="../ink/ink358.xml"/><Relationship Id="rId431" Type="http://schemas.openxmlformats.org/officeDocument/2006/relationships/image" Target="../media/image368.png"/><Relationship Id="rId30" Type="http://schemas.openxmlformats.org/officeDocument/2006/relationships/customXml" Target="../ink/ink168.xml"/><Relationship Id="rId105" Type="http://schemas.openxmlformats.org/officeDocument/2006/relationships/image" Target="../media/image205.png"/><Relationship Id="rId126" Type="http://schemas.openxmlformats.org/officeDocument/2006/relationships/customXml" Target="../ink/ink216.xml"/><Relationship Id="rId147" Type="http://schemas.openxmlformats.org/officeDocument/2006/relationships/image" Target="../media/image226.png"/><Relationship Id="rId168" Type="http://schemas.openxmlformats.org/officeDocument/2006/relationships/customXml" Target="../ink/ink237.xml"/><Relationship Id="rId312" Type="http://schemas.openxmlformats.org/officeDocument/2006/relationships/customXml" Target="../ink/ink309.xml"/><Relationship Id="rId333" Type="http://schemas.openxmlformats.org/officeDocument/2006/relationships/image" Target="../media/image319.png"/><Relationship Id="rId354" Type="http://schemas.openxmlformats.org/officeDocument/2006/relationships/customXml" Target="../ink/ink330.xml"/><Relationship Id="rId51" Type="http://schemas.openxmlformats.org/officeDocument/2006/relationships/image" Target="../media/image178.png"/><Relationship Id="rId72" Type="http://schemas.openxmlformats.org/officeDocument/2006/relationships/customXml" Target="../ink/ink189.xml"/><Relationship Id="rId93" Type="http://schemas.openxmlformats.org/officeDocument/2006/relationships/image" Target="../media/image199.png"/><Relationship Id="rId189" Type="http://schemas.openxmlformats.org/officeDocument/2006/relationships/image" Target="../media/image247.png"/><Relationship Id="rId375" Type="http://schemas.openxmlformats.org/officeDocument/2006/relationships/image" Target="../media/image340.png"/><Relationship Id="rId396" Type="http://schemas.openxmlformats.org/officeDocument/2006/relationships/customXml" Target="../ink/ink351.xml"/><Relationship Id="rId3" Type="http://schemas.openxmlformats.org/officeDocument/2006/relationships/image" Target="../media/image154.png"/><Relationship Id="rId214" Type="http://schemas.openxmlformats.org/officeDocument/2006/relationships/customXml" Target="../ink/ink260.xml"/><Relationship Id="rId235" Type="http://schemas.openxmlformats.org/officeDocument/2006/relationships/image" Target="../media/image270.png"/><Relationship Id="rId256" Type="http://schemas.openxmlformats.org/officeDocument/2006/relationships/customXml" Target="../ink/ink281.xml"/><Relationship Id="rId277" Type="http://schemas.openxmlformats.org/officeDocument/2006/relationships/image" Target="../media/image291.png"/><Relationship Id="rId298" Type="http://schemas.openxmlformats.org/officeDocument/2006/relationships/customXml" Target="../ink/ink302.xml"/><Relationship Id="rId400" Type="http://schemas.openxmlformats.org/officeDocument/2006/relationships/customXml" Target="../ink/ink353.xml"/><Relationship Id="rId421" Type="http://schemas.openxmlformats.org/officeDocument/2006/relationships/image" Target="../media/image363.png"/><Relationship Id="rId116" Type="http://schemas.openxmlformats.org/officeDocument/2006/relationships/customXml" Target="../ink/ink211.xml"/><Relationship Id="rId137" Type="http://schemas.openxmlformats.org/officeDocument/2006/relationships/image" Target="../media/image221.png"/><Relationship Id="rId158" Type="http://schemas.openxmlformats.org/officeDocument/2006/relationships/customXml" Target="../ink/ink232.xml"/><Relationship Id="rId302" Type="http://schemas.openxmlformats.org/officeDocument/2006/relationships/customXml" Target="../ink/ink304.xml"/><Relationship Id="rId323" Type="http://schemas.openxmlformats.org/officeDocument/2006/relationships/image" Target="../media/image314.png"/><Relationship Id="rId344" Type="http://schemas.openxmlformats.org/officeDocument/2006/relationships/customXml" Target="../ink/ink325.xml"/><Relationship Id="rId20" Type="http://schemas.openxmlformats.org/officeDocument/2006/relationships/customXml" Target="../ink/ink163.xml"/><Relationship Id="rId41" Type="http://schemas.openxmlformats.org/officeDocument/2006/relationships/image" Target="../media/image173.png"/><Relationship Id="rId62" Type="http://schemas.openxmlformats.org/officeDocument/2006/relationships/customXml" Target="../ink/ink184.xml"/><Relationship Id="rId83" Type="http://schemas.openxmlformats.org/officeDocument/2006/relationships/image" Target="../media/image194.png"/><Relationship Id="rId179" Type="http://schemas.openxmlformats.org/officeDocument/2006/relationships/image" Target="../media/image242.png"/><Relationship Id="rId365" Type="http://schemas.openxmlformats.org/officeDocument/2006/relationships/image" Target="../media/image335.png"/><Relationship Id="rId386" Type="http://schemas.openxmlformats.org/officeDocument/2006/relationships/customXml" Target="../ink/ink346.xml"/><Relationship Id="rId190" Type="http://schemas.openxmlformats.org/officeDocument/2006/relationships/customXml" Target="../ink/ink248.xml"/><Relationship Id="rId204" Type="http://schemas.openxmlformats.org/officeDocument/2006/relationships/customXml" Target="../ink/ink255.xml"/><Relationship Id="rId225" Type="http://schemas.openxmlformats.org/officeDocument/2006/relationships/image" Target="../media/image265.png"/><Relationship Id="rId246" Type="http://schemas.openxmlformats.org/officeDocument/2006/relationships/customXml" Target="../ink/ink276.xml"/><Relationship Id="rId267" Type="http://schemas.openxmlformats.org/officeDocument/2006/relationships/image" Target="../media/image286.png"/><Relationship Id="rId288" Type="http://schemas.openxmlformats.org/officeDocument/2006/relationships/customXml" Target="../ink/ink297.xml"/><Relationship Id="rId411" Type="http://schemas.openxmlformats.org/officeDocument/2006/relationships/image" Target="../media/image358.png"/><Relationship Id="rId432" Type="http://schemas.openxmlformats.org/officeDocument/2006/relationships/customXml" Target="../ink/ink369.xml"/><Relationship Id="rId106" Type="http://schemas.openxmlformats.org/officeDocument/2006/relationships/customXml" Target="../ink/ink206.xml"/><Relationship Id="rId127" Type="http://schemas.openxmlformats.org/officeDocument/2006/relationships/image" Target="../media/image216.png"/><Relationship Id="rId313" Type="http://schemas.openxmlformats.org/officeDocument/2006/relationships/image" Target="../media/image309.png"/><Relationship Id="rId10" Type="http://schemas.openxmlformats.org/officeDocument/2006/relationships/customXml" Target="../ink/ink158.xml"/><Relationship Id="rId31" Type="http://schemas.openxmlformats.org/officeDocument/2006/relationships/image" Target="../media/image168.png"/><Relationship Id="rId52" Type="http://schemas.openxmlformats.org/officeDocument/2006/relationships/customXml" Target="../ink/ink179.xml"/><Relationship Id="rId73" Type="http://schemas.openxmlformats.org/officeDocument/2006/relationships/image" Target="../media/image189.png"/><Relationship Id="rId94" Type="http://schemas.openxmlformats.org/officeDocument/2006/relationships/customXml" Target="../ink/ink200.xml"/><Relationship Id="rId148" Type="http://schemas.openxmlformats.org/officeDocument/2006/relationships/customXml" Target="../ink/ink227.xml"/><Relationship Id="rId169" Type="http://schemas.openxmlformats.org/officeDocument/2006/relationships/image" Target="../media/image237.png"/><Relationship Id="rId334" Type="http://schemas.openxmlformats.org/officeDocument/2006/relationships/customXml" Target="../ink/ink320.xml"/><Relationship Id="rId355" Type="http://schemas.openxmlformats.org/officeDocument/2006/relationships/image" Target="../media/image330.png"/><Relationship Id="rId376" Type="http://schemas.openxmlformats.org/officeDocument/2006/relationships/customXml" Target="../ink/ink341.xml"/><Relationship Id="rId397" Type="http://schemas.openxmlformats.org/officeDocument/2006/relationships/image" Target="../media/image351.png"/><Relationship Id="rId4" Type="http://schemas.openxmlformats.org/officeDocument/2006/relationships/customXml" Target="../ink/ink155.xml"/><Relationship Id="rId180" Type="http://schemas.openxmlformats.org/officeDocument/2006/relationships/customXml" Target="../ink/ink243.xml"/><Relationship Id="rId215" Type="http://schemas.openxmlformats.org/officeDocument/2006/relationships/image" Target="../media/image260.png"/><Relationship Id="rId236" Type="http://schemas.openxmlformats.org/officeDocument/2006/relationships/customXml" Target="../ink/ink271.xml"/><Relationship Id="rId257" Type="http://schemas.openxmlformats.org/officeDocument/2006/relationships/image" Target="../media/image281.png"/><Relationship Id="rId278" Type="http://schemas.openxmlformats.org/officeDocument/2006/relationships/customXml" Target="../ink/ink292.xml"/><Relationship Id="rId401" Type="http://schemas.openxmlformats.org/officeDocument/2006/relationships/image" Target="../media/image353.png"/><Relationship Id="rId422" Type="http://schemas.openxmlformats.org/officeDocument/2006/relationships/customXml" Target="../ink/ink364.xml"/><Relationship Id="rId303" Type="http://schemas.openxmlformats.org/officeDocument/2006/relationships/image" Target="../media/image304.png"/><Relationship Id="rId42" Type="http://schemas.openxmlformats.org/officeDocument/2006/relationships/customXml" Target="../ink/ink174.xml"/><Relationship Id="rId84" Type="http://schemas.openxmlformats.org/officeDocument/2006/relationships/customXml" Target="../ink/ink195.xml"/><Relationship Id="rId138" Type="http://schemas.openxmlformats.org/officeDocument/2006/relationships/customXml" Target="../ink/ink222.xml"/><Relationship Id="rId345" Type="http://schemas.openxmlformats.org/officeDocument/2006/relationships/image" Target="../media/image325.png"/><Relationship Id="rId387" Type="http://schemas.openxmlformats.org/officeDocument/2006/relationships/image" Target="../media/image346.png"/><Relationship Id="rId191" Type="http://schemas.openxmlformats.org/officeDocument/2006/relationships/image" Target="../media/image248.png"/><Relationship Id="rId205" Type="http://schemas.openxmlformats.org/officeDocument/2006/relationships/image" Target="../media/image255.png"/><Relationship Id="rId247" Type="http://schemas.openxmlformats.org/officeDocument/2006/relationships/image" Target="../media/image276.png"/><Relationship Id="rId412" Type="http://schemas.openxmlformats.org/officeDocument/2006/relationships/customXml" Target="../ink/ink359.xml"/><Relationship Id="rId107" Type="http://schemas.openxmlformats.org/officeDocument/2006/relationships/image" Target="../media/image206.png"/><Relationship Id="rId289" Type="http://schemas.openxmlformats.org/officeDocument/2006/relationships/image" Target="../media/image297.png"/><Relationship Id="rId11" Type="http://schemas.openxmlformats.org/officeDocument/2006/relationships/image" Target="../media/image158.png"/><Relationship Id="rId53" Type="http://schemas.openxmlformats.org/officeDocument/2006/relationships/image" Target="../media/image179.png"/><Relationship Id="rId149" Type="http://schemas.openxmlformats.org/officeDocument/2006/relationships/image" Target="../media/image227.png"/><Relationship Id="rId314" Type="http://schemas.openxmlformats.org/officeDocument/2006/relationships/customXml" Target="../ink/ink310.xml"/><Relationship Id="rId356" Type="http://schemas.openxmlformats.org/officeDocument/2006/relationships/customXml" Target="../ink/ink331.xml"/><Relationship Id="rId398" Type="http://schemas.openxmlformats.org/officeDocument/2006/relationships/customXml" Target="../ink/ink352.xml"/><Relationship Id="rId95" Type="http://schemas.openxmlformats.org/officeDocument/2006/relationships/image" Target="../media/image200.png"/><Relationship Id="rId160" Type="http://schemas.openxmlformats.org/officeDocument/2006/relationships/customXml" Target="../ink/ink233.xml"/><Relationship Id="rId216" Type="http://schemas.openxmlformats.org/officeDocument/2006/relationships/customXml" Target="../ink/ink261.xml"/><Relationship Id="rId423" Type="http://schemas.openxmlformats.org/officeDocument/2006/relationships/image" Target="../media/image364.png"/><Relationship Id="rId258" Type="http://schemas.openxmlformats.org/officeDocument/2006/relationships/customXml" Target="../ink/ink282.xml"/><Relationship Id="rId22" Type="http://schemas.openxmlformats.org/officeDocument/2006/relationships/customXml" Target="../ink/ink164.xml"/><Relationship Id="rId64" Type="http://schemas.openxmlformats.org/officeDocument/2006/relationships/customXml" Target="../ink/ink185.xml"/><Relationship Id="rId118" Type="http://schemas.openxmlformats.org/officeDocument/2006/relationships/customXml" Target="../ink/ink212.xml"/><Relationship Id="rId325" Type="http://schemas.openxmlformats.org/officeDocument/2006/relationships/image" Target="../media/image315.png"/><Relationship Id="rId367" Type="http://schemas.openxmlformats.org/officeDocument/2006/relationships/image" Target="../media/image336.png"/><Relationship Id="rId171" Type="http://schemas.openxmlformats.org/officeDocument/2006/relationships/image" Target="../media/image238.png"/><Relationship Id="rId227" Type="http://schemas.openxmlformats.org/officeDocument/2006/relationships/image" Target="../media/image266.png"/><Relationship Id="rId269" Type="http://schemas.openxmlformats.org/officeDocument/2006/relationships/image" Target="../media/image287.png"/><Relationship Id="rId434" Type="http://schemas.openxmlformats.org/officeDocument/2006/relationships/customXml" Target="../ink/ink370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299" Type="http://schemas.openxmlformats.org/officeDocument/2006/relationships/image" Target="../media/image521.png"/><Relationship Id="rId303" Type="http://schemas.openxmlformats.org/officeDocument/2006/relationships/image" Target="../media/image523.png"/><Relationship Id="rId21" Type="http://schemas.openxmlformats.org/officeDocument/2006/relationships/image" Target="../media/image382.png"/><Relationship Id="rId42" Type="http://schemas.openxmlformats.org/officeDocument/2006/relationships/customXml" Target="../ink/ink393.xml"/><Relationship Id="rId63" Type="http://schemas.openxmlformats.org/officeDocument/2006/relationships/image" Target="../media/image403.png"/><Relationship Id="rId84" Type="http://schemas.openxmlformats.org/officeDocument/2006/relationships/customXml" Target="../ink/ink414.xml"/><Relationship Id="rId138" Type="http://schemas.openxmlformats.org/officeDocument/2006/relationships/customXml" Target="../ink/ink441.xml"/><Relationship Id="rId159" Type="http://schemas.openxmlformats.org/officeDocument/2006/relationships/image" Target="../media/image451.png"/><Relationship Id="rId324" Type="http://schemas.openxmlformats.org/officeDocument/2006/relationships/customXml" Target="../ink/ink534.xml"/><Relationship Id="rId170" Type="http://schemas.openxmlformats.org/officeDocument/2006/relationships/customXml" Target="../ink/ink457.xml"/><Relationship Id="rId191" Type="http://schemas.openxmlformats.org/officeDocument/2006/relationships/image" Target="../media/image467.png"/><Relationship Id="rId205" Type="http://schemas.openxmlformats.org/officeDocument/2006/relationships/image" Target="../media/image474.png"/><Relationship Id="rId226" Type="http://schemas.openxmlformats.org/officeDocument/2006/relationships/customXml" Target="../ink/ink485.xml"/><Relationship Id="rId247" Type="http://schemas.openxmlformats.org/officeDocument/2006/relationships/image" Target="../media/image495.png"/><Relationship Id="rId107" Type="http://schemas.openxmlformats.org/officeDocument/2006/relationships/image" Target="../media/image425.png"/><Relationship Id="rId268" Type="http://schemas.openxmlformats.org/officeDocument/2006/relationships/customXml" Target="../ink/ink506.xml"/><Relationship Id="rId289" Type="http://schemas.openxmlformats.org/officeDocument/2006/relationships/image" Target="../media/image516.png"/><Relationship Id="rId11" Type="http://schemas.openxmlformats.org/officeDocument/2006/relationships/image" Target="../media/image377.png"/><Relationship Id="rId32" Type="http://schemas.openxmlformats.org/officeDocument/2006/relationships/customXml" Target="../ink/ink388.xml"/><Relationship Id="rId53" Type="http://schemas.openxmlformats.org/officeDocument/2006/relationships/image" Target="../media/image398.png"/><Relationship Id="rId74" Type="http://schemas.openxmlformats.org/officeDocument/2006/relationships/customXml" Target="../ink/ink409.xml"/><Relationship Id="rId128" Type="http://schemas.openxmlformats.org/officeDocument/2006/relationships/customXml" Target="../ink/ink436.xml"/><Relationship Id="rId149" Type="http://schemas.openxmlformats.org/officeDocument/2006/relationships/image" Target="../media/image446.png"/><Relationship Id="rId314" Type="http://schemas.openxmlformats.org/officeDocument/2006/relationships/customXml" Target="../ink/ink529.xml"/><Relationship Id="rId5" Type="http://schemas.openxmlformats.org/officeDocument/2006/relationships/image" Target="../media/image374.png"/><Relationship Id="rId95" Type="http://schemas.openxmlformats.org/officeDocument/2006/relationships/image" Target="../media/image419.png"/><Relationship Id="rId160" Type="http://schemas.openxmlformats.org/officeDocument/2006/relationships/customXml" Target="../ink/ink452.xml"/><Relationship Id="rId181" Type="http://schemas.openxmlformats.org/officeDocument/2006/relationships/image" Target="../media/image462.png"/><Relationship Id="rId216" Type="http://schemas.openxmlformats.org/officeDocument/2006/relationships/customXml" Target="../ink/ink480.xml"/><Relationship Id="rId237" Type="http://schemas.openxmlformats.org/officeDocument/2006/relationships/image" Target="../media/image490.png"/><Relationship Id="rId258" Type="http://schemas.openxmlformats.org/officeDocument/2006/relationships/customXml" Target="../ink/ink501.xml"/><Relationship Id="rId279" Type="http://schemas.openxmlformats.org/officeDocument/2006/relationships/image" Target="../media/image511.png"/><Relationship Id="rId22" Type="http://schemas.openxmlformats.org/officeDocument/2006/relationships/customXml" Target="../ink/ink383.xml"/><Relationship Id="rId43" Type="http://schemas.openxmlformats.org/officeDocument/2006/relationships/image" Target="../media/image393.png"/><Relationship Id="rId64" Type="http://schemas.openxmlformats.org/officeDocument/2006/relationships/customXml" Target="../ink/ink404.xml"/><Relationship Id="rId118" Type="http://schemas.openxmlformats.org/officeDocument/2006/relationships/customXml" Target="../ink/ink431.xml"/><Relationship Id="rId139" Type="http://schemas.openxmlformats.org/officeDocument/2006/relationships/image" Target="../media/image441.png"/><Relationship Id="rId290" Type="http://schemas.openxmlformats.org/officeDocument/2006/relationships/customXml" Target="../ink/ink517.xml"/><Relationship Id="rId304" Type="http://schemas.openxmlformats.org/officeDocument/2006/relationships/customXml" Target="../ink/ink524.xml"/><Relationship Id="rId325" Type="http://schemas.openxmlformats.org/officeDocument/2006/relationships/image" Target="../media/image534.png"/><Relationship Id="rId85" Type="http://schemas.openxmlformats.org/officeDocument/2006/relationships/image" Target="../media/image414.png"/><Relationship Id="rId150" Type="http://schemas.openxmlformats.org/officeDocument/2006/relationships/customXml" Target="../ink/ink447.xml"/><Relationship Id="rId171" Type="http://schemas.openxmlformats.org/officeDocument/2006/relationships/image" Target="../media/image457.png"/><Relationship Id="rId192" Type="http://schemas.openxmlformats.org/officeDocument/2006/relationships/customXml" Target="../ink/ink468.xml"/><Relationship Id="rId206" Type="http://schemas.openxmlformats.org/officeDocument/2006/relationships/customXml" Target="../ink/ink475.xml"/><Relationship Id="rId227" Type="http://schemas.openxmlformats.org/officeDocument/2006/relationships/image" Target="../media/image485.png"/><Relationship Id="rId248" Type="http://schemas.openxmlformats.org/officeDocument/2006/relationships/customXml" Target="../ink/ink496.xml"/><Relationship Id="rId269" Type="http://schemas.openxmlformats.org/officeDocument/2006/relationships/image" Target="../media/image506.png"/><Relationship Id="rId12" Type="http://schemas.openxmlformats.org/officeDocument/2006/relationships/customXml" Target="../ink/ink378.xml"/><Relationship Id="rId33" Type="http://schemas.openxmlformats.org/officeDocument/2006/relationships/image" Target="../media/image388.png"/><Relationship Id="rId108" Type="http://schemas.openxmlformats.org/officeDocument/2006/relationships/customXml" Target="../ink/ink426.xml"/><Relationship Id="rId129" Type="http://schemas.openxmlformats.org/officeDocument/2006/relationships/image" Target="../media/image436.png"/><Relationship Id="rId280" Type="http://schemas.openxmlformats.org/officeDocument/2006/relationships/customXml" Target="../ink/ink512.xml"/><Relationship Id="rId315" Type="http://schemas.openxmlformats.org/officeDocument/2006/relationships/image" Target="../media/image529.png"/><Relationship Id="rId54" Type="http://schemas.openxmlformats.org/officeDocument/2006/relationships/customXml" Target="../ink/ink399.xml"/><Relationship Id="rId75" Type="http://schemas.openxmlformats.org/officeDocument/2006/relationships/image" Target="../media/image409.png"/><Relationship Id="rId96" Type="http://schemas.openxmlformats.org/officeDocument/2006/relationships/customXml" Target="../ink/ink420.xml"/><Relationship Id="rId140" Type="http://schemas.openxmlformats.org/officeDocument/2006/relationships/customXml" Target="../ink/ink442.xml"/><Relationship Id="rId161" Type="http://schemas.openxmlformats.org/officeDocument/2006/relationships/image" Target="../media/image452.png"/><Relationship Id="rId182" Type="http://schemas.openxmlformats.org/officeDocument/2006/relationships/customXml" Target="../ink/ink463.xml"/><Relationship Id="rId217" Type="http://schemas.openxmlformats.org/officeDocument/2006/relationships/image" Target="../media/image480.png"/><Relationship Id="rId6" Type="http://schemas.openxmlformats.org/officeDocument/2006/relationships/customXml" Target="../ink/ink375.xml"/><Relationship Id="rId238" Type="http://schemas.openxmlformats.org/officeDocument/2006/relationships/customXml" Target="../ink/ink491.xml"/><Relationship Id="rId259" Type="http://schemas.openxmlformats.org/officeDocument/2006/relationships/image" Target="../media/image501.png"/><Relationship Id="rId23" Type="http://schemas.openxmlformats.org/officeDocument/2006/relationships/image" Target="../media/image383.png"/><Relationship Id="rId119" Type="http://schemas.openxmlformats.org/officeDocument/2006/relationships/image" Target="../media/image431.png"/><Relationship Id="rId270" Type="http://schemas.openxmlformats.org/officeDocument/2006/relationships/customXml" Target="../ink/ink507.xml"/><Relationship Id="rId291" Type="http://schemas.openxmlformats.org/officeDocument/2006/relationships/image" Target="../media/image517.png"/><Relationship Id="rId305" Type="http://schemas.openxmlformats.org/officeDocument/2006/relationships/image" Target="../media/image524.png"/><Relationship Id="rId326" Type="http://schemas.openxmlformats.org/officeDocument/2006/relationships/customXml" Target="../ink/ink535.xml"/><Relationship Id="rId44" Type="http://schemas.openxmlformats.org/officeDocument/2006/relationships/customXml" Target="../ink/ink394.xml"/><Relationship Id="rId65" Type="http://schemas.openxmlformats.org/officeDocument/2006/relationships/image" Target="../media/image404.png"/><Relationship Id="rId86" Type="http://schemas.openxmlformats.org/officeDocument/2006/relationships/customXml" Target="../ink/ink415.xml"/><Relationship Id="rId130" Type="http://schemas.openxmlformats.org/officeDocument/2006/relationships/customXml" Target="../ink/ink437.xml"/><Relationship Id="rId151" Type="http://schemas.openxmlformats.org/officeDocument/2006/relationships/image" Target="../media/image447.png"/><Relationship Id="rId172" Type="http://schemas.openxmlformats.org/officeDocument/2006/relationships/customXml" Target="../ink/ink458.xml"/><Relationship Id="rId193" Type="http://schemas.openxmlformats.org/officeDocument/2006/relationships/image" Target="../media/image468.png"/><Relationship Id="rId207" Type="http://schemas.openxmlformats.org/officeDocument/2006/relationships/image" Target="../media/image475.png"/><Relationship Id="rId228" Type="http://schemas.openxmlformats.org/officeDocument/2006/relationships/customXml" Target="../ink/ink486.xml"/><Relationship Id="rId249" Type="http://schemas.openxmlformats.org/officeDocument/2006/relationships/image" Target="../media/image496.png"/><Relationship Id="rId13" Type="http://schemas.openxmlformats.org/officeDocument/2006/relationships/image" Target="../media/image378.png"/><Relationship Id="rId109" Type="http://schemas.openxmlformats.org/officeDocument/2006/relationships/image" Target="../media/image426.png"/><Relationship Id="rId260" Type="http://schemas.openxmlformats.org/officeDocument/2006/relationships/customXml" Target="../ink/ink502.xml"/><Relationship Id="rId281" Type="http://schemas.openxmlformats.org/officeDocument/2006/relationships/image" Target="../media/image512.png"/><Relationship Id="rId316" Type="http://schemas.openxmlformats.org/officeDocument/2006/relationships/customXml" Target="../ink/ink530.xml"/><Relationship Id="rId34" Type="http://schemas.openxmlformats.org/officeDocument/2006/relationships/customXml" Target="../ink/ink389.xml"/><Relationship Id="rId55" Type="http://schemas.openxmlformats.org/officeDocument/2006/relationships/image" Target="../media/image399.png"/><Relationship Id="rId76" Type="http://schemas.openxmlformats.org/officeDocument/2006/relationships/customXml" Target="../ink/ink410.xml"/><Relationship Id="rId97" Type="http://schemas.openxmlformats.org/officeDocument/2006/relationships/image" Target="../media/image420.png"/><Relationship Id="rId120" Type="http://schemas.openxmlformats.org/officeDocument/2006/relationships/customXml" Target="../ink/ink432.xml"/><Relationship Id="rId141" Type="http://schemas.openxmlformats.org/officeDocument/2006/relationships/image" Target="../media/image442.png"/><Relationship Id="rId7" Type="http://schemas.openxmlformats.org/officeDocument/2006/relationships/image" Target="../media/image375.png"/><Relationship Id="rId162" Type="http://schemas.openxmlformats.org/officeDocument/2006/relationships/customXml" Target="../ink/ink453.xml"/><Relationship Id="rId183" Type="http://schemas.openxmlformats.org/officeDocument/2006/relationships/image" Target="../media/image463.png"/><Relationship Id="rId218" Type="http://schemas.openxmlformats.org/officeDocument/2006/relationships/customXml" Target="../ink/ink481.xml"/><Relationship Id="rId239" Type="http://schemas.openxmlformats.org/officeDocument/2006/relationships/image" Target="../media/image491.png"/><Relationship Id="rId250" Type="http://schemas.openxmlformats.org/officeDocument/2006/relationships/customXml" Target="../ink/ink497.xml"/><Relationship Id="rId271" Type="http://schemas.openxmlformats.org/officeDocument/2006/relationships/image" Target="../media/image507.png"/><Relationship Id="rId292" Type="http://schemas.openxmlformats.org/officeDocument/2006/relationships/customXml" Target="../ink/ink518.xml"/><Relationship Id="rId306" Type="http://schemas.openxmlformats.org/officeDocument/2006/relationships/customXml" Target="../ink/ink525.xml"/><Relationship Id="rId24" Type="http://schemas.openxmlformats.org/officeDocument/2006/relationships/customXml" Target="../ink/ink384.xml"/><Relationship Id="rId45" Type="http://schemas.openxmlformats.org/officeDocument/2006/relationships/image" Target="../media/image394.png"/><Relationship Id="rId66" Type="http://schemas.openxmlformats.org/officeDocument/2006/relationships/customXml" Target="../ink/ink405.xml"/><Relationship Id="rId87" Type="http://schemas.openxmlformats.org/officeDocument/2006/relationships/image" Target="../media/image415.png"/><Relationship Id="rId110" Type="http://schemas.openxmlformats.org/officeDocument/2006/relationships/customXml" Target="../ink/ink427.xml"/><Relationship Id="rId131" Type="http://schemas.openxmlformats.org/officeDocument/2006/relationships/image" Target="../media/image437.png"/><Relationship Id="rId327" Type="http://schemas.openxmlformats.org/officeDocument/2006/relationships/image" Target="../media/image535.png"/><Relationship Id="rId152" Type="http://schemas.openxmlformats.org/officeDocument/2006/relationships/customXml" Target="../ink/ink448.xml"/><Relationship Id="rId173" Type="http://schemas.openxmlformats.org/officeDocument/2006/relationships/image" Target="../media/image458.png"/><Relationship Id="rId194" Type="http://schemas.openxmlformats.org/officeDocument/2006/relationships/customXml" Target="../ink/ink469.xml"/><Relationship Id="rId208" Type="http://schemas.openxmlformats.org/officeDocument/2006/relationships/customXml" Target="../ink/ink476.xml"/><Relationship Id="rId229" Type="http://schemas.openxmlformats.org/officeDocument/2006/relationships/image" Target="../media/image486.png"/><Relationship Id="rId240" Type="http://schemas.openxmlformats.org/officeDocument/2006/relationships/customXml" Target="../ink/ink492.xml"/><Relationship Id="rId261" Type="http://schemas.openxmlformats.org/officeDocument/2006/relationships/image" Target="../media/image502.png"/><Relationship Id="rId14" Type="http://schemas.openxmlformats.org/officeDocument/2006/relationships/customXml" Target="../ink/ink379.xml"/><Relationship Id="rId35" Type="http://schemas.openxmlformats.org/officeDocument/2006/relationships/image" Target="../media/image389.png"/><Relationship Id="rId56" Type="http://schemas.openxmlformats.org/officeDocument/2006/relationships/customXml" Target="../ink/ink400.xml"/><Relationship Id="rId77" Type="http://schemas.openxmlformats.org/officeDocument/2006/relationships/image" Target="../media/image410.png"/><Relationship Id="rId100" Type="http://schemas.openxmlformats.org/officeDocument/2006/relationships/customXml" Target="../ink/ink422.xml"/><Relationship Id="rId282" Type="http://schemas.openxmlformats.org/officeDocument/2006/relationships/customXml" Target="../ink/ink513.xml"/><Relationship Id="rId317" Type="http://schemas.openxmlformats.org/officeDocument/2006/relationships/image" Target="../media/image530.png"/><Relationship Id="rId8" Type="http://schemas.openxmlformats.org/officeDocument/2006/relationships/customXml" Target="../ink/ink376.xml"/><Relationship Id="rId51" Type="http://schemas.openxmlformats.org/officeDocument/2006/relationships/image" Target="../media/image397.png"/><Relationship Id="rId72" Type="http://schemas.openxmlformats.org/officeDocument/2006/relationships/customXml" Target="../ink/ink408.xml"/><Relationship Id="rId93" Type="http://schemas.openxmlformats.org/officeDocument/2006/relationships/image" Target="../media/image418.png"/><Relationship Id="rId98" Type="http://schemas.openxmlformats.org/officeDocument/2006/relationships/customXml" Target="../ink/ink421.xml"/><Relationship Id="rId121" Type="http://schemas.openxmlformats.org/officeDocument/2006/relationships/image" Target="../media/image432.png"/><Relationship Id="rId142" Type="http://schemas.openxmlformats.org/officeDocument/2006/relationships/customXml" Target="../ink/ink443.xml"/><Relationship Id="rId163" Type="http://schemas.openxmlformats.org/officeDocument/2006/relationships/image" Target="../media/image453.png"/><Relationship Id="rId184" Type="http://schemas.openxmlformats.org/officeDocument/2006/relationships/customXml" Target="../ink/ink464.xml"/><Relationship Id="rId189" Type="http://schemas.openxmlformats.org/officeDocument/2006/relationships/image" Target="../media/image466.png"/><Relationship Id="rId219" Type="http://schemas.openxmlformats.org/officeDocument/2006/relationships/image" Target="../media/image481.png"/><Relationship Id="rId3" Type="http://schemas.openxmlformats.org/officeDocument/2006/relationships/image" Target="../media/image373.png"/><Relationship Id="rId214" Type="http://schemas.openxmlformats.org/officeDocument/2006/relationships/customXml" Target="../ink/ink479.xml"/><Relationship Id="rId230" Type="http://schemas.openxmlformats.org/officeDocument/2006/relationships/customXml" Target="../ink/ink487.xml"/><Relationship Id="rId235" Type="http://schemas.openxmlformats.org/officeDocument/2006/relationships/image" Target="../media/image489.png"/><Relationship Id="rId251" Type="http://schemas.openxmlformats.org/officeDocument/2006/relationships/image" Target="../media/image497.png"/><Relationship Id="rId256" Type="http://schemas.openxmlformats.org/officeDocument/2006/relationships/customXml" Target="../ink/ink500.xml"/><Relationship Id="rId277" Type="http://schemas.openxmlformats.org/officeDocument/2006/relationships/image" Target="../media/image510.png"/><Relationship Id="rId298" Type="http://schemas.openxmlformats.org/officeDocument/2006/relationships/customXml" Target="../ink/ink521.xml"/><Relationship Id="rId25" Type="http://schemas.openxmlformats.org/officeDocument/2006/relationships/image" Target="../media/image384.png"/><Relationship Id="rId46" Type="http://schemas.openxmlformats.org/officeDocument/2006/relationships/customXml" Target="../ink/ink395.xml"/><Relationship Id="rId67" Type="http://schemas.openxmlformats.org/officeDocument/2006/relationships/image" Target="../media/image405.png"/><Relationship Id="rId116" Type="http://schemas.openxmlformats.org/officeDocument/2006/relationships/customXml" Target="../ink/ink430.xml"/><Relationship Id="rId137" Type="http://schemas.openxmlformats.org/officeDocument/2006/relationships/image" Target="../media/image440.png"/><Relationship Id="rId158" Type="http://schemas.openxmlformats.org/officeDocument/2006/relationships/customXml" Target="../ink/ink451.xml"/><Relationship Id="rId272" Type="http://schemas.openxmlformats.org/officeDocument/2006/relationships/customXml" Target="../ink/ink508.xml"/><Relationship Id="rId293" Type="http://schemas.openxmlformats.org/officeDocument/2006/relationships/image" Target="../media/image518.png"/><Relationship Id="rId302" Type="http://schemas.openxmlformats.org/officeDocument/2006/relationships/customXml" Target="../ink/ink523.xml"/><Relationship Id="rId307" Type="http://schemas.openxmlformats.org/officeDocument/2006/relationships/image" Target="../media/image525.png"/><Relationship Id="rId323" Type="http://schemas.openxmlformats.org/officeDocument/2006/relationships/image" Target="../media/image533.png"/><Relationship Id="rId328" Type="http://schemas.openxmlformats.org/officeDocument/2006/relationships/customXml" Target="../ink/ink536.xml"/><Relationship Id="rId20" Type="http://schemas.openxmlformats.org/officeDocument/2006/relationships/customXml" Target="../ink/ink382.xml"/><Relationship Id="rId41" Type="http://schemas.openxmlformats.org/officeDocument/2006/relationships/image" Target="../media/image392.png"/><Relationship Id="rId62" Type="http://schemas.openxmlformats.org/officeDocument/2006/relationships/customXml" Target="../ink/ink403.xml"/><Relationship Id="rId83" Type="http://schemas.openxmlformats.org/officeDocument/2006/relationships/image" Target="../media/image413.png"/><Relationship Id="rId88" Type="http://schemas.openxmlformats.org/officeDocument/2006/relationships/customXml" Target="../ink/ink416.xml"/><Relationship Id="rId111" Type="http://schemas.openxmlformats.org/officeDocument/2006/relationships/image" Target="../media/image427.png"/><Relationship Id="rId132" Type="http://schemas.openxmlformats.org/officeDocument/2006/relationships/customXml" Target="../ink/ink438.xml"/><Relationship Id="rId153" Type="http://schemas.openxmlformats.org/officeDocument/2006/relationships/image" Target="../media/image448.png"/><Relationship Id="rId174" Type="http://schemas.openxmlformats.org/officeDocument/2006/relationships/customXml" Target="../ink/ink459.xml"/><Relationship Id="rId179" Type="http://schemas.openxmlformats.org/officeDocument/2006/relationships/image" Target="../media/image461.png"/><Relationship Id="rId195" Type="http://schemas.openxmlformats.org/officeDocument/2006/relationships/image" Target="../media/image469.png"/><Relationship Id="rId209" Type="http://schemas.openxmlformats.org/officeDocument/2006/relationships/image" Target="../media/image476.png"/><Relationship Id="rId190" Type="http://schemas.openxmlformats.org/officeDocument/2006/relationships/customXml" Target="../ink/ink467.xml"/><Relationship Id="rId204" Type="http://schemas.openxmlformats.org/officeDocument/2006/relationships/customXml" Target="../ink/ink474.xml"/><Relationship Id="rId220" Type="http://schemas.openxmlformats.org/officeDocument/2006/relationships/customXml" Target="../ink/ink482.xml"/><Relationship Id="rId225" Type="http://schemas.openxmlformats.org/officeDocument/2006/relationships/image" Target="../media/image484.png"/><Relationship Id="rId241" Type="http://schemas.openxmlformats.org/officeDocument/2006/relationships/image" Target="../media/image492.png"/><Relationship Id="rId246" Type="http://schemas.openxmlformats.org/officeDocument/2006/relationships/customXml" Target="../ink/ink495.xml"/><Relationship Id="rId267" Type="http://schemas.openxmlformats.org/officeDocument/2006/relationships/image" Target="../media/image505.png"/><Relationship Id="rId288" Type="http://schemas.openxmlformats.org/officeDocument/2006/relationships/customXml" Target="../ink/ink516.xml"/><Relationship Id="rId15" Type="http://schemas.openxmlformats.org/officeDocument/2006/relationships/image" Target="../media/image379.png"/><Relationship Id="rId36" Type="http://schemas.openxmlformats.org/officeDocument/2006/relationships/customXml" Target="../ink/ink390.xml"/><Relationship Id="rId57" Type="http://schemas.openxmlformats.org/officeDocument/2006/relationships/image" Target="../media/image400.png"/><Relationship Id="rId106" Type="http://schemas.openxmlformats.org/officeDocument/2006/relationships/customXml" Target="../ink/ink425.xml"/><Relationship Id="rId127" Type="http://schemas.openxmlformats.org/officeDocument/2006/relationships/image" Target="../media/image435.png"/><Relationship Id="rId262" Type="http://schemas.openxmlformats.org/officeDocument/2006/relationships/customXml" Target="../ink/ink503.xml"/><Relationship Id="rId283" Type="http://schemas.openxmlformats.org/officeDocument/2006/relationships/image" Target="../media/image513.png"/><Relationship Id="rId313" Type="http://schemas.openxmlformats.org/officeDocument/2006/relationships/image" Target="../media/image528.png"/><Relationship Id="rId318" Type="http://schemas.openxmlformats.org/officeDocument/2006/relationships/customXml" Target="../ink/ink531.xml"/><Relationship Id="rId10" Type="http://schemas.openxmlformats.org/officeDocument/2006/relationships/customXml" Target="../ink/ink377.xml"/><Relationship Id="rId31" Type="http://schemas.openxmlformats.org/officeDocument/2006/relationships/image" Target="../media/image387.png"/><Relationship Id="rId52" Type="http://schemas.openxmlformats.org/officeDocument/2006/relationships/customXml" Target="../ink/ink398.xml"/><Relationship Id="rId73" Type="http://schemas.openxmlformats.org/officeDocument/2006/relationships/image" Target="../media/image408.png"/><Relationship Id="rId78" Type="http://schemas.openxmlformats.org/officeDocument/2006/relationships/customXml" Target="../ink/ink411.xml"/><Relationship Id="rId94" Type="http://schemas.openxmlformats.org/officeDocument/2006/relationships/customXml" Target="../ink/ink419.xml"/><Relationship Id="rId99" Type="http://schemas.openxmlformats.org/officeDocument/2006/relationships/image" Target="../media/image421.png"/><Relationship Id="rId101" Type="http://schemas.openxmlformats.org/officeDocument/2006/relationships/image" Target="../media/image422.png"/><Relationship Id="rId122" Type="http://schemas.openxmlformats.org/officeDocument/2006/relationships/customXml" Target="../ink/ink433.xml"/><Relationship Id="rId143" Type="http://schemas.openxmlformats.org/officeDocument/2006/relationships/image" Target="../media/image443.png"/><Relationship Id="rId148" Type="http://schemas.openxmlformats.org/officeDocument/2006/relationships/customXml" Target="../ink/ink446.xml"/><Relationship Id="rId164" Type="http://schemas.openxmlformats.org/officeDocument/2006/relationships/customXml" Target="../ink/ink454.xml"/><Relationship Id="rId169" Type="http://schemas.openxmlformats.org/officeDocument/2006/relationships/image" Target="../media/image456.png"/><Relationship Id="rId185" Type="http://schemas.openxmlformats.org/officeDocument/2006/relationships/image" Target="../media/image464.png"/><Relationship Id="rId4" Type="http://schemas.openxmlformats.org/officeDocument/2006/relationships/customXml" Target="../ink/ink374.xml"/><Relationship Id="rId9" Type="http://schemas.openxmlformats.org/officeDocument/2006/relationships/image" Target="../media/image376.png"/><Relationship Id="rId180" Type="http://schemas.openxmlformats.org/officeDocument/2006/relationships/customXml" Target="../ink/ink462.xml"/><Relationship Id="rId210" Type="http://schemas.openxmlformats.org/officeDocument/2006/relationships/customXml" Target="../ink/ink477.xml"/><Relationship Id="rId215" Type="http://schemas.openxmlformats.org/officeDocument/2006/relationships/image" Target="../media/image479.png"/><Relationship Id="rId236" Type="http://schemas.openxmlformats.org/officeDocument/2006/relationships/customXml" Target="../ink/ink490.xml"/><Relationship Id="rId257" Type="http://schemas.openxmlformats.org/officeDocument/2006/relationships/image" Target="../media/image500.png"/><Relationship Id="rId278" Type="http://schemas.openxmlformats.org/officeDocument/2006/relationships/customXml" Target="../ink/ink511.xml"/><Relationship Id="rId26" Type="http://schemas.openxmlformats.org/officeDocument/2006/relationships/customXml" Target="../ink/ink385.xml"/><Relationship Id="rId231" Type="http://schemas.openxmlformats.org/officeDocument/2006/relationships/image" Target="../media/image487.png"/><Relationship Id="rId252" Type="http://schemas.openxmlformats.org/officeDocument/2006/relationships/customXml" Target="../ink/ink498.xml"/><Relationship Id="rId273" Type="http://schemas.openxmlformats.org/officeDocument/2006/relationships/image" Target="../media/image508.png"/><Relationship Id="rId294" Type="http://schemas.openxmlformats.org/officeDocument/2006/relationships/customXml" Target="../ink/ink519.xml"/><Relationship Id="rId308" Type="http://schemas.openxmlformats.org/officeDocument/2006/relationships/customXml" Target="../ink/ink526.xml"/><Relationship Id="rId329" Type="http://schemas.openxmlformats.org/officeDocument/2006/relationships/image" Target="../media/image536.png"/><Relationship Id="rId47" Type="http://schemas.openxmlformats.org/officeDocument/2006/relationships/image" Target="../media/image395.png"/><Relationship Id="rId68" Type="http://schemas.openxmlformats.org/officeDocument/2006/relationships/customXml" Target="../ink/ink406.xml"/><Relationship Id="rId89" Type="http://schemas.openxmlformats.org/officeDocument/2006/relationships/image" Target="../media/image416.png"/><Relationship Id="rId112" Type="http://schemas.openxmlformats.org/officeDocument/2006/relationships/customXml" Target="../ink/ink428.xml"/><Relationship Id="rId133" Type="http://schemas.openxmlformats.org/officeDocument/2006/relationships/image" Target="../media/image438.png"/><Relationship Id="rId154" Type="http://schemas.openxmlformats.org/officeDocument/2006/relationships/customXml" Target="../ink/ink449.xml"/><Relationship Id="rId175" Type="http://schemas.openxmlformats.org/officeDocument/2006/relationships/image" Target="../media/image459.png"/><Relationship Id="rId196" Type="http://schemas.openxmlformats.org/officeDocument/2006/relationships/customXml" Target="../ink/ink470.xml"/><Relationship Id="rId200" Type="http://schemas.openxmlformats.org/officeDocument/2006/relationships/customXml" Target="../ink/ink472.xml"/><Relationship Id="rId16" Type="http://schemas.openxmlformats.org/officeDocument/2006/relationships/customXml" Target="../ink/ink380.xml"/><Relationship Id="rId221" Type="http://schemas.openxmlformats.org/officeDocument/2006/relationships/image" Target="../media/image482.png"/><Relationship Id="rId242" Type="http://schemas.openxmlformats.org/officeDocument/2006/relationships/customXml" Target="../ink/ink493.xml"/><Relationship Id="rId263" Type="http://schemas.openxmlformats.org/officeDocument/2006/relationships/image" Target="../media/image503.png"/><Relationship Id="rId284" Type="http://schemas.openxmlformats.org/officeDocument/2006/relationships/customXml" Target="../ink/ink514.xml"/><Relationship Id="rId319" Type="http://schemas.openxmlformats.org/officeDocument/2006/relationships/image" Target="../media/image531.png"/><Relationship Id="rId37" Type="http://schemas.openxmlformats.org/officeDocument/2006/relationships/image" Target="../media/image390.png"/><Relationship Id="rId58" Type="http://schemas.openxmlformats.org/officeDocument/2006/relationships/customXml" Target="../ink/ink401.xml"/><Relationship Id="rId79" Type="http://schemas.openxmlformats.org/officeDocument/2006/relationships/image" Target="../media/image411.png"/><Relationship Id="rId102" Type="http://schemas.openxmlformats.org/officeDocument/2006/relationships/customXml" Target="../ink/ink423.xml"/><Relationship Id="rId123" Type="http://schemas.openxmlformats.org/officeDocument/2006/relationships/image" Target="../media/image433.png"/><Relationship Id="rId144" Type="http://schemas.openxmlformats.org/officeDocument/2006/relationships/customXml" Target="../ink/ink444.xml"/><Relationship Id="rId330" Type="http://schemas.openxmlformats.org/officeDocument/2006/relationships/customXml" Target="../ink/ink537.xml"/><Relationship Id="rId90" Type="http://schemas.openxmlformats.org/officeDocument/2006/relationships/customXml" Target="../ink/ink417.xml"/><Relationship Id="rId165" Type="http://schemas.openxmlformats.org/officeDocument/2006/relationships/image" Target="../media/image454.png"/><Relationship Id="rId186" Type="http://schemas.openxmlformats.org/officeDocument/2006/relationships/customXml" Target="../ink/ink465.xml"/><Relationship Id="rId211" Type="http://schemas.openxmlformats.org/officeDocument/2006/relationships/image" Target="../media/image477.png"/><Relationship Id="rId232" Type="http://schemas.openxmlformats.org/officeDocument/2006/relationships/customXml" Target="../ink/ink488.xml"/><Relationship Id="rId253" Type="http://schemas.openxmlformats.org/officeDocument/2006/relationships/image" Target="../media/image498.png"/><Relationship Id="rId274" Type="http://schemas.openxmlformats.org/officeDocument/2006/relationships/customXml" Target="../ink/ink509.xml"/><Relationship Id="rId295" Type="http://schemas.openxmlformats.org/officeDocument/2006/relationships/image" Target="../media/image519.png"/><Relationship Id="rId309" Type="http://schemas.openxmlformats.org/officeDocument/2006/relationships/image" Target="../media/image526.png"/><Relationship Id="rId27" Type="http://schemas.openxmlformats.org/officeDocument/2006/relationships/image" Target="../media/image385.png"/><Relationship Id="rId48" Type="http://schemas.openxmlformats.org/officeDocument/2006/relationships/customXml" Target="../ink/ink396.xml"/><Relationship Id="rId69" Type="http://schemas.openxmlformats.org/officeDocument/2006/relationships/image" Target="../media/image406.png"/><Relationship Id="rId113" Type="http://schemas.openxmlformats.org/officeDocument/2006/relationships/image" Target="../media/image428.png"/><Relationship Id="rId134" Type="http://schemas.openxmlformats.org/officeDocument/2006/relationships/customXml" Target="../ink/ink439.xml"/><Relationship Id="rId320" Type="http://schemas.openxmlformats.org/officeDocument/2006/relationships/customXml" Target="../ink/ink532.xml"/><Relationship Id="rId80" Type="http://schemas.openxmlformats.org/officeDocument/2006/relationships/customXml" Target="../ink/ink412.xml"/><Relationship Id="rId155" Type="http://schemas.openxmlformats.org/officeDocument/2006/relationships/image" Target="../media/image449.png"/><Relationship Id="rId176" Type="http://schemas.openxmlformats.org/officeDocument/2006/relationships/customXml" Target="../ink/ink460.xml"/><Relationship Id="rId197" Type="http://schemas.openxmlformats.org/officeDocument/2006/relationships/image" Target="../media/image470.png"/><Relationship Id="rId201" Type="http://schemas.openxmlformats.org/officeDocument/2006/relationships/image" Target="../media/image472.png"/><Relationship Id="rId222" Type="http://schemas.openxmlformats.org/officeDocument/2006/relationships/customXml" Target="../ink/ink483.xml"/><Relationship Id="rId243" Type="http://schemas.openxmlformats.org/officeDocument/2006/relationships/image" Target="../media/image493.png"/><Relationship Id="rId264" Type="http://schemas.openxmlformats.org/officeDocument/2006/relationships/customXml" Target="../ink/ink504.xml"/><Relationship Id="rId285" Type="http://schemas.openxmlformats.org/officeDocument/2006/relationships/image" Target="../media/image514.png"/><Relationship Id="rId17" Type="http://schemas.openxmlformats.org/officeDocument/2006/relationships/image" Target="../media/image380.png"/><Relationship Id="rId38" Type="http://schemas.openxmlformats.org/officeDocument/2006/relationships/customXml" Target="../ink/ink391.xml"/><Relationship Id="rId59" Type="http://schemas.openxmlformats.org/officeDocument/2006/relationships/image" Target="../media/image401.png"/><Relationship Id="rId103" Type="http://schemas.openxmlformats.org/officeDocument/2006/relationships/image" Target="../media/image423.png"/><Relationship Id="rId124" Type="http://schemas.openxmlformats.org/officeDocument/2006/relationships/customXml" Target="../ink/ink434.xml"/><Relationship Id="rId310" Type="http://schemas.openxmlformats.org/officeDocument/2006/relationships/customXml" Target="../ink/ink527.xml"/><Relationship Id="rId70" Type="http://schemas.openxmlformats.org/officeDocument/2006/relationships/customXml" Target="../ink/ink407.xml"/><Relationship Id="rId91" Type="http://schemas.openxmlformats.org/officeDocument/2006/relationships/image" Target="../media/image417.png"/><Relationship Id="rId145" Type="http://schemas.openxmlformats.org/officeDocument/2006/relationships/image" Target="../media/image444.png"/><Relationship Id="rId166" Type="http://schemas.openxmlformats.org/officeDocument/2006/relationships/customXml" Target="../ink/ink455.xml"/><Relationship Id="rId187" Type="http://schemas.openxmlformats.org/officeDocument/2006/relationships/image" Target="../media/image465.png"/><Relationship Id="rId331" Type="http://schemas.openxmlformats.org/officeDocument/2006/relationships/image" Target="../media/image53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78.xml"/><Relationship Id="rId233" Type="http://schemas.openxmlformats.org/officeDocument/2006/relationships/image" Target="../media/image488.png"/><Relationship Id="rId254" Type="http://schemas.openxmlformats.org/officeDocument/2006/relationships/customXml" Target="../ink/ink499.xml"/><Relationship Id="rId28" Type="http://schemas.openxmlformats.org/officeDocument/2006/relationships/customXml" Target="../ink/ink386.xml"/><Relationship Id="rId49" Type="http://schemas.openxmlformats.org/officeDocument/2006/relationships/image" Target="../media/image396.png"/><Relationship Id="rId114" Type="http://schemas.openxmlformats.org/officeDocument/2006/relationships/customXml" Target="../ink/ink429.xml"/><Relationship Id="rId275" Type="http://schemas.openxmlformats.org/officeDocument/2006/relationships/image" Target="../media/image509.png"/><Relationship Id="rId296" Type="http://schemas.openxmlformats.org/officeDocument/2006/relationships/customXml" Target="../ink/ink520.xml"/><Relationship Id="rId300" Type="http://schemas.openxmlformats.org/officeDocument/2006/relationships/customXml" Target="../ink/ink522.xml"/><Relationship Id="rId60" Type="http://schemas.openxmlformats.org/officeDocument/2006/relationships/customXml" Target="../ink/ink402.xml"/><Relationship Id="rId81" Type="http://schemas.openxmlformats.org/officeDocument/2006/relationships/image" Target="../media/image412.png"/><Relationship Id="rId135" Type="http://schemas.openxmlformats.org/officeDocument/2006/relationships/image" Target="../media/image439.png"/><Relationship Id="rId156" Type="http://schemas.openxmlformats.org/officeDocument/2006/relationships/customXml" Target="../ink/ink450.xml"/><Relationship Id="rId177" Type="http://schemas.openxmlformats.org/officeDocument/2006/relationships/image" Target="../media/image460.png"/><Relationship Id="rId198" Type="http://schemas.openxmlformats.org/officeDocument/2006/relationships/customXml" Target="../ink/ink471.xml"/><Relationship Id="rId321" Type="http://schemas.openxmlformats.org/officeDocument/2006/relationships/image" Target="../media/image532.png"/><Relationship Id="rId202" Type="http://schemas.openxmlformats.org/officeDocument/2006/relationships/customXml" Target="../ink/ink473.xml"/><Relationship Id="rId223" Type="http://schemas.openxmlformats.org/officeDocument/2006/relationships/image" Target="../media/image483.png"/><Relationship Id="rId244" Type="http://schemas.openxmlformats.org/officeDocument/2006/relationships/customXml" Target="../ink/ink494.xml"/><Relationship Id="rId18" Type="http://schemas.openxmlformats.org/officeDocument/2006/relationships/customXml" Target="../ink/ink381.xml"/><Relationship Id="rId39" Type="http://schemas.openxmlformats.org/officeDocument/2006/relationships/image" Target="../media/image391.png"/><Relationship Id="rId265" Type="http://schemas.openxmlformats.org/officeDocument/2006/relationships/image" Target="../media/image504.png"/><Relationship Id="rId286" Type="http://schemas.openxmlformats.org/officeDocument/2006/relationships/customXml" Target="../ink/ink515.xml"/><Relationship Id="rId50" Type="http://schemas.openxmlformats.org/officeDocument/2006/relationships/customXml" Target="../ink/ink397.xml"/><Relationship Id="rId104" Type="http://schemas.openxmlformats.org/officeDocument/2006/relationships/customXml" Target="../ink/ink424.xml"/><Relationship Id="rId125" Type="http://schemas.openxmlformats.org/officeDocument/2006/relationships/image" Target="../media/image434.png"/><Relationship Id="rId146" Type="http://schemas.openxmlformats.org/officeDocument/2006/relationships/customXml" Target="../ink/ink445.xml"/><Relationship Id="rId167" Type="http://schemas.openxmlformats.org/officeDocument/2006/relationships/image" Target="../media/image455.png"/><Relationship Id="rId188" Type="http://schemas.openxmlformats.org/officeDocument/2006/relationships/customXml" Target="../ink/ink466.xml"/><Relationship Id="rId311" Type="http://schemas.openxmlformats.org/officeDocument/2006/relationships/image" Target="../media/image527.png"/><Relationship Id="rId71" Type="http://schemas.openxmlformats.org/officeDocument/2006/relationships/image" Target="../media/image407.png"/><Relationship Id="rId92" Type="http://schemas.openxmlformats.org/officeDocument/2006/relationships/customXml" Target="../ink/ink418.xml"/><Relationship Id="rId213" Type="http://schemas.openxmlformats.org/officeDocument/2006/relationships/image" Target="../media/image478.png"/><Relationship Id="rId234" Type="http://schemas.openxmlformats.org/officeDocument/2006/relationships/customXml" Target="../ink/ink489.xml"/><Relationship Id="rId2" Type="http://schemas.openxmlformats.org/officeDocument/2006/relationships/customXml" Target="../ink/ink373.xml"/><Relationship Id="rId29" Type="http://schemas.openxmlformats.org/officeDocument/2006/relationships/image" Target="../media/image386.png"/><Relationship Id="rId255" Type="http://schemas.openxmlformats.org/officeDocument/2006/relationships/image" Target="../media/image499.png"/><Relationship Id="rId276" Type="http://schemas.openxmlformats.org/officeDocument/2006/relationships/customXml" Target="../ink/ink510.xml"/><Relationship Id="rId297" Type="http://schemas.openxmlformats.org/officeDocument/2006/relationships/image" Target="../media/image520.png"/><Relationship Id="rId40" Type="http://schemas.openxmlformats.org/officeDocument/2006/relationships/customXml" Target="../ink/ink392.xml"/><Relationship Id="rId115" Type="http://schemas.openxmlformats.org/officeDocument/2006/relationships/image" Target="../media/image429.png"/><Relationship Id="rId136" Type="http://schemas.openxmlformats.org/officeDocument/2006/relationships/customXml" Target="../ink/ink440.xml"/><Relationship Id="rId157" Type="http://schemas.openxmlformats.org/officeDocument/2006/relationships/image" Target="../media/image450.png"/><Relationship Id="rId178" Type="http://schemas.openxmlformats.org/officeDocument/2006/relationships/customXml" Target="../ink/ink461.xml"/><Relationship Id="rId301" Type="http://schemas.openxmlformats.org/officeDocument/2006/relationships/image" Target="../media/image522.png"/><Relationship Id="rId322" Type="http://schemas.openxmlformats.org/officeDocument/2006/relationships/customXml" Target="../ink/ink533.xml"/><Relationship Id="rId61" Type="http://schemas.openxmlformats.org/officeDocument/2006/relationships/image" Target="../media/image402.png"/><Relationship Id="rId82" Type="http://schemas.openxmlformats.org/officeDocument/2006/relationships/customXml" Target="../ink/ink413.xml"/><Relationship Id="rId199" Type="http://schemas.openxmlformats.org/officeDocument/2006/relationships/image" Target="../media/image471.png"/><Relationship Id="rId203" Type="http://schemas.openxmlformats.org/officeDocument/2006/relationships/image" Target="../media/image473.png"/><Relationship Id="rId19" Type="http://schemas.openxmlformats.org/officeDocument/2006/relationships/image" Target="../media/image381.png"/><Relationship Id="rId224" Type="http://schemas.openxmlformats.org/officeDocument/2006/relationships/customXml" Target="../ink/ink484.xml"/><Relationship Id="rId245" Type="http://schemas.openxmlformats.org/officeDocument/2006/relationships/image" Target="../media/image494.png"/><Relationship Id="rId266" Type="http://schemas.openxmlformats.org/officeDocument/2006/relationships/customXml" Target="../ink/ink505.xml"/><Relationship Id="rId287" Type="http://schemas.openxmlformats.org/officeDocument/2006/relationships/image" Target="../media/image515.png"/><Relationship Id="rId30" Type="http://schemas.openxmlformats.org/officeDocument/2006/relationships/customXml" Target="../ink/ink387.xml"/><Relationship Id="rId105" Type="http://schemas.openxmlformats.org/officeDocument/2006/relationships/image" Target="../media/image424.png"/><Relationship Id="rId126" Type="http://schemas.openxmlformats.org/officeDocument/2006/relationships/customXml" Target="../ink/ink435.xml"/><Relationship Id="rId147" Type="http://schemas.openxmlformats.org/officeDocument/2006/relationships/image" Target="../media/image445.png"/><Relationship Id="rId168" Type="http://schemas.openxmlformats.org/officeDocument/2006/relationships/customXml" Target="../ink/ink456.xml"/><Relationship Id="rId312" Type="http://schemas.openxmlformats.org/officeDocument/2006/relationships/customXml" Target="../ink/ink52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5.png"/><Relationship Id="rId299" Type="http://schemas.openxmlformats.org/officeDocument/2006/relationships/image" Target="../media/image686.png"/><Relationship Id="rId303" Type="http://schemas.openxmlformats.org/officeDocument/2006/relationships/image" Target="../media/image688.png"/><Relationship Id="rId21" Type="http://schemas.openxmlformats.org/officeDocument/2006/relationships/image" Target="../media/image547.png"/><Relationship Id="rId42" Type="http://schemas.openxmlformats.org/officeDocument/2006/relationships/customXml" Target="../ink/ink558.xml"/><Relationship Id="rId63" Type="http://schemas.openxmlformats.org/officeDocument/2006/relationships/image" Target="../media/image568.png"/><Relationship Id="rId84" Type="http://schemas.openxmlformats.org/officeDocument/2006/relationships/customXml" Target="../ink/ink579.xml"/><Relationship Id="rId138" Type="http://schemas.openxmlformats.org/officeDocument/2006/relationships/customXml" Target="../ink/ink606.xml"/><Relationship Id="rId159" Type="http://schemas.openxmlformats.org/officeDocument/2006/relationships/image" Target="../media/image616.png"/><Relationship Id="rId170" Type="http://schemas.openxmlformats.org/officeDocument/2006/relationships/customXml" Target="../ink/ink622.xml"/><Relationship Id="rId191" Type="http://schemas.openxmlformats.org/officeDocument/2006/relationships/image" Target="../media/image632.png"/><Relationship Id="rId205" Type="http://schemas.openxmlformats.org/officeDocument/2006/relationships/image" Target="../media/image639.png"/><Relationship Id="rId226" Type="http://schemas.openxmlformats.org/officeDocument/2006/relationships/customXml" Target="../ink/ink650.xml"/><Relationship Id="rId247" Type="http://schemas.openxmlformats.org/officeDocument/2006/relationships/image" Target="../media/image660.png"/><Relationship Id="rId107" Type="http://schemas.openxmlformats.org/officeDocument/2006/relationships/image" Target="../media/image590.png"/><Relationship Id="rId268" Type="http://schemas.openxmlformats.org/officeDocument/2006/relationships/customXml" Target="../ink/ink671.xml"/><Relationship Id="rId289" Type="http://schemas.openxmlformats.org/officeDocument/2006/relationships/image" Target="../media/image681.png"/><Relationship Id="rId11" Type="http://schemas.openxmlformats.org/officeDocument/2006/relationships/image" Target="../media/image542.png"/><Relationship Id="rId32" Type="http://schemas.openxmlformats.org/officeDocument/2006/relationships/customXml" Target="../ink/ink553.xml"/><Relationship Id="rId53" Type="http://schemas.openxmlformats.org/officeDocument/2006/relationships/image" Target="../media/image563.png"/><Relationship Id="rId74" Type="http://schemas.openxmlformats.org/officeDocument/2006/relationships/customXml" Target="../ink/ink574.xml"/><Relationship Id="rId128" Type="http://schemas.openxmlformats.org/officeDocument/2006/relationships/customXml" Target="../ink/ink601.xml"/><Relationship Id="rId149" Type="http://schemas.openxmlformats.org/officeDocument/2006/relationships/image" Target="../media/image611.png"/><Relationship Id="rId314" Type="http://schemas.openxmlformats.org/officeDocument/2006/relationships/customXml" Target="../ink/ink694.xml"/><Relationship Id="rId5" Type="http://schemas.openxmlformats.org/officeDocument/2006/relationships/image" Target="../media/image539.png"/><Relationship Id="rId95" Type="http://schemas.openxmlformats.org/officeDocument/2006/relationships/image" Target="../media/image584.png"/><Relationship Id="rId160" Type="http://schemas.openxmlformats.org/officeDocument/2006/relationships/customXml" Target="../ink/ink617.xml"/><Relationship Id="rId181" Type="http://schemas.openxmlformats.org/officeDocument/2006/relationships/image" Target="../media/image627.png"/><Relationship Id="rId216" Type="http://schemas.openxmlformats.org/officeDocument/2006/relationships/customXml" Target="../ink/ink645.xml"/><Relationship Id="rId237" Type="http://schemas.openxmlformats.org/officeDocument/2006/relationships/image" Target="../media/image655.png"/><Relationship Id="rId258" Type="http://schemas.openxmlformats.org/officeDocument/2006/relationships/customXml" Target="../ink/ink666.xml"/><Relationship Id="rId279" Type="http://schemas.openxmlformats.org/officeDocument/2006/relationships/image" Target="../media/image676.png"/><Relationship Id="rId22" Type="http://schemas.openxmlformats.org/officeDocument/2006/relationships/customXml" Target="../ink/ink548.xml"/><Relationship Id="rId43" Type="http://schemas.openxmlformats.org/officeDocument/2006/relationships/image" Target="../media/image558.png"/><Relationship Id="rId64" Type="http://schemas.openxmlformats.org/officeDocument/2006/relationships/customXml" Target="../ink/ink569.xml"/><Relationship Id="rId118" Type="http://schemas.openxmlformats.org/officeDocument/2006/relationships/customXml" Target="../ink/ink596.xml"/><Relationship Id="rId139" Type="http://schemas.openxmlformats.org/officeDocument/2006/relationships/image" Target="../media/image606.png"/><Relationship Id="rId290" Type="http://schemas.openxmlformats.org/officeDocument/2006/relationships/customXml" Target="../ink/ink682.xml"/><Relationship Id="rId304" Type="http://schemas.openxmlformats.org/officeDocument/2006/relationships/customXml" Target="../ink/ink689.xml"/><Relationship Id="rId85" Type="http://schemas.openxmlformats.org/officeDocument/2006/relationships/image" Target="../media/image579.png"/><Relationship Id="rId150" Type="http://schemas.openxmlformats.org/officeDocument/2006/relationships/customXml" Target="../ink/ink612.xml"/><Relationship Id="rId171" Type="http://schemas.openxmlformats.org/officeDocument/2006/relationships/image" Target="../media/image622.png"/><Relationship Id="rId192" Type="http://schemas.openxmlformats.org/officeDocument/2006/relationships/customXml" Target="../ink/ink633.xml"/><Relationship Id="rId206" Type="http://schemas.openxmlformats.org/officeDocument/2006/relationships/customXml" Target="../ink/ink640.xml"/><Relationship Id="rId227" Type="http://schemas.openxmlformats.org/officeDocument/2006/relationships/image" Target="../media/image650.png"/><Relationship Id="rId248" Type="http://schemas.openxmlformats.org/officeDocument/2006/relationships/customXml" Target="../ink/ink661.xml"/><Relationship Id="rId269" Type="http://schemas.openxmlformats.org/officeDocument/2006/relationships/image" Target="../media/image671.png"/><Relationship Id="rId12" Type="http://schemas.openxmlformats.org/officeDocument/2006/relationships/customXml" Target="../ink/ink543.xml"/><Relationship Id="rId33" Type="http://schemas.openxmlformats.org/officeDocument/2006/relationships/image" Target="../media/image553.png"/><Relationship Id="rId108" Type="http://schemas.openxmlformats.org/officeDocument/2006/relationships/customXml" Target="../ink/ink591.xml"/><Relationship Id="rId129" Type="http://schemas.openxmlformats.org/officeDocument/2006/relationships/image" Target="../media/image601.png"/><Relationship Id="rId280" Type="http://schemas.openxmlformats.org/officeDocument/2006/relationships/customXml" Target="../ink/ink677.xml"/><Relationship Id="rId315" Type="http://schemas.openxmlformats.org/officeDocument/2006/relationships/image" Target="../media/image694.png"/><Relationship Id="rId54" Type="http://schemas.openxmlformats.org/officeDocument/2006/relationships/customXml" Target="../ink/ink564.xml"/><Relationship Id="rId75" Type="http://schemas.openxmlformats.org/officeDocument/2006/relationships/image" Target="../media/image574.png"/><Relationship Id="rId96" Type="http://schemas.openxmlformats.org/officeDocument/2006/relationships/customXml" Target="../ink/ink585.xml"/><Relationship Id="rId140" Type="http://schemas.openxmlformats.org/officeDocument/2006/relationships/customXml" Target="../ink/ink607.xml"/><Relationship Id="rId161" Type="http://schemas.openxmlformats.org/officeDocument/2006/relationships/image" Target="../media/image617.png"/><Relationship Id="rId182" Type="http://schemas.openxmlformats.org/officeDocument/2006/relationships/customXml" Target="../ink/ink628.xml"/><Relationship Id="rId217" Type="http://schemas.openxmlformats.org/officeDocument/2006/relationships/image" Target="../media/image645.png"/><Relationship Id="rId6" Type="http://schemas.openxmlformats.org/officeDocument/2006/relationships/customXml" Target="../ink/ink540.xml"/><Relationship Id="rId238" Type="http://schemas.openxmlformats.org/officeDocument/2006/relationships/customXml" Target="../ink/ink656.xml"/><Relationship Id="rId259" Type="http://schemas.openxmlformats.org/officeDocument/2006/relationships/image" Target="../media/image666.png"/><Relationship Id="rId23" Type="http://schemas.openxmlformats.org/officeDocument/2006/relationships/image" Target="../media/image548.png"/><Relationship Id="rId119" Type="http://schemas.openxmlformats.org/officeDocument/2006/relationships/image" Target="../media/image596.png"/><Relationship Id="rId270" Type="http://schemas.openxmlformats.org/officeDocument/2006/relationships/customXml" Target="../ink/ink672.xml"/><Relationship Id="rId291" Type="http://schemas.openxmlformats.org/officeDocument/2006/relationships/image" Target="../media/image682.png"/><Relationship Id="rId305" Type="http://schemas.openxmlformats.org/officeDocument/2006/relationships/image" Target="../media/image689.png"/><Relationship Id="rId44" Type="http://schemas.openxmlformats.org/officeDocument/2006/relationships/customXml" Target="../ink/ink559.xml"/><Relationship Id="rId65" Type="http://schemas.openxmlformats.org/officeDocument/2006/relationships/image" Target="../media/image569.png"/><Relationship Id="rId86" Type="http://schemas.openxmlformats.org/officeDocument/2006/relationships/customXml" Target="../ink/ink580.xml"/><Relationship Id="rId130" Type="http://schemas.openxmlformats.org/officeDocument/2006/relationships/customXml" Target="../ink/ink602.xml"/><Relationship Id="rId151" Type="http://schemas.openxmlformats.org/officeDocument/2006/relationships/image" Target="../media/image612.png"/><Relationship Id="rId172" Type="http://schemas.openxmlformats.org/officeDocument/2006/relationships/customXml" Target="../ink/ink623.xml"/><Relationship Id="rId193" Type="http://schemas.openxmlformats.org/officeDocument/2006/relationships/image" Target="../media/image633.png"/><Relationship Id="rId207" Type="http://schemas.openxmlformats.org/officeDocument/2006/relationships/image" Target="../media/image640.png"/><Relationship Id="rId228" Type="http://schemas.openxmlformats.org/officeDocument/2006/relationships/customXml" Target="../ink/ink651.xml"/><Relationship Id="rId249" Type="http://schemas.openxmlformats.org/officeDocument/2006/relationships/image" Target="../media/image661.png"/><Relationship Id="rId13" Type="http://schemas.openxmlformats.org/officeDocument/2006/relationships/image" Target="../media/image543.png"/><Relationship Id="rId109" Type="http://schemas.openxmlformats.org/officeDocument/2006/relationships/image" Target="../media/image591.png"/><Relationship Id="rId260" Type="http://schemas.openxmlformats.org/officeDocument/2006/relationships/customXml" Target="../ink/ink667.xml"/><Relationship Id="rId281" Type="http://schemas.openxmlformats.org/officeDocument/2006/relationships/image" Target="../media/image677.png"/><Relationship Id="rId316" Type="http://schemas.openxmlformats.org/officeDocument/2006/relationships/customXml" Target="../ink/ink695.xml"/><Relationship Id="rId34" Type="http://schemas.openxmlformats.org/officeDocument/2006/relationships/customXml" Target="../ink/ink554.xml"/><Relationship Id="rId55" Type="http://schemas.openxmlformats.org/officeDocument/2006/relationships/image" Target="../media/image564.png"/><Relationship Id="rId76" Type="http://schemas.openxmlformats.org/officeDocument/2006/relationships/customXml" Target="../ink/ink575.xml"/><Relationship Id="rId97" Type="http://schemas.openxmlformats.org/officeDocument/2006/relationships/image" Target="../media/image585.png"/><Relationship Id="rId120" Type="http://schemas.openxmlformats.org/officeDocument/2006/relationships/customXml" Target="../ink/ink597.xml"/><Relationship Id="rId141" Type="http://schemas.openxmlformats.org/officeDocument/2006/relationships/image" Target="../media/image607.png"/><Relationship Id="rId7" Type="http://schemas.openxmlformats.org/officeDocument/2006/relationships/image" Target="../media/image540.png"/><Relationship Id="rId162" Type="http://schemas.openxmlformats.org/officeDocument/2006/relationships/customXml" Target="../ink/ink618.xml"/><Relationship Id="rId183" Type="http://schemas.openxmlformats.org/officeDocument/2006/relationships/image" Target="../media/image628.png"/><Relationship Id="rId218" Type="http://schemas.openxmlformats.org/officeDocument/2006/relationships/customXml" Target="../ink/ink646.xml"/><Relationship Id="rId239" Type="http://schemas.openxmlformats.org/officeDocument/2006/relationships/image" Target="../media/image656.png"/><Relationship Id="rId250" Type="http://schemas.openxmlformats.org/officeDocument/2006/relationships/customXml" Target="../ink/ink662.xml"/><Relationship Id="rId271" Type="http://schemas.openxmlformats.org/officeDocument/2006/relationships/image" Target="../media/image672.png"/><Relationship Id="rId292" Type="http://schemas.openxmlformats.org/officeDocument/2006/relationships/customXml" Target="../ink/ink683.xml"/><Relationship Id="rId306" Type="http://schemas.openxmlformats.org/officeDocument/2006/relationships/customXml" Target="../ink/ink690.xml"/><Relationship Id="rId24" Type="http://schemas.openxmlformats.org/officeDocument/2006/relationships/customXml" Target="../ink/ink549.xml"/><Relationship Id="rId45" Type="http://schemas.openxmlformats.org/officeDocument/2006/relationships/image" Target="../media/image559.png"/><Relationship Id="rId66" Type="http://schemas.openxmlformats.org/officeDocument/2006/relationships/customXml" Target="../ink/ink570.xml"/><Relationship Id="rId87" Type="http://schemas.openxmlformats.org/officeDocument/2006/relationships/image" Target="../media/image580.png"/><Relationship Id="rId110" Type="http://schemas.openxmlformats.org/officeDocument/2006/relationships/customXml" Target="../ink/ink592.xml"/><Relationship Id="rId131" Type="http://schemas.openxmlformats.org/officeDocument/2006/relationships/image" Target="../media/image602.png"/><Relationship Id="rId152" Type="http://schemas.openxmlformats.org/officeDocument/2006/relationships/customXml" Target="../ink/ink613.xml"/><Relationship Id="rId173" Type="http://schemas.openxmlformats.org/officeDocument/2006/relationships/image" Target="../media/image623.png"/><Relationship Id="rId194" Type="http://schemas.openxmlformats.org/officeDocument/2006/relationships/customXml" Target="../ink/ink634.xml"/><Relationship Id="rId208" Type="http://schemas.openxmlformats.org/officeDocument/2006/relationships/customXml" Target="../ink/ink641.xml"/><Relationship Id="rId229" Type="http://schemas.openxmlformats.org/officeDocument/2006/relationships/image" Target="../media/image651.png"/><Relationship Id="rId19" Type="http://schemas.openxmlformats.org/officeDocument/2006/relationships/image" Target="../media/image546.png"/><Relationship Id="rId224" Type="http://schemas.openxmlformats.org/officeDocument/2006/relationships/customXml" Target="../ink/ink649.xml"/><Relationship Id="rId240" Type="http://schemas.openxmlformats.org/officeDocument/2006/relationships/customXml" Target="../ink/ink657.xml"/><Relationship Id="rId245" Type="http://schemas.openxmlformats.org/officeDocument/2006/relationships/image" Target="../media/image659.png"/><Relationship Id="rId261" Type="http://schemas.openxmlformats.org/officeDocument/2006/relationships/image" Target="../media/image667.png"/><Relationship Id="rId266" Type="http://schemas.openxmlformats.org/officeDocument/2006/relationships/customXml" Target="../ink/ink670.xml"/><Relationship Id="rId287" Type="http://schemas.openxmlformats.org/officeDocument/2006/relationships/image" Target="../media/image680.png"/><Relationship Id="rId14" Type="http://schemas.openxmlformats.org/officeDocument/2006/relationships/customXml" Target="../ink/ink544.xml"/><Relationship Id="rId30" Type="http://schemas.openxmlformats.org/officeDocument/2006/relationships/customXml" Target="../ink/ink552.xml"/><Relationship Id="rId35" Type="http://schemas.openxmlformats.org/officeDocument/2006/relationships/image" Target="../media/image554.png"/><Relationship Id="rId56" Type="http://schemas.openxmlformats.org/officeDocument/2006/relationships/customXml" Target="../ink/ink565.xml"/><Relationship Id="rId77" Type="http://schemas.openxmlformats.org/officeDocument/2006/relationships/image" Target="../media/image575.png"/><Relationship Id="rId100" Type="http://schemas.openxmlformats.org/officeDocument/2006/relationships/customXml" Target="../ink/ink587.xml"/><Relationship Id="rId105" Type="http://schemas.openxmlformats.org/officeDocument/2006/relationships/image" Target="../media/image589.png"/><Relationship Id="rId126" Type="http://schemas.openxmlformats.org/officeDocument/2006/relationships/customXml" Target="../ink/ink600.xml"/><Relationship Id="rId147" Type="http://schemas.openxmlformats.org/officeDocument/2006/relationships/image" Target="../media/image610.png"/><Relationship Id="rId168" Type="http://schemas.openxmlformats.org/officeDocument/2006/relationships/customXml" Target="../ink/ink621.xml"/><Relationship Id="rId282" Type="http://schemas.openxmlformats.org/officeDocument/2006/relationships/customXml" Target="../ink/ink678.xml"/><Relationship Id="rId312" Type="http://schemas.openxmlformats.org/officeDocument/2006/relationships/customXml" Target="../ink/ink693.xml"/><Relationship Id="rId317" Type="http://schemas.openxmlformats.org/officeDocument/2006/relationships/image" Target="../media/image695.png"/><Relationship Id="rId8" Type="http://schemas.openxmlformats.org/officeDocument/2006/relationships/customXml" Target="../ink/ink541.xml"/><Relationship Id="rId51" Type="http://schemas.openxmlformats.org/officeDocument/2006/relationships/image" Target="../media/image562.png"/><Relationship Id="rId72" Type="http://schemas.openxmlformats.org/officeDocument/2006/relationships/customXml" Target="../ink/ink573.xml"/><Relationship Id="rId93" Type="http://schemas.openxmlformats.org/officeDocument/2006/relationships/image" Target="../media/image583.png"/><Relationship Id="rId98" Type="http://schemas.openxmlformats.org/officeDocument/2006/relationships/customXml" Target="../ink/ink586.xml"/><Relationship Id="rId121" Type="http://schemas.openxmlformats.org/officeDocument/2006/relationships/image" Target="../media/image597.png"/><Relationship Id="rId142" Type="http://schemas.openxmlformats.org/officeDocument/2006/relationships/customXml" Target="../ink/ink608.xml"/><Relationship Id="rId163" Type="http://schemas.openxmlformats.org/officeDocument/2006/relationships/image" Target="../media/image618.png"/><Relationship Id="rId184" Type="http://schemas.openxmlformats.org/officeDocument/2006/relationships/customXml" Target="../ink/ink629.xml"/><Relationship Id="rId189" Type="http://schemas.openxmlformats.org/officeDocument/2006/relationships/image" Target="../media/image631.png"/><Relationship Id="rId219" Type="http://schemas.openxmlformats.org/officeDocument/2006/relationships/image" Target="../media/image646.png"/><Relationship Id="rId3" Type="http://schemas.openxmlformats.org/officeDocument/2006/relationships/image" Target="../media/image538.png"/><Relationship Id="rId214" Type="http://schemas.openxmlformats.org/officeDocument/2006/relationships/customXml" Target="../ink/ink644.xml"/><Relationship Id="rId230" Type="http://schemas.openxmlformats.org/officeDocument/2006/relationships/customXml" Target="../ink/ink652.xml"/><Relationship Id="rId235" Type="http://schemas.openxmlformats.org/officeDocument/2006/relationships/image" Target="../media/image654.png"/><Relationship Id="rId251" Type="http://schemas.openxmlformats.org/officeDocument/2006/relationships/image" Target="../media/image662.png"/><Relationship Id="rId256" Type="http://schemas.openxmlformats.org/officeDocument/2006/relationships/customXml" Target="../ink/ink665.xml"/><Relationship Id="rId277" Type="http://schemas.openxmlformats.org/officeDocument/2006/relationships/image" Target="../media/image675.png"/><Relationship Id="rId298" Type="http://schemas.openxmlformats.org/officeDocument/2006/relationships/customXml" Target="../ink/ink686.xml"/><Relationship Id="rId25" Type="http://schemas.openxmlformats.org/officeDocument/2006/relationships/image" Target="../media/image549.png"/><Relationship Id="rId46" Type="http://schemas.openxmlformats.org/officeDocument/2006/relationships/customXml" Target="../ink/ink560.xml"/><Relationship Id="rId67" Type="http://schemas.openxmlformats.org/officeDocument/2006/relationships/image" Target="../media/image570.png"/><Relationship Id="rId116" Type="http://schemas.openxmlformats.org/officeDocument/2006/relationships/customXml" Target="../ink/ink595.xml"/><Relationship Id="rId137" Type="http://schemas.openxmlformats.org/officeDocument/2006/relationships/image" Target="../media/image605.png"/><Relationship Id="rId158" Type="http://schemas.openxmlformats.org/officeDocument/2006/relationships/customXml" Target="../ink/ink616.xml"/><Relationship Id="rId272" Type="http://schemas.openxmlformats.org/officeDocument/2006/relationships/customXml" Target="../ink/ink673.xml"/><Relationship Id="rId293" Type="http://schemas.openxmlformats.org/officeDocument/2006/relationships/image" Target="../media/image683.png"/><Relationship Id="rId302" Type="http://schemas.openxmlformats.org/officeDocument/2006/relationships/customXml" Target="../ink/ink688.xml"/><Relationship Id="rId307" Type="http://schemas.openxmlformats.org/officeDocument/2006/relationships/image" Target="../media/image690.png"/><Relationship Id="rId323" Type="http://schemas.openxmlformats.org/officeDocument/2006/relationships/image" Target="../media/image698.png"/><Relationship Id="rId20" Type="http://schemas.openxmlformats.org/officeDocument/2006/relationships/customXml" Target="../ink/ink547.xml"/><Relationship Id="rId41" Type="http://schemas.openxmlformats.org/officeDocument/2006/relationships/image" Target="../media/image557.png"/><Relationship Id="rId62" Type="http://schemas.openxmlformats.org/officeDocument/2006/relationships/customXml" Target="../ink/ink568.xml"/><Relationship Id="rId83" Type="http://schemas.openxmlformats.org/officeDocument/2006/relationships/image" Target="../media/image578.png"/><Relationship Id="rId88" Type="http://schemas.openxmlformats.org/officeDocument/2006/relationships/customXml" Target="../ink/ink581.xml"/><Relationship Id="rId111" Type="http://schemas.openxmlformats.org/officeDocument/2006/relationships/image" Target="../media/image592.png"/><Relationship Id="rId132" Type="http://schemas.openxmlformats.org/officeDocument/2006/relationships/customXml" Target="../ink/ink603.xml"/><Relationship Id="rId153" Type="http://schemas.openxmlformats.org/officeDocument/2006/relationships/image" Target="../media/image613.png"/><Relationship Id="rId174" Type="http://schemas.openxmlformats.org/officeDocument/2006/relationships/customXml" Target="../ink/ink624.xml"/><Relationship Id="rId179" Type="http://schemas.openxmlformats.org/officeDocument/2006/relationships/image" Target="../media/image626.png"/><Relationship Id="rId195" Type="http://schemas.openxmlformats.org/officeDocument/2006/relationships/image" Target="../media/image634.png"/><Relationship Id="rId209" Type="http://schemas.openxmlformats.org/officeDocument/2006/relationships/image" Target="../media/image641.png"/><Relationship Id="rId190" Type="http://schemas.openxmlformats.org/officeDocument/2006/relationships/customXml" Target="../ink/ink632.xml"/><Relationship Id="rId204" Type="http://schemas.openxmlformats.org/officeDocument/2006/relationships/customXml" Target="../ink/ink639.xml"/><Relationship Id="rId220" Type="http://schemas.openxmlformats.org/officeDocument/2006/relationships/customXml" Target="../ink/ink647.xml"/><Relationship Id="rId225" Type="http://schemas.openxmlformats.org/officeDocument/2006/relationships/image" Target="../media/image649.png"/><Relationship Id="rId241" Type="http://schemas.openxmlformats.org/officeDocument/2006/relationships/image" Target="../media/image657.png"/><Relationship Id="rId246" Type="http://schemas.openxmlformats.org/officeDocument/2006/relationships/customXml" Target="../ink/ink660.xml"/><Relationship Id="rId267" Type="http://schemas.openxmlformats.org/officeDocument/2006/relationships/image" Target="../media/image670.png"/><Relationship Id="rId288" Type="http://schemas.openxmlformats.org/officeDocument/2006/relationships/customXml" Target="../ink/ink681.xml"/><Relationship Id="rId15" Type="http://schemas.openxmlformats.org/officeDocument/2006/relationships/image" Target="../media/image544.png"/><Relationship Id="rId36" Type="http://schemas.openxmlformats.org/officeDocument/2006/relationships/customXml" Target="../ink/ink555.xml"/><Relationship Id="rId57" Type="http://schemas.openxmlformats.org/officeDocument/2006/relationships/image" Target="../media/image565.png"/><Relationship Id="rId106" Type="http://schemas.openxmlformats.org/officeDocument/2006/relationships/customXml" Target="../ink/ink590.xml"/><Relationship Id="rId127" Type="http://schemas.openxmlformats.org/officeDocument/2006/relationships/image" Target="../media/image600.png"/><Relationship Id="rId262" Type="http://schemas.openxmlformats.org/officeDocument/2006/relationships/customXml" Target="../ink/ink668.xml"/><Relationship Id="rId283" Type="http://schemas.openxmlformats.org/officeDocument/2006/relationships/image" Target="../media/image678.png"/><Relationship Id="rId313" Type="http://schemas.openxmlformats.org/officeDocument/2006/relationships/image" Target="../media/image693.png"/><Relationship Id="rId318" Type="http://schemas.openxmlformats.org/officeDocument/2006/relationships/customXml" Target="../ink/ink696.xml"/><Relationship Id="rId10" Type="http://schemas.openxmlformats.org/officeDocument/2006/relationships/customXml" Target="../ink/ink542.xml"/><Relationship Id="rId31" Type="http://schemas.openxmlformats.org/officeDocument/2006/relationships/image" Target="../media/image552.png"/><Relationship Id="rId52" Type="http://schemas.openxmlformats.org/officeDocument/2006/relationships/customXml" Target="../ink/ink563.xml"/><Relationship Id="rId73" Type="http://schemas.openxmlformats.org/officeDocument/2006/relationships/image" Target="../media/image573.png"/><Relationship Id="rId78" Type="http://schemas.openxmlformats.org/officeDocument/2006/relationships/customXml" Target="../ink/ink576.xml"/><Relationship Id="rId94" Type="http://schemas.openxmlformats.org/officeDocument/2006/relationships/customXml" Target="../ink/ink584.xml"/><Relationship Id="rId99" Type="http://schemas.openxmlformats.org/officeDocument/2006/relationships/image" Target="../media/image586.png"/><Relationship Id="rId101" Type="http://schemas.openxmlformats.org/officeDocument/2006/relationships/image" Target="../media/image587.png"/><Relationship Id="rId122" Type="http://schemas.openxmlformats.org/officeDocument/2006/relationships/customXml" Target="../ink/ink598.xml"/><Relationship Id="rId143" Type="http://schemas.openxmlformats.org/officeDocument/2006/relationships/image" Target="../media/image608.png"/><Relationship Id="rId148" Type="http://schemas.openxmlformats.org/officeDocument/2006/relationships/customXml" Target="../ink/ink611.xml"/><Relationship Id="rId164" Type="http://schemas.openxmlformats.org/officeDocument/2006/relationships/customXml" Target="../ink/ink619.xml"/><Relationship Id="rId169" Type="http://schemas.openxmlformats.org/officeDocument/2006/relationships/image" Target="../media/image621.png"/><Relationship Id="rId185" Type="http://schemas.openxmlformats.org/officeDocument/2006/relationships/image" Target="../media/image629.png"/><Relationship Id="rId4" Type="http://schemas.openxmlformats.org/officeDocument/2006/relationships/customXml" Target="../ink/ink539.xml"/><Relationship Id="rId9" Type="http://schemas.openxmlformats.org/officeDocument/2006/relationships/image" Target="../media/image541.png"/><Relationship Id="rId180" Type="http://schemas.openxmlformats.org/officeDocument/2006/relationships/customXml" Target="../ink/ink627.xml"/><Relationship Id="rId210" Type="http://schemas.openxmlformats.org/officeDocument/2006/relationships/customXml" Target="../ink/ink642.xml"/><Relationship Id="rId215" Type="http://schemas.openxmlformats.org/officeDocument/2006/relationships/image" Target="../media/image644.png"/><Relationship Id="rId236" Type="http://schemas.openxmlformats.org/officeDocument/2006/relationships/customXml" Target="../ink/ink655.xml"/><Relationship Id="rId257" Type="http://schemas.openxmlformats.org/officeDocument/2006/relationships/image" Target="../media/image665.png"/><Relationship Id="rId278" Type="http://schemas.openxmlformats.org/officeDocument/2006/relationships/customXml" Target="../ink/ink676.xml"/><Relationship Id="rId26" Type="http://schemas.openxmlformats.org/officeDocument/2006/relationships/customXml" Target="../ink/ink550.xml"/><Relationship Id="rId231" Type="http://schemas.openxmlformats.org/officeDocument/2006/relationships/image" Target="../media/image652.png"/><Relationship Id="rId252" Type="http://schemas.openxmlformats.org/officeDocument/2006/relationships/customXml" Target="../ink/ink663.xml"/><Relationship Id="rId273" Type="http://schemas.openxmlformats.org/officeDocument/2006/relationships/image" Target="../media/image673.png"/><Relationship Id="rId294" Type="http://schemas.openxmlformats.org/officeDocument/2006/relationships/customXml" Target="../ink/ink684.xml"/><Relationship Id="rId308" Type="http://schemas.openxmlformats.org/officeDocument/2006/relationships/customXml" Target="../ink/ink691.xml"/><Relationship Id="rId47" Type="http://schemas.openxmlformats.org/officeDocument/2006/relationships/image" Target="../media/image560.png"/><Relationship Id="rId68" Type="http://schemas.openxmlformats.org/officeDocument/2006/relationships/customXml" Target="../ink/ink571.xml"/><Relationship Id="rId89" Type="http://schemas.openxmlformats.org/officeDocument/2006/relationships/image" Target="../media/image581.png"/><Relationship Id="rId112" Type="http://schemas.openxmlformats.org/officeDocument/2006/relationships/customXml" Target="../ink/ink593.xml"/><Relationship Id="rId133" Type="http://schemas.openxmlformats.org/officeDocument/2006/relationships/image" Target="../media/image603.png"/><Relationship Id="rId154" Type="http://schemas.openxmlformats.org/officeDocument/2006/relationships/customXml" Target="../ink/ink614.xml"/><Relationship Id="rId175" Type="http://schemas.openxmlformats.org/officeDocument/2006/relationships/image" Target="../media/image624.png"/><Relationship Id="rId196" Type="http://schemas.openxmlformats.org/officeDocument/2006/relationships/customXml" Target="../ink/ink635.xml"/><Relationship Id="rId200" Type="http://schemas.openxmlformats.org/officeDocument/2006/relationships/customXml" Target="../ink/ink637.xml"/><Relationship Id="rId16" Type="http://schemas.openxmlformats.org/officeDocument/2006/relationships/customXml" Target="../ink/ink545.xml"/><Relationship Id="rId221" Type="http://schemas.openxmlformats.org/officeDocument/2006/relationships/image" Target="../media/image647.png"/><Relationship Id="rId242" Type="http://schemas.openxmlformats.org/officeDocument/2006/relationships/customXml" Target="../ink/ink658.xml"/><Relationship Id="rId263" Type="http://schemas.openxmlformats.org/officeDocument/2006/relationships/image" Target="../media/image668.png"/><Relationship Id="rId284" Type="http://schemas.openxmlformats.org/officeDocument/2006/relationships/customXml" Target="../ink/ink679.xml"/><Relationship Id="rId319" Type="http://schemas.openxmlformats.org/officeDocument/2006/relationships/image" Target="../media/image696.png"/><Relationship Id="rId37" Type="http://schemas.openxmlformats.org/officeDocument/2006/relationships/image" Target="../media/image555.png"/><Relationship Id="rId58" Type="http://schemas.openxmlformats.org/officeDocument/2006/relationships/customXml" Target="../ink/ink566.xml"/><Relationship Id="rId79" Type="http://schemas.openxmlformats.org/officeDocument/2006/relationships/image" Target="../media/image576.png"/><Relationship Id="rId102" Type="http://schemas.openxmlformats.org/officeDocument/2006/relationships/customXml" Target="../ink/ink588.xml"/><Relationship Id="rId123" Type="http://schemas.openxmlformats.org/officeDocument/2006/relationships/image" Target="../media/image598.png"/><Relationship Id="rId144" Type="http://schemas.openxmlformats.org/officeDocument/2006/relationships/customXml" Target="../ink/ink609.xml"/><Relationship Id="rId90" Type="http://schemas.openxmlformats.org/officeDocument/2006/relationships/customXml" Target="../ink/ink582.xml"/><Relationship Id="rId165" Type="http://schemas.openxmlformats.org/officeDocument/2006/relationships/image" Target="../media/image619.png"/><Relationship Id="rId186" Type="http://schemas.openxmlformats.org/officeDocument/2006/relationships/customXml" Target="../ink/ink630.xml"/><Relationship Id="rId211" Type="http://schemas.openxmlformats.org/officeDocument/2006/relationships/image" Target="../media/image642.png"/><Relationship Id="rId232" Type="http://schemas.openxmlformats.org/officeDocument/2006/relationships/customXml" Target="../ink/ink653.xml"/><Relationship Id="rId253" Type="http://schemas.openxmlformats.org/officeDocument/2006/relationships/image" Target="../media/image663.png"/><Relationship Id="rId274" Type="http://schemas.openxmlformats.org/officeDocument/2006/relationships/customXml" Target="../ink/ink674.xml"/><Relationship Id="rId295" Type="http://schemas.openxmlformats.org/officeDocument/2006/relationships/image" Target="../media/image684.png"/><Relationship Id="rId309" Type="http://schemas.openxmlformats.org/officeDocument/2006/relationships/image" Target="../media/image691.png"/><Relationship Id="rId27" Type="http://schemas.openxmlformats.org/officeDocument/2006/relationships/image" Target="../media/image550.png"/><Relationship Id="rId48" Type="http://schemas.openxmlformats.org/officeDocument/2006/relationships/customXml" Target="../ink/ink561.xml"/><Relationship Id="rId69" Type="http://schemas.openxmlformats.org/officeDocument/2006/relationships/image" Target="../media/image571.png"/><Relationship Id="rId113" Type="http://schemas.openxmlformats.org/officeDocument/2006/relationships/image" Target="../media/image593.png"/><Relationship Id="rId134" Type="http://schemas.openxmlformats.org/officeDocument/2006/relationships/customXml" Target="../ink/ink604.xml"/><Relationship Id="rId320" Type="http://schemas.openxmlformats.org/officeDocument/2006/relationships/customXml" Target="../ink/ink697.xml"/><Relationship Id="rId80" Type="http://schemas.openxmlformats.org/officeDocument/2006/relationships/customXml" Target="../ink/ink577.xml"/><Relationship Id="rId155" Type="http://schemas.openxmlformats.org/officeDocument/2006/relationships/image" Target="../media/image614.png"/><Relationship Id="rId176" Type="http://schemas.openxmlformats.org/officeDocument/2006/relationships/customXml" Target="../ink/ink625.xml"/><Relationship Id="rId197" Type="http://schemas.openxmlformats.org/officeDocument/2006/relationships/image" Target="../media/image635.png"/><Relationship Id="rId201" Type="http://schemas.openxmlformats.org/officeDocument/2006/relationships/image" Target="../media/image637.png"/><Relationship Id="rId222" Type="http://schemas.openxmlformats.org/officeDocument/2006/relationships/customXml" Target="../ink/ink648.xml"/><Relationship Id="rId243" Type="http://schemas.openxmlformats.org/officeDocument/2006/relationships/image" Target="../media/image658.png"/><Relationship Id="rId264" Type="http://schemas.openxmlformats.org/officeDocument/2006/relationships/customXml" Target="../ink/ink669.xml"/><Relationship Id="rId285" Type="http://schemas.openxmlformats.org/officeDocument/2006/relationships/image" Target="../media/image679.png"/><Relationship Id="rId17" Type="http://schemas.openxmlformats.org/officeDocument/2006/relationships/image" Target="../media/image545.png"/><Relationship Id="rId38" Type="http://schemas.openxmlformats.org/officeDocument/2006/relationships/customXml" Target="../ink/ink556.xml"/><Relationship Id="rId59" Type="http://schemas.openxmlformats.org/officeDocument/2006/relationships/image" Target="../media/image566.png"/><Relationship Id="rId103" Type="http://schemas.openxmlformats.org/officeDocument/2006/relationships/image" Target="../media/image588.png"/><Relationship Id="rId124" Type="http://schemas.openxmlformats.org/officeDocument/2006/relationships/customXml" Target="../ink/ink599.xml"/><Relationship Id="rId310" Type="http://schemas.openxmlformats.org/officeDocument/2006/relationships/customXml" Target="../ink/ink692.xml"/><Relationship Id="rId70" Type="http://schemas.openxmlformats.org/officeDocument/2006/relationships/customXml" Target="../ink/ink572.xml"/><Relationship Id="rId91" Type="http://schemas.openxmlformats.org/officeDocument/2006/relationships/image" Target="../media/image582.png"/><Relationship Id="rId145" Type="http://schemas.openxmlformats.org/officeDocument/2006/relationships/image" Target="../media/image609.png"/><Relationship Id="rId166" Type="http://schemas.openxmlformats.org/officeDocument/2006/relationships/customXml" Target="../ink/ink620.xml"/><Relationship Id="rId187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43.xml"/><Relationship Id="rId233" Type="http://schemas.openxmlformats.org/officeDocument/2006/relationships/image" Target="../media/image653.png"/><Relationship Id="rId254" Type="http://schemas.openxmlformats.org/officeDocument/2006/relationships/customXml" Target="../ink/ink664.xml"/><Relationship Id="rId28" Type="http://schemas.openxmlformats.org/officeDocument/2006/relationships/customXml" Target="../ink/ink551.xml"/><Relationship Id="rId49" Type="http://schemas.openxmlformats.org/officeDocument/2006/relationships/image" Target="../media/image561.png"/><Relationship Id="rId114" Type="http://schemas.openxmlformats.org/officeDocument/2006/relationships/customXml" Target="../ink/ink594.xml"/><Relationship Id="rId275" Type="http://schemas.openxmlformats.org/officeDocument/2006/relationships/image" Target="../media/image674.png"/><Relationship Id="rId296" Type="http://schemas.openxmlformats.org/officeDocument/2006/relationships/customXml" Target="../ink/ink685.xml"/><Relationship Id="rId300" Type="http://schemas.openxmlformats.org/officeDocument/2006/relationships/customXml" Target="../ink/ink687.xml"/><Relationship Id="rId60" Type="http://schemas.openxmlformats.org/officeDocument/2006/relationships/customXml" Target="../ink/ink567.xml"/><Relationship Id="rId81" Type="http://schemas.openxmlformats.org/officeDocument/2006/relationships/image" Target="../media/image577.png"/><Relationship Id="rId135" Type="http://schemas.openxmlformats.org/officeDocument/2006/relationships/image" Target="../media/image604.png"/><Relationship Id="rId156" Type="http://schemas.openxmlformats.org/officeDocument/2006/relationships/customXml" Target="../ink/ink615.xml"/><Relationship Id="rId177" Type="http://schemas.openxmlformats.org/officeDocument/2006/relationships/image" Target="../media/image625.png"/><Relationship Id="rId198" Type="http://schemas.openxmlformats.org/officeDocument/2006/relationships/customXml" Target="../ink/ink636.xml"/><Relationship Id="rId321" Type="http://schemas.openxmlformats.org/officeDocument/2006/relationships/image" Target="../media/image697.png"/><Relationship Id="rId202" Type="http://schemas.openxmlformats.org/officeDocument/2006/relationships/customXml" Target="../ink/ink638.xml"/><Relationship Id="rId223" Type="http://schemas.openxmlformats.org/officeDocument/2006/relationships/image" Target="../media/image648.png"/><Relationship Id="rId244" Type="http://schemas.openxmlformats.org/officeDocument/2006/relationships/customXml" Target="../ink/ink659.xml"/><Relationship Id="rId18" Type="http://schemas.openxmlformats.org/officeDocument/2006/relationships/customXml" Target="../ink/ink546.xml"/><Relationship Id="rId39" Type="http://schemas.openxmlformats.org/officeDocument/2006/relationships/image" Target="../media/image556.png"/><Relationship Id="rId265" Type="http://schemas.openxmlformats.org/officeDocument/2006/relationships/image" Target="../media/image669.png"/><Relationship Id="rId286" Type="http://schemas.openxmlformats.org/officeDocument/2006/relationships/customXml" Target="../ink/ink680.xml"/><Relationship Id="rId50" Type="http://schemas.openxmlformats.org/officeDocument/2006/relationships/customXml" Target="../ink/ink562.xml"/><Relationship Id="rId104" Type="http://schemas.openxmlformats.org/officeDocument/2006/relationships/customXml" Target="../ink/ink589.xml"/><Relationship Id="rId125" Type="http://schemas.openxmlformats.org/officeDocument/2006/relationships/image" Target="../media/image599.png"/><Relationship Id="rId146" Type="http://schemas.openxmlformats.org/officeDocument/2006/relationships/customXml" Target="../ink/ink610.xml"/><Relationship Id="rId167" Type="http://schemas.openxmlformats.org/officeDocument/2006/relationships/image" Target="../media/image620.png"/><Relationship Id="rId188" Type="http://schemas.openxmlformats.org/officeDocument/2006/relationships/customXml" Target="../ink/ink631.xml"/><Relationship Id="rId311" Type="http://schemas.openxmlformats.org/officeDocument/2006/relationships/image" Target="../media/image692.png"/><Relationship Id="rId71" Type="http://schemas.openxmlformats.org/officeDocument/2006/relationships/image" Target="../media/image572.png"/><Relationship Id="rId92" Type="http://schemas.openxmlformats.org/officeDocument/2006/relationships/customXml" Target="../ink/ink583.xml"/><Relationship Id="rId213" Type="http://schemas.openxmlformats.org/officeDocument/2006/relationships/image" Target="../media/image643.png"/><Relationship Id="rId234" Type="http://schemas.openxmlformats.org/officeDocument/2006/relationships/customXml" Target="../ink/ink654.xml"/><Relationship Id="rId2" Type="http://schemas.openxmlformats.org/officeDocument/2006/relationships/customXml" Target="../ink/ink538.xml"/><Relationship Id="rId29" Type="http://schemas.openxmlformats.org/officeDocument/2006/relationships/image" Target="../media/image551.png"/><Relationship Id="rId255" Type="http://schemas.openxmlformats.org/officeDocument/2006/relationships/image" Target="../media/image664.png"/><Relationship Id="rId276" Type="http://schemas.openxmlformats.org/officeDocument/2006/relationships/customXml" Target="../ink/ink675.xml"/><Relationship Id="rId297" Type="http://schemas.openxmlformats.org/officeDocument/2006/relationships/image" Target="../media/image685.png"/><Relationship Id="rId40" Type="http://schemas.openxmlformats.org/officeDocument/2006/relationships/customXml" Target="../ink/ink557.xml"/><Relationship Id="rId115" Type="http://schemas.openxmlformats.org/officeDocument/2006/relationships/image" Target="../media/image594.png"/><Relationship Id="rId136" Type="http://schemas.openxmlformats.org/officeDocument/2006/relationships/customXml" Target="../ink/ink605.xml"/><Relationship Id="rId157" Type="http://schemas.openxmlformats.org/officeDocument/2006/relationships/image" Target="../media/image615.png"/><Relationship Id="rId178" Type="http://schemas.openxmlformats.org/officeDocument/2006/relationships/customXml" Target="../ink/ink626.xml"/><Relationship Id="rId301" Type="http://schemas.openxmlformats.org/officeDocument/2006/relationships/image" Target="../media/image687.png"/><Relationship Id="rId322" Type="http://schemas.openxmlformats.org/officeDocument/2006/relationships/customXml" Target="../ink/ink698.xml"/><Relationship Id="rId61" Type="http://schemas.openxmlformats.org/officeDocument/2006/relationships/image" Target="../media/image567.png"/><Relationship Id="rId82" Type="http://schemas.openxmlformats.org/officeDocument/2006/relationships/customXml" Target="../ink/ink578.xml"/><Relationship Id="rId199" Type="http://schemas.openxmlformats.org/officeDocument/2006/relationships/image" Target="../media/image636.png"/><Relationship Id="rId203" Type="http://schemas.openxmlformats.org/officeDocument/2006/relationships/image" Target="../media/image638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6.png"/><Relationship Id="rId299" Type="http://schemas.openxmlformats.org/officeDocument/2006/relationships/image" Target="../media/image847.png"/><Relationship Id="rId21" Type="http://schemas.openxmlformats.org/officeDocument/2006/relationships/image" Target="../media/image708.png"/><Relationship Id="rId63" Type="http://schemas.openxmlformats.org/officeDocument/2006/relationships/image" Target="../media/image729.png"/><Relationship Id="rId159" Type="http://schemas.openxmlformats.org/officeDocument/2006/relationships/image" Target="../media/image777.png"/><Relationship Id="rId324" Type="http://schemas.openxmlformats.org/officeDocument/2006/relationships/customXml" Target="../ink/ink860.xml"/><Relationship Id="rId366" Type="http://schemas.openxmlformats.org/officeDocument/2006/relationships/customXml" Target="../ink/ink881.xml"/><Relationship Id="rId531" Type="http://schemas.openxmlformats.org/officeDocument/2006/relationships/image" Target="../media/image963.png"/><Relationship Id="rId170" Type="http://schemas.openxmlformats.org/officeDocument/2006/relationships/customXml" Target="../ink/ink783.xml"/><Relationship Id="rId226" Type="http://schemas.openxmlformats.org/officeDocument/2006/relationships/customXml" Target="../ink/ink811.xml"/><Relationship Id="rId433" Type="http://schemas.openxmlformats.org/officeDocument/2006/relationships/image" Target="../media/image914.png"/><Relationship Id="rId268" Type="http://schemas.openxmlformats.org/officeDocument/2006/relationships/customXml" Target="../ink/ink832.xml"/><Relationship Id="rId475" Type="http://schemas.openxmlformats.org/officeDocument/2006/relationships/image" Target="../media/image935.png"/><Relationship Id="rId32" Type="http://schemas.openxmlformats.org/officeDocument/2006/relationships/customXml" Target="../ink/ink714.xml"/><Relationship Id="rId74" Type="http://schemas.openxmlformats.org/officeDocument/2006/relationships/customXml" Target="../ink/ink735.xml"/><Relationship Id="rId128" Type="http://schemas.openxmlformats.org/officeDocument/2006/relationships/customXml" Target="../ink/ink762.xml"/><Relationship Id="rId335" Type="http://schemas.openxmlformats.org/officeDocument/2006/relationships/image" Target="../media/image865.png"/><Relationship Id="rId377" Type="http://schemas.openxmlformats.org/officeDocument/2006/relationships/image" Target="../media/image886.png"/><Relationship Id="rId500" Type="http://schemas.openxmlformats.org/officeDocument/2006/relationships/customXml" Target="../ink/ink948.xml"/><Relationship Id="rId5" Type="http://schemas.openxmlformats.org/officeDocument/2006/relationships/image" Target="../media/image700.png"/><Relationship Id="rId181" Type="http://schemas.openxmlformats.org/officeDocument/2006/relationships/image" Target="../media/image788.png"/><Relationship Id="rId237" Type="http://schemas.openxmlformats.org/officeDocument/2006/relationships/image" Target="../media/image816.png"/><Relationship Id="rId402" Type="http://schemas.openxmlformats.org/officeDocument/2006/relationships/customXml" Target="../ink/ink899.xml"/><Relationship Id="rId279" Type="http://schemas.openxmlformats.org/officeDocument/2006/relationships/image" Target="../media/image837.png"/><Relationship Id="rId444" Type="http://schemas.openxmlformats.org/officeDocument/2006/relationships/customXml" Target="../ink/ink920.xml"/><Relationship Id="rId486" Type="http://schemas.openxmlformats.org/officeDocument/2006/relationships/customXml" Target="../ink/ink941.xml"/><Relationship Id="rId43" Type="http://schemas.openxmlformats.org/officeDocument/2006/relationships/image" Target="../media/image719.png"/><Relationship Id="rId139" Type="http://schemas.openxmlformats.org/officeDocument/2006/relationships/image" Target="../media/image767.png"/><Relationship Id="rId290" Type="http://schemas.openxmlformats.org/officeDocument/2006/relationships/customXml" Target="../ink/ink843.xml"/><Relationship Id="rId304" Type="http://schemas.openxmlformats.org/officeDocument/2006/relationships/customXml" Target="../ink/ink850.xml"/><Relationship Id="rId346" Type="http://schemas.openxmlformats.org/officeDocument/2006/relationships/customXml" Target="../ink/ink871.xml"/><Relationship Id="rId388" Type="http://schemas.openxmlformats.org/officeDocument/2006/relationships/customXml" Target="../ink/ink892.xml"/><Relationship Id="rId511" Type="http://schemas.openxmlformats.org/officeDocument/2006/relationships/image" Target="../media/image953.png"/><Relationship Id="rId85" Type="http://schemas.openxmlformats.org/officeDocument/2006/relationships/image" Target="../media/image740.png"/><Relationship Id="rId150" Type="http://schemas.openxmlformats.org/officeDocument/2006/relationships/customXml" Target="../ink/ink773.xml"/><Relationship Id="rId192" Type="http://schemas.openxmlformats.org/officeDocument/2006/relationships/customXml" Target="../ink/ink794.xml"/><Relationship Id="rId206" Type="http://schemas.openxmlformats.org/officeDocument/2006/relationships/customXml" Target="../ink/ink801.xml"/><Relationship Id="rId413" Type="http://schemas.openxmlformats.org/officeDocument/2006/relationships/image" Target="../media/image904.png"/><Relationship Id="rId248" Type="http://schemas.openxmlformats.org/officeDocument/2006/relationships/customXml" Target="../ink/ink822.xml"/><Relationship Id="rId455" Type="http://schemas.openxmlformats.org/officeDocument/2006/relationships/image" Target="../media/image925.png"/><Relationship Id="rId497" Type="http://schemas.openxmlformats.org/officeDocument/2006/relationships/image" Target="../media/image946.png"/><Relationship Id="rId12" Type="http://schemas.openxmlformats.org/officeDocument/2006/relationships/customXml" Target="../ink/ink704.xml"/><Relationship Id="rId108" Type="http://schemas.openxmlformats.org/officeDocument/2006/relationships/customXml" Target="../ink/ink752.xml"/><Relationship Id="rId315" Type="http://schemas.openxmlformats.org/officeDocument/2006/relationships/image" Target="../media/image855.png"/><Relationship Id="rId357" Type="http://schemas.openxmlformats.org/officeDocument/2006/relationships/image" Target="../media/image876.png"/><Relationship Id="rId522" Type="http://schemas.openxmlformats.org/officeDocument/2006/relationships/customXml" Target="../ink/ink959.xml"/><Relationship Id="rId54" Type="http://schemas.openxmlformats.org/officeDocument/2006/relationships/customXml" Target="../ink/ink725.xml"/><Relationship Id="rId96" Type="http://schemas.openxmlformats.org/officeDocument/2006/relationships/customXml" Target="../ink/ink746.xml"/><Relationship Id="rId161" Type="http://schemas.openxmlformats.org/officeDocument/2006/relationships/image" Target="../media/image778.png"/><Relationship Id="rId217" Type="http://schemas.openxmlformats.org/officeDocument/2006/relationships/image" Target="../media/image806.png"/><Relationship Id="rId399" Type="http://schemas.openxmlformats.org/officeDocument/2006/relationships/image" Target="../media/image897.png"/><Relationship Id="rId259" Type="http://schemas.openxmlformats.org/officeDocument/2006/relationships/image" Target="../media/image827.png"/><Relationship Id="rId424" Type="http://schemas.openxmlformats.org/officeDocument/2006/relationships/customXml" Target="../ink/ink910.xml"/><Relationship Id="rId466" Type="http://schemas.openxmlformats.org/officeDocument/2006/relationships/customXml" Target="../ink/ink931.xml"/><Relationship Id="rId23" Type="http://schemas.openxmlformats.org/officeDocument/2006/relationships/image" Target="../media/image709.png"/><Relationship Id="rId119" Type="http://schemas.openxmlformats.org/officeDocument/2006/relationships/image" Target="../media/image757.png"/><Relationship Id="rId270" Type="http://schemas.openxmlformats.org/officeDocument/2006/relationships/customXml" Target="../ink/ink833.xml"/><Relationship Id="rId326" Type="http://schemas.openxmlformats.org/officeDocument/2006/relationships/customXml" Target="../ink/ink861.xml"/><Relationship Id="rId533" Type="http://schemas.openxmlformats.org/officeDocument/2006/relationships/image" Target="../media/image964.png"/><Relationship Id="rId65" Type="http://schemas.openxmlformats.org/officeDocument/2006/relationships/image" Target="../media/image730.png"/><Relationship Id="rId130" Type="http://schemas.openxmlformats.org/officeDocument/2006/relationships/customXml" Target="../ink/ink763.xml"/><Relationship Id="rId368" Type="http://schemas.openxmlformats.org/officeDocument/2006/relationships/customXml" Target="../ink/ink882.xml"/><Relationship Id="rId172" Type="http://schemas.openxmlformats.org/officeDocument/2006/relationships/customXml" Target="../ink/ink784.xml"/><Relationship Id="rId228" Type="http://schemas.openxmlformats.org/officeDocument/2006/relationships/customXml" Target="../ink/ink812.xml"/><Relationship Id="rId435" Type="http://schemas.openxmlformats.org/officeDocument/2006/relationships/image" Target="../media/image915.png"/><Relationship Id="rId477" Type="http://schemas.openxmlformats.org/officeDocument/2006/relationships/image" Target="../media/image936.png"/><Relationship Id="rId281" Type="http://schemas.openxmlformats.org/officeDocument/2006/relationships/image" Target="../media/image838.png"/><Relationship Id="rId337" Type="http://schemas.openxmlformats.org/officeDocument/2006/relationships/image" Target="../media/image866.png"/><Relationship Id="rId502" Type="http://schemas.openxmlformats.org/officeDocument/2006/relationships/customXml" Target="../ink/ink949.xml"/><Relationship Id="rId34" Type="http://schemas.openxmlformats.org/officeDocument/2006/relationships/customXml" Target="../ink/ink715.xml"/><Relationship Id="rId76" Type="http://schemas.openxmlformats.org/officeDocument/2006/relationships/customXml" Target="../ink/ink736.xml"/><Relationship Id="rId141" Type="http://schemas.openxmlformats.org/officeDocument/2006/relationships/image" Target="../media/image768.png"/><Relationship Id="rId379" Type="http://schemas.openxmlformats.org/officeDocument/2006/relationships/image" Target="../media/image887.png"/><Relationship Id="rId7" Type="http://schemas.openxmlformats.org/officeDocument/2006/relationships/image" Target="../media/image701.png"/><Relationship Id="rId183" Type="http://schemas.openxmlformats.org/officeDocument/2006/relationships/image" Target="../media/image789.png"/><Relationship Id="rId239" Type="http://schemas.openxmlformats.org/officeDocument/2006/relationships/image" Target="../media/image817.png"/><Relationship Id="rId390" Type="http://schemas.openxmlformats.org/officeDocument/2006/relationships/customXml" Target="../ink/ink893.xml"/><Relationship Id="rId404" Type="http://schemas.openxmlformats.org/officeDocument/2006/relationships/customXml" Target="../ink/ink900.xml"/><Relationship Id="rId446" Type="http://schemas.openxmlformats.org/officeDocument/2006/relationships/customXml" Target="../ink/ink921.xml"/><Relationship Id="rId250" Type="http://schemas.openxmlformats.org/officeDocument/2006/relationships/customXml" Target="../ink/ink823.xml"/><Relationship Id="rId292" Type="http://schemas.openxmlformats.org/officeDocument/2006/relationships/customXml" Target="../ink/ink844.xml"/><Relationship Id="rId306" Type="http://schemas.openxmlformats.org/officeDocument/2006/relationships/customXml" Target="../ink/ink851.xml"/><Relationship Id="rId488" Type="http://schemas.openxmlformats.org/officeDocument/2006/relationships/customXml" Target="../ink/ink942.xml"/><Relationship Id="rId45" Type="http://schemas.openxmlformats.org/officeDocument/2006/relationships/image" Target="../media/image720.png"/><Relationship Id="rId87" Type="http://schemas.openxmlformats.org/officeDocument/2006/relationships/image" Target="../media/image741.png"/><Relationship Id="rId110" Type="http://schemas.openxmlformats.org/officeDocument/2006/relationships/customXml" Target="../ink/ink753.xml"/><Relationship Id="rId348" Type="http://schemas.openxmlformats.org/officeDocument/2006/relationships/customXml" Target="../ink/ink872.xml"/><Relationship Id="rId513" Type="http://schemas.openxmlformats.org/officeDocument/2006/relationships/image" Target="../media/image954.png"/><Relationship Id="rId152" Type="http://schemas.openxmlformats.org/officeDocument/2006/relationships/customXml" Target="../ink/ink774.xml"/><Relationship Id="rId194" Type="http://schemas.openxmlformats.org/officeDocument/2006/relationships/customXml" Target="../ink/ink795.xml"/><Relationship Id="rId208" Type="http://schemas.openxmlformats.org/officeDocument/2006/relationships/customXml" Target="../ink/ink802.xml"/><Relationship Id="rId415" Type="http://schemas.openxmlformats.org/officeDocument/2006/relationships/image" Target="../media/image905.png"/><Relationship Id="rId457" Type="http://schemas.openxmlformats.org/officeDocument/2006/relationships/image" Target="../media/image926.png"/><Relationship Id="rId261" Type="http://schemas.openxmlformats.org/officeDocument/2006/relationships/image" Target="../media/image828.png"/><Relationship Id="rId499" Type="http://schemas.openxmlformats.org/officeDocument/2006/relationships/image" Target="../media/image947.png"/><Relationship Id="rId14" Type="http://schemas.openxmlformats.org/officeDocument/2006/relationships/customXml" Target="../ink/ink705.xml"/><Relationship Id="rId56" Type="http://schemas.openxmlformats.org/officeDocument/2006/relationships/customXml" Target="../ink/ink726.xml"/><Relationship Id="rId317" Type="http://schemas.openxmlformats.org/officeDocument/2006/relationships/image" Target="../media/image856.png"/><Relationship Id="rId359" Type="http://schemas.openxmlformats.org/officeDocument/2006/relationships/image" Target="../media/image877.png"/><Relationship Id="rId524" Type="http://schemas.openxmlformats.org/officeDocument/2006/relationships/customXml" Target="../ink/ink960.xml"/><Relationship Id="rId98" Type="http://schemas.openxmlformats.org/officeDocument/2006/relationships/customXml" Target="../ink/ink747.xml"/><Relationship Id="rId121" Type="http://schemas.openxmlformats.org/officeDocument/2006/relationships/image" Target="../media/image758.png"/><Relationship Id="rId163" Type="http://schemas.openxmlformats.org/officeDocument/2006/relationships/image" Target="../media/image779.png"/><Relationship Id="rId219" Type="http://schemas.openxmlformats.org/officeDocument/2006/relationships/image" Target="../media/image807.png"/><Relationship Id="rId370" Type="http://schemas.openxmlformats.org/officeDocument/2006/relationships/customXml" Target="../ink/ink883.xml"/><Relationship Id="rId426" Type="http://schemas.openxmlformats.org/officeDocument/2006/relationships/customXml" Target="../ink/ink911.xml"/><Relationship Id="rId230" Type="http://schemas.openxmlformats.org/officeDocument/2006/relationships/customXml" Target="../ink/ink813.xml"/><Relationship Id="rId468" Type="http://schemas.openxmlformats.org/officeDocument/2006/relationships/customXml" Target="../ink/ink932.xml"/><Relationship Id="rId25" Type="http://schemas.openxmlformats.org/officeDocument/2006/relationships/image" Target="../media/image710.png"/><Relationship Id="rId46" Type="http://schemas.openxmlformats.org/officeDocument/2006/relationships/customXml" Target="../ink/ink721.xml"/><Relationship Id="rId67" Type="http://schemas.openxmlformats.org/officeDocument/2006/relationships/image" Target="../media/image731.png"/><Relationship Id="rId272" Type="http://schemas.openxmlformats.org/officeDocument/2006/relationships/customXml" Target="../ink/ink834.xml"/><Relationship Id="rId293" Type="http://schemas.openxmlformats.org/officeDocument/2006/relationships/image" Target="../media/image844.png"/><Relationship Id="rId307" Type="http://schemas.openxmlformats.org/officeDocument/2006/relationships/image" Target="../media/image851.png"/><Relationship Id="rId328" Type="http://schemas.openxmlformats.org/officeDocument/2006/relationships/customXml" Target="../ink/ink862.xml"/><Relationship Id="rId349" Type="http://schemas.openxmlformats.org/officeDocument/2006/relationships/image" Target="../media/image872.png"/><Relationship Id="rId514" Type="http://schemas.openxmlformats.org/officeDocument/2006/relationships/customXml" Target="../ink/ink955.xml"/><Relationship Id="rId535" Type="http://schemas.openxmlformats.org/officeDocument/2006/relationships/image" Target="../media/image965.png"/><Relationship Id="rId88" Type="http://schemas.openxmlformats.org/officeDocument/2006/relationships/customXml" Target="../ink/ink742.xml"/><Relationship Id="rId111" Type="http://schemas.openxmlformats.org/officeDocument/2006/relationships/image" Target="../media/image753.png"/><Relationship Id="rId132" Type="http://schemas.openxmlformats.org/officeDocument/2006/relationships/customXml" Target="../ink/ink764.xml"/><Relationship Id="rId153" Type="http://schemas.openxmlformats.org/officeDocument/2006/relationships/image" Target="../media/image774.png"/><Relationship Id="rId174" Type="http://schemas.openxmlformats.org/officeDocument/2006/relationships/customXml" Target="../ink/ink785.xml"/><Relationship Id="rId195" Type="http://schemas.openxmlformats.org/officeDocument/2006/relationships/image" Target="../media/image795.png"/><Relationship Id="rId209" Type="http://schemas.openxmlformats.org/officeDocument/2006/relationships/image" Target="../media/image802.png"/><Relationship Id="rId360" Type="http://schemas.openxmlformats.org/officeDocument/2006/relationships/customXml" Target="../ink/ink878.xml"/><Relationship Id="rId381" Type="http://schemas.openxmlformats.org/officeDocument/2006/relationships/image" Target="../media/image888.png"/><Relationship Id="rId416" Type="http://schemas.openxmlformats.org/officeDocument/2006/relationships/customXml" Target="../ink/ink906.xml"/><Relationship Id="rId220" Type="http://schemas.openxmlformats.org/officeDocument/2006/relationships/customXml" Target="../ink/ink808.xml"/><Relationship Id="rId241" Type="http://schemas.openxmlformats.org/officeDocument/2006/relationships/image" Target="../media/image818.png"/><Relationship Id="rId437" Type="http://schemas.openxmlformats.org/officeDocument/2006/relationships/image" Target="../media/image916.png"/><Relationship Id="rId458" Type="http://schemas.openxmlformats.org/officeDocument/2006/relationships/customXml" Target="../ink/ink927.xml"/><Relationship Id="rId479" Type="http://schemas.openxmlformats.org/officeDocument/2006/relationships/image" Target="../media/image937.png"/><Relationship Id="rId15" Type="http://schemas.openxmlformats.org/officeDocument/2006/relationships/image" Target="../media/image705.png"/><Relationship Id="rId36" Type="http://schemas.openxmlformats.org/officeDocument/2006/relationships/customXml" Target="../ink/ink716.xml"/><Relationship Id="rId57" Type="http://schemas.openxmlformats.org/officeDocument/2006/relationships/image" Target="../media/image726.png"/><Relationship Id="rId262" Type="http://schemas.openxmlformats.org/officeDocument/2006/relationships/customXml" Target="../ink/ink829.xml"/><Relationship Id="rId283" Type="http://schemas.openxmlformats.org/officeDocument/2006/relationships/image" Target="../media/image839.png"/><Relationship Id="rId318" Type="http://schemas.openxmlformats.org/officeDocument/2006/relationships/customXml" Target="../ink/ink857.xml"/><Relationship Id="rId339" Type="http://schemas.openxmlformats.org/officeDocument/2006/relationships/image" Target="../media/image867.png"/><Relationship Id="rId490" Type="http://schemas.openxmlformats.org/officeDocument/2006/relationships/customXml" Target="../ink/ink943.xml"/><Relationship Id="rId504" Type="http://schemas.openxmlformats.org/officeDocument/2006/relationships/customXml" Target="../ink/ink950.xml"/><Relationship Id="rId525" Type="http://schemas.openxmlformats.org/officeDocument/2006/relationships/image" Target="../media/image960.png"/><Relationship Id="rId78" Type="http://schemas.openxmlformats.org/officeDocument/2006/relationships/customXml" Target="../ink/ink737.xml"/><Relationship Id="rId99" Type="http://schemas.openxmlformats.org/officeDocument/2006/relationships/image" Target="../media/image747.png"/><Relationship Id="rId101" Type="http://schemas.openxmlformats.org/officeDocument/2006/relationships/image" Target="../media/image748.png"/><Relationship Id="rId122" Type="http://schemas.openxmlformats.org/officeDocument/2006/relationships/customXml" Target="../ink/ink759.xml"/><Relationship Id="rId143" Type="http://schemas.openxmlformats.org/officeDocument/2006/relationships/image" Target="../media/image769.png"/><Relationship Id="rId164" Type="http://schemas.openxmlformats.org/officeDocument/2006/relationships/customXml" Target="../ink/ink780.xml"/><Relationship Id="rId185" Type="http://schemas.openxmlformats.org/officeDocument/2006/relationships/image" Target="../media/image790.png"/><Relationship Id="rId350" Type="http://schemas.openxmlformats.org/officeDocument/2006/relationships/customXml" Target="../ink/ink873.xml"/><Relationship Id="rId371" Type="http://schemas.openxmlformats.org/officeDocument/2006/relationships/image" Target="../media/image883.png"/><Relationship Id="rId406" Type="http://schemas.openxmlformats.org/officeDocument/2006/relationships/customXml" Target="../ink/ink901.xml"/><Relationship Id="rId9" Type="http://schemas.openxmlformats.org/officeDocument/2006/relationships/image" Target="../media/image702.png"/><Relationship Id="rId210" Type="http://schemas.openxmlformats.org/officeDocument/2006/relationships/customXml" Target="../ink/ink803.xml"/><Relationship Id="rId392" Type="http://schemas.openxmlformats.org/officeDocument/2006/relationships/customXml" Target="../ink/ink894.xml"/><Relationship Id="rId427" Type="http://schemas.openxmlformats.org/officeDocument/2006/relationships/image" Target="../media/image911.png"/><Relationship Id="rId448" Type="http://schemas.openxmlformats.org/officeDocument/2006/relationships/customXml" Target="../ink/ink922.xml"/><Relationship Id="rId469" Type="http://schemas.openxmlformats.org/officeDocument/2006/relationships/image" Target="../media/image932.png"/><Relationship Id="rId26" Type="http://schemas.openxmlformats.org/officeDocument/2006/relationships/customXml" Target="../ink/ink711.xml"/><Relationship Id="rId231" Type="http://schemas.openxmlformats.org/officeDocument/2006/relationships/image" Target="../media/image813.png"/><Relationship Id="rId252" Type="http://schemas.openxmlformats.org/officeDocument/2006/relationships/customXml" Target="../ink/ink824.xml"/><Relationship Id="rId273" Type="http://schemas.openxmlformats.org/officeDocument/2006/relationships/image" Target="../media/image834.png"/><Relationship Id="rId294" Type="http://schemas.openxmlformats.org/officeDocument/2006/relationships/customXml" Target="../ink/ink845.xml"/><Relationship Id="rId308" Type="http://schemas.openxmlformats.org/officeDocument/2006/relationships/customXml" Target="../ink/ink852.xml"/><Relationship Id="rId329" Type="http://schemas.openxmlformats.org/officeDocument/2006/relationships/image" Target="../media/image862.png"/><Relationship Id="rId480" Type="http://schemas.openxmlformats.org/officeDocument/2006/relationships/customXml" Target="../ink/ink938.xml"/><Relationship Id="rId515" Type="http://schemas.openxmlformats.org/officeDocument/2006/relationships/image" Target="../media/image955.png"/><Relationship Id="rId536" Type="http://schemas.openxmlformats.org/officeDocument/2006/relationships/customXml" Target="../ink/ink966.xml"/><Relationship Id="rId47" Type="http://schemas.openxmlformats.org/officeDocument/2006/relationships/image" Target="../media/image721.png"/><Relationship Id="rId68" Type="http://schemas.openxmlformats.org/officeDocument/2006/relationships/customXml" Target="../ink/ink732.xml"/><Relationship Id="rId89" Type="http://schemas.openxmlformats.org/officeDocument/2006/relationships/image" Target="../media/image742.png"/><Relationship Id="rId112" Type="http://schemas.openxmlformats.org/officeDocument/2006/relationships/customXml" Target="../ink/ink754.xml"/><Relationship Id="rId133" Type="http://schemas.openxmlformats.org/officeDocument/2006/relationships/image" Target="../media/image764.png"/><Relationship Id="rId154" Type="http://schemas.openxmlformats.org/officeDocument/2006/relationships/customXml" Target="../ink/ink775.xml"/><Relationship Id="rId175" Type="http://schemas.openxmlformats.org/officeDocument/2006/relationships/image" Target="../media/image785.png"/><Relationship Id="rId340" Type="http://schemas.openxmlformats.org/officeDocument/2006/relationships/customXml" Target="../ink/ink868.xml"/><Relationship Id="rId361" Type="http://schemas.openxmlformats.org/officeDocument/2006/relationships/image" Target="../media/image878.png"/><Relationship Id="rId196" Type="http://schemas.openxmlformats.org/officeDocument/2006/relationships/customXml" Target="../ink/ink796.xml"/><Relationship Id="rId200" Type="http://schemas.openxmlformats.org/officeDocument/2006/relationships/customXml" Target="../ink/ink798.xml"/><Relationship Id="rId382" Type="http://schemas.openxmlformats.org/officeDocument/2006/relationships/customXml" Target="../ink/ink889.xml"/><Relationship Id="rId417" Type="http://schemas.openxmlformats.org/officeDocument/2006/relationships/image" Target="../media/image906.png"/><Relationship Id="rId438" Type="http://schemas.openxmlformats.org/officeDocument/2006/relationships/customXml" Target="../ink/ink917.xml"/><Relationship Id="rId459" Type="http://schemas.openxmlformats.org/officeDocument/2006/relationships/image" Target="../media/image927.png"/><Relationship Id="rId16" Type="http://schemas.openxmlformats.org/officeDocument/2006/relationships/customXml" Target="../ink/ink706.xml"/><Relationship Id="rId221" Type="http://schemas.openxmlformats.org/officeDocument/2006/relationships/image" Target="../media/image808.png"/><Relationship Id="rId242" Type="http://schemas.openxmlformats.org/officeDocument/2006/relationships/customXml" Target="../ink/ink819.xml"/><Relationship Id="rId263" Type="http://schemas.openxmlformats.org/officeDocument/2006/relationships/image" Target="../media/image829.png"/><Relationship Id="rId284" Type="http://schemas.openxmlformats.org/officeDocument/2006/relationships/customXml" Target="../ink/ink840.xml"/><Relationship Id="rId319" Type="http://schemas.openxmlformats.org/officeDocument/2006/relationships/image" Target="../media/image857.png"/><Relationship Id="rId470" Type="http://schemas.openxmlformats.org/officeDocument/2006/relationships/customXml" Target="../ink/ink933.xml"/><Relationship Id="rId491" Type="http://schemas.openxmlformats.org/officeDocument/2006/relationships/image" Target="../media/image943.png"/><Relationship Id="rId505" Type="http://schemas.openxmlformats.org/officeDocument/2006/relationships/image" Target="../media/image950.png"/><Relationship Id="rId526" Type="http://schemas.openxmlformats.org/officeDocument/2006/relationships/customXml" Target="../ink/ink961.xml"/><Relationship Id="rId37" Type="http://schemas.openxmlformats.org/officeDocument/2006/relationships/image" Target="../media/image716.png"/><Relationship Id="rId58" Type="http://schemas.openxmlformats.org/officeDocument/2006/relationships/customXml" Target="../ink/ink727.xml"/><Relationship Id="rId79" Type="http://schemas.openxmlformats.org/officeDocument/2006/relationships/image" Target="../media/image737.png"/><Relationship Id="rId102" Type="http://schemas.openxmlformats.org/officeDocument/2006/relationships/customXml" Target="../ink/ink749.xml"/><Relationship Id="rId123" Type="http://schemas.openxmlformats.org/officeDocument/2006/relationships/image" Target="../media/image759.png"/><Relationship Id="rId144" Type="http://schemas.openxmlformats.org/officeDocument/2006/relationships/customXml" Target="../ink/ink770.xml"/><Relationship Id="rId330" Type="http://schemas.openxmlformats.org/officeDocument/2006/relationships/customXml" Target="../ink/ink863.xml"/><Relationship Id="rId90" Type="http://schemas.openxmlformats.org/officeDocument/2006/relationships/customXml" Target="../ink/ink743.xml"/><Relationship Id="rId165" Type="http://schemas.openxmlformats.org/officeDocument/2006/relationships/image" Target="../media/image780.png"/><Relationship Id="rId186" Type="http://schemas.openxmlformats.org/officeDocument/2006/relationships/customXml" Target="../ink/ink791.xml"/><Relationship Id="rId351" Type="http://schemas.openxmlformats.org/officeDocument/2006/relationships/image" Target="../media/image873.png"/><Relationship Id="rId372" Type="http://schemas.openxmlformats.org/officeDocument/2006/relationships/customXml" Target="../ink/ink884.xml"/><Relationship Id="rId393" Type="http://schemas.openxmlformats.org/officeDocument/2006/relationships/image" Target="../media/image894.png"/><Relationship Id="rId407" Type="http://schemas.openxmlformats.org/officeDocument/2006/relationships/image" Target="../media/image901.png"/><Relationship Id="rId428" Type="http://schemas.openxmlformats.org/officeDocument/2006/relationships/customXml" Target="../ink/ink912.xml"/><Relationship Id="rId449" Type="http://schemas.openxmlformats.org/officeDocument/2006/relationships/image" Target="../media/image922.png"/><Relationship Id="rId211" Type="http://schemas.openxmlformats.org/officeDocument/2006/relationships/image" Target="../media/image803.png"/><Relationship Id="rId232" Type="http://schemas.openxmlformats.org/officeDocument/2006/relationships/customXml" Target="../ink/ink814.xml"/><Relationship Id="rId253" Type="http://schemas.openxmlformats.org/officeDocument/2006/relationships/image" Target="../media/image824.png"/><Relationship Id="rId274" Type="http://schemas.openxmlformats.org/officeDocument/2006/relationships/customXml" Target="../ink/ink835.xml"/><Relationship Id="rId295" Type="http://schemas.openxmlformats.org/officeDocument/2006/relationships/image" Target="../media/image845.png"/><Relationship Id="rId309" Type="http://schemas.openxmlformats.org/officeDocument/2006/relationships/image" Target="../media/image852.png"/><Relationship Id="rId460" Type="http://schemas.openxmlformats.org/officeDocument/2006/relationships/customXml" Target="../ink/ink928.xml"/><Relationship Id="rId481" Type="http://schemas.openxmlformats.org/officeDocument/2006/relationships/image" Target="../media/image938.png"/><Relationship Id="rId516" Type="http://schemas.openxmlformats.org/officeDocument/2006/relationships/customXml" Target="../ink/ink956.xml"/><Relationship Id="rId27" Type="http://schemas.openxmlformats.org/officeDocument/2006/relationships/image" Target="../media/image711.png"/><Relationship Id="rId48" Type="http://schemas.openxmlformats.org/officeDocument/2006/relationships/customXml" Target="../ink/ink722.xml"/><Relationship Id="rId69" Type="http://schemas.openxmlformats.org/officeDocument/2006/relationships/image" Target="../media/image732.png"/><Relationship Id="rId113" Type="http://schemas.openxmlformats.org/officeDocument/2006/relationships/image" Target="../media/image754.png"/><Relationship Id="rId134" Type="http://schemas.openxmlformats.org/officeDocument/2006/relationships/customXml" Target="../ink/ink765.xml"/><Relationship Id="rId320" Type="http://schemas.openxmlformats.org/officeDocument/2006/relationships/customXml" Target="../ink/ink858.xml"/><Relationship Id="rId537" Type="http://schemas.openxmlformats.org/officeDocument/2006/relationships/image" Target="../media/image966.png"/><Relationship Id="rId80" Type="http://schemas.openxmlformats.org/officeDocument/2006/relationships/customXml" Target="../ink/ink738.xml"/><Relationship Id="rId155" Type="http://schemas.openxmlformats.org/officeDocument/2006/relationships/image" Target="../media/image775.png"/><Relationship Id="rId176" Type="http://schemas.openxmlformats.org/officeDocument/2006/relationships/customXml" Target="../ink/ink786.xml"/><Relationship Id="rId197" Type="http://schemas.openxmlformats.org/officeDocument/2006/relationships/image" Target="../media/image796.png"/><Relationship Id="rId341" Type="http://schemas.openxmlformats.org/officeDocument/2006/relationships/image" Target="../media/image868.png"/><Relationship Id="rId362" Type="http://schemas.openxmlformats.org/officeDocument/2006/relationships/customXml" Target="../ink/ink879.xml"/><Relationship Id="rId383" Type="http://schemas.openxmlformats.org/officeDocument/2006/relationships/image" Target="../media/image889.png"/><Relationship Id="rId418" Type="http://schemas.openxmlformats.org/officeDocument/2006/relationships/customXml" Target="../ink/ink907.xml"/><Relationship Id="rId439" Type="http://schemas.openxmlformats.org/officeDocument/2006/relationships/image" Target="../media/image917.png"/><Relationship Id="rId201" Type="http://schemas.openxmlformats.org/officeDocument/2006/relationships/image" Target="../media/image798.png"/><Relationship Id="rId222" Type="http://schemas.openxmlformats.org/officeDocument/2006/relationships/customXml" Target="../ink/ink809.xml"/><Relationship Id="rId243" Type="http://schemas.openxmlformats.org/officeDocument/2006/relationships/image" Target="../media/image819.png"/><Relationship Id="rId264" Type="http://schemas.openxmlformats.org/officeDocument/2006/relationships/customXml" Target="../ink/ink830.xml"/><Relationship Id="rId285" Type="http://schemas.openxmlformats.org/officeDocument/2006/relationships/image" Target="../media/image840.png"/><Relationship Id="rId450" Type="http://schemas.openxmlformats.org/officeDocument/2006/relationships/customXml" Target="../ink/ink923.xml"/><Relationship Id="rId471" Type="http://schemas.openxmlformats.org/officeDocument/2006/relationships/image" Target="../media/image933.png"/><Relationship Id="rId506" Type="http://schemas.openxmlformats.org/officeDocument/2006/relationships/customXml" Target="../ink/ink951.xml"/><Relationship Id="rId17" Type="http://schemas.openxmlformats.org/officeDocument/2006/relationships/image" Target="../media/image706.png"/><Relationship Id="rId38" Type="http://schemas.openxmlformats.org/officeDocument/2006/relationships/customXml" Target="../ink/ink717.xml"/><Relationship Id="rId59" Type="http://schemas.openxmlformats.org/officeDocument/2006/relationships/image" Target="../media/image727.png"/><Relationship Id="rId103" Type="http://schemas.openxmlformats.org/officeDocument/2006/relationships/image" Target="../media/image749.png"/><Relationship Id="rId124" Type="http://schemas.openxmlformats.org/officeDocument/2006/relationships/customXml" Target="../ink/ink760.xml"/><Relationship Id="rId310" Type="http://schemas.openxmlformats.org/officeDocument/2006/relationships/customXml" Target="../ink/ink853.xml"/><Relationship Id="rId492" Type="http://schemas.openxmlformats.org/officeDocument/2006/relationships/customXml" Target="../ink/ink944.xml"/><Relationship Id="rId527" Type="http://schemas.openxmlformats.org/officeDocument/2006/relationships/image" Target="../media/image961.png"/><Relationship Id="rId70" Type="http://schemas.openxmlformats.org/officeDocument/2006/relationships/customXml" Target="../ink/ink733.xml"/><Relationship Id="rId91" Type="http://schemas.openxmlformats.org/officeDocument/2006/relationships/image" Target="../media/image743.png"/><Relationship Id="rId145" Type="http://schemas.openxmlformats.org/officeDocument/2006/relationships/image" Target="../media/image770.png"/><Relationship Id="rId166" Type="http://schemas.openxmlformats.org/officeDocument/2006/relationships/customXml" Target="../ink/ink781.xml"/><Relationship Id="rId187" Type="http://schemas.openxmlformats.org/officeDocument/2006/relationships/image" Target="../media/image791.png"/><Relationship Id="rId331" Type="http://schemas.openxmlformats.org/officeDocument/2006/relationships/image" Target="../media/image863.png"/><Relationship Id="rId352" Type="http://schemas.openxmlformats.org/officeDocument/2006/relationships/customXml" Target="../ink/ink874.xml"/><Relationship Id="rId373" Type="http://schemas.openxmlformats.org/officeDocument/2006/relationships/image" Target="../media/image884.png"/><Relationship Id="rId394" Type="http://schemas.openxmlformats.org/officeDocument/2006/relationships/customXml" Target="../ink/ink895.xml"/><Relationship Id="rId408" Type="http://schemas.openxmlformats.org/officeDocument/2006/relationships/customXml" Target="../ink/ink902.xml"/><Relationship Id="rId429" Type="http://schemas.openxmlformats.org/officeDocument/2006/relationships/image" Target="../media/image91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04.xml"/><Relationship Id="rId233" Type="http://schemas.openxmlformats.org/officeDocument/2006/relationships/image" Target="../media/image814.png"/><Relationship Id="rId254" Type="http://schemas.openxmlformats.org/officeDocument/2006/relationships/customXml" Target="../ink/ink825.xml"/><Relationship Id="rId440" Type="http://schemas.openxmlformats.org/officeDocument/2006/relationships/customXml" Target="../ink/ink918.xml"/><Relationship Id="rId28" Type="http://schemas.openxmlformats.org/officeDocument/2006/relationships/customXml" Target="../ink/ink712.xml"/><Relationship Id="rId49" Type="http://schemas.openxmlformats.org/officeDocument/2006/relationships/image" Target="../media/image722.png"/><Relationship Id="rId114" Type="http://schemas.openxmlformats.org/officeDocument/2006/relationships/customXml" Target="../ink/ink755.xml"/><Relationship Id="rId275" Type="http://schemas.openxmlformats.org/officeDocument/2006/relationships/image" Target="../media/image835.png"/><Relationship Id="rId296" Type="http://schemas.openxmlformats.org/officeDocument/2006/relationships/customXml" Target="../ink/ink846.xml"/><Relationship Id="rId300" Type="http://schemas.openxmlformats.org/officeDocument/2006/relationships/customXml" Target="../ink/ink848.xml"/><Relationship Id="rId461" Type="http://schemas.openxmlformats.org/officeDocument/2006/relationships/image" Target="../media/image928.png"/><Relationship Id="rId482" Type="http://schemas.openxmlformats.org/officeDocument/2006/relationships/customXml" Target="../ink/ink939.xml"/><Relationship Id="rId517" Type="http://schemas.openxmlformats.org/officeDocument/2006/relationships/image" Target="../media/image956.png"/><Relationship Id="rId60" Type="http://schemas.openxmlformats.org/officeDocument/2006/relationships/customXml" Target="../ink/ink728.xml"/><Relationship Id="rId81" Type="http://schemas.openxmlformats.org/officeDocument/2006/relationships/image" Target="../media/image738.png"/><Relationship Id="rId135" Type="http://schemas.openxmlformats.org/officeDocument/2006/relationships/image" Target="../media/image765.png"/><Relationship Id="rId156" Type="http://schemas.openxmlformats.org/officeDocument/2006/relationships/customXml" Target="../ink/ink776.xml"/><Relationship Id="rId177" Type="http://schemas.openxmlformats.org/officeDocument/2006/relationships/image" Target="../media/image786.png"/><Relationship Id="rId198" Type="http://schemas.openxmlformats.org/officeDocument/2006/relationships/customXml" Target="../ink/ink797.xml"/><Relationship Id="rId321" Type="http://schemas.openxmlformats.org/officeDocument/2006/relationships/image" Target="../media/image858.png"/><Relationship Id="rId342" Type="http://schemas.openxmlformats.org/officeDocument/2006/relationships/customXml" Target="../ink/ink869.xml"/><Relationship Id="rId363" Type="http://schemas.openxmlformats.org/officeDocument/2006/relationships/image" Target="../media/image879.png"/><Relationship Id="rId384" Type="http://schemas.openxmlformats.org/officeDocument/2006/relationships/customXml" Target="../ink/ink890.xml"/><Relationship Id="rId419" Type="http://schemas.openxmlformats.org/officeDocument/2006/relationships/image" Target="../media/image907.png"/><Relationship Id="rId202" Type="http://schemas.openxmlformats.org/officeDocument/2006/relationships/customXml" Target="../ink/ink799.xml"/><Relationship Id="rId223" Type="http://schemas.openxmlformats.org/officeDocument/2006/relationships/image" Target="../media/image809.png"/><Relationship Id="rId244" Type="http://schemas.openxmlformats.org/officeDocument/2006/relationships/customXml" Target="../ink/ink820.xml"/><Relationship Id="rId430" Type="http://schemas.openxmlformats.org/officeDocument/2006/relationships/customXml" Target="../ink/ink913.xml"/><Relationship Id="rId18" Type="http://schemas.openxmlformats.org/officeDocument/2006/relationships/customXml" Target="../ink/ink707.xml"/><Relationship Id="rId39" Type="http://schemas.openxmlformats.org/officeDocument/2006/relationships/image" Target="../media/image717.png"/><Relationship Id="rId265" Type="http://schemas.openxmlformats.org/officeDocument/2006/relationships/image" Target="../media/image830.png"/><Relationship Id="rId286" Type="http://schemas.openxmlformats.org/officeDocument/2006/relationships/customXml" Target="../ink/ink841.xml"/><Relationship Id="rId451" Type="http://schemas.openxmlformats.org/officeDocument/2006/relationships/image" Target="../media/image923.png"/><Relationship Id="rId472" Type="http://schemas.openxmlformats.org/officeDocument/2006/relationships/customXml" Target="../ink/ink934.xml"/><Relationship Id="rId493" Type="http://schemas.openxmlformats.org/officeDocument/2006/relationships/image" Target="../media/image944.png"/><Relationship Id="rId507" Type="http://schemas.openxmlformats.org/officeDocument/2006/relationships/image" Target="../media/image951.png"/><Relationship Id="rId528" Type="http://schemas.openxmlformats.org/officeDocument/2006/relationships/customXml" Target="../ink/ink962.xml"/><Relationship Id="rId50" Type="http://schemas.openxmlformats.org/officeDocument/2006/relationships/customXml" Target="../ink/ink723.xml"/><Relationship Id="rId104" Type="http://schemas.openxmlformats.org/officeDocument/2006/relationships/customXml" Target="../ink/ink750.xml"/><Relationship Id="rId125" Type="http://schemas.openxmlformats.org/officeDocument/2006/relationships/image" Target="../media/image760.png"/><Relationship Id="rId146" Type="http://schemas.openxmlformats.org/officeDocument/2006/relationships/customXml" Target="../ink/ink771.xml"/><Relationship Id="rId167" Type="http://schemas.openxmlformats.org/officeDocument/2006/relationships/image" Target="../media/image781.png"/><Relationship Id="rId188" Type="http://schemas.openxmlformats.org/officeDocument/2006/relationships/customXml" Target="../ink/ink792.xml"/><Relationship Id="rId311" Type="http://schemas.openxmlformats.org/officeDocument/2006/relationships/image" Target="../media/image853.png"/><Relationship Id="rId332" Type="http://schemas.openxmlformats.org/officeDocument/2006/relationships/customXml" Target="../ink/ink864.xml"/><Relationship Id="rId353" Type="http://schemas.openxmlformats.org/officeDocument/2006/relationships/image" Target="../media/image874.png"/><Relationship Id="rId374" Type="http://schemas.openxmlformats.org/officeDocument/2006/relationships/customXml" Target="../ink/ink885.xml"/><Relationship Id="rId395" Type="http://schemas.openxmlformats.org/officeDocument/2006/relationships/image" Target="../media/image895.png"/><Relationship Id="rId409" Type="http://schemas.openxmlformats.org/officeDocument/2006/relationships/image" Target="../media/image902.png"/><Relationship Id="rId71" Type="http://schemas.openxmlformats.org/officeDocument/2006/relationships/image" Target="../media/image733.png"/><Relationship Id="rId92" Type="http://schemas.openxmlformats.org/officeDocument/2006/relationships/customXml" Target="../ink/ink744.xml"/><Relationship Id="rId213" Type="http://schemas.openxmlformats.org/officeDocument/2006/relationships/image" Target="../media/image804.png"/><Relationship Id="rId234" Type="http://schemas.openxmlformats.org/officeDocument/2006/relationships/customXml" Target="../ink/ink815.xml"/><Relationship Id="rId420" Type="http://schemas.openxmlformats.org/officeDocument/2006/relationships/customXml" Target="../ink/ink908.xml"/><Relationship Id="rId2" Type="http://schemas.openxmlformats.org/officeDocument/2006/relationships/customXml" Target="../ink/ink699.xml"/><Relationship Id="rId29" Type="http://schemas.openxmlformats.org/officeDocument/2006/relationships/image" Target="../media/image712.png"/><Relationship Id="rId255" Type="http://schemas.openxmlformats.org/officeDocument/2006/relationships/image" Target="../media/image825.png"/><Relationship Id="rId276" Type="http://schemas.openxmlformats.org/officeDocument/2006/relationships/customXml" Target="../ink/ink836.xml"/><Relationship Id="rId297" Type="http://schemas.openxmlformats.org/officeDocument/2006/relationships/image" Target="../media/image846.png"/><Relationship Id="rId441" Type="http://schemas.openxmlformats.org/officeDocument/2006/relationships/image" Target="../media/image918.png"/><Relationship Id="rId462" Type="http://schemas.openxmlformats.org/officeDocument/2006/relationships/customXml" Target="../ink/ink929.xml"/><Relationship Id="rId483" Type="http://schemas.openxmlformats.org/officeDocument/2006/relationships/image" Target="../media/image939.png"/><Relationship Id="rId518" Type="http://schemas.openxmlformats.org/officeDocument/2006/relationships/customXml" Target="../ink/ink957.xml"/><Relationship Id="rId40" Type="http://schemas.openxmlformats.org/officeDocument/2006/relationships/customXml" Target="../ink/ink718.xml"/><Relationship Id="rId115" Type="http://schemas.openxmlformats.org/officeDocument/2006/relationships/image" Target="../media/image755.png"/><Relationship Id="rId136" Type="http://schemas.openxmlformats.org/officeDocument/2006/relationships/customXml" Target="../ink/ink766.xml"/><Relationship Id="rId157" Type="http://schemas.openxmlformats.org/officeDocument/2006/relationships/image" Target="../media/image776.png"/><Relationship Id="rId178" Type="http://schemas.openxmlformats.org/officeDocument/2006/relationships/customXml" Target="../ink/ink787.xml"/><Relationship Id="rId301" Type="http://schemas.openxmlformats.org/officeDocument/2006/relationships/image" Target="../media/image848.png"/><Relationship Id="rId322" Type="http://schemas.openxmlformats.org/officeDocument/2006/relationships/customXml" Target="../ink/ink859.xml"/><Relationship Id="rId343" Type="http://schemas.openxmlformats.org/officeDocument/2006/relationships/image" Target="../media/image869.png"/><Relationship Id="rId364" Type="http://schemas.openxmlformats.org/officeDocument/2006/relationships/customXml" Target="../ink/ink880.xml"/><Relationship Id="rId61" Type="http://schemas.openxmlformats.org/officeDocument/2006/relationships/image" Target="../media/image728.png"/><Relationship Id="rId82" Type="http://schemas.openxmlformats.org/officeDocument/2006/relationships/customXml" Target="../ink/ink739.xml"/><Relationship Id="rId199" Type="http://schemas.openxmlformats.org/officeDocument/2006/relationships/image" Target="../media/image797.png"/><Relationship Id="rId203" Type="http://schemas.openxmlformats.org/officeDocument/2006/relationships/image" Target="../media/image799.png"/><Relationship Id="rId385" Type="http://schemas.openxmlformats.org/officeDocument/2006/relationships/image" Target="../media/image890.png"/><Relationship Id="rId19" Type="http://schemas.openxmlformats.org/officeDocument/2006/relationships/image" Target="../media/image707.png"/><Relationship Id="rId224" Type="http://schemas.openxmlformats.org/officeDocument/2006/relationships/customXml" Target="../ink/ink810.xml"/><Relationship Id="rId245" Type="http://schemas.openxmlformats.org/officeDocument/2006/relationships/image" Target="../media/image820.png"/><Relationship Id="rId266" Type="http://schemas.openxmlformats.org/officeDocument/2006/relationships/customXml" Target="../ink/ink831.xml"/><Relationship Id="rId287" Type="http://schemas.openxmlformats.org/officeDocument/2006/relationships/image" Target="../media/image841.png"/><Relationship Id="rId410" Type="http://schemas.openxmlformats.org/officeDocument/2006/relationships/customXml" Target="../ink/ink903.xml"/><Relationship Id="rId431" Type="http://schemas.openxmlformats.org/officeDocument/2006/relationships/image" Target="../media/image913.png"/><Relationship Id="rId452" Type="http://schemas.openxmlformats.org/officeDocument/2006/relationships/customXml" Target="../ink/ink924.xml"/><Relationship Id="rId473" Type="http://schemas.openxmlformats.org/officeDocument/2006/relationships/image" Target="../media/image934.png"/><Relationship Id="rId494" Type="http://schemas.openxmlformats.org/officeDocument/2006/relationships/customXml" Target="../ink/ink945.xml"/><Relationship Id="rId508" Type="http://schemas.openxmlformats.org/officeDocument/2006/relationships/customXml" Target="../ink/ink952.xml"/><Relationship Id="rId529" Type="http://schemas.openxmlformats.org/officeDocument/2006/relationships/image" Target="../media/image962.png"/><Relationship Id="rId30" Type="http://schemas.openxmlformats.org/officeDocument/2006/relationships/customXml" Target="../ink/ink713.xml"/><Relationship Id="rId105" Type="http://schemas.openxmlformats.org/officeDocument/2006/relationships/image" Target="../media/image750.png"/><Relationship Id="rId126" Type="http://schemas.openxmlformats.org/officeDocument/2006/relationships/customXml" Target="../ink/ink761.xml"/><Relationship Id="rId147" Type="http://schemas.openxmlformats.org/officeDocument/2006/relationships/image" Target="../media/image771.png"/><Relationship Id="rId168" Type="http://schemas.openxmlformats.org/officeDocument/2006/relationships/customXml" Target="../ink/ink782.xml"/><Relationship Id="rId312" Type="http://schemas.openxmlformats.org/officeDocument/2006/relationships/customXml" Target="../ink/ink854.xml"/><Relationship Id="rId333" Type="http://schemas.openxmlformats.org/officeDocument/2006/relationships/image" Target="../media/image864.png"/><Relationship Id="rId354" Type="http://schemas.openxmlformats.org/officeDocument/2006/relationships/customXml" Target="../ink/ink875.xml"/><Relationship Id="rId51" Type="http://schemas.openxmlformats.org/officeDocument/2006/relationships/image" Target="../media/image723.png"/><Relationship Id="rId72" Type="http://schemas.openxmlformats.org/officeDocument/2006/relationships/customXml" Target="../ink/ink734.xml"/><Relationship Id="rId93" Type="http://schemas.openxmlformats.org/officeDocument/2006/relationships/image" Target="../media/image744.png"/><Relationship Id="rId189" Type="http://schemas.openxmlformats.org/officeDocument/2006/relationships/image" Target="../media/image792.png"/><Relationship Id="rId375" Type="http://schemas.openxmlformats.org/officeDocument/2006/relationships/image" Target="../media/image885.png"/><Relationship Id="rId396" Type="http://schemas.openxmlformats.org/officeDocument/2006/relationships/customXml" Target="../ink/ink896.xml"/><Relationship Id="rId3" Type="http://schemas.openxmlformats.org/officeDocument/2006/relationships/image" Target="../media/image699.png"/><Relationship Id="rId214" Type="http://schemas.openxmlformats.org/officeDocument/2006/relationships/customXml" Target="../ink/ink805.xml"/><Relationship Id="rId235" Type="http://schemas.openxmlformats.org/officeDocument/2006/relationships/image" Target="../media/image815.png"/><Relationship Id="rId256" Type="http://schemas.openxmlformats.org/officeDocument/2006/relationships/customXml" Target="../ink/ink826.xml"/><Relationship Id="rId277" Type="http://schemas.openxmlformats.org/officeDocument/2006/relationships/image" Target="../media/image836.png"/><Relationship Id="rId298" Type="http://schemas.openxmlformats.org/officeDocument/2006/relationships/customXml" Target="../ink/ink847.xml"/><Relationship Id="rId400" Type="http://schemas.openxmlformats.org/officeDocument/2006/relationships/customXml" Target="../ink/ink898.xml"/><Relationship Id="rId421" Type="http://schemas.openxmlformats.org/officeDocument/2006/relationships/image" Target="../media/image908.png"/><Relationship Id="rId442" Type="http://schemas.openxmlformats.org/officeDocument/2006/relationships/customXml" Target="../ink/ink919.xml"/><Relationship Id="rId463" Type="http://schemas.openxmlformats.org/officeDocument/2006/relationships/image" Target="../media/image929.png"/><Relationship Id="rId484" Type="http://schemas.openxmlformats.org/officeDocument/2006/relationships/customXml" Target="../ink/ink940.xml"/><Relationship Id="rId519" Type="http://schemas.openxmlformats.org/officeDocument/2006/relationships/image" Target="../media/image957.png"/><Relationship Id="rId116" Type="http://schemas.openxmlformats.org/officeDocument/2006/relationships/customXml" Target="../ink/ink756.xml"/><Relationship Id="rId137" Type="http://schemas.openxmlformats.org/officeDocument/2006/relationships/image" Target="../media/image766.png"/><Relationship Id="rId158" Type="http://schemas.openxmlformats.org/officeDocument/2006/relationships/customXml" Target="../ink/ink777.xml"/><Relationship Id="rId302" Type="http://schemas.openxmlformats.org/officeDocument/2006/relationships/customXml" Target="../ink/ink849.xml"/><Relationship Id="rId323" Type="http://schemas.openxmlformats.org/officeDocument/2006/relationships/image" Target="../media/image859.png"/><Relationship Id="rId344" Type="http://schemas.openxmlformats.org/officeDocument/2006/relationships/customXml" Target="../ink/ink870.xml"/><Relationship Id="rId530" Type="http://schemas.openxmlformats.org/officeDocument/2006/relationships/customXml" Target="../ink/ink963.xml"/><Relationship Id="rId20" Type="http://schemas.openxmlformats.org/officeDocument/2006/relationships/customXml" Target="../ink/ink708.xml"/><Relationship Id="rId41" Type="http://schemas.openxmlformats.org/officeDocument/2006/relationships/image" Target="../media/image718.png"/><Relationship Id="rId62" Type="http://schemas.openxmlformats.org/officeDocument/2006/relationships/customXml" Target="../ink/ink729.xml"/><Relationship Id="rId83" Type="http://schemas.openxmlformats.org/officeDocument/2006/relationships/image" Target="../media/image739.png"/><Relationship Id="rId179" Type="http://schemas.openxmlformats.org/officeDocument/2006/relationships/image" Target="../media/image787.png"/><Relationship Id="rId365" Type="http://schemas.openxmlformats.org/officeDocument/2006/relationships/image" Target="../media/image880.png"/><Relationship Id="rId386" Type="http://schemas.openxmlformats.org/officeDocument/2006/relationships/customXml" Target="../ink/ink891.xml"/><Relationship Id="rId190" Type="http://schemas.openxmlformats.org/officeDocument/2006/relationships/customXml" Target="../ink/ink793.xml"/><Relationship Id="rId204" Type="http://schemas.openxmlformats.org/officeDocument/2006/relationships/customXml" Target="../ink/ink800.xml"/><Relationship Id="rId225" Type="http://schemas.openxmlformats.org/officeDocument/2006/relationships/image" Target="../media/image810.png"/><Relationship Id="rId246" Type="http://schemas.openxmlformats.org/officeDocument/2006/relationships/customXml" Target="../ink/ink821.xml"/><Relationship Id="rId267" Type="http://schemas.openxmlformats.org/officeDocument/2006/relationships/image" Target="../media/image831.png"/><Relationship Id="rId288" Type="http://schemas.openxmlformats.org/officeDocument/2006/relationships/customXml" Target="../ink/ink842.xml"/><Relationship Id="rId411" Type="http://schemas.openxmlformats.org/officeDocument/2006/relationships/image" Target="../media/image903.png"/><Relationship Id="rId432" Type="http://schemas.openxmlformats.org/officeDocument/2006/relationships/customXml" Target="../ink/ink914.xml"/><Relationship Id="rId453" Type="http://schemas.openxmlformats.org/officeDocument/2006/relationships/image" Target="../media/image924.png"/><Relationship Id="rId474" Type="http://schemas.openxmlformats.org/officeDocument/2006/relationships/customXml" Target="../ink/ink935.xml"/><Relationship Id="rId509" Type="http://schemas.openxmlformats.org/officeDocument/2006/relationships/image" Target="../media/image952.png"/><Relationship Id="rId106" Type="http://schemas.openxmlformats.org/officeDocument/2006/relationships/customXml" Target="../ink/ink751.xml"/><Relationship Id="rId127" Type="http://schemas.openxmlformats.org/officeDocument/2006/relationships/image" Target="../media/image761.png"/><Relationship Id="rId313" Type="http://schemas.openxmlformats.org/officeDocument/2006/relationships/image" Target="../media/image854.png"/><Relationship Id="rId495" Type="http://schemas.openxmlformats.org/officeDocument/2006/relationships/image" Target="../media/image945.png"/><Relationship Id="rId10" Type="http://schemas.openxmlformats.org/officeDocument/2006/relationships/customXml" Target="../ink/ink703.xml"/><Relationship Id="rId31" Type="http://schemas.openxmlformats.org/officeDocument/2006/relationships/image" Target="../media/image713.png"/><Relationship Id="rId52" Type="http://schemas.openxmlformats.org/officeDocument/2006/relationships/customXml" Target="../ink/ink724.xml"/><Relationship Id="rId73" Type="http://schemas.openxmlformats.org/officeDocument/2006/relationships/image" Target="../media/image734.png"/><Relationship Id="rId94" Type="http://schemas.openxmlformats.org/officeDocument/2006/relationships/customXml" Target="../ink/ink745.xml"/><Relationship Id="rId148" Type="http://schemas.openxmlformats.org/officeDocument/2006/relationships/customXml" Target="../ink/ink772.xml"/><Relationship Id="rId169" Type="http://schemas.openxmlformats.org/officeDocument/2006/relationships/image" Target="../media/image782.png"/><Relationship Id="rId334" Type="http://schemas.openxmlformats.org/officeDocument/2006/relationships/customXml" Target="../ink/ink865.xml"/><Relationship Id="rId355" Type="http://schemas.openxmlformats.org/officeDocument/2006/relationships/image" Target="../media/image875.png"/><Relationship Id="rId376" Type="http://schemas.openxmlformats.org/officeDocument/2006/relationships/customXml" Target="../ink/ink886.xml"/><Relationship Id="rId397" Type="http://schemas.openxmlformats.org/officeDocument/2006/relationships/image" Target="../media/image896.png"/><Relationship Id="rId520" Type="http://schemas.openxmlformats.org/officeDocument/2006/relationships/customXml" Target="../ink/ink958.xml"/><Relationship Id="rId4" Type="http://schemas.openxmlformats.org/officeDocument/2006/relationships/customXml" Target="../ink/ink700.xml"/><Relationship Id="rId180" Type="http://schemas.openxmlformats.org/officeDocument/2006/relationships/customXml" Target="../ink/ink788.xml"/><Relationship Id="rId215" Type="http://schemas.openxmlformats.org/officeDocument/2006/relationships/image" Target="../media/image805.png"/><Relationship Id="rId236" Type="http://schemas.openxmlformats.org/officeDocument/2006/relationships/customXml" Target="../ink/ink816.xml"/><Relationship Id="rId257" Type="http://schemas.openxmlformats.org/officeDocument/2006/relationships/image" Target="../media/image826.png"/><Relationship Id="rId278" Type="http://schemas.openxmlformats.org/officeDocument/2006/relationships/customXml" Target="../ink/ink837.xml"/><Relationship Id="rId401" Type="http://schemas.openxmlformats.org/officeDocument/2006/relationships/image" Target="../media/image898.png"/><Relationship Id="rId422" Type="http://schemas.openxmlformats.org/officeDocument/2006/relationships/customXml" Target="../ink/ink909.xml"/><Relationship Id="rId443" Type="http://schemas.openxmlformats.org/officeDocument/2006/relationships/image" Target="../media/image919.png"/><Relationship Id="rId464" Type="http://schemas.openxmlformats.org/officeDocument/2006/relationships/customXml" Target="../ink/ink930.xml"/><Relationship Id="rId303" Type="http://schemas.openxmlformats.org/officeDocument/2006/relationships/image" Target="../media/image849.png"/><Relationship Id="rId485" Type="http://schemas.openxmlformats.org/officeDocument/2006/relationships/image" Target="../media/image940.png"/><Relationship Id="rId42" Type="http://schemas.openxmlformats.org/officeDocument/2006/relationships/customXml" Target="../ink/ink719.xml"/><Relationship Id="rId84" Type="http://schemas.openxmlformats.org/officeDocument/2006/relationships/customXml" Target="../ink/ink740.xml"/><Relationship Id="rId138" Type="http://schemas.openxmlformats.org/officeDocument/2006/relationships/customXml" Target="../ink/ink767.xml"/><Relationship Id="rId345" Type="http://schemas.openxmlformats.org/officeDocument/2006/relationships/image" Target="../media/image870.png"/><Relationship Id="rId387" Type="http://schemas.openxmlformats.org/officeDocument/2006/relationships/image" Target="../media/image891.png"/><Relationship Id="rId510" Type="http://schemas.openxmlformats.org/officeDocument/2006/relationships/customXml" Target="../ink/ink953.xml"/><Relationship Id="rId191" Type="http://schemas.openxmlformats.org/officeDocument/2006/relationships/image" Target="../media/image793.png"/><Relationship Id="rId205" Type="http://schemas.openxmlformats.org/officeDocument/2006/relationships/image" Target="../media/image800.png"/><Relationship Id="rId247" Type="http://schemas.openxmlformats.org/officeDocument/2006/relationships/image" Target="../media/image821.png"/><Relationship Id="rId412" Type="http://schemas.openxmlformats.org/officeDocument/2006/relationships/customXml" Target="../ink/ink904.xml"/><Relationship Id="rId107" Type="http://schemas.openxmlformats.org/officeDocument/2006/relationships/image" Target="../media/image751.png"/><Relationship Id="rId289" Type="http://schemas.openxmlformats.org/officeDocument/2006/relationships/image" Target="../media/image842.png"/><Relationship Id="rId454" Type="http://schemas.openxmlformats.org/officeDocument/2006/relationships/customXml" Target="../ink/ink925.xml"/><Relationship Id="rId496" Type="http://schemas.openxmlformats.org/officeDocument/2006/relationships/customXml" Target="../ink/ink946.xml"/><Relationship Id="rId11" Type="http://schemas.openxmlformats.org/officeDocument/2006/relationships/image" Target="../media/image703.png"/><Relationship Id="rId53" Type="http://schemas.openxmlformats.org/officeDocument/2006/relationships/image" Target="../media/image724.png"/><Relationship Id="rId149" Type="http://schemas.openxmlformats.org/officeDocument/2006/relationships/image" Target="../media/image772.png"/><Relationship Id="rId314" Type="http://schemas.openxmlformats.org/officeDocument/2006/relationships/customXml" Target="../ink/ink855.xml"/><Relationship Id="rId356" Type="http://schemas.openxmlformats.org/officeDocument/2006/relationships/customXml" Target="../ink/ink876.xml"/><Relationship Id="rId398" Type="http://schemas.openxmlformats.org/officeDocument/2006/relationships/customXml" Target="../ink/ink897.xml"/><Relationship Id="rId521" Type="http://schemas.openxmlformats.org/officeDocument/2006/relationships/image" Target="../media/image958.png"/><Relationship Id="rId95" Type="http://schemas.openxmlformats.org/officeDocument/2006/relationships/image" Target="../media/image745.png"/><Relationship Id="rId160" Type="http://schemas.openxmlformats.org/officeDocument/2006/relationships/customXml" Target="../ink/ink778.xml"/><Relationship Id="rId216" Type="http://schemas.openxmlformats.org/officeDocument/2006/relationships/customXml" Target="../ink/ink806.xml"/><Relationship Id="rId423" Type="http://schemas.openxmlformats.org/officeDocument/2006/relationships/image" Target="../media/image909.png"/><Relationship Id="rId258" Type="http://schemas.openxmlformats.org/officeDocument/2006/relationships/customXml" Target="../ink/ink827.xml"/><Relationship Id="rId465" Type="http://schemas.openxmlformats.org/officeDocument/2006/relationships/image" Target="../media/image930.png"/><Relationship Id="rId22" Type="http://schemas.openxmlformats.org/officeDocument/2006/relationships/customXml" Target="../ink/ink709.xml"/><Relationship Id="rId64" Type="http://schemas.openxmlformats.org/officeDocument/2006/relationships/customXml" Target="../ink/ink730.xml"/><Relationship Id="rId118" Type="http://schemas.openxmlformats.org/officeDocument/2006/relationships/customXml" Target="../ink/ink757.xml"/><Relationship Id="rId325" Type="http://schemas.openxmlformats.org/officeDocument/2006/relationships/image" Target="../media/image860.png"/><Relationship Id="rId367" Type="http://schemas.openxmlformats.org/officeDocument/2006/relationships/image" Target="../media/image881.png"/><Relationship Id="rId532" Type="http://schemas.openxmlformats.org/officeDocument/2006/relationships/customXml" Target="../ink/ink964.xml"/><Relationship Id="rId171" Type="http://schemas.openxmlformats.org/officeDocument/2006/relationships/image" Target="../media/image783.png"/><Relationship Id="rId227" Type="http://schemas.openxmlformats.org/officeDocument/2006/relationships/image" Target="../media/image811.png"/><Relationship Id="rId269" Type="http://schemas.openxmlformats.org/officeDocument/2006/relationships/image" Target="../media/image832.png"/><Relationship Id="rId434" Type="http://schemas.openxmlformats.org/officeDocument/2006/relationships/customXml" Target="../ink/ink915.xml"/><Relationship Id="rId476" Type="http://schemas.openxmlformats.org/officeDocument/2006/relationships/customXml" Target="../ink/ink936.xml"/><Relationship Id="rId33" Type="http://schemas.openxmlformats.org/officeDocument/2006/relationships/image" Target="../media/image714.png"/><Relationship Id="rId129" Type="http://schemas.openxmlformats.org/officeDocument/2006/relationships/image" Target="../media/image762.png"/><Relationship Id="rId280" Type="http://schemas.openxmlformats.org/officeDocument/2006/relationships/customXml" Target="../ink/ink838.xml"/><Relationship Id="rId336" Type="http://schemas.openxmlformats.org/officeDocument/2006/relationships/customXml" Target="../ink/ink866.xml"/><Relationship Id="rId501" Type="http://schemas.openxmlformats.org/officeDocument/2006/relationships/image" Target="../media/image948.png"/><Relationship Id="rId75" Type="http://schemas.openxmlformats.org/officeDocument/2006/relationships/image" Target="../media/image735.png"/><Relationship Id="rId140" Type="http://schemas.openxmlformats.org/officeDocument/2006/relationships/customXml" Target="../ink/ink768.xml"/><Relationship Id="rId182" Type="http://schemas.openxmlformats.org/officeDocument/2006/relationships/customXml" Target="../ink/ink789.xml"/><Relationship Id="rId378" Type="http://schemas.openxmlformats.org/officeDocument/2006/relationships/customXml" Target="../ink/ink887.xml"/><Relationship Id="rId403" Type="http://schemas.openxmlformats.org/officeDocument/2006/relationships/image" Target="../media/image899.png"/><Relationship Id="rId6" Type="http://schemas.openxmlformats.org/officeDocument/2006/relationships/customXml" Target="../ink/ink701.xml"/><Relationship Id="rId238" Type="http://schemas.openxmlformats.org/officeDocument/2006/relationships/customXml" Target="../ink/ink817.xml"/><Relationship Id="rId445" Type="http://schemas.openxmlformats.org/officeDocument/2006/relationships/image" Target="../media/image920.png"/><Relationship Id="rId487" Type="http://schemas.openxmlformats.org/officeDocument/2006/relationships/image" Target="../media/image941.png"/><Relationship Id="rId291" Type="http://schemas.openxmlformats.org/officeDocument/2006/relationships/image" Target="../media/image843.png"/><Relationship Id="rId305" Type="http://schemas.openxmlformats.org/officeDocument/2006/relationships/image" Target="../media/image850.png"/><Relationship Id="rId347" Type="http://schemas.openxmlformats.org/officeDocument/2006/relationships/image" Target="../media/image871.png"/><Relationship Id="rId512" Type="http://schemas.openxmlformats.org/officeDocument/2006/relationships/customXml" Target="../ink/ink954.xml"/><Relationship Id="rId44" Type="http://schemas.openxmlformats.org/officeDocument/2006/relationships/customXml" Target="../ink/ink720.xml"/><Relationship Id="rId86" Type="http://schemas.openxmlformats.org/officeDocument/2006/relationships/customXml" Target="../ink/ink741.xml"/><Relationship Id="rId151" Type="http://schemas.openxmlformats.org/officeDocument/2006/relationships/image" Target="../media/image773.png"/><Relationship Id="rId389" Type="http://schemas.openxmlformats.org/officeDocument/2006/relationships/image" Target="../media/image892.png"/><Relationship Id="rId193" Type="http://schemas.openxmlformats.org/officeDocument/2006/relationships/image" Target="../media/image794.png"/><Relationship Id="rId207" Type="http://schemas.openxmlformats.org/officeDocument/2006/relationships/image" Target="../media/image801.png"/><Relationship Id="rId249" Type="http://schemas.openxmlformats.org/officeDocument/2006/relationships/image" Target="../media/image822.png"/><Relationship Id="rId414" Type="http://schemas.openxmlformats.org/officeDocument/2006/relationships/customXml" Target="../ink/ink905.xml"/><Relationship Id="rId456" Type="http://schemas.openxmlformats.org/officeDocument/2006/relationships/customXml" Target="../ink/ink926.xml"/><Relationship Id="rId498" Type="http://schemas.openxmlformats.org/officeDocument/2006/relationships/customXml" Target="../ink/ink947.xml"/><Relationship Id="rId13" Type="http://schemas.openxmlformats.org/officeDocument/2006/relationships/image" Target="../media/image704.png"/><Relationship Id="rId109" Type="http://schemas.openxmlformats.org/officeDocument/2006/relationships/image" Target="../media/image752.png"/><Relationship Id="rId260" Type="http://schemas.openxmlformats.org/officeDocument/2006/relationships/customXml" Target="../ink/ink828.xml"/><Relationship Id="rId316" Type="http://schemas.openxmlformats.org/officeDocument/2006/relationships/customXml" Target="../ink/ink856.xml"/><Relationship Id="rId523" Type="http://schemas.openxmlformats.org/officeDocument/2006/relationships/image" Target="../media/image959.png"/><Relationship Id="rId55" Type="http://schemas.openxmlformats.org/officeDocument/2006/relationships/image" Target="../media/image725.png"/><Relationship Id="rId97" Type="http://schemas.openxmlformats.org/officeDocument/2006/relationships/image" Target="../media/image746.png"/><Relationship Id="rId120" Type="http://schemas.openxmlformats.org/officeDocument/2006/relationships/customXml" Target="../ink/ink758.xml"/><Relationship Id="rId358" Type="http://schemas.openxmlformats.org/officeDocument/2006/relationships/customXml" Target="../ink/ink877.xml"/><Relationship Id="rId162" Type="http://schemas.openxmlformats.org/officeDocument/2006/relationships/customXml" Target="../ink/ink779.xml"/><Relationship Id="rId218" Type="http://schemas.openxmlformats.org/officeDocument/2006/relationships/customXml" Target="../ink/ink807.xml"/><Relationship Id="rId425" Type="http://schemas.openxmlformats.org/officeDocument/2006/relationships/image" Target="../media/image910.png"/><Relationship Id="rId467" Type="http://schemas.openxmlformats.org/officeDocument/2006/relationships/image" Target="../media/image931.png"/><Relationship Id="rId271" Type="http://schemas.openxmlformats.org/officeDocument/2006/relationships/image" Target="../media/image833.png"/><Relationship Id="rId24" Type="http://schemas.openxmlformats.org/officeDocument/2006/relationships/customXml" Target="../ink/ink710.xml"/><Relationship Id="rId66" Type="http://schemas.openxmlformats.org/officeDocument/2006/relationships/customXml" Target="../ink/ink731.xml"/><Relationship Id="rId131" Type="http://schemas.openxmlformats.org/officeDocument/2006/relationships/image" Target="../media/image763.png"/><Relationship Id="rId327" Type="http://schemas.openxmlformats.org/officeDocument/2006/relationships/image" Target="../media/image861.png"/><Relationship Id="rId369" Type="http://schemas.openxmlformats.org/officeDocument/2006/relationships/image" Target="../media/image882.png"/><Relationship Id="rId534" Type="http://schemas.openxmlformats.org/officeDocument/2006/relationships/customXml" Target="../ink/ink965.xml"/><Relationship Id="rId173" Type="http://schemas.openxmlformats.org/officeDocument/2006/relationships/image" Target="../media/image784.png"/><Relationship Id="rId229" Type="http://schemas.openxmlformats.org/officeDocument/2006/relationships/image" Target="../media/image812.png"/><Relationship Id="rId380" Type="http://schemas.openxmlformats.org/officeDocument/2006/relationships/customXml" Target="../ink/ink888.xml"/><Relationship Id="rId436" Type="http://schemas.openxmlformats.org/officeDocument/2006/relationships/customXml" Target="../ink/ink916.xml"/><Relationship Id="rId240" Type="http://schemas.openxmlformats.org/officeDocument/2006/relationships/customXml" Target="../ink/ink818.xml"/><Relationship Id="rId478" Type="http://schemas.openxmlformats.org/officeDocument/2006/relationships/customXml" Target="../ink/ink937.xml"/><Relationship Id="rId35" Type="http://schemas.openxmlformats.org/officeDocument/2006/relationships/image" Target="../media/image715.png"/><Relationship Id="rId77" Type="http://schemas.openxmlformats.org/officeDocument/2006/relationships/image" Target="../media/image736.png"/><Relationship Id="rId100" Type="http://schemas.openxmlformats.org/officeDocument/2006/relationships/customXml" Target="../ink/ink748.xml"/><Relationship Id="rId282" Type="http://schemas.openxmlformats.org/officeDocument/2006/relationships/customXml" Target="../ink/ink839.xml"/><Relationship Id="rId338" Type="http://schemas.openxmlformats.org/officeDocument/2006/relationships/customXml" Target="../ink/ink867.xml"/><Relationship Id="rId503" Type="http://schemas.openxmlformats.org/officeDocument/2006/relationships/image" Target="../media/image949.png"/><Relationship Id="rId8" Type="http://schemas.openxmlformats.org/officeDocument/2006/relationships/customXml" Target="../ink/ink702.xml"/><Relationship Id="rId142" Type="http://schemas.openxmlformats.org/officeDocument/2006/relationships/customXml" Target="../ink/ink769.xml"/><Relationship Id="rId184" Type="http://schemas.openxmlformats.org/officeDocument/2006/relationships/customXml" Target="../ink/ink790.xml"/><Relationship Id="rId391" Type="http://schemas.openxmlformats.org/officeDocument/2006/relationships/image" Target="../media/image893.png"/><Relationship Id="rId405" Type="http://schemas.openxmlformats.org/officeDocument/2006/relationships/image" Target="../media/image900.png"/><Relationship Id="rId447" Type="http://schemas.openxmlformats.org/officeDocument/2006/relationships/image" Target="../media/image921.png"/><Relationship Id="rId251" Type="http://schemas.openxmlformats.org/officeDocument/2006/relationships/image" Target="../media/image823.png"/><Relationship Id="rId489" Type="http://schemas.openxmlformats.org/officeDocument/2006/relationships/image" Target="../media/image94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4.png"/><Relationship Id="rId299" Type="http://schemas.openxmlformats.org/officeDocument/2006/relationships/image" Target="../media/image1114.png"/><Relationship Id="rId21" Type="http://schemas.openxmlformats.org/officeDocument/2006/relationships/image" Target="../media/image976.png"/><Relationship Id="rId63" Type="http://schemas.openxmlformats.org/officeDocument/2006/relationships/image" Target="../media/image997.png"/><Relationship Id="rId159" Type="http://schemas.openxmlformats.org/officeDocument/2006/relationships/image" Target="../media/image1044.png"/><Relationship Id="rId324" Type="http://schemas.openxmlformats.org/officeDocument/2006/relationships/customXml" Target="../ink/ink1128.xml"/><Relationship Id="rId366" Type="http://schemas.openxmlformats.org/officeDocument/2006/relationships/customXml" Target="../ink/ink1149.xml"/><Relationship Id="rId170" Type="http://schemas.openxmlformats.org/officeDocument/2006/relationships/customXml" Target="../ink/ink1051.xml"/><Relationship Id="rId226" Type="http://schemas.openxmlformats.org/officeDocument/2006/relationships/customXml" Target="../ink/ink1079.xml"/><Relationship Id="rId268" Type="http://schemas.openxmlformats.org/officeDocument/2006/relationships/customXml" Target="../ink/ink1100.xml"/><Relationship Id="rId32" Type="http://schemas.openxmlformats.org/officeDocument/2006/relationships/customXml" Target="../ink/ink982.xml"/><Relationship Id="rId74" Type="http://schemas.openxmlformats.org/officeDocument/2006/relationships/customXml" Target="../ink/ink1003.xml"/><Relationship Id="rId128" Type="http://schemas.openxmlformats.org/officeDocument/2006/relationships/customXml" Target="../ink/ink1030.xml"/><Relationship Id="rId335" Type="http://schemas.openxmlformats.org/officeDocument/2006/relationships/image" Target="../media/image1132.png"/><Relationship Id="rId377" Type="http://schemas.openxmlformats.org/officeDocument/2006/relationships/image" Target="../media/image1153.png"/><Relationship Id="rId5" Type="http://schemas.openxmlformats.org/officeDocument/2006/relationships/image" Target="../media/image968.png"/><Relationship Id="rId95" Type="http://schemas.openxmlformats.org/officeDocument/2006/relationships/image" Target="../media/image1013.png"/><Relationship Id="rId160" Type="http://schemas.openxmlformats.org/officeDocument/2006/relationships/customXml" Target="../ink/ink1046.xml"/><Relationship Id="rId181" Type="http://schemas.openxmlformats.org/officeDocument/2006/relationships/image" Target="../media/image1055.png"/><Relationship Id="rId216" Type="http://schemas.openxmlformats.org/officeDocument/2006/relationships/customXml" Target="../ink/ink1074.xml"/><Relationship Id="rId237" Type="http://schemas.openxmlformats.org/officeDocument/2006/relationships/image" Target="../media/image1083.png"/><Relationship Id="rId402" Type="http://schemas.openxmlformats.org/officeDocument/2006/relationships/customXml" Target="../ink/ink1167.xml"/><Relationship Id="rId258" Type="http://schemas.openxmlformats.org/officeDocument/2006/relationships/customXml" Target="../ink/ink1095.xml"/><Relationship Id="rId279" Type="http://schemas.openxmlformats.org/officeDocument/2006/relationships/image" Target="../media/image1104.png"/><Relationship Id="rId22" Type="http://schemas.openxmlformats.org/officeDocument/2006/relationships/customXml" Target="../ink/ink977.xml"/><Relationship Id="rId43" Type="http://schemas.openxmlformats.org/officeDocument/2006/relationships/image" Target="../media/image987.png"/><Relationship Id="rId64" Type="http://schemas.openxmlformats.org/officeDocument/2006/relationships/customXml" Target="../ink/ink998.xml"/><Relationship Id="rId118" Type="http://schemas.openxmlformats.org/officeDocument/2006/relationships/customXml" Target="../ink/ink1025.xml"/><Relationship Id="rId139" Type="http://schemas.openxmlformats.org/officeDocument/2006/relationships/image" Target="../media/image1034.png"/><Relationship Id="rId290" Type="http://schemas.openxmlformats.org/officeDocument/2006/relationships/customXml" Target="../ink/ink1111.xml"/><Relationship Id="rId304" Type="http://schemas.openxmlformats.org/officeDocument/2006/relationships/customXml" Target="../ink/ink1118.xml"/><Relationship Id="rId325" Type="http://schemas.openxmlformats.org/officeDocument/2006/relationships/image" Target="../media/image1127.png"/><Relationship Id="rId346" Type="http://schemas.openxmlformats.org/officeDocument/2006/relationships/customXml" Target="../ink/ink1139.xml"/><Relationship Id="rId367" Type="http://schemas.openxmlformats.org/officeDocument/2006/relationships/image" Target="../media/image1148.png"/><Relationship Id="rId388" Type="http://schemas.openxmlformats.org/officeDocument/2006/relationships/customXml" Target="../ink/ink1160.xml"/><Relationship Id="rId85" Type="http://schemas.openxmlformats.org/officeDocument/2006/relationships/image" Target="../media/image1008.png"/><Relationship Id="rId150" Type="http://schemas.openxmlformats.org/officeDocument/2006/relationships/customXml" Target="../ink/ink1041.xml"/><Relationship Id="rId171" Type="http://schemas.openxmlformats.org/officeDocument/2006/relationships/image" Target="../media/image1050.png"/><Relationship Id="rId192" Type="http://schemas.openxmlformats.org/officeDocument/2006/relationships/customXml" Target="../ink/ink1062.xml"/><Relationship Id="rId206" Type="http://schemas.openxmlformats.org/officeDocument/2006/relationships/customXml" Target="../ink/ink1069.xml"/><Relationship Id="rId227" Type="http://schemas.openxmlformats.org/officeDocument/2006/relationships/image" Target="../media/image1078.png"/><Relationship Id="rId248" Type="http://schemas.openxmlformats.org/officeDocument/2006/relationships/customXml" Target="../ink/ink1090.xml"/><Relationship Id="rId269" Type="http://schemas.openxmlformats.org/officeDocument/2006/relationships/image" Target="../media/image1099.png"/><Relationship Id="rId12" Type="http://schemas.openxmlformats.org/officeDocument/2006/relationships/customXml" Target="../ink/ink972.xml"/><Relationship Id="rId33" Type="http://schemas.openxmlformats.org/officeDocument/2006/relationships/image" Target="../media/image982.png"/><Relationship Id="rId108" Type="http://schemas.openxmlformats.org/officeDocument/2006/relationships/customXml" Target="../ink/ink1020.xml"/><Relationship Id="rId129" Type="http://schemas.openxmlformats.org/officeDocument/2006/relationships/image" Target="../media/image1029.png"/><Relationship Id="rId280" Type="http://schemas.openxmlformats.org/officeDocument/2006/relationships/customXml" Target="../ink/ink1106.xml"/><Relationship Id="rId315" Type="http://schemas.openxmlformats.org/officeDocument/2006/relationships/image" Target="../media/image1122.png"/><Relationship Id="rId336" Type="http://schemas.openxmlformats.org/officeDocument/2006/relationships/customXml" Target="../ink/ink1134.xml"/><Relationship Id="rId357" Type="http://schemas.openxmlformats.org/officeDocument/2006/relationships/image" Target="../media/image1143.png"/><Relationship Id="rId54" Type="http://schemas.openxmlformats.org/officeDocument/2006/relationships/customXml" Target="../ink/ink993.xml"/><Relationship Id="rId75" Type="http://schemas.openxmlformats.org/officeDocument/2006/relationships/image" Target="../media/image1003.png"/><Relationship Id="rId96" Type="http://schemas.openxmlformats.org/officeDocument/2006/relationships/customXml" Target="../ink/ink1014.xml"/><Relationship Id="rId140" Type="http://schemas.openxmlformats.org/officeDocument/2006/relationships/customXml" Target="../ink/ink1036.xml"/><Relationship Id="rId161" Type="http://schemas.openxmlformats.org/officeDocument/2006/relationships/image" Target="../media/image1045.png"/><Relationship Id="rId182" Type="http://schemas.openxmlformats.org/officeDocument/2006/relationships/customXml" Target="../ink/ink1057.xml"/><Relationship Id="rId217" Type="http://schemas.openxmlformats.org/officeDocument/2006/relationships/image" Target="../media/image1073.png"/><Relationship Id="rId378" Type="http://schemas.openxmlformats.org/officeDocument/2006/relationships/customXml" Target="../ink/ink1155.xml"/><Relationship Id="rId399" Type="http://schemas.openxmlformats.org/officeDocument/2006/relationships/image" Target="../media/image1164.png"/><Relationship Id="rId403" Type="http://schemas.openxmlformats.org/officeDocument/2006/relationships/image" Target="../media/image1166.png"/><Relationship Id="rId6" Type="http://schemas.openxmlformats.org/officeDocument/2006/relationships/customXml" Target="../ink/ink969.xml"/><Relationship Id="rId238" Type="http://schemas.openxmlformats.org/officeDocument/2006/relationships/customXml" Target="../ink/ink1085.xml"/><Relationship Id="rId259" Type="http://schemas.openxmlformats.org/officeDocument/2006/relationships/image" Target="../media/image1094.png"/><Relationship Id="rId23" Type="http://schemas.openxmlformats.org/officeDocument/2006/relationships/image" Target="../media/image977.png"/><Relationship Id="rId119" Type="http://schemas.openxmlformats.org/officeDocument/2006/relationships/image" Target="../media/image1025.png"/><Relationship Id="rId270" Type="http://schemas.openxmlformats.org/officeDocument/2006/relationships/customXml" Target="../ink/ink1101.xml"/><Relationship Id="rId291" Type="http://schemas.openxmlformats.org/officeDocument/2006/relationships/image" Target="../media/image1110.png"/><Relationship Id="rId305" Type="http://schemas.openxmlformats.org/officeDocument/2006/relationships/image" Target="../media/image1117.png"/><Relationship Id="rId326" Type="http://schemas.openxmlformats.org/officeDocument/2006/relationships/customXml" Target="../ink/ink1129.xml"/><Relationship Id="rId347" Type="http://schemas.openxmlformats.org/officeDocument/2006/relationships/image" Target="../media/image1138.png"/><Relationship Id="rId44" Type="http://schemas.openxmlformats.org/officeDocument/2006/relationships/customXml" Target="../ink/ink988.xml"/><Relationship Id="rId65" Type="http://schemas.openxmlformats.org/officeDocument/2006/relationships/image" Target="../media/image998.png"/><Relationship Id="rId86" Type="http://schemas.openxmlformats.org/officeDocument/2006/relationships/customXml" Target="../ink/ink1009.xml"/><Relationship Id="rId130" Type="http://schemas.openxmlformats.org/officeDocument/2006/relationships/customXml" Target="../ink/ink1031.xml"/><Relationship Id="rId151" Type="http://schemas.openxmlformats.org/officeDocument/2006/relationships/image" Target="../media/image1040.png"/><Relationship Id="rId368" Type="http://schemas.openxmlformats.org/officeDocument/2006/relationships/customXml" Target="../ink/ink1150.xml"/><Relationship Id="rId389" Type="http://schemas.openxmlformats.org/officeDocument/2006/relationships/image" Target="../media/image1159.png"/><Relationship Id="rId172" Type="http://schemas.openxmlformats.org/officeDocument/2006/relationships/customXml" Target="../ink/ink1052.xml"/><Relationship Id="rId193" Type="http://schemas.openxmlformats.org/officeDocument/2006/relationships/image" Target="../media/image1061.png"/><Relationship Id="rId207" Type="http://schemas.openxmlformats.org/officeDocument/2006/relationships/image" Target="../media/image1068.png"/><Relationship Id="rId228" Type="http://schemas.openxmlformats.org/officeDocument/2006/relationships/customXml" Target="../ink/ink1080.xml"/><Relationship Id="rId249" Type="http://schemas.openxmlformats.org/officeDocument/2006/relationships/image" Target="../media/image1089.png"/><Relationship Id="rId13" Type="http://schemas.openxmlformats.org/officeDocument/2006/relationships/image" Target="../media/image972.png"/><Relationship Id="rId109" Type="http://schemas.openxmlformats.org/officeDocument/2006/relationships/image" Target="../media/image1020.png"/><Relationship Id="rId260" Type="http://schemas.openxmlformats.org/officeDocument/2006/relationships/customXml" Target="../ink/ink1096.xml"/><Relationship Id="rId281" Type="http://schemas.openxmlformats.org/officeDocument/2006/relationships/image" Target="../media/image1105.png"/><Relationship Id="rId316" Type="http://schemas.openxmlformats.org/officeDocument/2006/relationships/customXml" Target="../ink/ink1124.xml"/><Relationship Id="rId337" Type="http://schemas.openxmlformats.org/officeDocument/2006/relationships/image" Target="../media/image1133.png"/><Relationship Id="rId34" Type="http://schemas.openxmlformats.org/officeDocument/2006/relationships/customXml" Target="../ink/ink983.xml"/><Relationship Id="rId55" Type="http://schemas.openxmlformats.org/officeDocument/2006/relationships/image" Target="../media/image993.png"/><Relationship Id="rId76" Type="http://schemas.openxmlformats.org/officeDocument/2006/relationships/customXml" Target="../ink/ink1004.xml"/><Relationship Id="rId97" Type="http://schemas.openxmlformats.org/officeDocument/2006/relationships/image" Target="../media/image1014.png"/><Relationship Id="rId120" Type="http://schemas.openxmlformats.org/officeDocument/2006/relationships/customXml" Target="../ink/ink1026.xml"/><Relationship Id="rId141" Type="http://schemas.openxmlformats.org/officeDocument/2006/relationships/image" Target="../media/image1035.png"/><Relationship Id="rId358" Type="http://schemas.openxmlformats.org/officeDocument/2006/relationships/customXml" Target="../ink/ink1145.xml"/><Relationship Id="rId379" Type="http://schemas.openxmlformats.org/officeDocument/2006/relationships/image" Target="../media/image1154.png"/><Relationship Id="rId7" Type="http://schemas.openxmlformats.org/officeDocument/2006/relationships/image" Target="../media/image969.png"/><Relationship Id="rId162" Type="http://schemas.openxmlformats.org/officeDocument/2006/relationships/customXml" Target="../ink/ink1047.xml"/><Relationship Id="rId183" Type="http://schemas.openxmlformats.org/officeDocument/2006/relationships/image" Target="../media/image1056.png"/><Relationship Id="rId218" Type="http://schemas.openxmlformats.org/officeDocument/2006/relationships/customXml" Target="../ink/ink1075.xml"/><Relationship Id="rId239" Type="http://schemas.openxmlformats.org/officeDocument/2006/relationships/image" Target="../media/image1084.png"/><Relationship Id="rId390" Type="http://schemas.openxmlformats.org/officeDocument/2006/relationships/customXml" Target="../ink/ink1161.xml"/><Relationship Id="rId404" Type="http://schemas.openxmlformats.org/officeDocument/2006/relationships/customXml" Target="../ink/ink1168.xml"/><Relationship Id="rId250" Type="http://schemas.openxmlformats.org/officeDocument/2006/relationships/customXml" Target="../ink/ink1091.xml"/><Relationship Id="rId271" Type="http://schemas.openxmlformats.org/officeDocument/2006/relationships/image" Target="../media/image1100.png"/><Relationship Id="rId292" Type="http://schemas.openxmlformats.org/officeDocument/2006/relationships/customXml" Target="../ink/ink1112.xml"/><Relationship Id="rId306" Type="http://schemas.openxmlformats.org/officeDocument/2006/relationships/customXml" Target="../ink/ink1119.xml"/><Relationship Id="rId24" Type="http://schemas.openxmlformats.org/officeDocument/2006/relationships/customXml" Target="../ink/ink978.xml"/><Relationship Id="rId45" Type="http://schemas.openxmlformats.org/officeDocument/2006/relationships/image" Target="../media/image988.png"/><Relationship Id="rId66" Type="http://schemas.openxmlformats.org/officeDocument/2006/relationships/customXml" Target="../ink/ink999.xml"/><Relationship Id="rId87" Type="http://schemas.openxmlformats.org/officeDocument/2006/relationships/image" Target="../media/image1009.png"/><Relationship Id="rId110" Type="http://schemas.openxmlformats.org/officeDocument/2006/relationships/customXml" Target="../ink/ink1021.xml"/><Relationship Id="rId131" Type="http://schemas.openxmlformats.org/officeDocument/2006/relationships/image" Target="../media/image1030.png"/><Relationship Id="rId327" Type="http://schemas.openxmlformats.org/officeDocument/2006/relationships/image" Target="../media/image1128.png"/><Relationship Id="rId348" Type="http://schemas.openxmlformats.org/officeDocument/2006/relationships/customXml" Target="../ink/ink1140.xml"/><Relationship Id="rId369" Type="http://schemas.openxmlformats.org/officeDocument/2006/relationships/image" Target="../media/image1149.png"/><Relationship Id="rId152" Type="http://schemas.openxmlformats.org/officeDocument/2006/relationships/customXml" Target="../ink/ink1042.xml"/><Relationship Id="rId173" Type="http://schemas.openxmlformats.org/officeDocument/2006/relationships/image" Target="../media/image1051.png"/><Relationship Id="rId194" Type="http://schemas.openxmlformats.org/officeDocument/2006/relationships/customXml" Target="../ink/ink1063.xml"/><Relationship Id="rId208" Type="http://schemas.openxmlformats.org/officeDocument/2006/relationships/customXml" Target="../ink/ink1070.xml"/><Relationship Id="rId229" Type="http://schemas.openxmlformats.org/officeDocument/2006/relationships/image" Target="../media/image1079.png"/><Relationship Id="rId380" Type="http://schemas.openxmlformats.org/officeDocument/2006/relationships/customXml" Target="../ink/ink1156.xml"/><Relationship Id="rId240" Type="http://schemas.openxmlformats.org/officeDocument/2006/relationships/customXml" Target="../ink/ink1086.xml"/><Relationship Id="rId261" Type="http://schemas.openxmlformats.org/officeDocument/2006/relationships/image" Target="../media/image1095.png"/><Relationship Id="rId14" Type="http://schemas.openxmlformats.org/officeDocument/2006/relationships/customXml" Target="../ink/ink973.xml"/><Relationship Id="rId35" Type="http://schemas.openxmlformats.org/officeDocument/2006/relationships/image" Target="../media/image983.png"/><Relationship Id="rId56" Type="http://schemas.openxmlformats.org/officeDocument/2006/relationships/customXml" Target="../ink/ink994.xml"/><Relationship Id="rId77" Type="http://schemas.openxmlformats.org/officeDocument/2006/relationships/image" Target="../media/image1004.png"/><Relationship Id="rId100" Type="http://schemas.openxmlformats.org/officeDocument/2006/relationships/customXml" Target="../ink/ink1016.xml"/><Relationship Id="rId282" Type="http://schemas.openxmlformats.org/officeDocument/2006/relationships/customXml" Target="../ink/ink1107.xml"/><Relationship Id="rId317" Type="http://schemas.openxmlformats.org/officeDocument/2006/relationships/image" Target="../media/image1123.png"/><Relationship Id="rId338" Type="http://schemas.openxmlformats.org/officeDocument/2006/relationships/customXml" Target="../ink/ink1135.xml"/><Relationship Id="rId359" Type="http://schemas.openxmlformats.org/officeDocument/2006/relationships/image" Target="../media/image1144.png"/><Relationship Id="rId8" Type="http://schemas.openxmlformats.org/officeDocument/2006/relationships/customXml" Target="../ink/ink970.xml"/><Relationship Id="rId98" Type="http://schemas.openxmlformats.org/officeDocument/2006/relationships/customXml" Target="../ink/ink1015.xml"/><Relationship Id="rId121" Type="http://schemas.openxmlformats.org/officeDocument/2006/relationships/image" Target="../media/image872.png"/><Relationship Id="rId142" Type="http://schemas.openxmlformats.org/officeDocument/2006/relationships/customXml" Target="../ink/ink1037.xml"/><Relationship Id="rId163" Type="http://schemas.openxmlformats.org/officeDocument/2006/relationships/image" Target="../media/image1046.png"/><Relationship Id="rId184" Type="http://schemas.openxmlformats.org/officeDocument/2006/relationships/customXml" Target="../ink/ink1058.xml"/><Relationship Id="rId219" Type="http://schemas.openxmlformats.org/officeDocument/2006/relationships/image" Target="../media/image1074.png"/><Relationship Id="rId370" Type="http://schemas.openxmlformats.org/officeDocument/2006/relationships/customXml" Target="../ink/ink1151.xml"/><Relationship Id="rId391" Type="http://schemas.openxmlformats.org/officeDocument/2006/relationships/image" Target="../media/image1160.png"/><Relationship Id="rId405" Type="http://schemas.openxmlformats.org/officeDocument/2006/relationships/image" Target="../media/image1167.png"/><Relationship Id="rId230" Type="http://schemas.openxmlformats.org/officeDocument/2006/relationships/customXml" Target="../ink/ink1081.xml"/><Relationship Id="rId251" Type="http://schemas.openxmlformats.org/officeDocument/2006/relationships/image" Target="../media/image1090.png"/><Relationship Id="rId25" Type="http://schemas.openxmlformats.org/officeDocument/2006/relationships/image" Target="../media/image978.png"/><Relationship Id="rId46" Type="http://schemas.openxmlformats.org/officeDocument/2006/relationships/customXml" Target="../ink/ink989.xml"/><Relationship Id="rId67" Type="http://schemas.openxmlformats.org/officeDocument/2006/relationships/image" Target="../media/image999.png"/><Relationship Id="rId272" Type="http://schemas.openxmlformats.org/officeDocument/2006/relationships/customXml" Target="../ink/ink1102.xml"/><Relationship Id="rId293" Type="http://schemas.openxmlformats.org/officeDocument/2006/relationships/image" Target="../media/image1111.png"/><Relationship Id="rId307" Type="http://schemas.openxmlformats.org/officeDocument/2006/relationships/image" Target="../media/image1118.png"/><Relationship Id="rId328" Type="http://schemas.openxmlformats.org/officeDocument/2006/relationships/customXml" Target="../ink/ink1130.xml"/><Relationship Id="rId349" Type="http://schemas.openxmlformats.org/officeDocument/2006/relationships/image" Target="../media/image1139.png"/><Relationship Id="rId88" Type="http://schemas.openxmlformats.org/officeDocument/2006/relationships/customXml" Target="../ink/ink1010.xml"/><Relationship Id="rId111" Type="http://schemas.openxmlformats.org/officeDocument/2006/relationships/image" Target="../media/image1021.png"/><Relationship Id="rId132" Type="http://schemas.openxmlformats.org/officeDocument/2006/relationships/customXml" Target="../ink/ink1032.xml"/><Relationship Id="rId153" Type="http://schemas.openxmlformats.org/officeDocument/2006/relationships/image" Target="../media/image1041.png"/><Relationship Id="rId174" Type="http://schemas.openxmlformats.org/officeDocument/2006/relationships/customXml" Target="../ink/ink1053.xml"/><Relationship Id="rId195" Type="http://schemas.openxmlformats.org/officeDocument/2006/relationships/image" Target="../media/image1062.png"/><Relationship Id="rId209" Type="http://schemas.openxmlformats.org/officeDocument/2006/relationships/image" Target="../media/image1069.png"/><Relationship Id="rId360" Type="http://schemas.openxmlformats.org/officeDocument/2006/relationships/customXml" Target="../ink/ink1146.xml"/><Relationship Id="rId381" Type="http://schemas.openxmlformats.org/officeDocument/2006/relationships/image" Target="../media/image1155.png"/><Relationship Id="rId220" Type="http://schemas.openxmlformats.org/officeDocument/2006/relationships/customXml" Target="../ink/ink1076.xml"/><Relationship Id="rId241" Type="http://schemas.openxmlformats.org/officeDocument/2006/relationships/image" Target="../media/image1085.png"/><Relationship Id="rId15" Type="http://schemas.openxmlformats.org/officeDocument/2006/relationships/image" Target="../media/image973.png"/><Relationship Id="rId36" Type="http://schemas.openxmlformats.org/officeDocument/2006/relationships/customXml" Target="../ink/ink984.xml"/><Relationship Id="rId57" Type="http://schemas.openxmlformats.org/officeDocument/2006/relationships/image" Target="../media/image994.png"/><Relationship Id="rId262" Type="http://schemas.openxmlformats.org/officeDocument/2006/relationships/customXml" Target="../ink/ink1097.xml"/><Relationship Id="rId283" Type="http://schemas.openxmlformats.org/officeDocument/2006/relationships/image" Target="../media/image1106.png"/><Relationship Id="rId318" Type="http://schemas.openxmlformats.org/officeDocument/2006/relationships/customXml" Target="../ink/ink1125.xml"/><Relationship Id="rId339" Type="http://schemas.openxmlformats.org/officeDocument/2006/relationships/image" Target="../media/image1134.png"/><Relationship Id="rId78" Type="http://schemas.openxmlformats.org/officeDocument/2006/relationships/customXml" Target="../ink/ink1005.xml"/><Relationship Id="rId99" Type="http://schemas.openxmlformats.org/officeDocument/2006/relationships/image" Target="../media/image1015.png"/><Relationship Id="rId101" Type="http://schemas.openxmlformats.org/officeDocument/2006/relationships/image" Target="../media/image1016.png"/><Relationship Id="rId122" Type="http://schemas.openxmlformats.org/officeDocument/2006/relationships/customXml" Target="../ink/ink1027.xml"/><Relationship Id="rId143" Type="http://schemas.openxmlformats.org/officeDocument/2006/relationships/image" Target="../media/image1036.png"/><Relationship Id="rId164" Type="http://schemas.openxmlformats.org/officeDocument/2006/relationships/customXml" Target="../ink/ink1048.xml"/><Relationship Id="rId185" Type="http://schemas.openxmlformats.org/officeDocument/2006/relationships/image" Target="../media/image1057.png"/><Relationship Id="rId350" Type="http://schemas.openxmlformats.org/officeDocument/2006/relationships/customXml" Target="../ink/ink1141.xml"/><Relationship Id="rId371" Type="http://schemas.openxmlformats.org/officeDocument/2006/relationships/image" Target="../media/image1150.png"/><Relationship Id="rId406" Type="http://schemas.openxmlformats.org/officeDocument/2006/relationships/customXml" Target="../ink/ink1169.xml"/><Relationship Id="rId9" Type="http://schemas.openxmlformats.org/officeDocument/2006/relationships/image" Target="../media/image970.png"/><Relationship Id="rId210" Type="http://schemas.openxmlformats.org/officeDocument/2006/relationships/customXml" Target="../ink/ink1071.xml"/><Relationship Id="rId392" Type="http://schemas.openxmlformats.org/officeDocument/2006/relationships/customXml" Target="../ink/ink1162.xml"/><Relationship Id="rId26" Type="http://schemas.openxmlformats.org/officeDocument/2006/relationships/customXml" Target="../ink/ink979.xml"/><Relationship Id="rId231" Type="http://schemas.openxmlformats.org/officeDocument/2006/relationships/image" Target="../media/image1080.png"/><Relationship Id="rId252" Type="http://schemas.openxmlformats.org/officeDocument/2006/relationships/customXml" Target="../ink/ink1092.xml"/><Relationship Id="rId273" Type="http://schemas.openxmlformats.org/officeDocument/2006/relationships/image" Target="../media/image1101.png"/><Relationship Id="rId294" Type="http://schemas.openxmlformats.org/officeDocument/2006/relationships/customXml" Target="../ink/ink1113.xml"/><Relationship Id="rId308" Type="http://schemas.openxmlformats.org/officeDocument/2006/relationships/customXml" Target="../ink/ink1120.xml"/><Relationship Id="rId329" Type="http://schemas.openxmlformats.org/officeDocument/2006/relationships/image" Target="../media/image1129.png"/><Relationship Id="rId47" Type="http://schemas.openxmlformats.org/officeDocument/2006/relationships/image" Target="../media/image989.png"/><Relationship Id="rId68" Type="http://schemas.openxmlformats.org/officeDocument/2006/relationships/customXml" Target="../ink/ink1000.xml"/><Relationship Id="rId89" Type="http://schemas.openxmlformats.org/officeDocument/2006/relationships/image" Target="../media/image1010.png"/><Relationship Id="rId112" Type="http://schemas.openxmlformats.org/officeDocument/2006/relationships/customXml" Target="../ink/ink1022.xml"/><Relationship Id="rId133" Type="http://schemas.openxmlformats.org/officeDocument/2006/relationships/image" Target="../media/image1031.png"/><Relationship Id="rId154" Type="http://schemas.openxmlformats.org/officeDocument/2006/relationships/customXml" Target="../ink/ink1043.xml"/><Relationship Id="rId175" Type="http://schemas.openxmlformats.org/officeDocument/2006/relationships/image" Target="../media/image1052.png"/><Relationship Id="rId340" Type="http://schemas.openxmlformats.org/officeDocument/2006/relationships/customXml" Target="../ink/ink1136.xml"/><Relationship Id="rId361" Type="http://schemas.openxmlformats.org/officeDocument/2006/relationships/image" Target="../media/image1145.png"/><Relationship Id="rId196" Type="http://schemas.openxmlformats.org/officeDocument/2006/relationships/customXml" Target="../ink/ink1064.xml"/><Relationship Id="rId200" Type="http://schemas.openxmlformats.org/officeDocument/2006/relationships/customXml" Target="../ink/ink1066.xml"/><Relationship Id="rId382" Type="http://schemas.openxmlformats.org/officeDocument/2006/relationships/customXml" Target="../ink/ink1157.xml"/><Relationship Id="rId16" Type="http://schemas.openxmlformats.org/officeDocument/2006/relationships/customXml" Target="../ink/ink974.xml"/><Relationship Id="rId221" Type="http://schemas.openxmlformats.org/officeDocument/2006/relationships/image" Target="../media/image1075.png"/><Relationship Id="rId242" Type="http://schemas.openxmlformats.org/officeDocument/2006/relationships/customXml" Target="../ink/ink1087.xml"/><Relationship Id="rId263" Type="http://schemas.openxmlformats.org/officeDocument/2006/relationships/image" Target="../media/image1096.png"/><Relationship Id="rId284" Type="http://schemas.openxmlformats.org/officeDocument/2006/relationships/customXml" Target="../ink/ink1108.xml"/><Relationship Id="rId319" Type="http://schemas.openxmlformats.org/officeDocument/2006/relationships/image" Target="../media/image1124.png"/><Relationship Id="rId37" Type="http://schemas.openxmlformats.org/officeDocument/2006/relationships/image" Target="../media/image984.png"/><Relationship Id="rId58" Type="http://schemas.openxmlformats.org/officeDocument/2006/relationships/customXml" Target="../ink/ink995.xml"/><Relationship Id="rId79" Type="http://schemas.openxmlformats.org/officeDocument/2006/relationships/image" Target="../media/image1005.png"/><Relationship Id="rId102" Type="http://schemas.openxmlformats.org/officeDocument/2006/relationships/customXml" Target="../ink/ink1017.xml"/><Relationship Id="rId123" Type="http://schemas.openxmlformats.org/officeDocument/2006/relationships/image" Target="../media/image1026.png"/><Relationship Id="rId144" Type="http://schemas.openxmlformats.org/officeDocument/2006/relationships/customXml" Target="../ink/ink1038.xml"/><Relationship Id="rId330" Type="http://schemas.openxmlformats.org/officeDocument/2006/relationships/customXml" Target="../ink/ink1131.xml"/><Relationship Id="rId90" Type="http://schemas.openxmlformats.org/officeDocument/2006/relationships/customXml" Target="../ink/ink1011.xml"/><Relationship Id="rId165" Type="http://schemas.openxmlformats.org/officeDocument/2006/relationships/image" Target="../media/image1047.png"/><Relationship Id="rId186" Type="http://schemas.openxmlformats.org/officeDocument/2006/relationships/customXml" Target="../ink/ink1059.xml"/><Relationship Id="rId351" Type="http://schemas.openxmlformats.org/officeDocument/2006/relationships/image" Target="../media/image1140.png"/><Relationship Id="rId372" Type="http://schemas.openxmlformats.org/officeDocument/2006/relationships/customXml" Target="../ink/ink1152.xml"/><Relationship Id="rId393" Type="http://schemas.openxmlformats.org/officeDocument/2006/relationships/image" Target="../media/image1161.png"/><Relationship Id="rId407" Type="http://schemas.openxmlformats.org/officeDocument/2006/relationships/image" Target="../media/image1168.png"/><Relationship Id="rId211" Type="http://schemas.openxmlformats.org/officeDocument/2006/relationships/image" Target="../media/image1070.png"/><Relationship Id="rId232" Type="http://schemas.openxmlformats.org/officeDocument/2006/relationships/customXml" Target="../ink/ink1082.xml"/><Relationship Id="rId253" Type="http://schemas.openxmlformats.org/officeDocument/2006/relationships/image" Target="../media/image1091.png"/><Relationship Id="rId274" Type="http://schemas.openxmlformats.org/officeDocument/2006/relationships/customXml" Target="../ink/ink1103.xml"/><Relationship Id="rId295" Type="http://schemas.openxmlformats.org/officeDocument/2006/relationships/image" Target="../media/image1112.png"/><Relationship Id="rId309" Type="http://schemas.openxmlformats.org/officeDocument/2006/relationships/image" Target="../media/image1119.png"/><Relationship Id="rId27" Type="http://schemas.openxmlformats.org/officeDocument/2006/relationships/image" Target="../media/image979.png"/><Relationship Id="rId48" Type="http://schemas.openxmlformats.org/officeDocument/2006/relationships/customXml" Target="../ink/ink990.xml"/><Relationship Id="rId69" Type="http://schemas.openxmlformats.org/officeDocument/2006/relationships/image" Target="../media/image1000.png"/><Relationship Id="rId113" Type="http://schemas.openxmlformats.org/officeDocument/2006/relationships/image" Target="../media/image1022.png"/><Relationship Id="rId134" Type="http://schemas.openxmlformats.org/officeDocument/2006/relationships/customXml" Target="../ink/ink1033.xml"/><Relationship Id="rId320" Type="http://schemas.openxmlformats.org/officeDocument/2006/relationships/customXml" Target="../ink/ink1126.xml"/><Relationship Id="rId80" Type="http://schemas.openxmlformats.org/officeDocument/2006/relationships/customXml" Target="../ink/ink1006.xml"/><Relationship Id="rId155" Type="http://schemas.openxmlformats.org/officeDocument/2006/relationships/image" Target="../media/image1042.png"/><Relationship Id="rId176" Type="http://schemas.openxmlformats.org/officeDocument/2006/relationships/customXml" Target="../ink/ink1054.xml"/><Relationship Id="rId197" Type="http://schemas.openxmlformats.org/officeDocument/2006/relationships/image" Target="../media/image1063.png"/><Relationship Id="rId341" Type="http://schemas.openxmlformats.org/officeDocument/2006/relationships/image" Target="../media/image1135.png"/><Relationship Id="rId362" Type="http://schemas.openxmlformats.org/officeDocument/2006/relationships/customXml" Target="../ink/ink1147.xml"/><Relationship Id="rId383" Type="http://schemas.openxmlformats.org/officeDocument/2006/relationships/image" Target="../media/image1156.png"/><Relationship Id="rId201" Type="http://schemas.openxmlformats.org/officeDocument/2006/relationships/image" Target="../media/image1065.png"/><Relationship Id="rId222" Type="http://schemas.openxmlformats.org/officeDocument/2006/relationships/customXml" Target="../ink/ink1077.xml"/><Relationship Id="rId243" Type="http://schemas.openxmlformats.org/officeDocument/2006/relationships/image" Target="../media/image1086.png"/><Relationship Id="rId264" Type="http://schemas.openxmlformats.org/officeDocument/2006/relationships/customXml" Target="../ink/ink1098.xml"/><Relationship Id="rId285" Type="http://schemas.openxmlformats.org/officeDocument/2006/relationships/image" Target="../media/image1107.png"/><Relationship Id="rId17" Type="http://schemas.openxmlformats.org/officeDocument/2006/relationships/image" Target="../media/image974.png"/><Relationship Id="rId38" Type="http://schemas.openxmlformats.org/officeDocument/2006/relationships/customXml" Target="../ink/ink985.xml"/><Relationship Id="rId59" Type="http://schemas.openxmlformats.org/officeDocument/2006/relationships/image" Target="../media/image995.png"/><Relationship Id="rId103" Type="http://schemas.openxmlformats.org/officeDocument/2006/relationships/image" Target="../media/image1017.png"/><Relationship Id="rId124" Type="http://schemas.openxmlformats.org/officeDocument/2006/relationships/customXml" Target="../ink/ink1028.xml"/><Relationship Id="rId310" Type="http://schemas.openxmlformats.org/officeDocument/2006/relationships/customXml" Target="../ink/ink1121.xml"/><Relationship Id="rId70" Type="http://schemas.openxmlformats.org/officeDocument/2006/relationships/customXml" Target="../ink/ink1001.xml"/><Relationship Id="rId91" Type="http://schemas.openxmlformats.org/officeDocument/2006/relationships/image" Target="../media/image1011.png"/><Relationship Id="rId145" Type="http://schemas.openxmlformats.org/officeDocument/2006/relationships/image" Target="../media/image1037.png"/><Relationship Id="rId166" Type="http://schemas.openxmlformats.org/officeDocument/2006/relationships/customXml" Target="../ink/ink1049.xml"/><Relationship Id="rId187" Type="http://schemas.openxmlformats.org/officeDocument/2006/relationships/image" Target="../media/image1058.png"/><Relationship Id="rId331" Type="http://schemas.openxmlformats.org/officeDocument/2006/relationships/image" Target="../media/image1130.png"/><Relationship Id="rId352" Type="http://schemas.openxmlformats.org/officeDocument/2006/relationships/customXml" Target="../ink/ink1142.xml"/><Relationship Id="rId373" Type="http://schemas.openxmlformats.org/officeDocument/2006/relationships/image" Target="../media/image1151.png"/><Relationship Id="rId394" Type="http://schemas.openxmlformats.org/officeDocument/2006/relationships/customXml" Target="../ink/ink1163.xml"/><Relationship Id="rId408" Type="http://schemas.openxmlformats.org/officeDocument/2006/relationships/customXml" Target="../ink/ink1170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2.xml"/><Relationship Id="rId233" Type="http://schemas.openxmlformats.org/officeDocument/2006/relationships/image" Target="../media/image1081.png"/><Relationship Id="rId254" Type="http://schemas.openxmlformats.org/officeDocument/2006/relationships/customXml" Target="../ink/ink1093.xml"/><Relationship Id="rId28" Type="http://schemas.openxmlformats.org/officeDocument/2006/relationships/customXml" Target="../ink/ink980.xml"/><Relationship Id="rId49" Type="http://schemas.openxmlformats.org/officeDocument/2006/relationships/image" Target="../media/image990.png"/><Relationship Id="rId114" Type="http://schemas.openxmlformats.org/officeDocument/2006/relationships/customXml" Target="../ink/ink1023.xml"/><Relationship Id="rId275" Type="http://schemas.openxmlformats.org/officeDocument/2006/relationships/image" Target="../media/image1102.png"/><Relationship Id="rId296" Type="http://schemas.openxmlformats.org/officeDocument/2006/relationships/customXml" Target="../ink/ink1114.xml"/><Relationship Id="rId300" Type="http://schemas.openxmlformats.org/officeDocument/2006/relationships/customXml" Target="../ink/ink1116.xml"/><Relationship Id="rId60" Type="http://schemas.openxmlformats.org/officeDocument/2006/relationships/customXml" Target="../ink/ink996.xml"/><Relationship Id="rId81" Type="http://schemas.openxmlformats.org/officeDocument/2006/relationships/image" Target="../media/image1006.png"/><Relationship Id="rId135" Type="http://schemas.openxmlformats.org/officeDocument/2006/relationships/image" Target="../media/image1032.png"/><Relationship Id="rId156" Type="http://schemas.openxmlformats.org/officeDocument/2006/relationships/customXml" Target="../ink/ink1044.xml"/><Relationship Id="rId177" Type="http://schemas.openxmlformats.org/officeDocument/2006/relationships/image" Target="../media/image1053.png"/><Relationship Id="rId198" Type="http://schemas.openxmlformats.org/officeDocument/2006/relationships/customXml" Target="../ink/ink1065.xml"/><Relationship Id="rId321" Type="http://schemas.openxmlformats.org/officeDocument/2006/relationships/image" Target="../media/image1125.png"/><Relationship Id="rId342" Type="http://schemas.openxmlformats.org/officeDocument/2006/relationships/customXml" Target="../ink/ink1137.xml"/><Relationship Id="rId363" Type="http://schemas.openxmlformats.org/officeDocument/2006/relationships/image" Target="../media/image1146.png"/><Relationship Id="rId384" Type="http://schemas.openxmlformats.org/officeDocument/2006/relationships/customXml" Target="../ink/ink1158.xml"/><Relationship Id="rId202" Type="http://schemas.openxmlformats.org/officeDocument/2006/relationships/customXml" Target="../ink/ink1067.xml"/><Relationship Id="rId223" Type="http://schemas.openxmlformats.org/officeDocument/2006/relationships/image" Target="../media/image1076.png"/><Relationship Id="rId244" Type="http://schemas.openxmlformats.org/officeDocument/2006/relationships/customXml" Target="../ink/ink1088.xml"/><Relationship Id="rId18" Type="http://schemas.openxmlformats.org/officeDocument/2006/relationships/customXml" Target="../ink/ink975.xml"/><Relationship Id="rId39" Type="http://schemas.openxmlformats.org/officeDocument/2006/relationships/image" Target="../media/image985.png"/><Relationship Id="rId265" Type="http://schemas.openxmlformats.org/officeDocument/2006/relationships/image" Target="../media/image1097.png"/><Relationship Id="rId286" Type="http://schemas.openxmlformats.org/officeDocument/2006/relationships/customXml" Target="../ink/ink1109.xml"/><Relationship Id="rId50" Type="http://schemas.openxmlformats.org/officeDocument/2006/relationships/customXml" Target="../ink/ink991.xml"/><Relationship Id="rId104" Type="http://schemas.openxmlformats.org/officeDocument/2006/relationships/customXml" Target="../ink/ink1018.xml"/><Relationship Id="rId125" Type="http://schemas.openxmlformats.org/officeDocument/2006/relationships/image" Target="../media/image1027.png"/><Relationship Id="rId146" Type="http://schemas.openxmlformats.org/officeDocument/2006/relationships/customXml" Target="../ink/ink1039.xml"/><Relationship Id="rId167" Type="http://schemas.openxmlformats.org/officeDocument/2006/relationships/image" Target="../media/image1048.png"/><Relationship Id="rId188" Type="http://schemas.openxmlformats.org/officeDocument/2006/relationships/customXml" Target="../ink/ink1060.xml"/><Relationship Id="rId311" Type="http://schemas.openxmlformats.org/officeDocument/2006/relationships/image" Target="../media/image1120.png"/><Relationship Id="rId332" Type="http://schemas.openxmlformats.org/officeDocument/2006/relationships/customXml" Target="../ink/ink1132.xml"/><Relationship Id="rId353" Type="http://schemas.openxmlformats.org/officeDocument/2006/relationships/image" Target="../media/image1141.png"/><Relationship Id="rId374" Type="http://schemas.openxmlformats.org/officeDocument/2006/relationships/customXml" Target="../ink/ink1153.xml"/><Relationship Id="rId395" Type="http://schemas.openxmlformats.org/officeDocument/2006/relationships/image" Target="../media/image1162.png"/><Relationship Id="rId409" Type="http://schemas.openxmlformats.org/officeDocument/2006/relationships/image" Target="../media/image1169.png"/><Relationship Id="rId71" Type="http://schemas.openxmlformats.org/officeDocument/2006/relationships/image" Target="../media/image1001.png"/><Relationship Id="rId92" Type="http://schemas.openxmlformats.org/officeDocument/2006/relationships/customXml" Target="../ink/ink1012.xml"/><Relationship Id="rId213" Type="http://schemas.openxmlformats.org/officeDocument/2006/relationships/image" Target="../media/image1071.png"/><Relationship Id="rId234" Type="http://schemas.openxmlformats.org/officeDocument/2006/relationships/customXml" Target="../ink/ink1083.xml"/><Relationship Id="rId2" Type="http://schemas.openxmlformats.org/officeDocument/2006/relationships/customXml" Target="../ink/ink967.xml"/><Relationship Id="rId29" Type="http://schemas.openxmlformats.org/officeDocument/2006/relationships/image" Target="../media/image980.png"/><Relationship Id="rId255" Type="http://schemas.openxmlformats.org/officeDocument/2006/relationships/image" Target="../media/image1092.png"/><Relationship Id="rId276" Type="http://schemas.openxmlformats.org/officeDocument/2006/relationships/customXml" Target="../ink/ink1104.xml"/><Relationship Id="rId297" Type="http://schemas.openxmlformats.org/officeDocument/2006/relationships/image" Target="../media/image1113.png"/><Relationship Id="rId40" Type="http://schemas.openxmlformats.org/officeDocument/2006/relationships/customXml" Target="../ink/ink986.xml"/><Relationship Id="rId115" Type="http://schemas.openxmlformats.org/officeDocument/2006/relationships/image" Target="../media/image1023.png"/><Relationship Id="rId136" Type="http://schemas.openxmlformats.org/officeDocument/2006/relationships/customXml" Target="../ink/ink1034.xml"/><Relationship Id="rId157" Type="http://schemas.openxmlformats.org/officeDocument/2006/relationships/image" Target="../media/image1043.png"/><Relationship Id="rId178" Type="http://schemas.openxmlformats.org/officeDocument/2006/relationships/customXml" Target="../ink/ink1055.xml"/><Relationship Id="rId301" Type="http://schemas.openxmlformats.org/officeDocument/2006/relationships/image" Target="../media/image1115.png"/><Relationship Id="rId322" Type="http://schemas.openxmlformats.org/officeDocument/2006/relationships/customXml" Target="../ink/ink1127.xml"/><Relationship Id="rId343" Type="http://schemas.openxmlformats.org/officeDocument/2006/relationships/image" Target="../media/image1136.png"/><Relationship Id="rId364" Type="http://schemas.openxmlformats.org/officeDocument/2006/relationships/customXml" Target="../ink/ink1148.xml"/><Relationship Id="rId61" Type="http://schemas.openxmlformats.org/officeDocument/2006/relationships/image" Target="../media/image996.png"/><Relationship Id="rId82" Type="http://schemas.openxmlformats.org/officeDocument/2006/relationships/customXml" Target="../ink/ink1007.xml"/><Relationship Id="rId199" Type="http://schemas.openxmlformats.org/officeDocument/2006/relationships/image" Target="../media/image1064.png"/><Relationship Id="rId203" Type="http://schemas.openxmlformats.org/officeDocument/2006/relationships/image" Target="../media/image1066.png"/><Relationship Id="rId385" Type="http://schemas.openxmlformats.org/officeDocument/2006/relationships/image" Target="../media/image1157.png"/><Relationship Id="rId19" Type="http://schemas.openxmlformats.org/officeDocument/2006/relationships/image" Target="../media/image975.png"/><Relationship Id="rId224" Type="http://schemas.openxmlformats.org/officeDocument/2006/relationships/customXml" Target="../ink/ink1078.xml"/><Relationship Id="rId245" Type="http://schemas.openxmlformats.org/officeDocument/2006/relationships/image" Target="../media/image1087.png"/><Relationship Id="rId266" Type="http://schemas.openxmlformats.org/officeDocument/2006/relationships/customXml" Target="../ink/ink1099.xml"/><Relationship Id="rId287" Type="http://schemas.openxmlformats.org/officeDocument/2006/relationships/image" Target="../media/image1108.png"/><Relationship Id="rId410" Type="http://schemas.openxmlformats.org/officeDocument/2006/relationships/customXml" Target="../ink/ink1171.xml"/><Relationship Id="rId30" Type="http://schemas.openxmlformats.org/officeDocument/2006/relationships/customXml" Target="../ink/ink981.xml"/><Relationship Id="rId105" Type="http://schemas.openxmlformats.org/officeDocument/2006/relationships/image" Target="../media/image1018.png"/><Relationship Id="rId126" Type="http://schemas.openxmlformats.org/officeDocument/2006/relationships/customXml" Target="../ink/ink1029.xml"/><Relationship Id="rId147" Type="http://schemas.openxmlformats.org/officeDocument/2006/relationships/image" Target="../media/image1038.png"/><Relationship Id="rId168" Type="http://schemas.openxmlformats.org/officeDocument/2006/relationships/customXml" Target="../ink/ink1050.xml"/><Relationship Id="rId312" Type="http://schemas.openxmlformats.org/officeDocument/2006/relationships/customXml" Target="../ink/ink1122.xml"/><Relationship Id="rId333" Type="http://schemas.openxmlformats.org/officeDocument/2006/relationships/image" Target="../media/image1131.png"/><Relationship Id="rId354" Type="http://schemas.openxmlformats.org/officeDocument/2006/relationships/customXml" Target="../ink/ink1143.xml"/><Relationship Id="rId51" Type="http://schemas.openxmlformats.org/officeDocument/2006/relationships/image" Target="../media/image991.png"/><Relationship Id="rId72" Type="http://schemas.openxmlformats.org/officeDocument/2006/relationships/customXml" Target="../ink/ink1002.xml"/><Relationship Id="rId93" Type="http://schemas.openxmlformats.org/officeDocument/2006/relationships/image" Target="../media/image1012.png"/><Relationship Id="rId189" Type="http://schemas.openxmlformats.org/officeDocument/2006/relationships/image" Target="../media/image1059.png"/><Relationship Id="rId375" Type="http://schemas.openxmlformats.org/officeDocument/2006/relationships/image" Target="../media/image1152.png"/><Relationship Id="rId396" Type="http://schemas.openxmlformats.org/officeDocument/2006/relationships/customXml" Target="../ink/ink1164.xml"/><Relationship Id="rId3" Type="http://schemas.openxmlformats.org/officeDocument/2006/relationships/image" Target="../media/image967.png"/><Relationship Id="rId214" Type="http://schemas.openxmlformats.org/officeDocument/2006/relationships/customXml" Target="../ink/ink1073.xml"/><Relationship Id="rId235" Type="http://schemas.openxmlformats.org/officeDocument/2006/relationships/image" Target="../media/image1082.png"/><Relationship Id="rId256" Type="http://schemas.openxmlformats.org/officeDocument/2006/relationships/customXml" Target="../ink/ink1094.xml"/><Relationship Id="rId277" Type="http://schemas.openxmlformats.org/officeDocument/2006/relationships/image" Target="../media/image1103.png"/><Relationship Id="rId298" Type="http://schemas.openxmlformats.org/officeDocument/2006/relationships/customXml" Target="../ink/ink1115.xml"/><Relationship Id="rId400" Type="http://schemas.openxmlformats.org/officeDocument/2006/relationships/customXml" Target="../ink/ink1166.xml"/><Relationship Id="rId116" Type="http://schemas.openxmlformats.org/officeDocument/2006/relationships/customXml" Target="../ink/ink1024.xml"/><Relationship Id="rId137" Type="http://schemas.openxmlformats.org/officeDocument/2006/relationships/image" Target="../media/image1033.png"/><Relationship Id="rId158" Type="http://schemas.openxmlformats.org/officeDocument/2006/relationships/customXml" Target="../ink/ink1045.xml"/><Relationship Id="rId302" Type="http://schemas.openxmlformats.org/officeDocument/2006/relationships/customXml" Target="../ink/ink1117.xml"/><Relationship Id="rId323" Type="http://schemas.openxmlformats.org/officeDocument/2006/relationships/image" Target="../media/image1126.png"/><Relationship Id="rId344" Type="http://schemas.openxmlformats.org/officeDocument/2006/relationships/customXml" Target="../ink/ink1138.xml"/><Relationship Id="rId20" Type="http://schemas.openxmlformats.org/officeDocument/2006/relationships/customXml" Target="../ink/ink976.xml"/><Relationship Id="rId41" Type="http://schemas.openxmlformats.org/officeDocument/2006/relationships/image" Target="../media/image986.png"/><Relationship Id="rId62" Type="http://schemas.openxmlformats.org/officeDocument/2006/relationships/customXml" Target="../ink/ink997.xml"/><Relationship Id="rId83" Type="http://schemas.openxmlformats.org/officeDocument/2006/relationships/image" Target="../media/image1007.png"/><Relationship Id="rId179" Type="http://schemas.openxmlformats.org/officeDocument/2006/relationships/image" Target="../media/image1054.png"/><Relationship Id="rId365" Type="http://schemas.openxmlformats.org/officeDocument/2006/relationships/image" Target="../media/image1147.png"/><Relationship Id="rId386" Type="http://schemas.openxmlformats.org/officeDocument/2006/relationships/customXml" Target="../ink/ink1159.xml"/><Relationship Id="rId190" Type="http://schemas.openxmlformats.org/officeDocument/2006/relationships/customXml" Target="../ink/ink1061.xml"/><Relationship Id="rId204" Type="http://schemas.openxmlformats.org/officeDocument/2006/relationships/customXml" Target="../ink/ink1068.xml"/><Relationship Id="rId225" Type="http://schemas.openxmlformats.org/officeDocument/2006/relationships/image" Target="../media/image1077.png"/><Relationship Id="rId246" Type="http://schemas.openxmlformats.org/officeDocument/2006/relationships/customXml" Target="../ink/ink1089.xml"/><Relationship Id="rId267" Type="http://schemas.openxmlformats.org/officeDocument/2006/relationships/image" Target="../media/image1098.png"/><Relationship Id="rId288" Type="http://schemas.openxmlformats.org/officeDocument/2006/relationships/customXml" Target="../ink/ink1110.xml"/><Relationship Id="rId411" Type="http://schemas.openxmlformats.org/officeDocument/2006/relationships/image" Target="../media/image1170.png"/><Relationship Id="rId106" Type="http://schemas.openxmlformats.org/officeDocument/2006/relationships/customXml" Target="../ink/ink1019.xml"/><Relationship Id="rId127" Type="http://schemas.openxmlformats.org/officeDocument/2006/relationships/image" Target="../media/image1028.png"/><Relationship Id="rId313" Type="http://schemas.openxmlformats.org/officeDocument/2006/relationships/image" Target="../media/image1121.png"/><Relationship Id="rId10" Type="http://schemas.openxmlformats.org/officeDocument/2006/relationships/customXml" Target="../ink/ink971.xml"/><Relationship Id="rId31" Type="http://schemas.openxmlformats.org/officeDocument/2006/relationships/image" Target="../media/image981.png"/><Relationship Id="rId52" Type="http://schemas.openxmlformats.org/officeDocument/2006/relationships/customXml" Target="../ink/ink992.xml"/><Relationship Id="rId73" Type="http://schemas.openxmlformats.org/officeDocument/2006/relationships/image" Target="../media/image1002.png"/><Relationship Id="rId94" Type="http://schemas.openxmlformats.org/officeDocument/2006/relationships/customXml" Target="../ink/ink1013.xml"/><Relationship Id="rId148" Type="http://schemas.openxmlformats.org/officeDocument/2006/relationships/customXml" Target="../ink/ink1040.xml"/><Relationship Id="rId169" Type="http://schemas.openxmlformats.org/officeDocument/2006/relationships/image" Target="../media/image1049.png"/><Relationship Id="rId334" Type="http://schemas.openxmlformats.org/officeDocument/2006/relationships/customXml" Target="../ink/ink1133.xml"/><Relationship Id="rId355" Type="http://schemas.openxmlformats.org/officeDocument/2006/relationships/image" Target="../media/image1142.png"/><Relationship Id="rId376" Type="http://schemas.openxmlformats.org/officeDocument/2006/relationships/customXml" Target="../ink/ink1154.xml"/><Relationship Id="rId397" Type="http://schemas.openxmlformats.org/officeDocument/2006/relationships/image" Target="../media/image1163.png"/><Relationship Id="rId4" Type="http://schemas.openxmlformats.org/officeDocument/2006/relationships/customXml" Target="../ink/ink968.xml"/><Relationship Id="rId180" Type="http://schemas.openxmlformats.org/officeDocument/2006/relationships/customXml" Target="../ink/ink1056.xml"/><Relationship Id="rId215" Type="http://schemas.openxmlformats.org/officeDocument/2006/relationships/image" Target="../media/image1072.png"/><Relationship Id="rId236" Type="http://schemas.openxmlformats.org/officeDocument/2006/relationships/customXml" Target="../ink/ink1084.xml"/><Relationship Id="rId257" Type="http://schemas.openxmlformats.org/officeDocument/2006/relationships/image" Target="../media/image1093.png"/><Relationship Id="rId278" Type="http://schemas.openxmlformats.org/officeDocument/2006/relationships/customXml" Target="../ink/ink1105.xml"/><Relationship Id="rId401" Type="http://schemas.openxmlformats.org/officeDocument/2006/relationships/image" Target="../media/image1165.png"/><Relationship Id="rId303" Type="http://schemas.openxmlformats.org/officeDocument/2006/relationships/image" Target="../media/image1116.png"/><Relationship Id="rId42" Type="http://schemas.openxmlformats.org/officeDocument/2006/relationships/customXml" Target="../ink/ink987.xml"/><Relationship Id="rId84" Type="http://schemas.openxmlformats.org/officeDocument/2006/relationships/customXml" Target="../ink/ink1008.xml"/><Relationship Id="rId138" Type="http://schemas.openxmlformats.org/officeDocument/2006/relationships/customXml" Target="../ink/ink1035.xml"/><Relationship Id="rId345" Type="http://schemas.openxmlformats.org/officeDocument/2006/relationships/image" Target="../media/image1137.png"/><Relationship Id="rId387" Type="http://schemas.openxmlformats.org/officeDocument/2006/relationships/image" Target="../media/image1158.png"/><Relationship Id="rId191" Type="http://schemas.openxmlformats.org/officeDocument/2006/relationships/image" Target="../media/image1060.png"/><Relationship Id="rId205" Type="http://schemas.openxmlformats.org/officeDocument/2006/relationships/image" Target="../media/image1067.png"/><Relationship Id="rId247" Type="http://schemas.openxmlformats.org/officeDocument/2006/relationships/image" Target="../media/image1088.png"/><Relationship Id="rId107" Type="http://schemas.openxmlformats.org/officeDocument/2006/relationships/image" Target="../media/image1019.png"/><Relationship Id="rId289" Type="http://schemas.openxmlformats.org/officeDocument/2006/relationships/image" Target="../media/image1109.png"/><Relationship Id="rId11" Type="http://schemas.openxmlformats.org/officeDocument/2006/relationships/image" Target="../media/image971.png"/><Relationship Id="rId53" Type="http://schemas.openxmlformats.org/officeDocument/2006/relationships/image" Target="../media/image992.png"/><Relationship Id="rId149" Type="http://schemas.openxmlformats.org/officeDocument/2006/relationships/image" Target="../media/image1039.png"/><Relationship Id="rId314" Type="http://schemas.openxmlformats.org/officeDocument/2006/relationships/customXml" Target="../ink/ink1123.xml"/><Relationship Id="rId356" Type="http://schemas.openxmlformats.org/officeDocument/2006/relationships/customXml" Target="../ink/ink1144.xml"/><Relationship Id="rId398" Type="http://schemas.openxmlformats.org/officeDocument/2006/relationships/customXml" Target="../ink/ink116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8.png"/><Relationship Id="rId21" Type="http://schemas.openxmlformats.org/officeDocument/2006/relationships/image" Target="../media/image1180.png"/><Relationship Id="rId42" Type="http://schemas.openxmlformats.org/officeDocument/2006/relationships/customXml" Target="../ink/ink1192.xml"/><Relationship Id="rId63" Type="http://schemas.openxmlformats.org/officeDocument/2006/relationships/image" Target="../media/image1201.png"/><Relationship Id="rId84" Type="http://schemas.openxmlformats.org/officeDocument/2006/relationships/customXml" Target="../ink/ink1213.xml"/><Relationship Id="rId138" Type="http://schemas.openxmlformats.org/officeDocument/2006/relationships/customXml" Target="../ink/ink1240.xml"/><Relationship Id="rId159" Type="http://schemas.openxmlformats.org/officeDocument/2006/relationships/image" Target="../media/image1249.png"/><Relationship Id="rId170" Type="http://schemas.openxmlformats.org/officeDocument/2006/relationships/customXml" Target="../ink/ink1256.xml"/><Relationship Id="rId191" Type="http://schemas.openxmlformats.org/officeDocument/2006/relationships/image" Target="../media/image1265.png"/><Relationship Id="rId205" Type="http://schemas.openxmlformats.org/officeDocument/2006/relationships/image" Target="../media/image1272.png"/><Relationship Id="rId226" Type="http://schemas.openxmlformats.org/officeDocument/2006/relationships/customXml" Target="../ink/ink1284.xml"/><Relationship Id="rId247" Type="http://schemas.openxmlformats.org/officeDocument/2006/relationships/image" Target="../media/image1293.png"/><Relationship Id="rId107" Type="http://schemas.openxmlformats.org/officeDocument/2006/relationships/image" Target="../media/image1223.png"/><Relationship Id="rId268" Type="http://schemas.openxmlformats.org/officeDocument/2006/relationships/customXml" Target="../ink/ink1305.xml"/><Relationship Id="rId11" Type="http://schemas.openxmlformats.org/officeDocument/2006/relationships/image" Target="../media/image1175.png"/><Relationship Id="rId32" Type="http://schemas.openxmlformats.org/officeDocument/2006/relationships/customXml" Target="../ink/ink1187.xml"/><Relationship Id="rId53" Type="http://schemas.openxmlformats.org/officeDocument/2006/relationships/image" Target="../media/image1196.png"/><Relationship Id="rId74" Type="http://schemas.openxmlformats.org/officeDocument/2006/relationships/customXml" Target="../ink/ink1208.xml"/><Relationship Id="rId128" Type="http://schemas.openxmlformats.org/officeDocument/2006/relationships/customXml" Target="../ink/ink1235.xml"/><Relationship Id="rId149" Type="http://schemas.openxmlformats.org/officeDocument/2006/relationships/image" Target="../media/image1244.png"/><Relationship Id="rId5" Type="http://schemas.openxmlformats.org/officeDocument/2006/relationships/image" Target="../media/image1172.png"/><Relationship Id="rId95" Type="http://schemas.openxmlformats.org/officeDocument/2006/relationships/image" Target="../media/image1217.png"/><Relationship Id="rId160" Type="http://schemas.openxmlformats.org/officeDocument/2006/relationships/customXml" Target="../ink/ink1251.xml"/><Relationship Id="rId181" Type="http://schemas.openxmlformats.org/officeDocument/2006/relationships/image" Target="../media/image1260.png"/><Relationship Id="rId216" Type="http://schemas.openxmlformats.org/officeDocument/2006/relationships/customXml" Target="../ink/ink1279.xml"/><Relationship Id="rId237" Type="http://schemas.openxmlformats.org/officeDocument/2006/relationships/image" Target="../media/image1288.png"/><Relationship Id="rId258" Type="http://schemas.openxmlformats.org/officeDocument/2006/relationships/customXml" Target="../ink/ink1300.xml"/><Relationship Id="rId279" Type="http://schemas.openxmlformats.org/officeDocument/2006/relationships/image" Target="../media/image1309.png"/><Relationship Id="rId22" Type="http://schemas.openxmlformats.org/officeDocument/2006/relationships/customXml" Target="../ink/ink1182.xml"/><Relationship Id="rId43" Type="http://schemas.openxmlformats.org/officeDocument/2006/relationships/image" Target="../media/image1191.png"/><Relationship Id="rId64" Type="http://schemas.openxmlformats.org/officeDocument/2006/relationships/customXml" Target="../ink/ink1203.xml"/><Relationship Id="rId118" Type="http://schemas.openxmlformats.org/officeDocument/2006/relationships/customXml" Target="../ink/ink1230.xml"/><Relationship Id="rId139" Type="http://schemas.openxmlformats.org/officeDocument/2006/relationships/image" Target="../media/image1239.png"/><Relationship Id="rId85" Type="http://schemas.openxmlformats.org/officeDocument/2006/relationships/image" Target="../media/image1212.png"/><Relationship Id="rId150" Type="http://schemas.openxmlformats.org/officeDocument/2006/relationships/customXml" Target="../ink/ink1246.xml"/><Relationship Id="rId171" Type="http://schemas.openxmlformats.org/officeDocument/2006/relationships/image" Target="../media/image1255.png"/><Relationship Id="rId192" Type="http://schemas.openxmlformats.org/officeDocument/2006/relationships/customXml" Target="../ink/ink1267.xml"/><Relationship Id="rId206" Type="http://schemas.openxmlformats.org/officeDocument/2006/relationships/customXml" Target="../ink/ink1274.xml"/><Relationship Id="rId227" Type="http://schemas.openxmlformats.org/officeDocument/2006/relationships/image" Target="../media/image1283.png"/><Relationship Id="rId248" Type="http://schemas.openxmlformats.org/officeDocument/2006/relationships/customXml" Target="../ink/ink1295.xml"/><Relationship Id="rId269" Type="http://schemas.openxmlformats.org/officeDocument/2006/relationships/image" Target="../media/image1304.png"/><Relationship Id="rId12" Type="http://schemas.openxmlformats.org/officeDocument/2006/relationships/customXml" Target="../ink/ink1177.xml"/><Relationship Id="rId33" Type="http://schemas.openxmlformats.org/officeDocument/2006/relationships/image" Target="../media/image1186.png"/><Relationship Id="rId108" Type="http://schemas.openxmlformats.org/officeDocument/2006/relationships/customXml" Target="../ink/ink1225.xml"/><Relationship Id="rId129" Type="http://schemas.openxmlformats.org/officeDocument/2006/relationships/image" Target="../media/image1234.png"/><Relationship Id="rId280" Type="http://schemas.openxmlformats.org/officeDocument/2006/relationships/customXml" Target="../ink/ink1311.xml"/><Relationship Id="rId54" Type="http://schemas.openxmlformats.org/officeDocument/2006/relationships/customXml" Target="../ink/ink1198.xml"/><Relationship Id="rId75" Type="http://schemas.openxmlformats.org/officeDocument/2006/relationships/image" Target="../media/image1207.png"/><Relationship Id="rId96" Type="http://schemas.openxmlformats.org/officeDocument/2006/relationships/customXml" Target="../ink/ink1219.xml"/><Relationship Id="rId140" Type="http://schemas.openxmlformats.org/officeDocument/2006/relationships/customXml" Target="../ink/ink1241.xml"/><Relationship Id="rId161" Type="http://schemas.openxmlformats.org/officeDocument/2006/relationships/image" Target="../media/image1250.png"/><Relationship Id="rId182" Type="http://schemas.openxmlformats.org/officeDocument/2006/relationships/customXml" Target="../ink/ink1262.xml"/><Relationship Id="rId217" Type="http://schemas.openxmlformats.org/officeDocument/2006/relationships/image" Target="../media/image1278.png"/><Relationship Id="rId6" Type="http://schemas.openxmlformats.org/officeDocument/2006/relationships/customXml" Target="../ink/ink1174.xml"/><Relationship Id="rId238" Type="http://schemas.openxmlformats.org/officeDocument/2006/relationships/customXml" Target="../ink/ink1290.xml"/><Relationship Id="rId259" Type="http://schemas.openxmlformats.org/officeDocument/2006/relationships/image" Target="../media/image1299.png"/><Relationship Id="rId23" Type="http://schemas.openxmlformats.org/officeDocument/2006/relationships/image" Target="../media/image1181.png"/><Relationship Id="rId119" Type="http://schemas.openxmlformats.org/officeDocument/2006/relationships/image" Target="../media/image1229.png"/><Relationship Id="rId270" Type="http://schemas.openxmlformats.org/officeDocument/2006/relationships/customXml" Target="../ink/ink1306.xml"/><Relationship Id="rId44" Type="http://schemas.openxmlformats.org/officeDocument/2006/relationships/customXml" Target="../ink/ink1193.xml"/><Relationship Id="rId65" Type="http://schemas.openxmlformats.org/officeDocument/2006/relationships/image" Target="../media/image1202.png"/><Relationship Id="rId86" Type="http://schemas.openxmlformats.org/officeDocument/2006/relationships/customXml" Target="../ink/ink1214.xml"/><Relationship Id="rId130" Type="http://schemas.openxmlformats.org/officeDocument/2006/relationships/customXml" Target="../ink/ink1236.xml"/><Relationship Id="rId151" Type="http://schemas.openxmlformats.org/officeDocument/2006/relationships/image" Target="../media/image1245.png"/><Relationship Id="rId172" Type="http://schemas.openxmlformats.org/officeDocument/2006/relationships/customXml" Target="../ink/ink1257.xml"/><Relationship Id="rId193" Type="http://schemas.openxmlformats.org/officeDocument/2006/relationships/image" Target="../media/image1266.png"/><Relationship Id="rId207" Type="http://schemas.openxmlformats.org/officeDocument/2006/relationships/image" Target="../media/image1273.png"/><Relationship Id="rId228" Type="http://schemas.openxmlformats.org/officeDocument/2006/relationships/customXml" Target="../ink/ink1285.xml"/><Relationship Id="rId249" Type="http://schemas.openxmlformats.org/officeDocument/2006/relationships/image" Target="../media/image1294.png"/><Relationship Id="rId13" Type="http://schemas.openxmlformats.org/officeDocument/2006/relationships/image" Target="../media/image1176.png"/><Relationship Id="rId18" Type="http://schemas.openxmlformats.org/officeDocument/2006/relationships/customXml" Target="../ink/ink1180.xml"/><Relationship Id="rId39" Type="http://schemas.openxmlformats.org/officeDocument/2006/relationships/image" Target="../media/image1189.png"/><Relationship Id="rId109" Type="http://schemas.openxmlformats.org/officeDocument/2006/relationships/image" Target="../media/image1224.png"/><Relationship Id="rId260" Type="http://schemas.openxmlformats.org/officeDocument/2006/relationships/customXml" Target="../ink/ink1301.xml"/><Relationship Id="rId265" Type="http://schemas.openxmlformats.org/officeDocument/2006/relationships/image" Target="../media/image1302.png"/><Relationship Id="rId281" Type="http://schemas.openxmlformats.org/officeDocument/2006/relationships/image" Target="../media/image1310.png"/><Relationship Id="rId34" Type="http://schemas.openxmlformats.org/officeDocument/2006/relationships/customXml" Target="../ink/ink1188.xml"/><Relationship Id="rId50" Type="http://schemas.openxmlformats.org/officeDocument/2006/relationships/customXml" Target="../ink/ink1196.xml"/><Relationship Id="rId55" Type="http://schemas.openxmlformats.org/officeDocument/2006/relationships/image" Target="../media/image1197.png"/><Relationship Id="rId76" Type="http://schemas.openxmlformats.org/officeDocument/2006/relationships/customXml" Target="../ink/ink1209.xml"/><Relationship Id="rId97" Type="http://schemas.openxmlformats.org/officeDocument/2006/relationships/image" Target="../media/image1218.png"/><Relationship Id="rId104" Type="http://schemas.openxmlformats.org/officeDocument/2006/relationships/customXml" Target="../ink/ink1223.xml"/><Relationship Id="rId120" Type="http://schemas.openxmlformats.org/officeDocument/2006/relationships/customXml" Target="../ink/ink1231.xml"/><Relationship Id="rId125" Type="http://schemas.openxmlformats.org/officeDocument/2006/relationships/image" Target="../media/image1232.png"/><Relationship Id="rId141" Type="http://schemas.openxmlformats.org/officeDocument/2006/relationships/image" Target="../media/image1240.png"/><Relationship Id="rId146" Type="http://schemas.openxmlformats.org/officeDocument/2006/relationships/customXml" Target="../ink/ink1244.xml"/><Relationship Id="rId167" Type="http://schemas.openxmlformats.org/officeDocument/2006/relationships/image" Target="../media/image1253.png"/><Relationship Id="rId188" Type="http://schemas.openxmlformats.org/officeDocument/2006/relationships/customXml" Target="../ink/ink1265.xml"/><Relationship Id="rId7" Type="http://schemas.openxmlformats.org/officeDocument/2006/relationships/image" Target="../media/image1173.png"/><Relationship Id="rId71" Type="http://schemas.openxmlformats.org/officeDocument/2006/relationships/image" Target="../media/image1205.png"/><Relationship Id="rId92" Type="http://schemas.openxmlformats.org/officeDocument/2006/relationships/customXml" Target="../ink/ink1217.xml"/><Relationship Id="rId162" Type="http://schemas.openxmlformats.org/officeDocument/2006/relationships/customXml" Target="../ink/ink1252.xml"/><Relationship Id="rId183" Type="http://schemas.openxmlformats.org/officeDocument/2006/relationships/image" Target="../media/image1261.png"/><Relationship Id="rId213" Type="http://schemas.openxmlformats.org/officeDocument/2006/relationships/image" Target="../media/image1276.png"/><Relationship Id="rId218" Type="http://schemas.openxmlformats.org/officeDocument/2006/relationships/customXml" Target="../ink/ink1280.xml"/><Relationship Id="rId234" Type="http://schemas.openxmlformats.org/officeDocument/2006/relationships/customXml" Target="../ink/ink1288.xml"/><Relationship Id="rId239" Type="http://schemas.openxmlformats.org/officeDocument/2006/relationships/image" Target="../media/image1289.png"/><Relationship Id="rId2" Type="http://schemas.openxmlformats.org/officeDocument/2006/relationships/customXml" Target="../ink/ink1172.xml"/><Relationship Id="rId29" Type="http://schemas.openxmlformats.org/officeDocument/2006/relationships/image" Target="../media/image1184.png"/><Relationship Id="rId250" Type="http://schemas.openxmlformats.org/officeDocument/2006/relationships/customXml" Target="../ink/ink1296.xml"/><Relationship Id="rId255" Type="http://schemas.openxmlformats.org/officeDocument/2006/relationships/image" Target="../media/image1297.png"/><Relationship Id="rId271" Type="http://schemas.openxmlformats.org/officeDocument/2006/relationships/image" Target="../media/image1305.png"/><Relationship Id="rId276" Type="http://schemas.openxmlformats.org/officeDocument/2006/relationships/customXml" Target="../ink/ink1309.xml"/><Relationship Id="rId24" Type="http://schemas.openxmlformats.org/officeDocument/2006/relationships/customXml" Target="../ink/ink1183.xml"/><Relationship Id="rId40" Type="http://schemas.openxmlformats.org/officeDocument/2006/relationships/customXml" Target="../ink/ink1191.xml"/><Relationship Id="rId45" Type="http://schemas.openxmlformats.org/officeDocument/2006/relationships/image" Target="../media/image1192.png"/><Relationship Id="rId66" Type="http://schemas.openxmlformats.org/officeDocument/2006/relationships/customXml" Target="../ink/ink1204.xml"/><Relationship Id="rId87" Type="http://schemas.openxmlformats.org/officeDocument/2006/relationships/image" Target="../media/image1213.png"/><Relationship Id="rId110" Type="http://schemas.openxmlformats.org/officeDocument/2006/relationships/customXml" Target="../ink/ink1226.xml"/><Relationship Id="rId115" Type="http://schemas.openxmlformats.org/officeDocument/2006/relationships/image" Target="../media/image1227.png"/><Relationship Id="rId131" Type="http://schemas.openxmlformats.org/officeDocument/2006/relationships/image" Target="../media/image1235.png"/><Relationship Id="rId136" Type="http://schemas.openxmlformats.org/officeDocument/2006/relationships/customXml" Target="../ink/ink1239.xml"/><Relationship Id="rId157" Type="http://schemas.openxmlformats.org/officeDocument/2006/relationships/image" Target="../media/image1248.png"/><Relationship Id="rId178" Type="http://schemas.openxmlformats.org/officeDocument/2006/relationships/customXml" Target="../ink/ink1260.xml"/><Relationship Id="rId61" Type="http://schemas.openxmlformats.org/officeDocument/2006/relationships/image" Target="../media/image1200.png"/><Relationship Id="rId82" Type="http://schemas.openxmlformats.org/officeDocument/2006/relationships/customXml" Target="../ink/ink1212.xml"/><Relationship Id="rId152" Type="http://schemas.openxmlformats.org/officeDocument/2006/relationships/customXml" Target="../ink/ink1247.xml"/><Relationship Id="rId173" Type="http://schemas.openxmlformats.org/officeDocument/2006/relationships/image" Target="../media/image1256.png"/><Relationship Id="rId194" Type="http://schemas.openxmlformats.org/officeDocument/2006/relationships/customXml" Target="../ink/ink1268.xml"/><Relationship Id="rId199" Type="http://schemas.openxmlformats.org/officeDocument/2006/relationships/image" Target="../media/image1269.png"/><Relationship Id="rId203" Type="http://schemas.openxmlformats.org/officeDocument/2006/relationships/image" Target="../media/image1271.png"/><Relationship Id="rId208" Type="http://schemas.openxmlformats.org/officeDocument/2006/relationships/customXml" Target="../ink/ink1275.xml"/><Relationship Id="rId229" Type="http://schemas.openxmlformats.org/officeDocument/2006/relationships/image" Target="../media/image1284.png"/><Relationship Id="rId19" Type="http://schemas.openxmlformats.org/officeDocument/2006/relationships/image" Target="../media/image1179.png"/><Relationship Id="rId224" Type="http://schemas.openxmlformats.org/officeDocument/2006/relationships/customXml" Target="../ink/ink1283.xml"/><Relationship Id="rId240" Type="http://schemas.openxmlformats.org/officeDocument/2006/relationships/customXml" Target="../ink/ink1291.xml"/><Relationship Id="rId245" Type="http://schemas.openxmlformats.org/officeDocument/2006/relationships/image" Target="../media/image1292.png"/><Relationship Id="rId261" Type="http://schemas.openxmlformats.org/officeDocument/2006/relationships/image" Target="../media/image1300.png"/><Relationship Id="rId266" Type="http://schemas.openxmlformats.org/officeDocument/2006/relationships/customXml" Target="../ink/ink1304.xml"/><Relationship Id="rId14" Type="http://schemas.openxmlformats.org/officeDocument/2006/relationships/customXml" Target="../ink/ink1178.xml"/><Relationship Id="rId30" Type="http://schemas.openxmlformats.org/officeDocument/2006/relationships/customXml" Target="../ink/ink1186.xml"/><Relationship Id="rId35" Type="http://schemas.openxmlformats.org/officeDocument/2006/relationships/image" Target="../media/image1187.png"/><Relationship Id="rId56" Type="http://schemas.openxmlformats.org/officeDocument/2006/relationships/customXml" Target="../ink/ink1199.xml"/><Relationship Id="rId77" Type="http://schemas.openxmlformats.org/officeDocument/2006/relationships/image" Target="../media/image1208.png"/><Relationship Id="rId100" Type="http://schemas.openxmlformats.org/officeDocument/2006/relationships/customXml" Target="../ink/ink1221.xml"/><Relationship Id="rId105" Type="http://schemas.openxmlformats.org/officeDocument/2006/relationships/image" Target="../media/image1222.png"/><Relationship Id="rId126" Type="http://schemas.openxmlformats.org/officeDocument/2006/relationships/customXml" Target="../ink/ink1234.xml"/><Relationship Id="rId147" Type="http://schemas.openxmlformats.org/officeDocument/2006/relationships/image" Target="../media/image1243.png"/><Relationship Id="rId168" Type="http://schemas.openxmlformats.org/officeDocument/2006/relationships/customXml" Target="../ink/ink1255.xml"/><Relationship Id="rId282" Type="http://schemas.openxmlformats.org/officeDocument/2006/relationships/customXml" Target="../ink/ink1312.xml"/><Relationship Id="rId8" Type="http://schemas.openxmlformats.org/officeDocument/2006/relationships/customXml" Target="../ink/ink1175.xml"/><Relationship Id="rId51" Type="http://schemas.openxmlformats.org/officeDocument/2006/relationships/image" Target="../media/image1195.png"/><Relationship Id="rId72" Type="http://schemas.openxmlformats.org/officeDocument/2006/relationships/customXml" Target="../ink/ink1207.xml"/><Relationship Id="rId93" Type="http://schemas.openxmlformats.org/officeDocument/2006/relationships/image" Target="../media/image1216.png"/><Relationship Id="rId98" Type="http://schemas.openxmlformats.org/officeDocument/2006/relationships/customXml" Target="../ink/ink1220.xml"/><Relationship Id="rId121" Type="http://schemas.openxmlformats.org/officeDocument/2006/relationships/image" Target="../media/image1230.png"/><Relationship Id="rId142" Type="http://schemas.openxmlformats.org/officeDocument/2006/relationships/customXml" Target="../ink/ink1242.xml"/><Relationship Id="rId163" Type="http://schemas.openxmlformats.org/officeDocument/2006/relationships/image" Target="../media/image1251.png"/><Relationship Id="rId184" Type="http://schemas.openxmlformats.org/officeDocument/2006/relationships/customXml" Target="../ink/ink1263.xml"/><Relationship Id="rId189" Type="http://schemas.openxmlformats.org/officeDocument/2006/relationships/image" Target="../media/image1264.png"/><Relationship Id="rId219" Type="http://schemas.openxmlformats.org/officeDocument/2006/relationships/image" Target="../media/image1279.png"/><Relationship Id="rId3" Type="http://schemas.openxmlformats.org/officeDocument/2006/relationships/image" Target="../media/image1171.png"/><Relationship Id="rId214" Type="http://schemas.openxmlformats.org/officeDocument/2006/relationships/customXml" Target="../ink/ink1278.xml"/><Relationship Id="rId230" Type="http://schemas.openxmlformats.org/officeDocument/2006/relationships/customXml" Target="../ink/ink1286.xml"/><Relationship Id="rId235" Type="http://schemas.openxmlformats.org/officeDocument/2006/relationships/image" Target="../media/image1287.png"/><Relationship Id="rId251" Type="http://schemas.openxmlformats.org/officeDocument/2006/relationships/image" Target="../media/image1295.png"/><Relationship Id="rId256" Type="http://schemas.openxmlformats.org/officeDocument/2006/relationships/customXml" Target="../ink/ink1299.xml"/><Relationship Id="rId277" Type="http://schemas.openxmlformats.org/officeDocument/2006/relationships/image" Target="../media/image1308.png"/><Relationship Id="rId25" Type="http://schemas.openxmlformats.org/officeDocument/2006/relationships/image" Target="../media/image1182.png"/><Relationship Id="rId46" Type="http://schemas.openxmlformats.org/officeDocument/2006/relationships/customXml" Target="../ink/ink1194.xml"/><Relationship Id="rId67" Type="http://schemas.openxmlformats.org/officeDocument/2006/relationships/image" Target="../media/image1203.png"/><Relationship Id="rId116" Type="http://schemas.openxmlformats.org/officeDocument/2006/relationships/customXml" Target="../ink/ink1229.xml"/><Relationship Id="rId137" Type="http://schemas.openxmlformats.org/officeDocument/2006/relationships/image" Target="../media/image1238.png"/><Relationship Id="rId158" Type="http://schemas.openxmlformats.org/officeDocument/2006/relationships/customXml" Target="../ink/ink1250.xml"/><Relationship Id="rId272" Type="http://schemas.openxmlformats.org/officeDocument/2006/relationships/customXml" Target="../ink/ink1307.xml"/><Relationship Id="rId20" Type="http://schemas.openxmlformats.org/officeDocument/2006/relationships/customXml" Target="../ink/ink1181.xml"/><Relationship Id="rId41" Type="http://schemas.openxmlformats.org/officeDocument/2006/relationships/image" Target="../media/image1190.png"/><Relationship Id="rId62" Type="http://schemas.openxmlformats.org/officeDocument/2006/relationships/customXml" Target="../ink/ink1202.xml"/><Relationship Id="rId83" Type="http://schemas.openxmlformats.org/officeDocument/2006/relationships/image" Target="../media/image1211.png"/><Relationship Id="rId88" Type="http://schemas.openxmlformats.org/officeDocument/2006/relationships/customXml" Target="../ink/ink1215.xml"/><Relationship Id="rId111" Type="http://schemas.openxmlformats.org/officeDocument/2006/relationships/image" Target="../media/image1225.png"/><Relationship Id="rId132" Type="http://schemas.openxmlformats.org/officeDocument/2006/relationships/customXml" Target="../ink/ink1237.xml"/><Relationship Id="rId153" Type="http://schemas.openxmlformats.org/officeDocument/2006/relationships/image" Target="../media/image1246.png"/><Relationship Id="rId174" Type="http://schemas.openxmlformats.org/officeDocument/2006/relationships/customXml" Target="../ink/ink1258.xml"/><Relationship Id="rId179" Type="http://schemas.openxmlformats.org/officeDocument/2006/relationships/image" Target="../media/image1259.png"/><Relationship Id="rId195" Type="http://schemas.openxmlformats.org/officeDocument/2006/relationships/image" Target="../media/image1267.png"/><Relationship Id="rId209" Type="http://schemas.openxmlformats.org/officeDocument/2006/relationships/image" Target="../media/image1274.png"/><Relationship Id="rId190" Type="http://schemas.openxmlformats.org/officeDocument/2006/relationships/customXml" Target="../ink/ink1266.xml"/><Relationship Id="rId204" Type="http://schemas.openxmlformats.org/officeDocument/2006/relationships/customXml" Target="../ink/ink1273.xml"/><Relationship Id="rId220" Type="http://schemas.openxmlformats.org/officeDocument/2006/relationships/customXml" Target="../ink/ink1281.xml"/><Relationship Id="rId225" Type="http://schemas.openxmlformats.org/officeDocument/2006/relationships/image" Target="../media/image1282.png"/><Relationship Id="rId241" Type="http://schemas.openxmlformats.org/officeDocument/2006/relationships/image" Target="../media/image1290.png"/><Relationship Id="rId246" Type="http://schemas.openxmlformats.org/officeDocument/2006/relationships/customXml" Target="../ink/ink1294.xml"/><Relationship Id="rId267" Type="http://schemas.openxmlformats.org/officeDocument/2006/relationships/image" Target="../media/image1303.png"/><Relationship Id="rId15" Type="http://schemas.openxmlformats.org/officeDocument/2006/relationships/image" Target="../media/image1177.png"/><Relationship Id="rId36" Type="http://schemas.openxmlformats.org/officeDocument/2006/relationships/customXml" Target="../ink/ink1189.xml"/><Relationship Id="rId57" Type="http://schemas.openxmlformats.org/officeDocument/2006/relationships/image" Target="../media/image1198.png"/><Relationship Id="rId106" Type="http://schemas.openxmlformats.org/officeDocument/2006/relationships/customXml" Target="../ink/ink1224.xml"/><Relationship Id="rId127" Type="http://schemas.openxmlformats.org/officeDocument/2006/relationships/image" Target="../media/image1233.png"/><Relationship Id="rId262" Type="http://schemas.openxmlformats.org/officeDocument/2006/relationships/customXml" Target="../ink/ink1302.xml"/><Relationship Id="rId283" Type="http://schemas.openxmlformats.org/officeDocument/2006/relationships/image" Target="../media/image1311.png"/><Relationship Id="rId10" Type="http://schemas.openxmlformats.org/officeDocument/2006/relationships/customXml" Target="../ink/ink1176.xml"/><Relationship Id="rId31" Type="http://schemas.openxmlformats.org/officeDocument/2006/relationships/image" Target="../media/image1185.png"/><Relationship Id="rId52" Type="http://schemas.openxmlformats.org/officeDocument/2006/relationships/customXml" Target="../ink/ink1197.xml"/><Relationship Id="rId73" Type="http://schemas.openxmlformats.org/officeDocument/2006/relationships/image" Target="../media/image1206.png"/><Relationship Id="rId78" Type="http://schemas.openxmlformats.org/officeDocument/2006/relationships/customXml" Target="../ink/ink1210.xml"/><Relationship Id="rId94" Type="http://schemas.openxmlformats.org/officeDocument/2006/relationships/customXml" Target="../ink/ink1218.xml"/><Relationship Id="rId99" Type="http://schemas.openxmlformats.org/officeDocument/2006/relationships/image" Target="../media/image1219.png"/><Relationship Id="rId101" Type="http://schemas.openxmlformats.org/officeDocument/2006/relationships/image" Target="../media/image1220.png"/><Relationship Id="rId122" Type="http://schemas.openxmlformats.org/officeDocument/2006/relationships/customXml" Target="../ink/ink1232.xml"/><Relationship Id="rId143" Type="http://schemas.openxmlformats.org/officeDocument/2006/relationships/image" Target="../media/image1241.png"/><Relationship Id="rId148" Type="http://schemas.openxmlformats.org/officeDocument/2006/relationships/customXml" Target="../ink/ink1245.xml"/><Relationship Id="rId164" Type="http://schemas.openxmlformats.org/officeDocument/2006/relationships/customXml" Target="../ink/ink1253.xml"/><Relationship Id="rId169" Type="http://schemas.openxmlformats.org/officeDocument/2006/relationships/image" Target="../media/image1254.png"/><Relationship Id="rId185" Type="http://schemas.openxmlformats.org/officeDocument/2006/relationships/image" Target="../media/image1262.png"/><Relationship Id="rId4" Type="http://schemas.openxmlformats.org/officeDocument/2006/relationships/customXml" Target="../ink/ink1173.xml"/><Relationship Id="rId9" Type="http://schemas.openxmlformats.org/officeDocument/2006/relationships/image" Target="../media/image1174.png"/><Relationship Id="rId180" Type="http://schemas.openxmlformats.org/officeDocument/2006/relationships/customXml" Target="../ink/ink1261.xml"/><Relationship Id="rId210" Type="http://schemas.openxmlformats.org/officeDocument/2006/relationships/customXml" Target="../ink/ink1276.xml"/><Relationship Id="rId215" Type="http://schemas.openxmlformats.org/officeDocument/2006/relationships/image" Target="../media/image1277.png"/><Relationship Id="rId236" Type="http://schemas.openxmlformats.org/officeDocument/2006/relationships/customXml" Target="../ink/ink1289.xml"/><Relationship Id="rId257" Type="http://schemas.openxmlformats.org/officeDocument/2006/relationships/image" Target="../media/image1298.png"/><Relationship Id="rId278" Type="http://schemas.openxmlformats.org/officeDocument/2006/relationships/customXml" Target="../ink/ink1310.xml"/><Relationship Id="rId26" Type="http://schemas.openxmlformats.org/officeDocument/2006/relationships/customXml" Target="../ink/ink1184.xml"/><Relationship Id="rId231" Type="http://schemas.openxmlformats.org/officeDocument/2006/relationships/image" Target="../media/image1285.png"/><Relationship Id="rId252" Type="http://schemas.openxmlformats.org/officeDocument/2006/relationships/customXml" Target="../ink/ink1297.xml"/><Relationship Id="rId273" Type="http://schemas.openxmlformats.org/officeDocument/2006/relationships/image" Target="../media/image1306.png"/><Relationship Id="rId47" Type="http://schemas.openxmlformats.org/officeDocument/2006/relationships/image" Target="../media/image1193.png"/><Relationship Id="rId68" Type="http://schemas.openxmlformats.org/officeDocument/2006/relationships/customXml" Target="../ink/ink1205.xml"/><Relationship Id="rId89" Type="http://schemas.openxmlformats.org/officeDocument/2006/relationships/image" Target="../media/image1214.png"/><Relationship Id="rId112" Type="http://schemas.openxmlformats.org/officeDocument/2006/relationships/customXml" Target="../ink/ink1227.xml"/><Relationship Id="rId133" Type="http://schemas.openxmlformats.org/officeDocument/2006/relationships/image" Target="../media/image1236.png"/><Relationship Id="rId154" Type="http://schemas.openxmlformats.org/officeDocument/2006/relationships/customXml" Target="../ink/ink1248.xml"/><Relationship Id="rId175" Type="http://schemas.openxmlformats.org/officeDocument/2006/relationships/image" Target="../media/image1257.png"/><Relationship Id="rId196" Type="http://schemas.openxmlformats.org/officeDocument/2006/relationships/customXml" Target="../ink/ink1269.xml"/><Relationship Id="rId200" Type="http://schemas.openxmlformats.org/officeDocument/2006/relationships/customXml" Target="../ink/ink1271.xml"/><Relationship Id="rId16" Type="http://schemas.openxmlformats.org/officeDocument/2006/relationships/customXml" Target="../ink/ink1179.xml"/><Relationship Id="rId221" Type="http://schemas.openxmlformats.org/officeDocument/2006/relationships/image" Target="../media/image1280.png"/><Relationship Id="rId242" Type="http://schemas.openxmlformats.org/officeDocument/2006/relationships/customXml" Target="../ink/ink1292.xml"/><Relationship Id="rId263" Type="http://schemas.openxmlformats.org/officeDocument/2006/relationships/image" Target="../media/image1301.png"/><Relationship Id="rId284" Type="http://schemas.openxmlformats.org/officeDocument/2006/relationships/customXml" Target="../ink/ink1313.xml"/><Relationship Id="rId37" Type="http://schemas.openxmlformats.org/officeDocument/2006/relationships/image" Target="../media/image1188.png"/><Relationship Id="rId58" Type="http://schemas.openxmlformats.org/officeDocument/2006/relationships/customXml" Target="../ink/ink1200.xml"/><Relationship Id="rId79" Type="http://schemas.openxmlformats.org/officeDocument/2006/relationships/image" Target="../media/image1209.png"/><Relationship Id="rId102" Type="http://schemas.openxmlformats.org/officeDocument/2006/relationships/customXml" Target="../ink/ink1222.xml"/><Relationship Id="rId123" Type="http://schemas.openxmlformats.org/officeDocument/2006/relationships/image" Target="../media/image1231.png"/><Relationship Id="rId144" Type="http://schemas.openxmlformats.org/officeDocument/2006/relationships/customXml" Target="../ink/ink1243.xml"/><Relationship Id="rId90" Type="http://schemas.openxmlformats.org/officeDocument/2006/relationships/customXml" Target="../ink/ink1216.xml"/><Relationship Id="rId165" Type="http://schemas.openxmlformats.org/officeDocument/2006/relationships/image" Target="../media/image1252.png"/><Relationship Id="rId186" Type="http://schemas.openxmlformats.org/officeDocument/2006/relationships/customXml" Target="../ink/ink1264.xml"/><Relationship Id="rId211" Type="http://schemas.openxmlformats.org/officeDocument/2006/relationships/image" Target="../media/image1275.png"/><Relationship Id="rId232" Type="http://schemas.openxmlformats.org/officeDocument/2006/relationships/customXml" Target="../ink/ink1287.xml"/><Relationship Id="rId253" Type="http://schemas.openxmlformats.org/officeDocument/2006/relationships/image" Target="../media/image1296.png"/><Relationship Id="rId274" Type="http://schemas.openxmlformats.org/officeDocument/2006/relationships/customXml" Target="../ink/ink1308.xml"/><Relationship Id="rId27" Type="http://schemas.openxmlformats.org/officeDocument/2006/relationships/image" Target="../media/image1183.png"/><Relationship Id="rId48" Type="http://schemas.openxmlformats.org/officeDocument/2006/relationships/customXml" Target="../ink/ink1195.xml"/><Relationship Id="rId69" Type="http://schemas.openxmlformats.org/officeDocument/2006/relationships/image" Target="../media/image1204.png"/><Relationship Id="rId113" Type="http://schemas.openxmlformats.org/officeDocument/2006/relationships/image" Target="../media/image1226.png"/><Relationship Id="rId134" Type="http://schemas.openxmlformats.org/officeDocument/2006/relationships/customXml" Target="../ink/ink1238.xml"/><Relationship Id="rId80" Type="http://schemas.openxmlformats.org/officeDocument/2006/relationships/customXml" Target="../ink/ink1211.xml"/><Relationship Id="rId155" Type="http://schemas.openxmlformats.org/officeDocument/2006/relationships/image" Target="../media/image1247.png"/><Relationship Id="rId176" Type="http://schemas.openxmlformats.org/officeDocument/2006/relationships/customXml" Target="../ink/ink1259.xml"/><Relationship Id="rId197" Type="http://schemas.openxmlformats.org/officeDocument/2006/relationships/image" Target="../media/image1268.png"/><Relationship Id="rId201" Type="http://schemas.openxmlformats.org/officeDocument/2006/relationships/image" Target="../media/image1270.png"/><Relationship Id="rId222" Type="http://schemas.openxmlformats.org/officeDocument/2006/relationships/customXml" Target="../ink/ink1282.xml"/><Relationship Id="rId243" Type="http://schemas.openxmlformats.org/officeDocument/2006/relationships/image" Target="../media/image1291.png"/><Relationship Id="rId264" Type="http://schemas.openxmlformats.org/officeDocument/2006/relationships/customXml" Target="../ink/ink1303.xml"/><Relationship Id="rId285" Type="http://schemas.openxmlformats.org/officeDocument/2006/relationships/image" Target="../media/image1312.png"/><Relationship Id="rId17" Type="http://schemas.openxmlformats.org/officeDocument/2006/relationships/image" Target="../media/image1178.png"/><Relationship Id="rId38" Type="http://schemas.openxmlformats.org/officeDocument/2006/relationships/customXml" Target="../ink/ink1190.xml"/><Relationship Id="rId59" Type="http://schemas.openxmlformats.org/officeDocument/2006/relationships/image" Target="../media/image1199.png"/><Relationship Id="rId103" Type="http://schemas.openxmlformats.org/officeDocument/2006/relationships/image" Target="../media/image1221.png"/><Relationship Id="rId124" Type="http://schemas.openxmlformats.org/officeDocument/2006/relationships/customXml" Target="../ink/ink1233.xml"/><Relationship Id="rId70" Type="http://schemas.openxmlformats.org/officeDocument/2006/relationships/customXml" Target="../ink/ink1206.xml"/><Relationship Id="rId91" Type="http://schemas.openxmlformats.org/officeDocument/2006/relationships/image" Target="../media/image1215.png"/><Relationship Id="rId145" Type="http://schemas.openxmlformats.org/officeDocument/2006/relationships/image" Target="../media/image1242.png"/><Relationship Id="rId166" Type="http://schemas.openxmlformats.org/officeDocument/2006/relationships/customXml" Target="../ink/ink1254.xml"/><Relationship Id="rId187" Type="http://schemas.openxmlformats.org/officeDocument/2006/relationships/image" Target="../media/image126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77.xml"/><Relationship Id="rId233" Type="http://schemas.openxmlformats.org/officeDocument/2006/relationships/image" Target="../media/image1286.png"/><Relationship Id="rId254" Type="http://schemas.openxmlformats.org/officeDocument/2006/relationships/customXml" Target="../ink/ink1298.xml"/><Relationship Id="rId28" Type="http://schemas.openxmlformats.org/officeDocument/2006/relationships/customXml" Target="../ink/ink1185.xml"/><Relationship Id="rId49" Type="http://schemas.openxmlformats.org/officeDocument/2006/relationships/image" Target="../media/image1194.png"/><Relationship Id="rId114" Type="http://schemas.openxmlformats.org/officeDocument/2006/relationships/customXml" Target="../ink/ink1228.xml"/><Relationship Id="rId275" Type="http://schemas.openxmlformats.org/officeDocument/2006/relationships/image" Target="../media/image1307.png"/><Relationship Id="rId60" Type="http://schemas.openxmlformats.org/officeDocument/2006/relationships/customXml" Target="../ink/ink1201.xml"/><Relationship Id="rId81" Type="http://schemas.openxmlformats.org/officeDocument/2006/relationships/image" Target="../media/image1210.png"/><Relationship Id="rId135" Type="http://schemas.openxmlformats.org/officeDocument/2006/relationships/image" Target="../media/image1237.png"/><Relationship Id="rId156" Type="http://schemas.openxmlformats.org/officeDocument/2006/relationships/customXml" Target="../ink/ink1249.xml"/><Relationship Id="rId177" Type="http://schemas.openxmlformats.org/officeDocument/2006/relationships/image" Target="../media/image1258.png"/><Relationship Id="rId198" Type="http://schemas.openxmlformats.org/officeDocument/2006/relationships/customXml" Target="../ink/ink1270.xml"/><Relationship Id="rId202" Type="http://schemas.openxmlformats.org/officeDocument/2006/relationships/customXml" Target="../ink/ink1272.xml"/><Relationship Id="rId223" Type="http://schemas.openxmlformats.org/officeDocument/2006/relationships/image" Target="../media/image1281.png"/><Relationship Id="rId244" Type="http://schemas.openxmlformats.org/officeDocument/2006/relationships/customXml" Target="../ink/ink12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3F09E1-4624-6411-A4FD-E998EDFF4823}"/>
                  </a:ext>
                </a:extLst>
              </p14:cNvPr>
              <p14:cNvContentPartPr/>
              <p14:nvPr/>
            </p14:nvContentPartPr>
            <p14:xfrm>
              <a:off x="2432599" y="1404198"/>
              <a:ext cx="53280" cy="54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3F09E1-4624-6411-A4FD-E998EDFF4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3599" y="1395198"/>
                <a:ext cx="70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9F9AC39-36E2-79C0-C660-5FCA9462A6B6}"/>
                  </a:ext>
                </a:extLst>
              </p14:cNvPr>
              <p14:cNvContentPartPr/>
              <p14:nvPr/>
            </p14:nvContentPartPr>
            <p14:xfrm>
              <a:off x="2703319" y="1189638"/>
              <a:ext cx="167040" cy="555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9F9AC39-36E2-79C0-C660-5FCA9462A6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4679" y="1180638"/>
                <a:ext cx="184680" cy="57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CB608227-9537-F4E2-9F26-FD42230FA9E6}"/>
              </a:ext>
            </a:extLst>
          </p:cNvPr>
          <p:cNvGrpSpPr/>
          <p:nvPr/>
        </p:nvGrpSpPr>
        <p:grpSpPr>
          <a:xfrm>
            <a:off x="501919" y="2109798"/>
            <a:ext cx="855360" cy="601920"/>
            <a:chOff x="501919" y="2109798"/>
            <a:chExt cx="855360" cy="60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0B293F-E4F3-F51E-048B-C4AB46146D08}"/>
                    </a:ext>
                  </a:extLst>
                </p14:cNvPr>
                <p14:cNvContentPartPr/>
                <p14:nvPr/>
              </p14:nvContentPartPr>
              <p14:xfrm>
                <a:off x="519919" y="2120958"/>
                <a:ext cx="83520" cy="425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0B293F-E4F3-F51E-048B-C4AB46146D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1279" y="2111958"/>
                  <a:ext cx="1011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F8AC43-5E93-AD04-4E83-B766A040F1CF}"/>
                    </a:ext>
                  </a:extLst>
                </p14:cNvPr>
                <p14:cNvContentPartPr/>
                <p14:nvPr/>
              </p14:nvContentPartPr>
              <p14:xfrm>
                <a:off x="501919" y="2353158"/>
                <a:ext cx="100800" cy="4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F8AC43-5E93-AD04-4E83-B766A040F1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2919" y="2344518"/>
                  <a:ext cx="118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7D3BC1-2BA0-DE3F-C290-48E373EA0EB3}"/>
                    </a:ext>
                  </a:extLst>
                </p14:cNvPr>
                <p14:cNvContentPartPr/>
                <p14:nvPr/>
              </p14:nvContentPartPr>
              <p14:xfrm>
                <a:off x="609919" y="2321838"/>
                <a:ext cx="172080" cy="135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7D3BC1-2BA0-DE3F-C290-48E373EA0E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0919" y="2312838"/>
                  <a:ext cx="189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1690FD4-E5FA-8FAB-8E44-CE2FD3AB85ED}"/>
                    </a:ext>
                  </a:extLst>
                </p14:cNvPr>
                <p14:cNvContentPartPr/>
                <p14:nvPr/>
              </p14:nvContentPartPr>
              <p14:xfrm>
                <a:off x="804679" y="2221038"/>
                <a:ext cx="227880" cy="490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1690FD4-E5FA-8FAB-8E44-CE2FD3AB85E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679" y="2212398"/>
                  <a:ext cx="2455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565893A-E5F6-6836-8611-0203A8CFAA48}"/>
                    </a:ext>
                  </a:extLst>
                </p14:cNvPr>
                <p14:cNvContentPartPr/>
                <p14:nvPr/>
              </p14:nvContentPartPr>
              <p14:xfrm>
                <a:off x="1085119" y="2109798"/>
                <a:ext cx="16200" cy="312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565893A-E5F6-6836-8611-0203A8CFAA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6479" y="2100798"/>
                  <a:ext cx="338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9132D3-71AE-57FD-0864-B20EF3EA8B99}"/>
                    </a:ext>
                  </a:extLst>
                </p14:cNvPr>
                <p14:cNvContentPartPr/>
                <p14:nvPr/>
              </p14:nvContentPartPr>
              <p14:xfrm>
                <a:off x="1195279" y="2245878"/>
                <a:ext cx="162000" cy="189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9132D3-71AE-57FD-0864-B20EF3EA8B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6639" y="2236878"/>
                  <a:ext cx="1796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BA848E0-9D28-608A-7830-CB4D1B0EF59C}"/>
              </a:ext>
            </a:extLst>
          </p:cNvPr>
          <p:cNvGrpSpPr/>
          <p:nvPr/>
        </p:nvGrpSpPr>
        <p:grpSpPr>
          <a:xfrm>
            <a:off x="1522519" y="2134638"/>
            <a:ext cx="276840" cy="355680"/>
            <a:chOff x="1522519" y="2134638"/>
            <a:chExt cx="27684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66C2D0-1C26-E2BE-4EE0-14A451482112}"/>
                    </a:ext>
                  </a:extLst>
                </p14:cNvPr>
                <p14:cNvContentPartPr/>
                <p14:nvPr/>
              </p14:nvContentPartPr>
              <p14:xfrm>
                <a:off x="1522519" y="2297718"/>
                <a:ext cx="61920" cy="115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66C2D0-1C26-E2BE-4EE0-14A4514821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13879" y="2289078"/>
                  <a:ext cx="79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4BD35DA-F596-ABF2-14FB-C13ABA90920F}"/>
                    </a:ext>
                  </a:extLst>
                </p14:cNvPr>
                <p14:cNvContentPartPr/>
                <p14:nvPr/>
              </p14:nvContentPartPr>
              <p14:xfrm>
                <a:off x="1719799" y="2134638"/>
                <a:ext cx="79560" cy="355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4BD35DA-F596-ABF2-14FB-C13ABA9092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11159" y="2125998"/>
                  <a:ext cx="97200" cy="37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2C500F7-8BCE-AB95-D6EC-3544407B96DC}"/>
                  </a:ext>
                </a:extLst>
              </p14:cNvPr>
              <p14:cNvContentPartPr/>
              <p14:nvPr/>
            </p14:nvContentPartPr>
            <p14:xfrm>
              <a:off x="2098159" y="2089278"/>
              <a:ext cx="130320" cy="492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2C500F7-8BCE-AB95-D6EC-3544407B96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89159" y="2080278"/>
                <a:ext cx="147960" cy="51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E567B73B-217F-D5A1-19CF-2D2C93AFD172}"/>
              </a:ext>
            </a:extLst>
          </p:cNvPr>
          <p:cNvGrpSpPr/>
          <p:nvPr/>
        </p:nvGrpSpPr>
        <p:grpSpPr>
          <a:xfrm>
            <a:off x="515239" y="2727918"/>
            <a:ext cx="2229840" cy="1924560"/>
            <a:chOff x="515239" y="2727918"/>
            <a:chExt cx="2229840" cy="192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18E0222-B5E7-7F34-4F44-2EF65ED417C5}"/>
                    </a:ext>
                  </a:extLst>
                </p14:cNvPr>
                <p14:cNvContentPartPr/>
                <p14:nvPr/>
              </p14:nvContentPartPr>
              <p14:xfrm>
                <a:off x="515239" y="2970558"/>
                <a:ext cx="142920" cy="332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18E0222-B5E7-7F34-4F44-2EF65ED417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6239" y="2961918"/>
                  <a:ext cx="1605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72AA4C-5D12-C834-26C4-4862B398D71F}"/>
                    </a:ext>
                  </a:extLst>
                </p14:cNvPr>
                <p14:cNvContentPartPr/>
                <p14:nvPr/>
              </p14:nvContentPartPr>
              <p14:xfrm>
                <a:off x="679039" y="2988918"/>
                <a:ext cx="190800" cy="253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72AA4C-5D12-C834-26C4-4862B398D7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399" y="2980278"/>
                  <a:ext cx="208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A76AD4-33F2-4327-D471-F0BDFAF3EADB}"/>
                    </a:ext>
                  </a:extLst>
                </p14:cNvPr>
                <p14:cNvContentPartPr/>
                <p14:nvPr/>
              </p14:nvContentPartPr>
              <p14:xfrm>
                <a:off x="927439" y="2821158"/>
                <a:ext cx="32760" cy="421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A76AD4-33F2-4327-D471-F0BDFAF3EA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8439" y="2812158"/>
                  <a:ext cx="504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15D5E8D-89D1-5BFF-F5B7-94ED13E1E470}"/>
                    </a:ext>
                  </a:extLst>
                </p14:cNvPr>
                <p14:cNvContentPartPr/>
                <p14:nvPr/>
              </p14:nvContentPartPr>
              <p14:xfrm>
                <a:off x="921679" y="3009078"/>
                <a:ext cx="338760" cy="91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15D5E8D-89D1-5BFF-F5B7-94ED13E1E4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3039" y="3000438"/>
                  <a:ext cx="356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B57F5C-8A98-50C0-8CD0-2980DC7C8739}"/>
                    </a:ext>
                  </a:extLst>
                </p14:cNvPr>
                <p14:cNvContentPartPr/>
                <p14:nvPr/>
              </p14:nvContentPartPr>
              <p14:xfrm>
                <a:off x="1216519" y="3112398"/>
                <a:ext cx="82800" cy="61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B57F5C-8A98-50C0-8CD0-2980DC7C873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07879" y="3103758"/>
                  <a:ext cx="100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CE1D03-668A-4C2F-5194-14ADC3CA6052}"/>
                    </a:ext>
                  </a:extLst>
                </p14:cNvPr>
                <p14:cNvContentPartPr/>
                <p14:nvPr/>
              </p14:nvContentPartPr>
              <p14:xfrm>
                <a:off x="1496599" y="2800998"/>
                <a:ext cx="129600" cy="557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CE1D03-668A-4C2F-5194-14ADC3CA60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87599" y="2791998"/>
                  <a:ext cx="1472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560B62-E3BE-FA8F-B329-3AEA8D3DAF2B}"/>
                    </a:ext>
                  </a:extLst>
                </p14:cNvPr>
                <p14:cNvContentPartPr/>
                <p14:nvPr/>
              </p14:nvContentPartPr>
              <p14:xfrm>
                <a:off x="1840399" y="2727918"/>
                <a:ext cx="133920" cy="633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7560B62-E3BE-FA8F-B329-3AEA8D3DAF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31759" y="2719278"/>
                  <a:ext cx="15156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DDDA7DD-84D6-C231-692E-FA26A64A3B59}"/>
                    </a:ext>
                  </a:extLst>
                </p14:cNvPr>
                <p14:cNvContentPartPr/>
                <p14:nvPr/>
              </p14:nvContentPartPr>
              <p14:xfrm>
                <a:off x="570679" y="3674718"/>
                <a:ext cx="24120" cy="286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DDDA7DD-84D6-C231-692E-FA26A64A3B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2039" y="3665718"/>
                  <a:ext cx="417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7CDE2FE-257E-993B-1832-8C7A1B299FAF}"/>
                    </a:ext>
                  </a:extLst>
                </p14:cNvPr>
                <p14:cNvContentPartPr/>
                <p14:nvPr/>
              </p14:nvContentPartPr>
              <p14:xfrm>
                <a:off x="603079" y="3532518"/>
                <a:ext cx="22680" cy="36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7CDE2FE-257E-993B-1832-8C7A1B299FA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4439" y="3523878"/>
                  <a:ext cx="40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708568D-878E-53B1-8E9E-1778F3EA85D0}"/>
                    </a:ext>
                  </a:extLst>
                </p14:cNvPr>
                <p14:cNvContentPartPr/>
                <p14:nvPr/>
              </p14:nvContentPartPr>
              <p14:xfrm>
                <a:off x="819799" y="3405798"/>
                <a:ext cx="187200" cy="491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708568D-878E-53B1-8E9E-1778F3EA85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0799" y="3397158"/>
                  <a:ext cx="20484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374D3C-15FB-4AF4-84B8-86A897462588}"/>
                    </a:ext>
                  </a:extLst>
                </p14:cNvPr>
                <p14:cNvContentPartPr/>
                <p14:nvPr/>
              </p14:nvContentPartPr>
              <p14:xfrm>
                <a:off x="833839" y="3762198"/>
                <a:ext cx="74160" cy="63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374D3C-15FB-4AF4-84B8-86A8974625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5199" y="3753558"/>
                  <a:ext cx="91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831514-2F65-1F6E-7AEE-60828D357486}"/>
                    </a:ext>
                  </a:extLst>
                </p14:cNvPr>
                <p14:cNvContentPartPr/>
                <p14:nvPr/>
              </p14:nvContentPartPr>
              <p14:xfrm>
                <a:off x="1004119" y="3818718"/>
                <a:ext cx="122400" cy="31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831514-2F65-1F6E-7AEE-60828D3574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5479" y="3810078"/>
                  <a:ext cx="140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D812FBB-AA4B-76AC-302F-B5C5AE293D24}"/>
                    </a:ext>
                  </a:extLst>
                </p14:cNvPr>
                <p14:cNvContentPartPr/>
                <p14:nvPr/>
              </p14:nvContentPartPr>
              <p14:xfrm>
                <a:off x="1256479" y="3693798"/>
                <a:ext cx="196560" cy="269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D812FBB-AA4B-76AC-302F-B5C5AE293D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47839" y="3685158"/>
                  <a:ext cx="2142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188A949-B3F2-C2DE-9FBF-E9E133499DF2}"/>
                    </a:ext>
                  </a:extLst>
                </p14:cNvPr>
                <p14:cNvContentPartPr/>
                <p14:nvPr/>
              </p14:nvContentPartPr>
              <p14:xfrm>
                <a:off x="1452679" y="3570678"/>
                <a:ext cx="63720" cy="286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188A949-B3F2-C2DE-9FBF-E9E133499DF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44039" y="3561678"/>
                  <a:ext cx="813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D35500E-75D0-3E6B-5D5A-0E19D6EE0E9A}"/>
                    </a:ext>
                  </a:extLst>
                </p14:cNvPr>
                <p14:cNvContentPartPr/>
                <p14:nvPr/>
              </p14:nvContentPartPr>
              <p14:xfrm>
                <a:off x="1584799" y="3726198"/>
                <a:ext cx="111240" cy="276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D35500E-75D0-3E6B-5D5A-0E19D6EE0E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76159" y="3717198"/>
                  <a:ext cx="1288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11482A-E2A8-EAAF-1FB3-63B7E27DEDF3}"/>
                    </a:ext>
                  </a:extLst>
                </p14:cNvPr>
                <p14:cNvContentPartPr/>
                <p14:nvPr/>
              </p14:nvContentPartPr>
              <p14:xfrm>
                <a:off x="1776679" y="3666078"/>
                <a:ext cx="128520" cy="237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11482A-E2A8-EAAF-1FB3-63B7E27DED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68039" y="3657438"/>
                  <a:ext cx="1461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206667-B882-6741-C364-9D4378499D18}"/>
                    </a:ext>
                  </a:extLst>
                </p14:cNvPr>
                <p14:cNvContentPartPr/>
                <p14:nvPr/>
              </p14:nvContentPartPr>
              <p14:xfrm>
                <a:off x="695959" y="4204278"/>
                <a:ext cx="169920" cy="448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206667-B882-6741-C364-9D4378499D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6959" y="4195638"/>
                  <a:ext cx="187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3EB28BA-918C-4AED-173D-B0D9D91852A0}"/>
                    </a:ext>
                  </a:extLst>
                </p14:cNvPr>
                <p14:cNvContentPartPr/>
                <p14:nvPr/>
              </p14:nvContentPartPr>
              <p14:xfrm>
                <a:off x="699199" y="4506318"/>
                <a:ext cx="69480" cy="49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3EB28BA-918C-4AED-173D-B0D9D91852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0199" y="4497678"/>
                  <a:ext cx="87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A940D4F-2BBA-DC47-4062-FA52A6D60A53}"/>
                    </a:ext>
                  </a:extLst>
                </p14:cNvPr>
                <p14:cNvContentPartPr/>
                <p14:nvPr/>
              </p14:nvContentPartPr>
              <p14:xfrm>
                <a:off x="843919" y="4463838"/>
                <a:ext cx="128160" cy="127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A940D4F-2BBA-DC47-4062-FA52A6D60A5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5279" y="4454838"/>
                  <a:ext cx="145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FDEA06-B5B4-338A-E125-E878392059BD}"/>
                    </a:ext>
                  </a:extLst>
                </p14:cNvPr>
                <p14:cNvContentPartPr/>
                <p14:nvPr/>
              </p14:nvContentPartPr>
              <p14:xfrm>
                <a:off x="1015999" y="4423518"/>
                <a:ext cx="119880" cy="144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FDEA06-B5B4-338A-E125-E878392059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7359" y="4414878"/>
                  <a:ext cx="137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79B4E02-381D-5818-EB98-BFB4971F0A02}"/>
                    </a:ext>
                  </a:extLst>
                </p14:cNvPr>
                <p14:cNvContentPartPr/>
                <p14:nvPr/>
              </p14:nvContentPartPr>
              <p14:xfrm>
                <a:off x="1352239" y="4541238"/>
                <a:ext cx="142920" cy="32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79B4E02-381D-5818-EB98-BFB4971F0A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43239" y="4532598"/>
                  <a:ext cx="160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152F52-3630-22AF-3468-921BD01FADD2}"/>
                    </a:ext>
                  </a:extLst>
                </p14:cNvPr>
                <p14:cNvContentPartPr/>
                <p14:nvPr/>
              </p14:nvContentPartPr>
              <p14:xfrm>
                <a:off x="1553479" y="4327038"/>
                <a:ext cx="268920" cy="146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152F52-3630-22AF-3468-921BD01FAD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44839" y="4318038"/>
                  <a:ext cx="286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A18D287-540A-C5C3-FA32-F189FC5BE65D}"/>
                    </a:ext>
                  </a:extLst>
                </p14:cNvPr>
                <p14:cNvContentPartPr/>
                <p14:nvPr/>
              </p14:nvContentPartPr>
              <p14:xfrm>
                <a:off x="1906999" y="4110318"/>
                <a:ext cx="262080" cy="386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A18D287-540A-C5C3-FA32-F189FC5BE6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98359" y="4101678"/>
                  <a:ext cx="2797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B60255-3ACB-AAC2-4B76-DDC5C1C79040}"/>
                    </a:ext>
                  </a:extLst>
                </p14:cNvPr>
                <p14:cNvContentPartPr/>
                <p14:nvPr/>
              </p14:nvContentPartPr>
              <p14:xfrm>
                <a:off x="2213719" y="4279158"/>
                <a:ext cx="37080" cy="202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B60255-3ACB-AAC2-4B76-DDC5C1C790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04719" y="4270158"/>
                  <a:ext cx="54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6AD9442-630E-20ED-B0EA-C025FA530977}"/>
                    </a:ext>
                  </a:extLst>
                </p14:cNvPr>
                <p14:cNvContentPartPr/>
                <p14:nvPr/>
              </p14:nvContentPartPr>
              <p14:xfrm>
                <a:off x="2162239" y="4091958"/>
                <a:ext cx="12240" cy="12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6AD9442-630E-20ED-B0EA-C025FA5309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53599" y="4082958"/>
                  <a:ext cx="29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1AD87B8-D1A4-765C-1E7A-672FF97EAE61}"/>
                    </a:ext>
                  </a:extLst>
                </p14:cNvPr>
                <p14:cNvContentPartPr/>
                <p14:nvPr/>
              </p14:nvContentPartPr>
              <p14:xfrm>
                <a:off x="2403079" y="3977478"/>
                <a:ext cx="101160" cy="352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1AD87B8-D1A4-765C-1E7A-672FF97EAE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94439" y="3968478"/>
                  <a:ext cx="1188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D485293-A51A-2B21-4ED2-466A7DA70029}"/>
                    </a:ext>
                  </a:extLst>
                </p14:cNvPr>
                <p14:cNvContentPartPr/>
                <p14:nvPr/>
              </p14:nvContentPartPr>
              <p14:xfrm>
                <a:off x="2587759" y="4106358"/>
                <a:ext cx="157320" cy="246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D485293-A51A-2B21-4ED2-466A7DA7002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79119" y="4097358"/>
                  <a:ext cx="17496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91411CC-19A2-7DF3-5BD2-4AB2A57AD60D}"/>
              </a:ext>
            </a:extLst>
          </p:cNvPr>
          <p:cNvGrpSpPr/>
          <p:nvPr/>
        </p:nvGrpSpPr>
        <p:grpSpPr>
          <a:xfrm>
            <a:off x="554839" y="4865958"/>
            <a:ext cx="1570320" cy="592920"/>
            <a:chOff x="554839" y="4865958"/>
            <a:chExt cx="1570320" cy="59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3B3A4AA-A9BD-EB0A-F99B-D07B2BAF7552}"/>
                    </a:ext>
                  </a:extLst>
                </p14:cNvPr>
                <p14:cNvContentPartPr/>
                <p14:nvPr/>
              </p14:nvContentPartPr>
              <p14:xfrm>
                <a:off x="554839" y="4878558"/>
                <a:ext cx="273240" cy="580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3B3A4AA-A9BD-EB0A-F99B-D07B2BAF755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6199" y="4869558"/>
                  <a:ext cx="2908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B36D3F5-CC4F-F8E8-3BB4-34A2F18AAC77}"/>
                    </a:ext>
                  </a:extLst>
                </p14:cNvPr>
                <p14:cNvContentPartPr/>
                <p14:nvPr/>
              </p14:nvContentPartPr>
              <p14:xfrm>
                <a:off x="560239" y="5268798"/>
                <a:ext cx="73440" cy="37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B36D3F5-CC4F-F8E8-3BB4-34A2F18AAC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1599" y="5260158"/>
                  <a:ext cx="91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704312C-626E-0A8A-3B7C-D860439D73AF}"/>
                    </a:ext>
                  </a:extLst>
                </p14:cNvPr>
                <p14:cNvContentPartPr/>
                <p14:nvPr/>
              </p14:nvContentPartPr>
              <p14:xfrm>
                <a:off x="773359" y="5192838"/>
                <a:ext cx="266760" cy="176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704312C-626E-0A8A-3B7C-D860439D73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4719" y="5184198"/>
                  <a:ext cx="284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8732AB-E0DE-49E2-6FDA-6132B47CD91B}"/>
                    </a:ext>
                  </a:extLst>
                </p14:cNvPr>
                <p14:cNvContentPartPr/>
                <p14:nvPr/>
              </p14:nvContentPartPr>
              <p14:xfrm>
                <a:off x="1070719" y="5180598"/>
                <a:ext cx="89280" cy="133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8732AB-E0DE-49E2-6FDA-6132B47CD9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2079" y="5171598"/>
                  <a:ext cx="106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9D731B1-40BC-173D-E2C6-460B00E05128}"/>
                    </a:ext>
                  </a:extLst>
                </p14:cNvPr>
                <p14:cNvContentPartPr/>
                <p14:nvPr/>
              </p14:nvContentPartPr>
              <p14:xfrm>
                <a:off x="1223359" y="5108958"/>
                <a:ext cx="187920" cy="226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9D731B1-40BC-173D-E2C6-460B00E051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14719" y="5100318"/>
                  <a:ext cx="205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B59DD3-192D-2ED7-7843-A6EC5A0AFC0E}"/>
                    </a:ext>
                  </a:extLst>
                </p14:cNvPr>
                <p14:cNvContentPartPr/>
                <p14:nvPr/>
              </p14:nvContentPartPr>
              <p14:xfrm>
                <a:off x="1409479" y="4865958"/>
                <a:ext cx="118440" cy="445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B59DD3-192D-2ED7-7843-A6EC5A0AFC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00479" y="4856958"/>
                  <a:ext cx="1360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568722-4C5F-C58E-9D74-666B722778C1}"/>
                    </a:ext>
                  </a:extLst>
                </p14:cNvPr>
                <p14:cNvContentPartPr/>
                <p14:nvPr/>
              </p14:nvContentPartPr>
              <p14:xfrm>
                <a:off x="1403719" y="5065038"/>
                <a:ext cx="253080" cy="212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568722-4C5F-C58E-9D74-666B722778C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95079" y="5056038"/>
                  <a:ext cx="270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C32009D-C08C-2C44-44E2-C55EEAEFBB4C}"/>
                    </a:ext>
                  </a:extLst>
                </p14:cNvPr>
                <p14:cNvContentPartPr/>
                <p14:nvPr/>
              </p14:nvContentPartPr>
              <p14:xfrm>
                <a:off x="1725559" y="4953438"/>
                <a:ext cx="3960" cy="1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C32009D-C08C-2C44-44E2-C55EEAEFBB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16559" y="4944438"/>
                  <a:ext cx="21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A0F1588-37B9-76A0-FE66-7C95CB9429CE}"/>
                    </a:ext>
                  </a:extLst>
                </p14:cNvPr>
                <p14:cNvContentPartPr/>
                <p14:nvPr/>
              </p14:nvContentPartPr>
              <p14:xfrm>
                <a:off x="1742839" y="5064318"/>
                <a:ext cx="162360" cy="140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A0F1588-37B9-76A0-FE66-7C95CB9429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33839" y="5055678"/>
                  <a:ext cx="180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DD4EFB5-093C-C5AA-7686-20AB06636C7D}"/>
                    </a:ext>
                  </a:extLst>
                </p14:cNvPr>
                <p14:cNvContentPartPr/>
                <p14:nvPr/>
              </p14:nvContentPartPr>
              <p14:xfrm>
                <a:off x="1966759" y="5049918"/>
                <a:ext cx="158400" cy="178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DD4EFB5-093C-C5AA-7686-20AB06636C7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57759" y="5041278"/>
                  <a:ext cx="17604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341F66B-0B1F-CC5B-C6AE-38DF671AE59E}"/>
              </a:ext>
            </a:extLst>
          </p:cNvPr>
          <p:cNvGrpSpPr/>
          <p:nvPr/>
        </p:nvGrpSpPr>
        <p:grpSpPr>
          <a:xfrm>
            <a:off x="335239" y="5536638"/>
            <a:ext cx="2035080" cy="983160"/>
            <a:chOff x="335239" y="5536638"/>
            <a:chExt cx="2035080" cy="9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1E6F667-E96C-BA58-3028-05A645940210}"/>
                    </a:ext>
                  </a:extLst>
                </p14:cNvPr>
                <p14:cNvContentPartPr/>
                <p14:nvPr/>
              </p14:nvContentPartPr>
              <p14:xfrm>
                <a:off x="508399" y="5661918"/>
                <a:ext cx="168120" cy="239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1E6F667-E96C-BA58-3028-05A6459402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9399" y="5652918"/>
                  <a:ext cx="185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3CF19EE-A9E7-B327-B674-93517F958DD2}"/>
                    </a:ext>
                  </a:extLst>
                </p14:cNvPr>
                <p14:cNvContentPartPr/>
                <p14:nvPr/>
              </p14:nvContentPartPr>
              <p14:xfrm>
                <a:off x="716479" y="5536638"/>
                <a:ext cx="75240" cy="326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3CF19EE-A9E7-B327-B674-93517F958DD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7839" y="5527998"/>
                  <a:ext cx="928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F29717E-5A30-E3A7-DD6E-98D21508FF33}"/>
                    </a:ext>
                  </a:extLst>
                </p14:cNvPr>
                <p14:cNvContentPartPr/>
                <p14:nvPr/>
              </p14:nvContentPartPr>
              <p14:xfrm>
                <a:off x="829879" y="5724558"/>
                <a:ext cx="253080" cy="165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F29717E-5A30-E3A7-DD6E-98D21508FF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1239" y="5715558"/>
                  <a:ext cx="270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FCDB633-AAEB-A760-8589-6013B53B2D21}"/>
                    </a:ext>
                  </a:extLst>
                </p14:cNvPr>
                <p14:cNvContentPartPr/>
                <p14:nvPr/>
              </p14:nvContentPartPr>
              <p14:xfrm>
                <a:off x="1102039" y="5654718"/>
                <a:ext cx="126000" cy="271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FCDB633-AAEB-A760-8589-6013B53B2D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93399" y="5645718"/>
                  <a:ext cx="143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18864D7-2EE6-4409-D674-E34BDFD23DE5}"/>
                    </a:ext>
                  </a:extLst>
                </p14:cNvPr>
                <p14:cNvContentPartPr/>
                <p14:nvPr/>
              </p14:nvContentPartPr>
              <p14:xfrm>
                <a:off x="1264039" y="5645718"/>
                <a:ext cx="173880" cy="324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18864D7-2EE6-4409-D674-E34BDFD23DE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55399" y="5636718"/>
                  <a:ext cx="1915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8E39BFC-C480-8B5A-0522-6AECDD106273}"/>
                    </a:ext>
                  </a:extLst>
                </p14:cNvPr>
                <p14:cNvContentPartPr/>
                <p14:nvPr/>
              </p14:nvContentPartPr>
              <p14:xfrm>
                <a:off x="409759" y="6327198"/>
                <a:ext cx="185040" cy="192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8E39BFC-C480-8B5A-0522-6AECDD1062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1119" y="6318558"/>
                  <a:ext cx="2026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CCEB70F-6ABF-3927-6620-7FB22809FB6D}"/>
                    </a:ext>
                  </a:extLst>
                </p14:cNvPr>
                <p14:cNvContentPartPr/>
                <p14:nvPr/>
              </p14:nvContentPartPr>
              <p14:xfrm>
                <a:off x="701719" y="6308478"/>
                <a:ext cx="110880" cy="159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CCEB70F-6ABF-3927-6620-7FB22809FB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3079" y="6299478"/>
                  <a:ext cx="128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5468B13-A636-2E19-CC90-27DBB6D428D2}"/>
                    </a:ext>
                  </a:extLst>
                </p14:cNvPr>
                <p14:cNvContentPartPr/>
                <p14:nvPr/>
              </p14:nvContentPartPr>
              <p14:xfrm>
                <a:off x="873799" y="6056838"/>
                <a:ext cx="350640" cy="430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5468B13-A636-2E19-CC90-27DBB6D428D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5159" y="6047838"/>
                  <a:ext cx="3682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8E972C-AE65-C0DB-8216-19CC91C6477D}"/>
                    </a:ext>
                  </a:extLst>
                </p14:cNvPr>
                <p14:cNvContentPartPr/>
                <p14:nvPr/>
              </p14:nvContentPartPr>
              <p14:xfrm>
                <a:off x="1244599" y="6193638"/>
                <a:ext cx="283320" cy="207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8E972C-AE65-C0DB-8216-19CC91C6477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35599" y="6184638"/>
                  <a:ext cx="300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8BD2497-5AF7-67C2-E901-1BCA99BE9400}"/>
                    </a:ext>
                  </a:extLst>
                </p14:cNvPr>
                <p14:cNvContentPartPr/>
                <p14:nvPr/>
              </p14:nvContentPartPr>
              <p14:xfrm>
                <a:off x="1451959" y="6055758"/>
                <a:ext cx="100440" cy="333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8BD2497-5AF7-67C2-E901-1BCA99BE940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959" y="6047118"/>
                  <a:ext cx="1180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3E56170-AF85-E0D5-1298-14C848EA5C23}"/>
                    </a:ext>
                  </a:extLst>
                </p14:cNvPr>
                <p14:cNvContentPartPr/>
                <p14:nvPr/>
              </p14:nvContentPartPr>
              <p14:xfrm>
                <a:off x="1603879" y="6157278"/>
                <a:ext cx="170640" cy="264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3E56170-AF85-E0D5-1298-14C848EA5C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94879" y="6148638"/>
                  <a:ext cx="1882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C24492F-E593-3FFC-0C90-1717DA79F1EB}"/>
                    </a:ext>
                  </a:extLst>
                </p14:cNvPr>
                <p14:cNvContentPartPr/>
                <p14:nvPr/>
              </p14:nvContentPartPr>
              <p14:xfrm>
                <a:off x="335239" y="5907798"/>
                <a:ext cx="2035080" cy="130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C24492F-E593-3FFC-0C90-1717DA79F1E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6599" y="5899158"/>
                  <a:ext cx="20527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C979803-808B-1A57-A1CE-8D86BFA944B1}"/>
              </a:ext>
            </a:extLst>
          </p:cNvPr>
          <p:cNvGrpSpPr/>
          <p:nvPr/>
        </p:nvGrpSpPr>
        <p:grpSpPr>
          <a:xfrm>
            <a:off x="3488479" y="543078"/>
            <a:ext cx="3457800" cy="795240"/>
            <a:chOff x="3488479" y="543078"/>
            <a:chExt cx="3457800" cy="79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453CF31-A832-8DB4-EAA9-99E401CDD4E1}"/>
                    </a:ext>
                  </a:extLst>
                </p14:cNvPr>
                <p14:cNvContentPartPr/>
                <p14:nvPr/>
              </p14:nvContentPartPr>
              <p14:xfrm>
                <a:off x="3488479" y="710838"/>
                <a:ext cx="252000" cy="346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453CF31-A832-8DB4-EAA9-99E401CDD4E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79839" y="702198"/>
                  <a:ext cx="2696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A76E674-D80E-94DA-DCEA-90C4C3AAA3EA}"/>
                    </a:ext>
                  </a:extLst>
                </p14:cNvPr>
                <p14:cNvContentPartPr/>
                <p14:nvPr/>
              </p14:nvContentPartPr>
              <p14:xfrm>
                <a:off x="3852799" y="879318"/>
                <a:ext cx="268560" cy="44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A76E674-D80E-94DA-DCEA-90C4C3AAA3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44159" y="870318"/>
                  <a:ext cx="2862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9850191-ED22-D7F8-98F2-EF3EB9503040}"/>
                    </a:ext>
                  </a:extLst>
                </p14:cNvPr>
                <p14:cNvContentPartPr/>
                <p14:nvPr/>
              </p14:nvContentPartPr>
              <p14:xfrm>
                <a:off x="3973399" y="825678"/>
                <a:ext cx="31320" cy="219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9850191-ED22-D7F8-98F2-EF3EB950304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64759" y="817038"/>
                  <a:ext cx="48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3ADEB43-C87E-E57D-1CEF-9A7CD94753B3}"/>
                    </a:ext>
                  </a:extLst>
                </p14:cNvPr>
                <p14:cNvContentPartPr/>
                <p14:nvPr/>
              </p14:nvContentPartPr>
              <p14:xfrm>
                <a:off x="4154119" y="947358"/>
                <a:ext cx="190440" cy="22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3ADEB43-C87E-E57D-1CEF-9A7CD94753B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45479" y="938718"/>
                  <a:ext cx="208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9F64D2A-4B66-5B41-224C-178E62AE43EB}"/>
                    </a:ext>
                  </a:extLst>
                </p14:cNvPr>
                <p14:cNvContentPartPr/>
                <p14:nvPr/>
              </p14:nvContentPartPr>
              <p14:xfrm>
                <a:off x="4254919" y="854118"/>
                <a:ext cx="53640" cy="218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9F64D2A-4B66-5B41-224C-178E62AE43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45919" y="845118"/>
                  <a:ext cx="71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B8B9D7-F058-79C5-5E75-37F5673727BC}"/>
                    </a:ext>
                  </a:extLst>
                </p14:cNvPr>
                <p14:cNvContentPartPr/>
                <p14:nvPr/>
              </p14:nvContentPartPr>
              <p14:xfrm>
                <a:off x="4464079" y="1037358"/>
                <a:ext cx="122400" cy="41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B8B9D7-F058-79C5-5E75-37F5673727B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55079" y="1028718"/>
                  <a:ext cx="140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6D7F8ED-26DB-1515-250B-40D2E1AC8291}"/>
                    </a:ext>
                  </a:extLst>
                </p14:cNvPr>
                <p14:cNvContentPartPr/>
                <p14:nvPr/>
              </p14:nvContentPartPr>
              <p14:xfrm>
                <a:off x="4695559" y="794718"/>
                <a:ext cx="281160" cy="306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6D7F8ED-26DB-1515-250B-40D2E1AC82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86559" y="785718"/>
                  <a:ext cx="2988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6A31A58-C76D-0BC8-14BA-CB99DB30425C}"/>
                    </a:ext>
                  </a:extLst>
                </p14:cNvPr>
                <p14:cNvContentPartPr/>
                <p14:nvPr/>
              </p14:nvContentPartPr>
              <p14:xfrm>
                <a:off x="5123599" y="640638"/>
                <a:ext cx="80640" cy="534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6A31A58-C76D-0BC8-14BA-CB99DB30425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14599" y="631638"/>
                  <a:ext cx="982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0C25921-8177-1D64-B980-01565AF18FB9}"/>
                    </a:ext>
                  </a:extLst>
                </p14:cNvPr>
                <p14:cNvContentPartPr/>
                <p14:nvPr/>
              </p14:nvContentPartPr>
              <p14:xfrm>
                <a:off x="5322319" y="622278"/>
                <a:ext cx="128880" cy="449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0C25921-8177-1D64-B980-01565AF18F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13679" y="613278"/>
                  <a:ext cx="1465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B2DED62-FDDC-9CCE-4752-59B5717164C8}"/>
                    </a:ext>
                  </a:extLst>
                </p14:cNvPr>
                <p14:cNvContentPartPr/>
                <p14:nvPr/>
              </p14:nvContentPartPr>
              <p14:xfrm>
                <a:off x="5111719" y="878238"/>
                <a:ext cx="291240" cy="85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B2DED62-FDDC-9CCE-4752-59B5717164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03079" y="869598"/>
                  <a:ext cx="308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41C5DBD-7479-E6B6-0ADD-345C78E6FE0C}"/>
                    </a:ext>
                  </a:extLst>
                </p14:cNvPr>
                <p14:cNvContentPartPr/>
                <p14:nvPr/>
              </p14:nvContentPartPr>
              <p14:xfrm>
                <a:off x="5593399" y="950958"/>
                <a:ext cx="172440" cy="30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41C5DBD-7479-E6B6-0ADD-345C78E6FE0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84759" y="942318"/>
                  <a:ext cx="190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322241D-1CD0-5616-791B-FBF22A52CA36}"/>
                    </a:ext>
                  </a:extLst>
                </p14:cNvPr>
                <p14:cNvContentPartPr/>
                <p14:nvPr/>
              </p14:nvContentPartPr>
              <p14:xfrm>
                <a:off x="5072119" y="701478"/>
                <a:ext cx="507240" cy="109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322241D-1CD0-5616-791B-FBF22A52CA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63119" y="692478"/>
                  <a:ext cx="524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AB9DD96-EA56-42A7-9DB4-0229628ADA3D}"/>
                    </a:ext>
                  </a:extLst>
                </p14:cNvPr>
                <p14:cNvContentPartPr/>
                <p14:nvPr/>
              </p14:nvContentPartPr>
              <p14:xfrm>
                <a:off x="5920279" y="833238"/>
                <a:ext cx="86040" cy="442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AB9DD96-EA56-42A7-9DB4-0229628ADA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11279" y="824238"/>
                  <a:ext cx="1036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3FE9286-7B22-3D54-0310-FE2C78A11218}"/>
                    </a:ext>
                  </a:extLst>
                </p14:cNvPr>
                <p14:cNvContentPartPr/>
                <p14:nvPr/>
              </p14:nvContentPartPr>
              <p14:xfrm>
                <a:off x="6095239" y="749718"/>
                <a:ext cx="226800" cy="225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3FE9286-7B22-3D54-0310-FE2C78A1121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86599" y="741078"/>
                  <a:ext cx="244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F1BFD6B-D12E-741B-5F50-8906035D1855}"/>
                    </a:ext>
                  </a:extLst>
                </p14:cNvPr>
                <p14:cNvContentPartPr/>
                <p14:nvPr/>
              </p14:nvContentPartPr>
              <p14:xfrm>
                <a:off x="6403759" y="543078"/>
                <a:ext cx="288720" cy="525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F1BFD6B-D12E-741B-5F50-8906035D185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94759" y="534078"/>
                  <a:ext cx="3063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8D00143-C085-6E49-9F8C-90659A11EFDF}"/>
                    </a:ext>
                  </a:extLst>
                </p14:cNvPr>
                <p14:cNvContentPartPr/>
                <p14:nvPr/>
              </p14:nvContentPartPr>
              <p14:xfrm>
                <a:off x="6576199" y="838278"/>
                <a:ext cx="251280" cy="500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8D00143-C085-6E49-9F8C-90659A11EFD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67199" y="829638"/>
                  <a:ext cx="2689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9C3DE62-7D4C-48EB-8A29-9CE0397D0FD3}"/>
                    </a:ext>
                  </a:extLst>
                </p14:cNvPr>
                <p14:cNvContentPartPr/>
                <p14:nvPr/>
              </p14:nvContentPartPr>
              <p14:xfrm>
                <a:off x="6782119" y="814158"/>
                <a:ext cx="164160" cy="236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9C3DE62-7D4C-48EB-8A29-9CE0397D0FD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73479" y="805158"/>
                  <a:ext cx="18180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42ED552-A3AC-81B0-9FC2-3DEE64A70BAC}"/>
                  </a:ext>
                </a:extLst>
              </p14:cNvPr>
              <p14:cNvContentPartPr/>
              <p14:nvPr/>
            </p14:nvContentPartPr>
            <p14:xfrm>
              <a:off x="4052959" y="1786518"/>
              <a:ext cx="1016280" cy="129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42ED552-A3AC-81B0-9FC2-3DEE64A70BA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043959" y="1777518"/>
                <a:ext cx="10339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57B5B0C-A096-BFAC-2BDC-2914D943AADB}"/>
                  </a:ext>
                </a:extLst>
              </p14:cNvPr>
              <p14:cNvContentPartPr/>
              <p14:nvPr/>
            </p14:nvContentPartPr>
            <p14:xfrm>
              <a:off x="7145359" y="299718"/>
              <a:ext cx="110520" cy="859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57B5B0C-A096-BFAC-2BDC-2914D943AAD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136719" y="291078"/>
                <a:ext cx="128160" cy="87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225A798-69EF-7DF8-4CD9-40E787A75389}"/>
              </a:ext>
            </a:extLst>
          </p:cNvPr>
          <p:cNvGrpSpPr/>
          <p:nvPr/>
        </p:nvGrpSpPr>
        <p:grpSpPr>
          <a:xfrm>
            <a:off x="7780759" y="49518"/>
            <a:ext cx="4258080" cy="3159720"/>
            <a:chOff x="7780759" y="49518"/>
            <a:chExt cx="4258080" cy="31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7B794D-DCFE-B3B3-C708-87624E5BFBC1}"/>
                    </a:ext>
                  </a:extLst>
                </p14:cNvPr>
                <p14:cNvContentPartPr/>
                <p14:nvPr/>
              </p14:nvContentPartPr>
              <p14:xfrm>
                <a:off x="7780759" y="431118"/>
                <a:ext cx="232200" cy="285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7B794D-DCFE-B3B3-C708-87624E5BFBC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72119" y="422478"/>
                  <a:ext cx="249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38CE51B-0696-98B5-1C0E-ECE96EA856BE}"/>
                    </a:ext>
                  </a:extLst>
                </p14:cNvPr>
                <p14:cNvContentPartPr/>
                <p14:nvPr/>
              </p14:nvContentPartPr>
              <p14:xfrm>
                <a:off x="8121319" y="303318"/>
                <a:ext cx="165240" cy="365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38CE51B-0696-98B5-1C0E-ECE96EA856B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12319" y="294678"/>
                  <a:ext cx="1828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8B3D248-A38E-4C95-38AF-A00788E8AC07}"/>
                    </a:ext>
                  </a:extLst>
                </p14:cNvPr>
                <p14:cNvContentPartPr/>
                <p14:nvPr/>
              </p14:nvContentPartPr>
              <p14:xfrm>
                <a:off x="8122039" y="473958"/>
                <a:ext cx="223560" cy="36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8B3D248-A38E-4C95-38AF-A00788E8AC0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13039" y="465318"/>
                  <a:ext cx="241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B21740B-A522-B3D7-4BDB-9C1AD8E7F60F}"/>
                    </a:ext>
                  </a:extLst>
                </p14:cNvPr>
                <p14:cNvContentPartPr/>
                <p14:nvPr/>
              </p14:nvContentPartPr>
              <p14:xfrm>
                <a:off x="8321119" y="500958"/>
                <a:ext cx="21600" cy="55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B21740B-A522-B3D7-4BDB-9C1AD8E7F60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12119" y="492318"/>
                  <a:ext cx="39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1C5DA97-B1C5-FA6A-04D1-0A296C542E16}"/>
                    </a:ext>
                  </a:extLst>
                </p14:cNvPr>
                <p14:cNvContentPartPr/>
                <p14:nvPr/>
              </p14:nvContentPartPr>
              <p14:xfrm>
                <a:off x="8911879" y="279198"/>
                <a:ext cx="196920" cy="337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1C5DA97-B1C5-FA6A-04D1-0A296C542E1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03239" y="270558"/>
                  <a:ext cx="2145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B6325E5-DF56-29BD-18A5-4E058711C40E}"/>
                    </a:ext>
                  </a:extLst>
                </p14:cNvPr>
                <p14:cNvContentPartPr/>
                <p14:nvPr/>
              </p14:nvContentPartPr>
              <p14:xfrm>
                <a:off x="9216799" y="440838"/>
                <a:ext cx="217440" cy="176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B6325E5-DF56-29BD-18A5-4E058711C40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07799" y="431838"/>
                  <a:ext cx="235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50F17B-899A-6163-BD67-65D8E42D0A81}"/>
                    </a:ext>
                  </a:extLst>
                </p14:cNvPr>
                <p14:cNvContentPartPr/>
                <p14:nvPr/>
              </p14:nvContentPartPr>
              <p14:xfrm>
                <a:off x="9425959" y="455958"/>
                <a:ext cx="194760" cy="167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50F17B-899A-6163-BD67-65D8E42D0A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16959" y="446958"/>
                  <a:ext cx="212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47DA7FE-3D85-A498-4CF6-045FBA4121D3}"/>
                    </a:ext>
                  </a:extLst>
                </p14:cNvPr>
                <p14:cNvContentPartPr/>
                <p14:nvPr/>
              </p14:nvContentPartPr>
              <p14:xfrm>
                <a:off x="9647359" y="296838"/>
                <a:ext cx="108360" cy="349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47DA7FE-3D85-A498-4CF6-045FBA4121D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38359" y="287838"/>
                  <a:ext cx="1260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00E0448-A6D7-71D9-643F-54AB094E56CF}"/>
                    </a:ext>
                  </a:extLst>
                </p14:cNvPr>
                <p14:cNvContentPartPr/>
                <p14:nvPr/>
              </p14:nvContentPartPr>
              <p14:xfrm>
                <a:off x="9748519" y="454518"/>
                <a:ext cx="502200" cy="241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00E0448-A6D7-71D9-643F-54AB094E56C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739519" y="445518"/>
                  <a:ext cx="5198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888C2F2-16A6-F698-5D16-F803BD6D171B}"/>
                    </a:ext>
                  </a:extLst>
                </p14:cNvPr>
                <p14:cNvContentPartPr/>
                <p14:nvPr/>
              </p14:nvContentPartPr>
              <p14:xfrm>
                <a:off x="8856799" y="879678"/>
                <a:ext cx="1380960" cy="70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888C2F2-16A6-F698-5D16-F803BD6D171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47799" y="871038"/>
                  <a:ext cx="1398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E0F9D6D-6B02-50F5-B8A9-7BBF75E01333}"/>
                    </a:ext>
                  </a:extLst>
                </p14:cNvPr>
                <p14:cNvContentPartPr/>
                <p14:nvPr/>
              </p14:nvContentPartPr>
              <p14:xfrm>
                <a:off x="8922679" y="1134558"/>
                <a:ext cx="184320" cy="213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E0F9D6D-6B02-50F5-B8A9-7BBF75E0133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13679" y="1125558"/>
                  <a:ext cx="2019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F3B55B7-1A08-C220-D928-34616E7E2EEB}"/>
                    </a:ext>
                  </a:extLst>
                </p14:cNvPr>
                <p14:cNvContentPartPr/>
                <p14:nvPr/>
              </p14:nvContentPartPr>
              <p14:xfrm>
                <a:off x="9222199" y="1162638"/>
                <a:ext cx="202320" cy="192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F3B55B7-1A08-C220-D928-34616E7E2EE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13559" y="1153998"/>
                  <a:ext cx="219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6C63E14-BAD5-4B42-A585-29FD863B7AE9}"/>
                    </a:ext>
                  </a:extLst>
                </p14:cNvPr>
                <p14:cNvContentPartPr/>
                <p14:nvPr/>
              </p14:nvContentPartPr>
              <p14:xfrm>
                <a:off x="9470959" y="1164798"/>
                <a:ext cx="232200" cy="162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6C63E14-BAD5-4B42-A585-29FD863B7AE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62319" y="1156158"/>
                  <a:ext cx="249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916C946-3934-9195-93FB-82568E1B3DFB}"/>
                    </a:ext>
                  </a:extLst>
                </p14:cNvPr>
                <p14:cNvContentPartPr/>
                <p14:nvPr/>
              </p14:nvContentPartPr>
              <p14:xfrm>
                <a:off x="9769039" y="1161558"/>
                <a:ext cx="170640" cy="196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916C946-3934-9195-93FB-82568E1B3DF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60399" y="1152918"/>
                  <a:ext cx="188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9FA04B1-2B51-A535-1C5A-6CFCACE8A2F4}"/>
                    </a:ext>
                  </a:extLst>
                </p14:cNvPr>
                <p14:cNvContentPartPr/>
                <p14:nvPr/>
              </p14:nvContentPartPr>
              <p14:xfrm>
                <a:off x="9953719" y="1200798"/>
                <a:ext cx="191880" cy="152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9FA04B1-2B51-A535-1C5A-6CFCACE8A2F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45079" y="1192158"/>
                  <a:ext cx="209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4D69357-2B1F-8156-AB53-90942DF4F23F}"/>
                    </a:ext>
                  </a:extLst>
                </p14:cNvPr>
                <p14:cNvContentPartPr/>
                <p14:nvPr/>
              </p14:nvContentPartPr>
              <p14:xfrm>
                <a:off x="10131199" y="1144278"/>
                <a:ext cx="138960" cy="249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4D69357-2B1F-8156-AB53-90942DF4F23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122559" y="1135638"/>
                  <a:ext cx="156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D9558C9-053C-2915-4B21-6AE1F3EAAAC5}"/>
                    </a:ext>
                  </a:extLst>
                </p14:cNvPr>
                <p14:cNvContentPartPr/>
                <p14:nvPr/>
              </p14:nvContentPartPr>
              <p14:xfrm>
                <a:off x="10173679" y="1223118"/>
                <a:ext cx="78480" cy="161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D9558C9-053C-2915-4B21-6AE1F3EAAAC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164679" y="1214118"/>
                  <a:ext cx="96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28FC3AD-7B68-F747-D174-DDCFA6D05BAC}"/>
                    </a:ext>
                  </a:extLst>
                </p14:cNvPr>
                <p14:cNvContentPartPr/>
                <p14:nvPr/>
              </p14:nvContentPartPr>
              <p14:xfrm>
                <a:off x="10499839" y="1171638"/>
                <a:ext cx="377640" cy="199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28FC3AD-7B68-F747-D174-DDCFA6D05BA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491199" y="1162638"/>
                  <a:ext cx="395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B72DB4A-BD01-2DD3-300D-648F7CE4694F}"/>
                    </a:ext>
                  </a:extLst>
                </p14:cNvPr>
                <p14:cNvContentPartPr/>
                <p14:nvPr/>
              </p14:nvContentPartPr>
              <p14:xfrm>
                <a:off x="10491199" y="1389078"/>
                <a:ext cx="277200" cy="201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B72DB4A-BD01-2DD3-300D-648F7CE4694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482199" y="1380438"/>
                  <a:ext cx="294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A22D30A-208A-41D3-586E-FEFABCB848BC}"/>
                    </a:ext>
                  </a:extLst>
                </p14:cNvPr>
                <p14:cNvContentPartPr/>
                <p14:nvPr/>
              </p14:nvContentPartPr>
              <p14:xfrm>
                <a:off x="11042719" y="925398"/>
                <a:ext cx="349200" cy="370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A22D30A-208A-41D3-586E-FEFABCB848B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34079" y="916758"/>
                  <a:ext cx="3668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615D723-CB4B-FB5E-06DC-DBDE7207AEE5}"/>
                    </a:ext>
                  </a:extLst>
                </p14:cNvPr>
                <p14:cNvContentPartPr/>
                <p14:nvPr/>
              </p14:nvContentPartPr>
              <p14:xfrm>
                <a:off x="11097439" y="1187118"/>
                <a:ext cx="220680" cy="34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615D723-CB4B-FB5E-06DC-DBDE7207AEE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088799" y="1178478"/>
                  <a:ext cx="238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3CFD528-2F81-4046-5181-642319AA7783}"/>
                    </a:ext>
                  </a:extLst>
                </p14:cNvPr>
                <p14:cNvContentPartPr/>
                <p14:nvPr/>
              </p14:nvContentPartPr>
              <p14:xfrm>
                <a:off x="11333959" y="1026558"/>
                <a:ext cx="110160" cy="261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3CFD528-2F81-4046-5181-642319AA778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325319" y="1017918"/>
                  <a:ext cx="127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6E7FE9E-6DFF-E545-04F5-5778B29D84F8}"/>
                    </a:ext>
                  </a:extLst>
                </p14:cNvPr>
                <p14:cNvContentPartPr/>
                <p14:nvPr/>
              </p14:nvContentPartPr>
              <p14:xfrm>
                <a:off x="11405599" y="1187838"/>
                <a:ext cx="142200" cy="130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6E7FE9E-6DFF-E545-04F5-5778B29D84F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396959" y="1178838"/>
                  <a:ext cx="159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02BE69E-33AA-0CD7-8030-DF8176A3CAC1}"/>
                    </a:ext>
                  </a:extLst>
                </p14:cNvPr>
                <p14:cNvContentPartPr/>
                <p14:nvPr/>
              </p14:nvContentPartPr>
              <p14:xfrm>
                <a:off x="11583439" y="1002438"/>
                <a:ext cx="455400" cy="364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02BE69E-33AA-0CD7-8030-DF8176A3CAC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574799" y="993438"/>
                  <a:ext cx="4730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3333044-916D-8A2E-2E76-5912E27D8755}"/>
                    </a:ext>
                  </a:extLst>
                </p14:cNvPr>
                <p14:cNvContentPartPr/>
                <p14:nvPr/>
              </p14:nvContentPartPr>
              <p14:xfrm>
                <a:off x="11853799" y="1185318"/>
                <a:ext cx="133920" cy="29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3333044-916D-8A2E-2E76-5912E27D875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844799" y="1176318"/>
                  <a:ext cx="151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1554633-CF6A-CFD3-6AB1-BE2ABA696CDC}"/>
                    </a:ext>
                  </a:extLst>
                </p14:cNvPr>
                <p14:cNvContentPartPr/>
                <p14:nvPr/>
              </p14:nvContentPartPr>
              <p14:xfrm>
                <a:off x="10892239" y="1607958"/>
                <a:ext cx="78840" cy="194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1554633-CF6A-CFD3-6AB1-BE2ABA696CD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883599" y="1598958"/>
                  <a:ext cx="964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4C76CD6-6DA1-8BC5-75C1-465887E29E5A}"/>
                    </a:ext>
                  </a:extLst>
                </p14:cNvPr>
                <p14:cNvContentPartPr/>
                <p14:nvPr/>
              </p14:nvContentPartPr>
              <p14:xfrm>
                <a:off x="10988359" y="1665918"/>
                <a:ext cx="127440" cy="151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4C76CD6-6DA1-8BC5-75C1-465887E29E5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979359" y="1656918"/>
                  <a:ext cx="145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DDFF239-3CF1-053D-4EBD-F23BE08EC615}"/>
                    </a:ext>
                  </a:extLst>
                </p14:cNvPr>
                <p14:cNvContentPartPr/>
                <p14:nvPr/>
              </p14:nvContentPartPr>
              <p14:xfrm>
                <a:off x="11113999" y="1487718"/>
                <a:ext cx="250920" cy="356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DDFF239-3CF1-053D-4EBD-F23BE08EC61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04999" y="1479078"/>
                  <a:ext cx="268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C9DAAC-0C65-0CFF-3D4A-B5ACA3712E11}"/>
                    </a:ext>
                  </a:extLst>
                </p14:cNvPr>
                <p14:cNvContentPartPr/>
                <p14:nvPr/>
              </p14:nvContentPartPr>
              <p14:xfrm>
                <a:off x="10540159" y="245718"/>
                <a:ext cx="264240" cy="257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C9DAAC-0C65-0CFF-3D4A-B5ACA3712E1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531519" y="237078"/>
                  <a:ext cx="281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989B31F-4A3E-388A-CC0F-583E529A4783}"/>
                    </a:ext>
                  </a:extLst>
                </p14:cNvPr>
                <p14:cNvContentPartPr/>
                <p14:nvPr/>
              </p14:nvContentPartPr>
              <p14:xfrm>
                <a:off x="10954159" y="49518"/>
                <a:ext cx="338760" cy="23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989B31F-4A3E-388A-CC0F-583E529A478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945159" y="40518"/>
                  <a:ext cx="356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001CA58-41F5-1CA4-3CC9-F4B8AF6248FB}"/>
                    </a:ext>
                  </a:extLst>
                </p14:cNvPr>
                <p14:cNvContentPartPr/>
                <p14:nvPr/>
              </p14:nvContentPartPr>
              <p14:xfrm>
                <a:off x="11070439" y="49518"/>
                <a:ext cx="33480" cy="280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001CA58-41F5-1CA4-3CC9-F4B8AF6248F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061799" y="40518"/>
                  <a:ext cx="511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D6505C3-EA84-3684-F01E-D47F81CC597A}"/>
                    </a:ext>
                  </a:extLst>
                </p14:cNvPr>
                <p14:cNvContentPartPr/>
                <p14:nvPr/>
              </p14:nvContentPartPr>
              <p14:xfrm>
                <a:off x="11147479" y="207198"/>
                <a:ext cx="191160" cy="140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D6505C3-EA84-3684-F01E-D47F81CC597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138479" y="198198"/>
                  <a:ext cx="208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1079F09-1E55-65BC-C8FF-8FA4CAEC0751}"/>
                    </a:ext>
                  </a:extLst>
                </p14:cNvPr>
                <p14:cNvContentPartPr/>
                <p14:nvPr/>
              </p14:nvContentPartPr>
              <p14:xfrm>
                <a:off x="11349079" y="271638"/>
                <a:ext cx="217800" cy="162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1079F09-1E55-65BC-C8FF-8FA4CAEC075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340439" y="262638"/>
                  <a:ext cx="235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6A9D58C-5933-17AA-4CF1-C7D303C293B8}"/>
                    </a:ext>
                  </a:extLst>
                </p14:cNvPr>
                <p14:cNvContentPartPr/>
                <p14:nvPr/>
              </p14:nvContentPartPr>
              <p14:xfrm>
                <a:off x="11556079" y="270918"/>
                <a:ext cx="126720" cy="214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6A9D58C-5933-17AA-4CF1-C7D303C293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47439" y="262278"/>
                  <a:ext cx="144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B426107-2440-0AA2-FAC1-D03BE35BFEAC}"/>
                    </a:ext>
                  </a:extLst>
                </p14:cNvPr>
                <p14:cNvContentPartPr/>
                <p14:nvPr/>
              </p14:nvContentPartPr>
              <p14:xfrm>
                <a:off x="10838959" y="474678"/>
                <a:ext cx="12240" cy="31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B426107-2440-0AA2-FAC1-D03BE35BFEA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30319" y="465678"/>
                  <a:ext cx="29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0018579-1793-98ED-A8FC-D4D477039BE4}"/>
                    </a:ext>
                  </a:extLst>
                </p14:cNvPr>
                <p14:cNvContentPartPr/>
                <p14:nvPr/>
              </p14:nvContentPartPr>
              <p14:xfrm>
                <a:off x="10543399" y="476118"/>
                <a:ext cx="258840" cy="336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0018579-1793-98ED-A8FC-D4D477039BE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534759" y="467118"/>
                  <a:ext cx="2764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8CA167B-3BE6-9945-35A6-1247291D5A51}"/>
                    </a:ext>
                  </a:extLst>
                </p14:cNvPr>
                <p14:cNvContentPartPr/>
                <p14:nvPr/>
              </p14:nvContentPartPr>
              <p14:xfrm>
                <a:off x="10820239" y="497718"/>
                <a:ext cx="235800" cy="347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8CA167B-3BE6-9945-35A6-1247291D5A5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811239" y="488718"/>
                  <a:ext cx="2534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13580AA-BFB5-E980-2000-2977C17CAD47}"/>
                    </a:ext>
                  </a:extLst>
                </p14:cNvPr>
                <p14:cNvContentPartPr/>
                <p14:nvPr/>
              </p14:nvContentPartPr>
              <p14:xfrm>
                <a:off x="10782799" y="737838"/>
                <a:ext cx="109800" cy="55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13580AA-BFB5-E980-2000-2977C17CAD4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74159" y="728838"/>
                  <a:ext cx="127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77EAC99-69DA-A26C-315A-A852C0D4BBAC}"/>
                    </a:ext>
                  </a:extLst>
                </p14:cNvPr>
                <p14:cNvContentPartPr/>
                <p14:nvPr/>
              </p14:nvContentPartPr>
              <p14:xfrm>
                <a:off x="10869199" y="584478"/>
                <a:ext cx="319320" cy="324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77EAC99-69DA-A26C-315A-A852C0D4BBA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60559" y="575838"/>
                  <a:ext cx="3369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97AE5F8-622C-AA7D-693B-875C60D067B4}"/>
                    </a:ext>
                  </a:extLst>
                </p14:cNvPr>
                <p14:cNvContentPartPr/>
                <p14:nvPr/>
              </p14:nvContentPartPr>
              <p14:xfrm>
                <a:off x="11221999" y="715518"/>
                <a:ext cx="136440" cy="68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97AE5F8-622C-AA7D-693B-875C60D067B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212999" y="706878"/>
                  <a:ext cx="154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C08E25E-EE4E-C8BE-9D10-943E45E66415}"/>
                    </a:ext>
                  </a:extLst>
                </p14:cNvPr>
                <p14:cNvContentPartPr/>
                <p14:nvPr/>
              </p14:nvContentPartPr>
              <p14:xfrm>
                <a:off x="8506519" y="1908558"/>
                <a:ext cx="1646280" cy="256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C08E25E-EE4E-C8BE-9D10-943E45E6641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97519" y="1899558"/>
                  <a:ext cx="16639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8B30347-3B45-4955-F3B2-58FE344EA087}"/>
                    </a:ext>
                  </a:extLst>
                </p14:cNvPr>
                <p14:cNvContentPartPr/>
                <p14:nvPr/>
              </p14:nvContentPartPr>
              <p14:xfrm>
                <a:off x="8802799" y="2469078"/>
                <a:ext cx="268920" cy="335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8B30347-3B45-4955-F3B2-58FE344EA08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793799" y="2460078"/>
                  <a:ext cx="2865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0E0696D-891C-FDEE-55F9-F75A6D97C5B2}"/>
                    </a:ext>
                  </a:extLst>
                </p14:cNvPr>
                <p14:cNvContentPartPr/>
                <p14:nvPr/>
              </p14:nvContentPartPr>
              <p14:xfrm>
                <a:off x="9028879" y="2406438"/>
                <a:ext cx="156960" cy="351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0E0696D-891C-FDEE-55F9-F75A6D97C5B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019879" y="2397798"/>
                  <a:ext cx="1746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6C3C739-0087-8481-FF96-69E412E72338}"/>
                    </a:ext>
                  </a:extLst>
                </p14:cNvPr>
                <p14:cNvContentPartPr/>
                <p14:nvPr/>
              </p14:nvContentPartPr>
              <p14:xfrm>
                <a:off x="9046879" y="2557638"/>
                <a:ext cx="222120" cy="63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6C3C739-0087-8481-FF96-69E412E7233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038239" y="2548638"/>
                  <a:ext cx="239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BACC67D-3FD5-67E2-A2B5-D820844CD15A}"/>
                    </a:ext>
                  </a:extLst>
                </p14:cNvPr>
                <p14:cNvContentPartPr/>
                <p14:nvPr/>
              </p14:nvContentPartPr>
              <p14:xfrm>
                <a:off x="9215719" y="2638998"/>
                <a:ext cx="199080" cy="148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BACC67D-3FD5-67E2-A2B5-D820844CD15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207079" y="2630358"/>
                  <a:ext cx="216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0C6B036-1D11-3488-8BEC-55A1D0562CFA}"/>
                    </a:ext>
                  </a:extLst>
                </p14:cNvPr>
                <p14:cNvContentPartPr/>
                <p14:nvPr/>
              </p14:nvContentPartPr>
              <p14:xfrm>
                <a:off x="9379159" y="2667438"/>
                <a:ext cx="183240" cy="209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0C6B036-1D11-3488-8BEC-55A1D0562CF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70519" y="2658438"/>
                  <a:ext cx="200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4337BDB-C727-2124-5310-017C44792B13}"/>
                    </a:ext>
                  </a:extLst>
                </p14:cNvPr>
                <p14:cNvContentPartPr/>
                <p14:nvPr/>
              </p14:nvContentPartPr>
              <p14:xfrm>
                <a:off x="9558079" y="2625678"/>
                <a:ext cx="469800" cy="5835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4337BDB-C727-2124-5310-017C44792B1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549079" y="2617038"/>
                  <a:ext cx="48744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E13B047-1F32-C0C8-3F29-8371D3CB2CF9}"/>
                    </a:ext>
                  </a:extLst>
                </p14:cNvPr>
                <p14:cNvContentPartPr/>
                <p14:nvPr/>
              </p14:nvContentPartPr>
              <p14:xfrm>
                <a:off x="8565199" y="2143638"/>
                <a:ext cx="2215800" cy="1011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E13B047-1F32-C0C8-3F29-8371D3CB2CF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56559" y="2134638"/>
                  <a:ext cx="2233440" cy="10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4924EAF-76FB-AB56-F78B-71F0257BB145}"/>
              </a:ext>
            </a:extLst>
          </p:cNvPr>
          <p:cNvGrpSpPr/>
          <p:nvPr/>
        </p:nvGrpSpPr>
        <p:grpSpPr>
          <a:xfrm>
            <a:off x="-35921" y="134478"/>
            <a:ext cx="2506680" cy="1760040"/>
            <a:chOff x="-35921" y="134478"/>
            <a:chExt cx="2506680" cy="176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7B96BDA-8693-0BB7-9707-462F8E4FF643}"/>
                    </a:ext>
                  </a:extLst>
                </p14:cNvPr>
                <p14:cNvContentPartPr/>
                <p14:nvPr/>
              </p14:nvContentPartPr>
              <p14:xfrm>
                <a:off x="418399" y="367758"/>
                <a:ext cx="19080" cy="408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7B96BDA-8693-0BB7-9707-462F8E4FF64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9399" y="358758"/>
                  <a:ext cx="367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5BE33A8-CEEE-74F4-2F8F-B1FADAA6D1A7}"/>
                    </a:ext>
                  </a:extLst>
                </p14:cNvPr>
                <p14:cNvContentPartPr/>
                <p14:nvPr/>
              </p14:nvContentPartPr>
              <p14:xfrm>
                <a:off x="524599" y="577998"/>
                <a:ext cx="33840" cy="192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5BE33A8-CEEE-74F4-2F8F-B1FADAA6D1A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15959" y="568998"/>
                  <a:ext cx="514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FDE945-6C55-8982-3590-DC93B4E3CB08}"/>
                    </a:ext>
                  </a:extLst>
                </p14:cNvPr>
                <p14:cNvContentPartPr/>
                <p14:nvPr/>
              </p14:nvContentPartPr>
              <p14:xfrm>
                <a:off x="564199" y="460638"/>
                <a:ext cx="6480" cy="6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FDE945-6C55-8982-3590-DC93B4E3CB0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5559" y="451998"/>
                  <a:ext cx="24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85E7F8-F322-A1C1-3982-0860E739FB3E}"/>
                    </a:ext>
                  </a:extLst>
                </p14:cNvPr>
                <p14:cNvContentPartPr/>
                <p14:nvPr/>
              </p14:nvContentPartPr>
              <p14:xfrm>
                <a:off x="628999" y="544518"/>
                <a:ext cx="121320" cy="27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85E7F8-F322-A1C1-3982-0860E739FB3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19999" y="535878"/>
                  <a:ext cx="138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0DC0BC-D2AD-319F-906A-AC11DFB11A7D}"/>
                    </a:ext>
                  </a:extLst>
                </p14:cNvPr>
                <p14:cNvContentPartPr/>
                <p14:nvPr/>
              </p14:nvContentPartPr>
              <p14:xfrm>
                <a:off x="813319" y="343278"/>
                <a:ext cx="81360" cy="499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0DC0BC-D2AD-319F-906A-AC11DFB11A7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04319" y="334638"/>
                  <a:ext cx="990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087BAF-24AD-83B7-78CE-66A4EC610B0B}"/>
                    </a:ext>
                  </a:extLst>
                </p14:cNvPr>
                <p14:cNvContentPartPr/>
                <p14:nvPr/>
              </p14:nvContentPartPr>
              <p14:xfrm>
                <a:off x="802159" y="554598"/>
                <a:ext cx="216720" cy="79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087BAF-24AD-83B7-78CE-66A4EC610B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93159" y="545958"/>
                  <a:ext cx="234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FAC2E1-7026-7A03-ADF7-537C2401C292}"/>
                    </a:ext>
                  </a:extLst>
                </p14:cNvPr>
                <p14:cNvContentPartPr/>
                <p14:nvPr/>
              </p14:nvContentPartPr>
              <p14:xfrm>
                <a:off x="1011319" y="627318"/>
                <a:ext cx="125640" cy="112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FAC2E1-7026-7A03-ADF7-537C2401C29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02679" y="618318"/>
                  <a:ext cx="143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610946-E6A4-2D25-92B6-87A2C902CC8A}"/>
                    </a:ext>
                  </a:extLst>
                </p14:cNvPr>
                <p14:cNvContentPartPr/>
                <p14:nvPr/>
              </p14:nvContentPartPr>
              <p14:xfrm>
                <a:off x="1267279" y="483318"/>
                <a:ext cx="204840" cy="354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610946-E6A4-2D25-92B6-87A2C902CC8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258639" y="474318"/>
                  <a:ext cx="2224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325E7C4-186F-C28A-3F75-566CFA9CF65D}"/>
                    </a:ext>
                  </a:extLst>
                </p14:cNvPr>
                <p14:cNvContentPartPr/>
                <p14:nvPr/>
              </p14:nvContentPartPr>
              <p14:xfrm>
                <a:off x="1707199" y="441918"/>
                <a:ext cx="149400" cy="358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325E7C4-186F-C28A-3F75-566CFA9CF65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698559" y="432918"/>
                  <a:ext cx="1670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45539D-CAC0-BB8E-35D7-0D75401FD5F9}"/>
                    </a:ext>
                  </a:extLst>
                </p14:cNvPr>
                <p14:cNvContentPartPr/>
                <p14:nvPr/>
              </p14:nvContentPartPr>
              <p14:xfrm>
                <a:off x="432079" y="1079478"/>
                <a:ext cx="259920" cy="495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45539D-CAC0-BB8E-35D7-0D75401FD5F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3439" y="1070838"/>
                  <a:ext cx="27756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14D26D-F014-5100-4AAF-BB46C37B8B4E}"/>
                    </a:ext>
                  </a:extLst>
                </p14:cNvPr>
                <p14:cNvContentPartPr/>
                <p14:nvPr/>
              </p14:nvContentPartPr>
              <p14:xfrm>
                <a:off x="681559" y="1385478"/>
                <a:ext cx="24120" cy="15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14D26D-F014-5100-4AAF-BB46C37B8B4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2919" y="1376838"/>
                  <a:ext cx="41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9F2B9E-D51C-56BF-3F33-6C1DA421F469}"/>
                    </a:ext>
                  </a:extLst>
                </p14:cNvPr>
                <p14:cNvContentPartPr/>
                <p14:nvPr/>
              </p14:nvContentPartPr>
              <p14:xfrm>
                <a:off x="753919" y="1273878"/>
                <a:ext cx="10800" cy="14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9F2B9E-D51C-56BF-3F33-6C1DA421F46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44919" y="1264878"/>
                  <a:ext cx="28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D923F2-46BC-61C2-BCA0-8804A1CB7C4E}"/>
                    </a:ext>
                  </a:extLst>
                </p14:cNvPr>
                <p14:cNvContentPartPr/>
                <p14:nvPr/>
              </p14:nvContentPartPr>
              <p14:xfrm>
                <a:off x="767239" y="1397718"/>
                <a:ext cx="147960" cy="171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D923F2-46BC-61C2-BCA0-8804A1CB7C4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58599" y="1388718"/>
                  <a:ext cx="165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24B8FD-820C-109B-D503-89C368148E2F}"/>
                    </a:ext>
                  </a:extLst>
                </p14:cNvPr>
                <p14:cNvContentPartPr/>
                <p14:nvPr/>
              </p14:nvContentPartPr>
              <p14:xfrm>
                <a:off x="949759" y="1177398"/>
                <a:ext cx="78120" cy="407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24B8FD-820C-109B-D503-89C368148E2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40759" y="1168398"/>
                  <a:ext cx="957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277254-6E96-0AC4-8FB5-DA2BE4B593CD}"/>
                    </a:ext>
                  </a:extLst>
                </p14:cNvPr>
                <p14:cNvContentPartPr/>
                <p14:nvPr/>
              </p14:nvContentPartPr>
              <p14:xfrm>
                <a:off x="957679" y="1388358"/>
                <a:ext cx="140040" cy="70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277254-6E96-0AC4-8FB5-DA2BE4B593C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48679" y="1379718"/>
                  <a:ext cx="157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B6DE4C1-7773-52BE-F66C-5CED1B75052A}"/>
                    </a:ext>
                  </a:extLst>
                </p14:cNvPr>
                <p14:cNvContentPartPr/>
                <p14:nvPr/>
              </p14:nvContentPartPr>
              <p14:xfrm>
                <a:off x="1116799" y="1422198"/>
                <a:ext cx="34920" cy="208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B6DE4C1-7773-52BE-F66C-5CED1B75052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08159" y="1413558"/>
                  <a:ext cx="52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D9EFFBE-D63D-F1BC-EA4C-1CC702284382}"/>
                    </a:ext>
                  </a:extLst>
                </p14:cNvPr>
                <p14:cNvContentPartPr/>
                <p14:nvPr/>
              </p14:nvContentPartPr>
              <p14:xfrm>
                <a:off x="1216519" y="1298358"/>
                <a:ext cx="32760" cy="14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D9EFFBE-D63D-F1BC-EA4C-1CC70228438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207879" y="1289718"/>
                  <a:ext cx="50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04859F-5E42-AB51-CADF-0522A8A6F6BA}"/>
                    </a:ext>
                  </a:extLst>
                </p14:cNvPr>
                <p14:cNvContentPartPr/>
                <p14:nvPr/>
              </p14:nvContentPartPr>
              <p14:xfrm>
                <a:off x="1245319" y="1377918"/>
                <a:ext cx="173160" cy="200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04859F-5E42-AB51-CADF-0522A8A6F6B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236319" y="1368918"/>
                  <a:ext cx="190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AF419B-4AEA-7037-BBF9-B4C076964DC9}"/>
                    </a:ext>
                  </a:extLst>
                </p14:cNvPr>
                <p14:cNvContentPartPr/>
                <p14:nvPr/>
              </p14:nvContentPartPr>
              <p14:xfrm>
                <a:off x="1441879" y="1401318"/>
                <a:ext cx="120600" cy="166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AF419B-4AEA-7037-BBF9-B4C076964DC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433239" y="1392318"/>
                  <a:ext cx="138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7038FF-DE49-3D23-1798-24BA978787A8}"/>
                    </a:ext>
                  </a:extLst>
                </p14:cNvPr>
                <p14:cNvContentPartPr/>
                <p14:nvPr/>
              </p14:nvContentPartPr>
              <p14:xfrm>
                <a:off x="1575439" y="1404558"/>
                <a:ext cx="226440" cy="147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7038FF-DE49-3D23-1798-24BA978787A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566799" y="1395558"/>
                  <a:ext cx="24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4CD632-F4C0-6C90-944F-B3AAE2913E30}"/>
                    </a:ext>
                  </a:extLst>
                </p14:cNvPr>
                <p14:cNvContentPartPr/>
                <p14:nvPr/>
              </p14:nvContentPartPr>
              <p14:xfrm>
                <a:off x="1807999" y="1374678"/>
                <a:ext cx="132840" cy="109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4CD632-F4C0-6C90-944F-B3AAE2913E3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798999" y="1366038"/>
                  <a:ext cx="150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21F82F-D200-C3AE-D152-AFDBDCBF99F6}"/>
                    </a:ext>
                  </a:extLst>
                </p14:cNvPr>
                <p14:cNvContentPartPr/>
                <p14:nvPr/>
              </p14:nvContentPartPr>
              <p14:xfrm>
                <a:off x="1745359" y="1335438"/>
                <a:ext cx="341280" cy="559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21F82F-D200-C3AE-D152-AFDBDCBF99F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736719" y="1326798"/>
                  <a:ext cx="35892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A9D0D9F-B8DF-F5CC-F146-C13928B11ED4}"/>
                    </a:ext>
                  </a:extLst>
                </p14:cNvPr>
                <p14:cNvContentPartPr/>
                <p14:nvPr/>
              </p14:nvContentPartPr>
              <p14:xfrm>
                <a:off x="2239279" y="1410318"/>
                <a:ext cx="124920" cy="10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A9D0D9F-B8DF-F5CC-F146-C13928B11ED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230279" y="1401678"/>
                  <a:ext cx="142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75F60DA-20C3-50B8-D4AD-5DBDCDC796EF}"/>
                    </a:ext>
                  </a:extLst>
                </p14:cNvPr>
                <p14:cNvContentPartPr/>
                <p14:nvPr/>
              </p14:nvContentPartPr>
              <p14:xfrm>
                <a:off x="2292919" y="1484838"/>
                <a:ext cx="29160" cy="16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75F60DA-20C3-50B8-D4AD-5DBDCDC796E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283919" y="1475838"/>
                  <a:ext cx="46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0302DA-5E31-4D71-C6E0-C5BF021F94DB}"/>
                    </a:ext>
                  </a:extLst>
                </p14:cNvPr>
                <p14:cNvContentPartPr/>
                <p14:nvPr/>
              </p14:nvContentPartPr>
              <p14:xfrm>
                <a:off x="2390839" y="1214478"/>
                <a:ext cx="79920" cy="518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0302DA-5E31-4D71-C6E0-C5BF021F94D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382199" y="1205478"/>
                  <a:ext cx="9756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5160B82-1E4D-1862-020E-CE5043662AF3}"/>
                    </a:ext>
                  </a:extLst>
                </p14:cNvPr>
                <p14:cNvContentPartPr/>
                <p14:nvPr/>
              </p14:nvContentPartPr>
              <p14:xfrm>
                <a:off x="-35921" y="134478"/>
                <a:ext cx="2310480" cy="926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5160B82-1E4D-1862-020E-CE5043662AF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-44921" y="125838"/>
                  <a:ext cx="2328120" cy="94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611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8565A60-CD84-364B-7BB8-3C38A93603EB}"/>
              </a:ext>
            </a:extLst>
          </p:cNvPr>
          <p:cNvGrpSpPr/>
          <p:nvPr/>
        </p:nvGrpSpPr>
        <p:grpSpPr>
          <a:xfrm>
            <a:off x="956959" y="692838"/>
            <a:ext cx="1141560" cy="552600"/>
            <a:chOff x="956959" y="692838"/>
            <a:chExt cx="114156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5B590E8-D295-58F8-F26D-BE6011E81E3B}"/>
                    </a:ext>
                  </a:extLst>
                </p14:cNvPr>
                <p14:cNvContentPartPr/>
                <p14:nvPr/>
              </p14:nvContentPartPr>
              <p14:xfrm>
                <a:off x="956959" y="945918"/>
                <a:ext cx="34200" cy="285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5B590E8-D295-58F8-F26D-BE6011E81E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7959" y="936918"/>
                  <a:ext cx="518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356F376-D138-A58E-0EF5-5D1545041040}"/>
                    </a:ext>
                  </a:extLst>
                </p14:cNvPr>
                <p14:cNvContentPartPr/>
                <p14:nvPr/>
              </p14:nvContentPartPr>
              <p14:xfrm>
                <a:off x="1034359" y="764838"/>
                <a:ext cx="41040" cy="27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356F376-D138-A58E-0EF5-5D15450410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5359" y="756198"/>
                  <a:ext cx="58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9C21533-ACCD-F793-E212-9CF3F8ECA619}"/>
                    </a:ext>
                  </a:extLst>
                </p14:cNvPr>
                <p14:cNvContentPartPr/>
                <p14:nvPr/>
              </p14:nvContentPartPr>
              <p14:xfrm>
                <a:off x="1081159" y="785718"/>
                <a:ext cx="176760" cy="456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9C21533-ACCD-F793-E212-9CF3F8ECA6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2159" y="776718"/>
                  <a:ext cx="1944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70FCBA-E451-0D28-451C-32D86C16A8EC}"/>
                    </a:ext>
                  </a:extLst>
                </p14:cNvPr>
                <p14:cNvContentPartPr/>
                <p14:nvPr/>
              </p14:nvContentPartPr>
              <p14:xfrm>
                <a:off x="1108879" y="1035198"/>
                <a:ext cx="100080" cy="75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70FCBA-E451-0D28-451C-32D86C16A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0239" y="1026558"/>
                  <a:ext cx="117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36A27E-6BD8-B0E9-D899-1A1BC1FEC0B9}"/>
                    </a:ext>
                  </a:extLst>
                </p14:cNvPr>
                <p14:cNvContentPartPr/>
                <p14:nvPr/>
              </p14:nvContentPartPr>
              <p14:xfrm>
                <a:off x="1323799" y="948798"/>
                <a:ext cx="133560" cy="285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36A27E-6BD8-B0E9-D899-1A1BC1FEC0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14799" y="940158"/>
                  <a:ext cx="1512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17D604-36DE-0AF8-FEE9-A46F25382C0A}"/>
                    </a:ext>
                  </a:extLst>
                </p14:cNvPr>
                <p14:cNvContentPartPr/>
                <p14:nvPr/>
              </p14:nvContentPartPr>
              <p14:xfrm>
                <a:off x="1897639" y="901278"/>
                <a:ext cx="200880" cy="312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17D604-36DE-0AF8-FEE9-A46F25382C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8639" y="892278"/>
                  <a:ext cx="2185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3A433F-3E9A-39DF-6FF0-670D117E2C24}"/>
                    </a:ext>
                  </a:extLst>
                </p14:cNvPr>
                <p14:cNvContentPartPr/>
                <p14:nvPr/>
              </p14:nvContentPartPr>
              <p14:xfrm>
                <a:off x="1865959" y="915318"/>
                <a:ext cx="25560" cy="199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3A433F-3E9A-39DF-6FF0-670D117E2C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56959" y="906678"/>
                  <a:ext cx="43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2294CD-41CA-8D2C-2A1B-0B84734E7C20}"/>
                    </a:ext>
                  </a:extLst>
                </p14:cNvPr>
                <p14:cNvContentPartPr/>
                <p14:nvPr/>
              </p14:nvContentPartPr>
              <p14:xfrm>
                <a:off x="1549519" y="982638"/>
                <a:ext cx="227160" cy="262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2294CD-41CA-8D2C-2A1B-0B84734E7C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40879" y="973638"/>
                  <a:ext cx="244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F7F679-313E-F64E-3D7D-3467484B37BD}"/>
                    </a:ext>
                  </a:extLst>
                </p14:cNvPr>
                <p14:cNvContentPartPr/>
                <p14:nvPr/>
              </p14:nvContentPartPr>
              <p14:xfrm>
                <a:off x="1730239" y="692838"/>
                <a:ext cx="139320" cy="114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F7F679-313E-F64E-3D7D-3467484B37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21239" y="684198"/>
                  <a:ext cx="15696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5D1447-A2CE-CF4E-9507-C52163CBC124}"/>
              </a:ext>
            </a:extLst>
          </p:cNvPr>
          <p:cNvGrpSpPr/>
          <p:nvPr/>
        </p:nvGrpSpPr>
        <p:grpSpPr>
          <a:xfrm>
            <a:off x="2605399" y="813438"/>
            <a:ext cx="638280" cy="432720"/>
            <a:chOff x="2605399" y="813438"/>
            <a:chExt cx="638280" cy="43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0B52C5-EB2C-AADE-CF66-75D7A4B5F9B4}"/>
                    </a:ext>
                  </a:extLst>
                </p14:cNvPr>
                <p14:cNvContentPartPr/>
                <p14:nvPr/>
              </p14:nvContentPartPr>
              <p14:xfrm>
                <a:off x="2724199" y="1012878"/>
                <a:ext cx="519480" cy="233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0B52C5-EB2C-AADE-CF66-75D7A4B5F9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5559" y="1003878"/>
                  <a:ext cx="537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149781-6BB1-31C3-BD7F-0D9FA51C88DB}"/>
                    </a:ext>
                  </a:extLst>
                </p14:cNvPr>
                <p14:cNvContentPartPr/>
                <p14:nvPr/>
              </p14:nvContentPartPr>
              <p14:xfrm>
                <a:off x="2927959" y="813438"/>
                <a:ext cx="144360" cy="137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149781-6BB1-31C3-BD7F-0D9FA51C88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19319" y="804798"/>
                  <a:ext cx="162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F9405D3-A5FE-F517-A755-C947A109EE94}"/>
                    </a:ext>
                  </a:extLst>
                </p14:cNvPr>
                <p14:cNvContentPartPr/>
                <p14:nvPr/>
              </p14:nvContentPartPr>
              <p14:xfrm>
                <a:off x="2605399" y="824958"/>
                <a:ext cx="216000" cy="329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F9405D3-A5FE-F517-A755-C947A109EE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96399" y="815958"/>
                  <a:ext cx="233640" cy="34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246878C-4411-EB8E-1DD1-3B83E7755B77}"/>
                  </a:ext>
                </a:extLst>
              </p14:cNvPr>
              <p14:cNvContentPartPr/>
              <p14:nvPr/>
            </p14:nvContentPartPr>
            <p14:xfrm>
              <a:off x="3479479" y="915678"/>
              <a:ext cx="59040" cy="40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246878C-4411-EB8E-1DD1-3B83E7755B7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70479" y="907038"/>
                <a:ext cx="766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FABF73-450E-72A3-2D90-691409033CCF}"/>
                  </a:ext>
                </a:extLst>
              </p14:cNvPr>
              <p14:cNvContentPartPr/>
              <p14:nvPr/>
            </p14:nvContentPartPr>
            <p14:xfrm>
              <a:off x="3483799" y="1098558"/>
              <a:ext cx="50400" cy="54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FABF73-450E-72A3-2D90-691409033CC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74799" y="1089918"/>
                <a:ext cx="6804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87D92D9-6771-D3A4-3E63-6103C0779B52}"/>
              </a:ext>
            </a:extLst>
          </p:cNvPr>
          <p:cNvGrpSpPr/>
          <p:nvPr/>
        </p:nvGrpSpPr>
        <p:grpSpPr>
          <a:xfrm>
            <a:off x="2347639" y="1550718"/>
            <a:ext cx="813240" cy="370440"/>
            <a:chOff x="2347639" y="1550718"/>
            <a:chExt cx="813240" cy="3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2C019A-0F89-2F10-D6A3-86CE17C8918A}"/>
                    </a:ext>
                  </a:extLst>
                </p14:cNvPr>
                <p14:cNvContentPartPr/>
                <p14:nvPr/>
              </p14:nvContentPartPr>
              <p14:xfrm>
                <a:off x="2927239" y="1550718"/>
                <a:ext cx="30600" cy="11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2C019A-0F89-2F10-D6A3-86CE17C891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18239" y="1541718"/>
                  <a:ext cx="48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733FF8-88B3-0702-C102-E3F983748967}"/>
                    </a:ext>
                  </a:extLst>
                </p14:cNvPr>
                <p14:cNvContentPartPr/>
                <p14:nvPr/>
              </p14:nvContentPartPr>
              <p14:xfrm>
                <a:off x="2877199" y="1628118"/>
                <a:ext cx="168840" cy="230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733FF8-88B3-0702-C102-E3F9837489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68559" y="1619478"/>
                  <a:ext cx="186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EECDC1-5142-9331-DE17-B04429D537A5}"/>
                    </a:ext>
                  </a:extLst>
                </p14:cNvPr>
                <p14:cNvContentPartPr/>
                <p14:nvPr/>
              </p14:nvContentPartPr>
              <p14:xfrm>
                <a:off x="2927239" y="1612638"/>
                <a:ext cx="233640" cy="159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EECDC1-5142-9331-DE17-B04429D537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8239" y="1603998"/>
                  <a:ext cx="251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2CDFDF-FBEA-BA02-CBC1-7E7874617EA9}"/>
                    </a:ext>
                  </a:extLst>
                </p14:cNvPr>
                <p14:cNvContentPartPr/>
                <p14:nvPr/>
              </p14:nvContentPartPr>
              <p14:xfrm>
                <a:off x="2638519" y="1791198"/>
                <a:ext cx="167760" cy="129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2CDFDF-FBEA-BA02-CBC1-7E7874617E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29879" y="1782198"/>
                  <a:ext cx="185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13B880-0158-9EC9-805A-79751362DF91}"/>
                    </a:ext>
                  </a:extLst>
                </p14:cNvPr>
                <p14:cNvContentPartPr/>
                <p14:nvPr/>
              </p14:nvContentPartPr>
              <p14:xfrm>
                <a:off x="2347639" y="1572678"/>
                <a:ext cx="300600" cy="259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13B880-0158-9EC9-805A-79751362DF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38999" y="1563678"/>
                  <a:ext cx="31824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8F3B9DD-22EB-7A97-7B7E-CB1036CFAA1E}"/>
              </a:ext>
            </a:extLst>
          </p:cNvPr>
          <p:cNvGrpSpPr/>
          <p:nvPr/>
        </p:nvGrpSpPr>
        <p:grpSpPr>
          <a:xfrm>
            <a:off x="8306719" y="787518"/>
            <a:ext cx="713520" cy="481320"/>
            <a:chOff x="8306719" y="787518"/>
            <a:chExt cx="713520" cy="48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5FAAAD-FDB5-1D41-D0D6-A99E504D5DA9}"/>
                    </a:ext>
                  </a:extLst>
                </p14:cNvPr>
                <p14:cNvContentPartPr/>
                <p14:nvPr/>
              </p14:nvContentPartPr>
              <p14:xfrm>
                <a:off x="8877319" y="930438"/>
                <a:ext cx="57240" cy="225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5FAAAD-FDB5-1D41-D0D6-A99E504D5D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68679" y="921798"/>
                  <a:ext cx="74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81A4AA-0247-34AA-329F-28CA947BB8B9}"/>
                    </a:ext>
                  </a:extLst>
                </p14:cNvPr>
                <p14:cNvContentPartPr/>
                <p14:nvPr/>
              </p14:nvContentPartPr>
              <p14:xfrm>
                <a:off x="8306719" y="977598"/>
                <a:ext cx="452520" cy="291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D81A4AA-0247-34AA-329F-28CA947BB8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97719" y="968958"/>
                  <a:ext cx="4701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55C194-9EDC-E1A5-5958-F151F5025BC8}"/>
                    </a:ext>
                  </a:extLst>
                </p14:cNvPr>
                <p14:cNvContentPartPr/>
                <p14:nvPr/>
              </p14:nvContentPartPr>
              <p14:xfrm>
                <a:off x="8790199" y="787518"/>
                <a:ext cx="230040" cy="115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55C194-9EDC-E1A5-5958-F151F5025BC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81199" y="778878"/>
                  <a:ext cx="24768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A5BD14-CF51-C73C-0A58-7930E8983569}"/>
              </a:ext>
            </a:extLst>
          </p:cNvPr>
          <p:cNvGrpSpPr/>
          <p:nvPr/>
        </p:nvGrpSpPr>
        <p:grpSpPr>
          <a:xfrm>
            <a:off x="6397279" y="714078"/>
            <a:ext cx="1390680" cy="473040"/>
            <a:chOff x="6397279" y="714078"/>
            <a:chExt cx="139068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122D1D-EC80-15E5-E02D-12221AA93411}"/>
                    </a:ext>
                  </a:extLst>
                </p14:cNvPr>
                <p14:cNvContentPartPr/>
                <p14:nvPr/>
              </p14:nvContentPartPr>
              <p14:xfrm>
                <a:off x="7033399" y="714078"/>
                <a:ext cx="301680" cy="32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122D1D-EC80-15E5-E02D-12221AA934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24759" y="705078"/>
                  <a:ext cx="319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D60228-6BB6-71D7-04CD-F1A2E5A97ACC}"/>
                    </a:ext>
                  </a:extLst>
                </p14:cNvPr>
                <p14:cNvContentPartPr/>
                <p14:nvPr/>
              </p14:nvContentPartPr>
              <p14:xfrm>
                <a:off x="7073719" y="733518"/>
                <a:ext cx="51480" cy="349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D60228-6BB6-71D7-04CD-F1A2E5A97AC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65079" y="724878"/>
                  <a:ext cx="69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18D12D-0318-C346-CABC-31B281B3ECF0}"/>
                    </a:ext>
                  </a:extLst>
                </p14:cNvPr>
                <p14:cNvContentPartPr/>
                <p14:nvPr/>
              </p14:nvContentPartPr>
              <p14:xfrm>
                <a:off x="7194679" y="841878"/>
                <a:ext cx="235800" cy="173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18D12D-0318-C346-CABC-31B281B3ECF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85679" y="833238"/>
                  <a:ext cx="253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C338F8-F2AC-77BD-1E39-1DA01AC696E4}"/>
                    </a:ext>
                  </a:extLst>
                </p14:cNvPr>
                <p14:cNvContentPartPr/>
                <p14:nvPr/>
              </p14:nvContentPartPr>
              <p14:xfrm>
                <a:off x="7336159" y="886158"/>
                <a:ext cx="285120" cy="236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C338F8-F2AC-77BD-1E39-1DA01AC696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27519" y="877518"/>
                  <a:ext cx="302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04E57C-FC44-0FD3-5746-E39C83AA7237}"/>
                    </a:ext>
                  </a:extLst>
                </p14:cNvPr>
                <p14:cNvContentPartPr/>
                <p14:nvPr/>
              </p14:nvContentPartPr>
              <p14:xfrm>
                <a:off x="7610839" y="886518"/>
                <a:ext cx="177120" cy="280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04E57C-FC44-0FD3-5746-E39C83AA72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02199" y="877878"/>
                  <a:ext cx="1947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E8B78DE-7785-F557-FC7D-BC4BFE796CE4}"/>
                    </a:ext>
                  </a:extLst>
                </p14:cNvPr>
                <p14:cNvContentPartPr/>
                <p14:nvPr/>
              </p14:nvContentPartPr>
              <p14:xfrm>
                <a:off x="6484399" y="845478"/>
                <a:ext cx="333360" cy="257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8B78DE-7785-F557-FC7D-BC4BFE796C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75759" y="836838"/>
                  <a:ext cx="351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86491F5-57CA-1198-3AB2-EDD6AE010D11}"/>
                    </a:ext>
                  </a:extLst>
                </p14:cNvPr>
                <p14:cNvContentPartPr/>
                <p14:nvPr/>
              </p14:nvContentPartPr>
              <p14:xfrm>
                <a:off x="6754039" y="1115118"/>
                <a:ext cx="20520" cy="72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86491F5-57CA-1198-3AB2-EDD6AE010D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45039" y="1106478"/>
                  <a:ext cx="38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412384-37E5-37C4-8F02-B1085984E593}"/>
                    </a:ext>
                  </a:extLst>
                </p14:cNvPr>
                <p14:cNvContentPartPr/>
                <p14:nvPr/>
              </p14:nvContentPartPr>
              <p14:xfrm>
                <a:off x="6397279" y="906318"/>
                <a:ext cx="120240" cy="187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412384-37E5-37C4-8F02-B1085984E5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88279" y="897318"/>
                  <a:ext cx="13788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CE2A44-B837-8536-578F-D73BDC968AE5}"/>
              </a:ext>
            </a:extLst>
          </p:cNvPr>
          <p:cNvGrpSpPr/>
          <p:nvPr/>
        </p:nvGrpSpPr>
        <p:grpSpPr>
          <a:xfrm>
            <a:off x="5785999" y="1599318"/>
            <a:ext cx="2723760" cy="791280"/>
            <a:chOff x="5785999" y="1599318"/>
            <a:chExt cx="2723760" cy="79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25DBD2-141C-8633-AEF4-C484D233C46D}"/>
                    </a:ext>
                  </a:extLst>
                </p14:cNvPr>
                <p14:cNvContentPartPr/>
                <p14:nvPr/>
              </p14:nvContentPartPr>
              <p14:xfrm>
                <a:off x="8422279" y="1822158"/>
                <a:ext cx="87480" cy="227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25DBD2-141C-8633-AEF4-C484D233C46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13639" y="1813158"/>
                  <a:ext cx="1051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492F65-6788-446C-BAFE-D86326ABA95B}"/>
                    </a:ext>
                  </a:extLst>
                </p14:cNvPr>
                <p14:cNvContentPartPr/>
                <p14:nvPr/>
              </p14:nvContentPartPr>
              <p14:xfrm>
                <a:off x="7879759" y="1885158"/>
                <a:ext cx="461520" cy="304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492F65-6788-446C-BAFE-D86326ABA9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71119" y="1876158"/>
                  <a:ext cx="4791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C8FC1CA-6FF9-BF2C-A15C-2B580F2945EE}"/>
                    </a:ext>
                  </a:extLst>
                </p14:cNvPr>
                <p14:cNvContentPartPr/>
                <p14:nvPr/>
              </p14:nvContentPartPr>
              <p14:xfrm>
                <a:off x="8063719" y="1987038"/>
                <a:ext cx="42840" cy="14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C8FC1CA-6FF9-BF2C-A15C-2B580F2945E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54719" y="1978038"/>
                  <a:ext cx="60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85E3F83-9C40-E3AD-C805-06B9872F2DB0}"/>
                    </a:ext>
                  </a:extLst>
                </p14:cNvPr>
                <p14:cNvContentPartPr/>
                <p14:nvPr/>
              </p14:nvContentPartPr>
              <p14:xfrm>
                <a:off x="7932679" y="2335518"/>
                <a:ext cx="189720" cy="55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85E3F83-9C40-E3AD-C805-06B9872F2D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23679" y="2326878"/>
                  <a:ext cx="207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509AC7-A7B4-1656-1FB0-08816D6CA222}"/>
                    </a:ext>
                  </a:extLst>
                </p14:cNvPr>
                <p14:cNvContentPartPr/>
                <p14:nvPr/>
              </p14:nvContentPartPr>
              <p14:xfrm>
                <a:off x="7437319" y="1700838"/>
                <a:ext cx="208800" cy="363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509AC7-A7B4-1656-1FB0-08816D6CA2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28319" y="1692198"/>
                  <a:ext cx="2264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31D5B2A-EB2F-5CCC-FADB-73153208E2F2}"/>
                    </a:ext>
                  </a:extLst>
                </p14:cNvPr>
                <p14:cNvContentPartPr/>
                <p14:nvPr/>
              </p14:nvContentPartPr>
              <p14:xfrm>
                <a:off x="7502119" y="1759158"/>
                <a:ext cx="413640" cy="186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31D5B2A-EB2F-5CCC-FADB-73153208E2F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93479" y="1750158"/>
                  <a:ext cx="431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AFF17D-3686-E41E-201B-431DEF3F0457}"/>
                    </a:ext>
                  </a:extLst>
                </p14:cNvPr>
                <p14:cNvContentPartPr/>
                <p14:nvPr/>
              </p14:nvContentPartPr>
              <p14:xfrm>
                <a:off x="7050319" y="1976958"/>
                <a:ext cx="228600" cy="97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AFF17D-3686-E41E-201B-431DEF3F04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41679" y="1967958"/>
                  <a:ext cx="246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E31F60-E8C8-89E9-A5FE-4EB3F80ECCD8}"/>
                    </a:ext>
                  </a:extLst>
                </p14:cNvPr>
                <p14:cNvContentPartPr/>
                <p14:nvPr/>
              </p14:nvContentPartPr>
              <p14:xfrm>
                <a:off x="6913159" y="1692198"/>
                <a:ext cx="298080" cy="320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E31F60-E8C8-89E9-A5FE-4EB3F80ECCD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04519" y="1683558"/>
                  <a:ext cx="3157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A522784-D263-A390-07B2-9AD2821DBA7F}"/>
                    </a:ext>
                  </a:extLst>
                </p14:cNvPr>
                <p14:cNvContentPartPr/>
                <p14:nvPr/>
              </p14:nvContentPartPr>
              <p14:xfrm>
                <a:off x="6715159" y="1699398"/>
                <a:ext cx="51840" cy="262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A522784-D263-A390-07B2-9AD2821DBA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06159" y="1690758"/>
                  <a:ext cx="694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E13433B-3F40-B1F9-BD36-BB6432CAC636}"/>
                    </a:ext>
                  </a:extLst>
                </p14:cNvPr>
                <p14:cNvContentPartPr/>
                <p14:nvPr/>
              </p14:nvContentPartPr>
              <p14:xfrm>
                <a:off x="6433279" y="1739358"/>
                <a:ext cx="239400" cy="284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E13433B-3F40-B1F9-BD36-BB6432CAC6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24279" y="1730718"/>
                  <a:ext cx="2570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CC4EC02-E1D1-C2C0-6EA1-A1EC306C881C}"/>
                    </a:ext>
                  </a:extLst>
                </p14:cNvPr>
                <p14:cNvContentPartPr/>
                <p14:nvPr/>
              </p14:nvContentPartPr>
              <p14:xfrm>
                <a:off x="6607159" y="1681758"/>
                <a:ext cx="14760" cy="43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CC4EC02-E1D1-C2C0-6EA1-A1EC306C881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98519" y="1673118"/>
                  <a:ext cx="32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FB24554-8FFF-F509-8E2E-48D09E5B54CF}"/>
                    </a:ext>
                  </a:extLst>
                </p14:cNvPr>
                <p14:cNvContentPartPr/>
                <p14:nvPr/>
              </p14:nvContentPartPr>
              <p14:xfrm>
                <a:off x="6426439" y="2195118"/>
                <a:ext cx="4320" cy="29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FB24554-8FFF-F509-8E2E-48D09E5B54C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17799" y="2186478"/>
                  <a:ext cx="21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D5B6C90-94EA-FA7B-D9B7-742720F0C7E7}"/>
                    </a:ext>
                  </a:extLst>
                </p14:cNvPr>
                <p14:cNvContentPartPr/>
                <p14:nvPr/>
              </p14:nvContentPartPr>
              <p14:xfrm>
                <a:off x="6130159" y="1599318"/>
                <a:ext cx="308160" cy="555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D5B6C90-94EA-FA7B-D9B7-742720F0C7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21159" y="1590678"/>
                  <a:ext cx="32580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60E74F-589D-69E4-AD4D-510367FC1941}"/>
                    </a:ext>
                  </a:extLst>
                </p14:cNvPr>
                <p14:cNvContentPartPr/>
                <p14:nvPr/>
              </p14:nvContentPartPr>
              <p14:xfrm>
                <a:off x="5785999" y="1775718"/>
                <a:ext cx="379440" cy="285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60E74F-589D-69E4-AD4D-510367FC19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77359" y="1767078"/>
                  <a:ext cx="397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46D34A6-BD78-D671-289D-C72CFC35BC0D}"/>
                    </a:ext>
                  </a:extLst>
                </p14:cNvPr>
                <p14:cNvContentPartPr/>
                <p14:nvPr/>
              </p14:nvContentPartPr>
              <p14:xfrm>
                <a:off x="5957359" y="2031678"/>
                <a:ext cx="30960" cy="60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46D34A6-BD78-D671-289D-C72CFC35BC0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48719" y="2023038"/>
                  <a:ext cx="48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40FBF6-CA8B-60FD-015C-B760FCE3B926}"/>
                    </a:ext>
                  </a:extLst>
                </p14:cNvPr>
                <p14:cNvContentPartPr/>
                <p14:nvPr/>
              </p14:nvContentPartPr>
              <p14:xfrm>
                <a:off x="5863759" y="1815318"/>
                <a:ext cx="53640" cy="53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40FBF6-CA8B-60FD-015C-B760FCE3B9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55119" y="1806318"/>
                  <a:ext cx="7128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4104B50-A9DC-E47B-63A5-4CD0ED91D5CC}"/>
              </a:ext>
            </a:extLst>
          </p:cNvPr>
          <p:cNvGrpSpPr/>
          <p:nvPr/>
        </p:nvGrpSpPr>
        <p:grpSpPr>
          <a:xfrm>
            <a:off x="8205199" y="2570958"/>
            <a:ext cx="896400" cy="513720"/>
            <a:chOff x="8205199" y="2570958"/>
            <a:chExt cx="896400" cy="51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6A6AF88-4D9D-4CF0-8F7E-D5390D4EACCA}"/>
                    </a:ext>
                  </a:extLst>
                </p14:cNvPr>
                <p14:cNvContentPartPr/>
                <p14:nvPr/>
              </p14:nvContentPartPr>
              <p14:xfrm>
                <a:off x="8959759" y="2779398"/>
                <a:ext cx="141840" cy="305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6A6AF88-4D9D-4CF0-8F7E-D5390D4EACC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51119" y="2770398"/>
                  <a:ext cx="1594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CC5BE1B-91C4-6BB6-3D50-CFEAEC26220D}"/>
                    </a:ext>
                  </a:extLst>
                </p14:cNvPr>
                <p14:cNvContentPartPr/>
                <p14:nvPr/>
              </p14:nvContentPartPr>
              <p14:xfrm>
                <a:off x="8205199" y="2742318"/>
                <a:ext cx="693720" cy="333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CC5BE1B-91C4-6BB6-3D50-CFEAEC26220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96559" y="2733678"/>
                  <a:ext cx="7113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7FBE026-7343-39E7-99EC-F45936A68EE7}"/>
                    </a:ext>
                  </a:extLst>
                </p14:cNvPr>
                <p14:cNvContentPartPr/>
                <p14:nvPr/>
              </p14:nvContentPartPr>
              <p14:xfrm>
                <a:off x="8642599" y="2570958"/>
                <a:ext cx="451440" cy="133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7FBE026-7343-39E7-99EC-F45936A68EE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33959" y="2562318"/>
                  <a:ext cx="46908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DB7B9F-F478-F58A-A78D-D10A13A8D5FF}"/>
              </a:ext>
            </a:extLst>
          </p:cNvPr>
          <p:cNvGrpSpPr/>
          <p:nvPr/>
        </p:nvGrpSpPr>
        <p:grpSpPr>
          <a:xfrm>
            <a:off x="6872839" y="2427678"/>
            <a:ext cx="842040" cy="557640"/>
            <a:chOff x="6872839" y="2427678"/>
            <a:chExt cx="84204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9929D59-FE40-A137-8EFE-069FC330CABA}"/>
                    </a:ext>
                  </a:extLst>
                </p14:cNvPr>
                <p14:cNvContentPartPr/>
                <p14:nvPr/>
              </p14:nvContentPartPr>
              <p14:xfrm>
                <a:off x="6872839" y="2427678"/>
                <a:ext cx="502920" cy="542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9929D59-FE40-A137-8EFE-069FC330CA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64199" y="2418678"/>
                  <a:ext cx="5205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4364D3-4393-E190-A1E4-7712ED5B4BF3}"/>
                    </a:ext>
                  </a:extLst>
                </p14:cNvPr>
                <p14:cNvContentPartPr/>
                <p14:nvPr/>
              </p14:nvContentPartPr>
              <p14:xfrm>
                <a:off x="6927559" y="2749518"/>
                <a:ext cx="203400" cy="12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4364D3-4393-E190-A1E4-7712ED5B4B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18559" y="2740878"/>
                  <a:ext cx="221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CF63311-7E23-4B48-5334-D19A4B015CE6}"/>
                    </a:ext>
                  </a:extLst>
                </p14:cNvPr>
                <p14:cNvContentPartPr/>
                <p14:nvPr/>
              </p14:nvContentPartPr>
              <p14:xfrm>
                <a:off x="7063279" y="2598678"/>
                <a:ext cx="384840" cy="357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CF63311-7E23-4B48-5334-D19A4B015C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54639" y="2589678"/>
                  <a:ext cx="4024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C4D7A69-5BD4-78AD-D4E6-8E2BF83C0AD4}"/>
                    </a:ext>
                  </a:extLst>
                </p14:cNvPr>
                <p14:cNvContentPartPr/>
                <p14:nvPr/>
              </p14:nvContentPartPr>
              <p14:xfrm>
                <a:off x="7386559" y="2798118"/>
                <a:ext cx="152280" cy="187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C4D7A69-5BD4-78AD-D4E6-8E2BF83C0AD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77919" y="2789118"/>
                  <a:ext cx="169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CA93DA6-0889-A98A-6DFE-5601F9A4894F}"/>
                    </a:ext>
                  </a:extLst>
                </p14:cNvPr>
                <p14:cNvContentPartPr/>
                <p14:nvPr/>
              </p14:nvContentPartPr>
              <p14:xfrm>
                <a:off x="7556839" y="2769318"/>
                <a:ext cx="158040" cy="200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CA93DA6-0889-A98A-6DFE-5601F9A489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47839" y="2760318"/>
                  <a:ext cx="17568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96A2263-F1E3-8964-7384-4223AC0C637A}"/>
              </a:ext>
            </a:extLst>
          </p:cNvPr>
          <p:cNvGrpSpPr/>
          <p:nvPr/>
        </p:nvGrpSpPr>
        <p:grpSpPr>
          <a:xfrm>
            <a:off x="6179479" y="2623878"/>
            <a:ext cx="432000" cy="344160"/>
            <a:chOff x="6179479" y="2623878"/>
            <a:chExt cx="43200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C3C36D1-E1E8-BF94-724B-4A960F930CC7}"/>
                    </a:ext>
                  </a:extLst>
                </p14:cNvPr>
                <p14:cNvContentPartPr/>
                <p14:nvPr/>
              </p14:nvContentPartPr>
              <p14:xfrm>
                <a:off x="6356959" y="2623878"/>
                <a:ext cx="254520" cy="258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C3C36D1-E1E8-BF94-724B-4A960F930C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47959" y="2615238"/>
                  <a:ext cx="272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69E5894-001C-88EC-E5C8-F376658DECA8}"/>
                    </a:ext>
                  </a:extLst>
                </p14:cNvPr>
                <p14:cNvContentPartPr/>
                <p14:nvPr/>
              </p14:nvContentPartPr>
              <p14:xfrm>
                <a:off x="6566119" y="2924118"/>
                <a:ext cx="10800" cy="43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69E5894-001C-88EC-E5C8-F376658DECA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57119" y="2915478"/>
                  <a:ext cx="28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6A46E9C-950B-F918-764F-A4CBA5C65062}"/>
                    </a:ext>
                  </a:extLst>
                </p14:cNvPr>
                <p14:cNvContentPartPr/>
                <p14:nvPr/>
              </p14:nvContentPartPr>
              <p14:xfrm>
                <a:off x="6179479" y="2709198"/>
                <a:ext cx="111240" cy="210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6A46E9C-950B-F918-764F-A4CBA5C6506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70479" y="2700558"/>
                  <a:ext cx="12888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924615F-A5AC-DF68-F208-4AF714D54D7D}"/>
                  </a:ext>
                </a:extLst>
              </p14:cNvPr>
              <p14:cNvContentPartPr/>
              <p14:nvPr/>
            </p14:nvContentPartPr>
            <p14:xfrm>
              <a:off x="7727119" y="4095918"/>
              <a:ext cx="188640" cy="216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924615F-A5AC-DF68-F208-4AF714D54D7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718479" y="4086918"/>
                <a:ext cx="20628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F067F54E-0FC2-669B-1FC2-828AEA7C22FC}"/>
              </a:ext>
            </a:extLst>
          </p:cNvPr>
          <p:cNvGrpSpPr/>
          <p:nvPr/>
        </p:nvGrpSpPr>
        <p:grpSpPr>
          <a:xfrm>
            <a:off x="6382159" y="3443238"/>
            <a:ext cx="1887480" cy="521280"/>
            <a:chOff x="6382159" y="3443238"/>
            <a:chExt cx="188748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AA9558B-0449-D196-AFCB-A7B3B635A11D}"/>
                    </a:ext>
                  </a:extLst>
                </p14:cNvPr>
                <p14:cNvContentPartPr/>
                <p14:nvPr/>
              </p14:nvContentPartPr>
              <p14:xfrm>
                <a:off x="8193319" y="3693438"/>
                <a:ext cx="76320" cy="199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AA9558B-0449-D196-AFCB-A7B3B635A11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84679" y="3684438"/>
                  <a:ext cx="93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0837DFB-5B30-9327-A346-028DE7673CE0}"/>
                    </a:ext>
                  </a:extLst>
                </p14:cNvPr>
                <p14:cNvContentPartPr/>
                <p14:nvPr/>
              </p14:nvContentPartPr>
              <p14:xfrm>
                <a:off x="7657999" y="3662478"/>
                <a:ext cx="429840" cy="302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0837DFB-5B30-9327-A346-028DE7673CE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48999" y="3653478"/>
                  <a:ext cx="4474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EAB008A-67BA-912D-2D4F-7D198A59A9FB}"/>
                    </a:ext>
                  </a:extLst>
                </p14:cNvPr>
                <p14:cNvContentPartPr/>
                <p14:nvPr/>
              </p14:nvContentPartPr>
              <p14:xfrm>
                <a:off x="7839799" y="3836718"/>
                <a:ext cx="30600" cy="29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EAB008A-67BA-912D-2D4F-7D198A59A9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31159" y="3827718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DFE8106-13C4-ACD9-508D-9619F989D430}"/>
                    </a:ext>
                  </a:extLst>
                </p14:cNvPr>
                <p14:cNvContentPartPr/>
                <p14:nvPr/>
              </p14:nvContentPartPr>
              <p14:xfrm>
                <a:off x="7180999" y="3531438"/>
                <a:ext cx="263880" cy="338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DFE8106-13C4-ACD9-508D-9619F989D43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72359" y="3522438"/>
                  <a:ext cx="2815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95007A6-6E4D-5F70-33C0-D7B6BCE20909}"/>
                    </a:ext>
                  </a:extLst>
                </p14:cNvPr>
                <p14:cNvContentPartPr/>
                <p14:nvPr/>
              </p14:nvContentPartPr>
              <p14:xfrm>
                <a:off x="7220959" y="3590478"/>
                <a:ext cx="407880" cy="165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95007A6-6E4D-5F70-33C0-D7B6BCE209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11959" y="3581838"/>
                  <a:ext cx="425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537C100-7A48-9FED-94AF-CD4D6F7307A4}"/>
                    </a:ext>
                  </a:extLst>
                </p14:cNvPr>
                <p14:cNvContentPartPr/>
                <p14:nvPr/>
              </p14:nvContentPartPr>
              <p14:xfrm>
                <a:off x="6707959" y="3772998"/>
                <a:ext cx="270720" cy="103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537C100-7A48-9FED-94AF-CD4D6F7307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99319" y="3764358"/>
                  <a:ext cx="288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3E49C86-D78A-3048-0C86-5F8D70696D12}"/>
                    </a:ext>
                  </a:extLst>
                </p14:cNvPr>
                <p14:cNvContentPartPr/>
                <p14:nvPr/>
              </p14:nvContentPartPr>
              <p14:xfrm>
                <a:off x="6382159" y="3443238"/>
                <a:ext cx="387720" cy="366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3E49C86-D78A-3048-0C86-5F8D70696D1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73519" y="3434598"/>
                  <a:ext cx="40536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E4CFD39-A800-03A1-C070-B0F51A97939D}"/>
              </a:ext>
            </a:extLst>
          </p:cNvPr>
          <p:cNvGrpSpPr/>
          <p:nvPr/>
        </p:nvGrpSpPr>
        <p:grpSpPr>
          <a:xfrm>
            <a:off x="4977799" y="3205278"/>
            <a:ext cx="1059840" cy="683640"/>
            <a:chOff x="4977799" y="3205278"/>
            <a:chExt cx="1059840" cy="68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1B6C4C8-2B3B-5E4D-CA2D-8821C3AAD66B}"/>
                    </a:ext>
                  </a:extLst>
                </p14:cNvPr>
                <p14:cNvContentPartPr/>
                <p14:nvPr/>
              </p14:nvContentPartPr>
              <p14:xfrm>
                <a:off x="5982559" y="3399318"/>
                <a:ext cx="55080" cy="258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1B6C4C8-2B3B-5E4D-CA2D-8821C3AAD66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73919" y="3390678"/>
                  <a:ext cx="72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3B26921-97BC-8DAD-85FD-727C9333C29A}"/>
                    </a:ext>
                  </a:extLst>
                </p14:cNvPr>
                <p14:cNvContentPartPr/>
                <p14:nvPr/>
              </p14:nvContentPartPr>
              <p14:xfrm>
                <a:off x="5724439" y="3401478"/>
                <a:ext cx="217440" cy="276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3B26921-97BC-8DAD-85FD-727C9333C29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15799" y="3392478"/>
                  <a:ext cx="2350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DA88170-6A42-5A92-5C5B-F06F24C03DA2}"/>
                    </a:ext>
                  </a:extLst>
                </p14:cNvPr>
                <p14:cNvContentPartPr/>
                <p14:nvPr/>
              </p14:nvContentPartPr>
              <p14:xfrm>
                <a:off x="5868439" y="3290958"/>
                <a:ext cx="16200" cy="23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DA88170-6A42-5A92-5C5B-F06F24C03DA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59799" y="3282318"/>
                  <a:ext cx="33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A305EBE-B7BF-67FA-161B-E975CD4AE301}"/>
                    </a:ext>
                  </a:extLst>
                </p14:cNvPr>
                <p14:cNvContentPartPr/>
                <p14:nvPr/>
              </p14:nvContentPartPr>
              <p14:xfrm>
                <a:off x="5854399" y="3780198"/>
                <a:ext cx="16200" cy="22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A305EBE-B7BF-67FA-161B-E975CD4AE3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845399" y="3771558"/>
                  <a:ext cx="33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BA757F-FA5A-D2D7-8104-FF0F82AC5BF2}"/>
                    </a:ext>
                  </a:extLst>
                </p14:cNvPr>
                <p14:cNvContentPartPr/>
                <p14:nvPr/>
              </p14:nvContentPartPr>
              <p14:xfrm>
                <a:off x="5340679" y="3205278"/>
                <a:ext cx="361080" cy="683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BA757F-FA5A-D2D7-8104-FF0F82AC5BF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32039" y="3196278"/>
                  <a:ext cx="37872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FCD0A77-17E2-CBC2-CCDD-B4DF987909E5}"/>
                    </a:ext>
                  </a:extLst>
                </p14:cNvPr>
                <p14:cNvContentPartPr/>
                <p14:nvPr/>
              </p14:nvContentPartPr>
              <p14:xfrm>
                <a:off x="4977799" y="3422718"/>
                <a:ext cx="347400" cy="302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FCD0A77-17E2-CBC2-CCDD-B4DF987909E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68799" y="3414078"/>
                  <a:ext cx="3650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5902A39-16D5-C5EB-1EC5-79DEF9290174}"/>
                    </a:ext>
                  </a:extLst>
                </p14:cNvPr>
                <p14:cNvContentPartPr/>
                <p14:nvPr/>
              </p14:nvContentPartPr>
              <p14:xfrm>
                <a:off x="5217919" y="3783798"/>
                <a:ext cx="14760" cy="34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5902A39-16D5-C5EB-1EC5-79DEF929017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08919" y="3774798"/>
                  <a:ext cx="32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073698-9B71-B0B4-AD51-CF5D9DEC47E2}"/>
                    </a:ext>
                  </a:extLst>
                </p14:cNvPr>
                <p14:cNvContentPartPr/>
                <p14:nvPr/>
              </p14:nvContentPartPr>
              <p14:xfrm>
                <a:off x="5010199" y="3394998"/>
                <a:ext cx="97200" cy="92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073698-9B71-B0B4-AD51-CF5D9DEC47E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01199" y="3385998"/>
                  <a:ext cx="11484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26632DF-6CE1-0F9E-1A8C-E9B3E81FA334}"/>
              </a:ext>
            </a:extLst>
          </p:cNvPr>
          <p:cNvGrpSpPr/>
          <p:nvPr/>
        </p:nvGrpSpPr>
        <p:grpSpPr>
          <a:xfrm>
            <a:off x="136519" y="2223558"/>
            <a:ext cx="2039040" cy="1150560"/>
            <a:chOff x="136519" y="2223558"/>
            <a:chExt cx="2039040" cy="11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D70EFC7-64CC-08BD-C366-7E3E9D67AE96}"/>
                    </a:ext>
                  </a:extLst>
                </p14:cNvPr>
                <p14:cNvContentPartPr/>
                <p14:nvPr/>
              </p14:nvContentPartPr>
              <p14:xfrm>
                <a:off x="1085119" y="2329398"/>
                <a:ext cx="230760" cy="264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D70EFC7-64CC-08BD-C366-7E3E9D67AE9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6119" y="2320398"/>
                  <a:ext cx="248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4AC87B7-C760-2158-EA93-144069638A3D}"/>
                    </a:ext>
                  </a:extLst>
                </p14:cNvPr>
                <p14:cNvContentPartPr/>
                <p14:nvPr/>
              </p14:nvContentPartPr>
              <p14:xfrm>
                <a:off x="1339999" y="2223558"/>
                <a:ext cx="85320" cy="319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4AC87B7-C760-2158-EA93-144069638A3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331359" y="2214558"/>
                  <a:ext cx="102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BCD714A-4C69-CD68-E2AD-1F488C78AE35}"/>
                    </a:ext>
                  </a:extLst>
                </p14:cNvPr>
                <p14:cNvContentPartPr/>
                <p14:nvPr/>
              </p14:nvContentPartPr>
              <p14:xfrm>
                <a:off x="1426399" y="2389878"/>
                <a:ext cx="144000" cy="230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BCD714A-4C69-CD68-E2AD-1F488C78AE3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17759" y="2381238"/>
                  <a:ext cx="161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829C17-427B-9264-130D-FF0379F1CCC1}"/>
                    </a:ext>
                  </a:extLst>
                </p14:cNvPr>
                <p14:cNvContentPartPr/>
                <p14:nvPr/>
              </p14:nvContentPartPr>
              <p14:xfrm>
                <a:off x="1668319" y="2397078"/>
                <a:ext cx="182520" cy="217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829C17-427B-9264-130D-FF0379F1CCC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59679" y="2388078"/>
                  <a:ext cx="200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88A29D6-8625-F2D0-1DF4-7F1623A31089}"/>
                    </a:ext>
                  </a:extLst>
                </p14:cNvPr>
                <p14:cNvContentPartPr/>
                <p14:nvPr/>
              </p14:nvContentPartPr>
              <p14:xfrm>
                <a:off x="1946599" y="2410398"/>
                <a:ext cx="20520" cy="20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88A29D6-8625-F2D0-1DF4-7F1623A310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37959" y="2401758"/>
                  <a:ext cx="38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774F0B-21BA-AACE-8721-9029F253F373}"/>
                    </a:ext>
                  </a:extLst>
                </p14:cNvPr>
                <p14:cNvContentPartPr/>
                <p14:nvPr/>
              </p14:nvContentPartPr>
              <p14:xfrm>
                <a:off x="1944439" y="2539638"/>
                <a:ext cx="31320" cy="14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774F0B-21BA-AACE-8721-9029F253F37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35439" y="2530998"/>
                  <a:ext cx="48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6C379D2-1AC7-3284-A101-D6C9D2EC69B0}"/>
                    </a:ext>
                  </a:extLst>
                </p14:cNvPr>
                <p14:cNvContentPartPr/>
                <p14:nvPr/>
              </p14:nvContentPartPr>
              <p14:xfrm>
                <a:off x="2044879" y="2790198"/>
                <a:ext cx="130680" cy="298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6C379D2-1AC7-3284-A101-D6C9D2EC69B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36239" y="2781558"/>
                  <a:ext cx="1483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8C0D2F1-EDFC-112E-4F49-30346F8BDAB4}"/>
                    </a:ext>
                  </a:extLst>
                </p14:cNvPr>
                <p14:cNvContentPartPr/>
                <p14:nvPr/>
              </p14:nvContentPartPr>
              <p14:xfrm>
                <a:off x="1879279" y="2870838"/>
                <a:ext cx="57240" cy="106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8C0D2F1-EDFC-112E-4F49-30346F8BDAB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70639" y="2861838"/>
                  <a:ext cx="74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CED724E-9C17-6F5B-9479-64B784D98C6C}"/>
                    </a:ext>
                  </a:extLst>
                </p14:cNvPr>
                <p14:cNvContentPartPr/>
                <p14:nvPr/>
              </p14:nvContentPartPr>
              <p14:xfrm>
                <a:off x="1738159" y="2907558"/>
                <a:ext cx="125640" cy="119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CED724E-9C17-6F5B-9479-64B784D98C6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29519" y="2898558"/>
                  <a:ext cx="143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E533917-AEBC-20DA-2787-48A274608C12}"/>
                    </a:ext>
                  </a:extLst>
                </p14:cNvPr>
                <p14:cNvContentPartPr/>
                <p14:nvPr/>
              </p14:nvContentPartPr>
              <p14:xfrm>
                <a:off x="1308679" y="2870118"/>
                <a:ext cx="401040" cy="305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E533917-AEBC-20DA-2787-48A274608C1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99679" y="2861478"/>
                  <a:ext cx="4186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4792BD3-A97A-AE1A-52F3-987D4832FCC2}"/>
                    </a:ext>
                  </a:extLst>
                </p14:cNvPr>
                <p14:cNvContentPartPr/>
                <p14:nvPr/>
              </p14:nvContentPartPr>
              <p14:xfrm>
                <a:off x="1622599" y="2714598"/>
                <a:ext cx="19440" cy="24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4792BD3-A97A-AE1A-52F3-987D4832FCC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13599" y="2705958"/>
                  <a:ext cx="37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E7054C7-F69A-0B2C-9BA5-29A2FB5B11E9}"/>
                    </a:ext>
                  </a:extLst>
                </p14:cNvPr>
                <p14:cNvContentPartPr/>
                <p14:nvPr/>
              </p14:nvContentPartPr>
              <p14:xfrm>
                <a:off x="1556719" y="3156678"/>
                <a:ext cx="200160" cy="90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E7054C7-F69A-0B2C-9BA5-29A2FB5B11E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48079" y="3148038"/>
                  <a:ext cx="217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F85C164-4F81-DCB6-C96F-0C09104E7F32}"/>
                    </a:ext>
                  </a:extLst>
                </p14:cNvPr>
                <p14:cNvContentPartPr/>
                <p14:nvPr/>
              </p14:nvContentPartPr>
              <p14:xfrm>
                <a:off x="1377439" y="2857878"/>
                <a:ext cx="32400" cy="164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F85C164-4F81-DCB6-C96F-0C09104E7F3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68799" y="2848878"/>
                  <a:ext cx="50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9C4ECE1-870A-3FA7-FA5D-448BE342E21F}"/>
                    </a:ext>
                  </a:extLst>
                </p14:cNvPr>
                <p14:cNvContentPartPr/>
                <p14:nvPr/>
              </p14:nvContentPartPr>
              <p14:xfrm>
                <a:off x="679399" y="2956518"/>
                <a:ext cx="648360" cy="403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9C4ECE1-870A-3FA7-FA5D-448BE342E21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70399" y="2947878"/>
                  <a:ext cx="6660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E38A2EB-D5BD-B5D1-537C-75DDF258C007}"/>
                    </a:ext>
                  </a:extLst>
                </p14:cNvPr>
                <p14:cNvContentPartPr/>
                <p14:nvPr/>
              </p14:nvContentPartPr>
              <p14:xfrm>
                <a:off x="1091599" y="3239478"/>
                <a:ext cx="99360" cy="73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E38A2EB-D5BD-B5D1-537C-75DDF258C00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82599" y="3230838"/>
                  <a:ext cx="117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63BFD74-C504-1002-989A-BD57DDC8FD8E}"/>
                    </a:ext>
                  </a:extLst>
                </p14:cNvPr>
                <p14:cNvContentPartPr/>
                <p14:nvPr/>
              </p14:nvContentPartPr>
              <p14:xfrm>
                <a:off x="1176199" y="2723598"/>
                <a:ext cx="10800" cy="25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63BFD74-C504-1002-989A-BD57DDC8FD8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67559" y="2714598"/>
                  <a:ext cx="28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94852D-D881-8F5E-1D1D-C0D0E78E952D}"/>
                    </a:ext>
                  </a:extLst>
                </p14:cNvPr>
                <p14:cNvContentPartPr/>
                <p14:nvPr/>
              </p14:nvContentPartPr>
              <p14:xfrm>
                <a:off x="701359" y="3047598"/>
                <a:ext cx="176400" cy="185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94852D-D881-8F5E-1D1D-C0D0E78E952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2719" y="3038958"/>
                  <a:ext cx="194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FE92FD7-ACC4-2DE4-F59E-5F4E7D8762AF}"/>
                    </a:ext>
                  </a:extLst>
                </p14:cNvPr>
                <p14:cNvContentPartPr/>
                <p14:nvPr/>
              </p14:nvContentPartPr>
              <p14:xfrm>
                <a:off x="203839" y="3005478"/>
                <a:ext cx="552600" cy="195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FE92FD7-ACC4-2DE4-F59E-5F4E7D8762A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4839" y="2996838"/>
                  <a:ext cx="570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BAEAD86-6C4C-B129-1672-A7F8AD1FB721}"/>
                    </a:ext>
                  </a:extLst>
                </p14:cNvPr>
                <p14:cNvContentPartPr/>
                <p14:nvPr/>
              </p14:nvContentPartPr>
              <p14:xfrm>
                <a:off x="379519" y="2900358"/>
                <a:ext cx="154440" cy="101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BAEAD86-6C4C-B129-1672-A7F8AD1FB72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0879" y="2891358"/>
                  <a:ext cx="172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D0B5DC0-CC3C-F1F4-2038-39B76A35EC35}"/>
                    </a:ext>
                  </a:extLst>
                </p14:cNvPr>
                <p14:cNvContentPartPr/>
                <p14:nvPr/>
              </p14:nvContentPartPr>
              <p14:xfrm>
                <a:off x="136519" y="2906118"/>
                <a:ext cx="103320" cy="468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D0B5DC0-CC3C-F1F4-2038-39B76A35EC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7519" y="2897118"/>
                  <a:ext cx="120960" cy="48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66C1075-E803-C2A0-DFAC-3209C96FE205}"/>
                  </a:ext>
                </a:extLst>
              </p14:cNvPr>
              <p14:cNvContentPartPr/>
              <p14:nvPr/>
            </p14:nvContentPartPr>
            <p14:xfrm>
              <a:off x="1147399" y="3690198"/>
              <a:ext cx="395640" cy="2347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66C1075-E803-C2A0-DFAC-3209C96FE20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38399" y="3681558"/>
                <a:ext cx="4132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4AFB934-4CCF-21DE-32BC-190C857B085D}"/>
                  </a:ext>
                </a:extLst>
              </p14:cNvPr>
              <p14:cNvContentPartPr/>
              <p14:nvPr/>
            </p14:nvContentPartPr>
            <p14:xfrm>
              <a:off x="1211839" y="3586878"/>
              <a:ext cx="109080" cy="1141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4AFB934-4CCF-21DE-32BC-190C857B085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203199" y="3578238"/>
                <a:ext cx="1267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28A322D-2F3F-1594-7E44-3D7ABA764DA5}"/>
                  </a:ext>
                </a:extLst>
              </p14:cNvPr>
              <p14:cNvContentPartPr/>
              <p14:nvPr/>
            </p14:nvContentPartPr>
            <p14:xfrm>
              <a:off x="835639" y="3675798"/>
              <a:ext cx="262080" cy="3607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28A322D-2F3F-1594-7E44-3D7ABA764DA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26639" y="3666798"/>
                <a:ext cx="2797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7D466D2-5354-E39D-621E-1FA4F2B42706}"/>
                  </a:ext>
                </a:extLst>
              </p14:cNvPr>
              <p14:cNvContentPartPr/>
              <p14:nvPr/>
            </p14:nvContentPartPr>
            <p14:xfrm>
              <a:off x="752479" y="3821598"/>
              <a:ext cx="17640" cy="28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7D466D2-5354-E39D-621E-1FA4F2B4270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43839" y="3812598"/>
                <a:ext cx="352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0A781C3-9F95-5072-B1BE-27FEE8F487B8}"/>
                  </a:ext>
                </a:extLst>
              </p14:cNvPr>
              <p14:cNvContentPartPr/>
              <p14:nvPr/>
            </p14:nvContentPartPr>
            <p14:xfrm>
              <a:off x="747799" y="4017798"/>
              <a:ext cx="12240" cy="288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0A781C3-9F95-5072-B1BE-27FEE8F487B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38799" y="4008798"/>
                <a:ext cx="2988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6669D07-3836-8349-BFCC-85C87B0A75BD}"/>
              </a:ext>
            </a:extLst>
          </p:cNvPr>
          <p:cNvGrpSpPr/>
          <p:nvPr/>
        </p:nvGrpSpPr>
        <p:grpSpPr>
          <a:xfrm>
            <a:off x="120679" y="4387878"/>
            <a:ext cx="934560" cy="310680"/>
            <a:chOff x="120679" y="4387878"/>
            <a:chExt cx="93456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2AC1483-0EFA-1794-F838-F94CC94AE264}"/>
                    </a:ext>
                  </a:extLst>
                </p14:cNvPr>
                <p14:cNvContentPartPr/>
                <p14:nvPr/>
              </p14:nvContentPartPr>
              <p14:xfrm>
                <a:off x="120679" y="4445838"/>
                <a:ext cx="274680" cy="238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2AC1483-0EFA-1794-F838-F94CC94AE26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039" y="4436838"/>
                  <a:ext cx="2923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AA5916B-D6FE-6F81-A79D-67D33276C2F4}"/>
                    </a:ext>
                  </a:extLst>
                </p14:cNvPr>
                <p14:cNvContentPartPr/>
                <p14:nvPr/>
              </p14:nvContentPartPr>
              <p14:xfrm>
                <a:off x="529639" y="4507038"/>
                <a:ext cx="73800" cy="8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AA5916B-D6FE-6F81-A79D-67D33276C2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0639" y="4498398"/>
                  <a:ext cx="91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7D8D5B7-85FA-5AC1-91F8-64003D413BBE}"/>
                    </a:ext>
                  </a:extLst>
                </p14:cNvPr>
                <p14:cNvContentPartPr/>
                <p14:nvPr/>
              </p14:nvContentPartPr>
              <p14:xfrm>
                <a:off x="534319" y="4566438"/>
                <a:ext cx="112680" cy="33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7D8D5B7-85FA-5AC1-91F8-64003D413BB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5679" y="4557438"/>
                  <a:ext cx="130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871B3C0-6B19-CA19-A9B3-D1A0D3184D17}"/>
                    </a:ext>
                  </a:extLst>
                </p14:cNvPr>
                <p14:cNvContentPartPr/>
                <p14:nvPr/>
              </p14:nvContentPartPr>
              <p14:xfrm>
                <a:off x="795319" y="4387878"/>
                <a:ext cx="259920" cy="310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871B3C0-6B19-CA19-A9B3-D1A0D3184D1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6679" y="4379238"/>
                  <a:ext cx="27756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D256D49-4D2E-E737-EA11-9B80B582497B}"/>
              </a:ext>
            </a:extLst>
          </p:cNvPr>
          <p:cNvGrpSpPr/>
          <p:nvPr/>
        </p:nvGrpSpPr>
        <p:grpSpPr>
          <a:xfrm>
            <a:off x="514519" y="4847958"/>
            <a:ext cx="358920" cy="568080"/>
            <a:chOff x="514519" y="4847958"/>
            <a:chExt cx="358920" cy="5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E9D7247-959C-CC82-6D33-EA2BD214D4DA}"/>
                    </a:ext>
                  </a:extLst>
                </p14:cNvPr>
                <p14:cNvContentPartPr/>
                <p14:nvPr/>
              </p14:nvContentPartPr>
              <p14:xfrm>
                <a:off x="514519" y="5052798"/>
                <a:ext cx="42840" cy="311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E9D7247-959C-CC82-6D33-EA2BD214D4D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5519" y="5044158"/>
                  <a:ext cx="604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7981085-B438-67C7-D571-F0147FDD15A3}"/>
                    </a:ext>
                  </a:extLst>
                </p14:cNvPr>
                <p14:cNvContentPartPr/>
                <p14:nvPr/>
              </p14:nvContentPartPr>
              <p14:xfrm>
                <a:off x="538999" y="4876398"/>
                <a:ext cx="63360" cy="75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7981085-B438-67C7-D571-F0147FDD15A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0359" y="4867758"/>
                  <a:ext cx="81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1999A71-BF0E-E84D-D116-E962CF03B429}"/>
                    </a:ext>
                  </a:extLst>
                </p14:cNvPr>
                <p14:cNvContentPartPr/>
                <p14:nvPr/>
              </p14:nvContentPartPr>
              <p14:xfrm>
                <a:off x="721519" y="4847958"/>
                <a:ext cx="151920" cy="568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1999A71-BF0E-E84D-D116-E962CF03B42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2519" y="4838958"/>
                  <a:ext cx="16956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B4DE782-C0F1-6220-203A-CBA5A8B70BCF}"/>
                    </a:ext>
                  </a:extLst>
                </p14:cNvPr>
                <p14:cNvContentPartPr/>
                <p14:nvPr/>
              </p14:nvContentPartPr>
              <p14:xfrm>
                <a:off x="704599" y="5121198"/>
                <a:ext cx="154080" cy="86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B4DE782-C0F1-6220-203A-CBA5A8B70B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5959" y="5112558"/>
                  <a:ext cx="17172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C118DFE-6AE0-5EB6-CE85-7B112673E5E9}"/>
              </a:ext>
            </a:extLst>
          </p:cNvPr>
          <p:cNvGrpSpPr/>
          <p:nvPr/>
        </p:nvGrpSpPr>
        <p:grpSpPr>
          <a:xfrm>
            <a:off x="1180159" y="4825638"/>
            <a:ext cx="551880" cy="379440"/>
            <a:chOff x="1180159" y="4825638"/>
            <a:chExt cx="55188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8444A5D-E7C2-8A4A-24A9-9E20C9AF7D0F}"/>
                    </a:ext>
                  </a:extLst>
                </p14:cNvPr>
                <p14:cNvContentPartPr/>
                <p14:nvPr/>
              </p14:nvContentPartPr>
              <p14:xfrm>
                <a:off x="1180159" y="5029398"/>
                <a:ext cx="209880" cy="168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8444A5D-E7C2-8A4A-24A9-9E20C9AF7D0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71159" y="5020398"/>
                  <a:ext cx="227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D72EDDC-6DEC-F986-748A-6A35530A1298}"/>
                    </a:ext>
                  </a:extLst>
                </p14:cNvPr>
                <p14:cNvContentPartPr/>
                <p14:nvPr/>
              </p14:nvContentPartPr>
              <p14:xfrm>
                <a:off x="1507399" y="4825638"/>
                <a:ext cx="224640" cy="379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D72EDDC-6DEC-F986-748A-6A35530A129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98759" y="4816998"/>
                  <a:ext cx="242280" cy="39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B5FBB60-E97E-D35B-2134-A4A7CD86627A}"/>
                  </a:ext>
                </a:extLst>
              </p14:cNvPr>
              <p14:cNvContentPartPr/>
              <p14:nvPr/>
            </p14:nvContentPartPr>
            <p14:xfrm>
              <a:off x="1949119" y="4892598"/>
              <a:ext cx="187920" cy="2120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B5FBB60-E97E-D35B-2134-A4A7CD86627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940119" y="4883598"/>
                <a:ext cx="205560" cy="22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BE52775-8613-813C-107D-B65D00776EFC}"/>
              </a:ext>
            </a:extLst>
          </p:cNvPr>
          <p:cNvGrpSpPr/>
          <p:nvPr/>
        </p:nvGrpSpPr>
        <p:grpSpPr>
          <a:xfrm>
            <a:off x="2519719" y="4980798"/>
            <a:ext cx="29160" cy="173880"/>
            <a:chOff x="2519719" y="4980798"/>
            <a:chExt cx="2916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0BC1EE2-D219-3149-A749-AC450A4DE1DD}"/>
                    </a:ext>
                  </a:extLst>
                </p14:cNvPr>
                <p14:cNvContentPartPr/>
                <p14:nvPr/>
              </p14:nvContentPartPr>
              <p14:xfrm>
                <a:off x="2519719" y="4980798"/>
                <a:ext cx="27360" cy="66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0BC1EE2-D219-3149-A749-AC450A4DE1D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511079" y="4971798"/>
                  <a:ext cx="45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84EA6AF-8BEE-4DD2-9740-011D7560030E}"/>
                    </a:ext>
                  </a:extLst>
                </p14:cNvPr>
                <p14:cNvContentPartPr/>
                <p14:nvPr/>
              </p14:nvContentPartPr>
              <p14:xfrm>
                <a:off x="2538799" y="5112558"/>
                <a:ext cx="10080" cy="42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84EA6AF-8BEE-4DD2-9740-011D7560030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530159" y="5103918"/>
                  <a:ext cx="2772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4D16001-1CD4-08A3-6C6E-E3B812213CF0}"/>
                  </a:ext>
                </a:extLst>
              </p14:cNvPr>
              <p14:cNvContentPartPr/>
              <p14:nvPr/>
            </p14:nvContentPartPr>
            <p14:xfrm>
              <a:off x="2048839" y="5017158"/>
              <a:ext cx="91440" cy="745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4D16001-1CD4-08A3-6C6E-E3B812213CF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040199" y="5008158"/>
                <a:ext cx="109080" cy="9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89D1934-5E2E-ADB3-1C96-6B449F846795}"/>
              </a:ext>
            </a:extLst>
          </p:cNvPr>
          <p:cNvGrpSpPr/>
          <p:nvPr/>
        </p:nvGrpSpPr>
        <p:grpSpPr>
          <a:xfrm>
            <a:off x="1066039" y="5349438"/>
            <a:ext cx="2937240" cy="509400"/>
            <a:chOff x="1066039" y="5349438"/>
            <a:chExt cx="2937240" cy="5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1B42137-C2F7-6A38-FE32-12D458E20E2B}"/>
                    </a:ext>
                  </a:extLst>
                </p14:cNvPr>
                <p14:cNvContentPartPr/>
                <p14:nvPr/>
              </p14:nvContentPartPr>
              <p14:xfrm>
                <a:off x="1066039" y="5599278"/>
                <a:ext cx="90000" cy="259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1B42137-C2F7-6A38-FE32-12D458E20E2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7399" y="5590278"/>
                  <a:ext cx="1076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9C24401-B904-108E-0EDB-5C4E0EE27AD0}"/>
                    </a:ext>
                  </a:extLst>
                </p14:cNvPr>
                <p14:cNvContentPartPr/>
                <p14:nvPr/>
              </p14:nvContentPartPr>
              <p14:xfrm>
                <a:off x="1238839" y="5550318"/>
                <a:ext cx="128520" cy="157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9C24401-B904-108E-0EDB-5C4E0EE27AD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30199" y="5541678"/>
                  <a:ext cx="146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A9369CC-7936-B1A3-11E4-E4FDB9476E6A}"/>
                    </a:ext>
                  </a:extLst>
                </p14:cNvPr>
                <p14:cNvContentPartPr/>
                <p14:nvPr/>
              </p14:nvContentPartPr>
              <p14:xfrm>
                <a:off x="1368079" y="5614398"/>
                <a:ext cx="141480" cy="147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A9369CC-7936-B1A3-11E4-E4FDB9476E6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359439" y="5605758"/>
                  <a:ext cx="159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D382640-0A9D-C1FB-6B36-AF1149A12C0B}"/>
                    </a:ext>
                  </a:extLst>
                </p14:cNvPr>
                <p14:cNvContentPartPr/>
                <p14:nvPr/>
              </p14:nvContentPartPr>
              <p14:xfrm>
                <a:off x="1568599" y="5635998"/>
                <a:ext cx="115560" cy="109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D382640-0A9D-C1FB-6B36-AF1149A12C0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559959" y="5627358"/>
                  <a:ext cx="133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46A626E-CA0C-7C96-E8B1-CD18909A002C}"/>
                    </a:ext>
                  </a:extLst>
                </p14:cNvPr>
                <p14:cNvContentPartPr/>
                <p14:nvPr/>
              </p14:nvContentPartPr>
              <p14:xfrm>
                <a:off x="1752559" y="5401998"/>
                <a:ext cx="119160" cy="360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46A626E-CA0C-7C96-E8B1-CD18909A002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743559" y="5392998"/>
                  <a:ext cx="1368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0A3E68A-F006-6B5C-050A-2C66C78045AB}"/>
                    </a:ext>
                  </a:extLst>
                </p14:cNvPr>
                <p14:cNvContentPartPr/>
                <p14:nvPr/>
              </p14:nvContentPartPr>
              <p14:xfrm>
                <a:off x="1742839" y="5551398"/>
                <a:ext cx="88200" cy="31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0A3E68A-F006-6B5C-050A-2C66C78045A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34199" y="5542758"/>
                  <a:ext cx="105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4D4AD29-D520-BAFB-3C56-41432EB4CEAF}"/>
                    </a:ext>
                  </a:extLst>
                </p14:cNvPr>
                <p14:cNvContentPartPr/>
                <p14:nvPr/>
              </p14:nvContentPartPr>
              <p14:xfrm>
                <a:off x="2023999" y="5413878"/>
                <a:ext cx="118080" cy="361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4D4AD29-D520-BAFB-3C56-41432EB4CE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014999" y="5404878"/>
                  <a:ext cx="1357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51014D7-7666-84DF-3AF2-D2D649683715}"/>
                    </a:ext>
                  </a:extLst>
                </p14:cNvPr>
                <p14:cNvContentPartPr/>
                <p14:nvPr/>
              </p14:nvContentPartPr>
              <p14:xfrm>
                <a:off x="2245399" y="5432238"/>
                <a:ext cx="158760" cy="167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51014D7-7666-84DF-3AF2-D2D64968371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236759" y="5423598"/>
                  <a:ext cx="176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CC7D53-0B1C-7405-5748-3301C48BA3AA}"/>
                    </a:ext>
                  </a:extLst>
                </p14:cNvPr>
                <p14:cNvContentPartPr/>
                <p14:nvPr/>
              </p14:nvContentPartPr>
              <p14:xfrm>
                <a:off x="2236759" y="5429358"/>
                <a:ext cx="99720" cy="128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CC7D53-0B1C-7405-5748-3301C48BA3A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227759" y="5420718"/>
                  <a:ext cx="117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2C67D0C-3735-5A1E-2CB4-A3BEEFA8C986}"/>
                    </a:ext>
                  </a:extLst>
                </p14:cNvPr>
                <p14:cNvContentPartPr/>
                <p14:nvPr/>
              </p14:nvContentPartPr>
              <p14:xfrm>
                <a:off x="2546719" y="5507118"/>
                <a:ext cx="241200" cy="200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2C67D0C-3735-5A1E-2CB4-A3BEEFA8C98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537719" y="5498118"/>
                  <a:ext cx="258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663318A-7A6E-5623-FA83-B0262669AE05}"/>
                    </a:ext>
                  </a:extLst>
                </p14:cNvPr>
                <p14:cNvContentPartPr/>
                <p14:nvPr/>
              </p14:nvContentPartPr>
              <p14:xfrm>
                <a:off x="2812759" y="5532318"/>
                <a:ext cx="216000" cy="134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663318A-7A6E-5623-FA83-B0262669AE0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04119" y="5523678"/>
                  <a:ext cx="233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30C44B0-DDF3-B432-ACB2-11F08B4F4768}"/>
                    </a:ext>
                  </a:extLst>
                </p14:cNvPr>
                <p14:cNvContentPartPr/>
                <p14:nvPr/>
              </p14:nvContentPartPr>
              <p14:xfrm>
                <a:off x="3063319" y="5527998"/>
                <a:ext cx="111960" cy="117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30C44B0-DDF3-B432-ACB2-11F08B4F476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54319" y="5518998"/>
                  <a:ext cx="129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0C5058F-3FBD-7905-AA97-D054D92F2622}"/>
                    </a:ext>
                  </a:extLst>
                </p14:cNvPr>
                <p14:cNvContentPartPr/>
                <p14:nvPr/>
              </p14:nvContentPartPr>
              <p14:xfrm>
                <a:off x="3194359" y="5361678"/>
                <a:ext cx="272880" cy="374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0C5058F-3FBD-7905-AA97-D054D92F262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185719" y="5352678"/>
                  <a:ext cx="2905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60E4354-E76E-742F-DB7A-13514D5EA292}"/>
                    </a:ext>
                  </a:extLst>
                </p14:cNvPr>
                <p14:cNvContentPartPr/>
                <p14:nvPr/>
              </p14:nvContentPartPr>
              <p14:xfrm>
                <a:off x="3249079" y="5534838"/>
                <a:ext cx="195480" cy="16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60E4354-E76E-742F-DB7A-13514D5EA29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240079" y="5526198"/>
                  <a:ext cx="213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0EA63AA-F975-4168-5BBF-C9FB61BAE945}"/>
                    </a:ext>
                  </a:extLst>
                </p14:cNvPr>
                <p14:cNvContentPartPr/>
                <p14:nvPr/>
              </p14:nvContentPartPr>
              <p14:xfrm>
                <a:off x="3451759" y="5497758"/>
                <a:ext cx="66240" cy="181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0EA63AA-F975-4168-5BBF-C9FB61BAE94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43119" y="5489118"/>
                  <a:ext cx="83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9FB86E6-373F-3FDD-94D5-E08972BC1C9F}"/>
                    </a:ext>
                  </a:extLst>
                </p14:cNvPr>
                <p14:cNvContentPartPr/>
                <p14:nvPr/>
              </p14:nvContentPartPr>
              <p14:xfrm>
                <a:off x="3699439" y="5370678"/>
                <a:ext cx="82080" cy="147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9FB86E6-373F-3FDD-94D5-E08972BC1C9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90439" y="5362038"/>
                  <a:ext cx="99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220FB77-11F1-9111-19F7-F331B4520F4E}"/>
                    </a:ext>
                  </a:extLst>
                </p14:cNvPr>
                <p14:cNvContentPartPr/>
                <p14:nvPr/>
              </p14:nvContentPartPr>
              <p14:xfrm>
                <a:off x="3627799" y="5349438"/>
                <a:ext cx="375480" cy="462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220FB77-11F1-9111-19F7-F331B4520F4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619159" y="5340798"/>
                  <a:ext cx="393120" cy="47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9455688-FB26-8502-4FD2-328C5194F377}"/>
              </a:ext>
            </a:extLst>
          </p:cNvPr>
          <p:cNvGrpSpPr/>
          <p:nvPr/>
        </p:nvGrpSpPr>
        <p:grpSpPr>
          <a:xfrm>
            <a:off x="674359" y="5899518"/>
            <a:ext cx="1351080" cy="758160"/>
            <a:chOff x="674359" y="5899518"/>
            <a:chExt cx="1351080" cy="75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C37DCB5-EBA0-CC47-18C0-47D95DDA95C0}"/>
                    </a:ext>
                  </a:extLst>
                </p14:cNvPr>
                <p14:cNvContentPartPr/>
                <p14:nvPr/>
              </p14:nvContentPartPr>
              <p14:xfrm>
                <a:off x="674359" y="5967198"/>
                <a:ext cx="108000" cy="298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C37DCB5-EBA0-CC47-18C0-47D95DDA95C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5359" y="5958198"/>
                  <a:ext cx="125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EB0641C-84EC-D9BD-0E48-BC4FC2D3E796}"/>
                    </a:ext>
                  </a:extLst>
                </p14:cNvPr>
                <p14:cNvContentPartPr/>
                <p14:nvPr/>
              </p14:nvContentPartPr>
              <p14:xfrm>
                <a:off x="806119" y="5899518"/>
                <a:ext cx="55080" cy="329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EB0641C-84EC-D9BD-0E48-BC4FC2D3E79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97119" y="5890878"/>
                  <a:ext cx="727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F9C1996-DD09-1B6C-6594-468980A3D340}"/>
                    </a:ext>
                  </a:extLst>
                </p14:cNvPr>
                <p14:cNvContentPartPr/>
                <p14:nvPr/>
              </p14:nvContentPartPr>
              <p14:xfrm>
                <a:off x="1024279" y="6039918"/>
                <a:ext cx="99360" cy="208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F9C1996-DD09-1B6C-6594-468980A3D34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5639" y="6030918"/>
                  <a:ext cx="117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B137FDF-326A-EC29-4A70-9AE8A6352A1F}"/>
                    </a:ext>
                  </a:extLst>
                </p14:cNvPr>
                <p14:cNvContentPartPr/>
                <p14:nvPr/>
              </p14:nvContentPartPr>
              <p14:xfrm>
                <a:off x="1264399" y="6004638"/>
                <a:ext cx="177480" cy="228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B137FDF-326A-EC29-4A70-9AE8A6352A1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255759" y="5995998"/>
                  <a:ext cx="195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5F1F7E0-BE20-49D2-29F1-26D45C9DB041}"/>
                    </a:ext>
                  </a:extLst>
                </p14:cNvPr>
                <p14:cNvContentPartPr/>
                <p14:nvPr/>
              </p14:nvContentPartPr>
              <p14:xfrm>
                <a:off x="1708279" y="6056838"/>
                <a:ext cx="18720" cy="33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5F1F7E0-BE20-49D2-29F1-26D45C9DB04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699279" y="6048198"/>
                  <a:ext cx="36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44368EF-6CB0-EF77-8FDB-97EBDAAC9D9A}"/>
                    </a:ext>
                  </a:extLst>
                </p14:cNvPr>
                <p14:cNvContentPartPr/>
                <p14:nvPr/>
              </p14:nvContentPartPr>
              <p14:xfrm>
                <a:off x="1718719" y="6166278"/>
                <a:ext cx="9000" cy="25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44368EF-6CB0-EF77-8FDB-97EBDAAC9D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709719" y="6157638"/>
                  <a:ext cx="26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73C72CE-6B3B-184B-2231-1BD94638861E}"/>
                    </a:ext>
                  </a:extLst>
                </p14:cNvPr>
                <p14:cNvContentPartPr/>
                <p14:nvPr/>
              </p14:nvContentPartPr>
              <p14:xfrm>
                <a:off x="1138399" y="6522318"/>
                <a:ext cx="48600" cy="135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73C72CE-6B3B-184B-2231-1BD94638861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29399" y="6513318"/>
                  <a:ext cx="66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31316A9-2065-7287-D0CF-DF8EEDD346C2}"/>
                    </a:ext>
                  </a:extLst>
                </p14:cNvPr>
                <p14:cNvContentPartPr/>
                <p14:nvPr/>
              </p14:nvContentPartPr>
              <p14:xfrm>
                <a:off x="1274119" y="6403518"/>
                <a:ext cx="95400" cy="125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31316A9-2065-7287-D0CF-DF8EEDD346C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265119" y="6394518"/>
                  <a:ext cx="113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F1BBA3E-F88B-C454-19E5-43F6D0A9A292}"/>
                    </a:ext>
                  </a:extLst>
                </p14:cNvPr>
                <p14:cNvContentPartPr/>
                <p14:nvPr/>
              </p14:nvContentPartPr>
              <p14:xfrm>
                <a:off x="1444039" y="6424038"/>
                <a:ext cx="132480" cy="1278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F1BBA3E-F88B-C454-19E5-43F6D0A9A29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435399" y="6415398"/>
                  <a:ext cx="150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5E42DE1-6530-DFE1-DD27-0D82BC3F44DA}"/>
                    </a:ext>
                  </a:extLst>
                </p14:cNvPr>
                <p14:cNvContentPartPr/>
                <p14:nvPr/>
              </p14:nvContentPartPr>
              <p14:xfrm>
                <a:off x="1685239" y="6453918"/>
                <a:ext cx="145440" cy="110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5E42DE1-6530-DFE1-DD27-0D82BC3F44D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676239" y="6444918"/>
                  <a:ext cx="163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E2997DB-D9B3-0005-EF2C-90DF32F72147}"/>
                    </a:ext>
                  </a:extLst>
                </p14:cNvPr>
                <p14:cNvContentPartPr/>
                <p14:nvPr/>
              </p14:nvContentPartPr>
              <p14:xfrm>
                <a:off x="1891879" y="6193278"/>
                <a:ext cx="127080" cy="407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E2997DB-D9B3-0005-EF2C-90DF32F7214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883239" y="6184278"/>
                  <a:ext cx="1447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2AFFCE2-AD92-BD03-8220-9275A6CE95C0}"/>
                    </a:ext>
                  </a:extLst>
                </p14:cNvPr>
                <p14:cNvContentPartPr/>
                <p14:nvPr/>
              </p14:nvContentPartPr>
              <p14:xfrm>
                <a:off x="1894399" y="6391638"/>
                <a:ext cx="131040" cy="96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2AFFCE2-AD92-BD03-8220-9275A6CE95C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885399" y="6382998"/>
                  <a:ext cx="14868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5559FC2-3848-FA3B-0995-04256F2E1B43}"/>
              </a:ext>
            </a:extLst>
          </p:cNvPr>
          <p:cNvGrpSpPr/>
          <p:nvPr/>
        </p:nvGrpSpPr>
        <p:grpSpPr>
          <a:xfrm>
            <a:off x="2225959" y="6039558"/>
            <a:ext cx="1941120" cy="601200"/>
            <a:chOff x="2225959" y="6039558"/>
            <a:chExt cx="1941120" cy="60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54EC9BC-88CD-A452-0253-D4154D334E22}"/>
                    </a:ext>
                  </a:extLst>
                </p14:cNvPr>
                <p14:cNvContentPartPr/>
                <p14:nvPr/>
              </p14:nvContentPartPr>
              <p14:xfrm>
                <a:off x="2225959" y="6298758"/>
                <a:ext cx="78120" cy="342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54EC9BC-88CD-A452-0253-D4154D334E2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217319" y="6289758"/>
                  <a:ext cx="957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D43971F-7747-BED9-6824-5090758FB2E3}"/>
                    </a:ext>
                  </a:extLst>
                </p14:cNvPr>
                <p14:cNvContentPartPr/>
                <p14:nvPr/>
              </p14:nvContentPartPr>
              <p14:xfrm>
                <a:off x="2412799" y="6241518"/>
                <a:ext cx="118080" cy="127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D43971F-7747-BED9-6824-5090758FB2E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403799" y="6232878"/>
                  <a:ext cx="135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AF7B689-DACD-AD77-8090-BAF36DE680C1}"/>
                    </a:ext>
                  </a:extLst>
                </p14:cNvPr>
                <p14:cNvContentPartPr/>
                <p14:nvPr/>
              </p14:nvContentPartPr>
              <p14:xfrm>
                <a:off x="2396599" y="6251238"/>
                <a:ext cx="54720" cy="67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AF7B689-DACD-AD77-8090-BAF36DE680C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387599" y="6242238"/>
                  <a:ext cx="72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5D9512F-8D31-D9E5-926F-21AE8C599A6B}"/>
                    </a:ext>
                  </a:extLst>
                </p14:cNvPr>
                <p14:cNvContentPartPr/>
                <p14:nvPr/>
              </p14:nvContentPartPr>
              <p14:xfrm>
                <a:off x="2584879" y="6365718"/>
                <a:ext cx="178560" cy="139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5D9512F-8D31-D9E5-926F-21AE8C599A6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575879" y="6356718"/>
                  <a:ext cx="196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7AE76D9-64DB-668A-BAC8-B48FA7B71816}"/>
                    </a:ext>
                  </a:extLst>
                </p14:cNvPr>
                <p14:cNvContentPartPr/>
                <p14:nvPr/>
              </p14:nvContentPartPr>
              <p14:xfrm>
                <a:off x="2765239" y="6356718"/>
                <a:ext cx="165240" cy="127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7AE76D9-64DB-668A-BAC8-B48FA7B7181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756239" y="6347718"/>
                  <a:ext cx="182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AB9AA41-A269-D042-694B-4CFE3BA02F1F}"/>
                    </a:ext>
                  </a:extLst>
                </p14:cNvPr>
                <p14:cNvContentPartPr/>
                <p14:nvPr/>
              </p14:nvContentPartPr>
              <p14:xfrm>
                <a:off x="3015079" y="6323598"/>
                <a:ext cx="101520" cy="164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AB9AA41-A269-D042-694B-4CFE3BA02F1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006079" y="6314958"/>
                  <a:ext cx="119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D082593-EADD-CB2B-9B67-D7BA9E5F78A8}"/>
                    </a:ext>
                  </a:extLst>
                </p14:cNvPr>
                <p14:cNvContentPartPr/>
                <p14:nvPr/>
              </p14:nvContentPartPr>
              <p14:xfrm>
                <a:off x="3154039" y="6142158"/>
                <a:ext cx="194400" cy="341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D082593-EADD-CB2B-9B67-D7BA9E5F78A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145039" y="6133158"/>
                  <a:ext cx="2120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157DF77-E00E-5CE4-8AAD-910554950F02}"/>
                    </a:ext>
                  </a:extLst>
                </p14:cNvPr>
                <p14:cNvContentPartPr/>
                <p14:nvPr/>
              </p14:nvContentPartPr>
              <p14:xfrm>
                <a:off x="3412879" y="6335118"/>
                <a:ext cx="189000" cy="95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157DF77-E00E-5CE4-8AAD-910554950F0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403879" y="6326118"/>
                  <a:ext cx="206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80F7560-F85F-A81E-BE23-EEBACDB18449}"/>
                    </a:ext>
                  </a:extLst>
                </p14:cNvPr>
                <p14:cNvContentPartPr/>
                <p14:nvPr/>
              </p14:nvContentPartPr>
              <p14:xfrm>
                <a:off x="3634639" y="6169158"/>
                <a:ext cx="72720" cy="176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80F7560-F85F-A81E-BE23-EEBACDB1844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625999" y="6160518"/>
                  <a:ext cx="90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3FCD09C-B5F2-E725-07A0-368F76AFDF42}"/>
                    </a:ext>
                  </a:extLst>
                </p14:cNvPr>
                <p14:cNvContentPartPr/>
                <p14:nvPr/>
              </p14:nvContentPartPr>
              <p14:xfrm>
                <a:off x="3626359" y="6211998"/>
                <a:ext cx="142200" cy="25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3FCD09C-B5F2-E725-07A0-368F76AFDF4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617359" y="6202998"/>
                  <a:ext cx="159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2CDD56A-C8B5-2677-0EA8-F4FF1C589AC0}"/>
                    </a:ext>
                  </a:extLst>
                </p14:cNvPr>
                <p14:cNvContentPartPr/>
                <p14:nvPr/>
              </p14:nvContentPartPr>
              <p14:xfrm>
                <a:off x="3818239" y="6129198"/>
                <a:ext cx="95040" cy="781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2CDD56A-C8B5-2677-0EA8-F4FF1C589AC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09599" y="6120558"/>
                  <a:ext cx="112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56B4234-6FC9-D91E-E5B8-8884D4F9AEEB}"/>
                    </a:ext>
                  </a:extLst>
                </p14:cNvPr>
                <p14:cNvContentPartPr/>
                <p14:nvPr/>
              </p14:nvContentPartPr>
              <p14:xfrm>
                <a:off x="3890959" y="6039558"/>
                <a:ext cx="276120" cy="413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56B4234-6FC9-D91E-E5B8-8884D4F9AEE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882319" y="6030558"/>
                  <a:ext cx="293760" cy="43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EBFF495-E088-ECDD-F03C-DC0ED961369F}"/>
              </a:ext>
            </a:extLst>
          </p:cNvPr>
          <p:cNvGrpSpPr/>
          <p:nvPr/>
        </p:nvGrpSpPr>
        <p:grpSpPr>
          <a:xfrm>
            <a:off x="4746319" y="4809078"/>
            <a:ext cx="1125000" cy="295200"/>
            <a:chOff x="4746319" y="4809078"/>
            <a:chExt cx="112500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4A6F34F-B213-CC9E-69A9-E0A971EAC8AF}"/>
                    </a:ext>
                  </a:extLst>
                </p14:cNvPr>
                <p14:cNvContentPartPr/>
                <p14:nvPr/>
              </p14:nvContentPartPr>
              <p14:xfrm>
                <a:off x="4746319" y="4809078"/>
                <a:ext cx="185040" cy="2228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4A6F34F-B213-CC9E-69A9-E0A971EAC8A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737679" y="4800438"/>
                  <a:ext cx="202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7E99D34-C224-0B63-D8C5-7377CE463253}"/>
                    </a:ext>
                  </a:extLst>
                </p14:cNvPr>
                <p14:cNvContentPartPr/>
                <p14:nvPr/>
              </p14:nvContentPartPr>
              <p14:xfrm>
                <a:off x="4973839" y="4874598"/>
                <a:ext cx="341280" cy="208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7E99D34-C224-0B63-D8C5-7377CE46325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964839" y="4865958"/>
                  <a:ext cx="358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C7A24EC-B1B1-DFBB-831E-64F71D2D4781}"/>
                    </a:ext>
                  </a:extLst>
                </p14:cNvPr>
                <p14:cNvContentPartPr/>
                <p14:nvPr/>
              </p14:nvContentPartPr>
              <p14:xfrm>
                <a:off x="5450839" y="4837878"/>
                <a:ext cx="7200" cy="118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C7A24EC-B1B1-DFBB-831E-64F71D2D478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442199" y="4828878"/>
                  <a:ext cx="24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30C9222-DA23-502F-912D-903DB5538400}"/>
                    </a:ext>
                  </a:extLst>
                </p14:cNvPr>
                <p14:cNvContentPartPr/>
                <p14:nvPr/>
              </p14:nvContentPartPr>
              <p14:xfrm>
                <a:off x="5377759" y="4910238"/>
                <a:ext cx="223200" cy="1940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30C9222-DA23-502F-912D-903DB553840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368759" y="4901238"/>
                  <a:ext cx="240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60AE8E7-6287-6214-3D12-F13BF4FBBDB0}"/>
                    </a:ext>
                  </a:extLst>
                </p14:cNvPr>
                <p14:cNvContentPartPr/>
                <p14:nvPr/>
              </p14:nvContentPartPr>
              <p14:xfrm>
                <a:off x="5748199" y="4924998"/>
                <a:ext cx="123120" cy="90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60AE8E7-6287-6214-3D12-F13BF4FBBDB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739199" y="4916358"/>
                  <a:ext cx="140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1CD9154-E5BB-84D9-8775-454DA266BA75}"/>
                    </a:ext>
                  </a:extLst>
                </p14:cNvPr>
                <p14:cNvContentPartPr/>
                <p14:nvPr/>
              </p14:nvContentPartPr>
              <p14:xfrm>
                <a:off x="5757559" y="4988718"/>
                <a:ext cx="92160" cy="172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1CD9154-E5BB-84D9-8775-454DA266BA7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748919" y="4979718"/>
                  <a:ext cx="10980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E8FE597-23EF-EFC5-D5BE-5B706460968D}"/>
              </a:ext>
            </a:extLst>
          </p:cNvPr>
          <p:cNvGrpSpPr/>
          <p:nvPr/>
        </p:nvGrpSpPr>
        <p:grpSpPr>
          <a:xfrm>
            <a:off x="6158959" y="4731678"/>
            <a:ext cx="788400" cy="421200"/>
            <a:chOff x="6158959" y="4731678"/>
            <a:chExt cx="78840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74AE935-7186-EC0F-4C47-5A356D8DAA98}"/>
                    </a:ext>
                  </a:extLst>
                </p14:cNvPr>
                <p14:cNvContentPartPr/>
                <p14:nvPr/>
              </p14:nvContentPartPr>
              <p14:xfrm>
                <a:off x="6158959" y="4733118"/>
                <a:ext cx="303840" cy="13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74AE935-7186-EC0F-4C47-5A356D8DAA9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149959" y="4724478"/>
                  <a:ext cx="321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AA21BBE-37F9-12D5-A0CA-4623360D9E23}"/>
                    </a:ext>
                  </a:extLst>
                </p14:cNvPr>
                <p14:cNvContentPartPr/>
                <p14:nvPr/>
              </p14:nvContentPartPr>
              <p14:xfrm>
                <a:off x="6232039" y="4731678"/>
                <a:ext cx="95760" cy="3358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AA21BBE-37F9-12D5-A0CA-4623360D9E2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223399" y="4723038"/>
                  <a:ext cx="113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2300111-4080-865C-D29E-564DD49EA6CF}"/>
                    </a:ext>
                  </a:extLst>
                </p14:cNvPr>
                <p14:cNvContentPartPr/>
                <p14:nvPr/>
              </p14:nvContentPartPr>
              <p14:xfrm>
                <a:off x="6367039" y="4855878"/>
                <a:ext cx="212760" cy="1699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2300111-4080-865C-D29E-564DD49EA6C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58399" y="4847238"/>
                  <a:ext cx="230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433EAC-5A84-93EB-A739-CA9599DD3295}"/>
                    </a:ext>
                  </a:extLst>
                </p14:cNvPr>
                <p14:cNvContentPartPr/>
                <p14:nvPr/>
              </p14:nvContentPartPr>
              <p14:xfrm>
                <a:off x="6574399" y="4908078"/>
                <a:ext cx="154080" cy="174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433EAC-5A84-93EB-A739-CA9599DD329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65759" y="4899078"/>
                  <a:ext cx="171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24E95EE-9EB8-1532-7198-CFFD1E3AD467}"/>
                    </a:ext>
                  </a:extLst>
                </p14:cNvPr>
                <p14:cNvContentPartPr/>
                <p14:nvPr/>
              </p14:nvContentPartPr>
              <p14:xfrm>
                <a:off x="6783559" y="4924638"/>
                <a:ext cx="163800" cy="2282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24E95EE-9EB8-1532-7198-CFFD1E3AD46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774559" y="4915638"/>
                  <a:ext cx="18144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1B60A4-71CC-AB83-30EC-8360592784FD}"/>
              </a:ext>
            </a:extLst>
          </p:cNvPr>
          <p:cNvGrpSpPr/>
          <p:nvPr/>
        </p:nvGrpSpPr>
        <p:grpSpPr>
          <a:xfrm>
            <a:off x="5004079" y="5346558"/>
            <a:ext cx="375480" cy="414000"/>
            <a:chOff x="5004079" y="5346558"/>
            <a:chExt cx="37548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FAADB0D-A46B-43C1-9303-384138F9328C}"/>
                    </a:ext>
                  </a:extLst>
                </p14:cNvPr>
                <p14:cNvContentPartPr/>
                <p14:nvPr/>
              </p14:nvContentPartPr>
              <p14:xfrm>
                <a:off x="5004079" y="5469318"/>
                <a:ext cx="18360" cy="2329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FAADB0D-A46B-43C1-9303-384138F9328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995439" y="5460678"/>
                  <a:ext cx="360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24F4BF9-A62D-9B59-455D-99AEA4000BD6}"/>
                    </a:ext>
                  </a:extLst>
                </p14:cNvPr>
                <p14:cNvContentPartPr/>
                <p14:nvPr/>
              </p14:nvContentPartPr>
              <p14:xfrm>
                <a:off x="5095159" y="5346558"/>
                <a:ext cx="284400" cy="4140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24F4BF9-A62D-9B59-455D-99AEA4000BD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086159" y="5337918"/>
                  <a:ext cx="3020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15E4BD0-DE92-8D77-2929-0904996BFAA1}"/>
                    </a:ext>
                  </a:extLst>
                </p14:cNvPr>
                <p14:cNvContentPartPr/>
                <p14:nvPr/>
              </p14:nvContentPartPr>
              <p14:xfrm>
                <a:off x="5107399" y="5576958"/>
                <a:ext cx="250200" cy="540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15E4BD0-DE92-8D77-2929-0904996BFAA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098759" y="5568318"/>
                  <a:ext cx="26784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A5142A6-9AE0-0393-E4E6-4D6EB535AB7C}"/>
              </a:ext>
            </a:extLst>
          </p:cNvPr>
          <p:cNvGrpSpPr/>
          <p:nvPr/>
        </p:nvGrpSpPr>
        <p:grpSpPr>
          <a:xfrm>
            <a:off x="5589439" y="5411358"/>
            <a:ext cx="817920" cy="298080"/>
            <a:chOff x="5589439" y="5411358"/>
            <a:chExt cx="81792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C4601AD-9697-2B7D-2DAF-F5E8A4867A63}"/>
                    </a:ext>
                  </a:extLst>
                </p14:cNvPr>
                <p14:cNvContentPartPr/>
                <p14:nvPr/>
              </p14:nvContentPartPr>
              <p14:xfrm>
                <a:off x="5589439" y="5443038"/>
                <a:ext cx="212400" cy="266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C4601AD-9697-2B7D-2DAF-F5E8A4867A6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580799" y="5434038"/>
                  <a:ext cx="230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899B697-899C-91C9-4F42-55092C00794E}"/>
                    </a:ext>
                  </a:extLst>
                </p14:cNvPr>
                <p14:cNvContentPartPr/>
                <p14:nvPr/>
              </p14:nvContentPartPr>
              <p14:xfrm>
                <a:off x="5761159" y="5549958"/>
                <a:ext cx="333000" cy="1479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899B697-899C-91C9-4F42-55092C00794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752159" y="5540958"/>
                  <a:ext cx="350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5EA5AA7-4BE6-35F6-57CB-8AD753285294}"/>
                    </a:ext>
                  </a:extLst>
                </p14:cNvPr>
                <p14:cNvContentPartPr/>
                <p14:nvPr/>
              </p14:nvContentPartPr>
              <p14:xfrm>
                <a:off x="6081199" y="5534838"/>
                <a:ext cx="55800" cy="1472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5EA5AA7-4BE6-35F6-57CB-8AD75328529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072559" y="5526198"/>
                  <a:ext cx="73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D17F236-87C4-6BBE-37FD-03D855AAFDFA}"/>
                    </a:ext>
                  </a:extLst>
                </p14:cNvPr>
                <p14:cNvContentPartPr/>
                <p14:nvPr/>
              </p14:nvContentPartPr>
              <p14:xfrm>
                <a:off x="6203239" y="5411358"/>
                <a:ext cx="23760" cy="20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D17F236-87C4-6BBE-37FD-03D855AAFDF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194239" y="5402358"/>
                  <a:ext cx="41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9D159AD-BB9E-037A-AA79-7A730E3F0861}"/>
                    </a:ext>
                  </a:extLst>
                </p14:cNvPr>
                <p14:cNvContentPartPr/>
                <p14:nvPr/>
              </p14:nvContentPartPr>
              <p14:xfrm>
                <a:off x="6217639" y="5533398"/>
                <a:ext cx="189720" cy="1674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9D159AD-BB9E-037A-AA79-7A730E3F086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208639" y="5524758"/>
                  <a:ext cx="20736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FB24A88-16C4-D912-FB28-DC5EA18FF4B9}"/>
                  </a:ext>
                </a:extLst>
              </p14:cNvPr>
              <p14:cNvContentPartPr/>
              <p14:nvPr/>
            </p14:nvContentPartPr>
            <p14:xfrm>
              <a:off x="6676999" y="5536998"/>
              <a:ext cx="51120" cy="1184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FB24A88-16C4-D912-FB28-DC5EA18FF4B9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6668359" y="5527998"/>
                <a:ext cx="6876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359D993-CB98-1390-3C19-C789BE09072B}"/>
              </a:ext>
            </a:extLst>
          </p:cNvPr>
          <p:cNvGrpSpPr/>
          <p:nvPr/>
        </p:nvGrpSpPr>
        <p:grpSpPr>
          <a:xfrm>
            <a:off x="6653239" y="5880798"/>
            <a:ext cx="1306800" cy="493200"/>
            <a:chOff x="6653239" y="5880798"/>
            <a:chExt cx="1306800" cy="49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7B198E6-4485-E2BF-DC9D-4AAC49081FCB}"/>
                    </a:ext>
                  </a:extLst>
                </p14:cNvPr>
                <p14:cNvContentPartPr/>
                <p14:nvPr/>
              </p14:nvContentPartPr>
              <p14:xfrm>
                <a:off x="6665839" y="5966118"/>
                <a:ext cx="109080" cy="982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7B198E6-4485-E2BF-DC9D-4AAC49081FC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657199" y="5957478"/>
                  <a:ext cx="126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ABC57AB-CF63-A9C0-DBFC-658917EAB8B9}"/>
                    </a:ext>
                  </a:extLst>
                </p14:cNvPr>
                <p14:cNvContentPartPr/>
                <p14:nvPr/>
              </p14:nvContentPartPr>
              <p14:xfrm>
                <a:off x="6653239" y="5927238"/>
                <a:ext cx="61560" cy="504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ABC57AB-CF63-A9C0-DBFC-658917EAB8B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644599" y="5918598"/>
                  <a:ext cx="79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ADC751F-51C9-2902-3960-3AC107282840}"/>
                    </a:ext>
                  </a:extLst>
                </p14:cNvPr>
                <p14:cNvContentPartPr/>
                <p14:nvPr/>
              </p14:nvContentPartPr>
              <p14:xfrm>
                <a:off x="6811279" y="5955318"/>
                <a:ext cx="151560" cy="4186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ADC751F-51C9-2902-3960-3AC10728284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802279" y="5946318"/>
                  <a:ext cx="1692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ABF1D44-DF02-00FA-407E-BC8830C13ABC}"/>
                    </a:ext>
                  </a:extLst>
                </p14:cNvPr>
                <p14:cNvContentPartPr/>
                <p14:nvPr/>
              </p14:nvContentPartPr>
              <p14:xfrm>
                <a:off x="7051399" y="5880798"/>
                <a:ext cx="155520" cy="1198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ABF1D44-DF02-00FA-407E-BC8830C13AB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042759" y="5871798"/>
                  <a:ext cx="173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6496450-DEAF-BE4C-5E97-6A9CD7B7E1D5}"/>
                    </a:ext>
                  </a:extLst>
                </p14:cNvPr>
                <p14:cNvContentPartPr/>
                <p14:nvPr/>
              </p14:nvContentPartPr>
              <p14:xfrm>
                <a:off x="7339039" y="6033078"/>
                <a:ext cx="175320" cy="1850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6496450-DEAF-BE4C-5E97-6A9CD7B7E1D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330039" y="6024078"/>
                  <a:ext cx="192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674BF29-2260-C71B-5953-0BC55CE50613}"/>
                    </a:ext>
                  </a:extLst>
                </p14:cNvPr>
                <p14:cNvContentPartPr/>
                <p14:nvPr/>
              </p14:nvContentPartPr>
              <p14:xfrm>
                <a:off x="7558279" y="6030558"/>
                <a:ext cx="401760" cy="1630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674BF29-2260-C71B-5953-0BC55CE5061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549279" y="6021558"/>
                  <a:ext cx="41940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1637001C-D91E-6AEB-7038-0BC97A8F0961}"/>
              </a:ext>
            </a:extLst>
          </p:cNvPr>
          <p:cNvGrpSpPr/>
          <p:nvPr/>
        </p:nvGrpSpPr>
        <p:grpSpPr>
          <a:xfrm>
            <a:off x="8357839" y="5782158"/>
            <a:ext cx="1218240" cy="393120"/>
            <a:chOff x="8357839" y="5782158"/>
            <a:chExt cx="121824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6221D68-E9FC-B86C-22F0-DDCF46B719B5}"/>
                    </a:ext>
                  </a:extLst>
                </p14:cNvPr>
                <p14:cNvContentPartPr/>
                <p14:nvPr/>
              </p14:nvContentPartPr>
              <p14:xfrm>
                <a:off x="8357839" y="5998878"/>
                <a:ext cx="214920" cy="1616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6221D68-E9FC-B86C-22F0-DDCF46B719B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349199" y="5989878"/>
                  <a:ext cx="232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EB0EA98-DE01-E10F-9F1A-8EDAF596AEB1}"/>
                    </a:ext>
                  </a:extLst>
                </p14:cNvPr>
                <p14:cNvContentPartPr/>
                <p14:nvPr/>
              </p14:nvContentPartPr>
              <p14:xfrm>
                <a:off x="8672839" y="5977278"/>
                <a:ext cx="108360" cy="1666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EB0EA98-DE01-E10F-9F1A-8EDAF596AEB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663839" y="5968638"/>
                  <a:ext cx="126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1FCF571-DB25-D0DC-C935-9B42D5BDABDD}"/>
                    </a:ext>
                  </a:extLst>
                </p14:cNvPr>
                <p14:cNvContentPartPr/>
                <p14:nvPr/>
              </p14:nvContentPartPr>
              <p14:xfrm>
                <a:off x="8789839" y="5782158"/>
                <a:ext cx="383040" cy="3931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1FCF571-DB25-D0DC-C935-9B42D5BDABD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781199" y="5773158"/>
                  <a:ext cx="4006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FD299FC-2520-F471-C9A7-276558EE2708}"/>
                    </a:ext>
                  </a:extLst>
                </p14:cNvPr>
                <p14:cNvContentPartPr/>
                <p14:nvPr/>
              </p14:nvContentPartPr>
              <p14:xfrm>
                <a:off x="8785519" y="6023718"/>
                <a:ext cx="36360" cy="824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FD299FC-2520-F471-C9A7-276558EE270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776519" y="6015078"/>
                  <a:ext cx="54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1994C26-6EA6-D036-729D-66B5401351EA}"/>
                    </a:ext>
                  </a:extLst>
                </p14:cNvPr>
                <p14:cNvContentPartPr/>
                <p14:nvPr/>
              </p14:nvContentPartPr>
              <p14:xfrm>
                <a:off x="9117439" y="5973318"/>
                <a:ext cx="277560" cy="1875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1994C26-6EA6-D036-729D-66B5401351E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108439" y="5964318"/>
                  <a:ext cx="295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2994828-750E-4661-7845-EA4DD7DE67B1}"/>
                    </a:ext>
                  </a:extLst>
                </p14:cNvPr>
                <p14:cNvContentPartPr/>
                <p14:nvPr/>
              </p14:nvContentPartPr>
              <p14:xfrm>
                <a:off x="9391039" y="5841198"/>
                <a:ext cx="185040" cy="3171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2994828-750E-4661-7845-EA4DD7DE67B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382399" y="5832198"/>
                  <a:ext cx="20268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7B99481-EB03-353B-6E24-710D5047EBCA}"/>
              </a:ext>
            </a:extLst>
          </p:cNvPr>
          <p:cNvGrpSpPr/>
          <p:nvPr/>
        </p:nvGrpSpPr>
        <p:grpSpPr>
          <a:xfrm>
            <a:off x="9841039" y="5853798"/>
            <a:ext cx="2126880" cy="497520"/>
            <a:chOff x="9841039" y="5853798"/>
            <a:chExt cx="212688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D9A680B-3F7A-BF5B-F4C3-A8D6FE7CB628}"/>
                    </a:ext>
                  </a:extLst>
                </p14:cNvPr>
                <p14:cNvContentPartPr/>
                <p14:nvPr/>
              </p14:nvContentPartPr>
              <p14:xfrm>
                <a:off x="9841039" y="5932278"/>
                <a:ext cx="226080" cy="210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D9A680B-3F7A-BF5B-F4C3-A8D6FE7CB62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832399" y="5923638"/>
                  <a:ext cx="243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CFE03C2-065B-D112-246E-2BEB76223060}"/>
                    </a:ext>
                  </a:extLst>
                </p14:cNvPr>
                <p14:cNvContentPartPr/>
                <p14:nvPr/>
              </p14:nvContentPartPr>
              <p14:xfrm>
                <a:off x="10093759" y="5961798"/>
                <a:ext cx="172800" cy="2088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CFE03C2-065B-D112-246E-2BEB7622306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085119" y="5953158"/>
                  <a:ext cx="190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AFE5D23-6517-A8D9-292C-C40791AD3D41}"/>
                    </a:ext>
                  </a:extLst>
                </p14:cNvPr>
                <p14:cNvContentPartPr/>
                <p14:nvPr/>
              </p14:nvContentPartPr>
              <p14:xfrm>
                <a:off x="10298599" y="6015798"/>
                <a:ext cx="207720" cy="1321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AFE5D23-6517-A8D9-292C-C40791AD3D4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289599" y="6007158"/>
                  <a:ext cx="225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227219B-3196-3FE1-B62C-3FBFC284DE72}"/>
                    </a:ext>
                  </a:extLst>
                </p14:cNvPr>
                <p14:cNvContentPartPr/>
                <p14:nvPr/>
              </p14:nvContentPartPr>
              <p14:xfrm>
                <a:off x="10552759" y="6040638"/>
                <a:ext cx="42480" cy="1317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227219B-3196-3FE1-B62C-3FBFC284DE7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544119" y="6031998"/>
                  <a:ext cx="60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DF49F54-7E8B-E154-A151-357831823E36}"/>
                    </a:ext>
                  </a:extLst>
                </p14:cNvPr>
                <p14:cNvContentPartPr/>
                <p14:nvPr/>
              </p14:nvContentPartPr>
              <p14:xfrm>
                <a:off x="10679839" y="5972238"/>
                <a:ext cx="3600" cy="147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DF49F54-7E8B-E154-A151-357831823E3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670839" y="5963598"/>
                  <a:ext cx="21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F19D1C0-EF75-C299-D262-ACC164404A12}"/>
                    </a:ext>
                  </a:extLst>
                </p14:cNvPr>
                <p14:cNvContentPartPr/>
                <p14:nvPr/>
              </p14:nvContentPartPr>
              <p14:xfrm>
                <a:off x="10715479" y="6015078"/>
                <a:ext cx="175680" cy="1530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F19D1C0-EF75-C299-D262-ACC164404A1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706479" y="6006438"/>
                  <a:ext cx="193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78FF39A-7ABE-A8FB-C4D8-28AADFAE85D9}"/>
                    </a:ext>
                  </a:extLst>
                </p14:cNvPr>
                <p14:cNvContentPartPr/>
                <p14:nvPr/>
              </p14:nvContentPartPr>
              <p14:xfrm>
                <a:off x="10836799" y="6039198"/>
                <a:ext cx="225720" cy="1270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78FF39A-7ABE-A8FB-C4D8-28AADFAE85D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827799" y="6030558"/>
                  <a:ext cx="243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155FECC-BAA3-1CA9-EBB2-28D19B905C6A}"/>
                    </a:ext>
                  </a:extLst>
                </p14:cNvPr>
                <p14:cNvContentPartPr/>
                <p14:nvPr/>
              </p14:nvContentPartPr>
              <p14:xfrm>
                <a:off x="11112559" y="6027318"/>
                <a:ext cx="220320" cy="1389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155FECC-BAA3-1CA9-EBB2-28D19B905C6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103919" y="6018678"/>
                  <a:ext cx="237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D2FB9DD-C6FF-E37E-B656-26A2676DE7E7}"/>
                    </a:ext>
                  </a:extLst>
                </p14:cNvPr>
                <p14:cNvContentPartPr/>
                <p14:nvPr/>
              </p14:nvContentPartPr>
              <p14:xfrm>
                <a:off x="11272399" y="6071238"/>
                <a:ext cx="197280" cy="1083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D2FB9DD-C6FF-E37E-B656-26A2676DE7E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263759" y="6062238"/>
                  <a:ext cx="214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64498CC-C6E0-1073-88D6-FCB7E2DB91F1}"/>
                    </a:ext>
                  </a:extLst>
                </p14:cNvPr>
                <p14:cNvContentPartPr/>
                <p14:nvPr/>
              </p14:nvContentPartPr>
              <p14:xfrm>
                <a:off x="11518279" y="6093198"/>
                <a:ext cx="114480" cy="691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64498CC-C6E0-1073-88D6-FCB7E2DB91F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509639" y="6084558"/>
                  <a:ext cx="132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B06DE43-2AB2-A6EC-B356-750BA5424A42}"/>
                    </a:ext>
                  </a:extLst>
                </p14:cNvPr>
                <p14:cNvContentPartPr/>
                <p14:nvPr/>
              </p14:nvContentPartPr>
              <p14:xfrm>
                <a:off x="11717359" y="5965038"/>
                <a:ext cx="250560" cy="3862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B06DE43-2AB2-A6EC-B356-750BA5424A4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708359" y="5956398"/>
                  <a:ext cx="2682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0547192-84E0-584F-8C93-4DF7DE46A26D}"/>
                    </a:ext>
                  </a:extLst>
                </p14:cNvPr>
                <p14:cNvContentPartPr/>
                <p14:nvPr/>
              </p14:nvContentPartPr>
              <p14:xfrm>
                <a:off x="11648959" y="5900598"/>
                <a:ext cx="220680" cy="1000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0547192-84E0-584F-8C93-4DF7DE46A26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640319" y="5891958"/>
                  <a:ext cx="238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9EBA472-C8E1-E2E9-4B8E-D3CF2F528A54}"/>
                    </a:ext>
                  </a:extLst>
                </p14:cNvPr>
                <p14:cNvContentPartPr/>
                <p14:nvPr/>
              </p14:nvContentPartPr>
              <p14:xfrm>
                <a:off x="11551039" y="5853798"/>
                <a:ext cx="209880" cy="792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9EBA472-C8E1-E2E9-4B8E-D3CF2F528A5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542039" y="5844798"/>
                  <a:ext cx="2275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307DE8B3-238E-7A34-7068-AB4C25DC32EB}"/>
              </a:ext>
            </a:extLst>
          </p:cNvPr>
          <p:cNvGrpSpPr/>
          <p:nvPr/>
        </p:nvGrpSpPr>
        <p:grpSpPr>
          <a:xfrm>
            <a:off x="4869079" y="5940558"/>
            <a:ext cx="1561320" cy="893880"/>
            <a:chOff x="4869079" y="5940558"/>
            <a:chExt cx="1561320" cy="89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9B75D5F-A17B-5249-C794-21628CCF2D2D}"/>
                    </a:ext>
                  </a:extLst>
                </p14:cNvPr>
                <p14:cNvContentPartPr/>
                <p14:nvPr/>
              </p14:nvContentPartPr>
              <p14:xfrm>
                <a:off x="5587279" y="5964318"/>
                <a:ext cx="114480" cy="3110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9B75D5F-A17B-5249-C794-21628CCF2D2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578279" y="5955678"/>
                  <a:ext cx="1321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42360EE-04FF-F785-1801-098A23E50C80}"/>
                    </a:ext>
                  </a:extLst>
                </p14:cNvPr>
                <p14:cNvContentPartPr/>
                <p14:nvPr/>
              </p14:nvContentPartPr>
              <p14:xfrm>
                <a:off x="5671879" y="6001038"/>
                <a:ext cx="197280" cy="1526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42360EE-04FF-F785-1801-098A23E50C8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663239" y="5992398"/>
                  <a:ext cx="214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846E20B-5A32-9F48-0302-C1328B681E5A}"/>
                    </a:ext>
                  </a:extLst>
                </p14:cNvPr>
                <p14:cNvContentPartPr/>
                <p14:nvPr/>
              </p14:nvContentPartPr>
              <p14:xfrm>
                <a:off x="5900479" y="6056478"/>
                <a:ext cx="148320" cy="1242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846E20B-5A32-9F48-0302-C1328B681E5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891839" y="6047478"/>
                  <a:ext cx="165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9A7B310-B278-1A40-D2C1-65AC56B8803C}"/>
                    </a:ext>
                  </a:extLst>
                </p14:cNvPr>
                <p14:cNvContentPartPr/>
                <p14:nvPr/>
              </p14:nvContentPartPr>
              <p14:xfrm>
                <a:off x="6016399" y="6095358"/>
                <a:ext cx="232560" cy="1112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9A7B310-B278-1A40-D2C1-65AC56B8803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007399" y="6086358"/>
                  <a:ext cx="250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E4FC0EA-ED5D-9E18-ACA8-5132B65180E9}"/>
                    </a:ext>
                  </a:extLst>
                </p14:cNvPr>
                <p14:cNvContentPartPr/>
                <p14:nvPr/>
              </p14:nvContentPartPr>
              <p14:xfrm>
                <a:off x="6286399" y="5940558"/>
                <a:ext cx="144000" cy="3416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E4FC0EA-ED5D-9E18-ACA8-5132B65180E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277399" y="5931558"/>
                  <a:ext cx="1616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5C3A737-5D40-6A9E-473D-CCEED4251D0E}"/>
                    </a:ext>
                  </a:extLst>
                </p14:cNvPr>
                <p14:cNvContentPartPr/>
                <p14:nvPr/>
              </p14:nvContentPartPr>
              <p14:xfrm>
                <a:off x="4869079" y="6234678"/>
                <a:ext cx="271440" cy="2062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5C3A737-5D40-6A9E-473D-CCEED4251D0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860079" y="6225678"/>
                  <a:ext cx="289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41364AC-B57B-4B83-DA4B-38D36A0117BB}"/>
                    </a:ext>
                  </a:extLst>
                </p14:cNvPr>
                <p14:cNvContentPartPr/>
                <p14:nvPr/>
              </p14:nvContentPartPr>
              <p14:xfrm>
                <a:off x="5162119" y="6222078"/>
                <a:ext cx="42480" cy="2091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41364AC-B57B-4B83-DA4B-38D36A0117B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153479" y="6213438"/>
                  <a:ext cx="60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1E1C74C-EEE0-E8CA-10A5-2C28849456AA}"/>
                    </a:ext>
                  </a:extLst>
                </p14:cNvPr>
                <p14:cNvContentPartPr/>
                <p14:nvPr/>
              </p14:nvContentPartPr>
              <p14:xfrm>
                <a:off x="5210359" y="6307038"/>
                <a:ext cx="161640" cy="1587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1E1C74C-EEE0-E8CA-10A5-2C28849456A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201719" y="6298038"/>
                  <a:ext cx="179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F992ABF-D4DE-EA05-3089-8AB396C342C3}"/>
                    </a:ext>
                  </a:extLst>
                </p14:cNvPr>
                <p14:cNvContentPartPr/>
                <p14:nvPr/>
              </p14:nvContentPartPr>
              <p14:xfrm>
                <a:off x="5351839" y="6335478"/>
                <a:ext cx="174240" cy="1501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F992ABF-D4DE-EA05-3089-8AB396C342C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343199" y="6326838"/>
                  <a:ext cx="191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820CAB0-BCE1-7673-E739-B2FA52393DA3}"/>
                    </a:ext>
                  </a:extLst>
                </p14:cNvPr>
                <p14:cNvContentPartPr/>
                <p14:nvPr/>
              </p14:nvContentPartPr>
              <p14:xfrm>
                <a:off x="5652439" y="6385518"/>
                <a:ext cx="9000" cy="144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820CAB0-BCE1-7673-E739-B2FA52393DA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643439" y="6376878"/>
                  <a:ext cx="26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D74316F-577F-622E-D9E1-73F126AFD94E}"/>
                    </a:ext>
                  </a:extLst>
                </p14:cNvPr>
                <p14:cNvContentPartPr/>
                <p14:nvPr/>
              </p14:nvContentPartPr>
              <p14:xfrm>
                <a:off x="5634799" y="6452478"/>
                <a:ext cx="30960" cy="237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D74316F-577F-622E-D9E1-73F126AFD94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625799" y="6443478"/>
                  <a:ext cx="48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FF8BF28-8D88-8966-6425-166DE26CC19C}"/>
                    </a:ext>
                  </a:extLst>
                </p14:cNvPr>
                <p14:cNvContentPartPr/>
                <p14:nvPr/>
              </p14:nvContentPartPr>
              <p14:xfrm>
                <a:off x="5471359" y="6582798"/>
                <a:ext cx="62640" cy="943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FF8BF28-8D88-8966-6425-166DE26CC19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462719" y="6574158"/>
                  <a:ext cx="80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0997F73-728A-B780-70CB-9D8C27E4030A}"/>
                    </a:ext>
                  </a:extLst>
                </p14:cNvPr>
                <p14:cNvContentPartPr/>
                <p14:nvPr/>
              </p14:nvContentPartPr>
              <p14:xfrm>
                <a:off x="5386039" y="6595758"/>
                <a:ext cx="149400" cy="2386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0997F73-728A-B780-70CB-9D8C27E4030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377039" y="6586758"/>
                  <a:ext cx="1670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CCACF4B-6D94-7A07-94A8-C50665B1BA98}"/>
                    </a:ext>
                  </a:extLst>
                </p14:cNvPr>
                <p14:cNvContentPartPr/>
                <p14:nvPr/>
              </p14:nvContentPartPr>
              <p14:xfrm>
                <a:off x="5474239" y="6560118"/>
                <a:ext cx="200160" cy="1584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CCACF4B-6D94-7A07-94A8-C50665B1BA9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465599" y="6551118"/>
                  <a:ext cx="217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D3D3B37-629E-5BFA-36A2-F8901B6D82FA}"/>
                    </a:ext>
                  </a:extLst>
                </p14:cNvPr>
                <p14:cNvContentPartPr/>
                <p14:nvPr/>
              </p14:nvContentPartPr>
              <p14:xfrm>
                <a:off x="5661799" y="6627078"/>
                <a:ext cx="32040" cy="1044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D3D3B37-629E-5BFA-36A2-F8901B6D82F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653159" y="6618438"/>
                  <a:ext cx="49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1CA3038-6A04-A0BC-4748-58CE768FC7DD}"/>
                    </a:ext>
                  </a:extLst>
                </p14:cNvPr>
                <p14:cNvContentPartPr/>
                <p14:nvPr/>
              </p14:nvContentPartPr>
              <p14:xfrm>
                <a:off x="5758279" y="6589278"/>
                <a:ext cx="26640" cy="208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1CA3038-6A04-A0BC-4748-58CE768FC7D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749639" y="6580638"/>
                  <a:ext cx="44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DD5F877-D8D9-8FD8-5833-772357B40B36}"/>
                    </a:ext>
                  </a:extLst>
                </p14:cNvPr>
                <p14:cNvContentPartPr/>
                <p14:nvPr/>
              </p14:nvContentPartPr>
              <p14:xfrm>
                <a:off x="5794999" y="6640758"/>
                <a:ext cx="253440" cy="1083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DD5F877-D8D9-8FD8-5833-772357B40B3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786359" y="6631758"/>
                  <a:ext cx="271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BE43634-F3C3-E966-A834-BF212412517D}"/>
                    </a:ext>
                  </a:extLst>
                </p14:cNvPr>
                <p14:cNvContentPartPr/>
                <p14:nvPr/>
              </p14:nvContentPartPr>
              <p14:xfrm>
                <a:off x="5935039" y="6393078"/>
                <a:ext cx="286200" cy="4143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BE43634-F3C3-E966-A834-BF212412517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926399" y="6384438"/>
                  <a:ext cx="3038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9A22769-0B1B-53EA-4D10-B2D76C9F9431}"/>
                    </a:ext>
                  </a:extLst>
                </p14:cNvPr>
                <p14:cNvContentPartPr/>
                <p14:nvPr/>
              </p14:nvContentPartPr>
              <p14:xfrm>
                <a:off x="5948719" y="6605118"/>
                <a:ext cx="65520" cy="252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9A22769-0B1B-53EA-4D10-B2D76C9F943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939719" y="6596118"/>
                  <a:ext cx="83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6216AF9-8C19-2D1E-798C-AB25BC93AE67}"/>
                    </a:ext>
                  </a:extLst>
                </p14:cNvPr>
                <p14:cNvContentPartPr/>
                <p14:nvPr/>
              </p14:nvContentPartPr>
              <p14:xfrm>
                <a:off x="6313759" y="6522318"/>
                <a:ext cx="95040" cy="2084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6216AF9-8C19-2D1E-798C-AB25BC93AE6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305119" y="6513678"/>
                  <a:ext cx="112680" cy="22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BAE0611-3E38-1F99-5D7A-3D97C05F0F37}"/>
                  </a:ext>
                </a:extLst>
              </p14:cNvPr>
              <p14:cNvContentPartPr/>
              <p14:nvPr/>
            </p14:nvContentPartPr>
            <p14:xfrm>
              <a:off x="7707319" y="6500358"/>
              <a:ext cx="143640" cy="33876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BAE0611-3E38-1F99-5D7A-3D97C05F0F37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7698679" y="6491718"/>
                <a:ext cx="161280" cy="3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69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72F8EA-E2A5-5B27-40F9-CB0973069ED5}"/>
                  </a:ext>
                </a:extLst>
              </p14:cNvPr>
              <p14:cNvContentPartPr/>
              <p14:nvPr/>
            </p14:nvContentPartPr>
            <p14:xfrm>
              <a:off x="-377921" y="3564918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72F8EA-E2A5-5B27-40F9-CB0973069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86921" y="355627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79F75F6-802D-3FE3-5151-4BB6B2FA4FF2}"/>
              </a:ext>
            </a:extLst>
          </p:cNvPr>
          <p:cNvGrpSpPr/>
          <p:nvPr/>
        </p:nvGrpSpPr>
        <p:grpSpPr>
          <a:xfrm>
            <a:off x="132704" y="87678"/>
            <a:ext cx="11468375" cy="5470920"/>
            <a:chOff x="132704" y="87678"/>
            <a:chExt cx="11468375" cy="54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FEF719C-C824-EC47-5138-70927C6AA25C}"/>
                    </a:ext>
                  </a:extLst>
                </p14:cNvPr>
                <p14:cNvContentPartPr/>
                <p14:nvPr/>
              </p14:nvContentPartPr>
              <p14:xfrm>
                <a:off x="11037319" y="418518"/>
                <a:ext cx="563760" cy="309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FEF719C-C824-EC47-5138-70927C6AA2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28319" y="409518"/>
                  <a:ext cx="581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43B4F3-F130-C800-8FA9-E8F1B69CA24C}"/>
                    </a:ext>
                  </a:extLst>
                </p14:cNvPr>
                <p14:cNvContentPartPr/>
                <p14:nvPr/>
              </p14:nvContentPartPr>
              <p14:xfrm>
                <a:off x="11572999" y="434718"/>
                <a:ext cx="18720" cy="5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43B4F3-F130-C800-8FA9-E8F1B69CA2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64359" y="426078"/>
                  <a:ext cx="36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2B7055D-1639-2742-6AF9-25F2484996CA}"/>
                    </a:ext>
                  </a:extLst>
                </p14:cNvPr>
                <p14:cNvContentPartPr/>
                <p14:nvPr/>
              </p14:nvContentPartPr>
              <p14:xfrm>
                <a:off x="10795399" y="412038"/>
                <a:ext cx="319680" cy="233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2B7055D-1639-2742-6AF9-25F2484996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86759" y="403038"/>
                  <a:ext cx="337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55605A-BDF2-3DA6-920D-F8BEEF5334C6}"/>
                    </a:ext>
                  </a:extLst>
                </p14:cNvPr>
                <p14:cNvContentPartPr/>
                <p14:nvPr/>
              </p14:nvContentPartPr>
              <p14:xfrm>
                <a:off x="10753279" y="755478"/>
                <a:ext cx="136800" cy="106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55605A-BDF2-3DA6-920D-F8BEEF5334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44639" y="746838"/>
                  <a:ext cx="154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E7D734-DDD5-E763-D963-913274DC5122}"/>
                    </a:ext>
                  </a:extLst>
                </p14:cNvPr>
                <p14:cNvContentPartPr/>
                <p14:nvPr/>
              </p14:nvContentPartPr>
              <p14:xfrm>
                <a:off x="10641679" y="637038"/>
                <a:ext cx="127800" cy="106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E7D734-DDD5-E763-D963-913274DC51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33039" y="628398"/>
                  <a:ext cx="145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B60040-1AB1-4EC1-B4F6-1342E3D07319}"/>
                    </a:ext>
                  </a:extLst>
                </p14:cNvPr>
                <p14:cNvContentPartPr/>
                <p14:nvPr/>
              </p14:nvContentPartPr>
              <p14:xfrm>
                <a:off x="10069639" y="527238"/>
                <a:ext cx="614160" cy="183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B60040-1AB1-4EC1-B4F6-1342E3D073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60639" y="518598"/>
                  <a:ext cx="631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2E2A87-9E21-779A-5646-9E7884F2F8B8}"/>
                    </a:ext>
                  </a:extLst>
                </p14:cNvPr>
                <p14:cNvContentPartPr/>
                <p14:nvPr/>
              </p14:nvContentPartPr>
              <p14:xfrm>
                <a:off x="10197799" y="606438"/>
                <a:ext cx="109800" cy="6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2E2A87-9E21-779A-5646-9E7884F2F8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89159" y="597798"/>
                  <a:ext cx="127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0EE256-1B52-5B0E-B4FF-1CC59FFFB04A}"/>
                    </a:ext>
                  </a:extLst>
                </p14:cNvPr>
                <p14:cNvContentPartPr/>
                <p14:nvPr/>
              </p14:nvContentPartPr>
              <p14:xfrm>
                <a:off x="9833119" y="548118"/>
                <a:ext cx="34560" cy="27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0EE256-1B52-5B0E-B4FF-1CC59FFFB0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24479" y="539118"/>
                  <a:ext cx="52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E453D9-1A21-F3C3-FB3D-B8E35E337CA2}"/>
                    </a:ext>
                  </a:extLst>
                </p14:cNvPr>
                <p14:cNvContentPartPr/>
                <p14:nvPr/>
              </p14:nvContentPartPr>
              <p14:xfrm>
                <a:off x="9805399" y="732798"/>
                <a:ext cx="55800" cy="28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E453D9-1A21-F3C3-FB3D-B8E35E337C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96759" y="724158"/>
                  <a:ext cx="73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CF1DA9-1895-469D-AE3D-16E577F75F5C}"/>
                    </a:ext>
                  </a:extLst>
                </p14:cNvPr>
                <p14:cNvContentPartPr/>
                <p14:nvPr/>
              </p14:nvContentPartPr>
              <p14:xfrm>
                <a:off x="8530999" y="282078"/>
                <a:ext cx="590760" cy="450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CF1DA9-1895-469D-AE3D-16E577F75F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22359" y="273078"/>
                  <a:ext cx="6084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718453-BA7C-CCB6-AFD8-17322C1C3C53}"/>
                    </a:ext>
                  </a:extLst>
                </p14:cNvPr>
                <p14:cNvContentPartPr/>
                <p14:nvPr/>
              </p14:nvContentPartPr>
              <p14:xfrm>
                <a:off x="8534599" y="279918"/>
                <a:ext cx="962640" cy="903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718453-BA7C-CCB6-AFD8-17322C1C3C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25959" y="270918"/>
                  <a:ext cx="980280" cy="9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0442D6-90A5-1319-3B8D-239C483641EF}"/>
                    </a:ext>
                  </a:extLst>
                </p14:cNvPr>
                <p14:cNvContentPartPr/>
                <p14:nvPr/>
              </p14:nvContentPartPr>
              <p14:xfrm>
                <a:off x="8860759" y="649998"/>
                <a:ext cx="442800" cy="218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0442D6-90A5-1319-3B8D-239C483641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51759" y="641358"/>
                  <a:ext cx="460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4962E4B-6E2B-2B96-C301-F83D92797C5A}"/>
                    </a:ext>
                  </a:extLst>
                </p14:cNvPr>
                <p14:cNvContentPartPr/>
                <p14:nvPr/>
              </p14:nvContentPartPr>
              <p14:xfrm>
                <a:off x="9098359" y="548478"/>
                <a:ext cx="78120" cy="83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4962E4B-6E2B-2B96-C301-F83D92797C5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9719" y="539838"/>
                  <a:ext cx="95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A24BC3-EDC7-7F11-7443-F26D21219411}"/>
                    </a:ext>
                  </a:extLst>
                </p14:cNvPr>
                <p14:cNvContentPartPr/>
                <p14:nvPr/>
              </p14:nvContentPartPr>
              <p14:xfrm>
                <a:off x="8857159" y="571878"/>
                <a:ext cx="124920" cy="155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A24BC3-EDC7-7F11-7443-F26D212194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48519" y="562878"/>
                  <a:ext cx="142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8E51AF-9B29-D038-B6FA-0C7DAF107FCA}"/>
                    </a:ext>
                  </a:extLst>
                </p14:cNvPr>
                <p14:cNvContentPartPr/>
                <p14:nvPr/>
              </p14:nvContentPartPr>
              <p14:xfrm>
                <a:off x="7859599" y="378918"/>
                <a:ext cx="139680" cy="770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8E51AF-9B29-D038-B6FA-0C7DAF107F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0599" y="370278"/>
                  <a:ext cx="15732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17DFB2-05EE-51F8-B258-01B8B3E794DB}"/>
                    </a:ext>
                  </a:extLst>
                </p14:cNvPr>
                <p14:cNvContentPartPr/>
                <p14:nvPr/>
              </p14:nvContentPartPr>
              <p14:xfrm>
                <a:off x="6322759" y="314118"/>
                <a:ext cx="1759680" cy="887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17DFB2-05EE-51F8-B258-01B8B3E794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14119" y="305118"/>
                  <a:ext cx="177732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27618F7-28EB-23E4-D875-B3485EAB7128}"/>
                    </a:ext>
                  </a:extLst>
                </p14:cNvPr>
                <p14:cNvContentPartPr/>
                <p14:nvPr/>
              </p14:nvContentPartPr>
              <p14:xfrm>
                <a:off x="7353799" y="654318"/>
                <a:ext cx="311760" cy="205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27618F7-28EB-23E4-D875-B3485EAB71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45159" y="645678"/>
                  <a:ext cx="329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F2CC222-29EE-AE79-8818-D0276D904040}"/>
                    </a:ext>
                  </a:extLst>
                </p14:cNvPr>
                <p14:cNvContentPartPr/>
                <p14:nvPr/>
              </p14:nvContentPartPr>
              <p14:xfrm>
                <a:off x="7533799" y="891198"/>
                <a:ext cx="145080" cy="74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F2CC222-29EE-AE79-8818-D0276D9040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25159" y="882558"/>
                  <a:ext cx="1627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FAC88E5-63B0-BDF7-CE6A-D29749F90620}"/>
                    </a:ext>
                  </a:extLst>
                </p14:cNvPr>
                <p14:cNvContentPartPr/>
                <p14:nvPr/>
              </p14:nvContentPartPr>
              <p14:xfrm>
                <a:off x="7298359" y="666198"/>
                <a:ext cx="149400" cy="119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FAC88E5-63B0-BDF7-CE6A-D29749F906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89719" y="657558"/>
                  <a:ext cx="167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2079BA-23F7-58CF-8133-8800010A9CD2}"/>
                    </a:ext>
                  </a:extLst>
                </p14:cNvPr>
                <p14:cNvContentPartPr/>
                <p14:nvPr/>
              </p14:nvContentPartPr>
              <p14:xfrm>
                <a:off x="7251559" y="554238"/>
                <a:ext cx="67680" cy="203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2079BA-23F7-58CF-8133-8800010A9C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42919" y="545238"/>
                  <a:ext cx="85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D2120F9-F9BB-9945-D5C2-88159C582AA9}"/>
                    </a:ext>
                  </a:extLst>
                </p14:cNvPr>
                <p14:cNvContentPartPr/>
                <p14:nvPr/>
              </p14:nvContentPartPr>
              <p14:xfrm>
                <a:off x="7035199" y="730278"/>
                <a:ext cx="195840" cy="146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D2120F9-F9BB-9945-D5C2-88159C582A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26559" y="721638"/>
                  <a:ext cx="213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19789E-17F5-6428-F0C5-DA419EC776D8}"/>
                    </a:ext>
                  </a:extLst>
                </p14:cNvPr>
                <p14:cNvContentPartPr/>
                <p14:nvPr/>
              </p14:nvContentPartPr>
              <p14:xfrm>
                <a:off x="7079839" y="623358"/>
                <a:ext cx="29160" cy="6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19789E-17F5-6428-F0C5-DA419EC776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70839" y="614358"/>
                  <a:ext cx="46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B77B6A-B06D-9B7C-CB1D-E89608ACBADD}"/>
                    </a:ext>
                  </a:extLst>
                </p14:cNvPr>
                <p14:cNvContentPartPr/>
                <p14:nvPr/>
              </p14:nvContentPartPr>
              <p14:xfrm>
                <a:off x="6591679" y="645678"/>
                <a:ext cx="446400" cy="238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B77B6A-B06D-9B7C-CB1D-E89608ACBA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82679" y="637038"/>
                  <a:ext cx="4640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0BD42F-9BA6-9EF9-C329-16F4ADDF0963}"/>
                    </a:ext>
                  </a:extLst>
                </p14:cNvPr>
                <p14:cNvContentPartPr/>
                <p14:nvPr/>
              </p14:nvContentPartPr>
              <p14:xfrm>
                <a:off x="6759439" y="572238"/>
                <a:ext cx="96840" cy="77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0BD42F-9BA6-9EF9-C329-16F4ADDF096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50799" y="563238"/>
                  <a:ext cx="1144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636D4F-CADA-87E4-5725-C96F8AAC4C17}"/>
                    </a:ext>
                  </a:extLst>
                </p14:cNvPr>
                <p14:cNvContentPartPr/>
                <p14:nvPr/>
              </p14:nvContentPartPr>
              <p14:xfrm>
                <a:off x="8149039" y="791478"/>
                <a:ext cx="117360" cy="31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636D4F-CADA-87E4-5725-C96F8AAC4C1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40039" y="782478"/>
                  <a:ext cx="135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F5C678-23F8-CD42-49D1-8F43C08F7523}"/>
                    </a:ext>
                  </a:extLst>
                </p14:cNvPr>
                <p14:cNvContentPartPr/>
                <p14:nvPr/>
              </p14:nvContentPartPr>
              <p14:xfrm>
                <a:off x="11369779" y="1708038"/>
                <a:ext cx="138600" cy="21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F5C678-23F8-CD42-49D1-8F43C08F752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361139" y="1699038"/>
                  <a:ext cx="156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3D489B-A6B2-31CC-8B04-8DE88D74DE1B}"/>
                    </a:ext>
                  </a:extLst>
                </p14:cNvPr>
                <p14:cNvContentPartPr/>
                <p14:nvPr/>
              </p14:nvContentPartPr>
              <p14:xfrm>
                <a:off x="10862179" y="1363878"/>
                <a:ext cx="263880" cy="568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3D489B-A6B2-31CC-8B04-8DE88D74DE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53179" y="1354878"/>
                  <a:ext cx="2815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D7D76F-75C9-1CB8-6580-A7EDD66C0393}"/>
                    </a:ext>
                  </a:extLst>
                </p14:cNvPr>
                <p14:cNvContentPartPr/>
                <p14:nvPr/>
              </p14:nvContentPartPr>
              <p14:xfrm>
                <a:off x="8888299" y="1340478"/>
                <a:ext cx="2248920" cy="707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D7D76F-75C9-1CB8-6580-A7EDD66C03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79659" y="1331838"/>
                  <a:ext cx="226656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85E738-667D-0566-3B95-3CCC36B35067}"/>
                    </a:ext>
                  </a:extLst>
                </p14:cNvPr>
                <p14:cNvContentPartPr/>
                <p14:nvPr/>
              </p14:nvContentPartPr>
              <p14:xfrm>
                <a:off x="10062979" y="2163798"/>
                <a:ext cx="592560" cy="195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85E738-667D-0566-3B95-3CCC36B350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54339" y="2154798"/>
                  <a:ext cx="610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2C303A7-8CB6-67CA-5B3B-BC7D1A81AE94}"/>
                    </a:ext>
                  </a:extLst>
                </p14:cNvPr>
                <p14:cNvContentPartPr/>
                <p14:nvPr/>
              </p14:nvContentPartPr>
              <p14:xfrm>
                <a:off x="10246939" y="2104398"/>
                <a:ext cx="116640" cy="7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2C303A7-8CB6-67CA-5B3B-BC7D1A81AE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38299" y="2095758"/>
                  <a:ext cx="134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83E86E-90B4-6F73-0532-EBADFF51F094}"/>
                    </a:ext>
                  </a:extLst>
                </p14:cNvPr>
                <p14:cNvContentPartPr/>
                <p14:nvPr/>
              </p14:nvContentPartPr>
              <p14:xfrm>
                <a:off x="10120939" y="2114118"/>
                <a:ext cx="57600" cy="181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83E86E-90B4-6F73-0532-EBADFF51F0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12299" y="2105478"/>
                  <a:ext cx="75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FF765B-0D49-E380-485F-3C37C3A44564}"/>
                    </a:ext>
                  </a:extLst>
                </p14:cNvPr>
                <p14:cNvContentPartPr/>
                <p14:nvPr/>
              </p14:nvContentPartPr>
              <p14:xfrm>
                <a:off x="9936259" y="2264238"/>
                <a:ext cx="149760" cy="95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FF765B-0D49-E380-485F-3C37C3A445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27619" y="2255598"/>
                  <a:ext cx="167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FC30E6C-ECF3-2FE1-D91D-3C5B3BD0D8CD}"/>
                    </a:ext>
                  </a:extLst>
                </p14:cNvPr>
                <p14:cNvContentPartPr/>
                <p14:nvPr/>
              </p14:nvContentPartPr>
              <p14:xfrm>
                <a:off x="10017259" y="2123838"/>
                <a:ext cx="14760" cy="13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FC30E6C-ECF3-2FE1-D91D-3C5B3BD0D8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08259" y="2114838"/>
                  <a:ext cx="32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3687645-80EF-8D00-5D75-E748AE77000E}"/>
                    </a:ext>
                  </a:extLst>
                </p14:cNvPr>
                <p14:cNvContentPartPr/>
                <p14:nvPr/>
              </p14:nvContentPartPr>
              <p14:xfrm>
                <a:off x="9787939" y="2189358"/>
                <a:ext cx="158760" cy="170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3687645-80EF-8D00-5D75-E748AE7700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79299" y="2180718"/>
                  <a:ext cx="176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0FB10D0-8AA5-EABF-D62D-7A8CD7DA24FF}"/>
                    </a:ext>
                  </a:extLst>
                </p14:cNvPr>
                <p14:cNvContentPartPr/>
                <p14:nvPr/>
              </p14:nvContentPartPr>
              <p14:xfrm>
                <a:off x="9506059" y="2170278"/>
                <a:ext cx="52560" cy="185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0FB10D0-8AA5-EABF-D62D-7A8CD7DA24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97059" y="2161278"/>
                  <a:ext cx="70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5583D6-94B6-8387-6A92-0B5F25DCD8C9}"/>
                    </a:ext>
                  </a:extLst>
                </p14:cNvPr>
                <p14:cNvContentPartPr/>
                <p14:nvPr/>
              </p14:nvContentPartPr>
              <p14:xfrm>
                <a:off x="9386179" y="2137158"/>
                <a:ext cx="92880" cy="176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5583D6-94B6-8387-6A92-0B5F25DCD8C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77539" y="2128518"/>
                  <a:ext cx="110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015363B-CC15-B9AE-4226-53AE3EA931D6}"/>
                    </a:ext>
                  </a:extLst>
                </p14:cNvPr>
                <p14:cNvContentPartPr/>
                <p14:nvPr/>
              </p14:nvContentPartPr>
              <p14:xfrm>
                <a:off x="8777419" y="2221398"/>
                <a:ext cx="483840" cy="146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015363B-CC15-B9AE-4226-53AE3EA931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68779" y="2212758"/>
                  <a:ext cx="501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47A79D-F062-C68E-B745-4541A1EAC35A}"/>
                    </a:ext>
                  </a:extLst>
                </p14:cNvPr>
                <p14:cNvContentPartPr/>
                <p14:nvPr/>
              </p14:nvContentPartPr>
              <p14:xfrm>
                <a:off x="9024019" y="2085678"/>
                <a:ext cx="38160" cy="6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47A79D-F062-C68E-B745-4541A1EAC3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15019" y="2076678"/>
                  <a:ext cx="55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25D651-D00E-4745-B252-AFD45CB32E40}"/>
                    </a:ext>
                  </a:extLst>
                </p14:cNvPr>
                <p14:cNvContentPartPr/>
                <p14:nvPr/>
              </p14:nvContentPartPr>
              <p14:xfrm>
                <a:off x="8630899" y="2113038"/>
                <a:ext cx="696240" cy="529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25D651-D00E-4745-B252-AFD45CB32E4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21899" y="2104398"/>
                  <a:ext cx="7138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B5B6D65-7254-7024-18EE-C0DA024636A0}"/>
                    </a:ext>
                  </a:extLst>
                </p14:cNvPr>
                <p14:cNvContentPartPr/>
                <p14:nvPr/>
              </p14:nvContentPartPr>
              <p14:xfrm>
                <a:off x="10606219" y="1449558"/>
                <a:ext cx="201600" cy="158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B5B6D65-7254-7024-18EE-C0DA024636A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97219" y="1440558"/>
                  <a:ext cx="219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31C697-A8C0-A4D0-84CE-CAD10C1BB1BF}"/>
                    </a:ext>
                  </a:extLst>
                </p14:cNvPr>
                <p14:cNvContentPartPr/>
                <p14:nvPr/>
              </p14:nvContentPartPr>
              <p14:xfrm>
                <a:off x="10450699" y="1462518"/>
                <a:ext cx="192240" cy="105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31C697-A8C0-A4D0-84CE-CAD10C1BB1B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41699" y="1453878"/>
                  <a:ext cx="209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251465-98E4-5B7A-20A9-2AE8193B81AC}"/>
                    </a:ext>
                  </a:extLst>
                </p14:cNvPr>
                <p14:cNvContentPartPr/>
                <p14:nvPr/>
              </p14:nvContentPartPr>
              <p14:xfrm>
                <a:off x="10311019" y="1455318"/>
                <a:ext cx="190440" cy="113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251465-98E4-5B7A-20A9-2AE8193B81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02379" y="1446318"/>
                  <a:ext cx="208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3189A8-B6F5-E473-C1C6-137709E52F83}"/>
                    </a:ext>
                  </a:extLst>
                </p14:cNvPr>
                <p14:cNvContentPartPr/>
                <p14:nvPr/>
              </p14:nvContentPartPr>
              <p14:xfrm>
                <a:off x="10168459" y="1464318"/>
                <a:ext cx="154800" cy="137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3189A8-B6F5-E473-C1C6-137709E52F8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59819" y="1455318"/>
                  <a:ext cx="172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1C70045-7F4F-F126-ECC9-34F34870FFB3}"/>
                    </a:ext>
                  </a:extLst>
                </p14:cNvPr>
                <p14:cNvContentPartPr/>
                <p14:nvPr/>
              </p14:nvContentPartPr>
              <p14:xfrm>
                <a:off x="10123459" y="1760958"/>
                <a:ext cx="424800" cy="210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1C70045-7F4F-F126-ECC9-34F34870FFB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14459" y="1752318"/>
                  <a:ext cx="442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C1561A-2F25-CD4A-E6DA-040BC083F161}"/>
                    </a:ext>
                  </a:extLst>
                </p14:cNvPr>
                <p14:cNvContentPartPr/>
                <p14:nvPr/>
              </p14:nvContentPartPr>
              <p14:xfrm>
                <a:off x="10370779" y="1643598"/>
                <a:ext cx="14400" cy="8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C1561A-2F25-CD4A-E6DA-040BC083F16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61779" y="1634958"/>
                  <a:ext cx="32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71BD32-C066-67B0-0595-0BE18E34D062}"/>
                    </a:ext>
                  </a:extLst>
                </p14:cNvPr>
                <p14:cNvContentPartPr/>
                <p14:nvPr/>
              </p14:nvContentPartPr>
              <p14:xfrm>
                <a:off x="10051099" y="1817478"/>
                <a:ext cx="155880" cy="140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71BD32-C066-67B0-0595-0BE18E34D0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42459" y="1808478"/>
                  <a:ext cx="173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20407C-7D6F-75D9-0C9F-FF4B68DD25CA}"/>
                    </a:ext>
                  </a:extLst>
                </p14:cNvPr>
                <p14:cNvContentPartPr/>
                <p14:nvPr/>
              </p14:nvContentPartPr>
              <p14:xfrm>
                <a:off x="9996739" y="1771398"/>
                <a:ext cx="150480" cy="275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20407C-7D6F-75D9-0C9F-FF4B68DD25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88099" y="1762758"/>
                  <a:ext cx="1681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65F76B7-AA55-501D-C0C6-BE8E5182CC4C}"/>
                    </a:ext>
                  </a:extLst>
                </p14:cNvPr>
                <p14:cNvContentPartPr/>
                <p14:nvPr/>
              </p14:nvContentPartPr>
              <p14:xfrm>
                <a:off x="10221739" y="2003238"/>
                <a:ext cx="43920" cy="28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65F76B7-AA55-501D-C0C6-BE8E5182CC4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12739" y="1994598"/>
                  <a:ext cx="61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7847837-4585-E213-D623-258650BDB1D5}"/>
                    </a:ext>
                  </a:extLst>
                </p14:cNvPr>
                <p14:cNvContentPartPr/>
                <p14:nvPr/>
              </p14:nvContentPartPr>
              <p14:xfrm>
                <a:off x="6739639" y="1437318"/>
                <a:ext cx="1091520" cy="956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7847837-4585-E213-D623-258650BDB1D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30639" y="1428318"/>
                  <a:ext cx="110916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AC122FB-7F78-8E95-142A-1AA7C9DB158C}"/>
                    </a:ext>
                  </a:extLst>
                </p14:cNvPr>
                <p14:cNvContentPartPr/>
                <p14:nvPr/>
              </p14:nvContentPartPr>
              <p14:xfrm>
                <a:off x="7004599" y="1624878"/>
                <a:ext cx="181080" cy="225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AC122FB-7F78-8E95-142A-1AA7C9DB158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95599" y="1616238"/>
                  <a:ext cx="198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513EF2-9FD3-3A38-1584-34C919FA69C0}"/>
                    </a:ext>
                  </a:extLst>
                </p14:cNvPr>
                <p14:cNvContentPartPr/>
                <p14:nvPr/>
              </p14:nvContentPartPr>
              <p14:xfrm>
                <a:off x="7149679" y="1566558"/>
                <a:ext cx="48600" cy="262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513EF2-9FD3-3A38-1584-34C919FA69C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40679" y="1557558"/>
                  <a:ext cx="66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C0507B7-D57C-3E4F-3701-5DC6E7C853CA}"/>
                    </a:ext>
                  </a:extLst>
                </p14:cNvPr>
                <p14:cNvContentPartPr/>
                <p14:nvPr/>
              </p14:nvContentPartPr>
              <p14:xfrm>
                <a:off x="7113679" y="1732878"/>
                <a:ext cx="142920" cy="46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C0507B7-D57C-3E4F-3701-5DC6E7C853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05039" y="1724238"/>
                  <a:ext cx="160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DEEBC39-90BC-F494-28BE-27C441ABFF8E}"/>
                    </a:ext>
                  </a:extLst>
                </p14:cNvPr>
                <p14:cNvContentPartPr/>
                <p14:nvPr/>
              </p14:nvContentPartPr>
              <p14:xfrm>
                <a:off x="7180279" y="1709118"/>
                <a:ext cx="324720" cy="114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DEEBC39-90BC-F494-28BE-27C441ABFF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71639" y="1700478"/>
                  <a:ext cx="342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A2225B-7668-F9D2-A1AF-E0BC84B4189F}"/>
                    </a:ext>
                  </a:extLst>
                </p14:cNvPr>
                <p14:cNvContentPartPr/>
                <p14:nvPr/>
              </p14:nvContentPartPr>
              <p14:xfrm>
                <a:off x="7542439" y="1604718"/>
                <a:ext cx="67680" cy="185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A2225B-7668-F9D2-A1AF-E0BC84B4189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33439" y="1596078"/>
                  <a:ext cx="85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528407-2F7E-C8E8-21BB-44B4CD494D4B}"/>
                    </a:ext>
                  </a:extLst>
                </p14:cNvPr>
                <p14:cNvContentPartPr/>
                <p14:nvPr/>
              </p14:nvContentPartPr>
              <p14:xfrm>
                <a:off x="7117639" y="1950318"/>
                <a:ext cx="164520" cy="178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528407-2F7E-C8E8-21BB-44B4CD494D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08999" y="1941318"/>
                  <a:ext cx="182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617FFF-92E9-AFF6-E9D7-FEBBACA6534F}"/>
                    </a:ext>
                  </a:extLst>
                </p14:cNvPr>
                <p14:cNvContentPartPr/>
                <p14:nvPr/>
              </p14:nvContentPartPr>
              <p14:xfrm>
                <a:off x="7331839" y="1947798"/>
                <a:ext cx="127800" cy="140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617FFF-92E9-AFF6-E9D7-FEBBACA6534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22839" y="1939158"/>
                  <a:ext cx="145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309F24-4BC4-18A5-82EE-84B225CD1E34}"/>
                    </a:ext>
                  </a:extLst>
                </p14:cNvPr>
                <p14:cNvContentPartPr/>
                <p14:nvPr/>
              </p14:nvContentPartPr>
              <p14:xfrm>
                <a:off x="7439119" y="1779318"/>
                <a:ext cx="173880" cy="271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309F24-4BC4-18A5-82EE-84B225CD1E3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30479" y="1770678"/>
                  <a:ext cx="191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FBD47F9-B43C-772B-0CB8-641BA0B2E13C}"/>
                    </a:ext>
                  </a:extLst>
                </p14:cNvPr>
                <p14:cNvContentPartPr/>
                <p14:nvPr/>
              </p14:nvContentPartPr>
              <p14:xfrm>
                <a:off x="1969064" y="167867"/>
                <a:ext cx="587880" cy="298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FBD47F9-B43C-772B-0CB8-641BA0B2E1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60064" y="158867"/>
                  <a:ext cx="6055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E9EF43-D2A1-BCDA-75C5-C3B9853A89C2}"/>
                    </a:ext>
                  </a:extLst>
                </p14:cNvPr>
                <p14:cNvContentPartPr/>
                <p14:nvPr/>
              </p14:nvContentPartPr>
              <p14:xfrm>
                <a:off x="1085984" y="224027"/>
                <a:ext cx="852480" cy="149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E9EF43-D2A1-BCDA-75C5-C3B9853A89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77344" y="215387"/>
                  <a:ext cx="870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B3B4189-24FC-4057-902F-C73331151B40}"/>
                    </a:ext>
                  </a:extLst>
                </p14:cNvPr>
                <p14:cNvContentPartPr/>
                <p14:nvPr/>
              </p14:nvContentPartPr>
              <p14:xfrm>
                <a:off x="1634624" y="94427"/>
                <a:ext cx="196920" cy="84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B3B4189-24FC-4057-902F-C73331151B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25624" y="85787"/>
                  <a:ext cx="214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5F83B6C-207F-8CC3-C87B-BF16AB2AC1CA}"/>
                    </a:ext>
                  </a:extLst>
                </p14:cNvPr>
                <p14:cNvContentPartPr/>
                <p14:nvPr/>
              </p14:nvContentPartPr>
              <p14:xfrm>
                <a:off x="1610144" y="530027"/>
                <a:ext cx="19440" cy="51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5F83B6C-207F-8CC3-C87B-BF16AB2AC1C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01144" y="521387"/>
                  <a:ext cx="370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8064854-1207-5417-1179-B969752A8889}"/>
                    </a:ext>
                  </a:extLst>
                </p14:cNvPr>
                <p14:cNvContentPartPr/>
                <p14:nvPr/>
              </p14:nvContentPartPr>
              <p14:xfrm>
                <a:off x="1276424" y="108467"/>
                <a:ext cx="173520" cy="19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8064854-1207-5417-1179-B969752A888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67424" y="99467"/>
                  <a:ext cx="191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CDA442E-21A7-FDDE-2028-8C64BD0D3849}"/>
                    </a:ext>
                  </a:extLst>
                </p14:cNvPr>
                <p14:cNvContentPartPr/>
                <p14:nvPr/>
              </p14:nvContentPartPr>
              <p14:xfrm>
                <a:off x="786464" y="356867"/>
                <a:ext cx="193320" cy="168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CDA442E-21A7-FDDE-2028-8C64BD0D38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7464" y="347867"/>
                  <a:ext cx="210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FCF2564-9059-9709-1C94-28A08736061D}"/>
                    </a:ext>
                  </a:extLst>
                </p14:cNvPr>
                <p14:cNvContentPartPr/>
                <p14:nvPr/>
              </p14:nvContentPartPr>
              <p14:xfrm>
                <a:off x="132704" y="223307"/>
                <a:ext cx="711360" cy="323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FCF2564-9059-9709-1C94-28A08736061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4064" y="214667"/>
                  <a:ext cx="7290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63106B3-8710-5A50-5F28-A0825CED4A59}"/>
                    </a:ext>
                  </a:extLst>
                </p14:cNvPr>
                <p14:cNvContentPartPr/>
                <p14:nvPr/>
              </p14:nvContentPartPr>
              <p14:xfrm>
                <a:off x="669824" y="95507"/>
                <a:ext cx="68760" cy="38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63106B3-8710-5A50-5F28-A0825CED4A5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1184" y="86867"/>
                  <a:ext cx="86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86F9DE9-D570-8269-19D6-456AD13B2371}"/>
                    </a:ext>
                  </a:extLst>
                </p14:cNvPr>
                <p14:cNvContentPartPr/>
                <p14:nvPr/>
              </p14:nvContentPartPr>
              <p14:xfrm>
                <a:off x="512144" y="137987"/>
                <a:ext cx="46440" cy="6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86F9DE9-D570-8269-19D6-456AD13B23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3504" y="128987"/>
                  <a:ext cx="64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8D75A89-C6BD-A76E-DFA8-AFB5CA30ED8D}"/>
                    </a:ext>
                  </a:extLst>
                </p14:cNvPr>
                <p14:cNvContentPartPr/>
                <p14:nvPr/>
              </p14:nvContentPartPr>
              <p14:xfrm>
                <a:off x="3194359" y="87678"/>
                <a:ext cx="880200" cy="605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8D75A89-C6BD-A76E-DFA8-AFB5CA30ED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85359" y="79038"/>
                  <a:ext cx="89784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961F3F0-40B6-9E12-786C-722CB735D482}"/>
                    </a:ext>
                  </a:extLst>
                </p14:cNvPr>
                <p14:cNvContentPartPr/>
                <p14:nvPr/>
              </p14:nvContentPartPr>
              <p14:xfrm>
                <a:off x="3507559" y="229158"/>
                <a:ext cx="90720" cy="136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961F3F0-40B6-9E12-786C-722CB735D48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98559" y="220518"/>
                  <a:ext cx="108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7BAB237-06A5-6456-BD1E-C41298349249}"/>
                    </a:ext>
                  </a:extLst>
                </p14:cNvPr>
                <p14:cNvContentPartPr/>
                <p14:nvPr/>
              </p14:nvContentPartPr>
              <p14:xfrm>
                <a:off x="3600439" y="118998"/>
                <a:ext cx="69480" cy="214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7BAB237-06A5-6456-BD1E-C4129834924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91799" y="109998"/>
                  <a:ext cx="87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934DE7B-31D3-275A-4E4B-32D517715DC0}"/>
                    </a:ext>
                  </a:extLst>
                </p14:cNvPr>
                <p14:cNvContentPartPr/>
                <p14:nvPr/>
              </p14:nvContentPartPr>
              <p14:xfrm>
                <a:off x="3623839" y="232758"/>
                <a:ext cx="43920" cy="43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934DE7B-31D3-275A-4E4B-32D517715DC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15199" y="224118"/>
                  <a:ext cx="61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C5EFF2A-B5C6-E0CA-9872-9CD821280E2C}"/>
                    </a:ext>
                  </a:extLst>
                </p14:cNvPr>
                <p14:cNvContentPartPr/>
                <p14:nvPr/>
              </p14:nvContentPartPr>
              <p14:xfrm>
                <a:off x="3650479" y="264798"/>
                <a:ext cx="92520" cy="83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C5EFF2A-B5C6-E0CA-9872-9CD821280E2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41839" y="256158"/>
                  <a:ext cx="110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8A9353-7183-0491-4058-B027FFCDAF11}"/>
                    </a:ext>
                  </a:extLst>
                </p14:cNvPr>
                <p14:cNvContentPartPr/>
                <p14:nvPr/>
              </p14:nvContentPartPr>
              <p14:xfrm>
                <a:off x="3748399" y="199278"/>
                <a:ext cx="148320" cy="223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8A9353-7183-0491-4058-B027FFCDAF1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39399" y="190638"/>
                  <a:ext cx="165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977A211-7537-4C80-BF14-B0304CFC23D0}"/>
                    </a:ext>
                  </a:extLst>
                </p14:cNvPr>
                <p14:cNvContentPartPr/>
                <p14:nvPr/>
              </p14:nvContentPartPr>
              <p14:xfrm>
                <a:off x="3868639" y="378198"/>
                <a:ext cx="108000" cy="16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977A211-7537-4C80-BF14-B0304CFC23D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59999" y="369558"/>
                  <a:ext cx="125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2C5534E-43A2-9633-B7E4-4D4DCDBA70EE}"/>
                    </a:ext>
                  </a:extLst>
                </p14:cNvPr>
                <p14:cNvContentPartPr/>
                <p14:nvPr/>
              </p14:nvContentPartPr>
              <p14:xfrm>
                <a:off x="3451039" y="700758"/>
                <a:ext cx="156600" cy="373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2C5534E-43A2-9633-B7E4-4D4DCDBA70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42399" y="691758"/>
                  <a:ext cx="1742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B47D757-D16C-E697-362E-8B0D3550892B}"/>
                    </a:ext>
                  </a:extLst>
                </p14:cNvPr>
                <p14:cNvContentPartPr/>
                <p14:nvPr/>
              </p14:nvContentPartPr>
              <p14:xfrm>
                <a:off x="3051439" y="985518"/>
                <a:ext cx="1537920" cy="613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B47D757-D16C-E697-362E-8B0D3550892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42799" y="976518"/>
                  <a:ext cx="155556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FD136BD-3CB2-F656-4312-8F2378FA77A4}"/>
                    </a:ext>
                  </a:extLst>
                </p14:cNvPr>
                <p14:cNvContentPartPr/>
                <p14:nvPr/>
              </p14:nvContentPartPr>
              <p14:xfrm>
                <a:off x="2738599" y="969678"/>
                <a:ext cx="1443600" cy="628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FD136BD-3CB2-F656-4312-8F2378FA77A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29599" y="961038"/>
                  <a:ext cx="146124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990067D-0C77-D618-99BB-C6C3BA5D9599}"/>
                    </a:ext>
                  </a:extLst>
                </p14:cNvPr>
                <p14:cNvContentPartPr/>
                <p14:nvPr/>
              </p14:nvContentPartPr>
              <p14:xfrm>
                <a:off x="3420079" y="1553238"/>
                <a:ext cx="90720" cy="588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990067D-0C77-D618-99BB-C6C3BA5D959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11439" y="1544238"/>
                  <a:ext cx="10836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115396-CDE2-D4B0-04F3-A53AD0186FD6}"/>
                    </a:ext>
                  </a:extLst>
                </p14:cNvPr>
                <p14:cNvContentPartPr/>
                <p14:nvPr/>
              </p14:nvContentPartPr>
              <p14:xfrm>
                <a:off x="3317839" y="2058678"/>
                <a:ext cx="178920" cy="90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115396-CDE2-D4B0-04F3-A53AD0186FD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08839" y="2050038"/>
                  <a:ext cx="196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BE89B1D-0FDE-0E61-FE76-E0C3E30A94B4}"/>
                    </a:ext>
                  </a:extLst>
                </p14:cNvPr>
                <p14:cNvContentPartPr/>
                <p14:nvPr/>
              </p14:nvContentPartPr>
              <p14:xfrm>
                <a:off x="2683879" y="2186478"/>
                <a:ext cx="696960" cy="506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BE89B1D-0FDE-0E61-FE76-E0C3E30A94B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74879" y="2177838"/>
                  <a:ext cx="71460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9ABA5E9-2DED-0859-0AD4-DD919C5CDC31}"/>
                    </a:ext>
                  </a:extLst>
                </p14:cNvPr>
                <p14:cNvContentPartPr/>
                <p14:nvPr/>
              </p14:nvContentPartPr>
              <p14:xfrm>
                <a:off x="2594959" y="2226438"/>
                <a:ext cx="1416960" cy="1113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9ABA5E9-2DED-0859-0AD4-DD919C5CDC3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85959" y="2217798"/>
                  <a:ext cx="1434600" cy="11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0ECAA10-F3CE-BE51-7031-215DBAA4787B}"/>
                    </a:ext>
                  </a:extLst>
                </p14:cNvPr>
                <p14:cNvContentPartPr/>
                <p14:nvPr/>
              </p14:nvContentPartPr>
              <p14:xfrm>
                <a:off x="1834279" y="3408678"/>
                <a:ext cx="411480" cy="757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0ECAA10-F3CE-BE51-7031-215DBAA478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25639" y="3399678"/>
                  <a:ext cx="42912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E3913AF-4308-9CE7-F5A5-DBB9529272E8}"/>
                    </a:ext>
                  </a:extLst>
                </p14:cNvPr>
                <p14:cNvContentPartPr/>
                <p14:nvPr/>
              </p14:nvContentPartPr>
              <p14:xfrm>
                <a:off x="355759" y="3440718"/>
                <a:ext cx="1728360" cy="220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E3913AF-4308-9CE7-F5A5-DBB9529272E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7119" y="3431718"/>
                  <a:ext cx="1746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09E6B95-40A6-0CAE-45E2-FD8FAE770E51}"/>
                    </a:ext>
                  </a:extLst>
                </p14:cNvPr>
                <p14:cNvContentPartPr/>
                <p14:nvPr/>
              </p14:nvContentPartPr>
              <p14:xfrm>
                <a:off x="169279" y="3695958"/>
                <a:ext cx="1690560" cy="624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09E6B95-40A6-0CAE-45E2-FD8FAE770E5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0279" y="3687318"/>
                  <a:ext cx="170820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08BFEE3-B6F9-2DB2-C0A3-AA5F8C8A46DC}"/>
                    </a:ext>
                  </a:extLst>
                </p14:cNvPr>
                <p14:cNvContentPartPr/>
                <p14:nvPr/>
              </p14:nvContentPartPr>
              <p14:xfrm>
                <a:off x="2591719" y="2676798"/>
                <a:ext cx="28800" cy="16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08BFEE3-B6F9-2DB2-C0A3-AA5F8C8A46D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83079" y="2667798"/>
                  <a:ext cx="46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4397759-2B07-6140-0871-B874E6E6BD1C}"/>
                    </a:ext>
                  </a:extLst>
                </p14:cNvPr>
                <p14:cNvContentPartPr/>
                <p14:nvPr/>
              </p14:nvContentPartPr>
              <p14:xfrm>
                <a:off x="1425319" y="2697318"/>
                <a:ext cx="1166040" cy="640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4397759-2B07-6140-0871-B874E6E6BD1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16679" y="2688678"/>
                  <a:ext cx="118368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4D56C20-A178-7A33-31DE-01B7E785571A}"/>
                    </a:ext>
                  </a:extLst>
                </p14:cNvPr>
                <p14:cNvContentPartPr/>
                <p14:nvPr/>
              </p14:nvContentPartPr>
              <p14:xfrm>
                <a:off x="4311439" y="3459798"/>
                <a:ext cx="475560" cy="536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4D56C20-A178-7A33-31DE-01B7E785571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02799" y="3451158"/>
                  <a:ext cx="49320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4817104-ED36-0AE9-AEFB-77471F59825D}"/>
                    </a:ext>
                  </a:extLst>
                </p14:cNvPr>
                <p14:cNvContentPartPr/>
                <p14:nvPr/>
              </p14:nvContentPartPr>
              <p14:xfrm>
                <a:off x="4805719" y="3449358"/>
                <a:ext cx="1400760" cy="834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4817104-ED36-0AE9-AEFB-77471F59825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97079" y="3440358"/>
                  <a:ext cx="141840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CF88C2A-F010-D3BE-AA44-947AD0E63869}"/>
                    </a:ext>
                  </a:extLst>
                </p14:cNvPr>
                <p14:cNvContentPartPr/>
                <p14:nvPr/>
              </p14:nvContentPartPr>
              <p14:xfrm>
                <a:off x="4205599" y="4072518"/>
                <a:ext cx="1399320" cy="207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CF88C2A-F010-D3BE-AA44-947AD0E6386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196959" y="4063878"/>
                  <a:ext cx="1416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D5E6BEA-F9C4-FAA0-15E5-E3585A693B6F}"/>
                    </a:ext>
                  </a:extLst>
                </p14:cNvPr>
                <p14:cNvContentPartPr/>
                <p14:nvPr/>
              </p14:nvContentPartPr>
              <p14:xfrm>
                <a:off x="4044319" y="2694438"/>
                <a:ext cx="940680" cy="647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D5E6BEA-F9C4-FAA0-15E5-E3585A693B6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35679" y="2685798"/>
                  <a:ext cx="95832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FC9A078-DAEC-52B6-98E5-BE1402FD6582}"/>
                    </a:ext>
                  </a:extLst>
                </p14:cNvPr>
                <p14:cNvContentPartPr/>
                <p14:nvPr/>
              </p14:nvContentPartPr>
              <p14:xfrm>
                <a:off x="3716719" y="4348998"/>
                <a:ext cx="994320" cy="843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FC9A078-DAEC-52B6-98E5-BE1402FD65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07719" y="4340358"/>
                  <a:ext cx="101196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B0E135E-E0CC-A395-F6B6-9406DCDFEB79}"/>
                    </a:ext>
                  </a:extLst>
                </p14:cNvPr>
                <p14:cNvContentPartPr/>
                <p14:nvPr/>
              </p14:nvContentPartPr>
              <p14:xfrm>
                <a:off x="2924359" y="4879278"/>
                <a:ext cx="855360" cy="679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B0E135E-E0CC-A395-F6B6-9406DCDFEB7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15719" y="4870638"/>
                  <a:ext cx="87300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9EB5579-901A-A590-4F5F-8A3E4961346A}"/>
                    </a:ext>
                  </a:extLst>
                </p14:cNvPr>
                <p14:cNvContentPartPr/>
                <p14:nvPr/>
              </p14:nvContentPartPr>
              <p14:xfrm>
                <a:off x="1303999" y="4300038"/>
                <a:ext cx="1585080" cy="1164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9EB5579-901A-A590-4F5F-8A3E4961346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95359" y="4291398"/>
                  <a:ext cx="1602720" cy="11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0595680-00BA-14FC-D719-F80F5913EA27}"/>
                    </a:ext>
                  </a:extLst>
                </p14:cNvPr>
                <p14:cNvContentPartPr/>
                <p14:nvPr/>
              </p14:nvContentPartPr>
              <p14:xfrm>
                <a:off x="3745159" y="5016798"/>
                <a:ext cx="229680" cy="324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0595680-00BA-14FC-D719-F80F5913EA2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736159" y="5008158"/>
                  <a:ext cx="247320" cy="34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ABA76A5-4B05-63A2-0D63-074EFC511DF6}"/>
                  </a:ext>
                </a:extLst>
              </p14:cNvPr>
              <p14:cNvContentPartPr/>
              <p14:nvPr/>
            </p14:nvContentPartPr>
            <p14:xfrm>
              <a:off x="3110119" y="1153998"/>
              <a:ext cx="287280" cy="1962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ABA76A5-4B05-63A2-0D63-074EFC511DF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101119" y="1144998"/>
                <a:ext cx="304920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6524ADB-1BC6-1686-1008-C01B8E5E0DF9}"/>
              </a:ext>
            </a:extLst>
          </p:cNvPr>
          <p:cNvGrpSpPr/>
          <p:nvPr/>
        </p:nvGrpSpPr>
        <p:grpSpPr>
          <a:xfrm>
            <a:off x="4455439" y="2328678"/>
            <a:ext cx="415080" cy="382320"/>
            <a:chOff x="4455439" y="2328678"/>
            <a:chExt cx="415080" cy="3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70579D8-645C-273F-60F1-BB04828EDB21}"/>
                    </a:ext>
                  </a:extLst>
                </p14:cNvPr>
                <p14:cNvContentPartPr/>
                <p14:nvPr/>
              </p14:nvContentPartPr>
              <p14:xfrm>
                <a:off x="4455439" y="2328678"/>
                <a:ext cx="208080" cy="382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70579D8-645C-273F-60F1-BB04828EDB2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446439" y="2319678"/>
                  <a:ext cx="2257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53B71D6-3AF5-2B8D-7F03-D23653BA4002}"/>
                    </a:ext>
                  </a:extLst>
                </p14:cNvPr>
                <p14:cNvContentPartPr/>
                <p14:nvPr/>
              </p14:nvContentPartPr>
              <p14:xfrm>
                <a:off x="4602319" y="2557278"/>
                <a:ext cx="149040" cy="130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53B71D6-3AF5-2B8D-7F03-D23653BA400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93679" y="2548638"/>
                  <a:ext cx="166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29E891F-FA65-35D5-5138-F2BC8417D60E}"/>
                    </a:ext>
                  </a:extLst>
                </p14:cNvPr>
                <p14:cNvContentPartPr/>
                <p14:nvPr/>
              </p14:nvContentPartPr>
              <p14:xfrm>
                <a:off x="4793479" y="2565918"/>
                <a:ext cx="77040" cy="138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29E891F-FA65-35D5-5138-F2BC8417D60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84839" y="2557278"/>
                  <a:ext cx="9468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ECEF2AE-ADFC-A67F-0876-2FEB7106CAE7}"/>
              </a:ext>
            </a:extLst>
          </p:cNvPr>
          <p:cNvGrpSpPr/>
          <p:nvPr/>
        </p:nvGrpSpPr>
        <p:grpSpPr>
          <a:xfrm>
            <a:off x="1919959" y="2278638"/>
            <a:ext cx="488520" cy="426240"/>
            <a:chOff x="1919959" y="2278638"/>
            <a:chExt cx="48852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973D5E9-E2FE-489E-8205-A4BED9B9CB48}"/>
                    </a:ext>
                  </a:extLst>
                </p14:cNvPr>
                <p14:cNvContentPartPr/>
                <p14:nvPr/>
              </p14:nvContentPartPr>
              <p14:xfrm>
                <a:off x="1919959" y="2429118"/>
                <a:ext cx="84600" cy="275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973D5E9-E2FE-489E-8205-A4BED9B9C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10959" y="2420478"/>
                  <a:ext cx="102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F2C4841-7627-6538-9886-0495D106FFB1}"/>
                    </a:ext>
                  </a:extLst>
                </p14:cNvPr>
                <p14:cNvContentPartPr/>
                <p14:nvPr/>
              </p14:nvContentPartPr>
              <p14:xfrm>
                <a:off x="1968199" y="2278638"/>
                <a:ext cx="267480" cy="306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F2C4841-7627-6538-9886-0495D106FF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59199" y="2269998"/>
                  <a:ext cx="2851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536AA30-8C04-E6BA-978E-8A07A74E480D}"/>
                    </a:ext>
                  </a:extLst>
                </p14:cNvPr>
                <p14:cNvContentPartPr/>
                <p14:nvPr/>
              </p14:nvContentPartPr>
              <p14:xfrm>
                <a:off x="2280679" y="2318238"/>
                <a:ext cx="127800" cy="177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536AA30-8C04-E6BA-978E-8A07A74E480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72039" y="2309238"/>
                  <a:ext cx="14544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FB61CB6-895E-BFC4-CF81-E57E2C79D7C6}"/>
                  </a:ext>
                </a:extLst>
              </p14:cNvPr>
              <p14:cNvContentPartPr/>
              <p14:nvPr/>
            </p14:nvContentPartPr>
            <p14:xfrm>
              <a:off x="2785399" y="1560438"/>
              <a:ext cx="41400" cy="2584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FB61CB6-895E-BFC4-CF81-E57E2C79D7C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776399" y="1551438"/>
                <a:ext cx="59040" cy="27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1430656-438C-3491-7F06-48006B3971B1}"/>
              </a:ext>
            </a:extLst>
          </p:cNvPr>
          <p:cNvGrpSpPr/>
          <p:nvPr/>
        </p:nvGrpSpPr>
        <p:grpSpPr>
          <a:xfrm>
            <a:off x="4465879" y="3589398"/>
            <a:ext cx="1532880" cy="534960"/>
            <a:chOff x="4465879" y="3589398"/>
            <a:chExt cx="153288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686A2AC-F963-59E0-175E-4FA76E597476}"/>
                    </a:ext>
                  </a:extLst>
                </p14:cNvPr>
                <p14:cNvContentPartPr/>
                <p14:nvPr/>
              </p14:nvContentPartPr>
              <p14:xfrm>
                <a:off x="4465879" y="3798198"/>
                <a:ext cx="97560" cy="326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686A2AC-F963-59E0-175E-4FA76E59747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56879" y="3789558"/>
                  <a:ext cx="1152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19C32EB-FDB6-7227-95F4-7BD5EB741214}"/>
                    </a:ext>
                  </a:extLst>
                </p14:cNvPr>
                <p14:cNvContentPartPr/>
                <p14:nvPr/>
              </p14:nvContentPartPr>
              <p14:xfrm>
                <a:off x="4528159" y="3802158"/>
                <a:ext cx="119160" cy="191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19C32EB-FDB6-7227-95F4-7BD5EB74121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19519" y="3793158"/>
                  <a:ext cx="1368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8B21930-AF3D-BD4F-B7BE-C9E91A3D1FBE}"/>
                    </a:ext>
                  </a:extLst>
                </p14:cNvPr>
                <p14:cNvContentPartPr/>
                <p14:nvPr/>
              </p14:nvContentPartPr>
              <p14:xfrm>
                <a:off x="4701679" y="3834198"/>
                <a:ext cx="80640" cy="140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8B21930-AF3D-BD4F-B7BE-C9E91A3D1FB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693039" y="3825198"/>
                  <a:ext cx="98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4FE412F-B084-C59E-FE2E-89CC7F13C89E}"/>
                    </a:ext>
                  </a:extLst>
                </p14:cNvPr>
                <p14:cNvContentPartPr/>
                <p14:nvPr/>
              </p14:nvContentPartPr>
              <p14:xfrm>
                <a:off x="4807159" y="3842478"/>
                <a:ext cx="90000" cy="108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4FE412F-B084-C59E-FE2E-89CC7F13C89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98519" y="3833478"/>
                  <a:ext cx="107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8282B26-953E-7475-4FD0-E3842659A103}"/>
                    </a:ext>
                  </a:extLst>
                </p14:cNvPr>
                <p14:cNvContentPartPr/>
                <p14:nvPr/>
              </p14:nvContentPartPr>
              <p14:xfrm>
                <a:off x="4974559" y="3589398"/>
                <a:ext cx="50760" cy="352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8282B26-953E-7475-4FD0-E3842659A10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65559" y="3580758"/>
                  <a:ext cx="684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57E1B19-5FD8-ADA8-6C32-DBB83F0A4C63}"/>
                    </a:ext>
                  </a:extLst>
                </p14:cNvPr>
                <p14:cNvContentPartPr/>
                <p14:nvPr/>
              </p14:nvContentPartPr>
              <p14:xfrm>
                <a:off x="4969519" y="3745998"/>
                <a:ext cx="97920" cy="46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57E1B19-5FD8-ADA8-6C32-DBB83F0A4C6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960879" y="3736998"/>
                  <a:ext cx="115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FF58D95-8713-F729-2BB9-95DD96B8CFC4}"/>
                    </a:ext>
                  </a:extLst>
                </p14:cNvPr>
                <p14:cNvContentPartPr/>
                <p14:nvPr/>
              </p14:nvContentPartPr>
              <p14:xfrm>
                <a:off x="5113159" y="3710358"/>
                <a:ext cx="50400" cy="78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FF58D95-8713-F729-2BB9-95DD96B8CFC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104519" y="3701358"/>
                  <a:ext cx="68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2FC444D-2FDA-D578-4542-7CB26DC59C0A}"/>
                    </a:ext>
                  </a:extLst>
                </p14:cNvPr>
                <p14:cNvContentPartPr/>
                <p14:nvPr/>
              </p14:nvContentPartPr>
              <p14:xfrm>
                <a:off x="5128639" y="3708198"/>
                <a:ext cx="6120" cy="15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2FC444D-2FDA-D578-4542-7CB26DC59C0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19999" y="3699198"/>
                  <a:ext cx="23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3779134-CC98-1E95-8EBD-400142D761CE}"/>
                    </a:ext>
                  </a:extLst>
                </p14:cNvPr>
                <p14:cNvContentPartPr/>
                <p14:nvPr/>
              </p14:nvContentPartPr>
              <p14:xfrm>
                <a:off x="5101639" y="3814398"/>
                <a:ext cx="114840" cy="229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3779134-CC98-1E95-8EBD-400142D761C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92999" y="3805398"/>
                  <a:ext cx="132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DAE4893-D69F-79D6-9080-7B1ED13B4A4B}"/>
                    </a:ext>
                  </a:extLst>
                </p14:cNvPr>
                <p14:cNvContentPartPr/>
                <p14:nvPr/>
              </p14:nvContentPartPr>
              <p14:xfrm>
                <a:off x="5820199" y="3729078"/>
                <a:ext cx="178560" cy="228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DAE4893-D69F-79D6-9080-7B1ED13B4A4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1559" y="3720438"/>
                  <a:ext cx="196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89C40B9-0D9C-AD6E-D090-9A6ABEBFD50C}"/>
                    </a:ext>
                  </a:extLst>
                </p14:cNvPr>
                <p14:cNvContentPartPr/>
                <p14:nvPr/>
              </p14:nvContentPartPr>
              <p14:xfrm>
                <a:off x="5836039" y="3694158"/>
                <a:ext cx="55800" cy="75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89C40B9-0D9C-AD6E-D090-9A6ABEBFD50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27039" y="3685158"/>
                  <a:ext cx="73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2AF3909-ADDF-5BBC-0FDE-1AEEF62369BD}"/>
                    </a:ext>
                  </a:extLst>
                </p14:cNvPr>
                <p14:cNvContentPartPr/>
                <p14:nvPr/>
              </p14:nvContentPartPr>
              <p14:xfrm>
                <a:off x="5789239" y="3663558"/>
                <a:ext cx="84600" cy="76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2AF3909-ADDF-5BBC-0FDE-1AEEF62369B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80599" y="3654918"/>
                  <a:ext cx="102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908C504-4972-AD6C-D7E5-F71C21D432E4}"/>
                    </a:ext>
                  </a:extLst>
                </p14:cNvPr>
                <p14:cNvContentPartPr/>
                <p14:nvPr/>
              </p14:nvContentPartPr>
              <p14:xfrm>
                <a:off x="5289199" y="3837798"/>
                <a:ext cx="123120" cy="118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908C504-4972-AD6C-D7E5-F71C21D432E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80199" y="3828798"/>
                  <a:ext cx="140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7A22F28-C06A-F358-C905-3858F304D2AC}"/>
                    </a:ext>
                  </a:extLst>
                </p14:cNvPr>
                <p14:cNvContentPartPr/>
                <p14:nvPr/>
              </p14:nvContentPartPr>
              <p14:xfrm>
                <a:off x="5475319" y="3820878"/>
                <a:ext cx="95760" cy="101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7A22F28-C06A-F358-C905-3858F304D2A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66679" y="3811878"/>
                  <a:ext cx="113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F43F38D-6F4D-EEFD-C387-ACD79A4E607F}"/>
                    </a:ext>
                  </a:extLst>
                </p14:cNvPr>
                <p14:cNvContentPartPr/>
                <p14:nvPr/>
              </p14:nvContentPartPr>
              <p14:xfrm>
                <a:off x="5567119" y="3807198"/>
                <a:ext cx="70200" cy="115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F43F38D-6F4D-EEFD-C387-ACD79A4E607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558479" y="3798558"/>
                  <a:ext cx="87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DCD7D69-518A-B5CF-D58E-8F5DBDF329BD}"/>
                    </a:ext>
                  </a:extLst>
                </p14:cNvPr>
                <p14:cNvContentPartPr/>
                <p14:nvPr/>
              </p14:nvContentPartPr>
              <p14:xfrm>
                <a:off x="5703559" y="3658158"/>
                <a:ext cx="104400" cy="250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DCD7D69-518A-B5CF-D58E-8F5DBDF329B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694919" y="3649158"/>
                  <a:ext cx="122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10D95FF-CBD0-443D-71BE-A1FACEB81C9C}"/>
                    </a:ext>
                  </a:extLst>
                </p14:cNvPr>
                <p14:cNvContentPartPr/>
                <p14:nvPr/>
              </p14:nvContentPartPr>
              <p14:xfrm>
                <a:off x="5831359" y="3815478"/>
                <a:ext cx="81720" cy="78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10D95FF-CBD0-443D-71BE-A1FACEB81C9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822359" y="3806838"/>
                  <a:ext cx="99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9B32B6F-D3CF-43AB-94B1-4D3B6AAA50E6}"/>
                    </a:ext>
                  </a:extLst>
                </p14:cNvPr>
                <p14:cNvContentPartPr/>
                <p14:nvPr/>
              </p14:nvContentPartPr>
              <p14:xfrm>
                <a:off x="5897239" y="3765798"/>
                <a:ext cx="60840" cy="109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9B32B6F-D3CF-43AB-94B1-4D3B6AAA50E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88239" y="3757158"/>
                  <a:ext cx="7848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AC22E85-13A8-7C28-BD43-032B99A1D714}"/>
              </a:ext>
            </a:extLst>
          </p:cNvPr>
          <p:cNvGrpSpPr/>
          <p:nvPr/>
        </p:nvGrpSpPr>
        <p:grpSpPr>
          <a:xfrm>
            <a:off x="320119" y="3485358"/>
            <a:ext cx="1674000" cy="815040"/>
            <a:chOff x="320119" y="3485358"/>
            <a:chExt cx="1674000" cy="81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56F9FAC-0E94-0C51-5308-AA1802911E29}"/>
                    </a:ext>
                  </a:extLst>
                </p14:cNvPr>
                <p14:cNvContentPartPr/>
                <p14:nvPr/>
              </p14:nvContentPartPr>
              <p14:xfrm>
                <a:off x="320119" y="3925638"/>
                <a:ext cx="28440" cy="374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56F9FAC-0E94-0C51-5308-AA1802911E2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1479" y="3916998"/>
                  <a:ext cx="460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8F75A96-1ABE-C14A-A6B6-6426AEBCC7B9}"/>
                    </a:ext>
                  </a:extLst>
                </p14:cNvPr>
                <p14:cNvContentPartPr/>
                <p14:nvPr/>
              </p14:nvContentPartPr>
              <p14:xfrm>
                <a:off x="330559" y="3879918"/>
                <a:ext cx="114120" cy="180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8F75A96-1ABE-C14A-A6B6-6426AEBCC7B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21559" y="3870918"/>
                  <a:ext cx="131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6119EA5-5AD1-98DF-FDC7-99AC16C46826}"/>
                    </a:ext>
                  </a:extLst>
                </p14:cNvPr>
                <p14:cNvContentPartPr/>
                <p14:nvPr/>
              </p14:nvContentPartPr>
              <p14:xfrm>
                <a:off x="468439" y="3873798"/>
                <a:ext cx="77760" cy="182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6119EA5-5AD1-98DF-FDC7-99AC16C4682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59799" y="3864798"/>
                  <a:ext cx="95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2B0E79B-4A6E-993C-4304-0446EF67CDB0}"/>
                    </a:ext>
                  </a:extLst>
                </p14:cNvPr>
                <p14:cNvContentPartPr/>
                <p14:nvPr/>
              </p14:nvContentPartPr>
              <p14:xfrm>
                <a:off x="578599" y="3894318"/>
                <a:ext cx="20880" cy="153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2B0E79B-4A6E-993C-4304-0446EF67CDB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69959" y="3885678"/>
                  <a:ext cx="38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684F99B-7FF0-2A20-7805-C14DFB2578C0}"/>
                    </a:ext>
                  </a:extLst>
                </p14:cNvPr>
                <p14:cNvContentPartPr/>
                <p14:nvPr/>
              </p14:nvContentPartPr>
              <p14:xfrm>
                <a:off x="612799" y="3862278"/>
                <a:ext cx="29520" cy="36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684F99B-7FF0-2A20-7805-C14DFB2578C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3799" y="3853278"/>
                  <a:ext cx="47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1A119B9-1EFA-9CFC-9FD9-F27E18EE47E9}"/>
                    </a:ext>
                  </a:extLst>
                </p14:cNvPr>
                <p14:cNvContentPartPr/>
                <p14:nvPr/>
              </p14:nvContentPartPr>
              <p14:xfrm>
                <a:off x="657799" y="3898278"/>
                <a:ext cx="76320" cy="129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1A119B9-1EFA-9CFC-9FD9-F27E18EE47E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49159" y="3889638"/>
                  <a:ext cx="93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29DAFB4-F7A9-997E-80D8-222036EA2468}"/>
                    </a:ext>
                  </a:extLst>
                </p14:cNvPr>
                <p14:cNvContentPartPr/>
                <p14:nvPr/>
              </p14:nvContentPartPr>
              <p14:xfrm>
                <a:off x="763279" y="3661038"/>
                <a:ext cx="70560" cy="383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29DAFB4-F7A9-997E-80D8-222036EA246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4639" y="3652398"/>
                  <a:ext cx="882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6569345-0DF2-2867-9660-C6F83905CC42}"/>
                    </a:ext>
                  </a:extLst>
                </p14:cNvPr>
                <p14:cNvContentPartPr/>
                <p14:nvPr/>
              </p14:nvContentPartPr>
              <p14:xfrm>
                <a:off x="724399" y="3844998"/>
                <a:ext cx="70200" cy="43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6569345-0DF2-2867-9660-C6F83905CC4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15759" y="3836358"/>
                  <a:ext cx="87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973A410-E1C0-3200-40FC-09A6C9C01130}"/>
                    </a:ext>
                  </a:extLst>
                </p14:cNvPr>
                <p14:cNvContentPartPr/>
                <p14:nvPr/>
              </p14:nvContentPartPr>
              <p14:xfrm>
                <a:off x="928519" y="3731958"/>
                <a:ext cx="54720" cy="3801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973A410-E1C0-3200-40FC-09A6C9C0113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19879" y="3723318"/>
                  <a:ext cx="723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555DB9B-FD69-0022-A2BF-405FD346854F}"/>
                    </a:ext>
                  </a:extLst>
                </p14:cNvPr>
                <p14:cNvContentPartPr/>
                <p14:nvPr/>
              </p14:nvContentPartPr>
              <p14:xfrm>
                <a:off x="1040119" y="3635478"/>
                <a:ext cx="42480" cy="82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555DB9B-FD69-0022-A2BF-405FD346854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31119" y="3626478"/>
                  <a:ext cx="60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D7466E4-CA4A-FD45-A76E-D336ACFE60DB}"/>
                    </a:ext>
                  </a:extLst>
                </p14:cNvPr>
                <p14:cNvContentPartPr/>
                <p14:nvPr/>
              </p14:nvContentPartPr>
              <p14:xfrm>
                <a:off x="1021399" y="3571758"/>
                <a:ext cx="27720" cy="110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D7466E4-CA4A-FD45-A76E-D336ACFE60D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12759" y="3563118"/>
                  <a:ext cx="45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163D21A-E9A4-7BE9-3274-19F827BA7FF5}"/>
                    </a:ext>
                  </a:extLst>
                </p14:cNvPr>
                <p14:cNvContentPartPr/>
                <p14:nvPr/>
              </p14:nvContentPartPr>
              <p14:xfrm>
                <a:off x="1088359" y="3780558"/>
                <a:ext cx="122400" cy="154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163D21A-E9A4-7BE9-3274-19F827BA7FF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79359" y="3771558"/>
                  <a:ext cx="140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151E90A-8A88-7AFA-BE03-2E33E515F3AF}"/>
                    </a:ext>
                  </a:extLst>
                </p14:cNvPr>
                <p14:cNvContentPartPr/>
                <p14:nvPr/>
              </p14:nvContentPartPr>
              <p14:xfrm>
                <a:off x="1211839" y="3719718"/>
                <a:ext cx="164520" cy="1616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151E90A-8A88-7AFA-BE03-2E33E515F3A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203199" y="3710718"/>
                  <a:ext cx="182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A80904D-F7AA-17A1-E8C2-65AE438EC112}"/>
                    </a:ext>
                  </a:extLst>
                </p14:cNvPr>
                <p14:cNvContentPartPr/>
                <p14:nvPr/>
              </p14:nvContentPartPr>
              <p14:xfrm>
                <a:off x="1359439" y="3711798"/>
                <a:ext cx="105840" cy="131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A80904D-F7AA-17A1-E8C2-65AE438EC11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350439" y="3702798"/>
                  <a:ext cx="123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6A3D2D3-A6DA-7D74-B762-35AF8F142387}"/>
                    </a:ext>
                  </a:extLst>
                </p14:cNvPr>
                <p14:cNvContentPartPr/>
                <p14:nvPr/>
              </p14:nvContentPartPr>
              <p14:xfrm>
                <a:off x="1469599" y="3532878"/>
                <a:ext cx="101160" cy="311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6A3D2D3-A6DA-7D74-B762-35AF8F14238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460959" y="3523878"/>
                  <a:ext cx="1188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A192E11-AC8B-F5A5-2584-F84F68D7D37F}"/>
                    </a:ext>
                  </a:extLst>
                </p14:cNvPr>
                <p14:cNvContentPartPr/>
                <p14:nvPr/>
              </p14:nvContentPartPr>
              <p14:xfrm>
                <a:off x="1592719" y="3683358"/>
                <a:ext cx="5040" cy="72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A192E11-AC8B-F5A5-2584-F84F68D7D37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583719" y="3674718"/>
                  <a:ext cx="22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8C804B3-2059-DE11-79A2-BAFD75246394}"/>
                    </a:ext>
                  </a:extLst>
                </p14:cNvPr>
                <p14:cNvContentPartPr/>
                <p14:nvPr/>
              </p14:nvContentPartPr>
              <p14:xfrm>
                <a:off x="1674079" y="3580038"/>
                <a:ext cx="64800" cy="112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8C804B3-2059-DE11-79A2-BAFD7524639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665079" y="3571038"/>
                  <a:ext cx="82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A29B786-0474-8AE1-EC2E-D90E1E0EE02A}"/>
                    </a:ext>
                  </a:extLst>
                </p14:cNvPr>
                <p14:cNvContentPartPr/>
                <p14:nvPr/>
              </p14:nvContentPartPr>
              <p14:xfrm>
                <a:off x="1767679" y="3485358"/>
                <a:ext cx="226440" cy="503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A29B786-0474-8AE1-EC2E-D90E1E0EE02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758679" y="3476718"/>
                  <a:ext cx="244080" cy="52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7EB0856-D36B-10FC-0763-9FADD3D3E91F}"/>
              </a:ext>
            </a:extLst>
          </p:cNvPr>
          <p:cNvGrpSpPr/>
          <p:nvPr/>
        </p:nvGrpSpPr>
        <p:grpSpPr>
          <a:xfrm>
            <a:off x="3108679" y="5023638"/>
            <a:ext cx="502200" cy="287640"/>
            <a:chOff x="3108679" y="5023638"/>
            <a:chExt cx="50220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37F7F42-7079-EF5E-0FDE-1712E45A279C}"/>
                    </a:ext>
                  </a:extLst>
                </p14:cNvPr>
                <p14:cNvContentPartPr/>
                <p14:nvPr/>
              </p14:nvContentPartPr>
              <p14:xfrm>
                <a:off x="3108679" y="5200758"/>
                <a:ext cx="190080" cy="109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37F7F42-7079-EF5E-0FDE-1712E45A279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099679" y="5192118"/>
                  <a:ext cx="207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E0D9BA1-324D-8946-320C-E56140B9A0DD}"/>
                    </a:ext>
                  </a:extLst>
                </p14:cNvPr>
                <p14:cNvContentPartPr/>
                <p14:nvPr/>
              </p14:nvContentPartPr>
              <p14:xfrm>
                <a:off x="3350599" y="5023638"/>
                <a:ext cx="260280" cy="287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E0D9BA1-324D-8946-320C-E56140B9A0D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341599" y="5014998"/>
                  <a:ext cx="2779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8334B24-67AC-C83F-4CE5-7BDE4C5B7910}"/>
              </a:ext>
            </a:extLst>
          </p:cNvPr>
          <p:cNvGrpSpPr/>
          <p:nvPr/>
        </p:nvGrpSpPr>
        <p:grpSpPr>
          <a:xfrm>
            <a:off x="2962519" y="2592918"/>
            <a:ext cx="864720" cy="385200"/>
            <a:chOff x="2962519" y="2592918"/>
            <a:chExt cx="86472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848C4D2-BCDD-3B9F-859B-E80BDDBADA26}"/>
                    </a:ext>
                  </a:extLst>
                </p14:cNvPr>
                <p14:cNvContentPartPr/>
                <p14:nvPr/>
              </p14:nvContentPartPr>
              <p14:xfrm>
                <a:off x="2962519" y="2669958"/>
                <a:ext cx="182160" cy="232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848C4D2-BCDD-3B9F-859B-E80BDDBADA2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953519" y="2661318"/>
                  <a:ext cx="199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B8556AF-1559-8EFD-C05A-C9CF7B6A522D}"/>
                    </a:ext>
                  </a:extLst>
                </p14:cNvPr>
                <p14:cNvContentPartPr/>
                <p14:nvPr/>
              </p14:nvContentPartPr>
              <p14:xfrm>
                <a:off x="3224959" y="2592918"/>
                <a:ext cx="171720" cy="385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B8556AF-1559-8EFD-C05A-C9CF7B6A522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216319" y="2584278"/>
                  <a:ext cx="1893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350E41E-8601-5056-C106-24C1D6DE4643}"/>
                    </a:ext>
                  </a:extLst>
                </p14:cNvPr>
                <p14:cNvContentPartPr/>
                <p14:nvPr/>
              </p14:nvContentPartPr>
              <p14:xfrm>
                <a:off x="3451759" y="2709558"/>
                <a:ext cx="146520" cy="29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350E41E-8601-5056-C106-24C1D6DE464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443119" y="2700558"/>
                  <a:ext cx="164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9074A87-6363-8ADE-0337-D283F6F55767}"/>
                    </a:ext>
                  </a:extLst>
                </p14:cNvPr>
                <p14:cNvContentPartPr/>
                <p14:nvPr/>
              </p14:nvContentPartPr>
              <p14:xfrm>
                <a:off x="3430519" y="2810718"/>
                <a:ext cx="175680" cy="29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9074A87-6363-8ADE-0337-D283F6F5576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421519" y="2802078"/>
                  <a:ext cx="193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CC11A61-6D51-B16C-8346-BBA7352125A8}"/>
                    </a:ext>
                  </a:extLst>
                </p14:cNvPr>
                <p14:cNvContentPartPr/>
                <p14:nvPr/>
              </p14:nvContentPartPr>
              <p14:xfrm>
                <a:off x="3698359" y="2712798"/>
                <a:ext cx="128880" cy="1134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CC11A61-6D51-B16C-8346-BBA7352125A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689719" y="2704158"/>
                  <a:ext cx="14652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A34D5C2-D7F0-AE73-1321-23F67204137C}"/>
              </a:ext>
            </a:extLst>
          </p:cNvPr>
          <p:cNvGrpSpPr/>
          <p:nvPr/>
        </p:nvGrpSpPr>
        <p:grpSpPr>
          <a:xfrm>
            <a:off x="6368119" y="3577158"/>
            <a:ext cx="1442160" cy="529560"/>
            <a:chOff x="6368119" y="3577158"/>
            <a:chExt cx="1442160" cy="52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CA93F39-98AF-6455-F011-87A8E14E0D53}"/>
                    </a:ext>
                  </a:extLst>
                </p14:cNvPr>
                <p14:cNvContentPartPr/>
                <p14:nvPr/>
              </p14:nvContentPartPr>
              <p14:xfrm>
                <a:off x="6368119" y="3823038"/>
                <a:ext cx="82080" cy="2836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CA93F39-98AF-6455-F011-87A8E14E0D5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59119" y="3814038"/>
                  <a:ext cx="99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7CD9807-9B49-5477-4A4C-9CDB6894B0CE}"/>
                    </a:ext>
                  </a:extLst>
                </p14:cNvPr>
                <p14:cNvContentPartPr/>
                <p14:nvPr/>
              </p14:nvContentPartPr>
              <p14:xfrm>
                <a:off x="6490879" y="3698478"/>
                <a:ext cx="165600" cy="219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7CD9807-9B49-5477-4A4C-9CDB6894B0C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481879" y="3689478"/>
                  <a:ext cx="183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A3B945C-2824-B625-C5F3-744453539616}"/>
                    </a:ext>
                  </a:extLst>
                </p14:cNvPr>
                <p14:cNvContentPartPr/>
                <p14:nvPr/>
              </p14:nvContentPartPr>
              <p14:xfrm>
                <a:off x="6656119" y="3763998"/>
                <a:ext cx="142560" cy="1839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A3B945C-2824-B625-C5F3-74445353961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647479" y="3755358"/>
                  <a:ext cx="160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A4087E7-C230-D84F-5DC0-CB00C2F99BAC}"/>
                    </a:ext>
                  </a:extLst>
                </p14:cNvPr>
                <p14:cNvContentPartPr/>
                <p14:nvPr/>
              </p14:nvContentPartPr>
              <p14:xfrm>
                <a:off x="6926839" y="3763998"/>
                <a:ext cx="127080" cy="2437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A4087E7-C230-D84F-5DC0-CB00C2F99BA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17839" y="3755358"/>
                  <a:ext cx="1447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63AE4A7-2DFA-079F-36FC-887AD1BF14DA}"/>
                    </a:ext>
                  </a:extLst>
                </p14:cNvPr>
                <p14:cNvContentPartPr/>
                <p14:nvPr/>
              </p14:nvContentPartPr>
              <p14:xfrm>
                <a:off x="7108279" y="3809358"/>
                <a:ext cx="15840" cy="126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63AE4A7-2DFA-079F-36FC-887AD1BF14D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099279" y="3800358"/>
                  <a:ext cx="33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585B9DF-D063-0BD4-84CE-9C8C7ECC21F0}"/>
                    </a:ext>
                  </a:extLst>
                </p14:cNvPr>
                <p14:cNvContentPartPr/>
                <p14:nvPr/>
              </p14:nvContentPartPr>
              <p14:xfrm>
                <a:off x="7170919" y="3640518"/>
                <a:ext cx="11160" cy="9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585B9DF-D063-0BD4-84CE-9C8C7ECC21F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161919" y="3631518"/>
                  <a:ext cx="28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8B3A5B7-996C-12A5-89D8-3C666FB169F3}"/>
                    </a:ext>
                  </a:extLst>
                </p14:cNvPr>
                <p14:cNvContentPartPr/>
                <p14:nvPr/>
              </p14:nvContentPartPr>
              <p14:xfrm>
                <a:off x="7170919" y="3577158"/>
                <a:ext cx="117000" cy="3582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8B3A5B7-996C-12A5-89D8-3C666FB169F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161919" y="3568158"/>
                  <a:ext cx="1346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AD3E05F-F7EA-AA1E-EC4A-55C749496C07}"/>
                    </a:ext>
                  </a:extLst>
                </p14:cNvPr>
                <p14:cNvContentPartPr/>
                <p14:nvPr/>
              </p14:nvContentPartPr>
              <p14:xfrm>
                <a:off x="7332559" y="3739158"/>
                <a:ext cx="96120" cy="2304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AD3E05F-F7EA-AA1E-EC4A-55C749496C0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323919" y="3730158"/>
                  <a:ext cx="1137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624C4DD-22C3-7310-4D7A-01826A120BC8}"/>
                    </a:ext>
                  </a:extLst>
                </p14:cNvPr>
                <p14:cNvContentPartPr/>
                <p14:nvPr/>
              </p14:nvContentPartPr>
              <p14:xfrm>
                <a:off x="7439479" y="3712878"/>
                <a:ext cx="168840" cy="216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624C4DD-22C3-7310-4D7A-01826A120BC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430839" y="3703878"/>
                  <a:ext cx="186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2047C9D-0405-47D3-E284-E276660A6879}"/>
                    </a:ext>
                  </a:extLst>
                </p14:cNvPr>
                <p14:cNvContentPartPr/>
                <p14:nvPr/>
              </p14:nvContentPartPr>
              <p14:xfrm>
                <a:off x="7638559" y="3704958"/>
                <a:ext cx="171720" cy="2678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2047C9D-0405-47D3-E284-E276660A687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629559" y="3695958"/>
                  <a:ext cx="18936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29E9A9B-B031-580C-D9C6-0E380BF89A5F}"/>
              </a:ext>
            </a:extLst>
          </p:cNvPr>
          <p:cNvGrpSpPr/>
          <p:nvPr/>
        </p:nvGrpSpPr>
        <p:grpSpPr>
          <a:xfrm>
            <a:off x="31759" y="4270518"/>
            <a:ext cx="1299960" cy="725040"/>
            <a:chOff x="31759" y="4270518"/>
            <a:chExt cx="1299960" cy="72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BE4133E-AACF-AE3B-7CB5-EBB2090F4114}"/>
                    </a:ext>
                  </a:extLst>
                </p14:cNvPr>
                <p14:cNvContentPartPr/>
                <p14:nvPr/>
              </p14:nvContentPartPr>
              <p14:xfrm>
                <a:off x="31759" y="4676958"/>
                <a:ext cx="17640" cy="7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BE4133E-AACF-AE3B-7CB5-EBB2090F411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2759" y="4667958"/>
                  <a:ext cx="35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99FA2CB-04D5-8043-DA83-66F10835FF37}"/>
                    </a:ext>
                  </a:extLst>
                </p14:cNvPr>
                <p14:cNvContentPartPr/>
                <p14:nvPr/>
              </p14:nvContentPartPr>
              <p14:xfrm>
                <a:off x="64519" y="4597758"/>
                <a:ext cx="105840" cy="206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99FA2CB-04D5-8043-DA83-66F10835FF3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5879" y="4589118"/>
                  <a:ext cx="1234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B9DAA31-9433-112A-B714-9E688275FBE2}"/>
                    </a:ext>
                  </a:extLst>
                </p14:cNvPr>
                <p14:cNvContentPartPr/>
                <p14:nvPr/>
              </p14:nvContentPartPr>
              <p14:xfrm>
                <a:off x="215359" y="4554918"/>
                <a:ext cx="173520" cy="1796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B9DAA31-9433-112A-B714-9E688275FBE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6719" y="4545918"/>
                  <a:ext cx="191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8609B15-24C5-0B78-74C5-F4F274200688}"/>
                    </a:ext>
                  </a:extLst>
                </p14:cNvPr>
                <p14:cNvContentPartPr/>
                <p14:nvPr/>
              </p14:nvContentPartPr>
              <p14:xfrm>
                <a:off x="427039" y="4458078"/>
                <a:ext cx="180000" cy="5374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8609B15-24C5-0B78-74C5-F4F27420068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18399" y="4449438"/>
                  <a:ext cx="1976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0322708-DE8B-E991-3968-A2A04C4EA13B}"/>
                    </a:ext>
                  </a:extLst>
                </p14:cNvPr>
                <p14:cNvContentPartPr/>
                <p14:nvPr/>
              </p14:nvContentPartPr>
              <p14:xfrm>
                <a:off x="678679" y="4428558"/>
                <a:ext cx="176760" cy="2156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0322708-DE8B-E991-3968-A2A04C4EA13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69679" y="4419558"/>
                  <a:ext cx="194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D415735-51B6-BDB6-C34D-FD2D782187C6}"/>
                    </a:ext>
                  </a:extLst>
                </p14:cNvPr>
                <p14:cNvContentPartPr/>
                <p14:nvPr/>
              </p14:nvContentPartPr>
              <p14:xfrm>
                <a:off x="849679" y="4270518"/>
                <a:ext cx="51840" cy="2876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D415735-51B6-BDB6-C34D-FD2D782187C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41039" y="4261518"/>
                  <a:ext cx="69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AD1F466-BA26-46AA-EF56-9FB612E961C8}"/>
                    </a:ext>
                  </a:extLst>
                </p14:cNvPr>
                <p14:cNvContentPartPr/>
                <p14:nvPr/>
              </p14:nvContentPartPr>
              <p14:xfrm>
                <a:off x="833839" y="4372758"/>
                <a:ext cx="203760" cy="1540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AD1F466-BA26-46AA-EF56-9FB612E961C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25199" y="4363758"/>
                  <a:ext cx="221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0298998-0482-C7DB-5A52-7B3EDC87E80C}"/>
                    </a:ext>
                  </a:extLst>
                </p14:cNvPr>
                <p14:cNvContentPartPr/>
                <p14:nvPr/>
              </p14:nvContentPartPr>
              <p14:xfrm>
                <a:off x="991519" y="4327758"/>
                <a:ext cx="11880" cy="64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0298998-0482-C7DB-5A52-7B3EDC87E80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82879" y="4318758"/>
                  <a:ext cx="29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4D246B4-6491-A456-C2C9-43778318596A}"/>
                    </a:ext>
                  </a:extLst>
                </p14:cNvPr>
                <p14:cNvContentPartPr/>
                <p14:nvPr/>
              </p14:nvContentPartPr>
              <p14:xfrm>
                <a:off x="1021759" y="4356918"/>
                <a:ext cx="81720" cy="1368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4D246B4-6491-A456-C2C9-43778318596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12759" y="4348278"/>
                  <a:ext cx="99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E3F5D08-D627-39FC-61E0-19AF91D20FEE}"/>
                    </a:ext>
                  </a:extLst>
                </p14:cNvPr>
                <p14:cNvContentPartPr/>
                <p14:nvPr/>
              </p14:nvContentPartPr>
              <p14:xfrm>
                <a:off x="1108879" y="4307958"/>
                <a:ext cx="222840" cy="1648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E3F5D08-D627-39FC-61E0-19AF91D20FE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00239" y="4299318"/>
                  <a:ext cx="240480" cy="18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903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4B5CB99-A2B2-4924-E0EA-9B84803BE59E}"/>
              </a:ext>
            </a:extLst>
          </p:cNvPr>
          <p:cNvGrpSpPr/>
          <p:nvPr/>
        </p:nvGrpSpPr>
        <p:grpSpPr>
          <a:xfrm>
            <a:off x="-38441" y="513918"/>
            <a:ext cx="11126880" cy="4551840"/>
            <a:chOff x="-38441" y="513918"/>
            <a:chExt cx="11126880" cy="45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6A7FA66-75A1-55A9-FEDB-C53BA2E0B925}"/>
                    </a:ext>
                  </a:extLst>
                </p14:cNvPr>
                <p14:cNvContentPartPr/>
                <p14:nvPr/>
              </p14:nvContentPartPr>
              <p14:xfrm>
                <a:off x="7973359" y="675558"/>
                <a:ext cx="172800" cy="343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6A7FA66-75A1-55A9-FEDB-C53BA2E0B9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64359" y="666918"/>
                  <a:ext cx="1904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4FAAB0-66D6-45B0-A63F-60A7CE8AD829}"/>
                    </a:ext>
                  </a:extLst>
                </p14:cNvPr>
                <p14:cNvContentPartPr/>
                <p14:nvPr/>
              </p14:nvContentPartPr>
              <p14:xfrm>
                <a:off x="8429119" y="639918"/>
                <a:ext cx="359280" cy="393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24FAAB0-66D6-45B0-A63F-60A7CE8AD8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20119" y="630918"/>
                  <a:ext cx="3769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D6502D-E9D5-BF74-0B89-9D82B0BB3D87}"/>
                    </a:ext>
                  </a:extLst>
                </p14:cNvPr>
                <p14:cNvContentPartPr/>
                <p14:nvPr/>
              </p14:nvContentPartPr>
              <p14:xfrm>
                <a:off x="8712799" y="602478"/>
                <a:ext cx="78480" cy="271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D6502D-E9D5-BF74-0B89-9D82B0BB3D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03799" y="593478"/>
                  <a:ext cx="96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EA5C61E-8182-7168-5B1B-E656F6DAFEFB}"/>
                    </a:ext>
                  </a:extLst>
                </p14:cNvPr>
                <p14:cNvContentPartPr/>
                <p14:nvPr/>
              </p14:nvContentPartPr>
              <p14:xfrm>
                <a:off x="8561239" y="1018998"/>
                <a:ext cx="218880" cy="168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EA5C61E-8182-7168-5B1B-E656F6DAFE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52599" y="1009998"/>
                  <a:ext cx="236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20358D0-4283-55FB-9B21-7D2197E6DEC6}"/>
                    </a:ext>
                  </a:extLst>
                </p14:cNvPr>
                <p14:cNvContentPartPr/>
                <p14:nvPr/>
              </p14:nvContentPartPr>
              <p14:xfrm>
                <a:off x="8113399" y="1106478"/>
                <a:ext cx="147960" cy="273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20358D0-4283-55FB-9B21-7D2197E6DE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04399" y="1097838"/>
                  <a:ext cx="1656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25872-0629-A5DB-1BEC-99739B6CA53A}"/>
                    </a:ext>
                  </a:extLst>
                </p14:cNvPr>
                <p14:cNvContentPartPr/>
                <p14:nvPr/>
              </p14:nvContentPartPr>
              <p14:xfrm>
                <a:off x="7869319" y="1412118"/>
                <a:ext cx="505800" cy="65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25872-0629-A5DB-1BEC-99739B6CA5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60319" y="1403118"/>
                  <a:ext cx="523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C04ACF1-4D99-1208-E304-31F1957593EF}"/>
                    </a:ext>
                  </a:extLst>
                </p14:cNvPr>
                <p14:cNvContentPartPr/>
                <p14:nvPr/>
              </p14:nvContentPartPr>
              <p14:xfrm>
                <a:off x="8036719" y="1613358"/>
                <a:ext cx="121320" cy="126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C04ACF1-4D99-1208-E304-31F1957593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28079" y="1604718"/>
                  <a:ext cx="138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A8A23EC-F004-750E-481A-DFC3F9029D98}"/>
                    </a:ext>
                  </a:extLst>
                </p14:cNvPr>
                <p14:cNvContentPartPr/>
                <p14:nvPr/>
              </p14:nvContentPartPr>
              <p14:xfrm>
                <a:off x="1214359" y="654318"/>
                <a:ext cx="38520" cy="304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A8A23EC-F004-750E-481A-DFC3F9029D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05359" y="645318"/>
                  <a:ext cx="561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72C44F2-6BC7-25A0-9681-97F3D5AB94F6}"/>
                    </a:ext>
                  </a:extLst>
                </p14:cNvPr>
                <p14:cNvContentPartPr/>
                <p14:nvPr/>
              </p14:nvContentPartPr>
              <p14:xfrm>
                <a:off x="1415599" y="612918"/>
                <a:ext cx="67680" cy="389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72C44F2-6BC7-25A0-9681-97F3D5AB94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6599" y="604278"/>
                  <a:ext cx="853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66EF202-D58F-2AD1-D1CC-C1522945D64F}"/>
                    </a:ext>
                  </a:extLst>
                </p14:cNvPr>
                <p14:cNvContentPartPr/>
                <p14:nvPr/>
              </p14:nvContentPartPr>
              <p14:xfrm>
                <a:off x="1436479" y="769158"/>
                <a:ext cx="379080" cy="81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66EF202-D58F-2AD1-D1CC-C1522945D6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27479" y="760518"/>
                  <a:ext cx="396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E629465-2F70-1038-0C41-58686AC861AA}"/>
                    </a:ext>
                  </a:extLst>
                </p14:cNvPr>
                <p14:cNvContentPartPr/>
                <p14:nvPr/>
              </p14:nvContentPartPr>
              <p14:xfrm>
                <a:off x="1552039" y="541998"/>
                <a:ext cx="140400" cy="271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E629465-2F70-1038-0C41-58686AC861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43399" y="533358"/>
                  <a:ext cx="158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61B5ED2-41E0-8699-B81F-97F985F12A19}"/>
                    </a:ext>
                  </a:extLst>
                </p14:cNvPr>
                <p14:cNvContentPartPr/>
                <p14:nvPr/>
              </p14:nvContentPartPr>
              <p14:xfrm>
                <a:off x="1614679" y="981198"/>
                <a:ext cx="93960" cy="70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61B5ED2-41E0-8699-B81F-97F985F12A1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05679" y="972558"/>
                  <a:ext cx="111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BC9F67A-800A-9C32-85B9-A22B43F26877}"/>
                    </a:ext>
                  </a:extLst>
                </p14:cNvPr>
                <p14:cNvContentPartPr/>
                <p14:nvPr/>
              </p14:nvContentPartPr>
              <p14:xfrm>
                <a:off x="1255399" y="1045278"/>
                <a:ext cx="53280" cy="87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BC9F67A-800A-9C32-85B9-A22B43F268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46759" y="1036278"/>
                  <a:ext cx="70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2D3052-70A8-81B5-0E8F-A54CBCD80767}"/>
                    </a:ext>
                  </a:extLst>
                </p14:cNvPr>
                <p14:cNvContentPartPr/>
                <p14:nvPr/>
              </p14:nvContentPartPr>
              <p14:xfrm>
                <a:off x="959479" y="1163358"/>
                <a:ext cx="523440" cy="135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2D3052-70A8-81B5-0E8F-A54CBCD807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0479" y="1154358"/>
                  <a:ext cx="541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0CCFC5-E71C-56B3-0BBD-370D3FDC15FB}"/>
                    </a:ext>
                  </a:extLst>
                </p14:cNvPr>
                <p14:cNvContentPartPr/>
                <p14:nvPr/>
              </p14:nvContentPartPr>
              <p14:xfrm>
                <a:off x="1152439" y="1327878"/>
                <a:ext cx="42480" cy="279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0CCFC5-E71C-56B3-0BBD-370D3FDC15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3799" y="1318878"/>
                  <a:ext cx="601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35E27B-AA07-9C36-2D86-BBB4AD01C468}"/>
                    </a:ext>
                  </a:extLst>
                </p14:cNvPr>
                <p14:cNvContentPartPr/>
                <p14:nvPr/>
              </p14:nvContentPartPr>
              <p14:xfrm>
                <a:off x="2565079" y="616518"/>
                <a:ext cx="90000" cy="34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35E27B-AA07-9C36-2D86-BBB4AD01C4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56079" y="607878"/>
                  <a:ext cx="1076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A34C3D-AF63-35D4-D51E-621F2AA16274}"/>
                    </a:ext>
                  </a:extLst>
                </p14:cNvPr>
                <p14:cNvContentPartPr/>
                <p14:nvPr/>
              </p14:nvContentPartPr>
              <p14:xfrm>
                <a:off x="2901679" y="639558"/>
                <a:ext cx="45360" cy="386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A34C3D-AF63-35D4-D51E-621F2AA162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93039" y="630918"/>
                  <a:ext cx="630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1459F39-3F6A-59B6-76BF-7CDE25BE33CC}"/>
                    </a:ext>
                  </a:extLst>
                </p14:cNvPr>
                <p14:cNvContentPartPr/>
                <p14:nvPr/>
              </p14:nvContentPartPr>
              <p14:xfrm>
                <a:off x="2898799" y="823518"/>
                <a:ext cx="400320" cy="72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1459F39-3F6A-59B6-76BF-7CDE25BE33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89799" y="814518"/>
                  <a:ext cx="417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F946F9-2E74-173E-5A43-AEB91934A3B0}"/>
                    </a:ext>
                  </a:extLst>
                </p14:cNvPr>
                <p14:cNvContentPartPr/>
                <p14:nvPr/>
              </p14:nvContentPartPr>
              <p14:xfrm>
                <a:off x="3057919" y="635238"/>
                <a:ext cx="101160" cy="212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F946F9-2E74-173E-5A43-AEB91934A3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49279" y="626238"/>
                  <a:ext cx="118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E40B40E-3E97-0A7C-19A5-4F42F63BE02D}"/>
                    </a:ext>
                  </a:extLst>
                </p14:cNvPr>
                <p14:cNvContentPartPr/>
                <p14:nvPr/>
              </p14:nvContentPartPr>
              <p14:xfrm>
                <a:off x="3116599" y="985518"/>
                <a:ext cx="20160" cy="160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E40B40E-3E97-0A7C-19A5-4F42F63BE0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07959" y="976518"/>
                  <a:ext cx="37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FA1125-5B7D-F3CA-A6A3-8D1377F2F260}"/>
                    </a:ext>
                  </a:extLst>
                </p14:cNvPr>
                <p14:cNvContentPartPr/>
                <p14:nvPr/>
              </p14:nvContentPartPr>
              <p14:xfrm>
                <a:off x="2541679" y="1087038"/>
                <a:ext cx="113040" cy="151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FA1125-5B7D-F3CA-A6A3-8D1377F2F2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33039" y="1078038"/>
                  <a:ext cx="130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13B6C5-C166-6261-8523-B7B7195B7BAF}"/>
                    </a:ext>
                  </a:extLst>
                </p14:cNvPr>
                <p14:cNvContentPartPr/>
                <p14:nvPr/>
              </p14:nvContentPartPr>
              <p14:xfrm>
                <a:off x="2352679" y="1308438"/>
                <a:ext cx="442800" cy="104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13B6C5-C166-6261-8523-B7B7195B7B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44039" y="1299798"/>
                  <a:ext cx="460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4D748D-524E-025C-B4DA-3DB05C39D889}"/>
                    </a:ext>
                  </a:extLst>
                </p14:cNvPr>
                <p14:cNvContentPartPr/>
                <p14:nvPr/>
              </p14:nvContentPartPr>
              <p14:xfrm>
                <a:off x="2450959" y="1510398"/>
                <a:ext cx="74160" cy="106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4D748D-524E-025C-B4DA-3DB05C39D88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42319" y="1501758"/>
                  <a:ext cx="91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4B28045-83AA-EFE4-35E0-9BA5C49EB741}"/>
                    </a:ext>
                  </a:extLst>
                </p14:cNvPr>
                <p14:cNvContentPartPr/>
                <p14:nvPr/>
              </p14:nvContentPartPr>
              <p14:xfrm>
                <a:off x="3801679" y="781758"/>
                <a:ext cx="220680" cy="280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4B28045-83AA-EFE4-35E0-9BA5C49EB7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93039" y="772758"/>
                  <a:ext cx="2383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B8DE8CC-251A-A382-6965-54F31462B638}"/>
                    </a:ext>
                  </a:extLst>
                </p14:cNvPr>
                <p14:cNvContentPartPr/>
                <p14:nvPr/>
              </p14:nvContentPartPr>
              <p14:xfrm>
                <a:off x="4184359" y="715518"/>
                <a:ext cx="60480" cy="289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B8DE8CC-251A-A382-6965-54F31462B6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75359" y="706878"/>
                  <a:ext cx="78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844A3E-DFA6-4F07-FEE9-9AE1DC94325F}"/>
                    </a:ext>
                  </a:extLst>
                </p14:cNvPr>
                <p14:cNvContentPartPr/>
                <p14:nvPr/>
              </p14:nvContentPartPr>
              <p14:xfrm>
                <a:off x="4244479" y="817038"/>
                <a:ext cx="514800" cy="85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844A3E-DFA6-4F07-FEE9-9AE1DC9432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35839" y="808038"/>
                  <a:ext cx="532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45A5FCD-9BCC-4770-5757-3DB22B13C8C6}"/>
                    </a:ext>
                  </a:extLst>
                </p14:cNvPr>
                <p14:cNvContentPartPr/>
                <p14:nvPr/>
              </p14:nvContentPartPr>
              <p14:xfrm>
                <a:off x="4453639" y="592398"/>
                <a:ext cx="168120" cy="274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45A5FCD-9BCC-4770-5757-3DB22B13C8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44999" y="583398"/>
                  <a:ext cx="185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E3DB46-53ED-9681-382E-CB39E55A36DB}"/>
                    </a:ext>
                  </a:extLst>
                </p14:cNvPr>
                <p14:cNvContentPartPr/>
                <p14:nvPr/>
              </p14:nvContentPartPr>
              <p14:xfrm>
                <a:off x="4465519" y="968958"/>
                <a:ext cx="26640" cy="153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E3DB46-53ED-9681-382E-CB39E55A36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56879" y="959958"/>
                  <a:ext cx="44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D0F92F-A590-0FD7-7EC9-F846FABB8496}"/>
                    </a:ext>
                  </a:extLst>
                </p14:cNvPr>
                <p14:cNvContentPartPr/>
                <p14:nvPr/>
              </p14:nvContentPartPr>
              <p14:xfrm>
                <a:off x="3917959" y="1057878"/>
                <a:ext cx="113400" cy="167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D0F92F-A590-0FD7-7EC9-F846FABB849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09319" y="1048878"/>
                  <a:ext cx="131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06AAE7-BA75-4D6F-1FB1-E816194B6F12}"/>
                    </a:ext>
                  </a:extLst>
                </p14:cNvPr>
                <p14:cNvContentPartPr/>
                <p14:nvPr/>
              </p14:nvContentPartPr>
              <p14:xfrm>
                <a:off x="3692239" y="1277478"/>
                <a:ext cx="470880" cy="84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06AAE7-BA75-4D6F-1FB1-E816194B6F1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3599" y="1268478"/>
                  <a:ext cx="488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EC2327-8959-4612-7430-4CDA8B5114CE}"/>
                    </a:ext>
                  </a:extLst>
                </p14:cNvPr>
                <p14:cNvContentPartPr/>
                <p14:nvPr/>
              </p14:nvContentPartPr>
              <p14:xfrm>
                <a:off x="3871159" y="1426878"/>
                <a:ext cx="61560" cy="252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EC2327-8959-4612-7430-4CDA8B5114C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62519" y="1418238"/>
                  <a:ext cx="79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51FC033-25CC-ADE2-3DD3-D5C76EBF3A2A}"/>
                    </a:ext>
                  </a:extLst>
                </p14:cNvPr>
                <p14:cNvContentPartPr/>
                <p14:nvPr/>
              </p14:nvContentPartPr>
              <p14:xfrm>
                <a:off x="5242759" y="741438"/>
                <a:ext cx="172080" cy="306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51FC033-25CC-ADE2-3DD3-D5C76EBF3A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33759" y="732438"/>
                  <a:ext cx="1897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C4103B4-5217-4589-ACFB-28D3919EC440}"/>
                    </a:ext>
                  </a:extLst>
                </p14:cNvPr>
                <p14:cNvContentPartPr/>
                <p14:nvPr/>
              </p14:nvContentPartPr>
              <p14:xfrm>
                <a:off x="5579359" y="666558"/>
                <a:ext cx="119880" cy="375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4103B4-5217-4589-ACFB-28D3919EC4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70359" y="657918"/>
                  <a:ext cx="1375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685785-75B6-4CD9-C264-AD6387A4A82F}"/>
                    </a:ext>
                  </a:extLst>
                </p14:cNvPr>
                <p14:cNvContentPartPr/>
                <p14:nvPr/>
              </p14:nvContentPartPr>
              <p14:xfrm>
                <a:off x="5692759" y="792918"/>
                <a:ext cx="531360" cy="71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685785-75B6-4CD9-C264-AD6387A4A82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83759" y="783918"/>
                  <a:ext cx="549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206798-C830-8C05-4741-F32644343A84}"/>
                    </a:ext>
                  </a:extLst>
                </p14:cNvPr>
                <p14:cNvContentPartPr/>
                <p14:nvPr/>
              </p14:nvContentPartPr>
              <p14:xfrm>
                <a:off x="5823439" y="577278"/>
                <a:ext cx="142200" cy="212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206798-C830-8C05-4741-F32644343A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14439" y="568638"/>
                  <a:ext cx="159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59C2F2-FF45-1B3D-1C54-2A1B2FE496DF}"/>
                    </a:ext>
                  </a:extLst>
                </p14:cNvPr>
                <p14:cNvContentPartPr/>
                <p14:nvPr/>
              </p14:nvContentPartPr>
              <p14:xfrm>
                <a:off x="5920999" y="892638"/>
                <a:ext cx="113400" cy="267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59C2F2-FF45-1B3D-1C54-2A1B2FE496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12359" y="883998"/>
                  <a:ext cx="1310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CBD5C7-7568-7261-8FAC-BDB99F19D479}"/>
                    </a:ext>
                  </a:extLst>
                </p14:cNvPr>
                <p14:cNvContentPartPr/>
                <p14:nvPr/>
              </p14:nvContentPartPr>
              <p14:xfrm>
                <a:off x="5254999" y="1099638"/>
                <a:ext cx="205920" cy="196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CBD5C7-7568-7261-8FAC-BDB99F19D4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45999" y="1090998"/>
                  <a:ext cx="223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D41F4-A149-E002-6466-A6F5C138245E}"/>
                    </a:ext>
                  </a:extLst>
                </p14:cNvPr>
                <p14:cNvContentPartPr/>
                <p14:nvPr/>
              </p14:nvContentPartPr>
              <p14:xfrm>
                <a:off x="5135839" y="1327158"/>
                <a:ext cx="498600" cy="69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D41F4-A149-E002-6466-A6F5C13824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26839" y="1318158"/>
                  <a:ext cx="516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4E6DCD8-CF1F-C858-6F23-3102FC283136}"/>
                    </a:ext>
                  </a:extLst>
                </p14:cNvPr>
                <p14:cNvContentPartPr/>
                <p14:nvPr/>
              </p14:nvContentPartPr>
              <p14:xfrm>
                <a:off x="5349679" y="1557558"/>
                <a:ext cx="98280" cy="7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4E6DCD8-CF1F-C858-6F23-3102FC2831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40679" y="1548918"/>
                  <a:ext cx="115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1DE23AC-C496-AF86-70C9-31DACC2C4BDC}"/>
                    </a:ext>
                  </a:extLst>
                </p14:cNvPr>
                <p14:cNvContentPartPr/>
                <p14:nvPr/>
              </p14:nvContentPartPr>
              <p14:xfrm>
                <a:off x="6737479" y="669438"/>
                <a:ext cx="171360" cy="251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1DE23AC-C496-AF86-70C9-31DACC2C4BD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28479" y="660438"/>
                  <a:ext cx="189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5EE7437-DCB9-8938-AFC5-93EC4CEEB45E}"/>
                    </a:ext>
                  </a:extLst>
                </p14:cNvPr>
                <p14:cNvContentPartPr/>
                <p14:nvPr/>
              </p14:nvContentPartPr>
              <p14:xfrm>
                <a:off x="7103599" y="630558"/>
                <a:ext cx="63000" cy="331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5EE7437-DCB9-8938-AFC5-93EC4CEEB45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94599" y="621558"/>
                  <a:ext cx="806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DA125B9-1750-16D0-F400-FED1E1D94BEF}"/>
                    </a:ext>
                  </a:extLst>
                </p14:cNvPr>
                <p14:cNvContentPartPr/>
                <p14:nvPr/>
              </p14:nvContentPartPr>
              <p14:xfrm>
                <a:off x="7089199" y="822078"/>
                <a:ext cx="399960" cy="49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DA125B9-1750-16D0-F400-FED1E1D94B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80559" y="813078"/>
                  <a:ext cx="417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575401-0325-FD76-DFC7-1B61AF93B07A}"/>
                    </a:ext>
                  </a:extLst>
                </p14:cNvPr>
                <p14:cNvContentPartPr/>
                <p14:nvPr/>
              </p14:nvContentPartPr>
              <p14:xfrm>
                <a:off x="7325719" y="513918"/>
                <a:ext cx="147600" cy="252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575401-0325-FD76-DFC7-1B61AF93B0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16719" y="505278"/>
                  <a:ext cx="165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D8D38BA-E133-6E64-100D-A48D74B78C73}"/>
                    </a:ext>
                  </a:extLst>
                </p14:cNvPr>
                <p14:cNvContentPartPr/>
                <p14:nvPr/>
              </p14:nvContentPartPr>
              <p14:xfrm>
                <a:off x="7209799" y="953838"/>
                <a:ext cx="120240" cy="206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D8D38BA-E133-6E64-100D-A48D74B78C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01159" y="945198"/>
                  <a:ext cx="137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C22BEAF-CA26-D2A1-6ACE-DF663C748B19}"/>
                    </a:ext>
                  </a:extLst>
                </p14:cNvPr>
                <p14:cNvContentPartPr/>
                <p14:nvPr/>
              </p14:nvContentPartPr>
              <p14:xfrm>
                <a:off x="6805159" y="1057518"/>
                <a:ext cx="157680" cy="146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C22BEAF-CA26-D2A1-6ACE-DF663C748B1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96159" y="1048878"/>
                  <a:ext cx="175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E1003C-AB64-A415-C121-E7CB1B5DBF9A}"/>
                    </a:ext>
                  </a:extLst>
                </p14:cNvPr>
                <p14:cNvContentPartPr/>
                <p14:nvPr/>
              </p14:nvContentPartPr>
              <p14:xfrm>
                <a:off x="6714439" y="1283598"/>
                <a:ext cx="363600" cy="56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E1003C-AB64-A415-C121-E7CB1B5DBF9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05439" y="1274598"/>
                  <a:ext cx="381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7BD4F0B-A174-A7D4-B390-944C91DBF22F}"/>
                    </a:ext>
                  </a:extLst>
                </p14:cNvPr>
                <p14:cNvContentPartPr/>
                <p14:nvPr/>
              </p14:nvContentPartPr>
              <p14:xfrm>
                <a:off x="6836839" y="1429038"/>
                <a:ext cx="31680" cy="278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7BD4F0B-A174-A7D4-B390-944C91DBF22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27839" y="1420398"/>
                  <a:ext cx="49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82C7D2B-6658-F464-8A54-FCE544D6AEF6}"/>
                    </a:ext>
                  </a:extLst>
                </p14:cNvPr>
                <p14:cNvContentPartPr/>
                <p14:nvPr/>
              </p14:nvContentPartPr>
              <p14:xfrm>
                <a:off x="991519" y="1724598"/>
                <a:ext cx="482760" cy="137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82C7D2B-6658-F464-8A54-FCE544D6AE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2879" y="1715598"/>
                  <a:ext cx="500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2978905-FC9F-7C68-A621-1C9523FD16CF}"/>
                    </a:ext>
                  </a:extLst>
                </p14:cNvPr>
                <p14:cNvContentPartPr/>
                <p14:nvPr/>
              </p14:nvContentPartPr>
              <p14:xfrm>
                <a:off x="1195279" y="1785078"/>
                <a:ext cx="2766600" cy="512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2978905-FC9F-7C68-A621-1C9523FD16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86639" y="1776078"/>
                  <a:ext cx="27842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F9B3A4-4DEB-94F0-CB31-4AD64A9A421C}"/>
                    </a:ext>
                  </a:extLst>
                </p14:cNvPr>
                <p14:cNvContentPartPr/>
                <p14:nvPr/>
              </p14:nvContentPartPr>
              <p14:xfrm>
                <a:off x="3763159" y="1747638"/>
                <a:ext cx="317880" cy="54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F9B3A4-4DEB-94F0-CB31-4AD64A9A421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54159" y="1738638"/>
                  <a:ext cx="335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276856D-0D07-11F6-1F85-7EF7DFD108B3}"/>
                    </a:ext>
                  </a:extLst>
                </p14:cNvPr>
                <p14:cNvContentPartPr/>
                <p14:nvPr/>
              </p14:nvContentPartPr>
              <p14:xfrm>
                <a:off x="3836239" y="1918278"/>
                <a:ext cx="3108240" cy="344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276856D-0D07-11F6-1F85-7EF7DFD108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27599" y="1909638"/>
                  <a:ext cx="31258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E4B022-768D-BFC2-3A7A-2C225E7A18CC}"/>
                    </a:ext>
                  </a:extLst>
                </p14:cNvPr>
                <p14:cNvContentPartPr/>
                <p14:nvPr/>
              </p14:nvContentPartPr>
              <p14:xfrm>
                <a:off x="6757639" y="1860678"/>
                <a:ext cx="266040" cy="33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E4B022-768D-BFC2-3A7A-2C225E7A18C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48999" y="1851678"/>
                  <a:ext cx="283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EA21A68-927C-F1D2-3137-B37B4CF87245}"/>
                    </a:ext>
                  </a:extLst>
                </p14:cNvPr>
                <p14:cNvContentPartPr/>
                <p14:nvPr/>
              </p14:nvContentPartPr>
              <p14:xfrm>
                <a:off x="6548479" y="1332558"/>
                <a:ext cx="558360" cy="475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EA21A68-927C-F1D2-3137-B37B4CF8724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39479" y="1323558"/>
                  <a:ext cx="5760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A741DDA-9695-B469-7924-35800054FC72}"/>
                    </a:ext>
                  </a:extLst>
                </p14:cNvPr>
                <p14:cNvContentPartPr/>
                <p14:nvPr/>
              </p14:nvContentPartPr>
              <p14:xfrm>
                <a:off x="3508639" y="1285398"/>
                <a:ext cx="802800" cy="485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A741DDA-9695-B469-7924-35800054FC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9999" y="1276758"/>
                  <a:ext cx="8204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D712ACB-1C33-B8B6-BDF4-1F7C6FFCAB5A}"/>
                    </a:ext>
                  </a:extLst>
                </p14:cNvPr>
                <p14:cNvContentPartPr/>
                <p14:nvPr/>
              </p14:nvContentPartPr>
              <p14:xfrm>
                <a:off x="938239" y="1260198"/>
                <a:ext cx="486360" cy="648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D712ACB-1C33-B8B6-BDF4-1F7C6FFCAB5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9239" y="1251198"/>
                  <a:ext cx="5040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188A19-2BFD-153C-41B4-13F7EFB4407A}"/>
                    </a:ext>
                  </a:extLst>
                </p14:cNvPr>
                <p14:cNvContentPartPr/>
                <p14:nvPr/>
              </p14:nvContentPartPr>
              <p14:xfrm>
                <a:off x="2189239" y="1385478"/>
                <a:ext cx="624960" cy="465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188A19-2BFD-153C-41B4-13F7EFB440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80599" y="1376478"/>
                  <a:ext cx="6426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4B18B45-6AC6-6D7F-E43E-0C04D3740E2F}"/>
                    </a:ext>
                  </a:extLst>
                </p14:cNvPr>
                <p14:cNvContentPartPr/>
                <p14:nvPr/>
              </p14:nvContentPartPr>
              <p14:xfrm>
                <a:off x="2577679" y="1802718"/>
                <a:ext cx="1847160" cy="1026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4B18B45-6AC6-6D7F-E43E-0C04D3740E2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68679" y="1794078"/>
                  <a:ext cx="1864800" cy="10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DA71D9-816C-A5B9-E277-17810C0B7DC8}"/>
                    </a:ext>
                  </a:extLst>
                </p14:cNvPr>
                <p14:cNvContentPartPr/>
                <p14:nvPr/>
              </p14:nvContentPartPr>
              <p14:xfrm>
                <a:off x="4118479" y="1429038"/>
                <a:ext cx="1706760" cy="1334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DA71D9-816C-A5B9-E277-17810C0B7DC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9479" y="1420398"/>
                  <a:ext cx="1724400" cy="13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0D090B-9C6D-5E0E-ED28-B1743B7F9732}"/>
                    </a:ext>
                  </a:extLst>
                </p14:cNvPr>
                <p14:cNvContentPartPr/>
                <p14:nvPr/>
              </p14:nvContentPartPr>
              <p14:xfrm>
                <a:off x="4826239" y="2668158"/>
                <a:ext cx="2440080" cy="160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0D090B-9C6D-5E0E-ED28-B1743B7F973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17599" y="2659158"/>
                  <a:ext cx="2457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98935DE-AC3A-CAEA-2BED-F445C132FC0B}"/>
                    </a:ext>
                  </a:extLst>
                </p14:cNvPr>
                <p14:cNvContentPartPr/>
                <p14:nvPr/>
              </p14:nvContentPartPr>
              <p14:xfrm>
                <a:off x="7349119" y="1954638"/>
                <a:ext cx="948240" cy="878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98935DE-AC3A-CAEA-2BED-F445C132FC0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0479" y="1945998"/>
                  <a:ext cx="96588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948C7A2-7369-B87E-F22C-A075BE6A2B8B}"/>
                    </a:ext>
                  </a:extLst>
                </p14:cNvPr>
                <p14:cNvContentPartPr/>
                <p14:nvPr/>
              </p14:nvContentPartPr>
              <p14:xfrm>
                <a:off x="7744759" y="1371078"/>
                <a:ext cx="910440" cy="747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948C7A2-7369-B87E-F22C-A075BE6A2B8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35759" y="1362438"/>
                  <a:ext cx="92808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7B21F4-BDA1-FB22-0E06-0E247E1C4BA9}"/>
                    </a:ext>
                  </a:extLst>
                </p14:cNvPr>
                <p14:cNvContentPartPr/>
                <p14:nvPr/>
              </p14:nvContentPartPr>
              <p14:xfrm>
                <a:off x="8288359" y="2736558"/>
                <a:ext cx="400320" cy="53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7B21F4-BDA1-FB22-0E06-0E247E1C4B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79719" y="2727558"/>
                  <a:ext cx="4179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5D2E4C5-562D-FF8F-77E3-2361E8908C88}"/>
                    </a:ext>
                  </a:extLst>
                </p14:cNvPr>
                <p14:cNvContentPartPr/>
                <p14:nvPr/>
              </p14:nvContentPartPr>
              <p14:xfrm>
                <a:off x="8645119" y="2684358"/>
                <a:ext cx="39600" cy="202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5D2E4C5-562D-FF8F-77E3-2361E8908C8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36479" y="2675718"/>
                  <a:ext cx="57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F4F88E6-BF29-C99B-0384-735E3DB9A4E0}"/>
                    </a:ext>
                  </a:extLst>
                </p14:cNvPr>
                <p14:cNvContentPartPr/>
                <p14:nvPr/>
              </p14:nvContentPartPr>
              <p14:xfrm>
                <a:off x="10735639" y="2570958"/>
                <a:ext cx="108720" cy="195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F4F88E6-BF29-C99B-0384-735E3DB9A4E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26639" y="2562318"/>
                  <a:ext cx="126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3FCCD2E-0478-E273-7AAE-717586FD2265}"/>
                    </a:ext>
                  </a:extLst>
                </p14:cNvPr>
                <p14:cNvContentPartPr/>
                <p14:nvPr/>
              </p14:nvContentPartPr>
              <p14:xfrm>
                <a:off x="10278799" y="2613798"/>
                <a:ext cx="331560" cy="225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3FCCD2E-0478-E273-7AAE-717586FD226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269799" y="2605158"/>
                  <a:ext cx="349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248C6D3-A557-CB9F-51C2-4DA1B9C4F02D}"/>
                    </a:ext>
                  </a:extLst>
                </p14:cNvPr>
                <p14:cNvContentPartPr/>
                <p14:nvPr/>
              </p14:nvContentPartPr>
              <p14:xfrm>
                <a:off x="10717999" y="2254518"/>
                <a:ext cx="370440" cy="77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248C6D3-A557-CB9F-51C2-4DA1B9C4F02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08999" y="2245878"/>
                  <a:ext cx="388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C12F2D7-645A-BCBB-9B5D-8B472DB3150A}"/>
                    </a:ext>
                  </a:extLst>
                </p14:cNvPr>
                <p14:cNvContentPartPr/>
                <p14:nvPr/>
              </p14:nvContentPartPr>
              <p14:xfrm>
                <a:off x="10127599" y="2414358"/>
                <a:ext cx="114840" cy="287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C12F2D7-645A-BCBB-9B5D-8B472DB3150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118959" y="2405358"/>
                  <a:ext cx="1324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CF6821F-5264-7274-DDFC-9496EF0F88CD}"/>
                    </a:ext>
                  </a:extLst>
                </p14:cNvPr>
                <p14:cNvContentPartPr/>
                <p14:nvPr/>
              </p14:nvContentPartPr>
              <p14:xfrm>
                <a:off x="10110679" y="2774358"/>
                <a:ext cx="14760" cy="46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CF6821F-5264-7274-DDFC-9496EF0F88C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02039" y="2765718"/>
                  <a:ext cx="32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3C1366-5CCC-16F6-8266-2B1CBB4F6B00}"/>
                    </a:ext>
                  </a:extLst>
                </p14:cNvPr>
                <p14:cNvContentPartPr/>
                <p14:nvPr/>
              </p14:nvContentPartPr>
              <p14:xfrm>
                <a:off x="9649879" y="2388078"/>
                <a:ext cx="335520" cy="349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3C1366-5CCC-16F6-8266-2B1CBB4F6B0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41239" y="2379438"/>
                  <a:ext cx="3531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977B65-679F-2CBC-1F26-F10DD56820E1}"/>
                    </a:ext>
                  </a:extLst>
                </p14:cNvPr>
                <p14:cNvContentPartPr/>
                <p14:nvPr/>
              </p14:nvContentPartPr>
              <p14:xfrm>
                <a:off x="9808639" y="2392758"/>
                <a:ext cx="111960" cy="22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977B65-679F-2CBC-1F26-F10DD56820E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799999" y="2383758"/>
                  <a:ext cx="129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3A1C791-0B9F-7BCF-9C57-C9636D0179EB}"/>
                    </a:ext>
                  </a:extLst>
                </p14:cNvPr>
                <p14:cNvContentPartPr/>
                <p14:nvPr/>
              </p14:nvContentPartPr>
              <p14:xfrm>
                <a:off x="9697759" y="2890638"/>
                <a:ext cx="164520" cy="23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3A1C791-0B9F-7BCF-9C57-C9636D0179E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88759" y="2881998"/>
                  <a:ext cx="182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8373B84-9233-54FB-2D0B-F1EF184254AC}"/>
                    </a:ext>
                  </a:extLst>
                </p14:cNvPr>
                <p14:cNvContentPartPr/>
                <p14:nvPr/>
              </p14:nvContentPartPr>
              <p14:xfrm>
                <a:off x="9242359" y="2658798"/>
                <a:ext cx="266400" cy="151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373B84-9233-54FB-2D0B-F1EF184254A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33359" y="2649798"/>
                  <a:ext cx="284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12CDA30-5E27-141D-A5BA-9BDBE5E51972}"/>
                    </a:ext>
                  </a:extLst>
                </p14:cNvPr>
                <p14:cNvContentPartPr/>
                <p14:nvPr/>
              </p14:nvContentPartPr>
              <p14:xfrm>
                <a:off x="9149479" y="2564118"/>
                <a:ext cx="321840" cy="150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12CDA30-5E27-141D-A5BA-9BDBE5E519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140479" y="2555118"/>
                  <a:ext cx="339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2D7F3C-F986-C416-A02C-CD1F959187D7}"/>
                    </a:ext>
                  </a:extLst>
                </p14:cNvPr>
                <p14:cNvContentPartPr/>
                <p14:nvPr/>
              </p14:nvContentPartPr>
              <p14:xfrm>
                <a:off x="10063159" y="3093318"/>
                <a:ext cx="797040" cy="419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2D7F3C-F986-C416-A02C-CD1F959187D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54159" y="3084318"/>
                  <a:ext cx="814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D8302E5-3CE9-9D38-057B-01E5785C384C}"/>
                    </a:ext>
                  </a:extLst>
                </p14:cNvPr>
                <p14:cNvContentPartPr/>
                <p14:nvPr/>
              </p14:nvContentPartPr>
              <p14:xfrm>
                <a:off x="10828159" y="2997558"/>
                <a:ext cx="54360" cy="30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D8302E5-3CE9-9D38-057B-01E5785C384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19159" y="2988918"/>
                  <a:ext cx="72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A36BC25-E968-97F1-5F8E-86356A30076B}"/>
                    </a:ext>
                  </a:extLst>
                </p14:cNvPr>
                <p14:cNvContentPartPr/>
                <p14:nvPr/>
              </p14:nvContentPartPr>
              <p14:xfrm>
                <a:off x="10532239" y="3011958"/>
                <a:ext cx="192240" cy="9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A36BC25-E968-97F1-5F8E-86356A3007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23599" y="3002958"/>
                  <a:ext cx="209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0F27EE7-F5AC-3FFC-9E5E-3C47EB27CBFD}"/>
                    </a:ext>
                  </a:extLst>
                </p14:cNvPr>
                <p14:cNvContentPartPr/>
                <p14:nvPr/>
              </p14:nvContentPartPr>
              <p14:xfrm>
                <a:off x="10541239" y="3378438"/>
                <a:ext cx="190440" cy="25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0F27EE7-F5AC-3FFC-9E5E-3C47EB27CBF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32239" y="3369798"/>
                  <a:ext cx="208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4497EE8-77EC-EC92-D49A-81FED27572CD}"/>
                    </a:ext>
                  </a:extLst>
                </p14:cNvPr>
                <p14:cNvContentPartPr/>
                <p14:nvPr/>
              </p14:nvContentPartPr>
              <p14:xfrm>
                <a:off x="9724039" y="3042558"/>
                <a:ext cx="306000" cy="223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4497EE8-77EC-EC92-D49A-81FED27572C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15039" y="3033918"/>
                  <a:ext cx="323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B1C2B01-EEE4-BB76-038C-187F27B16528}"/>
                    </a:ext>
                  </a:extLst>
                </p14:cNvPr>
                <p14:cNvContentPartPr/>
                <p14:nvPr/>
              </p14:nvContentPartPr>
              <p14:xfrm>
                <a:off x="9655639" y="3130398"/>
                <a:ext cx="92520" cy="129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B1C2B01-EEE4-BB76-038C-187F27B1652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646999" y="3121398"/>
                  <a:ext cx="1101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0E522C3-21A0-233D-77D5-7406B8E3FE8A}"/>
                    </a:ext>
                  </a:extLst>
                </p14:cNvPr>
                <p14:cNvContentPartPr/>
                <p14:nvPr/>
              </p14:nvContentPartPr>
              <p14:xfrm>
                <a:off x="9393919" y="3145878"/>
                <a:ext cx="216000" cy="181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0E522C3-21A0-233D-77D5-7406B8E3FE8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85279" y="3137238"/>
                  <a:ext cx="233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6A4FB47-3F45-71FD-4583-672B4765676A}"/>
                    </a:ext>
                  </a:extLst>
                </p14:cNvPr>
                <p14:cNvContentPartPr/>
                <p14:nvPr/>
              </p14:nvContentPartPr>
              <p14:xfrm>
                <a:off x="8893879" y="3160278"/>
                <a:ext cx="322920" cy="197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6A4FB47-3F45-71FD-4583-672B4765676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85239" y="3151638"/>
                  <a:ext cx="340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776E9D-B531-814D-1F56-DB9FB7E311AB}"/>
                    </a:ext>
                  </a:extLst>
                </p14:cNvPr>
                <p14:cNvContentPartPr/>
                <p14:nvPr/>
              </p14:nvContentPartPr>
              <p14:xfrm>
                <a:off x="9198439" y="3382758"/>
                <a:ext cx="60480" cy="48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776E9D-B531-814D-1F56-DB9FB7E311A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89439" y="3374118"/>
                  <a:ext cx="78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80DFF4C-7262-E1F8-A31F-5F928E985299}"/>
                    </a:ext>
                  </a:extLst>
                </p14:cNvPr>
                <p14:cNvContentPartPr/>
                <p14:nvPr/>
              </p14:nvContentPartPr>
              <p14:xfrm>
                <a:off x="8658799" y="3046158"/>
                <a:ext cx="165240" cy="296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80DFF4C-7262-E1F8-A31F-5F928E98529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49799" y="3037518"/>
                  <a:ext cx="1828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5E745D4-73E5-E468-2882-E4ED14C4C0E2}"/>
                    </a:ext>
                  </a:extLst>
                </p14:cNvPr>
                <p14:cNvContentPartPr/>
                <p14:nvPr/>
              </p14:nvContentPartPr>
              <p14:xfrm>
                <a:off x="8039599" y="3179718"/>
                <a:ext cx="559440" cy="283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5E745D4-73E5-E468-2882-E4ED14C4C0E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030599" y="3170718"/>
                  <a:ext cx="5770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6EE8966-F4A4-1EE8-3E52-EEFF5BDA589E}"/>
                    </a:ext>
                  </a:extLst>
                </p14:cNvPr>
                <p14:cNvContentPartPr/>
                <p14:nvPr/>
              </p14:nvContentPartPr>
              <p14:xfrm>
                <a:off x="8270359" y="3086838"/>
                <a:ext cx="20160" cy="12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6EE8966-F4A4-1EE8-3E52-EEFF5BDA58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61359" y="3077838"/>
                  <a:ext cx="37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EA680C6-D691-C6DE-D92C-8C357E835E8F}"/>
                    </a:ext>
                  </a:extLst>
                </p14:cNvPr>
                <p14:cNvContentPartPr/>
                <p14:nvPr/>
              </p14:nvContentPartPr>
              <p14:xfrm>
                <a:off x="7346959" y="3171798"/>
                <a:ext cx="703440" cy="307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EA680C6-D691-C6DE-D92C-8C357E835E8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37959" y="3162798"/>
                  <a:ext cx="7210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3F413C4-156E-3187-747F-64D0993D73AE}"/>
                    </a:ext>
                  </a:extLst>
                </p14:cNvPr>
                <p14:cNvContentPartPr/>
                <p14:nvPr/>
              </p14:nvContentPartPr>
              <p14:xfrm>
                <a:off x="7515799" y="3149478"/>
                <a:ext cx="153360" cy="66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3F413C4-156E-3187-747F-64D0993D73A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06799" y="3140478"/>
                  <a:ext cx="171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790187F-1446-8F6C-234A-E12D9679B54C}"/>
                    </a:ext>
                  </a:extLst>
                </p14:cNvPr>
                <p14:cNvContentPartPr/>
                <p14:nvPr/>
              </p14:nvContentPartPr>
              <p14:xfrm>
                <a:off x="7221679" y="3271518"/>
                <a:ext cx="168120" cy="178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790187F-1446-8F6C-234A-E12D9679B54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12679" y="3262878"/>
                  <a:ext cx="185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2A23BF-E008-1D91-1DE1-B8CF31FE0B95}"/>
                    </a:ext>
                  </a:extLst>
                </p14:cNvPr>
                <p14:cNvContentPartPr/>
                <p14:nvPr/>
              </p14:nvContentPartPr>
              <p14:xfrm>
                <a:off x="10255039" y="3622518"/>
                <a:ext cx="131760" cy="321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2A23BF-E008-1D91-1DE1-B8CF31FE0B9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246039" y="3613878"/>
                  <a:ext cx="1494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C9790E-06F4-3D58-3630-72EAA34E6752}"/>
                    </a:ext>
                  </a:extLst>
                </p14:cNvPr>
                <p14:cNvContentPartPr/>
                <p14:nvPr/>
              </p14:nvContentPartPr>
              <p14:xfrm>
                <a:off x="10168639" y="3535398"/>
                <a:ext cx="321480" cy="44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C9790E-06F4-3D58-3630-72EAA34E675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59639" y="3526758"/>
                  <a:ext cx="3391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1082541-7CB0-7BF8-68C0-DB18634C78CF}"/>
                    </a:ext>
                  </a:extLst>
                </p14:cNvPr>
                <p14:cNvContentPartPr/>
                <p14:nvPr/>
              </p14:nvContentPartPr>
              <p14:xfrm>
                <a:off x="9859759" y="3626118"/>
                <a:ext cx="405000" cy="413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1082541-7CB0-7BF8-68C0-DB18634C78C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51119" y="3617478"/>
                  <a:ext cx="4226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D390913-49C9-E15D-31D1-06C5AA13431E}"/>
                    </a:ext>
                  </a:extLst>
                </p14:cNvPr>
                <p14:cNvContentPartPr/>
                <p14:nvPr/>
              </p14:nvContentPartPr>
              <p14:xfrm>
                <a:off x="9935359" y="3778758"/>
                <a:ext cx="48600" cy="23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D390913-49C9-E15D-31D1-06C5AA13431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26719" y="3770118"/>
                  <a:ext cx="66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9D4D67D-D4D4-62E1-6614-F84364D596C8}"/>
                    </a:ext>
                  </a:extLst>
                </p14:cNvPr>
                <p14:cNvContentPartPr/>
                <p14:nvPr/>
              </p14:nvContentPartPr>
              <p14:xfrm>
                <a:off x="9164959" y="3674358"/>
                <a:ext cx="394920" cy="192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9D4D67D-D4D4-62E1-6614-F84364D596C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56319" y="3665358"/>
                  <a:ext cx="412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DE1CACF-2AD9-C397-A47E-C403A605B75B}"/>
                    </a:ext>
                  </a:extLst>
                </p14:cNvPr>
                <p14:cNvContentPartPr/>
                <p14:nvPr/>
              </p14:nvContentPartPr>
              <p14:xfrm>
                <a:off x="9004039" y="3795318"/>
                <a:ext cx="167400" cy="104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DE1CACF-2AD9-C397-A47E-C403A605B75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995399" y="3786318"/>
                  <a:ext cx="185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C567D97-E85E-D202-B215-795E11D7DB0A}"/>
                    </a:ext>
                  </a:extLst>
                </p14:cNvPr>
                <p14:cNvContentPartPr/>
                <p14:nvPr/>
              </p14:nvContentPartPr>
              <p14:xfrm>
                <a:off x="8660959" y="3803598"/>
                <a:ext cx="249840" cy="141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C567D97-E85E-D202-B215-795E11D7DB0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52319" y="3794958"/>
                  <a:ext cx="267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565F7C0-140D-047B-9AD6-00D4A5C1D390}"/>
                    </a:ext>
                  </a:extLst>
                </p14:cNvPr>
                <p14:cNvContentPartPr/>
                <p14:nvPr/>
              </p14:nvContentPartPr>
              <p14:xfrm>
                <a:off x="8822599" y="3697758"/>
                <a:ext cx="42120" cy="21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565F7C0-140D-047B-9AD6-00D4A5C1D39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13959" y="3688758"/>
                  <a:ext cx="59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A64A35B-2F16-A8CD-70B6-26C887EE1B8C}"/>
                    </a:ext>
                  </a:extLst>
                </p14:cNvPr>
                <p14:cNvContentPartPr/>
                <p14:nvPr/>
              </p14:nvContentPartPr>
              <p14:xfrm>
                <a:off x="8343799" y="3787038"/>
                <a:ext cx="322920" cy="370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A64A35B-2F16-A8CD-70B6-26C887EE1B8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34799" y="3778038"/>
                  <a:ext cx="3405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4825170-C9DA-5D24-FEA6-5AB6E72F0EC6}"/>
                    </a:ext>
                  </a:extLst>
                </p14:cNvPr>
                <p14:cNvContentPartPr/>
                <p14:nvPr/>
              </p14:nvContentPartPr>
              <p14:xfrm>
                <a:off x="8707759" y="4087638"/>
                <a:ext cx="83880" cy="39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4825170-C9DA-5D24-FEA6-5AB6E72F0EC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99119" y="4078998"/>
                  <a:ext cx="101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935761A-2E0E-6310-17C2-1FAAB037003B}"/>
                    </a:ext>
                  </a:extLst>
                </p14:cNvPr>
                <p14:cNvContentPartPr/>
                <p14:nvPr/>
              </p14:nvContentPartPr>
              <p14:xfrm>
                <a:off x="8095759" y="3784518"/>
                <a:ext cx="110520" cy="170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935761A-2E0E-6310-17C2-1FAAB037003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87119" y="3775878"/>
                  <a:ext cx="128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E2257E6-77B3-0BF4-895C-7A9BD87D653A}"/>
                    </a:ext>
                  </a:extLst>
                </p14:cNvPr>
                <p14:cNvContentPartPr/>
                <p14:nvPr/>
              </p14:nvContentPartPr>
              <p14:xfrm>
                <a:off x="7237519" y="3836358"/>
                <a:ext cx="822240" cy="204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E2257E6-77B3-0BF4-895C-7A9BD87D653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28519" y="3827358"/>
                  <a:ext cx="839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80D9931-DA60-D49F-F776-5D660A6E75B5}"/>
                    </a:ext>
                  </a:extLst>
                </p14:cNvPr>
                <p14:cNvContentPartPr/>
                <p14:nvPr/>
              </p14:nvContentPartPr>
              <p14:xfrm>
                <a:off x="7526599" y="3900798"/>
                <a:ext cx="88200" cy="53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80D9931-DA60-D49F-F776-5D660A6E75B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517959" y="3891798"/>
                  <a:ext cx="105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2EDEED5-F47B-77D3-9ECF-F9C625BCE185}"/>
                    </a:ext>
                  </a:extLst>
                </p14:cNvPr>
                <p14:cNvContentPartPr/>
                <p14:nvPr/>
              </p14:nvContentPartPr>
              <p14:xfrm>
                <a:off x="1407679" y="2224638"/>
                <a:ext cx="285480" cy="785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2EDEED5-F47B-77D3-9ECF-F9C625BCE18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399039" y="2215638"/>
                  <a:ext cx="30312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0CF6DCD-A4D1-87AD-1855-1FE74F70483C}"/>
                    </a:ext>
                  </a:extLst>
                </p14:cNvPr>
                <p14:cNvContentPartPr/>
                <p14:nvPr/>
              </p14:nvContentPartPr>
              <p14:xfrm>
                <a:off x="1306879" y="2835198"/>
                <a:ext cx="279360" cy="162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0CF6DCD-A4D1-87AD-1855-1FE74F70483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298239" y="2826198"/>
                  <a:ext cx="297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F626470-B2DB-D3E9-E082-98A27FFCFC48}"/>
                    </a:ext>
                  </a:extLst>
                </p14:cNvPr>
                <p14:cNvContentPartPr/>
                <p14:nvPr/>
              </p14:nvContentPartPr>
              <p14:xfrm>
                <a:off x="3266359" y="3081798"/>
                <a:ext cx="122760" cy="253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F626470-B2DB-D3E9-E082-98A27FFCFC4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257719" y="3073158"/>
                  <a:ext cx="140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4413305-E713-59E4-8F30-94E7ACEA37BA}"/>
                    </a:ext>
                  </a:extLst>
                </p14:cNvPr>
                <p14:cNvContentPartPr/>
                <p14:nvPr/>
              </p14:nvContentPartPr>
              <p14:xfrm>
                <a:off x="2909599" y="3170358"/>
                <a:ext cx="292680" cy="282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4413305-E713-59E4-8F30-94E7ACEA37B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00959" y="3161358"/>
                  <a:ext cx="3103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2B36600-5BDF-A41C-8730-C759E9F1933C}"/>
                    </a:ext>
                  </a:extLst>
                </p14:cNvPr>
                <p14:cNvContentPartPr/>
                <p14:nvPr/>
              </p14:nvContentPartPr>
              <p14:xfrm>
                <a:off x="3153319" y="3004038"/>
                <a:ext cx="138600" cy="51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2B36600-5BDF-A41C-8730-C759E9F1933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44319" y="2995038"/>
                  <a:ext cx="1562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3A7DA3C-A71D-9C50-AD11-3590B0AE065E}"/>
                    </a:ext>
                  </a:extLst>
                </p14:cNvPr>
                <p14:cNvContentPartPr/>
                <p14:nvPr/>
              </p14:nvContentPartPr>
              <p14:xfrm>
                <a:off x="2844799" y="3049758"/>
                <a:ext cx="104040" cy="223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3A7DA3C-A71D-9C50-AD11-3590B0AE065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835799" y="3041118"/>
                  <a:ext cx="1216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D9997B6-6B55-79E9-02BC-8BC742A46A6C}"/>
                    </a:ext>
                  </a:extLst>
                </p14:cNvPr>
                <p14:cNvContentPartPr/>
                <p14:nvPr/>
              </p14:nvContentPartPr>
              <p14:xfrm>
                <a:off x="2858119" y="3345678"/>
                <a:ext cx="25560" cy="33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D9997B6-6B55-79E9-02BC-8BC742A46A6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49479" y="3337038"/>
                  <a:ext cx="43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A66B932-BCBB-B65E-AD77-B0219F1B75DA}"/>
                    </a:ext>
                  </a:extLst>
                </p14:cNvPr>
                <p14:cNvContentPartPr/>
                <p14:nvPr/>
              </p14:nvContentPartPr>
              <p14:xfrm>
                <a:off x="2500279" y="3095838"/>
                <a:ext cx="248040" cy="300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A66B932-BCBB-B65E-AD77-B0219F1B75D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491639" y="3087198"/>
                  <a:ext cx="265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F27903A-7311-6EDD-73C1-16BE7192DE8F}"/>
                    </a:ext>
                  </a:extLst>
                </p14:cNvPr>
                <p14:cNvContentPartPr/>
                <p14:nvPr/>
              </p14:nvContentPartPr>
              <p14:xfrm>
                <a:off x="2605399" y="3061278"/>
                <a:ext cx="181800" cy="43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F27903A-7311-6EDD-73C1-16BE7192DE8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596399" y="3052278"/>
                  <a:ext cx="199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4CED4E9-42A5-ADC8-7953-17C5A9E919DA}"/>
                    </a:ext>
                  </a:extLst>
                </p14:cNvPr>
                <p14:cNvContentPartPr/>
                <p14:nvPr/>
              </p14:nvContentPartPr>
              <p14:xfrm>
                <a:off x="2611879" y="3499758"/>
                <a:ext cx="249480" cy="32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4CED4E9-42A5-ADC8-7953-17C5A9E919D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602879" y="3491118"/>
                  <a:ext cx="267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C302113-7EEC-F401-E144-74D226CF0883}"/>
                    </a:ext>
                  </a:extLst>
                </p14:cNvPr>
                <p14:cNvContentPartPr/>
                <p14:nvPr/>
              </p14:nvContentPartPr>
              <p14:xfrm>
                <a:off x="2125879" y="3357198"/>
                <a:ext cx="288360" cy="167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C302113-7EEC-F401-E144-74D226CF088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6879" y="3348198"/>
                  <a:ext cx="306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B4C2E21-54D9-24D7-A2E2-B9988ED8A31A}"/>
                    </a:ext>
                  </a:extLst>
                </p14:cNvPr>
                <p14:cNvContentPartPr/>
                <p14:nvPr/>
              </p14:nvContentPartPr>
              <p14:xfrm>
                <a:off x="2278879" y="3229758"/>
                <a:ext cx="33840" cy="14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B4C2E21-54D9-24D7-A2E2-B9988ED8A31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69879" y="3220758"/>
                  <a:ext cx="51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4CA04D6-4204-94C1-503B-F56AD9E7E426}"/>
                    </a:ext>
                  </a:extLst>
                </p14:cNvPr>
                <p14:cNvContentPartPr/>
                <p14:nvPr/>
              </p14:nvContentPartPr>
              <p14:xfrm>
                <a:off x="2130559" y="3320118"/>
                <a:ext cx="75240" cy="126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4CA04D6-4204-94C1-503B-F56AD9E7E42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21919" y="3311118"/>
                  <a:ext cx="92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F52D10F-0998-3492-BC19-3F17E1A62B8E}"/>
                    </a:ext>
                  </a:extLst>
                </p14:cNvPr>
                <p14:cNvContentPartPr/>
                <p14:nvPr/>
              </p14:nvContentPartPr>
              <p14:xfrm>
                <a:off x="1398319" y="3283398"/>
                <a:ext cx="658440" cy="539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F52D10F-0998-3492-BC19-3F17E1A62B8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389679" y="3274758"/>
                  <a:ext cx="6760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3AA303-139F-6F51-8009-93F24B70A1C1}"/>
                    </a:ext>
                  </a:extLst>
                </p14:cNvPr>
                <p14:cNvContentPartPr/>
                <p14:nvPr/>
              </p14:nvContentPartPr>
              <p14:xfrm>
                <a:off x="1896919" y="3175398"/>
                <a:ext cx="77040" cy="28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3AA303-139F-6F51-8009-93F24B70A1C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87919" y="3166398"/>
                  <a:ext cx="94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79EE6B0-6BDA-4E31-F32A-7F1C96B732E7}"/>
                    </a:ext>
                  </a:extLst>
                </p14:cNvPr>
                <p14:cNvContentPartPr/>
                <p14:nvPr/>
              </p14:nvContentPartPr>
              <p14:xfrm>
                <a:off x="1681279" y="3209598"/>
                <a:ext cx="142920" cy="59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79EE6B0-6BDA-4E31-F32A-7F1C96B732E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72279" y="3200598"/>
                  <a:ext cx="160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DFA9873-46FC-5D8F-B9C0-710B72FF5879}"/>
                    </a:ext>
                  </a:extLst>
                </p14:cNvPr>
                <p14:cNvContentPartPr/>
                <p14:nvPr/>
              </p14:nvContentPartPr>
              <p14:xfrm>
                <a:off x="1777759" y="3636198"/>
                <a:ext cx="160560" cy="34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DFA9873-46FC-5D8F-B9C0-710B72FF587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69119" y="3627198"/>
                  <a:ext cx="178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5256368-4C08-394E-EF47-986301E1693C}"/>
                    </a:ext>
                  </a:extLst>
                </p14:cNvPr>
                <p14:cNvContentPartPr/>
                <p14:nvPr/>
              </p14:nvContentPartPr>
              <p14:xfrm>
                <a:off x="1116799" y="3224358"/>
                <a:ext cx="231840" cy="226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5256368-4C08-394E-EF47-986301E1693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08159" y="3215718"/>
                  <a:ext cx="249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5E48DCE-DF8C-BF83-D9FA-D99D110AE1FA}"/>
                    </a:ext>
                  </a:extLst>
                </p14:cNvPr>
                <p14:cNvContentPartPr/>
                <p14:nvPr/>
              </p14:nvContentPartPr>
              <p14:xfrm>
                <a:off x="972439" y="3358638"/>
                <a:ext cx="127800" cy="130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5E48DCE-DF8C-BF83-D9FA-D99D110AE1F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63799" y="3349638"/>
                  <a:ext cx="145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3C657E2-E7C6-59E9-8A38-1F86DA54667E}"/>
                    </a:ext>
                  </a:extLst>
                </p14:cNvPr>
                <p14:cNvContentPartPr/>
                <p14:nvPr/>
              </p14:nvContentPartPr>
              <p14:xfrm>
                <a:off x="831319" y="3353598"/>
                <a:ext cx="226440" cy="218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3C657E2-E7C6-59E9-8A38-1F86DA54667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2679" y="3344958"/>
                  <a:ext cx="244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BBDC965-EAE7-4D39-7ACF-9B35382F8448}"/>
                    </a:ext>
                  </a:extLst>
                </p14:cNvPr>
                <p14:cNvContentPartPr/>
                <p14:nvPr/>
              </p14:nvContentPartPr>
              <p14:xfrm>
                <a:off x="454039" y="3456918"/>
                <a:ext cx="259560" cy="282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BBDC965-EAE7-4D39-7ACF-9B35382F844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5399" y="3448278"/>
                  <a:ext cx="277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55CAB81-BDD2-EF6E-CC23-C4F1ADFB08F3}"/>
                    </a:ext>
                  </a:extLst>
                </p14:cNvPr>
                <p14:cNvContentPartPr/>
                <p14:nvPr/>
              </p14:nvContentPartPr>
              <p14:xfrm>
                <a:off x="693439" y="3759678"/>
                <a:ext cx="42120" cy="49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55CAB81-BDD2-EF6E-CC23-C4F1ADFB08F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4799" y="3750678"/>
                  <a:ext cx="59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951295-6274-A01B-DD67-06181859D428}"/>
                    </a:ext>
                  </a:extLst>
                </p14:cNvPr>
                <p14:cNvContentPartPr/>
                <p14:nvPr/>
              </p14:nvContentPartPr>
              <p14:xfrm>
                <a:off x="231559" y="3348198"/>
                <a:ext cx="275040" cy="369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951295-6274-A01B-DD67-06181859D42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2919" y="3339198"/>
                  <a:ext cx="2926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F9366A9-41EC-134A-63DB-86CFF5CCACA1}"/>
                    </a:ext>
                  </a:extLst>
                </p14:cNvPr>
                <p14:cNvContentPartPr/>
                <p14:nvPr/>
              </p14:nvContentPartPr>
              <p14:xfrm>
                <a:off x="3293719" y="3796758"/>
                <a:ext cx="89280" cy="239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F9366A9-41EC-134A-63DB-86CFF5CCACA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284719" y="3787758"/>
                  <a:ext cx="106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CB3449B-69AF-50FC-9E8A-3769161B45F1}"/>
                    </a:ext>
                  </a:extLst>
                </p14:cNvPr>
                <p14:cNvContentPartPr/>
                <p14:nvPr/>
              </p14:nvContentPartPr>
              <p14:xfrm>
                <a:off x="3233959" y="4131198"/>
                <a:ext cx="394920" cy="25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CB3449B-69AF-50FC-9E8A-3769161B45F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225319" y="4122198"/>
                  <a:ext cx="412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4A66A2D-C4AA-09A9-3E66-BDCF03AD9A46}"/>
                    </a:ext>
                  </a:extLst>
                </p14:cNvPr>
                <p14:cNvContentPartPr/>
                <p14:nvPr/>
              </p14:nvContentPartPr>
              <p14:xfrm>
                <a:off x="2517559" y="4029318"/>
                <a:ext cx="526320" cy="308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4A66A2D-C4AA-09A9-3E66-BDCF03AD9A4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508559" y="4020318"/>
                  <a:ext cx="5439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CD12F29-E826-5D6C-73E2-4758B89698CD}"/>
                    </a:ext>
                  </a:extLst>
                </p14:cNvPr>
                <p14:cNvContentPartPr/>
                <p14:nvPr/>
              </p14:nvContentPartPr>
              <p14:xfrm>
                <a:off x="2689279" y="3924918"/>
                <a:ext cx="140400" cy="89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CD12F29-E826-5D6C-73E2-4758B89698C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680639" y="3915918"/>
                  <a:ext cx="158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84C6F5A-3338-C13C-86DA-1BE2F3AE3D4C}"/>
                    </a:ext>
                  </a:extLst>
                </p14:cNvPr>
                <p14:cNvContentPartPr/>
                <p14:nvPr/>
              </p14:nvContentPartPr>
              <p14:xfrm>
                <a:off x="2454919" y="4097718"/>
                <a:ext cx="170280" cy="154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84C6F5A-3338-C13C-86DA-1BE2F3AE3D4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445919" y="4088718"/>
                  <a:ext cx="187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A68DA17-107A-4516-BEC1-4A63E1CF08DA}"/>
                    </a:ext>
                  </a:extLst>
                </p14:cNvPr>
                <p14:cNvContentPartPr/>
                <p14:nvPr/>
              </p14:nvContentPartPr>
              <p14:xfrm>
                <a:off x="2118679" y="4077198"/>
                <a:ext cx="98640" cy="224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A68DA17-107A-4516-BEC1-4A63E1CF08D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110039" y="4068558"/>
                  <a:ext cx="116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EED3C0D-023D-0DED-872A-B8FD88131877}"/>
                    </a:ext>
                  </a:extLst>
                </p14:cNvPr>
                <p14:cNvContentPartPr/>
                <p14:nvPr/>
              </p14:nvContentPartPr>
              <p14:xfrm>
                <a:off x="2122639" y="3881718"/>
                <a:ext cx="301680" cy="108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EED3C0D-023D-0DED-872A-B8FD8813187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113999" y="3872718"/>
                  <a:ext cx="319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2418FE3-7B0D-B043-5807-A65959D97008}"/>
                    </a:ext>
                  </a:extLst>
                </p14:cNvPr>
                <p14:cNvContentPartPr/>
                <p14:nvPr/>
              </p14:nvContentPartPr>
              <p14:xfrm>
                <a:off x="1844359" y="4051278"/>
                <a:ext cx="320400" cy="316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2418FE3-7B0D-B043-5807-A65959D9700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835719" y="4042278"/>
                  <a:ext cx="3380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DF8D2D1-1CA6-9C76-AE3E-91EF06FEDB00}"/>
                    </a:ext>
                  </a:extLst>
                </p14:cNvPr>
                <p14:cNvContentPartPr/>
                <p14:nvPr/>
              </p14:nvContentPartPr>
              <p14:xfrm>
                <a:off x="1947319" y="4232358"/>
                <a:ext cx="23400" cy="9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DF8D2D1-1CA6-9C76-AE3E-91EF06FEDB0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938679" y="4223718"/>
                  <a:ext cx="41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6C36E14-9644-3EA5-B7E0-61E4AE6DB1D2}"/>
                    </a:ext>
                  </a:extLst>
                </p14:cNvPr>
                <p14:cNvContentPartPr/>
                <p14:nvPr/>
              </p14:nvContentPartPr>
              <p14:xfrm>
                <a:off x="1570039" y="4096998"/>
                <a:ext cx="245160" cy="206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6C36E14-9644-3EA5-B7E0-61E4AE6DB1D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61399" y="4088358"/>
                  <a:ext cx="262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A31E0B4-1A2C-8303-5D8F-2C28D08A4532}"/>
                    </a:ext>
                  </a:extLst>
                </p14:cNvPr>
                <p14:cNvContentPartPr/>
                <p14:nvPr/>
              </p14:nvContentPartPr>
              <p14:xfrm>
                <a:off x="1433239" y="4256118"/>
                <a:ext cx="135360" cy="158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A31E0B4-1A2C-8303-5D8F-2C28D08A453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424239" y="4247478"/>
                  <a:ext cx="153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BA1336F-C379-CA82-0B23-2160F48F1D79}"/>
                    </a:ext>
                  </a:extLst>
                </p14:cNvPr>
                <p14:cNvContentPartPr/>
                <p14:nvPr/>
              </p14:nvContentPartPr>
              <p14:xfrm>
                <a:off x="1057399" y="4154238"/>
                <a:ext cx="223920" cy="250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BA1336F-C379-CA82-0B23-2160F48F1D7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48759" y="4145598"/>
                  <a:ext cx="2415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97AC046-6637-239C-8430-89EDB227D330}"/>
                    </a:ext>
                  </a:extLst>
                </p14:cNvPr>
                <p14:cNvContentPartPr/>
                <p14:nvPr/>
              </p14:nvContentPartPr>
              <p14:xfrm>
                <a:off x="1131199" y="4012758"/>
                <a:ext cx="39600" cy="18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97AC046-6637-239C-8430-89EDB227D3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2199" y="4004118"/>
                  <a:ext cx="57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902410E-715F-11CF-0CC4-22BBC172C255}"/>
                    </a:ext>
                  </a:extLst>
                </p14:cNvPr>
                <p14:cNvContentPartPr/>
                <p14:nvPr/>
              </p14:nvContentPartPr>
              <p14:xfrm>
                <a:off x="981439" y="4199598"/>
                <a:ext cx="81360" cy="201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902410E-715F-11CF-0CC4-22BBC172C25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72439" y="4190958"/>
                  <a:ext cx="99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99905D5-64AE-29D0-F8CF-DAE0CB4788A3}"/>
                    </a:ext>
                  </a:extLst>
                </p14:cNvPr>
                <p14:cNvContentPartPr/>
                <p14:nvPr/>
              </p14:nvContentPartPr>
              <p14:xfrm>
                <a:off x="825919" y="4219758"/>
                <a:ext cx="41400" cy="163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99905D5-64AE-29D0-F8CF-DAE0CB4788A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7279" y="4210758"/>
                  <a:ext cx="59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43C0F0F-F531-F8C2-2B2A-578E9F7517D1}"/>
                    </a:ext>
                  </a:extLst>
                </p14:cNvPr>
                <p14:cNvContentPartPr/>
                <p14:nvPr/>
              </p14:nvContentPartPr>
              <p14:xfrm>
                <a:off x="-38441" y="4273038"/>
                <a:ext cx="779760" cy="295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43C0F0F-F531-F8C2-2B2A-578E9F7517D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-47081" y="4264398"/>
                  <a:ext cx="797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916A4B6-E7B7-85D5-F3BD-67D7B6B0396C}"/>
                    </a:ext>
                  </a:extLst>
                </p14:cNvPr>
                <p14:cNvContentPartPr/>
                <p14:nvPr/>
              </p14:nvContentPartPr>
              <p14:xfrm>
                <a:off x="130039" y="4323078"/>
                <a:ext cx="25920" cy="24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916A4B6-E7B7-85D5-F3BD-67D7B6B0396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21039" y="4314078"/>
                  <a:ext cx="43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551E811-BB8C-CA27-2388-09706D0E9819}"/>
                    </a:ext>
                  </a:extLst>
                </p14:cNvPr>
                <p14:cNvContentPartPr/>
                <p14:nvPr/>
              </p14:nvContentPartPr>
              <p14:xfrm>
                <a:off x="911599" y="4615038"/>
                <a:ext cx="165240" cy="115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551E811-BB8C-CA27-2388-09706D0E981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02599" y="4606398"/>
                  <a:ext cx="182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48E8057-1FA5-55A2-3ADB-AC50E17FBA31}"/>
                    </a:ext>
                  </a:extLst>
                </p14:cNvPr>
                <p14:cNvContentPartPr/>
                <p14:nvPr/>
              </p14:nvContentPartPr>
              <p14:xfrm>
                <a:off x="1162159" y="4403358"/>
                <a:ext cx="185040" cy="371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48E8057-1FA5-55A2-3ADB-AC50E17FBA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53159" y="4394358"/>
                  <a:ext cx="2026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3162794-39E3-BFE4-E6BF-D7C057B7495C}"/>
                    </a:ext>
                  </a:extLst>
                </p14:cNvPr>
                <p14:cNvContentPartPr/>
                <p14:nvPr/>
              </p14:nvContentPartPr>
              <p14:xfrm>
                <a:off x="1413439" y="4413438"/>
                <a:ext cx="196560" cy="310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3162794-39E3-BFE4-E6BF-D7C057B7495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404799" y="4404438"/>
                  <a:ext cx="214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92839A4-4533-0E8B-1D05-91B812DE5843}"/>
                    </a:ext>
                  </a:extLst>
                </p14:cNvPr>
                <p14:cNvContentPartPr/>
                <p14:nvPr/>
              </p14:nvContentPartPr>
              <p14:xfrm>
                <a:off x="1639879" y="4493358"/>
                <a:ext cx="180360" cy="290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92839A4-4533-0E8B-1D05-91B812DE58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631239" y="4484718"/>
                  <a:ext cx="1980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4CCA13D-D173-D314-9438-EE184157C479}"/>
                    </a:ext>
                  </a:extLst>
                </p14:cNvPr>
                <p14:cNvContentPartPr/>
                <p14:nvPr/>
              </p14:nvContentPartPr>
              <p14:xfrm>
                <a:off x="676159" y="4714038"/>
                <a:ext cx="369720" cy="351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4CCA13D-D173-D314-9438-EE184157C47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67159" y="4705038"/>
                  <a:ext cx="3873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F3F89DA-A45D-7500-3AD1-8DEFB802E975}"/>
                    </a:ext>
                  </a:extLst>
                </p14:cNvPr>
                <p14:cNvContentPartPr/>
                <p14:nvPr/>
              </p14:nvContentPartPr>
              <p14:xfrm>
                <a:off x="8069479" y="4364478"/>
                <a:ext cx="332280" cy="231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F3F89DA-A45D-7500-3AD1-8DEFB802E97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060839" y="4355478"/>
                  <a:ext cx="349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F69566E-6D45-6F69-8822-AE410ABFA040}"/>
                    </a:ext>
                  </a:extLst>
                </p14:cNvPr>
                <p14:cNvContentPartPr/>
                <p14:nvPr/>
              </p14:nvContentPartPr>
              <p14:xfrm>
                <a:off x="8433439" y="4404798"/>
                <a:ext cx="226800" cy="158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F69566E-6D45-6F69-8822-AE410ABFA04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424799" y="4396158"/>
                  <a:ext cx="244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7C7066C-D998-F3DB-1C38-37B0341C3A7D}"/>
                    </a:ext>
                  </a:extLst>
                </p14:cNvPr>
                <p14:cNvContentPartPr/>
                <p14:nvPr/>
              </p14:nvContentPartPr>
              <p14:xfrm>
                <a:off x="8655559" y="4425678"/>
                <a:ext cx="327600" cy="197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7C7066C-D998-F3DB-1C38-37B0341C3A7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646559" y="4416678"/>
                  <a:ext cx="345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4954AE-DEC3-2DA8-26E7-54A75EE2EF5F}"/>
                    </a:ext>
                  </a:extLst>
                </p14:cNvPr>
                <p14:cNvContentPartPr/>
                <p14:nvPr/>
              </p14:nvContentPartPr>
              <p14:xfrm>
                <a:off x="9012319" y="4485438"/>
                <a:ext cx="124560" cy="119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4954AE-DEC3-2DA8-26E7-54A75EE2EF5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003319" y="4476438"/>
                  <a:ext cx="142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2BC1AC4-2D12-E785-4AC4-53A6DB121343}"/>
                    </a:ext>
                  </a:extLst>
                </p14:cNvPr>
                <p14:cNvContentPartPr/>
                <p14:nvPr/>
              </p14:nvContentPartPr>
              <p14:xfrm>
                <a:off x="9064519" y="4407678"/>
                <a:ext cx="276120" cy="320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2BC1AC4-2D12-E785-4AC4-53A6DB12134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055519" y="4398678"/>
                  <a:ext cx="2937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4636CC5-5EF3-60CA-F082-59D93AC1B02F}"/>
                    </a:ext>
                  </a:extLst>
                </p14:cNvPr>
                <p14:cNvContentPartPr/>
                <p14:nvPr/>
              </p14:nvContentPartPr>
              <p14:xfrm>
                <a:off x="7939159" y="4238838"/>
                <a:ext cx="219600" cy="495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4636CC5-5EF3-60CA-F082-59D93AC1B02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930159" y="4230198"/>
                  <a:ext cx="237240" cy="51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932EC4A-34D5-BB30-04A2-E399B038F822}"/>
              </a:ext>
            </a:extLst>
          </p:cNvPr>
          <p:cNvGrpSpPr/>
          <p:nvPr/>
        </p:nvGrpSpPr>
        <p:grpSpPr>
          <a:xfrm>
            <a:off x="2288239" y="4466718"/>
            <a:ext cx="2139480" cy="1662120"/>
            <a:chOff x="2288239" y="4466718"/>
            <a:chExt cx="2139480" cy="16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9A03CFF-7EF0-C49C-703C-BE01C4215F47}"/>
                    </a:ext>
                  </a:extLst>
                </p14:cNvPr>
                <p14:cNvContentPartPr/>
                <p14:nvPr/>
              </p14:nvContentPartPr>
              <p14:xfrm>
                <a:off x="2680639" y="5011398"/>
                <a:ext cx="220680" cy="191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9A03CFF-7EF0-C49C-703C-BE01C4215F4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671999" y="5002398"/>
                  <a:ext cx="238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F0EC6A6-BCA0-DBCC-F715-50A470E074FD}"/>
                    </a:ext>
                  </a:extLst>
                </p14:cNvPr>
                <p14:cNvContentPartPr/>
                <p14:nvPr/>
              </p14:nvContentPartPr>
              <p14:xfrm>
                <a:off x="3146119" y="4887918"/>
                <a:ext cx="298440" cy="363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F0EC6A6-BCA0-DBCC-F715-50A470E074F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137119" y="4879278"/>
                  <a:ext cx="316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910E33B-7C12-EA0C-D0F1-286CF996C30F}"/>
                    </a:ext>
                  </a:extLst>
                </p14:cNvPr>
                <p14:cNvContentPartPr/>
                <p14:nvPr/>
              </p14:nvContentPartPr>
              <p14:xfrm>
                <a:off x="3407479" y="5107158"/>
                <a:ext cx="12240" cy="15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910E33B-7C12-EA0C-D0F1-286CF996C30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398839" y="5098158"/>
                  <a:ext cx="29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53A0003-E57A-7EC3-CB49-2B94B81225B1}"/>
                    </a:ext>
                  </a:extLst>
                </p14:cNvPr>
                <p14:cNvContentPartPr/>
                <p14:nvPr/>
              </p14:nvContentPartPr>
              <p14:xfrm>
                <a:off x="3177799" y="4945878"/>
                <a:ext cx="47160" cy="32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53A0003-E57A-7EC3-CB49-2B94B81225B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168799" y="4936878"/>
                  <a:ext cx="64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F6BC6D3-ED1F-FA4E-9207-7A57723CFF1F}"/>
                    </a:ext>
                  </a:extLst>
                </p14:cNvPr>
                <p14:cNvContentPartPr/>
                <p14:nvPr/>
              </p14:nvContentPartPr>
              <p14:xfrm>
                <a:off x="3832279" y="4826358"/>
                <a:ext cx="236520" cy="235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F6BC6D3-ED1F-FA4E-9207-7A57723CFF1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823639" y="4817358"/>
                  <a:ext cx="254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5F65176-B3E8-1FDB-3F28-EC9C02A67980}"/>
                    </a:ext>
                  </a:extLst>
                </p14:cNvPr>
                <p14:cNvContentPartPr/>
                <p14:nvPr/>
              </p14:nvContentPartPr>
              <p14:xfrm>
                <a:off x="2288239" y="4466718"/>
                <a:ext cx="2139480" cy="1323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5F65176-B3E8-1FDB-3F28-EC9C02A6798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279239" y="4458078"/>
                  <a:ext cx="2157120" cy="13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EAEF4E7-9B8D-5F5D-F143-F21F49B6B68E}"/>
                    </a:ext>
                  </a:extLst>
                </p14:cNvPr>
                <p14:cNvContentPartPr/>
                <p14:nvPr/>
              </p14:nvContentPartPr>
              <p14:xfrm>
                <a:off x="3698359" y="5748318"/>
                <a:ext cx="419760" cy="380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EAEF4E7-9B8D-5F5D-F143-F21F49B6B68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689719" y="5739318"/>
                  <a:ext cx="437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F241351-D74A-A823-A1CB-6E8C92F97EBB}"/>
                    </a:ext>
                  </a:extLst>
                </p14:cNvPr>
                <p14:cNvContentPartPr/>
                <p14:nvPr/>
              </p14:nvContentPartPr>
              <p14:xfrm>
                <a:off x="3725359" y="5716998"/>
                <a:ext cx="110880" cy="123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F241351-D74A-A823-A1CB-6E8C92F97EB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716359" y="5707998"/>
                  <a:ext cx="128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D9419B0-7F7B-03B9-63A8-3ACF47E7841A}"/>
                    </a:ext>
                  </a:extLst>
                </p14:cNvPr>
                <p14:cNvContentPartPr/>
                <p14:nvPr/>
              </p14:nvContentPartPr>
              <p14:xfrm>
                <a:off x="3464719" y="5723118"/>
                <a:ext cx="172080" cy="211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D9419B0-7F7B-03B9-63A8-3ACF47E7841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455719" y="5714118"/>
                  <a:ext cx="189720" cy="22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815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C43BB32-8C38-08E5-AEDE-1DE0A4D4257C}"/>
              </a:ext>
            </a:extLst>
          </p:cNvPr>
          <p:cNvGrpSpPr/>
          <p:nvPr/>
        </p:nvGrpSpPr>
        <p:grpSpPr>
          <a:xfrm>
            <a:off x="665719" y="839718"/>
            <a:ext cx="242280" cy="396000"/>
            <a:chOff x="665719" y="839718"/>
            <a:chExt cx="24228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35B804D-F53B-BCE6-E47A-37A496AE6EA4}"/>
                    </a:ext>
                  </a:extLst>
                </p14:cNvPr>
                <p14:cNvContentPartPr/>
                <p14:nvPr/>
              </p14:nvContentPartPr>
              <p14:xfrm>
                <a:off x="686599" y="967878"/>
                <a:ext cx="46080" cy="254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35B804D-F53B-BCE6-E47A-37A496AE6E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7599" y="958878"/>
                  <a:ext cx="637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3C94107-FF0B-CFF5-1638-850B04905183}"/>
                    </a:ext>
                  </a:extLst>
                </p14:cNvPr>
                <p14:cNvContentPartPr/>
                <p14:nvPr/>
              </p14:nvContentPartPr>
              <p14:xfrm>
                <a:off x="665719" y="839718"/>
                <a:ext cx="24120" cy="23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3C94107-FF0B-CFF5-1638-850B049051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7079" y="831078"/>
                  <a:ext cx="41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DF662EF-F6F4-35B3-1B8B-12AF653D1751}"/>
                    </a:ext>
                  </a:extLst>
                </p14:cNvPr>
                <p14:cNvContentPartPr/>
                <p14:nvPr/>
              </p14:nvContentPartPr>
              <p14:xfrm>
                <a:off x="769759" y="874638"/>
                <a:ext cx="131760" cy="361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DF662EF-F6F4-35B3-1B8B-12AF653D17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0759" y="865998"/>
                  <a:ext cx="1494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520FAE-4EB2-4768-7AAC-9E8A9501511D}"/>
                    </a:ext>
                  </a:extLst>
                </p14:cNvPr>
                <p14:cNvContentPartPr/>
                <p14:nvPr/>
              </p14:nvContentPartPr>
              <p14:xfrm>
                <a:off x="775159" y="1096038"/>
                <a:ext cx="132840" cy="59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520FAE-4EB2-4768-7AAC-9E8A950151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6519" y="1087038"/>
                  <a:ext cx="1504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73CE1-F029-B9F1-34A3-E8DD3526260E}"/>
              </a:ext>
            </a:extLst>
          </p:cNvPr>
          <p:cNvGrpSpPr/>
          <p:nvPr/>
        </p:nvGrpSpPr>
        <p:grpSpPr>
          <a:xfrm>
            <a:off x="1126159" y="955278"/>
            <a:ext cx="893880" cy="496440"/>
            <a:chOff x="1126159" y="955278"/>
            <a:chExt cx="893880" cy="4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CFD74D-8DC8-B042-45F4-2E9A25B056F9}"/>
                    </a:ext>
                  </a:extLst>
                </p14:cNvPr>
                <p14:cNvContentPartPr/>
                <p14:nvPr/>
              </p14:nvContentPartPr>
              <p14:xfrm>
                <a:off x="1126159" y="955278"/>
                <a:ext cx="258840" cy="9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CFD74D-8DC8-B042-45F4-2E9A25B056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7519" y="946638"/>
                  <a:ext cx="276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C6FDA0-1540-F478-84C3-D957AD1E0D43}"/>
                    </a:ext>
                  </a:extLst>
                </p14:cNvPr>
                <p14:cNvContentPartPr/>
                <p14:nvPr/>
              </p14:nvContentPartPr>
              <p14:xfrm>
                <a:off x="1196719" y="1004598"/>
                <a:ext cx="9000" cy="22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C6FDA0-1540-F478-84C3-D957AD1E0D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88079" y="995958"/>
                  <a:ext cx="26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88C490B-B13D-3BED-DBB1-CF3A431C0007}"/>
                    </a:ext>
                  </a:extLst>
                </p14:cNvPr>
                <p14:cNvContentPartPr/>
                <p14:nvPr/>
              </p14:nvContentPartPr>
              <p14:xfrm>
                <a:off x="1278079" y="1040238"/>
                <a:ext cx="205920" cy="220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88C490B-B13D-3BED-DBB1-CF3A431C00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69439" y="1031598"/>
                  <a:ext cx="223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85A516-E9DF-A31C-74E0-492CE804CFEC}"/>
                    </a:ext>
                  </a:extLst>
                </p14:cNvPr>
                <p14:cNvContentPartPr/>
                <p14:nvPr/>
              </p14:nvContentPartPr>
              <p14:xfrm>
                <a:off x="1504879" y="1033758"/>
                <a:ext cx="207360" cy="142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85A516-E9DF-A31C-74E0-492CE804CF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6239" y="1025118"/>
                  <a:ext cx="225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AF0FED-DF91-7566-9AAD-73E8E0688DC0}"/>
                    </a:ext>
                  </a:extLst>
                </p14:cNvPr>
                <p14:cNvContentPartPr/>
                <p14:nvPr/>
              </p14:nvContentPartPr>
              <p14:xfrm>
                <a:off x="1813399" y="991638"/>
                <a:ext cx="50040" cy="46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AF0FED-DF91-7566-9AAD-73E8E0688D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04759" y="982998"/>
                  <a:ext cx="676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A545AD-DDBF-919B-0701-E6C2D4A3E2B0}"/>
                    </a:ext>
                  </a:extLst>
                </p14:cNvPr>
                <p14:cNvContentPartPr/>
                <p14:nvPr/>
              </p14:nvContentPartPr>
              <p14:xfrm>
                <a:off x="1850119" y="962838"/>
                <a:ext cx="169920" cy="152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A545AD-DDBF-919B-0701-E6C2D4A3E2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41119" y="954198"/>
                  <a:ext cx="187560" cy="16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20AD59-60E3-DF07-94B8-FB1AAC4619EB}"/>
                  </a:ext>
                </a:extLst>
              </p14:cNvPr>
              <p14:cNvContentPartPr/>
              <p14:nvPr/>
            </p14:nvContentPartPr>
            <p14:xfrm>
              <a:off x="2301199" y="905238"/>
              <a:ext cx="272880" cy="417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20AD59-60E3-DF07-94B8-FB1AAC4619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92559" y="896238"/>
                <a:ext cx="29052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1699C5-4203-D449-FC87-E6B90D9A4DB0}"/>
                  </a:ext>
                </a:extLst>
              </p14:cNvPr>
              <p14:cNvContentPartPr/>
              <p14:nvPr/>
            </p14:nvContentPartPr>
            <p14:xfrm>
              <a:off x="3406399" y="944478"/>
              <a:ext cx="6480" cy="38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1699C5-4203-D449-FC87-E6B90D9A4DB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97759" y="935838"/>
                <a:ext cx="241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1370F8F-88E7-631B-4267-BF8017599261}"/>
                  </a:ext>
                </a:extLst>
              </p14:cNvPr>
              <p14:cNvContentPartPr/>
              <p14:nvPr/>
            </p14:nvContentPartPr>
            <p14:xfrm>
              <a:off x="3413599" y="1118718"/>
              <a:ext cx="13320" cy="1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1370F8F-88E7-631B-4267-BF80175992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04599" y="1110078"/>
                <a:ext cx="3096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E8B7E2FF-BDD0-08C6-E38C-31C3F51F8CC5}"/>
              </a:ext>
            </a:extLst>
          </p:cNvPr>
          <p:cNvGrpSpPr/>
          <p:nvPr/>
        </p:nvGrpSpPr>
        <p:grpSpPr>
          <a:xfrm>
            <a:off x="1532239" y="1525518"/>
            <a:ext cx="803160" cy="672480"/>
            <a:chOff x="1532239" y="1525518"/>
            <a:chExt cx="803160" cy="67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E61EAE-03AE-32F0-29C9-00664EF753CD}"/>
                    </a:ext>
                  </a:extLst>
                </p14:cNvPr>
                <p14:cNvContentPartPr/>
                <p14:nvPr/>
              </p14:nvContentPartPr>
              <p14:xfrm>
                <a:off x="1532239" y="1805598"/>
                <a:ext cx="39600" cy="392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E61EAE-03AE-32F0-29C9-00664EF753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23599" y="1796958"/>
                  <a:ext cx="572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34EC15-F4E9-A0A8-DC91-0F467502C537}"/>
                    </a:ext>
                  </a:extLst>
                </p14:cNvPr>
                <p14:cNvContentPartPr/>
                <p14:nvPr/>
              </p14:nvContentPartPr>
              <p14:xfrm>
                <a:off x="1620079" y="1785438"/>
                <a:ext cx="104400" cy="148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34EC15-F4E9-A0A8-DC91-0F467502C5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11439" y="1776438"/>
                  <a:ext cx="122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47A322-32CB-F64A-32DE-C72AC1CABDBA}"/>
                    </a:ext>
                  </a:extLst>
                </p14:cNvPr>
                <p14:cNvContentPartPr/>
                <p14:nvPr/>
              </p14:nvContentPartPr>
              <p14:xfrm>
                <a:off x="1786759" y="1800558"/>
                <a:ext cx="105480" cy="195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47A322-32CB-F64A-32DE-C72AC1CABD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77759" y="1791918"/>
                  <a:ext cx="123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BF1219-7BB7-C48B-1B6B-6915B723C8AC}"/>
                    </a:ext>
                  </a:extLst>
                </p14:cNvPr>
                <p14:cNvContentPartPr/>
                <p14:nvPr/>
              </p14:nvContentPartPr>
              <p14:xfrm>
                <a:off x="1910239" y="1816398"/>
                <a:ext cx="240480" cy="187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BF1219-7BB7-C48B-1B6B-6915B723C8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01239" y="1807398"/>
                  <a:ext cx="258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17359E-5584-769D-2C5C-49362D12F9A1}"/>
                    </a:ext>
                  </a:extLst>
                </p14:cNvPr>
                <p14:cNvContentPartPr/>
                <p14:nvPr/>
              </p14:nvContentPartPr>
              <p14:xfrm>
                <a:off x="2199679" y="1525518"/>
                <a:ext cx="32040" cy="585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17359E-5584-769D-2C5C-49362D12F9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91039" y="1516878"/>
                  <a:ext cx="4968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8CAEA1-90E3-CFD0-F542-730AE4CA4FE9}"/>
                    </a:ext>
                  </a:extLst>
                </p14:cNvPr>
                <p14:cNvContentPartPr/>
                <p14:nvPr/>
              </p14:nvContentPartPr>
              <p14:xfrm>
                <a:off x="2196439" y="1812798"/>
                <a:ext cx="138960" cy="71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8CAEA1-90E3-CFD0-F542-730AE4CA4F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87439" y="1804158"/>
                  <a:ext cx="156600" cy="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4D30B70-27F8-BC67-4C3D-85FD9BBEC79F}"/>
                  </a:ext>
                </a:extLst>
              </p14:cNvPr>
              <p14:cNvContentPartPr/>
              <p14:nvPr/>
            </p14:nvContentPartPr>
            <p14:xfrm>
              <a:off x="2600719" y="1579158"/>
              <a:ext cx="154800" cy="568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4D30B70-27F8-BC67-4C3D-85FD9BBEC7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92079" y="1570158"/>
                <a:ext cx="172440" cy="58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C77F5C41-75EB-ECF2-DB1D-C04F34D6E529}"/>
              </a:ext>
            </a:extLst>
          </p:cNvPr>
          <p:cNvGrpSpPr/>
          <p:nvPr/>
        </p:nvGrpSpPr>
        <p:grpSpPr>
          <a:xfrm>
            <a:off x="2620519" y="866358"/>
            <a:ext cx="466200" cy="457200"/>
            <a:chOff x="2620519" y="866358"/>
            <a:chExt cx="46620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586164-5DB6-B10B-EE89-3F97EC0A982A}"/>
                    </a:ext>
                  </a:extLst>
                </p14:cNvPr>
                <p14:cNvContentPartPr/>
                <p14:nvPr/>
              </p14:nvContentPartPr>
              <p14:xfrm>
                <a:off x="2681359" y="866358"/>
                <a:ext cx="218880" cy="261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586164-5DB6-B10B-EE89-3F97EC0A98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72719" y="857718"/>
                  <a:ext cx="236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FE1E42-67AC-86BE-2990-7D56D658DE5D}"/>
                    </a:ext>
                  </a:extLst>
                </p14:cNvPr>
                <p14:cNvContentPartPr/>
                <p14:nvPr/>
              </p14:nvContentPartPr>
              <p14:xfrm>
                <a:off x="2911399" y="909918"/>
                <a:ext cx="175320" cy="183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FE1E42-67AC-86BE-2990-7D56D658DE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02759" y="901278"/>
                  <a:ext cx="192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ECCD794-200B-A9FB-7EE0-CD0261F2BACB}"/>
                    </a:ext>
                  </a:extLst>
                </p14:cNvPr>
                <p14:cNvContentPartPr/>
                <p14:nvPr/>
              </p14:nvContentPartPr>
              <p14:xfrm>
                <a:off x="2620519" y="1048878"/>
                <a:ext cx="272520" cy="274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ECCD794-200B-A9FB-7EE0-CD0261F2BA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11519" y="1039878"/>
                  <a:ext cx="29016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6079E1-19EB-76AD-F181-320BD6AAC368}"/>
              </a:ext>
            </a:extLst>
          </p:cNvPr>
          <p:cNvGrpSpPr/>
          <p:nvPr/>
        </p:nvGrpSpPr>
        <p:grpSpPr>
          <a:xfrm>
            <a:off x="2785759" y="1663038"/>
            <a:ext cx="137520" cy="288360"/>
            <a:chOff x="2785759" y="1663038"/>
            <a:chExt cx="13752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7F6592-252C-A6FD-3220-3909FFEF4A26}"/>
                    </a:ext>
                  </a:extLst>
                </p14:cNvPr>
                <p14:cNvContentPartPr/>
                <p14:nvPr/>
              </p14:nvContentPartPr>
              <p14:xfrm>
                <a:off x="2799439" y="1727838"/>
                <a:ext cx="123840" cy="223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7F6592-252C-A6FD-3220-3909FFEF4A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90799" y="1718838"/>
                  <a:ext cx="141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5BC193-1937-4250-D696-D54C05DDB358}"/>
                    </a:ext>
                  </a:extLst>
                </p14:cNvPr>
                <p14:cNvContentPartPr/>
                <p14:nvPr/>
              </p14:nvContentPartPr>
              <p14:xfrm>
                <a:off x="2785759" y="1663038"/>
                <a:ext cx="87840" cy="144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5BC193-1937-4250-D696-D54C05DDB3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76759" y="1654038"/>
                  <a:ext cx="10548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A89B2-089F-09C3-473A-60A3BCB6AF9F}"/>
              </a:ext>
            </a:extLst>
          </p:cNvPr>
          <p:cNvGrpSpPr/>
          <p:nvPr/>
        </p:nvGrpSpPr>
        <p:grpSpPr>
          <a:xfrm>
            <a:off x="3125959" y="1558998"/>
            <a:ext cx="1118880" cy="479520"/>
            <a:chOff x="3125959" y="1558998"/>
            <a:chExt cx="111888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CA5E6C-4968-E4C7-9AE4-FBEBD0C851E9}"/>
                    </a:ext>
                  </a:extLst>
                </p14:cNvPr>
                <p14:cNvContentPartPr/>
                <p14:nvPr/>
              </p14:nvContentPartPr>
              <p14:xfrm>
                <a:off x="3125959" y="1686798"/>
                <a:ext cx="79920" cy="351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CA5E6C-4968-E4C7-9AE4-FBEBD0C851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17319" y="1677798"/>
                  <a:ext cx="975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8DD93D-7514-E494-40A9-5405EE189245}"/>
                    </a:ext>
                  </a:extLst>
                </p14:cNvPr>
                <p14:cNvContentPartPr/>
                <p14:nvPr/>
              </p14:nvContentPartPr>
              <p14:xfrm>
                <a:off x="3158719" y="1793358"/>
                <a:ext cx="232560" cy="163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8DD93D-7514-E494-40A9-5405EE1892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49719" y="1784358"/>
                  <a:ext cx="250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0B5E3F6-5BFC-4070-A883-904020CEDA49}"/>
                    </a:ext>
                  </a:extLst>
                </p14:cNvPr>
                <p14:cNvContentPartPr/>
                <p14:nvPr/>
              </p14:nvContentPartPr>
              <p14:xfrm>
                <a:off x="3408919" y="1633878"/>
                <a:ext cx="249120" cy="391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0B5E3F6-5BFC-4070-A883-904020CEDA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00279" y="1624878"/>
                  <a:ext cx="2667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65C814-5FB6-1BFD-06ED-45B45D91A1CB}"/>
                    </a:ext>
                  </a:extLst>
                </p14:cNvPr>
                <p14:cNvContentPartPr/>
                <p14:nvPr/>
              </p14:nvContentPartPr>
              <p14:xfrm>
                <a:off x="3632479" y="1787598"/>
                <a:ext cx="285840" cy="147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65C814-5FB6-1BFD-06ED-45B45D91A1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23839" y="1778958"/>
                  <a:ext cx="303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583BCF-A7A2-1936-D49F-6698F90D7633}"/>
                    </a:ext>
                  </a:extLst>
                </p14:cNvPr>
                <p14:cNvContentPartPr/>
                <p14:nvPr/>
              </p14:nvContentPartPr>
              <p14:xfrm>
                <a:off x="3955399" y="1755918"/>
                <a:ext cx="12600" cy="133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583BCF-A7A2-1936-D49F-6698F90D76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46759" y="1746918"/>
                  <a:ext cx="30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FE1069-0566-DA16-D486-84B0B5B02C5E}"/>
                    </a:ext>
                  </a:extLst>
                </p14:cNvPr>
                <p14:cNvContentPartPr/>
                <p14:nvPr/>
              </p14:nvContentPartPr>
              <p14:xfrm>
                <a:off x="3977359" y="1622358"/>
                <a:ext cx="29520" cy="21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FE1069-0566-DA16-D486-84B0B5B02C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68719" y="1613358"/>
                  <a:ext cx="47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1C681A4-D8D8-9C0F-CF69-0BDC8039841F}"/>
                    </a:ext>
                  </a:extLst>
                </p14:cNvPr>
                <p14:cNvContentPartPr/>
                <p14:nvPr/>
              </p14:nvContentPartPr>
              <p14:xfrm>
                <a:off x="4025599" y="1558998"/>
                <a:ext cx="201600" cy="34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1C681A4-D8D8-9C0F-CF69-0BDC803984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16959" y="1549998"/>
                  <a:ext cx="21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CCA87D-9CD4-4523-3CB4-396BCC17C7C3}"/>
                    </a:ext>
                  </a:extLst>
                </p14:cNvPr>
                <p14:cNvContentPartPr/>
                <p14:nvPr/>
              </p14:nvContentPartPr>
              <p14:xfrm>
                <a:off x="4237279" y="1570158"/>
                <a:ext cx="7560" cy="7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CCA87D-9CD4-4523-3CB4-396BCC17C7C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28639" y="1561518"/>
                  <a:ext cx="25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B9A72F-1551-5F69-5B5A-F1ADEF5E2C16}"/>
              </a:ext>
            </a:extLst>
          </p:cNvPr>
          <p:cNvGrpSpPr/>
          <p:nvPr/>
        </p:nvGrpSpPr>
        <p:grpSpPr>
          <a:xfrm>
            <a:off x="4618159" y="1373238"/>
            <a:ext cx="1647720" cy="777600"/>
            <a:chOff x="4618159" y="1373238"/>
            <a:chExt cx="1647720" cy="77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8A9FD1-9058-978C-C633-9B87FF71F82F}"/>
                    </a:ext>
                  </a:extLst>
                </p14:cNvPr>
                <p14:cNvContentPartPr/>
                <p14:nvPr/>
              </p14:nvContentPartPr>
              <p14:xfrm>
                <a:off x="4618159" y="1630278"/>
                <a:ext cx="270360" cy="520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8A9FD1-9058-978C-C633-9B87FF71F82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09159" y="1621278"/>
                  <a:ext cx="28800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7C83E5-8943-ADA1-E3A1-3C88E077BC47}"/>
                    </a:ext>
                  </a:extLst>
                </p14:cNvPr>
                <p14:cNvContentPartPr/>
                <p14:nvPr/>
              </p14:nvContentPartPr>
              <p14:xfrm>
                <a:off x="4922719" y="1671678"/>
                <a:ext cx="293760" cy="156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7C83E5-8943-ADA1-E3A1-3C88E077BC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13719" y="1663038"/>
                  <a:ext cx="311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2C23284-325C-2430-9FE2-1D6BA8402979}"/>
                    </a:ext>
                  </a:extLst>
                </p14:cNvPr>
                <p14:cNvContentPartPr/>
                <p14:nvPr/>
              </p14:nvContentPartPr>
              <p14:xfrm>
                <a:off x="5216119" y="1645758"/>
                <a:ext cx="159120" cy="172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2C23284-325C-2430-9FE2-1D6BA840297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07119" y="1637118"/>
                  <a:ext cx="176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244245B-5DAC-A8C7-E52E-3395E03A23A0}"/>
                    </a:ext>
                  </a:extLst>
                </p14:cNvPr>
                <p14:cNvContentPartPr/>
                <p14:nvPr/>
              </p14:nvContentPartPr>
              <p14:xfrm>
                <a:off x="5404039" y="1640718"/>
                <a:ext cx="184320" cy="171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44245B-5DAC-A8C7-E52E-3395E03A23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95399" y="1632078"/>
                  <a:ext cx="201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546076-F5A9-77FA-F6A2-177D00661967}"/>
                    </a:ext>
                  </a:extLst>
                </p14:cNvPr>
                <p14:cNvContentPartPr/>
                <p14:nvPr/>
              </p14:nvContentPartPr>
              <p14:xfrm>
                <a:off x="5714719" y="1427598"/>
                <a:ext cx="117000" cy="115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546076-F5A9-77FA-F6A2-177D006619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05719" y="1418958"/>
                  <a:ext cx="134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DB772FA-C55D-750B-ADAD-622547DED39A}"/>
                    </a:ext>
                  </a:extLst>
                </p14:cNvPr>
                <p14:cNvContentPartPr/>
                <p14:nvPr/>
              </p14:nvContentPartPr>
              <p14:xfrm>
                <a:off x="5913799" y="1373238"/>
                <a:ext cx="352080" cy="586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DB772FA-C55D-750B-ADAD-622547DED3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04799" y="1364598"/>
                  <a:ext cx="369720" cy="60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3D9222-1541-4A8B-6855-14D538BC4349}"/>
              </a:ext>
            </a:extLst>
          </p:cNvPr>
          <p:cNvGrpSpPr/>
          <p:nvPr/>
        </p:nvGrpSpPr>
        <p:grpSpPr>
          <a:xfrm>
            <a:off x="693439" y="2383398"/>
            <a:ext cx="317520" cy="468720"/>
            <a:chOff x="693439" y="2383398"/>
            <a:chExt cx="31752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F41F3EE-F7AB-F767-D0E9-D2B1B09F963A}"/>
                    </a:ext>
                  </a:extLst>
                </p14:cNvPr>
                <p14:cNvContentPartPr/>
                <p14:nvPr/>
              </p14:nvContentPartPr>
              <p14:xfrm>
                <a:off x="693439" y="2550438"/>
                <a:ext cx="37800" cy="242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F41F3EE-F7AB-F767-D0E9-D2B1B09F96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4799" y="2541438"/>
                  <a:ext cx="55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5617D1D-009D-1A56-293D-0199DE7CDFE7}"/>
                    </a:ext>
                  </a:extLst>
                </p14:cNvPr>
                <p14:cNvContentPartPr/>
                <p14:nvPr/>
              </p14:nvContentPartPr>
              <p14:xfrm>
                <a:off x="787039" y="2383398"/>
                <a:ext cx="20160" cy="19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5617D1D-009D-1A56-293D-0199DE7CDFE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8399" y="2374758"/>
                  <a:ext cx="37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54C9C04-6702-D645-DFFB-B3B1EAF5D5B9}"/>
                    </a:ext>
                  </a:extLst>
                </p14:cNvPr>
                <p14:cNvContentPartPr/>
                <p14:nvPr/>
              </p14:nvContentPartPr>
              <p14:xfrm>
                <a:off x="876679" y="2472678"/>
                <a:ext cx="134280" cy="379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54C9C04-6702-D645-DFFB-B3B1EAF5D5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7679" y="2463678"/>
                  <a:ext cx="1519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77CA657-290C-A907-C7D2-DA79BFEBDCA6}"/>
                    </a:ext>
                  </a:extLst>
                </p14:cNvPr>
                <p14:cNvContentPartPr/>
                <p14:nvPr/>
              </p14:nvContentPartPr>
              <p14:xfrm>
                <a:off x="864079" y="2698038"/>
                <a:ext cx="121680" cy="75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77CA657-290C-A907-C7D2-DA79BFEBDC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5079" y="2689398"/>
                  <a:ext cx="13932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B502D3C-AB41-B3D2-A507-B65E5C531508}"/>
                  </a:ext>
                </a:extLst>
              </p14:cNvPr>
              <p14:cNvContentPartPr/>
              <p14:nvPr/>
            </p14:nvContentPartPr>
            <p14:xfrm>
              <a:off x="11608639" y="1169118"/>
              <a:ext cx="208080" cy="2566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B502D3C-AB41-B3D2-A507-B65E5C53150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599999" y="1160118"/>
                <a:ext cx="2257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84FAC0C-5461-3446-8A9C-2A75B1BC4D08}"/>
                  </a:ext>
                </a:extLst>
              </p14:cNvPr>
              <p14:cNvContentPartPr/>
              <p14:nvPr/>
            </p14:nvContentPartPr>
            <p14:xfrm>
              <a:off x="11413879" y="1250118"/>
              <a:ext cx="264240" cy="200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84FAC0C-5461-3446-8A9C-2A75B1BC4D0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404879" y="1241118"/>
                <a:ext cx="281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0C8F4C1-7CF1-47B7-B281-8B7DCAC964AD}"/>
                  </a:ext>
                </a:extLst>
              </p14:cNvPr>
              <p14:cNvContentPartPr/>
              <p14:nvPr/>
            </p14:nvContentPartPr>
            <p14:xfrm>
              <a:off x="11408119" y="1575198"/>
              <a:ext cx="130320" cy="34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0C8F4C1-7CF1-47B7-B281-8B7DCAC964A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399479" y="1566558"/>
                <a:ext cx="1479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23BAFF3-0D8D-FFD1-E03C-D3197FE5B83E}"/>
                  </a:ext>
                </a:extLst>
              </p14:cNvPr>
              <p14:cNvContentPartPr/>
              <p14:nvPr/>
            </p14:nvContentPartPr>
            <p14:xfrm>
              <a:off x="11619799" y="1093158"/>
              <a:ext cx="66600" cy="70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23BAFF3-0D8D-FFD1-E03C-D3197FE5B83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611159" y="1084158"/>
                <a:ext cx="842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349646E-8197-7DD9-EBB3-E686D3E6C1F9}"/>
                  </a:ext>
                </a:extLst>
              </p14:cNvPr>
              <p14:cNvContentPartPr/>
              <p14:nvPr/>
            </p14:nvContentPartPr>
            <p14:xfrm>
              <a:off x="11142799" y="1138878"/>
              <a:ext cx="344880" cy="307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349646E-8197-7DD9-EBB3-E686D3E6C1F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133799" y="1129878"/>
                <a:ext cx="3625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083221B-3B6D-B176-BDE3-08D32EE47A87}"/>
                  </a:ext>
                </a:extLst>
              </p14:cNvPr>
              <p14:cNvContentPartPr/>
              <p14:nvPr/>
            </p14:nvContentPartPr>
            <p14:xfrm>
              <a:off x="11484439" y="990198"/>
              <a:ext cx="208440" cy="59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083221B-3B6D-B176-BDE3-08D32EE47A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475439" y="981558"/>
                <a:ext cx="2260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A07C740-E2B9-B090-6EDA-B766D48EF622}"/>
                  </a:ext>
                </a:extLst>
              </p14:cNvPr>
              <p14:cNvContentPartPr/>
              <p14:nvPr/>
            </p14:nvContentPartPr>
            <p14:xfrm>
              <a:off x="11174119" y="1011798"/>
              <a:ext cx="32040" cy="196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A07C740-E2B9-B090-6EDA-B766D48EF62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165479" y="1003158"/>
                <a:ext cx="496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FEC75EA-76E8-22DC-B534-560D486D232C}"/>
                  </a:ext>
                </a:extLst>
              </p14:cNvPr>
              <p14:cNvContentPartPr/>
              <p14:nvPr/>
            </p14:nvContentPartPr>
            <p14:xfrm>
              <a:off x="10684519" y="1005678"/>
              <a:ext cx="460080" cy="417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FEC75EA-76E8-22DC-B534-560D486D232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675879" y="997038"/>
                <a:ext cx="47772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5EE9476-0B02-5096-744D-A2AF3220E4BC}"/>
                  </a:ext>
                </a:extLst>
              </p14:cNvPr>
              <p14:cNvContentPartPr/>
              <p14:nvPr/>
            </p14:nvContentPartPr>
            <p14:xfrm>
              <a:off x="11009959" y="909198"/>
              <a:ext cx="165240" cy="80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5EE9476-0B02-5096-744D-A2AF3220E4B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001319" y="900198"/>
                <a:ext cx="1828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AFB7708-6F41-6857-C13C-8C9F1E192138}"/>
                  </a:ext>
                </a:extLst>
              </p14:cNvPr>
              <p14:cNvContentPartPr/>
              <p14:nvPr/>
            </p14:nvContentPartPr>
            <p14:xfrm>
              <a:off x="10684519" y="1150038"/>
              <a:ext cx="110160" cy="149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AFB7708-6F41-6857-C13C-8C9F1E19213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675879" y="1141398"/>
                <a:ext cx="1278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2A08979-C4FE-49CE-7CC5-9C81F7243FBC}"/>
                  </a:ext>
                </a:extLst>
              </p14:cNvPr>
              <p14:cNvContentPartPr/>
              <p14:nvPr/>
            </p14:nvContentPartPr>
            <p14:xfrm>
              <a:off x="10415239" y="1095318"/>
              <a:ext cx="299160" cy="4946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2A08979-C4FE-49CE-7CC5-9C81F7243FB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06239" y="1086318"/>
                <a:ext cx="31680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18A046C-6277-2475-C752-B48B7A993543}"/>
                  </a:ext>
                </a:extLst>
              </p14:cNvPr>
              <p14:cNvContentPartPr/>
              <p14:nvPr/>
            </p14:nvContentPartPr>
            <p14:xfrm>
              <a:off x="10600639" y="1577358"/>
              <a:ext cx="196920" cy="76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18A046C-6277-2475-C752-B48B7A99354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91639" y="1568718"/>
                <a:ext cx="2145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36A8840-9D6E-1613-DC5F-AFA41CFDB3AB}"/>
                  </a:ext>
                </a:extLst>
              </p14:cNvPr>
              <p14:cNvContentPartPr/>
              <p14:nvPr/>
            </p14:nvContentPartPr>
            <p14:xfrm>
              <a:off x="10507039" y="968958"/>
              <a:ext cx="5040" cy="1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36A8840-9D6E-1613-DC5F-AFA41CFDB3A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498039" y="959958"/>
                <a:ext cx="226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5AFCF0A-404F-D576-938B-D933F516C377}"/>
                  </a:ext>
                </a:extLst>
              </p14:cNvPr>
              <p14:cNvContentPartPr/>
              <p14:nvPr/>
            </p14:nvContentPartPr>
            <p14:xfrm>
              <a:off x="11320279" y="1791198"/>
              <a:ext cx="46080" cy="338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5AFCF0A-404F-D576-938B-D933F516C37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311279" y="1782558"/>
                <a:ext cx="637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99689E9-B8EA-6407-2E34-E2BC96851C03}"/>
                  </a:ext>
                </a:extLst>
              </p14:cNvPr>
              <p14:cNvContentPartPr/>
              <p14:nvPr/>
            </p14:nvContentPartPr>
            <p14:xfrm>
              <a:off x="11181679" y="1709838"/>
              <a:ext cx="345600" cy="402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99689E9-B8EA-6407-2E34-E2BC96851C0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172679" y="1701198"/>
                <a:ext cx="36324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10062FE-D649-FACA-7DE7-2720C1E4A67B}"/>
                  </a:ext>
                </a:extLst>
              </p14:cNvPr>
              <p14:cNvContentPartPr/>
              <p14:nvPr/>
            </p14:nvContentPartPr>
            <p14:xfrm>
              <a:off x="11015359" y="1857078"/>
              <a:ext cx="19800" cy="159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10062FE-D649-FACA-7DE7-2720C1E4A67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006359" y="1848078"/>
                <a:ext cx="374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3E87A8D-928D-8034-F3C6-F96628C9CC5C}"/>
                  </a:ext>
                </a:extLst>
              </p14:cNvPr>
              <p14:cNvContentPartPr/>
              <p14:nvPr/>
            </p14:nvContentPartPr>
            <p14:xfrm>
              <a:off x="10806559" y="2024118"/>
              <a:ext cx="172440" cy="1000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3E87A8D-928D-8034-F3C6-F96628C9CC5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797919" y="2015118"/>
                <a:ext cx="1900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068A90C-9F2E-C2EB-A54B-81244E95D00B}"/>
                  </a:ext>
                </a:extLst>
              </p14:cNvPr>
              <p14:cNvContentPartPr/>
              <p14:nvPr/>
            </p14:nvContentPartPr>
            <p14:xfrm>
              <a:off x="10910599" y="1918638"/>
              <a:ext cx="11160" cy="43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068A90C-9F2E-C2EB-A54B-81244E95D00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901599" y="1909638"/>
                <a:ext cx="288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8E7E3F8-2785-D58D-4039-66C824E8E9DD}"/>
                  </a:ext>
                </a:extLst>
              </p14:cNvPr>
              <p14:cNvContentPartPr/>
              <p14:nvPr/>
            </p14:nvContentPartPr>
            <p14:xfrm>
              <a:off x="10604599" y="1870038"/>
              <a:ext cx="124920" cy="317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8E7E3F8-2785-D58D-4039-66C824E8E9D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595599" y="1861398"/>
                <a:ext cx="1425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CB10CD4-0804-2F69-C02A-16D0E84F874B}"/>
                  </a:ext>
                </a:extLst>
              </p14:cNvPr>
              <p14:cNvContentPartPr/>
              <p14:nvPr/>
            </p14:nvContentPartPr>
            <p14:xfrm>
              <a:off x="10426759" y="1865718"/>
              <a:ext cx="110880" cy="232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CB10CD4-0804-2F69-C02A-16D0E84F874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418119" y="1856718"/>
                <a:ext cx="1285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F2F14E9-4E97-7DF0-2B39-EE3836A296D0}"/>
                  </a:ext>
                </a:extLst>
              </p14:cNvPr>
              <p14:cNvContentPartPr/>
              <p14:nvPr/>
            </p14:nvContentPartPr>
            <p14:xfrm>
              <a:off x="10222639" y="1991718"/>
              <a:ext cx="154080" cy="86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F2F14E9-4E97-7DF0-2B39-EE3836A296D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213639" y="1983078"/>
                <a:ext cx="1717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F366A15-8BCA-C304-E556-F9D5E2DCFA44}"/>
                  </a:ext>
                </a:extLst>
              </p14:cNvPr>
              <p14:cNvContentPartPr/>
              <p14:nvPr/>
            </p14:nvContentPartPr>
            <p14:xfrm>
              <a:off x="10296079" y="2207358"/>
              <a:ext cx="17640" cy="30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F366A15-8BCA-C304-E556-F9D5E2DCFA4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287439" y="2198358"/>
                <a:ext cx="352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AD4B41B-E7F5-6F71-336E-3F69917F8613}"/>
                  </a:ext>
                </a:extLst>
              </p14:cNvPr>
              <p14:cNvContentPartPr/>
              <p14:nvPr/>
            </p14:nvContentPartPr>
            <p14:xfrm>
              <a:off x="10054519" y="1876878"/>
              <a:ext cx="94680" cy="190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AD4B41B-E7F5-6F71-336E-3F69917F861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045519" y="1867878"/>
                <a:ext cx="1123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C9263BB-57A0-250F-CF00-CF3FF18A908E}"/>
                  </a:ext>
                </a:extLst>
              </p14:cNvPr>
              <p14:cNvContentPartPr/>
              <p14:nvPr/>
            </p14:nvContentPartPr>
            <p14:xfrm>
              <a:off x="10008439" y="2170278"/>
              <a:ext cx="132480" cy="136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C9263BB-57A0-250F-CF00-CF3FF18A908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999799" y="2161278"/>
                <a:ext cx="1501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AB5CAE2-AD86-3C7D-F6EC-B1E52157CBC9}"/>
                  </a:ext>
                </a:extLst>
              </p14:cNvPr>
              <p14:cNvContentPartPr/>
              <p14:nvPr/>
            </p14:nvContentPartPr>
            <p14:xfrm>
              <a:off x="9472039" y="2032398"/>
              <a:ext cx="528840" cy="403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AB5CAE2-AD86-3C7D-F6EC-B1E52157CBC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63039" y="2023758"/>
                <a:ext cx="54648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6AE8023-3DA3-86BF-7589-1E9AD357DED9}"/>
                  </a:ext>
                </a:extLst>
              </p14:cNvPr>
              <p14:cNvContentPartPr/>
              <p14:nvPr/>
            </p14:nvContentPartPr>
            <p14:xfrm>
              <a:off x="9635839" y="2230398"/>
              <a:ext cx="111240" cy="13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6AE8023-3DA3-86BF-7589-1E9AD357DED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627199" y="2221398"/>
                <a:ext cx="1288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A0DEBD3-D085-A970-EECC-1B8E156010C7}"/>
                  </a:ext>
                </a:extLst>
              </p14:cNvPr>
              <p14:cNvContentPartPr/>
              <p14:nvPr/>
            </p14:nvContentPartPr>
            <p14:xfrm>
              <a:off x="9878479" y="2713878"/>
              <a:ext cx="16200" cy="3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A0DEBD3-D085-A970-EECC-1B8E156010C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869479" y="2704878"/>
                <a:ext cx="338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3EC187-1DD9-A99D-F9C4-9F873D4BDE67}"/>
                  </a:ext>
                </a:extLst>
              </p14:cNvPr>
              <p14:cNvContentPartPr/>
              <p14:nvPr/>
            </p14:nvContentPartPr>
            <p14:xfrm>
              <a:off x="11088079" y="2270718"/>
              <a:ext cx="467280" cy="505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3EC187-1DD9-A99D-F9C4-9F873D4BDE6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079079" y="2261718"/>
                <a:ext cx="48492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E8C8707-1646-C011-8650-CC51F9E47EEC}"/>
                  </a:ext>
                </a:extLst>
              </p14:cNvPr>
              <p14:cNvContentPartPr/>
              <p14:nvPr/>
            </p14:nvContentPartPr>
            <p14:xfrm>
              <a:off x="10863079" y="2564838"/>
              <a:ext cx="140760" cy="2736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E8C8707-1646-C011-8650-CC51F9E47EE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854439" y="2555838"/>
                <a:ext cx="1584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7C85E2B-FBE2-49A5-C06E-0D1E64775544}"/>
                  </a:ext>
                </a:extLst>
              </p14:cNvPr>
              <p14:cNvContentPartPr/>
              <p14:nvPr/>
            </p14:nvContentPartPr>
            <p14:xfrm>
              <a:off x="10890799" y="2942118"/>
              <a:ext cx="156240" cy="93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7C85E2B-FBE2-49A5-C06E-0D1E6477554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881799" y="2933118"/>
                <a:ext cx="1738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45806F4-554D-51BD-3FEE-9A418162BCFF}"/>
                  </a:ext>
                </a:extLst>
              </p14:cNvPr>
              <p14:cNvContentPartPr/>
              <p14:nvPr/>
            </p14:nvContentPartPr>
            <p14:xfrm>
              <a:off x="10714759" y="2701638"/>
              <a:ext cx="108360" cy="1497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45806F4-554D-51BD-3FEE-9A418162BCF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705759" y="2692638"/>
                <a:ext cx="1260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43098BE-B771-4299-C5D6-90CE87D30270}"/>
                  </a:ext>
                </a:extLst>
              </p14:cNvPr>
              <p14:cNvContentPartPr/>
              <p14:nvPr/>
            </p14:nvContentPartPr>
            <p14:xfrm>
              <a:off x="10640959" y="3005478"/>
              <a:ext cx="149040" cy="223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43098BE-B771-4299-C5D6-90CE87D3027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632319" y="2996838"/>
                <a:ext cx="1666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BFCD8EA-F21A-FA27-1BE6-E233E04B25A8}"/>
                  </a:ext>
                </a:extLst>
              </p14:cNvPr>
              <p14:cNvContentPartPr/>
              <p14:nvPr/>
            </p14:nvContentPartPr>
            <p14:xfrm>
              <a:off x="10292479" y="2664918"/>
              <a:ext cx="278640" cy="3427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BFCD8EA-F21A-FA27-1BE6-E233E04B25A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283839" y="2656278"/>
                <a:ext cx="2962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9E9FE8A-4103-9493-1891-113B143F855F}"/>
                  </a:ext>
                </a:extLst>
              </p14:cNvPr>
              <p14:cNvContentPartPr/>
              <p14:nvPr/>
            </p14:nvContentPartPr>
            <p14:xfrm>
              <a:off x="10405519" y="2811438"/>
              <a:ext cx="33120" cy="136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9E9FE8A-4103-9493-1891-113B143F855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396879" y="2802798"/>
                <a:ext cx="507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F93783B-B616-CEBC-DF28-0C4F3F5910F9}"/>
                  </a:ext>
                </a:extLst>
              </p14:cNvPr>
              <p14:cNvContentPartPr/>
              <p14:nvPr/>
            </p14:nvContentPartPr>
            <p14:xfrm>
              <a:off x="9857239" y="2824398"/>
              <a:ext cx="323640" cy="142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F93783B-B616-CEBC-DF28-0C4F3F5910F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848239" y="2815398"/>
                <a:ext cx="3412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E76CA90-3660-9D93-FF31-64BE32D56BEF}"/>
                  </a:ext>
                </a:extLst>
              </p14:cNvPr>
              <p14:cNvContentPartPr/>
              <p14:nvPr/>
            </p14:nvContentPartPr>
            <p14:xfrm>
              <a:off x="9935359" y="3068838"/>
              <a:ext cx="141480" cy="766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E76CA90-3660-9D93-FF31-64BE32D56BE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926719" y="3060198"/>
                <a:ext cx="1591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7F5C5A8-F55D-59CE-6C62-A1830FE74060}"/>
                  </a:ext>
                </a:extLst>
              </p14:cNvPr>
              <p14:cNvContentPartPr/>
              <p14:nvPr/>
            </p14:nvContentPartPr>
            <p14:xfrm>
              <a:off x="10080439" y="2673918"/>
              <a:ext cx="12600" cy="115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7F5C5A8-F55D-59CE-6C62-A1830FE7406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071799" y="2665278"/>
                <a:ext cx="302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CB465F5-AC15-2484-04E5-504F364C77C7}"/>
                  </a:ext>
                </a:extLst>
              </p14:cNvPr>
              <p14:cNvContentPartPr/>
              <p14:nvPr/>
            </p14:nvContentPartPr>
            <p14:xfrm>
              <a:off x="9519559" y="2778678"/>
              <a:ext cx="333000" cy="375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CB465F5-AC15-2484-04E5-504F364C77C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510559" y="2769678"/>
                <a:ext cx="35064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87E5BF5-F82A-CCAC-FEAB-7FD394480980}"/>
                  </a:ext>
                </a:extLst>
              </p14:cNvPr>
              <p14:cNvContentPartPr/>
              <p14:nvPr/>
            </p14:nvContentPartPr>
            <p14:xfrm>
              <a:off x="9626479" y="3259638"/>
              <a:ext cx="415080" cy="180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87E5BF5-F82A-CCAC-FEAB-7FD39448098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17479" y="3250638"/>
                <a:ext cx="4327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E415D69-CA09-ADEA-07DC-3BC2BC3E9F27}"/>
                  </a:ext>
                </a:extLst>
              </p14:cNvPr>
              <p14:cNvContentPartPr/>
              <p14:nvPr/>
            </p14:nvContentPartPr>
            <p14:xfrm>
              <a:off x="11024719" y="3222918"/>
              <a:ext cx="622440" cy="5713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E415D69-CA09-ADEA-07DC-3BC2BC3E9F2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016079" y="3214278"/>
                <a:ext cx="64008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2DD2DF6-AF27-8525-817B-A8214BAE53DE}"/>
                  </a:ext>
                </a:extLst>
              </p14:cNvPr>
              <p14:cNvContentPartPr/>
              <p14:nvPr/>
            </p14:nvContentPartPr>
            <p14:xfrm>
              <a:off x="9104119" y="1976238"/>
              <a:ext cx="393480" cy="4262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2DD2DF6-AF27-8525-817B-A8214BAE53D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095119" y="1967238"/>
                <a:ext cx="411120" cy="44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9E3B989-8A1C-D9BA-CB42-8AAE128DAF69}"/>
              </a:ext>
            </a:extLst>
          </p:cNvPr>
          <p:cNvGrpSpPr/>
          <p:nvPr/>
        </p:nvGrpSpPr>
        <p:grpSpPr>
          <a:xfrm>
            <a:off x="1395079" y="2546838"/>
            <a:ext cx="2955960" cy="1413360"/>
            <a:chOff x="1395079" y="2546838"/>
            <a:chExt cx="2955960" cy="14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6F64E79-963A-0F38-C035-C4E6E446D711}"/>
                    </a:ext>
                  </a:extLst>
                </p14:cNvPr>
                <p14:cNvContentPartPr/>
                <p14:nvPr/>
              </p14:nvContentPartPr>
              <p14:xfrm>
                <a:off x="1395079" y="2546838"/>
                <a:ext cx="276120" cy="65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6F64E79-963A-0F38-C035-C4E6E446D71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86079" y="2537838"/>
                  <a:ext cx="293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E0E3AF-F26B-9E2C-36EF-A1625921FB3A}"/>
                    </a:ext>
                  </a:extLst>
                </p14:cNvPr>
                <p14:cNvContentPartPr/>
                <p14:nvPr/>
              </p14:nvContentPartPr>
              <p14:xfrm>
                <a:off x="1465639" y="2562678"/>
                <a:ext cx="33480" cy="295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E0E3AF-F26B-9E2C-36EF-A1625921FB3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56639" y="2553678"/>
                  <a:ext cx="511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1059073-0FE6-1F87-208F-97923F1357AD}"/>
                    </a:ext>
                  </a:extLst>
                </p14:cNvPr>
                <p14:cNvContentPartPr/>
                <p14:nvPr/>
              </p14:nvContentPartPr>
              <p14:xfrm>
                <a:off x="1631239" y="2675358"/>
                <a:ext cx="149760" cy="218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1059073-0FE6-1F87-208F-97923F1357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22239" y="2666358"/>
                  <a:ext cx="167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E47EE4-BEC4-0E3D-8AAF-D7D5DCE05C81}"/>
                    </a:ext>
                  </a:extLst>
                </p14:cNvPr>
                <p14:cNvContentPartPr/>
                <p14:nvPr/>
              </p14:nvContentPartPr>
              <p14:xfrm>
                <a:off x="1875319" y="2701638"/>
                <a:ext cx="153360" cy="115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E47EE4-BEC4-0E3D-8AAF-D7D5DCE05C8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866679" y="2692638"/>
                  <a:ext cx="171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4358F7-BA55-C157-79F6-775468983B41}"/>
                    </a:ext>
                  </a:extLst>
                </p14:cNvPr>
                <p14:cNvContentPartPr/>
                <p14:nvPr/>
              </p14:nvContentPartPr>
              <p14:xfrm>
                <a:off x="2035519" y="2623158"/>
                <a:ext cx="264600" cy="488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4358F7-BA55-C157-79F6-775468983B4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026879" y="2614158"/>
                  <a:ext cx="2822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CF1D7F-BCE7-D84E-4F8A-DAF99BB52C60}"/>
                    </a:ext>
                  </a:extLst>
                </p14:cNvPr>
                <p14:cNvContentPartPr/>
                <p14:nvPr/>
              </p14:nvContentPartPr>
              <p14:xfrm>
                <a:off x="2664799" y="2548998"/>
                <a:ext cx="223920" cy="598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CF1D7F-BCE7-D84E-4F8A-DAF99BB52C6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656159" y="2539998"/>
                  <a:ext cx="24156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17E460-E497-6352-738E-B0C0344090A4}"/>
                    </a:ext>
                  </a:extLst>
                </p14:cNvPr>
                <p14:cNvContentPartPr/>
                <p14:nvPr/>
              </p14:nvContentPartPr>
              <p14:xfrm>
                <a:off x="3047479" y="2614878"/>
                <a:ext cx="258120" cy="286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17E460-E497-6352-738E-B0C0344090A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38839" y="2605878"/>
                  <a:ext cx="2757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E08386-8B19-BFFF-5E38-F43EE891EC30}"/>
                    </a:ext>
                  </a:extLst>
                </p14:cNvPr>
                <p14:cNvContentPartPr/>
                <p14:nvPr/>
              </p14:nvContentPartPr>
              <p14:xfrm>
                <a:off x="3322879" y="2619558"/>
                <a:ext cx="170640" cy="187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E08386-8B19-BFFF-5E38-F43EE891EC3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313879" y="2610918"/>
                  <a:ext cx="188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7AE1AC4-A9D8-5AC3-2123-DD6F7803A54B}"/>
                    </a:ext>
                  </a:extLst>
                </p14:cNvPr>
                <p14:cNvContentPartPr/>
                <p14:nvPr/>
              </p14:nvContentPartPr>
              <p14:xfrm>
                <a:off x="1681999" y="3477078"/>
                <a:ext cx="78120" cy="483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7AE1AC4-A9D8-5AC3-2123-DD6F7803A54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72999" y="3468078"/>
                  <a:ext cx="957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46430D6-59D5-5AE6-A982-54860FCF89B7}"/>
                    </a:ext>
                  </a:extLst>
                </p14:cNvPr>
                <p14:cNvContentPartPr/>
                <p14:nvPr/>
              </p14:nvContentPartPr>
              <p14:xfrm>
                <a:off x="1828519" y="3410478"/>
                <a:ext cx="136440" cy="209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46430D6-59D5-5AE6-A982-54860FCF89B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19879" y="3401478"/>
                  <a:ext cx="154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7DBC053-B35E-AC17-C680-15183FAF74F2}"/>
                    </a:ext>
                  </a:extLst>
                </p14:cNvPr>
                <p14:cNvContentPartPr/>
                <p14:nvPr/>
              </p14:nvContentPartPr>
              <p14:xfrm>
                <a:off x="1996639" y="3454398"/>
                <a:ext cx="124920" cy="186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7DBC053-B35E-AC17-C680-15183FAF74F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87639" y="3445758"/>
                  <a:ext cx="142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DF5A455-3098-77EE-F3F7-3C77E46974AB}"/>
                    </a:ext>
                  </a:extLst>
                </p14:cNvPr>
                <p14:cNvContentPartPr/>
                <p14:nvPr/>
              </p14:nvContentPartPr>
              <p14:xfrm>
                <a:off x="2129119" y="3492558"/>
                <a:ext cx="52560" cy="183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DF5A455-3098-77EE-F3F7-3C77E46974A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20119" y="3483918"/>
                  <a:ext cx="70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84BC109-0455-E2F6-7DE7-E9697FA51F75}"/>
                    </a:ext>
                  </a:extLst>
                </p14:cNvPr>
                <p14:cNvContentPartPr/>
                <p14:nvPr/>
              </p14:nvContentPartPr>
              <p14:xfrm>
                <a:off x="2208319" y="3479958"/>
                <a:ext cx="105120" cy="117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84BC109-0455-E2F6-7DE7-E9697FA51F7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99319" y="3471318"/>
                  <a:ext cx="122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AC3ACA8-412F-2FD3-BCF4-4333F0C494ED}"/>
                    </a:ext>
                  </a:extLst>
                </p14:cNvPr>
                <p14:cNvContentPartPr/>
                <p14:nvPr/>
              </p14:nvContentPartPr>
              <p14:xfrm>
                <a:off x="2374639" y="3175398"/>
                <a:ext cx="154080" cy="727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AC3ACA8-412F-2FD3-BCF4-4333F0C494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65999" y="3166758"/>
                  <a:ext cx="17172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5C91E5D-2EB4-4EA3-8F8A-1AA137465458}"/>
                    </a:ext>
                  </a:extLst>
                </p14:cNvPr>
                <p14:cNvContentPartPr/>
                <p14:nvPr/>
              </p14:nvContentPartPr>
              <p14:xfrm>
                <a:off x="2989159" y="3272238"/>
                <a:ext cx="97920" cy="192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5C91E5D-2EB4-4EA3-8F8A-1AA13746545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980159" y="3263238"/>
                  <a:ext cx="115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DB3513A-30F3-5761-1B3E-939F3A0997E8}"/>
                    </a:ext>
                  </a:extLst>
                </p14:cNvPr>
                <p14:cNvContentPartPr/>
                <p14:nvPr/>
              </p14:nvContentPartPr>
              <p14:xfrm>
                <a:off x="2935879" y="3278718"/>
                <a:ext cx="77400" cy="131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DB3513A-30F3-5761-1B3E-939F3A0997E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27239" y="3270078"/>
                  <a:ext cx="95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33748B8-1C54-3702-84DD-49ECEE9D03C7}"/>
                    </a:ext>
                  </a:extLst>
                </p14:cNvPr>
                <p14:cNvContentPartPr/>
                <p14:nvPr/>
              </p14:nvContentPartPr>
              <p14:xfrm>
                <a:off x="2839759" y="3286638"/>
                <a:ext cx="236880" cy="646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33748B8-1C54-3702-84DD-49ECEE9D03C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830759" y="3277638"/>
                  <a:ext cx="25452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07267FB-9309-5010-CA65-CA742E4FAC74}"/>
                    </a:ext>
                  </a:extLst>
                </p14:cNvPr>
                <p14:cNvContentPartPr/>
                <p14:nvPr/>
              </p14:nvContentPartPr>
              <p14:xfrm>
                <a:off x="3382639" y="3395718"/>
                <a:ext cx="151920" cy="327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07267FB-9309-5010-CA65-CA742E4FAC7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373999" y="3386718"/>
                  <a:ext cx="169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006A46B-72BF-486B-36E1-A281611148B0}"/>
                    </a:ext>
                  </a:extLst>
                </p14:cNvPr>
                <p14:cNvContentPartPr/>
                <p14:nvPr/>
              </p14:nvContentPartPr>
              <p14:xfrm>
                <a:off x="3533839" y="3513078"/>
                <a:ext cx="187200" cy="159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006A46B-72BF-486B-36E1-A281611148B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24839" y="3504078"/>
                  <a:ext cx="204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BCE02BC-4750-229E-BD45-FCD5F6D071C5}"/>
                    </a:ext>
                  </a:extLst>
                </p14:cNvPr>
                <p14:cNvContentPartPr/>
                <p14:nvPr/>
              </p14:nvContentPartPr>
              <p14:xfrm>
                <a:off x="3705559" y="3217158"/>
                <a:ext cx="279360" cy="471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BCE02BC-4750-229E-BD45-FCD5F6D071C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96559" y="3208158"/>
                  <a:ext cx="2970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801FF80-C34C-FD5F-8A31-63633047BBD6}"/>
                    </a:ext>
                  </a:extLst>
                </p14:cNvPr>
                <p14:cNvContentPartPr/>
                <p14:nvPr/>
              </p14:nvContentPartPr>
              <p14:xfrm>
                <a:off x="3979159" y="3480678"/>
                <a:ext cx="192240" cy="164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801FF80-C34C-FD5F-8A31-63633047BBD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970159" y="3472038"/>
                  <a:ext cx="209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1215A53-619E-E7A3-5DB3-4986B69A354D}"/>
                    </a:ext>
                  </a:extLst>
                </p14:cNvPr>
                <p14:cNvContentPartPr/>
                <p14:nvPr/>
              </p14:nvContentPartPr>
              <p14:xfrm>
                <a:off x="4219279" y="3375558"/>
                <a:ext cx="131760" cy="282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1215A53-619E-E7A3-5DB3-4986B69A354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10279" y="3366918"/>
                  <a:ext cx="14940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0545040-1162-A09F-E205-1701152E6895}"/>
              </a:ext>
            </a:extLst>
          </p:cNvPr>
          <p:cNvGrpSpPr/>
          <p:nvPr/>
        </p:nvGrpSpPr>
        <p:grpSpPr>
          <a:xfrm>
            <a:off x="4607719" y="2907198"/>
            <a:ext cx="1347120" cy="793440"/>
            <a:chOff x="4607719" y="2907198"/>
            <a:chExt cx="1347120" cy="79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2B565A8-F75A-8AF0-EE18-92711EE6AE16}"/>
                    </a:ext>
                  </a:extLst>
                </p14:cNvPr>
                <p14:cNvContentPartPr/>
                <p14:nvPr/>
              </p14:nvContentPartPr>
              <p14:xfrm>
                <a:off x="4607719" y="3426318"/>
                <a:ext cx="149040" cy="185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2B565A8-F75A-8AF0-EE18-92711EE6AE1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99079" y="3417318"/>
                  <a:ext cx="166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71BD0A2-0493-F0DD-DC9F-D8B918AECE8E}"/>
                    </a:ext>
                  </a:extLst>
                </p14:cNvPr>
                <p14:cNvContentPartPr/>
                <p14:nvPr/>
              </p14:nvContentPartPr>
              <p14:xfrm>
                <a:off x="4841359" y="3402918"/>
                <a:ext cx="29520" cy="190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71BD0A2-0493-F0DD-DC9F-D8B918AECE8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32359" y="3393918"/>
                  <a:ext cx="47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76512B3-56AB-B2D8-0101-3C2FA935FCBB}"/>
                    </a:ext>
                  </a:extLst>
                </p14:cNvPr>
                <p14:cNvContentPartPr/>
                <p14:nvPr/>
              </p14:nvContentPartPr>
              <p14:xfrm>
                <a:off x="4886359" y="3352158"/>
                <a:ext cx="5760" cy="15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76512B3-56AB-B2D8-0101-3C2FA935FCB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877719" y="3343518"/>
                  <a:ext cx="23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796D914-6374-5487-C0CF-026443BE9F36}"/>
                    </a:ext>
                  </a:extLst>
                </p14:cNvPr>
                <p14:cNvContentPartPr/>
                <p14:nvPr/>
              </p14:nvContentPartPr>
              <p14:xfrm>
                <a:off x="4943239" y="3407958"/>
                <a:ext cx="88920" cy="270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796D914-6374-5487-C0CF-026443BE9F3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34599" y="3398958"/>
                  <a:ext cx="1065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E7389FB-B93B-F9E2-3F3D-8F452BD91BF3}"/>
                    </a:ext>
                  </a:extLst>
                </p14:cNvPr>
                <p14:cNvContentPartPr/>
                <p14:nvPr/>
              </p14:nvContentPartPr>
              <p14:xfrm>
                <a:off x="5159239" y="3139398"/>
                <a:ext cx="163800" cy="402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E7389FB-B93B-F9E2-3F3D-8F452BD91BF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50239" y="3130398"/>
                  <a:ext cx="1814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8E79379-EABB-5F50-B474-68B374BE2EA3}"/>
                    </a:ext>
                  </a:extLst>
                </p14:cNvPr>
                <p14:cNvContentPartPr/>
                <p14:nvPr/>
              </p14:nvContentPartPr>
              <p14:xfrm>
                <a:off x="5342119" y="3129678"/>
                <a:ext cx="128880" cy="117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8E79379-EABB-5F50-B474-68B374BE2E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33479" y="3121038"/>
                  <a:ext cx="146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D7513D4-258F-68D3-2334-0C55FD184E6A}"/>
                    </a:ext>
                  </a:extLst>
                </p14:cNvPr>
                <p14:cNvContentPartPr/>
                <p14:nvPr/>
              </p14:nvContentPartPr>
              <p14:xfrm>
                <a:off x="5631559" y="2907198"/>
                <a:ext cx="323280" cy="793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D7513D4-258F-68D3-2334-0C55FD184E6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22919" y="2898558"/>
                  <a:ext cx="340920" cy="81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26701AE-A75A-C61E-22F0-2E76CFA6B463}"/>
              </a:ext>
            </a:extLst>
          </p:cNvPr>
          <p:cNvGrpSpPr/>
          <p:nvPr/>
        </p:nvGrpSpPr>
        <p:grpSpPr>
          <a:xfrm>
            <a:off x="756079" y="4188078"/>
            <a:ext cx="402840" cy="556200"/>
            <a:chOff x="756079" y="4188078"/>
            <a:chExt cx="402840" cy="55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37ECCF5-E341-93B9-81DE-7621D8E5F7B3}"/>
                    </a:ext>
                  </a:extLst>
                </p14:cNvPr>
                <p14:cNvContentPartPr/>
                <p14:nvPr/>
              </p14:nvContentPartPr>
              <p14:xfrm>
                <a:off x="756079" y="4501278"/>
                <a:ext cx="19440" cy="243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37ECCF5-E341-93B9-81DE-7621D8E5F7B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7439" y="4492638"/>
                  <a:ext cx="370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632BA1E-6A5F-4695-E545-2F7BBC9288DE}"/>
                    </a:ext>
                  </a:extLst>
                </p14:cNvPr>
                <p14:cNvContentPartPr/>
                <p14:nvPr/>
              </p14:nvContentPartPr>
              <p14:xfrm>
                <a:off x="800719" y="4250358"/>
                <a:ext cx="16200" cy="28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632BA1E-6A5F-4695-E545-2F7BBC9288D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91719" y="4241358"/>
                  <a:ext cx="33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BE5DDED-669F-B745-AC84-449D29453A03}"/>
                    </a:ext>
                  </a:extLst>
                </p14:cNvPr>
                <p14:cNvContentPartPr/>
                <p14:nvPr/>
              </p14:nvContentPartPr>
              <p14:xfrm>
                <a:off x="979639" y="4188078"/>
                <a:ext cx="109800" cy="506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BE5DDED-669F-B745-AC84-449D29453A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70999" y="4179438"/>
                  <a:ext cx="12744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FE54683-9974-EAD6-0796-2B5693893575}"/>
                    </a:ext>
                  </a:extLst>
                </p14:cNvPr>
                <p14:cNvContentPartPr/>
                <p14:nvPr/>
              </p14:nvContentPartPr>
              <p14:xfrm>
                <a:off x="1004119" y="4480038"/>
                <a:ext cx="154800" cy="139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FE54683-9974-EAD6-0796-2B569389357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95479" y="4471038"/>
                  <a:ext cx="1724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E1CD948-065B-D350-7B9A-AAA12F83B90C}"/>
              </a:ext>
            </a:extLst>
          </p:cNvPr>
          <p:cNvGrpSpPr/>
          <p:nvPr/>
        </p:nvGrpSpPr>
        <p:grpSpPr>
          <a:xfrm>
            <a:off x="3687199" y="2682918"/>
            <a:ext cx="29520" cy="205560"/>
            <a:chOff x="3687199" y="2682918"/>
            <a:chExt cx="2952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1419909-1C81-5573-E2B7-7C3CCBB36E3B}"/>
                    </a:ext>
                  </a:extLst>
                </p14:cNvPr>
                <p14:cNvContentPartPr/>
                <p14:nvPr/>
              </p14:nvContentPartPr>
              <p14:xfrm>
                <a:off x="3687199" y="2682918"/>
                <a:ext cx="29520" cy="58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1419909-1C81-5573-E2B7-7C3CCBB36E3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78559" y="2674278"/>
                  <a:ext cx="47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49C2B1A-88BD-5647-EB3C-208C4AD0FBAC}"/>
                    </a:ext>
                  </a:extLst>
                </p14:cNvPr>
                <p14:cNvContentPartPr/>
                <p14:nvPr/>
              </p14:nvContentPartPr>
              <p14:xfrm>
                <a:off x="3692239" y="2873718"/>
                <a:ext cx="6480" cy="14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49C2B1A-88BD-5647-EB3C-208C4AD0FBA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683239" y="2864718"/>
                  <a:ext cx="2412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7684932-BD39-EA4E-33E4-215CB097F93E}"/>
              </a:ext>
            </a:extLst>
          </p:cNvPr>
          <p:cNvGrpSpPr/>
          <p:nvPr/>
        </p:nvGrpSpPr>
        <p:grpSpPr>
          <a:xfrm>
            <a:off x="1639159" y="4050558"/>
            <a:ext cx="3848400" cy="1363680"/>
            <a:chOff x="1639159" y="4050558"/>
            <a:chExt cx="3848400" cy="13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10EBC36-FC32-531A-E0E6-B0883B484B23}"/>
                    </a:ext>
                  </a:extLst>
                </p14:cNvPr>
                <p14:cNvContentPartPr/>
                <p14:nvPr/>
              </p14:nvContentPartPr>
              <p14:xfrm>
                <a:off x="4540759" y="4050558"/>
                <a:ext cx="17280" cy="53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10EBC36-FC32-531A-E0E6-B0883B484B2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32119" y="4041558"/>
                  <a:ext cx="34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DE685D1-483B-4181-14B2-18AB8AD0AF48}"/>
                    </a:ext>
                  </a:extLst>
                </p14:cNvPr>
                <p14:cNvContentPartPr/>
                <p14:nvPr/>
              </p14:nvContentPartPr>
              <p14:xfrm>
                <a:off x="5277319" y="4686318"/>
                <a:ext cx="210240" cy="333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DE685D1-483B-4181-14B2-18AB8AD0AF4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268319" y="4677678"/>
                  <a:ext cx="2278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BA9A1E2-0EE2-2D2C-A342-ED45180C510D}"/>
                    </a:ext>
                  </a:extLst>
                </p14:cNvPr>
                <p14:cNvContentPartPr/>
                <p14:nvPr/>
              </p14:nvContentPartPr>
              <p14:xfrm>
                <a:off x="1639159" y="4314438"/>
                <a:ext cx="337320" cy="109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BA9A1E2-0EE2-2D2C-A342-ED45180C510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630159" y="4305798"/>
                  <a:ext cx="354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C9E4877-8700-1973-42CA-190F7C39FF70}"/>
                    </a:ext>
                  </a:extLst>
                </p14:cNvPr>
                <p14:cNvContentPartPr/>
                <p14:nvPr/>
              </p14:nvContentPartPr>
              <p14:xfrm>
                <a:off x="1777039" y="4327398"/>
                <a:ext cx="30240" cy="363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C9E4877-8700-1973-42CA-190F7C39FF7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768399" y="4318398"/>
                  <a:ext cx="478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4773928-A0CC-8C9F-119B-890D1AEC211A}"/>
                    </a:ext>
                  </a:extLst>
                </p14:cNvPr>
                <p14:cNvContentPartPr/>
                <p14:nvPr/>
              </p14:nvContentPartPr>
              <p14:xfrm>
                <a:off x="1992679" y="4383558"/>
                <a:ext cx="181800" cy="271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4773928-A0CC-8C9F-119B-890D1AEC211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983679" y="4374918"/>
                  <a:ext cx="1994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C62ECD-597E-806E-762B-82A75DC43501}"/>
                    </a:ext>
                  </a:extLst>
                </p14:cNvPr>
                <p14:cNvContentPartPr/>
                <p14:nvPr/>
              </p14:nvContentPartPr>
              <p14:xfrm>
                <a:off x="2227399" y="4454478"/>
                <a:ext cx="197640" cy="141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C62ECD-597E-806E-762B-82A75DC4350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18399" y="4445478"/>
                  <a:ext cx="215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1FFACCB-27D5-7339-3096-99F5FC62AD75}"/>
                    </a:ext>
                  </a:extLst>
                </p14:cNvPr>
                <p14:cNvContentPartPr/>
                <p14:nvPr/>
              </p14:nvContentPartPr>
              <p14:xfrm>
                <a:off x="2417479" y="4312998"/>
                <a:ext cx="140040" cy="493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1FFACCB-27D5-7339-3096-99F5FC62AD7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08839" y="4304358"/>
                  <a:ext cx="15768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2571160-61CE-8838-1865-3C0A5548315A}"/>
                    </a:ext>
                  </a:extLst>
                </p14:cNvPr>
                <p14:cNvContentPartPr/>
                <p14:nvPr/>
              </p14:nvContentPartPr>
              <p14:xfrm>
                <a:off x="2504599" y="4274478"/>
                <a:ext cx="169200" cy="216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2571160-61CE-8838-1865-3C0A554831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495959" y="4265478"/>
                  <a:ext cx="1868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DB764F4-1672-28E8-0B7F-2FAEA2BEF832}"/>
                    </a:ext>
                  </a:extLst>
                </p14:cNvPr>
                <p14:cNvContentPartPr/>
                <p14:nvPr/>
              </p14:nvContentPartPr>
              <p14:xfrm>
                <a:off x="3046759" y="4288158"/>
                <a:ext cx="403560" cy="552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DB764F4-1672-28E8-0B7F-2FAEA2BEF83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038119" y="4279518"/>
                  <a:ext cx="4212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94E546E-82F1-B4ED-C78C-CBDBB720334A}"/>
                    </a:ext>
                  </a:extLst>
                </p14:cNvPr>
                <p14:cNvContentPartPr/>
                <p14:nvPr/>
              </p14:nvContentPartPr>
              <p14:xfrm>
                <a:off x="3717439" y="4210038"/>
                <a:ext cx="33120" cy="462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94E546E-82F1-B4ED-C78C-CBDBB720334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08799" y="4201038"/>
                  <a:ext cx="507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A1532D8-67D6-F07D-076F-DC902006203B}"/>
                    </a:ext>
                  </a:extLst>
                </p14:cNvPr>
                <p14:cNvContentPartPr/>
                <p14:nvPr/>
              </p14:nvContentPartPr>
              <p14:xfrm>
                <a:off x="3845959" y="4509198"/>
                <a:ext cx="115560" cy="38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A1532D8-67D6-F07D-076F-DC902006203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837319" y="4500198"/>
                  <a:ext cx="133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FB8480A-A24E-715C-C2FF-5A987E5FC3B3}"/>
                    </a:ext>
                  </a:extLst>
                </p14:cNvPr>
                <p14:cNvContentPartPr/>
                <p14:nvPr/>
              </p14:nvContentPartPr>
              <p14:xfrm>
                <a:off x="4204879" y="4433238"/>
                <a:ext cx="14400" cy="72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FB8480A-A24E-715C-C2FF-5A987E5FC3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195879" y="4424238"/>
                  <a:ext cx="32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C4F77AE-2075-E478-B1E2-8808D8B09F46}"/>
                    </a:ext>
                  </a:extLst>
                </p14:cNvPr>
                <p14:cNvContentPartPr/>
                <p14:nvPr/>
              </p14:nvContentPartPr>
              <p14:xfrm>
                <a:off x="4216759" y="4671198"/>
                <a:ext cx="8280" cy="42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C4F77AE-2075-E478-B1E2-8808D8B09F4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208119" y="4662198"/>
                  <a:ext cx="259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50EF0F4-D27D-8555-5534-5FAE2753B175}"/>
                    </a:ext>
                  </a:extLst>
                </p14:cNvPr>
                <p14:cNvContentPartPr/>
                <p14:nvPr/>
              </p14:nvContentPartPr>
              <p14:xfrm>
                <a:off x="2233519" y="5106438"/>
                <a:ext cx="55080" cy="307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50EF0F4-D27D-8555-5534-5FAE2753B17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224519" y="5097798"/>
                  <a:ext cx="727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AD4E62E-94A6-A555-B656-52C011CB03AC}"/>
                    </a:ext>
                  </a:extLst>
                </p14:cNvPr>
                <p14:cNvContentPartPr/>
                <p14:nvPr/>
              </p14:nvContentPartPr>
              <p14:xfrm>
                <a:off x="2244679" y="4979358"/>
                <a:ext cx="173160" cy="244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AD4E62E-94A6-A555-B656-52C011CB03A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236039" y="4970358"/>
                  <a:ext cx="190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5AACC46-7A28-A2DC-FDC8-EB89BDC1E5F8}"/>
                    </a:ext>
                  </a:extLst>
                </p14:cNvPr>
                <p14:cNvContentPartPr/>
                <p14:nvPr/>
              </p14:nvContentPartPr>
              <p14:xfrm>
                <a:off x="2445919" y="5023278"/>
                <a:ext cx="96840" cy="156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5AACC46-7A28-A2DC-FDC8-EB89BDC1E5F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437279" y="5014638"/>
                  <a:ext cx="114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E197C37-923E-421F-EE7C-FF909F786FF1}"/>
                    </a:ext>
                  </a:extLst>
                </p14:cNvPr>
                <p14:cNvContentPartPr/>
                <p14:nvPr/>
              </p14:nvContentPartPr>
              <p14:xfrm>
                <a:off x="2614039" y="5078718"/>
                <a:ext cx="204840" cy="120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E197C37-923E-421F-EE7C-FF909F786FF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605399" y="5070078"/>
                  <a:ext cx="222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8275741-909B-9EB5-4E4E-901B0870E330}"/>
                    </a:ext>
                  </a:extLst>
                </p14:cNvPr>
                <p14:cNvContentPartPr/>
                <p14:nvPr/>
              </p14:nvContentPartPr>
              <p14:xfrm>
                <a:off x="2877199" y="4782798"/>
                <a:ext cx="56160" cy="497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8275741-909B-9EB5-4E4E-901B0870E3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868559" y="4773798"/>
                  <a:ext cx="738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E4810F8-9DF3-70F2-ACF1-1EA3A4AF3DC4}"/>
                    </a:ext>
                  </a:extLst>
                </p14:cNvPr>
                <p14:cNvContentPartPr/>
                <p14:nvPr/>
              </p14:nvContentPartPr>
              <p14:xfrm>
                <a:off x="2901679" y="5007798"/>
                <a:ext cx="101160" cy="586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E4810F8-9DF3-70F2-ACF1-1EA3A4AF3DC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893039" y="4999158"/>
                  <a:ext cx="118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2E8D24E-CD3D-D5F9-EAD8-B80F58BE14D2}"/>
                    </a:ext>
                  </a:extLst>
                </p14:cNvPr>
                <p14:cNvContentPartPr/>
                <p14:nvPr/>
              </p14:nvContentPartPr>
              <p14:xfrm>
                <a:off x="3512599" y="4839678"/>
                <a:ext cx="202320" cy="482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2E8D24E-CD3D-D5F9-EAD8-B80F58BE14D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503599" y="4830678"/>
                  <a:ext cx="2199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8D5DB7F-9860-C47F-9E84-C9277C6E09E8}"/>
                    </a:ext>
                  </a:extLst>
                </p14:cNvPr>
                <p14:cNvContentPartPr/>
                <p14:nvPr/>
              </p14:nvContentPartPr>
              <p14:xfrm>
                <a:off x="3873679" y="4827438"/>
                <a:ext cx="171000" cy="1836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8D5DB7F-9860-C47F-9E84-C9277C6E09E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864679" y="4818438"/>
                  <a:ext cx="188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3FF9DD8-FBE4-0FAA-CCC8-AE95455B9EA5}"/>
                    </a:ext>
                  </a:extLst>
                </p14:cNvPr>
                <p14:cNvContentPartPr/>
                <p14:nvPr/>
              </p14:nvContentPartPr>
              <p14:xfrm>
                <a:off x="3803119" y="4840038"/>
                <a:ext cx="113760" cy="137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3FF9DD8-FBE4-0FAA-CCC8-AE95455B9EA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94119" y="4831398"/>
                  <a:ext cx="131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10546F6-6BB9-B277-FC5C-BF3994C88AA1}"/>
                    </a:ext>
                  </a:extLst>
                </p14:cNvPr>
                <p14:cNvContentPartPr/>
                <p14:nvPr/>
              </p14:nvContentPartPr>
              <p14:xfrm>
                <a:off x="4253119" y="4711878"/>
                <a:ext cx="158400" cy="2894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10546F6-6BB9-B277-FC5C-BF3994C88AA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244119" y="4702878"/>
                  <a:ext cx="176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A1923DA-CCF3-FC04-115A-41A12970DD90}"/>
                    </a:ext>
                  </a:extLst>
                </p14:cNvPr>
                <p14:cNvContentPartPr/>
                <p14:nvPr/>
              </p14:nvContentPartPr>
              <p14:xfrm>
                <a:off x="4347799" y="4796118"/>
                <a:ext cx="170640" cy="160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A1923DA-CCF3-FC04-115A-41A12970DD9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338799" y="4787118"/>
                  <a:ext cx="188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42C56F-96D9-EC2D-ECD9-7C1AC402DF39}"/>
                    </a:ext>
                  </a:extLst>
                </p14:cNvPr>
                <p14:cNvContentPartPr/>
                <p14:nvPr/>
              </p14:nvContentPartPr>
              <p14:xfrm>
                <a:off x="4567039" y="4731318"/>
                <a:ext cx="221400" cy="148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42C56F-96D9-EC2D-ECD9-7C1AC402DF3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558399" y="4722318"/>
                  <a:ext cx="2390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A65E07D-6C76-EA1C-5F2F-E28FE53D1975}"/>
                    </a:ext>
                  </a:extLst>
                </p14:cNvPr>
                <p14:cNvContentPartPr/>
                <p14:nvPr/>
              </p14:nvContentPartPr>
              <p14:xfrm>
                <a:off x="4732999" y="4634838"/>
                <a:ext cx="176040" cy="428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A65E07D-6C76-EA1C-5F2F-E28FE53D197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724359" y="4625838"/>
                  <a:ext cx="1936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7CDF557-83B5-8044-C6F3-BD5DE109A492}"/>
                    </a:ext>
                  </a:extLst>
                </p14:cNvPr>
                <p14:cNvContentPartPr/>
                <p14:nvPr/>
              </p14:nvContentPartPr>
              <p14:xfrm>
                <a:off x="4869079" y="4643478"/>
                <a:ext cx="154440" cy="255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7CDF557-83B5-8044-C6F3-BD5DE109A49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860439" y="4634838"/>
                  <a:ext cx="172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505EA1C-8F97-D1EC-42A5-CEB5B80DDCCA}"/>
                    </a:ext>
                  </a:extLst>
                </p14:cNvPr>
                <p14:cNvContentPartPr/>
                <p14:nvPr/>
              </p14:nvContentPartPr>
              <p14:xfrm>
                <a:off x="5068519" y="4596678"/>
                <a:ext cx="158760" cy="2030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505EA1C-8F97-D1EC-42A5-CEB5B80DDCC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059519" y="4587678"/>
                  <a:ext cx="17640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66FC327-D223-00D9-FC8F-D57A18A864A2}"/>
              </a:ext>
            </a:extLst>
          </p:cNvPr>
          <p:cNvGrpSpPr/>
          <p:nvPr/>
        </p:nvGrpSpPr>
        <p:grpSpPr>
          <a:xfrm>
            <a:off x="966319" y="5505678"/>
            <a:ext cx="1411200" cy="985320"/>
            <a:chOff x="966319" y="5505678"/>
            <a:chExt cx="1411200" cy="98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AB13557-366F-7EFA-B3EC-7E70204AED4A}"/>
                    </a:ext>
                  </a:extLst>
                </p14:cNvPr>
                <p14:cNvContentPartPr/>
                <p14:nvPr/>
              </p14:nvContentPartPr>
              <p14:xfrm>
                <a:off x="966319" y="5505678"/>
                <a:ext cx="209160" cy="3427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AB13557-366F-7EFA-B3EC-7E70204AED4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57319" y="5497038"/>
                  <a:ext cx="2268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87E1E9B-FE59-0ED6-8DA6-92528B4E44BE}"/>
                    </a:ext>
                  </a:extLst>
                </p14:cNvPr>
                <p14:cNvContentPartPr/>
                <p14:nvPr/>
              </p14:nvContentPartPr>
              <p14:xfrm>
                <a:off x="1261879" y="5617278"/>
                <a:ext cx="136080" cy="254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87E1E9B-FE59-0ED6-8DA6-92528B4E44B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253239" y="5608278"/>
                  <a:ext cx="1537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39307C0-55AF-DFB8-7603-483F2E67829A}"/>
                    </a:ext>
                  </a:extLst>
                </p14:cNvPr>
                <p14:cNvContentPartPr/>
                <p14:nvPr/>
              </p14:nvContentPartPr>
              <p14:xfrm>
                <a:off x="1469959" y="5531958"/>
                <a:ext cx="252000" cy="3139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39307C0-55AF-DFB8-7603-483F2E6782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61319" y="5522958"/>
                  <a:ext cx="2696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D835BF6-F66E-D576-FDC7-D990BAA720F8}"/>
                    </a:ext>
                  </a:extLst>
                </p14:cNvPr>
                <p14:cNvContentPartPr/>
                <p14:nvPr/>
              </p14:nvContentPartPr>
              <p14:xfrm>
                <a:off x="2039839" y="5589558"/>
                <a:ext cx="7200" cy="5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D835BF6-F66E-D576-FDC7-D990BAA720F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031199" y="5580558"/>
                  <a:ext cx="24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C0A089E-5758-87C5-237A-97F4C0DB4100}"/>
                    </a:ext>
                  </a:extLst>
                </p14:cNvPr>
                <p14:cNvContentPartPr/>
                <p14:nvPr/>
              </p14:nvContentPartPr>
              <p14:xfrm>
                <a:off x="2121199" y="5688918"/>
                <a:ext cx="16200" cy="126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C0A089E-5758-87C5-237A-97F4C0DB410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112199" y="5680278"/>
                  <a:ext cx="33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E20E821-E223-09C5-48AA-DE6CD5DE0C58}"/>
                    </a:ext>
                  </a:extLst>
                </p14:cNvPr>
                <p14:cNvContentPartPr/>
                <p14:nvPr/>
              </p14:nvContentPartPr>
              <p14:xfrm>
                <a:off x="1633399" y="6174918"/>
                <a:ext cx="28080" cy="316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E20E821-E223-09C5-48AA-DE6CD5DE0C5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624399" y="6165918"/>
                  <a:ext cx="457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91E9792-9B18-5950-1905-358065235E16}"/>
                    </a:ext>
                  </a:extLst>
                </p14:cNvPr>
                <p14:cNvContentPartPr/>
                <p14:nvPr/>
              </p14:nvContentPartPr>
              <p14:xfrm>
                <a:off x="1632679" y="6096438"/>
                <a:ext cx="116640" cy="185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91E9792-9B18-5950-1905-358065235E1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624039" y="6087438"/>
                  <a:ext cx="134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A348745-8CFE-0C58-D55D-0E17130B55B0}"/>
                    </a:ext>
                  </a:extLst>
                </p14:cNvPr>
                <p14:cNvContentPartPr/>
                <p14:nvPr/>
              </p14:nvContentPartPr>
              <p14:xfrm>
                <a:off x="1834999" y="6036318"/>
                <a:ext cx="82440" cy="173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A348745-8CFE-0C58-D55D-0E17130B55B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825999" y="6027678"/>
                  <a:ext cx="100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B976F57-782D-5ABB-81C9-0D6D8759ABCA}"/>
                    </a:ext>
                  </a:extLst>
                </p14:cNvPr>
                <p14:cNvContentPartPr/>
                <p14:nvPr/>
              </p14:nvContentPartPr>
              <p14:xfrm>
                <a:off x="1957039" y="5977278"/>
                <a:ext cx="211320" cy="211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B976F57-782D-5ABB-81C9-0D6D8759ABC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948039" y="5968638"/>
                  <a:ext cx="228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35A9F9E-E6D5-B229-6530-1DEF190A38A3}"/>
                    </a:ext>
                  </a:extLst>
                </p14:cNvPr>
                <p14:cNvContentPartPr/>
                <p14:nvPr/>
              </p14:nvContentPartPr>
              <p14:xfrm>
                <a:off x="2202559" y="5772798"/>
                <a:ext cx="94680" cy="4284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35A9F9E-E6D5-B229-6530-1DEF190A38A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193919" y="5764158"/>
                  <a:ext cx="1123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11AA1EB-30E9-9D1C-96DA-9FA3DBB73155}"/>
                    </a:ext>
                  </a:extLst>
                </p14:cNvPr>
                <p14:cNvContentPartPr/>
                <p14:nvPr/>
              </p14:nvContentPartPr>
              <p14:xfrm>
                <a:off x="2225599" y="5919678"/>
                <a:ext cx="151920" cy="112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11AA1EB-30E9-9D1C-96DA-9FA3DBB7315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216959" y="5910678"/>
                  <a:ext cx="1695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1C0DE03-4460-A51E-0EA9-1272137269A2}"/>
              </a:ext>
            </a:extLst>
          </p:cNvPr>
          <p:cNvGrpSpPr/>
          <p:nvPr/>
        </p:nvGrpSpPr>
        <p:grpSpPr>
          <a:xfrm>
            <a:off x="2701159" y="5421798"/>
            <a:ext cx="1324080" cy="800640"/>
            <a:chOff x="2701159" y="5421798"/>
            <a:chExt cx="1324080" cy="80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5A904F8-1A6D-C9EA-AC9D-F9261817CE35}"/>
                    </a:ext>
                  </a:extLst>
                </p14:cNvPr>
                <p14:cNvContentPartPr/>
                <p14:nvPr/>
              </p14:nvContentPartPr>
              <p14:xfrm>
                <a:off x="2701159" y="5791158"/>
                <a:ext cx="151920" cy="431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5A904F8-1A6D-C9EA-AC9D-F9261817CE3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92159" y="5782158"/>
                  <a:ext cx="1695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7B467A5-2282-CF89-A11F-BD784B0F0CE1}"/>
                    </a:ext>
                  </a:extLst>
                </p14:cNvPr>
                <p14:cNvContentPartPr/>
                <p14:nvPr/>
              </p14:nvContentPartPr>
              <p14:xfrm>
                <a:off x="2912839" y="5829678"/>
                <a:ext cx="93960" cy="173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7B467A5-2282-CF89-A11F-BD784B0F0CE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04199" y="5820678"/>
                  <a:ext cx="111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D301FDD-E62B-9AEB-004C-F0974699CDA5}"/>
                    </a:ext>
                  </a:extLst>
                </p14:cNvPr>
                <p14:cNvContentPartPr/>
                <p14:nvPr/>
              </p14:nvContentPartPr>
              <p14:xfrm>
                <a:off x="2873239" y="5892678"/>
                <a:ext cx="36720" cy="156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D301FDD-E62B-9AEB-004C-F0974699CDA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64599" y="5884038"/>
                  <a:ext cx="54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3A11CF5-28B8-ED07-15D6-65FEBF44C9E6}"/>
                    </a:ext>
                  </a:extLst>
                </p14:cNvPr>
                <p14:cNvContentPartPr/>
                <p14:nvPr/>
              </p14:nvContentPartPr>
              <p14:xfrm>
                <a:off x="3212359" y="5711958"/>
                <a:ext cx="70920" cy="65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3A11CF5-28B8-ED07-15D6-65FEBF44C9E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203719" y="5702958"/>
                  <a:ext cx="885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F63DAF6-279F-6B85-9BCC-34B9E574DCCE}"/>
                    </a:ext>
                  </a:extLst>
                </p14:cNvPr>
                <p14:cNvContentPartPr/>
                <p14:nvPr/>
              </p14:nvContentPartPr>
              <p14:xfrm>
                <a:off x="3177079" y="5704758"/>
                <a:ext cx="132840" cy="3700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F63DAF6-279F-6B85-9BCC-34B9E574DCC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168439" y="5696118"/>
                  <a:ext cx="1504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BB34783-FE67-D112-BD75-5EB1C5130BFD}"/>
                    </a:ext>
                  </a:extLst>
                </p14:cNvPr>
                <p14:cNvContentPartPr/>
                <p14:nvPr/>
              </p14:nvContentPartPr>
              <p14:xfrm>
                <a:off x="3360679" y="5650758"/>
                <a:ext cx="403200" cy="2246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BB34783-FE67-D112-BD75-5EB1C5130BF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351679" y="5642118"/>
                  <a:ext cx="420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A06267F-41AA-0C68-5B16-82B61E301FD0}"/>
                    </a:ext>
                  </a:extLst>
                </p14:cNvPr>
                <p14:cNvContentPartPr/>
                <p14:nvPr/>
              </p14:nvContentPartPr>
              <p14:xfrm>
                <a:off x="3821119" y="5421798"/>
                <a:ext cx="204120" cy="3744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A06267F-41AA-0C68-5B16-82B61E301FD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812479" y="5413158"/>
                  <a:ext cx="221760" cy="39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6308078-D9E1-B575-5F42-9D6DCEC3840A}"/>
              </a:ext>
            </a:extLst>
          </p:cNvPr>
          <p:cNvGrpSpPr/>
          <p:nvPr/>
        </p:nvGrpSpPr>
        <p:grpSpPr>
          <a:xfrm>
            <a:off x="4216759" y="5299758"/>
            <a:ext cx="493200" cy="804240"/>
            <a:chOff x="4216759" y="5299758"/>
            <a:chExt cx="493200" cy="80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772C072-4C2D-F38A-2AEE-AEB30794DFCD}"/>
                    </a:ext>
                  </a:extLst>
                </p14:cNvPr>
                <p14:cNvContentPartPr/>
                <p14:nvPr/>
              </p14:nvContentPartPr>
              <p14:xfrm>
                <a:off x="4226479" y="5302638"/>
                <a:ext cx="97560" cy="1472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772C072-4C2D-F38A-2AEE-AEB30794DFC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17839" y="5293638"/>
                  <a:ext cx="115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14E469-DD42-7AF0-EC3B-023D9B025596}"/>
                    </a:ext>
                  </a:extLst>
                </p14:cNvPr>
                <p14:cNvContentPartPr/>
                <p14:nvPr/>
              </p14:nvContentPartPr>
              <p14:xfrm>
                <a:off x="4216759" y="5299758"/>
                <a:ext cx="493200" cy="804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514E469-DD42-7AF0-EC3B-023D9B02559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8119" y="5290758"/>
                  <a:ext cx="510840" cy="82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A6170ECF-C80D-1621-FBFD-0C0D53875139}"/>
              </a:ext>
            </a:extLst>
          </p:cNvPr>
          <p:cNvGrpSpPr/>
          <p:nvPr/>
        </p:nvGrpSpPr>
        <p:grpSpPr>
          <a:xfrm>
            <a:off x="6427519" y="3412998"/>
            <a:ext cx="4816080" cy="3226680"/>
            <a:chOff x="6427519" y="3412998"/>
            <a:chExt cx="4816080" cy="32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CC363A7-63E5-B6DF-74A6-8ADED99D0AF0}"/>
                    </a:ext>
                  </a:extLst>
                </p14:cNvPr>
                <p14:cNvContentPartPr/>
                <p14:nvPr/>
              </p14:nvContentPartPr>
              <p14:xfrm>
                <a:off x="10164679" y="3472038"/>
                <a:ext cx="711000" cy="322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CC363A7-63E5-B6DF-74A6-8ADED99D0AF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155679" y="3463038"/>
                  <a:ext cx="7286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DFDF367-F45D-3879-7087-A6E4DC117DA6}"/>
                    </a:ext>
                  </a:extLst>
                </p14:cNvPr>
                <p14:cNvContentPartPr/>
                <p14:nvPr/>
              </p14:nvContentPartPr>
              <p14:xfrm>
                <a:off x="10755079" y="3864078"/>
                <a:ext cx="33120" cy="10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DFDF367-F45D-3879-7087-A6E4DC117DA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746439" y="3855078"/>
                  <a:ext cx="50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162BBAC-8EDD-C559-1151-43F3040EE2E7}"/>
                    </a:ext>
                  </a:extLst>
                </p14:cNvPr>
                <p14:cNvContentPartPr/>
                <p14:nvPr/>
              </p14:nvContentPartPr>
              <p14:xfrm>
                <a:off x="10424959" y="3426318"/>
                <a:ext cx="168120" cy="520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162BBAC-8EDD-C559-1151-43F3040EE2E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416319" y="3417678"/>
                  <a:ext cx="1857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AF32420-EF05-2BF5-3615-A44FBA9E5768}"/>
                    </a:ext>
                  </a:extLst>
                </p14:cNvPr>
                <p14:cNvContentPartPr/>
                <p14:nvPr/>
              </p14:nvContentPartPr>
              <p14:xfrm>
                <a:off x="10159999" y="3412998"/>
                <a:ext cx="162720" cy="22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AF32420-EF05-2BF5-3615-A44FBA9E576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150999" y="3403998"/>
                  <a:ext cx="180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5BC5FFF-A365-5D57-4972-E6439142B8D6}"/>
                    </a:ext>
                  </a:extLst>
                </p14:cNvPr>
                <p14:cNvContentPartPr/>
                <p14:nvPr/>
              </p14:nvContentPartPr>
              <p14:xfrm>
                <a:off x="9815839" y="4192398"/>
                <a:ext cx="1288440" cy="99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5BC5FFF-A365-5D57-4972-E6439142B8D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807199" y="4183398"/>
                  <a:ext cx="1306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F929E79-3876-42BF-8952-84D0871153DE}"/>
                    </a:ext>
                  </a:extLst>
                </p14:cNvPr>
                <p14:cNvContentPartPr/>
                <p14:nvPr/>
              </p14:nvContentPartPr>
              <p14:xfrm>
                <a:off x="9689119" y="3573198"/>
                <a:ext cx="481320" cy="395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F929E79-3876-42BF-8952-84D0871153D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80479" y="3564558"/>
                  <a:ext cx="4989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C1175C9-E97E-27E9-7C76-168BCA3EB2E2}"/>
                    </a:ext>
                  </a:extLst>
                </p14:cNvPr>
                <p14:cNvContentPartPr/>
                <p14:nvPr/>
              </p14:nvContentPartPr>
              <p14:xfrm>
                <a:off x="9463759" y="3785958"/>
                <a:ext cx="3600" cy="4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C1175C9-E97E-27E9-7C76-168BCA3EB2E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455119" y="3776958"/>
                  <a:ext cx="21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90CA23D-36FC-60E4-D040-F9E575BD5E83}"/>
                    </a:ext>
                  </a:extLst>
                </p14:cNvPr>
                <p14:cNvContentPartPr/>
                <p14:nvPr/>
              </p14:nvContentPartPr>
              <p14:xfrm>
                <a:off x="11046679" y="4586598"/>
                <a:ext cx="196920" cy="365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90CA23D-36FC-60E4-D040-F9E575BD5E8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038039" y="4577598"/>
                  <a:ext cx="2145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D8A23F7-D6E8-DF05-5D95-AEF1447585D9}"/>
                    </a:ext>
                  </a:extLst>
                </p14:cNvPr>
                <p14:cNvContentPartPr/>
                <p14:nvPr/>
              </p14:nvContentPartPr>
              <p14:xfrm>
                <a:off x="10551319" y="4437198"/>
                <a:ext cx="352800" cy="2268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D8A23F7-D6E8-DF05-5D95-AEF1447585D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542319" y="4428198"/>
                  <a:ext cx="370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A531F37-33E3-6C26-B8F2-8DFF7AE0845E}"/>
                    </a:ext>
                  </a:extLst>
                </p14:cNvPr>
                <p14:cNvContentPartPr/>
                <p14:nvPr/>
              </p14:nvContentPartPr>
              <p14:xfrm>
                <a:off x="10555999" y="4503438"/>
                <a:ext cx="312480" cy="41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A531F37-33E3-6C26-B8F2-8DFF7AE0845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547359" y="4494438"/>
                  <a:ext cx="3301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7E944FF-9CED-82D1-B779-169493479C37}"/>
                    </a:ext>
                  </a:extLst>
                </p14:cNvPr>
                <p14:cNvContentPartPr/>
                <p14:nvPr/>
              </p14:nvContentPartPr>
              <p14:xfrm>
                <a:off x="10032919" y="4483638"/>
                <a:ext cx="556560" cy="300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7E944FF-9CED-82D1-B779-169493479C3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024279" y="4474638"/>
                  <a:ext cx="5742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2F1984E-67B6-4B07-ABB7-D3CB555FAF5D}"/>
                    </a:ext>
                  </a:extLst>
                </p14:cNvPr>
                <p14:cNvContentPartPr/>
                <p14:nvPr/>
              </p14:nvContentPartPr>
              <p14:xfrm>
                <a:off x="10251799" y="4611438"/>
                <a:ext cx="77400" cy="86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2F1984E-67B6-4B07-ABB7-D3CB555FAF5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242799" y="4602798"/>
                  <a:ext cx="95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2C13CE7-5C2E-1CF1-D1CD-7CBAB30D0237}"/>
                    </a:ext>
                  </a:extLst>
                </p14:cNvPr>
                <p14:cNvContentPartPr/>
                <p14:nvPr/>
              </p14:nvContentPartPr>
              <p14:xfrm>
                <a:off x="10727359" y="4938678"/>
                <a:ext cx="473400" cy="4964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2C13CE7-5C2E-1CF1-D1CD-7CBAB30D023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718719" y="4929678"/>
                  <a:ext cx="4910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8E3E80C-A099-1612-EDA0-8BCB2BAA2A57}"/>
                    </a:ext>
                  </a:extLst>
                </p14:cNvPr>
                <p14:cNvContentPartPr/>
                <p14:nvPr/>
              </p14:nvContentPartPr>
              <p14:xfrm>
                <a:off x="10316959" y="5392278"/>
                <a:ext cx="192240" cy="1198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8E3E80C-A099-1612-EDA0-8BCB2BAA2A5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307959" y="5383638"/>
                  <a:ext cx="209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E93386E-FD9E-2254-2100-7C4BD3F25593}"/>
                    </a:ext>
                  </a:extLst>
                </p14:cNvPr>
                <p14:cNvContentPartPr/>
                <p14:nvPr/>
              </p14:nvContentPartPr>
              <p14:xfrm>
                <a:off x="10544119" y="5196438"/>
                <a:ext cx="9720" cy="25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E93386E-FD9E-2254-2100-7C4BD3F2559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535479" y="5187438"/>
                  <a:ext cx="27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012D0A2-7853-0118-6AFA-AA601234D3AB}"/>
                    </a:ext>
                  </a:extLst>
                </p14:cNvPr>
                <p14:cNvContentPartPr/>
                <p14:nvPr/>
              </p14:nvContentPartPr>
              <p14:xfrm>
                <a:off x="10231279" y="5150718"/>
                <a:ext cx="218880" cy="1897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012D0A2-7853-0118-6AFA-AA601234D3A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222279" y="5142078"/>
                  <a:ext cx="236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B2184E4-5717-4089-B56A-22B356B72369}"/>
                    </a:ext>
                  </a:extLst>
                </p14:cNvPr>
                <p14:cNvContentPartPr/>
                <p14:nvPr/>
              </p14:nvContentPartPr>
              <p14:xfrm>
                <a:off x="9638719" y="5093118"/>
                <a:ext cx="394560" cy="4150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B2184E4-5717-4089-B56A-22B356B7236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629719" y="5084118"/>
                  <a:ext cx="4122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80D0C8F-84A8-D60C-E09F-2719165B160D}"/>
                    </a:ext>
                  </a:extLst>
                </p14:cNvPr>
                <p14:cNvContentPartPr/>
                <p14:nvPr/>
              </p14:nvContentPartPr>
              <p14:xfrm>
                <a:off x="9861919" y="5240358"/>
                <a:ext cx="20160" cy="205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80D0C8F-84A8-D60C-E09F-2719165B160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852919" y="5231718"/>
                  <a:ext cx="37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38FDF56-05F9-6131-D647-D5E7C34ABA16}"/>
                    </a:ext>
                  </a:extLst>
                </p14:cNvPr>
                <p14:cNvContentPartPr/>
                <p14:nvPr/>
              </p14:nvContentPartPr>
              <p14:xfrm>
                <a:off x="9602719" y="4533318"/>
                <a:ext cx="164520" cy="284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38FDF56-05F9-6131-D647-D5E7C34ABA1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593719" y="4524678"/>
                  <a:ext cx="182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199101D-0CB0-A638-5A75-AC025869EF87}"/>
                    </a:ext>
                  </a:extLst>
                </p14:cNvPr>
                <p14:cNvContentPartPr/>
                <p14:nvPr/>
              </p14:nvContentPartPr>
              <p14:xfrm>
                <a:off x="9533959" y="4473918"/>
                <a:ext cx="274320" cy="33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199101D-0CB0-A638-5A75-AC025869EF8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524959" y="4465278"/>
                  <a:ext cx="291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02C4BAF-BFE3-0B2B-FB34-EE9A83E707C6}"/>
                    </a:ext>
                  </a:extLst>
                </p14:cNvPr>
                <p14:cNvContentPartPr/>
                <p14:nvPr/>
              </p14:nvContentPartPr>
              <p14:xfrm>
                <a:off x="9425239" y="4405158"/>
                <a:ext cx="140040" cy="2739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02C4BAF-BFE3-0B2B-FB34-EE9A83E707C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416239" y="4396518"/>
                  <a:ext cx="1576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2D974C2-AA5E-A756-6070-5D96DBB74C2D}"/>
                    </a:ext>
                  </a:extLst>
                </p14:cNvPr>
                <p14:cNvContentPartPr/>
                <p14:nvPr/>
              </p14:nvContentPartPr>
              <p14:xfrm>
                <a:off x="8969479" y="4319478"/>
                <a:ext cx="77760" cy="2394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2D974C2-AA5E-A756-6070-5D96DBB74C2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960479" y="4310838"/>
                  <a:ext cx="95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3092F1A-8BF6-2B57-E008-D8A6D9E47F51}"/>
                    </a:ext>
                  </a:extLst>
                </p14:cNvPr>
                <p14:cNvContentPartPr/>
                <p14:nvPr/>
              </p14:nvContentPartPr>
              <p14:xfrm>
                <a:off x="8175319" y="4459518"/>
                <a:ext cx="714240" cy="151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3092F1A-8BF6-2B57-E008-D8A6D9E47F5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166679" y="4450518"/>
                  <a:ext cx="731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9490740-492C-3076-56AE-9539A3980321}"/>
                    </a:ext>
                  </a:extLst>
                </p14:cNvPr>
                <p14:cNvContentPartPr/>
                <p14:nvPr/>
              </p14:nvContentPartPr>
              <p14:xfrm>
                <a:off x="8479159" y="4295358"/>
                <a:ext cx="291600" cy="846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9490740-492C-3076-56AE-9539A398032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470159" y="4286718"/>
                  <a:ext cx="3092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5E7A5EB-C400-D07C-4703-93575F9569B3}"/>
                    </a:ext>
                  </a:extLst>
                </p14:cNvPr>
                <p14:cNvContentPartPr/>
                <p14:nvPr/>
              </p14:nvContentPartPr>
              <p14:xfrm>
                <a:off x="8015839" y="4413078"/>
                <a:ext cx="201600" cy="1346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5E7A5EB-C400-D07C-4703-93575F9569B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006839" y="4404078"/>
                  <a:ext cx="219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A10C339-9A36-421C-ADBA-986DEB4E0056}"/>
                    </a:ext>
                  </a:extLst>
                </p14:cNvPr>
                <p14:cNvContentPartPr/>
                <p14:nvPr/>
              </p14:nvContentPartPr>
              <p14:xfrm>
                <a:off x="7803439" y="4313718"/>
                <a:ext cx="392760" cy="682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A10C339-9A36-421C-ADBA-986DEB4E005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794439" y="4305078"/>
                  <a:ext cx="41040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2A2A2D5-B6CA-C784-19D6-8E5CB03B7BE4}"/>
                    </a:ext>
                  </a:extLst>
                </p14:cNvPr>
                <p14:cNvContentPartPr/>
                <p14:nvPr/>
              </p14:nvContentPartPr>
              <p14:xfrm>
                <a:off x="7695439" y="4191318"/>
                <a:ext cx="57960" cy="371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2A2A2D5-B6CA-C784-19D6-8E5CB03B7BE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686799" y="4182318"/>
                  <a:ext cx="756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45367E3-1BD5-5589-0C8F-3A9CF0BD954B}"/>
                    </a:ext>
                  </a:extLst>
                </p14:cNvPr>
                <p14:cNvContentPartPr/>
                <p14:nvPr/>
              </p14:nvContentPartPr>
              <p14:xfrm>
                <a:off x="7116199" y="4372398"/>
                <a:ext cx="518400" cy="198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45367E3-1BD5-5589-0C8F-3A9CF0BD954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107559" y="4363398"/>
                  <a:ext cx="536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78CCC99-47D8-A01B-D68D-FD96A6E31E97}"/>
                    </a:ext>
                  </a:extLst>
                </p14:cNvPr>
                <p14:cNvContentPartPr/>
                <p14:nvPr/>
              </p14:nvContentPartPr>
              <p14:xfrm>
                <a:off x="7360279" y="4305798"/>
                <a:ext cx="130680" cy="554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78CCC99-47D8-A01B-D68D-FD96A6E31E9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351639" y="4297158"/>
                  <a:ext cx="1483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E31D252-AD5B-4170-ED79-13A3CC61C984}"/>
                    </a:ext>
                  </a:extLst>
                </p14:cNvPr>
                <p14:cNvContentPartPr/>
                <p14:nvPr/>
              </p14:nvContentPartPr>
              <p14:xfrm>
                <a:off x="7207999" y="4281678"/>
                <a:ext cx="37440" cy="183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E31D252-AD5B-4170-ED79-13A3CC61C98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199359" y="4272678"/>
                  <a:ext cx="55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9F7022B-1BA8-E73C-5F00-D1A71A98AAD4}"/>
                    </a:ext>
                  </a:extLst>
                </p14:cNvPr>
                <p14:cNvContentPartPr/>
                <p14:nvPr/>
              </p14:nvContentPartPr>
              <p14:xfrm>
                <a:off x="6797239" y="4286358"/>
                <a:ext cx="225000" cy="6040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9F7022B-1BA8-E73C-5F00-D1A71A98AAD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788239" y="4277358"/>
                  <a:ext cx="2426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3A381AA-2F2C-8CCC-9C63-518FBA5A3EEF}"/>
                    </a:ext>
                  </a:extLst>
                </p14:cNvPr>
                <p14:cNvContentPartPr/>
                <p14:nvPr/>
              </p14:nvContentPartPr>
              <p14:xfrm>
                <a:off x="6585919" y="4415238"/>
                <a:ext cx="242280" cy="2570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3A381AA-2F2C-8CCC-9C63-518FBA5A3EE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577279" y="4406238"/>
                  <a:ext cx="2599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F4B8DB6-B2A2-9700-920D-7F2FECD333F0}"/>
                    </a:ext>
                  </a:extLst>
                </p14:cNvPr>
                <p14:cNvContentPartPr/>
                <p14:nvPr/>
              </p14:nvContentPartPr>
              <p14:xfrm>
                <a:off x="6664399" y="4415238"/>
                <a:ext cx="49680" cy="460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F4B8DB6-B2A2-9700-920D-7F2FECD333F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655399" y="4406238"/>
                  <a:ext cx="67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B97EF92-921B-E715-B556-E93FE028252B}"/>
                    </a:ext>
                  </a:extLst>
                </p14:cNvPr>
                <p14:cNvContentPartPr/>
                <p14:nvPr/>
              </p14:nvContentPartPr>
              <p14:xfrm>
                <a:off x="6875359" y="4077558"/>
                <a:ext cx="159840" cy="1731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B97EF92-921B-E715-B556-E93FE028252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866359" y="4068918"/>
                  <a:ext cx="177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3F9E70A-A33E-04DC-55AC-9CC925BD5EFD}"/>
                    </a:ext>
                  </a:extLst>
                </p14:cNvPr>
                <p14:cNvContentPartPr/>
                <p14:nvPr/>
              </p14:nvContentPartPr>
              <p14:xfrm>
                <a:off x="8691919" y="4849758"/>
                <a:ext cx="27000" cy="2376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3F9E70A-A33E-04DC-55AC-9CC925BD5EF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682919" y="4840758"/>
                  <a:ext cx="44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B7E9A9E-E826-0BC2-19D0-B6671BF89F46}"/>
                    </a:ext>
                  </a:extLst>
                </p14:cNvPr>
                <p14:cNvContentPartPr/>
                <p14:nvPr/>
              </p14:nvContentPartPr>
              <p14:xfrm>
                <a:off x="8764999" y="4975758"/>
                <a:ext cx="60480" cy="367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B7E9A9E-E826-0BC2-19D0-B6671BF89F4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755999" y="4967118"/>
                  <a:ext cx="78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0CFB5F6-8717-2E0B-C4CF-733BE2C771A1}"/>
                    </a:ext>
                  </a:extLst>
                </p14:cNvPr>
                <p14:cNvContentPartPr/>
                <p14:nvPr/>
              </p14:nvContentPartPr>
              <p14:xfrm>
                <a:off x="8906839" y="4978278"/>
                <a:ext cx="65520" cy="464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0CFB5F6-8717-2E0B-C4CF-733BE2C771A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897839" y="4969278"/>
                  <a:ext cx="83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695FF90-7B36-F51E-40FF-C0636F083ACB}"/>
                    </a:ext>
                  </a:extLst>
                </p14:cNvPr>
                <p14:cNvContentPartPr/>
                <p14:nvPr/>
              </p14:nvContentPartPr>
              <p14:xfrm>
                <a:off x="9055879" y="4874598"/>
                <a:ext cx="169920" cy="1893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695FF90-7B36-F51E-40FF-C0636F083AC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046879" y="4865958"/>
                  <a:ext cx="187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DE3F60F-56DD-A330-8032-A03965B2FD17}"/>
                    </a:ext>
                  </a:extLst>
                </p14:cNvPr>
                <p14:cNvContentPartPr/>
                <p14:nvPr/>
              </p14:nvContentPartPr>
              <p14:xfrm>
                <a:off x="9222919" y="4847958"/>
                <a:ext cx="145800" cy="2311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DE3F60F-56DD-A330-8032-A03965B2FD1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214279" y="4839318"/>
                  <a:ext cx="163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5F368CD-4A71-C540-7E30-3CE469886797}"/>
                    </a:ext>
                  </a:extLst>
                </p14:cNvPr>
                <p14:cNvContentPartPr/>
                <p14:nvPr/>
              </p14:nvContentPartPr>
              <p14:xfrm>
                <a:off x="9103399" y="4928958"/>
                <a:ext cx="407520" cy="3128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5F368CD-4A71-C540-7E30-3CE46988679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094399" y="4920318"/>
                  <a:ext cx="4251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0DF2202-7BF5-0B81-24D8-D74C568ACDE7}"/>
                    </a:ext>
                  </a:extLst>
                </p14:cNvPr>
                <p14:cNvContentPartPr/>
                <p14:nvPr/>
              </p14:nvContentPartPr>
              <p14:xfrm>
                <a:off x="8294839" y="5229558"/>
                <a:ext cx="1104480" cy="464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0DF2202-7BF5-0B81-24D8-D74C568ACDE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286199" y="5220558"/>
                  <a:ext cx="11221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66A296F-B988-E4F2-7143-1C8BBB0F1A77}"/>
                    </a:ext>
                  </a:extLst>
                </p14:cNvPr>
                <p14:cNvContentPartPr/>
                <p14:nvPr/>
              </p14:nvContentPartPr>
              <p14:xfrm>
                <a:off x="8157679" y="4741758"/>
                <a:ext cx="290160" cy="3888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66A296F-B988-E4F2-7143-1C8BBB0F1A7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149039" y="4733118"/>
                  <a:ext cx="3078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B3A9B7D-22F4-BB27-ECF2-C9DADCE3E625}"/>
                    </a:ext>
                  </a:extLst>
                </p14:cNvPr>
                <p14:cNvContentPartPr/>
                <p14:nvPr/>
              </p14:nvContentPartPr>
              <p14:xfrm>
                <a:off x="8777239" y="5519358"/>
                <a:ext cx="736200" cy="1108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B3A9B7D-22F4-BB27-ECF2-C9DADCE3E62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768599" y="5510358"/>
                  <a:ext cx="753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A54DC47-78A3-0CCD-E28B-FC3CC13A2B15}"/>
                    </a:ext>
                  </a:extLst>
                </p14:cNvPr>
                <p14:cNvContentPartPr/>
                <p14:nvPr/>
              </p14:nvContentPartPr>
              <p14:xfrm>
                <a:off x="7816759" y="5523678"/>
                <a:ext cx="550800" cy="1756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A54DC47-78A3-0CCD-E28B-FC3CC13A2B1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807759" y="5514678"/>
                  <a:ext cx="568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0B16305-EA2D-F9AC-147E-F73F7801A934}"/>
                    </a:ext>
                  </a:extLst>
                </p14:cNvPr>
                <p14:cNvContentPartPr/>
                <p14:nvPr/>
              </p14:nvContentPartPr>
              <p14:xfrm>
                <a:off x="8131399" y="5761998"/>
                <a:ext cx="165240" cy="867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0B16305-EA2D-F9AC-147E-F73F7801A93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122759" y="5752998"/>
                  <a:ext cx="182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96377B-CF4C-12B1-29A2-3960696029DB}"/>
                    </a:ext>
                  </a:extLst>
                </p14:cNvPr>
                <p14:cNvContentPartPr/>
                <p14:nvPr/>
              </p14:nvContentPartPr>
              <p14:xfrm>
                <a:off x="7819279" y="5338278"/>
                <a:ext cx="760320" cy="1522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96377B-CF4C-12B1-29A2-3960696029D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810279" y="5329278"/>
                  <a:ext cx="777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BE25D82-70F1-98D6-EC62-75C367F736AE}"/>
                    </a:ext>
                  </a:extLst>
                </p14:cNvPr>
                <p14:cNvContentPartPr/>
                <p14:nvPr/>
              </p14:nvContentPartPr>
              <p14:xfrm>
                <a:off x="7593199" y="5507838"/>
                <a:ext cx="98280" cy="1738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BE25D82-70F1-98D6-EC62-75C367F736A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584559" y="5498838"/>
                  <a:ext cx="115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13E181A-BD62-FE17-BBB2-FE332F2F4F84}"/>
                    </a:ext>
                  </a:extLst>
                </p14:cNvPr>
                <p14:cNvContentPartPr/>
                <p14:nvPr/>
              </p14:nvContentPartPr>
              <p14:xfrm>
                <a:off x="7144639" y="5531958"/>
                <a:ext cx="446040" cy="2484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13E181A-BD62-FE17-BBB2-FE332F2F4F8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135639" y="5523318"/>
                  <a:ext cx="463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5FED6D1-3371-B266-BD4C-16CD1074AF6A}"/>
                    </a:ext>
                  </a:extLst>
                </p14:cNvPr>
                <p14:cNvContentPartPr/>
                <p14:nvPr/>
              </p14:nvContentPartPr>
              <p14:xfrm>
                <a:off x="7459999" y="5363478"/>
                <a:ext cx="26640" cy="349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5FED6D1-3371-B266-BD4C-16CD1074AF6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451359" y="5354478"/>
                  <a:ext cx="44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1801B48-A273-DD6B-9D94-D588F968403D}"/>
                    </a:ext>
                  </a:extLst>
                </p14:cNvPr>
                <p14:cNvContentPartPr/>
                <p14:nvPr/>
              </p14:nvContentPartPr>
              <p14:xfrm>
                <a:off x="7228879" y="5421438"/>
                <a:ext cx="233280" cy="3290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1801B48-A273-DD6B-9D94-D588F968403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219879" y="5412798"/>
                  <a:ext cx="2509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EB47659-B9AB-3EAC-A05D-840F93410F96}"/>
                    </a:ext>
                  </a:extLst>
                </p14:cNvPr>
                <p14:cNvContentPartPr/>
                <p14:nvPr/>
              </p14:nvContentPartPr>
              <p14:xfrm>
                <a:off x="9356119" y="5455278"/>
                <a:ext cx="39240" cy="252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EB47659-B9AB-3EAC-A05D-840F93410F96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347479" y="5446278"/>
                  <a:ext cx="56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83A66AF-6635-0977-C7CF-C4344ADFBEC7}"/>
                    </a:ext>
                  </a:extLst>
                </p14:cNvPr>
                <p14:cNvContentPartPr/>
                <p14:nvPr/>
              </p14:nvContentPartPr>
              <p14:xfrm>
                <a:off x="8710639" y="5509278"/>
                <a:ext cx="814320" cy="9720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83A66AF-6635-0977-C7CF-C4344ADFBEC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701639" y="5500638"/>
                  <a:ext cx="831960" cy="9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A7EA68E-C34C-F9B2-BA2C-9A0BF85337F1}"/>
                    </a:ext>
                  </a:extLst>
                </p14:cNvPr>
                <p14:cNvContentPartPr/>
                <p14:nvPr/>
              </p14:nvContentPartPr>
              <p14:xfrm>
                <a:off x="7962199" y="6201918"/>
                <a:ext cx="227520" cy="3344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A7EA68E-C34C-F9B2-BA2C-9A0BF85337F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53199" y="6193278"/>
                  <a:ext cx="2451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57EB869-1856-B1CD-FB16-305A3F5B9783}"/>
                    </a:ext>
                  </a:extLst>
                </p14:cNvPr>
                <p14:cNvContentPartPr/>
                <p14:nvPr/>
              </p14:nvContentPartPr>
              <p14:xfrm>
                <a:off x="8280439" y="6385158"/>
                <a:ext cx="23040" cy="302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57EB869-1856-B1CD-FB16-305A3F5B9783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271799" y="6376518"/>
                  <a:ext cx="40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D8898F2-8A61-7C99-AD05-5088AC25AF33}"/>
                    </a:ext>
                  </a:extLst>
                </p14:cNvPr>
                <p14:cNvContentPartPr/>
                <p14:nvPr/>
              </p14:nvContentPartPr>
              <p14:xfrm>
                <a:off x="7431559" y="6150438"/>
                <a:ext cx="232920" cy="3524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D8898F2-8A61-7C99-AD05-5088AC25AF3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422559" y="6141798"/>
                  <a:ext cx="2505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3DCF413-000D-85E6-DEFA-4F45D98D09A1}"/>
                    </a:ext>
                  </a:extLst>
                </p14:cNvPr>
                <p14:cNvContentPartPr/>
                <p14:nvPr/>
              </p14:nvContentPartPr>
              <p14:xfrm>
                <a:off x="7581319" y="6086718"/>
                <a:ext cx="87840" cy="1015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3DCF413-000D-85E6-DEFA-4F45D98D09A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572679" y="6078078"/>
                  <a:ext cx="105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FB0FE8A-4DDE-6912-77C7-497F1C26B5E3}"/>
                    </a:ext>
                  </a:extLst>
                </p14:cNvPr>
                <p14:cNvContentPartPr/>
                <p14:nvPr/>
              </p14:nvContentPartPr>
              <p14:xfrm>
                <a:off x="6959959" y="6298398"/>
                <a:ext cx="334440" cy="1396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FB0FE8A-4DDE-6912-77C7-497F1C26B5E3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950959" y="6289398"/>
                  <a:ext cx="352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BDDFF20-A491-4F01-8B33-F8AA5A0294AA}"/>
                    </a:ext>
                  </a:extLst>
                </p14:cNvPr>
                <p14:cNvContentPartPr/>
                <p14:nvPr/>
              </p14:nvContentPartPr>
              <p14:xfrm>
                <a:off x="7143199" y="6180678"/>
                <a:ext cx="4320" cy="162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BDDFF20-A491-4F01-8B33-F8AA5A0294A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134199" y="6171678"/>
                  <a:ext cx="21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6DCD208-DD19-06AC-2E69-453F3157315C}"/>
                    </a:ext>
                  </a:extLst>
                </p14:cNvPr>
                <p14:cNvContentPartPr/>
                <p14:nvPr/>
              </p14:nvContentPartPr>
              <p14:xfrm>
                <a:off x="7190719" y="6567318"/>
                <a:ext cx="113760" cy="72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6DCD208-DD19-06AC-2E69-453F3157315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181719" y="6558318"/>
                  <a:ext cx="13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3CA1989-8B70-A83D-C978-B717E12B19E6}"/>
                    </a:ext>
                  </a:extLst>
                </p14:cNvPr>
                <p14:cNvContentPartPr/>
                <p14:nvPr/>
              </p14:nvContentPartPr>
              <p14:xfrm>
                <a:off x="6427519" y="5730318"/>
                <a:ext cx="332640" cy="7639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3CA1989-8B70-A83D-C978-B717E12B19E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418519" y="5721318"/>
                  <a:ext cx="350280" cy="78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56224D99-3384-78F7-9048-FB8B22EFB9BA}"/>
              </a:ext>
            </a:extLst>
          </p:cNvPr>
          <p:cNvGrpSpPr/>
          <p:nvPr/>
        </p:nvGrpSpPr>
        <p:grpSpPr>
          <a:xfrm>
            <a:off x="7924759" y="-3402"/>
            <a:ext cx="3088440" cy="865691"/>
            <a:chOff x="7924759" y="-3402"/>
            <a:chExt cx="3088440" cy="86569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0876B25-0456-79A4-5D50-F910D7867053}"/>
                    </a:ext>
                  </a:extLst>
                </p14:cNvPr>
                <p14:cNvContentPartPr/>
                <p14:nvPr/>
              </p14:nvContentPartPr>
              <p14:xfrm>
                <a:off x="10593439" y="125838"/>
                <a:ext cx="419760" cy="1908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0876B25-0456-79A4-5D50-F910D786705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584439" y="116838"/>
                  <a:ext cx="437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FD3C1A3-BADA-CDF3-95E4-DFBEECCEB5B4}"/>
                    </a:ext>
                  </a:extLst>
                </p14:cNvPr>
                <p14:cNvContentPartPr/>
                <p14:nvPr/>
              </p14:nvContentPartPr>
              <p14:xfrm>
                <a:off x="10524319" y="23238"/>
                <a:ext cx="86400" cy="2397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FD3C1A3-BADA-CDF3-95E4-DFBEECCEB5B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515679" y="14238"/>
                  <a:ext cx="104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6953DDC-61EC-363D-E241-80E639794D83}"/>
                    </a:ext>
                  </a:extLst>
                </p14:cNvPr>
                <p14:cNvContentPartPr/>
                <p14:nvPr/>
              </p14:nvContentPartPr>
              <p14:xfrm>
                <a:off x="10195279" y="56358"/>
                <a:ext cx="249120" cy="2624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6953DDC-61EC-363D-E241-80E639794D8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186279" y="47718"/>
                  <a:ext cx="2667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4942F26-E71E-9D2B-E28D-D818791EF11B}"/>
                    </a:ext>
                  </a:extLst>
                </p14:cNvPr>
                <p14:cNvContentPartPr/>
                <p14:nvPr/>
              </p14:nvContentPartPr>
              <p14:xfrm>
                <a:off x="10557079" y="353358"/>
                <a:ext cx="29520" cy="126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4942F26-E71E-9D2B-E28D-D818791EF11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548079" y="344358"/>
                  <a:ext cx="47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4FDBB44-65E9-B183-560C-2BA27076E028}"/>
                    </a:ext>
                  </a:extLst>
                </p14:cNvPr>
                <p14:cNvContentPartPr/>
                <p14:nvPr/>
              </p14:nvContentPartPr>
              <p14:xfrm>
                <a:off x="10228039" y="550278"/>
                <a:ext cx="129960" cy="392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4FDBB44-65E9-B183-560C-2BA27076E02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219039" y="541638"/>
                  <a:ext cx="147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E273523-640D-3345-586D-C28AD8443D39}"/>
                    </a:ext>
                  </a:extLst>
                </p14:cNvPr>
                <p14:cNvContentPartPr/>
                <p14:nvPr/>
              </p14:nvContentPartPr>
              <p14:xfrm>
                <a:off x="9589399" y="262638"/>
                <a:ext cx="399240" cy="147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E273523-640D-3345-586D-C28AD8443D3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580399" y="253638"/>
                  <a:ext cx="416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B3541C8-D5DB-EBD2-C644-3F1D7687C91D}"/>
                    </a:ext>
                  </a:extLst>
                </p14:cNvPr>
                <p14:cNvContentPartPr/>
                <p14:nvPr/>
              </p14:nvContentPartPr>
              <p14:xfrm>
                <a:off x="9583999" y="149958"/>
                <a:ext cx="77760" cy="1767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B3541C8-D5DB-EBD2-C644-3F1D7687C91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575359" y="140958"/>
                  <a:ext cx="95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D4D4EF1-D2EF-B2B7-5CE6-4B99DDD300FE}"/>
                    </a:ext>
                  </a:extLst>
                </p14:cNvPr>
                <p14:cNvContentPartPr/>
                <p14:nvPr/>
              </p14:nvContentPartPr>
              <p14:xfrm>
                <a:off x="9216799" y="282078"/>
                <a:ext cx="200520" cy="1252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D4D4EF1-D2EF-B2B7-5CE6-4B99DDD300F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207799" y="273078"/>
                  <a:ext cx="218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9C75408-85BC-FC92-D680-4E999C8A4036}"/>
                    </a:ext>
                  </a:extLst>
                </p14:cNvPr>
                <p14:cNvContentPartPr/>
                <p14:nvPr/>
              </p14:nvContentPartPr>
              <p14:xfrm>
                <a:off x="9445039" y="140238"/>
                <a:ext cx="9720" cy="72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9C75408-85BC-FC92-D680-4E999C8A403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436039" y="131598"/>
                  <a:ext cx="27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923BF34-3CB2-872F-DDC6-3092DAE0295F}"/>
                    </a:ext>
                  </a:extLst>
                </p14:cNvPr>
                <p14:cNvContentPartPr/>
                <p14:nvPr/>
              </p14:nvContentPartPr>
              <p14:xfrm>
                <a:off x="9184759" y="129438"/>
                <a:ext cx="154800" cy="1209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923BF34-3CB2-872F-DDC6-3092DAE0295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176119" y="120798"/>
                  <a:ext cx="172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A594C00-A16D-59B9-B44C-967AA3C23108}"/>
                    </a:ext>
                  </a:extLst>
                </p14:cNvPr>
                <p14:cNvContentPartPr/>
                <p14:nvPr/>
              </p14:nvContentPartPr>
              <p14:xfrm>
                <a:off x="8832319" y="109278"/>
                <a:ext cx="289800" cy="2739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A594C00-A16D-59B9-B44C-967AA3C23108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823319" y="100638"/>
                  <a:ext cx="307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7816F53-13B4-1B2E-8EA0-B8CB6EB4000A}"/>
                    </a:ext>
                  </a:extLst>
                </p14:cNvPr>
                <p14:cNvContentPartPr/>
                <p14:nvPr/>
              </p14:nvContentPartPr>
              <p14:xfrm>
                <a:off x="8872639" y="192798"/>
                <a:ext cx="23040" cy="259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7816F53-13B4-1B2E-8EA0-B8CB6EB4000A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863639" y="184158"/>
                  <a:ext cx="40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3DF1AE6-D878-AEAD-93B0-F05289162CF4}"/>
                    </a:ext>
                  </a:extLst>
                </p14:cNvPr>
                <p14:cNvContentPartPr/>
                <p14:nvPr/>
              </p14:nvContentPartPr>
              <p14:xfrm>
                <a:off x="8583559" y="176238"/>
                <a:ext cx="124200" cy="2336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3DF1AE6-D878-AEAD-93B0-F05289162CF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574559" y="167598"/>
                  <a:ext cx="1418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6BEEC33-B42B-AC03-2D9A-9700155B13CF}"/>
                    </a:ext>
                  </a:extLst>
                </p14:cNvPr>
                <p14:cNvContentPartPr/>
                <p14:nvPr/>
              </p14:nvContentPartPr>
              <p14:xfrm>
                <a:off x="8613439" y="-3402"/>
                <a:ext cx="361080" cy="1152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6BEEC33-B42B-AC03-2D9A-9700155B13C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604799" y="-12042"/>
                  <a:ext cx="378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8D09CA8-A87F-F1B8-E0B8-FCA5A02FE400}"/>
                    </a:ext>
                  </a:extLst>
                </p14:cNvPr>
                <p14:cNvContentPartPr/>
                <p14:nvPr/>
              </p14:nvContentPartPr>
              <p14:xfrm>
                <a:off x="8248399" y="214649"/>
                <a:ext cx="174240" cy="1767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8D09CA8-A87F-F1B8-E0B8-FCA5A02FE400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39399" y="205649"/>
                  <a:ext cx="191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7C57BF0-2A94-0F54-8DE0-920655DB5EF3}"/>
                    </a:ext>
                  </a:extLst>
                </p14:cNvPr>
                <p14:cNvContentPartPr/>
                <p14:nvPr/>
              </p14:nvContentPartPr>
              <p14:xfrm>
                <a:off x="8355679" y="15209"/>
                <a:ext cx="260280" cy="1267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7C57BF0-2A94-0F54-8DE0-920655DB5EF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347039" y="6209"/>
                  <a:ext cx="277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FADFDA9-B5A3-A340-E029-13B15970DCBC}"/>
                    </a:ext>
                  </a:extLst>
                </p14:cNvPr>
                <p14:cNvContentPartPr/>
                <p14:nvPr/>
              </p14:nvContentPartPr>
              <p14:xfrm>
                <a:off x="8197999" y="194489"/>
                <a:ext cx="93600" cy="1558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FADFDA9-B5A3-A340-E029-13B15970DCB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189359" y="185489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70FEB489-7EC5-E2D3-1A34-B0C91038ABE8}"/>
                    </a:ext>
                  </a:extLst>
                </p14:cNvPr>
                <p14:cNvContentPartPr/>
                <p14:nvPr/>
              </p14:nvContentPartPr>
              <p14:xfrm>
                <a:off x="7924759" y="271529"/>
                <a:ext cx="286920" cy="2520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0FEB489-7EC5-E2D3-1A34-B0C91038ABE8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915759" y="262889"/>
                  <a:ext cx="3045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D28BECE-556E-28C3-4A40-DB7FA4526588}"/>
                    </a:ext>
                  </a:extLst>
                </p14:cNvPr>
                <p14:cNvContentPartPr/>
                <p14:nvPr/>
              </p14:nvContentPartPr>
              <p14:xfrm>
                <a:off x="10548799" y="410849"/>
                <a:ext cx="335880" cy="1864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D28BECE-556E-28C3-4A40-DB7FA452658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539799" y="402209"/>
                  <a:ext cx="3535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354F139-8AA0-2094-A4F1-19F3325EDA0A}"/>
                    </a:ext>
                  </a:extLst>
                </p14:cNvPr>
                <p14:cNvContentPartPr/>
                <p14:nvPr/>
              </p14:nvContentPartPr>
              <p14:xfrm>
                <a:off x="10542679" y="690929"/>
                <a:ext cx="85320" cy="266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354F139-8AA0-2094-A4F1-19F3325EDA0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534039" y="681929"/>
                  <a:ext cx="102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3BFA59E-5AD7-9C77-8915-0062C0C4353D}"/>
                    </a:ext>
                  </a:extLst>
                </p14:cNvPr>
                <p14:cNvContentPartPr/>
                <p14:nvPr/>
              </p14:nvContentPartPr>
              <p14:xfrm>
                <a:off x="9517399" y="607409"/>
                <a:ext cx="555840" cy="838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3BFA59E-5AD7-9C77-8915-0062C0C4353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508399" y="598409"/>
                  <a:ext cx="573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44E6A33-6C1A-5BEF-0F05-A63AA4FEEDE8}"/>
                    </a:ext>
                  </a:extLst>
                </p14:cNvPr>
                <p14:cNvContentPartPr/>
                <p14:nvPr/>
              </p14:nvContentPartPr>
              <p14:xfrm>
                <a:off x="9494719" y="510929"/>
                <a:ext cx="109800" cy="1839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44E6A33-6C1A-5BEF-0F05-A63AA4FEEDE8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486079" y="502289"/>
                  <a:ext cx="127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A543765-A3E7-0E47-5BDE-800C07FAC4D9}"/>
                    </a:ext>
                  </a:extLst>
                </p14:cNvPr>
                <p14:cNvContentPartPr/>
                <p14:nvPr/>
              </p14:nvContentPartPr>
              <p14:xfrm>
                <a:off x="9011959" y="578969"/>
                <a:ext cx="173160" cy="1087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A543765-A3E7-0E47-5BDE-800C07FAC4D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9003319" y="569969"/>
                  <a:ext cx="190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20254B6-03EE-DB71-CFDD-2A884A1BF9C6}"/>
                    </a:ext>
                  </a:extLst>
                </p14:cNvPr>
                <p14:cNvContentPartPr/>
                <p14:nvPr/>
              </p14:nvContentPartPr>
              <p14:xfrm>
                <a:off x="9076399" y="786329"/>
                <a:ext cx="24120" cy="136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20254B6-03EE-DB71-CFDD-2A884A1BF9C6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067399" y="777689"/>
                  <a:ext cx="41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2ED04CD-A823-4F3F-1D26-64D2EA0DB89D}"/>
                    </a:ext>
                  </a:extLst>
                </p14:cNvPr>
                <p14:cNvContentPartPr/>
                <p14:nvPr/>
              </p14:nvContentPartPr>
              <p14:xfrm>
                <a:off x="8847799" y="496169"/>
                <a:ext cx="32400" cy="1609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2ED04CD-A823-4F3F-1D26-64D2EA0DB89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38799" y="487529"/>
                  <a:ext cx="50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B2AB40D-1137-AE58-787C-F888109E87D8}"/>
                    </a:ext>
                  </a:extLst>
                </p14:cNvPr>
                <p14:cNvContentPartPr/>
                <p14:nvPr/>
              </p14:nvContentPartPr>
              <p14:xfrm>
                <a:off x="8516599" y="627569"/>
                <a:ext cx="258480" cy="1587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B2AB40D-1137-AE58-787C-F888109E87D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507959" y="618569"/>
                  <a:ext cx="276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328DB77-2C6E-65AF-BB8B-E1822260A4F1}"/>
                    </a:ext>
                  </a:extLst>
                </p14:cNvPr>
                <p14:cNvContentPartPr/>
                <p14:nvPr/>
              </p14:nvContentPartPr>
              <p14:xfrm>
                <a:off x="8415439" y="553769"/>
                <a:ext cx="219240" cy="1551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328DB77-2C6E-65AF-BB8B-E1822260A4F1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406439" y="545129"/>
                  <a:ext cx="236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09E36BC-B351-9FA9-B0F7-E424C0F6A4D5}"/>
                    </a:ext>
                  </a:extLst>
                </p14:cNvPr>
                <p14:cNvContentPartPr/>
                <p14:nvPr/>
              </p14:nvContentPartPr>
              <p14:xfrm>
                <a:off x="8245519" y="664289"/>
                <a:ext cx="137520" cy="1980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09E36BC-B351-9FA9-B0F7-E424C0F6A4D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236879" y="655289"/>
                  <a:ext cx="155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4CEC1EE-D207-8144-4549-A601617EC490}"/>
                    </a:ext>
                  </a:extLst>
                </p14:cNvPr>
                <p14:cNvContentPartPr/>
                <p14:nvPr/>
              </p14:nvContentPartPr>
              <p14:xfrm>
                <a:off x="8147239" y="728009"/>
                <a:ext cx="65160" cy="644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4CEC1EE-D207-8144-4549-A601617EC490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138599" y="719009"/>
                  <a:ext cx="82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EE5A18A-1407-87F3-0C45-E2854E5185A2}"/>
                    </a:ext>
                  </a:extLst>
                </p14:cNvPr>
                <p14:cNvContentPartPr/>
                <p14:nvPr/>
              </p14:nvContentPartPr>
              <p14:xfrm>
                <a:off x="9122479" y="176489"/>
                <a:ext cx="99360" cy="1101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EE5A18A-1407-87F3-0C45-E2854E5185A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9113479" y="167849"/>
                  <a:ext cx="117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56974E72-D0D7-E08C-49CB-2EBD0D271F89}"/>
                    </a:ext>
                  </a:extLst>
                </p14:cNvPr>
                <p14:cNvContentPartPr/>
                <p14:nvPr/>
              </p14:nvContentPartPr>
              <p14:xfrm>
                <a:off x="8574559" y="507689"/>
                <a:ext cx="69480" cy="39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56974E72-D0D7-E08C-49CB-2EBD0D271F89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565919" y="498689"/>
                  <a:ext cx="871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046A7F51-8DE2-33D5-EEA9-D5DAD6F8587E}"/>
              </a:ext>
            </a:extLst>
          </p:cNvPr>
          <p:cNvGrpSpPr/>
          <p:nvPr/>
        </p:nvGrpSpPr>
        <p:grpSpPr>
          <a:xfrm>
            <a:off x="5273359" y="94049"/>
            <a:ext cx="2436120" cy="684360"/>
            <a:chOff x="5273359" y="94049"/>
            <a:chExt cx="2436120" cy="68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AE8FB45-A5FD-DA06-8E4B-D5A699E7ABD5}"/>
                    </a:ext>
                  </a:extLst>
                </p14:cNvPr>
                <p14:cNvContentPartPr/>
                <p14:nvPr/>
              </p14:nvContentPartPr>
              <p14:xfrm>
                <a:off x="7113319" y="362609"/>
                <a:ext cx="515880" cy="248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AE8FB45-A5FD-DA06-8E4B-D5A699E7ABD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104679" y="353969"/>
                  <a:ext cx="533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66969D9-8686-96EC-B3CF-89D45DC93E3D}"/>
                    </a:ext>
                  </a:extLst>
                </p14:cNvPr>
                <p14:cNvContentPartPr/>
                <p14:nvPr/>
              </p14:nvContentPartPr>
              <p14:xfrm>
                <a:off x="6964999" y="115649"/>
                <a:ext cx="256320" cy="4604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66969D9-8686-96EC-B3CF-89D45DC93E3D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956359" y="107009"/>
                  <a:ext cx="2739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9C8B1EB-C097-D589-C534-975AB55D1906}"/>
                    </a:ext>
                  </a:extLst>
                </p14:cNvPr>
                <p14:cNvContentPartPr/>
                <p14:nvPr/>
              </p14:nvContentPartPr>
              <p14:xfrm>
                <a:off x="6444079" y="242369"/>
                <a:ext cx="126360" cy="500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9C8B1EB-C097-D589-C534-975AB55D1906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435079" y="233729"/>
                  <a:ext cx="144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B7147C2-32A7-E413-35CB-B8AE37FF69BA}"/>
                    </a:ext>
                  </a:extLst>
                </p14:cNvPr>
                <p14:cNvContentPartPr/>
                <p14:nvPr/>
              </p14:nvContentPartPr>
              <p14:xfrm>
                <a:off x="6040519" y="206729"/>
                <a:ext cx="767520" cy="4154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B7147C2-32A7-E413-35CB-B8AE37FF69BA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031879" y="197729"/>
                  <a:ext cx="7851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C365A89-9CE7-1C13-7DF0-2E7FF98A9B99}"/>
                    </a:ext>
                  </a:extLst>
                </p14:cNvPr>
                <p14:cNvContentPartPr/>
                <p14:nvPr/>
              </p14:nvContentPartPr>
              <p14:xfrm>
                <a:off x="6388639" y="207089"/>
                <a:ext cx="24120" cy="309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C365A89-9CE7-1C13-7DF0-2E7FF98A9B99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379639" y="198449"/>
                  <a:ext cx="41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7541F5B-4D63-304E-F4BA-BDDE262829BC}"/>
                    </a:ext>
                  </a:extLst>
                </p14:cNvPr>
                <p14:cNvContentPartPr/>
                <p14:nvPr/>
              </p14:nvContentPartPr>
              <p14:xfrm>
                <a:off x="5653159" y="339929"/>
                <a:ext cx="510840" cy="1724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7541F5B-4D63-304E-F4BA-BDDE262829BC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644159" y="331289"/>
                  <a:ext cx="528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7DB486C-B23D-E7F4-F951-97494EE59DA8}"/>
                    </a:ext>
                  </a:extLst>
                </p14:cNvPr>
                <p14:cNvContentPartPr/>
                <p14:nvPr/>
              </p14:nvContentPartPr>
              <p14:xfrm>
                <a:off x="6082639" y="481049"/>
                <a:ext cx="138240" cy="367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7DB486C-B23D-E7F4-F951-97494EE59DA8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073639" y="472409"/>
                  <a:ext cx="155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8F65391-50B1-132E-0CC9-B15FAF4C6758}"/>
                    </a:ext>
                  </a:extLst>
                </p14:cNvPr>
                <p14:cNvContentPartPr/>
                <p14:nvPr/>
              </p14:nvContentPartPr>
              <p14:xfrm>
                <a:off x="5847199" y="172169"/>
                <a:ext cx="44640" cy="126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8F65391-50B1-132E-0CC9-B15FAF4C6758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838199" y="163169"/>
                  <a:ext cx="62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C961C00-7AD4-5E16-C746-2623A2584E9E}"/>
                    </a:ext>
                  </a:extLst>
                </p14:cNvPr>
                <p14:cNvContentPartPr/>
                <p14:nvPr/>
              </p14:nvContentPartPr>
              <p14:xfrm>
                <a:off x="5302159" y="630809"/>
                <a:ext cx="2407320" cy="1209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C961C00-7AD4-5E16-C746-2623A2584E9E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293159" y="622169"/>
                  <a:ext cx="2424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D335701-5D03-B28C-FED4-842E026E1875}"/>
                    </a:ext>
                  </a:extLst>
                </p14:cNvPr>
                <p14:cNvContentPartPr/>
                <p14:nvPr/>
              </p14:nvContentPartPr>
              <p14:xfrm>
                <a:off x="5273359" y="94049"/>
                <a:ext cx="452880" cy="6843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D335701-5D03-B28C-FED4-842E026E1875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264719" y="85409"/>
                  <a:ext cx="470520" cy="70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76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B8B615E-0516-488A-62C0-00BBA7E48EA0}"/>
                  </a:ext>
                </a:extLst>
              </p14:cNvPr>
              <p14:cNvContentPartPr/>
              <p14:nvPr/>
            </p14:nvContentPartPr>
            <p14:xfrm>
              <a:off x="4495759" y="198198"/>
              <a:ext cx="108000" cy="392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B8B615E-0516-488A-62C0-00BBA7E48E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119" y="189198"/>
                <a:ext cx="1256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057A83F-96C0-AF46-E798-592F232A78D9}"/>
                  </a:ext>
                </a:extLst>
              </p14:cNvPr>
              <p14:cNvContentPartPr/>
              <p14:nvPr/>
            </p14:nvContentPartPr>
            <p14:xfrm>
              <a:off x="2850919" y="243558"/>
              <a:ext cx="141840" cy="474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057A83F-96C0-AF46-E798-592F232A78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1919" y="234558"/>
                <a:ext cx="159480" cy="49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6A7E2672-98A2-8756-9782-5BC84CB134D1}"/>
              </a:ext>
            </a:extLst>
          </p:cNvPr>
          <p:cNvGrpSpPr/>
          <p:nvPr/>
        </p:nvGrpSpPr>
        <p:grpSpPr>
          <a:xfrm>
            <a:off x="359719" y="148518"/>
            <a:ext cx="2579400" cy="1948680"/>
            <a:chOff x="359719" y="148518"/>
            <a:chExt cx="2579400" cy="19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2C7248-AE05-9ADA-7547-3EFD7D23EF60}"/>
                    </a:ext>
                  </a:extLst>
                </p14:cNvPr>
                <p14:cNvContentPartPr/>
                <p14:nvPr/>
              </p14:nvContentPartPr>
              <p14:xfrm>
                <a:off x="2761639" y="1497078"/>
                <a:ext cx="84240" cy="60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2C7248-AE05-9ADA-7547-3EFD7D23EF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52639" y="1488078"/>
                  <a:ext cx="10188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16BB073-F424-4A88-6B8D-3F733154DB8C}"/>
                    </a:ext>
                  </a:extLst>
                </p14:cNvPr>
                <p14:cNvContentPartPr/>
                <p14:nvPr/>
              </p14:nvContentPartPr>
              <p14:xfrm>
                <a:off x="2789359" y="1890558"/>
                <a:ext cx="149760" cy="187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16BB073-F424-4A88-6B8D-3F733154DB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80359" y="1881558"/>
                  <a:ext cx="167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1EFB8F3-9730-6EDC-126D-E136DE0C4737}"/>
                    </a:ext>
                  </a:extLst>
                </p14:cNvPr>
                <p14:cNvContentPartPr/>
                <p14:nvPr/>
              </p14:nvContentPartPr>
              <p14:xfrm>
                <a:off x="2706199" y="1955358"/>
                <a:ext cx="91440" cy="94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1EFB8F3-9730-6EDC-126D-E136DE0C4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7199" y="1946718"/>
                  <a:ext cx="109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E47CA27-B0AC-2B87-A993-17EBB16A041B}"/>
                    </a:ext>
                  </a:extLst>
                </p14:cNvPr>
                <p14:cNvContentPartPr/>
                <p14:nvPr/>
              </p14:nvContentPartPr>
              <p14:xfrm>
                <a:off x="1878559" y="182718"/>
                <a:ext cx="209520" cy="230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E47CA27-B0AC-2B87-A993-17EBB16A04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9559" y="173718"/>
                  <a:ext cx="227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199975-ECED-FA02-6D9D-633F43F53D1E}"/>
                    </a:ext>
                  </a:extLst>
                </p14:cNvPr>
                <p14:cNvContentPartPr/>
                <p14:nvPr/>
              </p14:nvContentPartPr>
              <p14:xfrm>
                <a:off x="2137759" y="219078"/>
                <a:ext cx="55080" cy="276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199975-ECED-FA02-6D9D-633F43F53D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28759" y="210438"/>
                  <a:ext cx="72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46FF94-E163-B5F4-F37C-5B080323D2B0}"/>
                    </a:ext>
                  </a:extLst>
                </p14:cNvPr>
                <p14:cNvContentPartPr/>
                <p14:nvPr/>
              </p14:nvContentPartPr>
              <p14:xfrm>
                <a:off x="2189959" y="154278"/>
                <a:ext cx="161280" cy="177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46FF94-E163-B5F4-F37C-5B080323D2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81319" y="145278"/>
                  <a:ext cx="178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61E32F-8E60-B4AD-AFB4-F01047B99295}"/>
                    </a:ext>
                  </a:extLst>
                </p14:cNvPr>
                <p14:cNvContentPartPr/>
                <p14:nvPr/>
              </p14:nvContentPartPr>
              <p14:xfrm>
                <a:off x="2384719" y="148518"/>
                <a:ext cx="257760" cy="137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61E32F-8E60-B4AD-AFB4-F01047B992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76079" y="139878"/>
                  <a:ext cx="275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22F5EA3-4C8E-95E4-FDD7-B1BFE5680FBC}"/>
                    </a:ext>
                  </a:extLst>
                </p14:cNvPr>
                <p14:cNvContentPartPr/>
                <p14:nvPr/>
              </p14:nvContentPartPr>
              <p14:xfrm>
                <a:off x="1352959" y="455238"/>
                <a:ext cx="539280" cy="348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22F5EA3-4C8E-95E4-FDD7-B1BFE5680F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44319" y="446598"/>
                  <a:ext cx="556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A6E479-F31A-1931-E5C3-99E13A08BEF3}"/>
                    </a:ext>
                  </a:extLst>
                </p14:cNvPr>
                <p14:cNvContentPartPr/>
                <p14:nvPr/>
              </p14:nvContentPartPr>
              <p14:xfrm>
                <a:off x="1637719" y="808398"/>
                <a:ext cx="141480" cy="122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A6E479-F31A-1931-E5C3-99E13A08BE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28719" y="799758"/>
                  <a:ext cx="159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7FCEEF-00CD-C464-F76A-12D37776345D}"/>
                    </a:ext>
                  </a:extLst>
                </p14:cNvPr>
                <p14:cNvContentPartPr/>
                <p14:nvPr/>
              </p14:nvContentPartPr>
              <p14:xfrm>
                <a:off x="1517119" y="377478"/>
                <a:ext cx="37440" cy="38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7FCEEF-00CD-C464-F76A-12D3777634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08119" y="368838"/>
                  <a:ext cx="55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C7B11D-9948-0F35-2BD6-E8F93F1C407F}"/>
                    </a:ext>
                  </a:extLst>
                </p14:cNvPr>
                <p14:cNvContentPartPr/>
                <p14:nvPr/>
              </p14:nvContentPartPr>
              <p14:xfrm>
                <a:off x="1109599" y="691398"/>
                <a:ext cx="106920" cy="163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C7B11D-9948-0F35-2BD6-E8F93F1C40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0959" y="682758"/>
                  <a:ext cx="124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479E57-02B3-B2E8-B7B5-ED204FCC7055}"/>
                    </a:ext>
                  </a:extLst>
                </p14:cNvPr>
                <p14:cNvContentPartPr/>
                <p14:nvPr/>
              </p14:nvContentPartPr>
              <p14:xfrm>
                <a:off x="874879" y="635598"/>
                <a:ext cx="249480" cy="443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479E57-02B3-B2E8-B7B5-ED204FCC70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5879" y="626958"/>
                  <a:ext cx="2671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EF2A36-53C9-3A38-135B-A2C61A13D3EF}"/>
                    </a:ext>
                  </a:extLst>
                </p14:cNvPr>
                <p14:cNvContentPartPr/>
                <p14:nvPr/>
              </p14:nvContentPartPr>
              <p14:xfrm>
                <a:off x="1093759" y="954558"/>
                <a:ext cx="43200" cy="50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EF2A36-53C9-3A38-135B-A2C61A13D3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5119" y="945918"/>
                  <a:ext cx="60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B05C4D-5A9A-25C3-713A-1BBA138A50C2}"/>
                    </a:ext>
                  </a:extLst>
                </p14:cNvPr>
                <p14:cNvContentPartPr/>
                <p14:nvPr/>
              </p14:nvContentPartPr>
              <p14:xfrm>
                <a:off x="655639" y="500958"/>
                <a:ext cx="131760" cy="280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B05C4D-5A9A-25C3-713A-1BBA138A50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6639" y="492318"/>
                  <a:ext cx="149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0284D5-CC7A-0B4F-3E64-61CDA3106F96}"/>
                    </a:ext>
                  </a:extLst>
                </p14:cNvPr>
                <p14:cNvContentPartPr/>
                <p14:nvPr/>
              </p14:nvContentPartPr>
              <p14:xfrm>
                <a:off x="359719" y="750078"/>
                <a:ext cx="290520" cy="435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0284D5-CC7A-0B4F-3E64-61CDA3106F9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1079" y="741078"/>
                  <a:ext cx="3081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80892A-D099-C29E-5632-23830029571D}"/>
                    </a:ext>
                  </a:extLst>
                </p14:cNvPr>
                <p14:cNvContentPartPr/>
                <p14:nvPr/>
              </p14:nvContentPartPr>
              <p14:xfrm>
                <a:off x="403639" y="633438"/>
                <a:ext cx="75600" cy="158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80892A-D099-C29E-5632-23830029571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4639" y="624438"/>
                  <a:ext cx="93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927B3D4-2574-C523-8996-81E13863581B}"/>
                    </a:ext>
                  </a:extLst>
                </p14:cNvPr>
                <p14:cNvContentPartPr/>
                <p14:nvPr/>
              </p14:nvContentPartPr>
              <p14:xfrm>
                <a:off x="1940479" y="798318"/>
                <a:ext cx="41400" cy="264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927B3D4-2574-C523-8996-81E1386358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31479" y="789678"/>
                  <a:ext cx="59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9E03CB1-B53A-939C-6127-11D5A87BAE45}"/>
                    </a:ext>
                  </a:extLst>
                </p14:cNvPr>
                <p14:cNvContentPartPr/>
                <p14:nvPr/>
              </p14:nvContentPartPr>
              <p14:xfrm>
                <a:off x="1964959" y="655038"/>
                <a:ext cx="10800" cy="24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9E03CB1-B53A-939C-6127-11D5A87BAE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55959" y="646398"/>
                  <a:ext cx="28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224FF4C-B65E-1351-EFAF-C7B8A48AFB7D}"/>
                    </a:ext>
                  </a:extLst>
                </p14:cNvPr>
                <p14:cNvContentPartPr/>
                <p14:nvPr/>
              </p14:nvContentPartPr>
              <p14:xfrm>
                <a:off x="1619359" y="913518"/>
                <a:ext cx="303120" cy="151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224FF4C-B65E-1351-EFAF-C7B8A48AFB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10359" y="904878"/>
                  <a:ext cx="320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02A897E-5787-132A-1CB4-27A13DA2C319}"/>
                    </a:ext>
                  </a:extLst>
                </p14:cNvPr>
                <p14:cNvContentPartPr/>
                <p14:nvPr/>
              </p14:nvContentPartPr>
              <p14:xfrm>
                <a:off x="1257199" y="978318"/>
                <a:ext cx="405360" cy="502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02A897E-5787-132A-1CB4-27A13DA2C3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48559" y="969318"/>
                  <a:ext cx="4230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E1CF2A-5581-BE48-0C49-D27510AE820D}"/>
                    </a:ext>
                  </a:extLst>
                </p14:cNvPr>
                <p14:cNvContentPartPr/>
                <p14:nvPr/>
              </p14:nvContentPartPr>
              <p14:xfrm>
                <a:off x="1427479" y="1177758"/>
                <a:ext cx="38520" cy="12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E1CF2A-5581-BE48-0C49-D27510AE82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18839" y="1169118"/>
                  <a:ext cx="56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A9643A-99E6-8312-FF1A-06B2600DDC0C}"/>
                    </a:ext>
                  </a:extLst>
                </p14:cNvPr>
                <p14:cNvContentPartPr/>
                <p14:nvPr/>
              </p14:nvContentPartPr>
              <p14:xfrm>
                <a:off x="908359" y="1360638"/>
                <a:ext cx="180720" cy="245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A9643A-99E6-8312-FF1A-06B2600DDC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9719" y="1351638"/>
                  <a:ext cx="198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2DACA9D-E500-1DA4-1549-69289A209754}"/>
                    </a:ext>
                  </a:extLst>
                </p14:cNvPr>
                <p14:cNvContentPartPr/>
                <p14:nvPr/>
              </p14:nvContentPartPr>
              <p14:xfrm>
                <a:off x="505879" y="1362798"/>
                <a:ext cx="261720" cy="570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2DACA9D-E500-1DA4-1549-69289A2097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6879" y="1353798"/>
                  <a:ext cx="2793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3F9A82-2DA9-9537-D074-63A09A0E6A44}"/>
                    </a:ext>
                  </a:extLst>
                </p14:cNvPr>
                <p14:cNvContentPartPr/>
                <p14:nvPr/>
              </p14:nvContentPartPr>
              <p14:xfrm>
                <a:off x="743479" y="1738638"/>
                <a:ext cx="207360" cy="202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3F9A82-2DA9-9537-D074-63A09A0E6A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4839" y="1729638"/>
                  <a:ext cx="225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23E1C2-249A-5DDF-C6C4-ADDAAD626030}"/>
                    </a:ext>
                  </a:extLst>
                </p14:cNvPr>
                <p14:cNvContentPartPr/>
                <p14:nvPr/>
              </p14:nvContentPartPr>
              <p14:xfrm>
                <a:off x="548359" y="1195398"/>
                <a:ext cx="255960" cy="189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23E1C2-249A-5DDF-C6C4-ADDAAD6260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9719" y="1186398"/>
                  <a:ext cx="273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1A5BE5-196D-7EB0-0751-0D9248F7FA44}"/>
                    </a:ext>
                  </a:extLst>
                </p14:cNvPr>
                <p14:cNvContentPartPr/>
                <p14:nvPr/>
              </p14:nvContentPartPr>
              <p14:xfrm>
                <a:off x="429559" y="1616598"/>
                <a:ext cx="75240" cy="278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1A5BE5-196D-7EB0-0751-0D9248F7FA4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0919" y="1607958"/>
                  <a:ext cx="92880" cy="29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35F5E89-FAB2-C58F-C5E5-BE09CBF3A8F3}"/>
                  </a:ext>
                </a:extLst>
              </p14:cNvPr>
              <p14:cNvContentPartPr/>
              <p14:nvPr/>
            </p14:nvContentPartPr>
            <p14:xfrm>
              <a:off x="3357439" y="4398678"/>
              <a:ext cx="2272320" cy="179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35F5E89-FAB2-C58F-C5E5-BE09CBF3A8F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48799" y="4389678"/>
                <a:ext cx="22899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1F16A9D-321F-C26B-3317-1E1E0D6EF2AB}"/>
                  </a:ext>
                </a:extLst>
              </p14:cNvPr>
              <p14:cNvContentPartPr/>
              <p14:nvPr/>
            </p14:nvContentPartPr>
            <p14:xfrm>
              <a:off x="4266439" y="5059278"/>
              <a:ext cx="10080" cy="118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1F16A9D-321F-C26B-3317-1E1E0D6EF2A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57439" y="5050638"/>
                <a:ext cx="277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3F31419-DC8E-9612-57D7-3A5C488FB0A5}"/>
                  </a:ext>
                </a:extLst>
              </p14:cNvPr>
              <p14:cNvContentPartPr/>
              <p14:nvPr/>
            </p14:nvContentPartPr>
            <p14:xfrm>
              <a:off x="770479" y="3568158"/>
              <a:ext cx="284040" cy="266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3F31419-DC8E-9612-57D7-3A5C488FB0A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1479" y="3559158"/>
                <a:ext cx="3016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BB02CB1-A597-187B-9F55-6BBBC0B64265}"/>
                  </a:ext>
                </a:extLst>
              </p14:cNvPr>
              <p14:cNvContentPartPr/>
              <p14:nvPr/>
            </p14:nvContentPartPr>
            <p14:xfrm>
              <a:off x="1421719" y="3432078"/>
              <a:ext cx="245880" cy="424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BB02CB1-A597-187B-9F55-6BBBC0B6426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12719" y="3423438"/>
                <a:ext cx="26352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05529EE-60D2-ECC9-1D30-E80B6AF95B13}"/>
                  </a:ext>
                </a:extLst>
              </p14:cNvPr>
              <p14:cNvContentPartPr/>
              <p14:nvPr/>
            </p14:nvContentPartPr>
            <p14:xfrm>
              <a:off x="1922119" y="3302478"/>
              <a:ext cx="81720" cy="407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05529EE-60D2-ECC9-1D30-E80B6AF95B1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13479" y="3293478"/>
                <a:ext cx="9936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5EB8EB3-40BB-07C8-B9D4-447B222679B7}"/>
                  </a:ext>
                </a:extLst>
              </p14:cNvPr>
              <p14:cNvContentPartPr/>
              <p14:nvPr/>
            </p14:nvContentPartPr>
            <p14:xfrm>
              <a:off x="2156119" y="3564918"/>
              <a:ext cx="65160" cy="37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5EB8EB3-40BB-07C8-B9D4-447B222679B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47119" y="3556278"/>
                <a:ext cx="828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423B64D-1B1D-5B8E-6ED5-7C074F881345}"/>
                  </a:ext>
                </a:extLst>
              </p14:cNvPr>
              <p14:cNvContentPartPr/>
              <p14:nvPr/>
            </p14:nvContentPartPr>
            <p14:xfrm>
              <a:off x="486079" y="3376278"/>
              <a:ext cx="356040" cy="607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423B64D-1B1D-5B8E-6ED5-7C074F88134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7079" y="3367638"/>
                <a:ext cx="37368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8FD0304-96C8-280D-6F7B-52A4D6E15351}"/>
                  </a:ext>
                </a:extLst>
              </p14:cNvPr>
              <p14:cNvContentPartPr/>
              <p14:nvPr/>
            </p14:nvContentPartPr>
            <p14:xfrm>
              <a:off x="-57161" y="3634758"/>
              <a:ext cx="443160" cy="663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8FD0304-96C8-280D-6F7B-52A4D6E1535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-66161" y="3626118"/>
                <a:ext cx="46080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3CCAAA6-B95F-49BC-81E7-E015A1551113}"/>
                  </a:ext>
                </a:extLst>
              </p14:cNvPr>
              <p14:cNvContentPartPr/>
              <p14:nvPr/>
            </p14:nvContentPartPr>
            <p14:xfrm>
              <a:off x="516679" y="4390758"/>
              <a:ext cx="274680" cy="532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3CCAAA6-B95F-49BC-81E7-E015A155111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8039" y="4381758"/>
                <a:ext cx="29232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8F94EC1-827D-43FF-C81B-43E2D8C0FA07}"/>
                  </a:ext>
                </a:extLst>
              </p14:cNvPr>
              <p14:cNvContentPartPr/>
              <p14:nvPr/>
            </p14:nvContentPartPr>
            <p14:xfrm>
              <a:off x="532159" y="4476078"/>
              <a:ext cx="10800" cy="126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8F94EC1-827D-43FF-C81B-43E2D8C0FA0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3159" y="4467438"/>
                <a:ext cx="284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719F438-BE31-5CDE-3982-1492742EFAE5}"/>
                  </a:ext>
                </a:extLst>
              </p14:cNvPr>
              <p14:cNvContentPartPr/>
              <p14:nvPr/>
            </p14:nvContentPartPr>
            <p14:xfrm>
              <a:off x="997279" y="4323798"/>
              <a:ext cx="385920" cy="5781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719F438-BE31-5CDE-3982-1492742EFAE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88639" y="4314798"/>
                <a:ext cx="40356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DEA8FB3-1957-BBFC-CA3B-7EF5DE37DC67}"/>
                  </a:ext>
                </a:extLst>
              </p14:cNvPr>
              <p14:cNvContentPartPr/>
              <p14:nvPr/>
            </p14:nvContentPartPr>
            <p14:xfrm>
              <a:off x="2401639" y="3935358"/>
              <a:ext cx="276840" cy="505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DEA8FB3-1957-BBFC-CA3B-7EF5DE37DC6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92999" y="3926358"/>
                <a:ext cx="2944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61544F5-0EBE-A6A3-9FB5-8C6EBC3566E4}"/>
                  </a:ext>
                </a:extLst>
              </p14:cNvPr>
              <p14:cNvContentPartPr/>
              <p14:nvPr/>
            </p14:nvContentPartPr>
            <p14:xfrm>
              <a:off x="1284199" y="4305438"/>
              <a:ext cx="367920" cy="6199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61544F5-0EBE-A6A3-9FB5-8C6EBC3566E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75559" y="4296438"/>
                <a:ext cx="38556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A094067-3650-F1C0-690F-DDD20464CFEE}"/>
                  </a:ext>
                </a:extLst>
              </p14:cNvPr>
              <p14:cNvContentPartPr/>
              <p14:nvPr/>
            </p14:nvContentPartPr>
            <p14:xfrm>
              <a:off x="1895839" y="4447278"/>
              <a:ext cx="68760" cy="2743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A094067-3650-F1C0-690F-DDD20464CFE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87199" y="4438278"/>
                <a:ext cx="864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0DDB774-4B6D-1CF0-D6A6-70C3204AF01D}"/>
                  </a:ext>
                </a:extLst>
              </p14:cNvPr>
              <p14:cNvContentPartPr/>
              <p14:nvPr/>
            </p14:nvContentPartPr>
            <p14:xfrm>
              <a:off x="1905559" y="4134078"/>
              <a:ext cx="178560" cy="406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0DDB774-4B6D-1CF0-D6A6-70C3204AF01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896559" y="4125078"/>
                <a:ext cx="1962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98A2297-0BC2-FC05-E31B-BDDB70CBB858}"/>
                  </a:ext>
                </a:extLst>
              </p14:cNvPr>
              <p14:cNvContentPartPr/>
              <p14:nvPr/>
            </p14:nvContentPartPr>
            <p14:xfrm>
              <a:off x="2201119" y="4211478"/>
              <a:ext cx="159480" cy="1328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98A2297-0BC2-FC05-E31B-BDDB70CBB85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92479" y="4202478"/>
                <a:ext cx="177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D8CE5AD-61C4-E6BE-ECC0-B670E0898475}"/>
                  </a:ext>
                </a:extLst>
              </p14:cNvPr>
              <p14:cNvContentPartPr/>
              <p14:nvPr/>
            </p14:nvContentPartPr>
            <p14:xfrm>
              <a:off x="1108519" y="5206878"/>
              <a:ext cx="579240" cy="7682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D8CE5AD-61C4-E6BE-ECC0-B670E089847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99519" y="5197878"/>
                <a:ext cx="59688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DB74B33-F4FB-F5DA-B353-258409E508BA}"/>
                  </a:ext>
                </a:extLst>
              </p14:cNvPr>
              <p14:cNvContentPartPr/>
              <p14:nvPr/>
            </p14:nvContentPartPr>
            <p14:xfrm>
              <a:off x="2467879" y="4675518"/>
              <a:ext cx="567360" cy="7142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DB74B33-F4FB-F5DA-B353-258409E508B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59239" y="4666518"/>
                <a:ext cx="58500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E5C8695-DC04-0ADF-534A-3E25F6BC335D}"/>
                  </a:ext>
                </a:extLst>
              </p14:cNvPr>
              <p14:cNvContentPartPr/>
              <p14:nvPr/>
            </p14:nvContentPartPr>
            <p14:xfrm>
              <a:off x="1409479" y="5301918"/>
              <a:ext cx="342000" cy="2624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E5C8695-DC04-0ADF-534A-3E25F6BC33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400479" y="5292918"/>
                <a:ext cx="3596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703A5AA-F773-F188-E373-16BA4F011C1B}"/>
                  </a:ext>
                </a:extLst>
              </p14:cNvPr>
              <p14:cNvContentPartPr/>
              <p14:nvPr/>
            </p14:nvContentPartPr>
            <p14:xfrm>
              <a:off x="2099239" y="5224518"/>
              <a:ext cx="80640" cy="2649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703A5AA-F773-F188-E373-16BA4F011C1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090239" y="5215518"/>
                <a:ext cx="982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0F1C997-45BE-F51A-27F3-E19804F50E1C}"/>
                  </a:ext>
                </a:extLst>
              </p14:cNvPr>
              <p14:cNvContentPartPr/>
              <p14:nvPr/>
            </p14:nvContentPartPr>
            <p14:xfrm>
              <a:off x="2255479" y="4938318"/>
              <a:ext cx="334800" cy="3672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0F1C997-45BE-F51A-27F3-E19804F50E1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246839" y="4929318"/>
                <a:ext cx="3524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DB4CD9F-8167-B847-2FB7-8F41A877FECE}"/>
                  </a:ext>
                </a:extLst>
              </p14:cNvPr>
              <p14:cNvContentPartPr/>
              <p14:nvPr/>
            </p14:nvContentPartPr>
            <p14:xfrm>
              <a:off x="1753279" y="6079158"/>
              <a:ext cx="393480" cy="5353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DB4CD9F-8167-B847-2FB7-8F41A877FEC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44639" y="6070518"/>
                <a:ext cx="41112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4955B89-2801-B92D-2476-734F19BD3C87}"/>
                  </a:ext>
                </a:extLst>
              </p14:cNvPr>
              <p14:cNvContentPartPr/>
              <p14:nvPr/>
            </p14:nvContentPartPr>
            <p14:xfrm>
              <a:off x="2168359" y="6092838"/>
              <a:ext cx="304200" cy="1573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4955B89-2801-B92D-2476-734F19BD3C8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59359" y="6083838"/>
                <a:ext cx="3218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4B9DB0F-0917-E849-9CB1-C99649271974}"/>
                  </a:ext>
                </a:extLst>
              </p14:cNvPr>
              <p14:cNvContentPartPr/>
              <p14:nvPr/>
            </p14:nvContentPartPr>
            <p14:xfrm>
              <a:off x="2614039" y="6027318"/>
              <a:ext cx="67320" cy="1879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4B9DB0F-0917-E849-9CB1-C9964927197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605399" y="6018678"/>
                <a:ext cx="849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AFC5A91-3720-7EF4-A96D-E9476B2EFBBC}"/>
                  </a:ext>
                </a:extLst>
              </p14:cNvPr>
              <p14:cNvContentPartPr/>
              <p14:nvPr/>
            </p14:nvContentPartPr>
            <p14:xfrm>
              <a:off x="2916079" y="5627718"/>
              <a:ext cx="343080" cy="3006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AFC5A91-3720-7EF4-A96D-E9476B2EFBB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07439" y="5619078"/>
                <a:ext cx="3607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813BD33-50D6-85F4-F350-6743401C7148}"/>
                  </a:ext>
                </a:extLst>
              </p14:cNvPr>
              <p14:cNvContentPartPr/>
              <p14:nvPr/>
            </p14:nvContentPartPr>
            <p14:xfrm>
              <a:off x="3286159" y="5401638"/>
              <a:ext cx="223200" cy="4539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813BD33-50D6-85F4-F350-6743401C714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77519" y="5392638"/>
                <a:ext cx="2408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57B28D6-FD90-3624-551B-D75397A556D6}"/>
                  </a:ext>
                </a:extLst>
              </p14:cNvPr>
              <p14:cNvContentPartPr/>
              <p14:nvPr/>
            </p14:nvContentPartPr>
            <p14:xfrm>
              <a:off x="2689279" y="4996278"/>
              <a:ext cx="2880" cy="18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57B28D6-FD90-3624-551B-D75397A556D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80639" y="4987638"/>
                <a:ext cx="205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73A80A8-A263-FAF5-F077-518FEA09D917}"/>
                  </a:ext>
                </a:extLst>
              </p14:cNvPr>
              <p14:cNvContentPartPr/>
              <p14:nvPr/>
            </p14:nvContentPartPr>
            <p14:xfrm>
              <a:off x="2665879" y="4962078"/>
              <a:ext cx="115200" cy="1098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73A80A8-A263-FAF5-F077-518FEA09D91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56879" y="4953438"/>
                <a:ext cx="1328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4A481D6-562C-155F-DB5E-096E1FFEA87B}"/>
                  </a:ext>
                </a:extLst>
              </p14:cNvPr>
              <p14:cNvContentPartPr/>
              <p14:nvPr/>
            </p14:nvContentPartPr>
            <p14:xfrm>
              <a:off x="2661559" y="4984398"/>
              <a:ext cx="36000" cy="142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4A481D6-562C-155F-DB5E-096E1FFEA87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52919" y="4975758"/>
                <a:ext cx="536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C67B0F8-7D95-FF40-2E5E-6545DCA6D054}"/>
                  </a:ext>
                </a:extLst>
              </p14:cNvPr>
              <p14:cNvContentPartPr/>
              <p14:nvPr/>
            </p14:nvContentPartPr>
            <p14:xfrm>
              <a:off x="1497319" y="5587758"/>
              <a:ext cx="200880" cy="1116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C67B0F8-7D95-FF40-2E5E-6545DCA6D05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88319" y="5578758"/>
                <a:ext cx="2185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E3AE58E-89BC-217F-FF93-1C1A5BE7899C}"/>
                  </a:ext>
                </a:extLst>
              </p14:cNvPr>
              <p14:cNvContentPartPr/>
              <p14:nvPr/>
            </p14:nvContentPartPr>
            <p14:xfrm>
              <a:off x="2059999" y="6391278"/>
              <a:ext cx="108720" cy="691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E3AE58E-89BC-217F-FF93-1C1A5BE7899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051359" y="6382638"/>
                <a:ext cx="1263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8E0E58D-A633-40BD-6D68-0FC3FC5F2C3C}"/>
                  </a:ext>
                </a:extLst>
              </p14:cNvPr>
              <p14:cNvContentPartPr/>
              <p14:nvPr/>
            </p14:nvContentPartPr>
            <p14:xfrm>
              <a:off x="2114719" y="6365358"/>
              <a:ext cx="4320" cy="18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8E0E58D-A633-40BD-6D68-0FC3FC5F2C3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106079" y="6356358"/>
                <a:ext cx="2196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736ECD6-1BDF-B309-3EBC-8BC43263A7F6}"/>
              </a:ext>
            </a:extLst>
          </p:cNvPr>
          <p:cNvGrpSpPr/>
          <p:nvPr/>
        </p:nvGrpSpPr>
        <p:grpSpPr>
          <a:xfrm>
            <a:off x="7298719" y="4976838"/>
            <a:ext cx="837000" cy="318960"/>
            <a:chOff x="7298719" y="4976838"/>
            <a:chExt cx="83700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A793066-62BB-9A2A-F012-FFBFEC0F3C0C}"/>
                    </a:ext>
                  </a:extLst>
                </p14:cNvPr>
                <p14:cNvContentPartPr/>
                <p14:nvPr/>
              </p14:nvContentPartPr>
              <p14:xfrm>
                <a:off x="7298719" y="4976838"/>
                <a:ext cx="66960" cy="318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A793066-62BB-9A2A-F012-FFBFEC0F3C0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89719" y="4967838"/>
                  <a:ext cx="846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A413A96-3E30-E2CF-243E-3C8917A10999}"/>
                    </a:ext>
                  </a:extLst>
                </p14:cNvPr>
                <p14:cNvContentPartPr/>
                <p14:nvPr/>
              </p14:nvContentPartPr>
              <p14:xfrm>
                <a:off x="7621999" y="5248998"/>
                <a:ext cx="28080" cy="17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A413A96-3E30-E2CF-243E-3C8917A1099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12999" y="5239998"/>
                  <a:ext cx="45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EAAF245-7EC3-B3DD-DF12-9B18C611ECD0}"/>
                    </a:ext>
                  </a:extLst>
                </p14:cNvPr>
                <p14:cNvContentPartPr/>
                <p14:nvPr/>
              </p14:nvContentPartPr>
              <p14:xfrm>
                <a:off x="7836559" y="5224158"/>
                <a:ext cx="20160" cy="7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EAAF245-7EC3-B3DD-DF12-9B18C611ECD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27919" y="5215158"/>
                  <a:ext cx="37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C4F8797-86EA-7A1F-D9C9-99B3C34F8E3C}"/>
                    </a:ext>
                  </a:extLst>
                </p14:cNvPr>
                <p14:cNvContentPartPr/>
                <p14:nvPr/>
              </p14:nvContentPartPr>
              <p14:xfrm>
                <a:off x="8116639" y="5225958"/>
                <a:ext cx="19080" cy="7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C4F8797-86EA-7A1F-D9C9-99B3C34F8E3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07639" y="5217318"/>
                  <a:ext cx="3672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0F9F603-D07E-0BCA-8B89-7CD297577452}"/>
                  </a:ext>
                </a:extLst>
              </p14:cNvPr>
              <p14:cNvContentPartPr/>
              <p14:nvPr/>
            </p14:nvContentPartPr>
            <p14:xfrm>
              <a:off x="5673679" y="5253678"/>
              <a:ext cx="256320" cy="211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0F9F603-D07E-0BCA-8B89-7CD29757745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64679" y="5245038"/>
                <a:ext cx="2739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E5D80C3-618D-4FE9-BE50-59C96B3CD84E}"/>
                  </a:ext>
                </a:extLst>
              </p14:cNvPr>
              <p14:cNvContentPartPr/>
              <p14:nvPr/>
            </p14:nvContentPartPr>
            <p14:xfrm>
              <a:off x="6244279" y="5118318"/>
              <a:ext cx="498960" cy="4399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E5D80C3-618D-4FE9-BE50-59C96B3CD84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235639" y="5109678"/>
                <a:ext cx="51660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D33C3C1-EF38-33B8-1054-72385553042D}"/>
                  </a:ext>
                </a:extLst>
              </p14:cNvPr>
              <p14:cNvContentPartPr/>
              <p14:nvPr/>
            </p14:nvContentPartPr>
            <p14:xfrm>
              <a:off x="6502039" y="5250438"/>
              <a:ext cx="168480" cy="162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D33C3C1-EF38-33B8-1054-72385553042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93039" y="5241438"/>
                <a:ext cx="1861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7832937-D9BF-2AC1-2BFC-CBF0E3133AAC}"/>
                  </a:ext>
                </a:extLst>
              </p14:cNvPr>
              <p14:cNvContentPartPr/>
              <p14:nvPr/>
            </p14:nvContentPartPr>
            <p14:xfrm>
              <a:off x="6538039" y="5355918"/>
              <a:ext cx="377640" cy="367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7832937-D9BF-2AC1-2BFC-CBF0E3133AA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529399" y="5347278"/>
                <a:ext cx="39528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67D265F-D901-1BF8-A44B-D2B069104B7E}"/>
              </a:ext>
            </a:extLst>
          </p:cNvPr>
          <p:cNvGrpSpPr/>
          <p:nvPr/>
        </p:nvGrpSpPr>
        <p:grpSpPr>
          <a:xfrm>
            <a:off x="3956839" y="4822398"/>
            <a:ext cx="1435680" cy="907560"/>
            <a:chOff x="3956839" y="4822398"/>
            <a:chExt cx="1435680" cy="90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BE3902A-FAEF-5EA6-A4FA-0A95A713010E}"/>
                    </a:ext>
                  </a:extLst>
                </p14:cNvPr>
                <p14:cNvContentPartPr/>
                <p14:nvPr/>
              </p14:nvContentPartPr>
              <p14:xfrm>
                <a:off x="4902199" y="5053158"/>
                <a:ext cx="490320" cy="676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BE3902A-FAEF-5EA6-A4FA-0A95A71301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93559" y="5044518"/>
                  <a:ext cx="50796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9C5BF17-6354-93BD-5E7D-D7C5363C8689}"/>
                    </a:ext>
                  </a:extLst>
                </p14:cNvPr>
                <p14:cNvContentPartPr/>
                <p14:nvPr/>
              </p14:nvContentPartPr>
              <p14:xfrm>
                <a:off x="4917319" y="5552838"/>
                <a:ext cx="1800" cy="2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9C5BF17-6354-93BD-5E7D-D7C5363C868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08679" y="5544198"/>
                  <a:ext cx="19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8A792BF-45FF-BDC7-E004-D912F3270C2D}"/>
                    </a:ext>
                  </a:extLst>
                </p14:cNvPr>
                <p14:cNvContentPartPr/>
                <p14:nvPr/>
              </p14:nvContentPartPr>
              <p14:xfrm>
                <a:off x="5076079" y="5319198"/>
                <a:ext cx="39960" cy="10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8A792BF-45FF-BDC7-E004-D912F3270C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67439" y="5310198"/>
                  <a:ext cx="57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32B3B00-2B08-FEE3-2926-98FEB457BD36}"/>
                    </a:ext>
                  </a:extLst>
                </p14:cNvPr>
                <p14:cNvContentPartPr/>
                <p14:nvPr/>
              </p14:nvContentPartPr>
              <p14:xfrm>
                <a:off x="4644799" y="5340798"/>
                <a:ext cx="207000" cy="61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32B3B00-2B08-FEE3-2926-98FEB457BD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35799" y="5332158"/>
                  <a:ext cx="224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D637A82-17D2-4C4D-2E82-54640AB72B5D}"/>
                    </a:ext>
                  </a:extLst>
                </p14:cNvPr>
                <p14:cNvContentPartPr/>
                <p14:nvPr/>
              </p14:nvContentPartPr>
              <p14:xfrm>
                <a:off x="4591519" y="5229558"/>
                <a:ext cx="254160" cy="120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D637A82-17D2-4C4D-2E82-54640AB72B5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82879" y="5220918"/>
                  <a:ext cx="271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222034E-FE31-3850-3F5F-CA25815CD351}"/>
                    </a:ext>
                  </a:extLst>
                </p14:cNvPr>
                <p14:cNvContentPartPr/>
                <p14:nvPr/>
              </p14:nvContentPartPr>
              <p14:xfrm>
                <a:off x="5079679" y="5252238"/>
                <a:ext cx="166320" cy="28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222034E-FE31-3850-3F5F-CA25815CD35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71039" y="5243598"/>
                  <a:ext cx="183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DCE7D33-A09F-0ECE-7261-D0EBE7344E21}"/>
                    </a:ext>
                  </a:extLst>
                </p14:cNvPr>
                <p14:cNvContentPartPr/>
                <p14:nvPr/>
              </p14:nvContentPartPr>
              <p14:xfrm>
                <a:off x="5116399" y="5356638"/>
                <a:ext cx="201240" cy="24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DCE7D33-A09F-0ECE-7261-D0EBE7344E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07399" y="5347998"/>
                  <a:ext cx="218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50DA386-C700-869B-5816-747CBD3B92EB}"/>
                    </a:ext>
                  </a:extLst>
                </p14:cNvPr>
                <p14:cNvContentPartPr/>
                <p14:nvPr/>
              </p14:nvContentPartPr>
              <p14:xfrm>
                <a:off x="4676839" y="5227398"/>
                <a:ext cx="159120" cy="239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50DA386-C700-869B-5816-747CBD3B92E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68199" y="5218758"/>
                  <a:ext cx="176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A5D5C38-3A34-A790-96A1-251294A8A1F7}"/>
                    </a:ext>
                  </a:extLst>
                </p14:cNvPr>
                <p14:cNvContentPartPr/>
                <p14:nvPr/>
              </p14:nvContentPartPr>
              <p14:xfrm>
                <a:off x="4131799" y="5102118"/>
                <a:ext cx="1800" cy="2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A5D5C38-3A34-A790-96A1-251294A8A1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23159" y="5093118"/>
                  <a:ext cx="19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162E0F-CF44-2778-6EBB-4332B4819F01}"/>
                    </a:ext>
                  </a:extLst>
                </p14:cNvPr>
                <p14:cNvContentPartPr/>
                <p14:nvPr/>
              </p14:nvContentPartPr>
              <p14:xfrm>
                <a:off x="3956839" y="5108598"/>
                <a:ext cx="300240" cy="101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162E0F-CF44-2778-6EBB-4332B4819F0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48199" y="5099598"/>
                  <a:ext cx="317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745CF0-18E8-A067-B8F2-6BB5FD5486DD}"/>
                    </a:ext>
                  </a:extLst>
                </p14:cNvPr>
                <p14:cNvContentPartPr/>
                <p14:nvPr/>
              </p14:nvContentPartPr>
              <p14:xfrm>
                <a:off x="4289479" y="4822398"/>
                <a:ext cx="165240" cy="360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745CF0-18E8-A067-B8F2-6BB5FD5486D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80839" y="4813398"/>
                  <a:ext cx="1828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7872859-6551-AB91-9E26-1F5A342CBD8F}"/>
                    </a:ext>
                  </a:extLst>
                </p14:cNvPr>
                <p14:cNvContentPartPr/>
                <p14:nvPr/>
              </p14:nvContentPartPr>
              <p14:xfrm>
                <a:off x="4594039" y="4989438"/>
                <a:ext cx="93240" cy="45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7872859-6551-AB91-9E26-1F5A342CBD8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85399" y="4980438"/>
                  <a:ext cx="110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1B09208-8419-201F-4E40-8D6F3E880BD5}"/>
                    </a:ext>
                  </a:extLst>
                </p14:cNvPr>
                <p14:cNvContentPartPr/>
                <p14:nvPr/>
              </p14:nvContentPartPr>
              <p14:xfrm>
                <a:off x="4709599" y="4989438"/>
                <a:ext cx="52560" cy="22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1B09208-8419-201F-4E40-8D6F3E880BD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00959" y="4980438"/>
                  <a:ext cx="702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47F6439-915C-3005-8004-03D47FAF812F}"/>
              </a:ext>
            </a:extLst>
          </p:cNvPr>
          <p:cNvGrpSpPr/>
          <p:nvPr/>
        </p:nvGrpSpPr>
        <p:grpSpPr>
          <a:xfrm>
            <a:off x="8632159" y="4050198"/>
            <a:ext cx="3508200" cy="2149920"/>
            <a:chOff x="8632159" y="4050198"/>
            <a:chExt cx="3508200" cy="21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A702005-AC10-8C19-712D-6A72A0FEF6F2}"/>
                    </a:ext>
                  </a:extLst>
                </p14:cNvPr>
                <p14:cNvContentPartPr/>
                <p14:nvPr/>
              </p14:nvContentPartPr>
              <p14:xfrm>
                <a:off x="9011239" y="4794678"/>
                <a:ext cx="55080" cy="217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A702005-AC10-8C19-712D-6A72A0FEF6F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02599" y="4785678"/>
                  <a:ext cx="72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4F835BB-3D5F-1B88-9ABF-5F9BE27E5E68}"/>
                    </a:ext>
                  </a:extLst>
                </p14:cNvPr>
                <p14:cNvContentPartPr/>
                <p14:nvPr/>
              </p14:nvContentPartPr>
              <p14:xfrm>
                <a:off x="8993959" y="4661118"/>
                <a:ext cx="26280" cy="13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4F835BB-3D5F-1B88-9ABF-5F9BE27E5E6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85319" y="4652478"/>
                  <a:ext cx="43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0731F6E-BF92-DBA8-8A47-1718A5C392B1}"/>
                    </a:ext>
                  </a:extLst>
                </p14:cNvPr>
                <p14:cNvContentPartPr/>
                <p14:nvPr/>
              </p14:nvContentPartPr>
              <p14:xfrm>
                <a:off x="9126439" y="4710438"/>
                <a:ext cx="205560" cy="415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0731F6E-BF92-DBA8-8A47-1718A5C392B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17799" y="4701438"/>
                  <a:ext cx="2232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442CA36-B958-D88E-CF44-CE4E24AD77E9}"/>
                    </a:ext>
                  </a:extLst>
                </p14:cNvPr>
                <p14:cNvContentPartPr/>
                <p14:nvPr/>
              </p14:nvContentPartPr>
              <p14:xfrm>
                <a:off x="9137239" y="5016798"/>
                <a:ext cx="111600" cy="29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442CA36-B958-D88E-CF44-CE4E24AD77E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28599" y="5007798"/>
                  <a:ext cx="129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F018744-6986-7FE9-F8E5-B807C304DCCB}"/>
                    </a:ext>
                  </a:extLst>
                </p14:cNvPr>
                <p14:cNvContentPartPr/>
                <p14:nvPr/>
              </p14:nvContentPartPr>
              <p14:xfrm>
                <a:off x="9860119" y="4772718"/>
                <a:ext cx="280440" cy="260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F018744-6986-7FE9-F8E5-B807C304DCC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51119" y="4764078"/>
                  <a:ext cx="298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F22D5CA-C07C-85A4-F522-754E41C99751}"/>
                    </a:ext>
                  </a:extLst>
                </p14:cNvPr>
                <p14:cNvContentPartPr/>
                <p14:nvPr/>
              </p14:nvContentPartPr>
              <p14:xfrm>
                <a:off x="10163959" y="4677318"/>
                <a:ext cx="286920" cy="659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F22D5CA-C07C-85A4-F522-754E41C9975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155319" y="4668318"/>
                  <a:ext cx="30456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43ACF0E-428B-432E-DE05-20D429758CBF}"/>
                    </a:ext>
                  </a:extLst>
                </p14:cNvPr>
                <p14:cNvContentPartPr/>
                <p14:nvPr/>
              </p14:nvContentPartPr>
              <p14:xfrm>
                <a:off x="10518919" y="4824558"/>
                <a:ext cx="214920" cy="20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43ACF0E-428B-432E-DE05-20D429758CB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510279" y="4815558"/>
                  <a:ext cx="232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57B6B7C-78AE-D0EF-E41E-B38B8FF810FD}"/>
                    </a:ext>
                  </a:extLst>
                </p14:cNvPr>
                <p14:cNvContentPartPr/>
                <p14:nvPr/>
              </p14:nvContentPartPr>
              <p14:xfrm>
                <a:off x="10589839" y="4932918"/>
                <a:ext cx="147240" cy="20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57B6B7C-78AE-D0EF-E41E-B38B8FF810F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581199" y="4924278"/>
                  <a:ext cx="164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6BB6747-2247-4DA8-DB8A-6FAB486E2590}"/>
                    </a:ext>
                  </a:extLst>
                </p14:cNvPr>
                <p14:cNvContentPartPr/>
                <p14:nvPr/>
              </p14:nvContentPartPr>
              <p14:xfrm>
                <a:off x="10916719" y="4792518"/>
                <a:ext cx="177840" cy="15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6BB6747-2247-4DA8-DB8A-6FAB486E259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8079" y="4783518"/>
                  <a:ext cx="195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21522D0-C702-1B74-7E51-EC1CB8DF22A4}"/>
                    </a:ext>
                  </a:extLst>
                </p14:cNvPr>
                <p14:cNvContentPartPr/>
                <p14:nvPr/>
              </p14:nvContentPartPr>
              <p14:xfrm>
                <a:off x="11125159" y="4514958"/>
                <a:ext cx="235080" cy="513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21522D0-C702-1B74-7E51-EC1CB8DF22A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116519" y="4506318"/>
                  <a:ext cx="2527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B048CCF-B9E0-4119-97C3-45843B5D6474}"/>
                    </a:ext>
                  </a:extLst>
                </p14:cNvPr>
                <p14:cNvContentPartPr/>
                <p14:nvPr/>
              </p14:nvContentPartPr>
              <p14:xfrm>
                <a:off x="11369239" y="4831038"/>
                <a:ext cx="61920" cy="38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B048CCF-B9E0-4119-97C3-45843B5D647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360599" y="4822398"/>
                  <a:ext cx="79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505996A-C04C-F4DA-8ECC-537307C3B9EF}"/>
                    </a:ext>
                  </a:extLst>
                </p14:cNvPr>
                <p14:cNvContentPartPr/>
                <p14:nvPr/>
              </p14:nvContentPartPr>
              <p14:xfrm>
                <a:off x="11554999" y="4855878"/>
                <a:ext cx="55440" cy="23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505996A-C04C-F4DA-8ECC-537307C3B9E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545999" y="4847238"/>
                  <a:ext cx="73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DE675C3-E446-3D78-78BE-ACD5BFDA956D}"/>
                    </a:ext>
                  </a:extLst>
                </p14:cNvPr>
                <p14:cNvContentPartPr/>
                <p14:nvPr/>
              </p14:nvContentPartPr>
              <p14:xfrm>
                <a:off x="9289159" y="5651118"/>
                <a:ext cx="234720" cy="164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DE675C3-E446-3D78-78BE-ACD5BFDA956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80159" y="5642118"/>
                  <a:ext cx="252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7A2787B-C6D6-A8A0-3231-508A80227212}"/>
                    </a:ext>
                  </a:extLst>
                </p14:cNvPr>
                <p14:cNvContentPartPr/>
                <p14:nvPr/>
              </p14:nvContentPartPr>
              <p14:xfrm>
                <a:off x="9569599" y="5449878"/>
                <a:ext cx="460080" cy="322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7A2787B-C6D6-A8A0-3231-508A8022721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60599" y="5440878"/>
                  <a:ext cx="4777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BC05565-8998-D8AB-511E-995B14A6A133}"/>
                    </a:ext>
                  </a:extLst>
                </p14:cNvPr>
                <p14:cNvContentPartPr/>
                <p14:nvPr/>
              </p14:nvContentPartPr>
              <p14:xfrm>
                <a:off x="10301479" y="5511078"/>
                <a:ext cx="343800" cy="2210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BC05565-8998-D8AB-511E-995B14A6A13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292839" y="5502438"/>
                  <a:ext cx="361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F946037-03AF-A3AD-3A8D-7EEC7A97182D}"/>
                    </a:ext>
                  </a:extLst>
                </p14:cNvPr>
                <p14:cNvContentPartPr/>
                <p14:nvPr/>
              </p14:nvContentPartPr>
              <p14:xfrm>
                <a:off x="10724839" y="5396958"/>
                <a:ext cx="326880" cy="5299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F946037-03AF-A3AD-3A8D-7EEC7A97182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16199" y="5388318"/>
                  <a:ext cx="34452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ABB2ED0-0092-5BD8-A2E2-445D4C90A165}"/>
                    </a:ext>
                  </a:extLst>
                </p14:cNvPr>
                <p14:cNvContentPartPr/>
                <p14:nvPr/>
              </p14:nvContentPartPr>
              <p14:xfrm>
                <a:off x="10873879" y="5480478"/>
                <a:ext cx="270000" cy="5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ABB2ED0-0092-5BD8-A2E2-445D4C90A16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65239" y="5471838"/>
                  <a:ext cx="287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1E36902-91BA-B1C3-B164-E4A6E6F23412}"/>
                    </a:ext>
                  </a:extLst>
                </p14:cNvPr>
                <p14:cNvContentPartPr/>
                <p14:nvPr/>
              </p14:nvContentPartPr>
              <p14:xfrm>
                <a:off x="10996279" y="5626278"/>
                <a:ext cx="201600" cy="14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1E36902-91BA-B1C3-B164-E4A6E6F2341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987279" y="5617638"/>
                  <a:ext cx="219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13A936E-B52C-352B-5686-FE2E59EDD4CD}"/>
                    </a:ext>
                  </a:extLst>
                </p14:cNvPr>
                <p14:cNvContentPartPr/>
                <p14:nvPr/>
              </p14:nvContentPartPr>
              <p14:xfrm>
                <a:off x="11291839" y="5400558"/>
                <a:ext cx="116640" cy="358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13A936E-B52C-352B-5686-FE2E59EDD4C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83199" y="5391558"/>
                  <a:ext cx="1342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E84443E-7E37-F466-3BEE-1192E61CD5E4}"/>
                    </a:ext>
                  </a:extLst>
                </p14:cNvPr>
                <p14:cNvContentPartPr/>
                <p14:nvPr/>
              </p14:nvContentPartPr>
              <p14:xfrm>
                <a:off x="11562919" y="5562198"/>
                <a:ext cx="246960" cy="34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E84443E-7E37-F466-3BEE-1192E61CD5E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553919" y="5553198"/>
                  <a:ext cx="264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FDF4A80-7724-F87B-5EB6-3E0E6AB465F0}"/>
                    </a:ext>
                  </a:extLst>
                </p14:cNvPr>
                <p14:cNvContentPartPr/>
                <p14:nvPr/>
              </p14:nvContentPartPr>
              <p14:xfrm>
                <a:off x="11961079" y="5623038"/>
                <a:ext cx="82800" cy="90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FDF4A80-7724-F87B-5EB6-3E0E6AB465F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952079" y="5614038"/>
                  <a:ext cx="100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4561064-D11F-48A0-9A50-C273743C3758}"/>
                    </a:ext>
                  </a:extLst>
                </p14:cNvPr>
                <p14:cNvContentPartPr/>
                <p14:nvPr/>
              </p14:nvContentPartPr>
              <p14:xfrm>
                <a:off x="8632159" y="4050198"/>
                <a:ext cx="3508200" cy="2149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4561064-D11F-48A0-9A50-C273743C375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23159" y="4041198"/>
                  <a:ext cx="3525840" cy="21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1E6BC67-10B1-5F1E-3E82-DDB21EEA21D6}"/>
              </a:ext>
            </a:extLst>
          </p:cNvPr>
          <p:cNvGrpSpPr/>
          <p:nvPr/>
        </p:nvGrpSpPr>
        <p:grpSpPr>
          <a:xfrm>
            <a:off x="3366439" y="106398"/>
            <a:ext cx="8787960" cy="4417560"/>
            <a:chOff x="3366439" y="106398"/>
            <a:chExt cx="8787960" cy="441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B31D42-E45E-6A4B-E202-DEF0B2D76F8A}"/>
                    </a:ext>
                  </a:extLst>
                </p14:cNvPr>
                <p14:cNvContentPartPr/>
                <p14:nvPr/>
              </p14:nvContentPartPr>
              <p14:xfrm>
                <a:off x="7549639" y="1343358"/>
                <a:ext cx="86040" cy="517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B31D42-E45E-6A4B-E202-DEF0B2D76F8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40999" y="1334718"/>
                  <a:ext cx="1036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F580E6-2099-A5B0-BCC8-0A1FC771B506}"/>
                    </a:ext>
                  </a:extLst>
                </p14:cNvPr>
                <p14:cNvContentPartPr/>
                <p14:nvPr/>
              </p14:nvContentPartPr>
              <p14:xfrm>
                <a:off x="7479079" y="1700118"/>
                <a:ext cx="183600" cy="174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F580E6-2099-A5B0-BCC8-0A1FC771B50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470439" y="1691478"/>
                  <a:ext cx="201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50375CF-295B-F31F-D13C-44FA6586C7EB}"/>
                    </a:ext>
                  </a:extLst>
                </p14:cNvPr>
                <p14:cNvContentPartPr/>
                <p14:nvPr/>
              </p14:nvContentPartPr>
              <p14:xfrm>
                <a:off x="7473679" y="1759878"/>
                <a:ext cx="30240" cy="83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50375CF-295B-F31F-D13C-44FA6586C7E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64679" y="1751238"/>
                  <a:ext cx="47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CEC667-6579-1578-14D2-C7B710BABAC8}"/>
                    </a:ext>
                  </a:extLst>
                </p14:cNvPr>
                <p14:cNvContentPartPr/>
                <p14:nvPr/>
              </p14:nvContentPartPr>
              <p14:xfrm>
                <a:off x="6114319" y="106398"/>
                <a:ext cx="300960" cy="386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CEC667-6579-1578-14D2-C7B710BABAC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05319" y="97398"/>
                  <a:ext cx="3186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DCFEA9F-E5AD-0BAD-5451-D613CBAE9479}"/>
                    </a:ext>
                  </a:extLst>
                </p14:cNvPr>
                <p14:cNvContentPartPr/>
                <p14:nvPr/>
              </p14:nvContentPartPr>
              <p14:xfrm>
                <a:off x="4462639" y="815958"/>
                <a:ext cx="774000" cy="957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DCFEA9F-E5AD-0BAD-5451-D613CBAE947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53639" y="806958"/>
                  <a:ext cx="791640" cy="9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F24CF59-714F-FF9D-B0CC-40BEC394EFB6}"/>
                    </a:ext>
                  </a:extLst>
                </p14:cNvPr>
                <p14:cNvContentPartPr/>
                <p14:nvPr/>
              </p14:nvContentPartPr>
              <p14:xfrm>
                <a:off x="4378759" y="755478"/>
                <a:ext cx="2052000" cy="1166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F24CF59-714F-FF9D-B0CC-40BEC394EFB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369759" y="746838"/>
                  <a:ext cx="2069640" cy="11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D086907-2225-C424-2F40-CA6E477DACDD}"/>
                    </a:ext>
                  </a:extLst>
                </p14:cNvPr>
                <p14:cNvContentPartPr/>
                <p14:nvPr/>
              </p14:nvContentPartPr>
              <p14:xfrm>
                <a:off x="3677119" y="1797318"/>
                <a:ext cx="447840" cy="282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D086907-2225-C424-2F40-CA6E477DACD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68119" y="1788678"/>
                  <a:ext cx="465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7D7642-BB15-C8E0-0F62-CDD89B983418}"/>
                    </a:ext>
                  </a:extLst>
                </p14:cNvPr>
                <p14:cNvContentPartPr/>
                <p14:nvPr/>
              </p14:nvContentPartPr>
              <p14:xfrm>
                <a:off x="3705559" y="1724598"/>
                <a:ext cx="28080" cy="34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7D7642-BB15-C8E0-0F62-CDD89B98341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96559" y="1715598"/>
                  <a:ext cx="45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97BAC4-0C74-569F-F7B4-22FA4210BCC8}"/>
                    </a:ext>
                  </a:extLst>
                </p14:cNvPr>
                <p14:cNvContentPartPr/>
                <p14:nvPr/>
              </p14:nvContentPartPr>
              <p14:xfrm>
                <a:off x="3366439" y="1839078"/>
                <a:ext cx="332640" cy="199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97BAC4-0C74-569F-F7B4-22FA4210BCC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57439" y="1830438"/>
                  <a:ext cx="35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12A18B8-AA32-C6BD-F5AD-F3D8BDC05F20}"/>
                    </a:ext>
                  </a:extLst>
                </p14:cNvPr>
                <p14:cNvContentPartPr/>
                <p14:nvPr/>
              </p14:nvContentPartPr>
              <p14:xfrm>
                <a:off x="3559759" y="2208798"/>
                <a:ext cx="158040" cy="12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12A18B8-AA32-C6BD-F5AD-F3D8BDC05F2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50759" y="2199798"/>
                  <a:ext cx="175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95C2E9-1A93-83E3-ED09-8C22A5D6EFEF}"/>
                    </a:ext>
                  </a:extLst>
                </p14:cNvPr>
                <p14:cNvContentPartPr/>
                <p14:nvPr/>
              </p14:nvContentPartPr>
              <p14:xfrm>
                <a:off x="6701839" y="1459278"/>
                <a:ext cx="399600" cy="342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95C2E9-1A93-83E3-ED09-8C22A5D6EFE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92839" y="1450278"/>
                  <a:ext cx="4172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46DD0E-DE80-D500-2D6C-F7FF77942A8C}"/>
                    </a:ext>
                  </a:extLst>
                </p14:cNvPr>
                <p14:cNvContentPartPr/>
                <p14:nvPr/>
              </p14:nvContentPartPr>
              <p14:xfrm>
                <a:off x="6875359" y="1982718"/>
                <a:ext cx="12600" cy="39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46DD0E-DE80-D500-2D6C-F7FF77942A8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866359" y="1973718"/>
                  <a:ext cx="30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6EA7186-DE2D-C4EB-785D-B5C2978C3993}"/>
                    </a:ext>
                  </a:extLst>
                </p14:cNvPr>
                <p14:cNvContentPartPr/>
                <p14:nvPr/>
              </p14:nvContentPartPr>
              <p14:xfrm>
                <a:off x="5289919" y="1389438"/>
                <a:ext cx="253080" cy="133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6EA7186-DE2D-C4EB-785D-B5C2978C399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281279" y="1380438"/>
                  <a:ext cx="270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53DCA17-F743-5A4E-A94A-039E12260058}"/>
                    </a:ext>
                  </a:extLst>
                </p14:cNvPr>
                <p14:cNvContentPartPr/>
                <p14:nvPr/>
              </p14:nvContentPartPr>
              <p14:xfrm>
                <a:off x="5393959" y="1315638"/>
                <a:ext cx="79920" cy="28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53DCA17-F743-5A4E-A94A-039E1226005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384959" y="1306998"/>
                  <a:ext cx="97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421F4D6-BD71-DCD0-A48C-2F82F3636F70}"/>
                    </a:ext>
                  </a:extLst>
                </p14:cNvPr>
                <p14:cNvContentPartPr/>
                <p14:nvPr/>
              </p14:nvContentPartPr>
              <p14:xfrm>
                <a:off x="5166439" y="1476918"/>
                <a:ext cx="51120" cy="50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421F4D6-BD71-DCD0-A48C-2F82F3636F7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157439" y="1468278"/>
                  <a:ext cx="68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45030B-25A5-8CA2-C6D4-ED2F6C5E456F}"/>
                    </a:ext>
                  </a:extLst>
                </p14:cNvPr>
                <p14:cNvContentPartPr/>
                <p14:nvPr/>
              </p14:nvContentPartPr>
              <p14:xfrm>
                <a:off x="4892119" y="1338318"/>
                <a:ext cx="258840" cy="382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45030B-25A5-8CA2-C6D4-ED2F6C5E456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83479" y="1329678"/>
                  <a:ext cx="2764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EC9CEB-0C04-A68A-F70A-E570C4E9CE87}"/>
                    </a:ext>
                  </a:extLst>
                </p14:cNvPr>
                <p14:cNvContentPartPr/>
                <p14:nvPr/>
              </p14:nvContentPartPr>
              <p14:xfrm>
                <a:off x="3374359" y="1764198"/>
                <a:ext cx="71640" cy="66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EC9CEB-0C04-A68A-F70A-E570C4E9CE8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365359" y="1755198"/>
                  <a:ext cx="89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C91BA8-0162-3741-6C84-895725578385}"/>
                    </a:ext>
                  </a:extLst>
                </p14:cNvPr>
                <p14:cNvContentPartPr/>
                <p14:nvPr/>
              </p14:nvContentPartPr>
              <p14:xfrm>
                <a:off x="5327359" y="268398"/>
                <a:ext cx="187560" cy="175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C91BA8-0162-3741-6C84-89572557838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18359" y="259758"/>
                  <a:ext cx="205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20A8A3-5833-C00D-CBD9-E7E0C187D883}"/>
                    </a:ext>
                  </a:extLst>
                </p14:cNvPr>
                <p14:cNvContentPartPr/>
                <p14:nvPr/>
              </p14:nvContentPartPr>
              <p14:xfrm>
                <a:off x="5505919" y="147798"/>
                <a:ext cx="2520" cy="9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20A8A3-5833-C00D-CBD9-E7E0C187D88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96919" y="139158"/>
                  <a:ext cx="20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186A78-F6DD-DB33-8D5B-E507F587E3C3}"/>
                    </a:ext>
                  </a:extLst>
                </p14:cNvPr>
                <p14:cNvContentPartPr/>
                <p14:nvPr/>
              </p14:nvContentPartPr>
              <p14:xfrm>
                <a:off x="5240599" y="216918"/>
                <a:ext cx="131400" cy="109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186A78-F6DD-DB33-8D5B-E507F587E3C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31599" y="207918"/>
                  <a:ext cx="149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9A4240-FC14-7528-CDA4-26FB7C8013E8}"/>
                    </a:ext>
                  </a:extLst>
                </p14:cNvPr>
                <p14:cNvContentPartPr/>
                <p14:nvPr/>
              </p14:nvContentPartPr>
              <p14:xfrm>
                <a:off x="4759999" y="216198"/>
                <a:ext cx="390600" cy="421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9A4240-FC14-7528-CDA4-26FB7C8013E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1359" y="207198"/>
                  <a:ext cx="4082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182879-83E1-9436-9953-93304BF4FCCC}"/>
                    </a:ext>
                  </a:extLst>
                </p14:cNvPr>
                <p14:cNvContentPartPr/>
                <p14:nvPr/>
              </p14:nvContentPartPr>
              <p14:xfrm>
                <a:off x="4872319" y="358398"/>
                <a:ext cx="86760" cy="61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182879-83E1-9436-9953-93304BF4FCC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863319" y="349398"/>
                  <a:ext cx="104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A60F30-4A2E-2A7A-4E52-37529B15FEE9}"/>
                    </a:ext>
                  </a:extLst>
                </p14:cNvPr>
                <p14:cNvContentPartPr/>
                <p14:nvPr/>
              </p14:nvContentPartPr>
              <p14:xfrm>
                <a:off x="8762839" y="1153278"/>
                <a:ext cx="223920" cy="202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A60F30-4A2E-2A7A-4E52-37529B15FEE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753839" y="1144278"/>
                  <a:ext cx="241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048A84-45BE-11F8-0A7B-AACFAF5D23FB}"/>
                    </a:ext>
                  </a:extLst>
                </p14:cNvPr>
                <p14:cNvContentPartPr/>
                <p14:nvPr/>
              </p14:nvContentPartPr>
              <p14:xfrm>
                <a:off x="9106279" y="1025118"/>
                <a:ext cx="22320" cy="320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048A84-45BE-11F8-0A7B-AACFAF5D23F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97279" y="1016478"/>
                  <a:ext cx="399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67187DD-69BE-742C-0C32-BC081B1ACC8D}"/>
                    </a:ext>
                  </a:extLst>
                </p14:cNvPr>
                <p14:cNvContentPartPr/>
                <p14:nvPr/>
              </p14:nvContentPartPr>
              <p14:xfrm>
                <a:off x="9227599" y="1219158"/>
                <a:ext cx="22680" cy="140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67187DD-69BE-742C-0C32-BC081B1ACC8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18959" y="1210518"/>
                  <a:ext cx="40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C3F52A9-CDF6-6F5D-70CA-874151758777}"/>
                    </a:ext>
                  </a:extLst>
                </p14:cNvPr>
                <p14:cNvContentPartPr/>
                <p14:nvPr/>
              </p14:nvContentPartPr>
              <p14:xfrm>
                <a:off x="9421999" y="1017558"/>
                <a:ext cx="9000" cy="11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C3F52A9-CDF6-6F5D-70CA-87415175877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12999" y="1008558"/>
                  <a:ext cx="26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CB3A9FE-194A-42F2-9DB2-34E64E23C174}"/>
                    </a:ext>
                  </a:extLst>
                </p14:cNvPr>
                <p14:cNvContentPartPr/>
                <p14:nvPr/>
              </p14:nvContentPartPr>
              <p14:xfrm>
                <a:off x="9310399" y="925758"/>
                <a:ext cx="333000" cy="576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CB3A9FE-194A-42F2-9DB2-34E64E23C17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01399" y="917118"/>
                  <a:ext cx="35064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5BE4FC6-0A9B-D1BD-68CA-EFE4E7B37332}"/>
                    </a:ext>
                  </a:extLst>
                </p14:cNvPr>
                <p14:cNvContentPartPr/>
                <p14:nvPr/>
              </p14:nvContentPartPr>
              <p14:xfrm>
                <a:off x="9708919" y="1311318"/>
                <a:ext cx="290520" cy="27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5BE4FC6-0A9B-D1BD-68CA-EFE4E7B3733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99919" y="1302678"/>
                  <a:ext cx="308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A4191B2-9534-94EF-4113-D75D26D07D48}"/>
                    </a:ext>
                  </a:extLst>
                </p14:cNvPr>
                <p14:cNvContentPartPr/>
                <p14:nvPr/>
              </p14:nvContentPartPr>
              <p14:xfrm>
                <a:off x="9968839" y="1228518"/>
                <a:ext cx="105840" cy="168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A4191B2-9534-94EF-4113-D75D26D07D4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959839" y="1219878"/>
                  <a:ext cx="123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D60813-E62F-2051-C92C-1E83C835D90C}"/>
                    </a:ext>
                  </a:extLst>
                </p14:cNvPr>
                <p14:cNvContentPartPr/>
                <p14:nvPr/>
              </p14:nvContentPartPr>
              <p14:xfrm>
                <a:off x="9802159" y="1668798"/>
                <a:ext cx="245880" cy="330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D60813-E62F-2051-C92C-1E83C835D90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793159" y="1659798"/>
                  <a:ext cx="263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A5DAD36-2E89-FF23-EB45-25B5BDC160D5}"/>
                    </a:ext>
                  </a:extLst>
                </p14:cNvPr>
                <p14:cNvContentPartPr/>
                <p14:nvPr/>
              </p14:nvContentPartPr>
              <p14:xfrm>
                <a:off x="10081879" y="1602198"/>
                <a:ext cx="106920" cy="378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A5DAD36-2E89-FF23-EB45-25B5BDC160D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072879" y="1593558"/>
                  <a:ext cx="1245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88F9938-D9C6-40B4-D57B-6050E6FE5966}"/>
                    </a:ext>
                  </a:extLst>
                </p14:cNvPr>
                <p14:cNvContentPartPr/>
                <p14:nvPr/>
              </p14:nvContentPartPr>
              <p14:xfrm>
                <a:off x="10238119" y="1800558"/>
                <a:ext cx="111600" cy="249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88F9938-D9C6-40B4-D57B-6050E6FE596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229119" y="1791558"/>
                  <a:ext cx="129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70AE58-F288-9F55-84D3-7E67B1006C52}"/>
                    </a:ext>
                  </a:extLst>
                </p14:cNvPr>
                <p14:cNvContentPartPr/>
                <p14:nvPr/>
              </p14:nvContentPartPr>
              <p14:xfrm>
                <a:off x="10396519" y="1786158"/>
                <a:ext cx="226440" cy="265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70AE58-F288-9F55-84D3-7E67B1006C5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387519" y="1777518"/>
                  <a:ext cx="2440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F695B6E-9973-5170-3312-5F0F8B266461}"/>
                    </a:ext>
                  </a:extLst>
                </p14:cNvPr>
                <p14:cNvContentPartPr/>
                <p14:nvPr/>
              </p14:nvContentPartPr>
              <p14:xfrm>
                <a:off x="10716919" y="1825398"/>
                <a:ext cx="295920" cy="268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F695B6E-9973-5170-3312-5F0F8B26646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708279" y="1816758"/>
                  <a:ext cx="3135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4C10F1-08B5-A2D9-C8E0-FBFEBAED76A8}"/>
                    </a:ext>
                  </a:extLst>
                </p14:cNvPr>
                <p14:cNvContentPartPr/>
                <p14:nvPr/>
              </p14:nvContentPartPr>
              <p14:xfrm>
                <a:off x="11155399" y="1687518"/>
                <a:ext cx="45360" cy="240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4C10F1-08B5-A2D9-C8E0-FBFEBAED76A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146759" y="1678518"/>
                  <a:ext cx="63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885FA09-DDD0-BB5F-CC45-986ECFFE7066}"/>
                    </a:ext>
                  </a:extLst>
                </p14:cNvPr>
                <p14:cNvContentPartPr/>
                <p14:nvPr/>
              </p14:nvContentPartPr>
              <p14:xfrm>
                <a:off x="11304439" y="1583118"/>
                <a:ext cx="30600" cy="21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885FA09-DDD0-BB5F-CC45-986ECFFE706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295439" y="1574118"/>
                  <a:ext cx="48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7D7D668-C805-47FC-76CA-0EF7AFBAC116}"/>
                    </a:ext>
                  </a:extLst>
                </p14:cNvPr>
                <p14:cNvContentPartPr/>
                <p14:nvPr/>
              </p14:nvContentPartPr>
              <p14:xfrm>
                <a:off x="11192839" y="1547838"/>
                <a:ext cx="333360" cy="568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7D7D668-C805-47FC-76CA-0EF7AFBAC11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183839" y="1538838"/>
                  <a:ext cx="35100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774F08D-0F0C-4D2F-D1D9-121C9D859DF1}"/>
                    </a:ext>
                  </a:extLst>
                </p14:cNvPr>
                <p14:cNvContentPartPr/>
                <p14:nvPr/>
              </p14:nvContentPartPr>
              <p14:xfrm>
                <a:off x="8611999" y="740718"/>
                <a:ext cx="3049920" cy="1666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774F08D-0F0C-4D2F-D1D9-121C9D859DF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602999" y="731718"/>
                  <a:ext cx="3067560" cy="16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248BD5B-F827-CD29-1B5D-2F418768135A}"/>
                    </a:ext>
                  </a:extLst>
                </p14:cNvPr>
                <p14:cNvContentPartPr/>
                <p14:nvPr/>
              </p14:nvContentPartPr>
              <p14:xfrm>
                <a:off x="5060959" y="4305438"/>
                <a:ext cx="3637080" cy="218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248BD5B-F827-CD29-1B5D-2F418768135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051959" y="4296438"/>
                  <a:ext cx="3654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3E0A333-4FFA-9110-96E9-F9D5CB600089}"/>
                    </a:ext>
                  </a:extLst>
                </p14:cNvPr>
                <p14:cNvContentPartPr/>
                <p14:nvPr/>
              </p14:nvContentPartPr>
              <p14:xfrm>
                <a:off x="4389559" y="3711438"/>
                <a:ext cx="351360" cy="273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3E0A333-4FFA-9110-96E9-F9D5CB60008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380559" y="3702438"/>
                  <a:ext cx="369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2C33DCB-5094-19FE-D6A0-70F35AAAADD0}"/>
                    </a:ext>
                  </a:extLst>
                </p14:cNvPr>
                <p14:cNvContentPartPr/>
                <p14:nvPr/>
              </p14:nvContentPartPr>
              <p14:xfrm>
                <a:off x="4709239" y="3631158"/>
                <a:ext cx="271080" cy="519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2C33DCB-5094-19FE-D6A0-70F35AAAADD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700239" y="3622158"/>
                  <a:ext cx="28872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2BED40C-4EFA-099E-7DC2-3A743117A63A}"/>
                    </a:ext>
                  </a:extLst>
                </p14:cNvPr>
                <p14:cNvContentPartPr/>
                <p14:nvPr/>
              </p14:nvContentPartPr>
              <p14:xfrm>
                <a:off x="5060959" y="3558078"/>
                <a:ext cx="360360" cy="667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2BED40C-4EFA-099E-7DC2-3A743117A63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051959" y="3549078"/>
                  <a:ext cx="37800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BAE6403-0936-ED3D-F464-9F8CD8C8BAA9}"/>
                    </a:ext>
                  </a:extLst>
                </p14:cNvPr>
                <p14:cNvContentPartPr/>
                <p14:nvPr/>
              </p14:nvContentPartPr>
              <p14:xfrm>
                <a:off x="3575599" y="3536838"/>
                <a:ext cx="24840" cy="362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BAE6403-0936-ED3D-F464-9F8CD8C8BAA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66599" y="3528198"/>
                  <a:ext cx="424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A51FC72-AF3C-BA2B-82C6-08F27F22907A}"/>
                    </a:ext>
                  </a:extLst>
                </p14:cNvPr>
                <p14:cNvContentPartPr/>
                <p14:nvPr/>
              </p14:nvContentPartPr>
              <p14:xfrm>
                <a:off x="3664159" y="3400038"/>
                <a:ext cx="5040" cy="23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A51FC72-AF3C-BA2B-82C6-08F27F22907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655519" y="3391038"/>
                  <a:ext cx="22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61E237C-D8B8-35B8-7702-F9E40AA8B0F1}"/>
                    </a:ext>
                  </a:extLst>
                </p14:cNvPr>
                <p14:cNvContentPartPr/>
                <p14:nvPr/>
              </p14:nvContentPartPr>
              <p14:xfrm>
                <a:off x="3741199" y="3495078"/>
                <a:ext cx="174240" cy="468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61E237C-D8B8-35B8-7702-F9E40AA8B0F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732199" y="3486438"/>
                  <a:ext cx="1918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DE17215-A558-6458-E2DD-0E1886FBA1BC}"/>
                    </a:ext>
                  </a:extLst>
                </p14:cNvPr>
                <p14:cNvContentPartPr/>
                <p14:nvPr/>
              </p14:nvContentPartPr>
              <p14:xfrm>
                <a:off x="3693679" y="3846438"/>
                <a:ext cx="19440" cy="1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DE17215-A558-6458-E2DD-0E1886FBA1B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684679" y="3837798"/>
                  <a:ext cx="370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CD07F96-F232-FB47-6821-2E34104B7266}"/>
                    </a:ext>
                  </a:extLst>
                </p14:cNvPr>
                <p14:cNvContentPartPr/>
                <p14:nvPr/>
              </p14:nvContentPartPr>
              <p14:xfrm>
                <a:off x="4083199" y="3626118"/>
                <a:ext cx="5760" cy="1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CD07F96-F232-FB47-6821-2E34104B726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074199" y="3617478"/>
                  <a:ext cx="23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BFF62D5-1033-FE6D-62B5-1DAE3987B041}"/>
                    </a:ext>
                  </a:extLst>
                </p14:cNvPr>
                <p14:cNvContentPartPr/>
                <p14:nvPr/>
              </p14:nvContentPartPr>
              <p14:xfrm>
                <a:off x="9906199" y="2789118"/>
                <a:ext cx="100440" cy="128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BFF62D5-1033-FE6D-62B5-1DAE3987B04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897559" y="2780478"/>
                  <a:ext cx="118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F25C46A-E97E-FB3D-727E-CD780D5F88A8}"/>
                    </a:ext>
                  </a:extLst>
                </p14:cNvPr>
                <p14:cNvContentPartPr/>
                <p14:nvPr/>
              </p14:nvContentPartPr>
              <p14:xfrm>
                <a:off x="10185919" y="2604798"/>
                <a:ext cx="187200" cy="272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F25C46A-E97E-FB3D-727E-CD780D5F88A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177279" y="2595798"/>
                  <a:ext cx="204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FDBB693-3E64-0578-C1BA-49463E943A1F}"/>
                    </a:ext>
                  </a:extLst>
                </p14:cNvPr>
                <p14:cNvContentPartPr/>
                <p14:nvPr/>
              </p14:nvContentPartPr>
              <p14:xfrm>
                <a:off x="10527559" y="2597958"/>
                <a:ext cx="121680" cy="4442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FDBB693-3E64-0578-C1BA-49463E943A1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518919" y="2589318"/>
                  <a:ext cx="1393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8AB3831-D35D-1FF7-F9D4-906DA3B71120}"/>
                    </a:ext>
                  </a:extLst>
                </p14:cNvPr>
                <p14:cNvContentPartPr/>
                <p14:nvPr/>
              </p14:nvContentPartPr>
              <p14:xfrm>
                <a:off x="10429999" y="2815038"/>
                <a:ext cx="449280" cy="114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8AB3831-D35D-1FF7-F9D4-906DA3B7112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420999" y="2806398"/>
                  <a:ext cx="466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05AFB28-0F9C-5EB9-6BB5-0944C8715B46}"/>
                    </a:ext>
                  </a:extLst>
                </p14:cNvPr>
                <p14:cNvContentPartPr/>
                <p14:nvPr/>
              </p14:nvContentPartPr>
              <p14:xfrm>
                <a:off x="10942999" y="2899278"/>
                <a:ext cx="20880" cy="680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05AFB28-0F9C-5EB9-6BB5-0944C8715B4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933999" y="2890278"/>
                  <a:ext cx="38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F991CC8-44BC-2AF5-1E48-D050CA635832}"/>
                    </a:ext>
                  </a:extLst>
                </p14:cNvPr>
                <p14:cNvContentPartPr/>
                <p14:nvPr/>
              </p14:nvContentPartPr>
              <p14:xfrm>
                <a:off x="6708679" y="2256678"/>
                <a:ext cx="124200" cy="422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F991CC8-44BC-2AF5-1E48-D050CA63583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699679" y="2247678"/>
                  <a:ext cx="1418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6850463-8A54-A706-969E-07015C42BC64}"/>
                    </a:ext>
                  </a:extLst>
                </p14:cNvPr>
                <p14:cNvContentPartPr/>
                <p14:nvPr/>
              </p14:nvContentPartPr>
              <p14:xfrm>
                <a:off x="6926119" y="2325438"/>
                <a:ext cx="191160" cy="301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6850463-8A54-A706-969E-07015C42BC6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917119" y="2316798"/>
                  <a:ext cx="2088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57DC77-0A30-553E-36BC-C5DD7214227B}"/>
                    </a:ext>
                  </a:extLst>
                </p14:cNvPr>
                <p14:cNvContentPartPr/>
                <p14:nvPr/>
              </p14:nvContentPartPr>
              <p14:xfrm>
                <a:off x="7251559" y="2325078"/>
                <a:ext cx="241920" cy="228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57DC77-0A30-553E-36BC-C5DD7214227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42559" y="2316438"/>
                  <a:ext cx="259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23B579D-FB76-7749-4C44-27022A2AF3F0}"/>
                    </a:ext>
                  </a:extLst>
                </p14:cNvPr>
                <p14:cNvContentPartPr/>
                <p14:nvPr/>
              </p14:nvContentPartPr>
              <p14:xfrm>
                <a:off x="7506799" y="2226798"/>
                <a:ext cx="451080" cy="479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23B579D-FB76-7749-4C44-27022A2AF3F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497799" y="2218158"/>
                  <a:ext cx="46872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73FB6BC-F8B4-01B5-FCBD-C8AA363D8255}"/>
                    </a:ext>
                  </a:extLst>
                </p14:cNvPr>
                <p14:cNvContentPartPr/>
                <p14:nvPr/>
              </p14:nvContentPartPr>
              <p14:xfrm>
                <a:off x="5732719" y="3730158"/>
                <a:ext cx="377280" cy="204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73FB6BC-F8B4-01B5-FCBD-C8AA363D825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724079" y="3721158"/>
                  <a:ext cx="394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E3FA32A-F7CF-6A70-C515-0B940DDF0140}"/>
                    </a:ext>
                  </a:extLst>
                </p14:cNvPr>
                <p14:cNvContentPartPr/>
                <p14:nvPr/>
              </p14:nvContentPartPr>
              <p14:xfrm>
                <a:off x="6116479" y="3532158"/>
                <a:ext cx="426960" cy="381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E3FA32A-F7CF-6A70-C515-0B940DDF014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7839" y="3523158"/>
                  <a:ext cx="444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34D219F-0E18-AE36-EB68-31A7CBFD4D89}"/>
                    </a:ext>
                  </a:extLst>
                </p14:cNvPr>
                <p14:cNvContentPartPr/>
                <p14:nvPr/>
              </p14:nvContentPartPr>
              <p14:xfrm>
                <a:off x="7014679" y="3702798"/>
                <a:ext cx="216000" cy="246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34D219F-0E18-AE36-EB68-31A7CBFD4D8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006039" y="3693798"/>
                  <a:ext cx="2336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05DBAC2-8565-68AA-5EBC-8E739B853E20}"/>
                    </a:ext>
                  </a:extLst>
                </p14:cNvPr>
                <p14:cNvContentPartPr/>
                <p14:nvPr/>
              </p14:nvContentPartPr>
              <p14:xfrm>
                <a:off x="7421479" y="3619278"/>
                <a:ext cx="387360" cy="433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05DBAC2-8565-68AA-5EBC-8E739B853E2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412479" y="3610278"/>
                  <a:ext cx="4050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BFD0D67-D742-7363-CF52-9CB73ECBD229}"/>
                    </a:ext>
                  </a:extLst>
                </p14:cNvPr>
                <p14:cNvContentPartPr/>
                <p14:nvPr/>
              </p14:nvContentPartPr>
              <p14:xfrm>
                <a:off x="7909639" y="3523518"/>
                <a:ext cx="147960" cy="432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BFD0D67-D742-7363-CF52-9CB73ECBD22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900639" y="3514518"/>
                  <a:ext cx="1656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0AC8009-DEFA-5529-4F4F-758431987783}"/>
                    </a:ext>
                  </a:extLst>
                </p14:cNvPr>
                <p14:cNvContentPartPr/>
                <p14:nvPr/>
              </p14:nvContentPartPr>
              <p14:xfrm>
                <a:off x="8207719" y="3783438"/>
                <a:ext cx="74160" cy="49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0AC8009-DEFA-5529-4F4F-75843198778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198719" y="3774798"/>
                  <a:ext cx="91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326D850-3800-F013-9C95-252C790E9CFE}"/>
                    </a:ext>
                  </a:extLst>
                </p14:cNvPr>
                <p14:cNvContentPartPr/>
                <p14:nvPr/>
              </p14:nvContentPartPr>
              <p14:xfrm>
                <a:off x="9019519" y="2564118"/>
                <a:ext cx="283680" cy="551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326D850-3800-F013-9C95-252C790E9CF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010879" y="2555118"/>
                  <a:ext cx="3013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29A7F4D-C274-9E19-3D13-1023D59EB5A7}"/>
                    </a:ext>
                  </a:extLst>
                </p14:cNvPr>
                <p14:cNvContentPartPr/>
                <p14:nvPr/>
              </p14:nvContentPartPr>
              <p14:xfrm>
                <a:off x="9321559" y="2744478"/>
                <a:ext cx="262800" cy="154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29A7F4D-C274-9E19-3D13-1023D59EB5A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312919" y="2735838"/>
                  <a:ext cx="2804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C46A3E8-809A-47C8-6B7F-099C29713E86}"/>
                    </a:ext>
                  </a:extLst>
                </p14:cNvPr>
                <p14:cNvContentPartPr/>
                <p14:nvPr/>
              </p14:nvContentPartPr>
              <p14:xfrm>
                <a:off x="8726839" y="2787318"/>
                <a:ext cx="498600" cy="381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C46A3E8-809A-47C8-6B7F-099C29713E8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718199" y="2778678"/>
                  <a:ext cx="516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7A4CEBB-39D4-4E41-9CA5-F8EEBCD67D92}"/>
                    </a:ext>
                  </a:extLst>
                </p14:cNvPr>
                <p14:cNvContentPartPr/>
                <p14:nvPr/>
              </p14:nvContentPartPr>
              <p14:xfrm>
                <a:off x="8690839" y="2731878"/>
                <a:ext cx="66600" cy="1461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7A4CEBB-39D4-4E41-9CA5-F8EEBCD67D9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682199" y="2722878"/>
                  <a:ext cx="84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89DA437-8C26-5DD0-C5C7-ECEA6BCBB267}"/>
                    </a:ext>
                  </a:extLst>
                </p14:cNvPr>
                <p14:cNvContentPartPr/>
                <p14:nvPr/>
              </p14:nvContentPartPr>
              <p14:xfrm>
                <a:off x="8332999" y="2811078"/>
                <a:ext cx="189000" cy="1692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89DA437-8C26-5DD0-C5C7-ECEA6BCBB26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323999" y="2802078"/>
                  <a:ext cx="206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AAD94BB-7D9F-9241-4346-5935094503DF}"/>
                    </a:ext>
                  </a:extLst>
                </p14:cNvPr>
                <p14:cNvContentPartPr/>
                <p14:nvPr/>
              </p14:nvContentPartPr>
              <p14:xfrm>
                <a:off x="8453239" y="2563398"/>
                <a:ext cx="350640" cy="1321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AAD94BB-7D9F-9241-4346-5935094503D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444599" y="2554758"/>
                  <a:ext cx="368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8A09319-EC25-D5FA-0917-C83975BA1CE0}"/>
                    </a:ext>
                  </a:extLst>
                </p14:cNvPr>
                <p14:cNvContentPartPr/>
                <p14:nvPr/>
              </p14:nvContentPartPr>
              <p14:xfrm>
                <a:off x="8331199" y="2716038"/>
                <a:ext cx="36720" cy="182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8A09319-EC25-D5FA-0917-C83975BA1CE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322559" y="2707398"/>
                  <a:ext cx="54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C55EF10-90B5-6185-8A84-86B40ECAC62B}"/>
                    </a:ext>
                  </a:extLst>
                </p14:cNvPr>
                <p14:cNvContentPartPr/>
                <p14:nvPr/>
              </p14:nvContentPartPr>
              <p14:xfrm>
                <a:off x="7861039" y="2795238"/>
                <a:ext cx="370800" cy="3121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C55EF10-90B5-6185-8A84-86B40ECAC62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852039" y="2786238"/>
                  <a:ext cx="388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C27BDC6-D64E-B876-643D-6D013006DEA4}"/>
                    </a:ext>
                  </a:extLst>
                </p14:cNvPr>
                <p14:cNvContentPartPr/>
                <p14:nvPr/>
              </p14:nvContentPartPr>
              <p14:xfrm>
                <a:off x="7964359" y="2916198"/>
                <a:ext cx="36720" cy="23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C27BDC6-D64E-B876-643D-6D013006DEA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955359" y="2907558"/>
                  <a:ext cx="54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A4B6E74-0C2F-2A83-F8BA-5543227AC6CE}"/>
                    </a:ext>
                  </a:extLst>
                </p14:cNvPr>
                <p14:cNvContentPartPr/>
                <p14:nvPr/>
              </p14:nvContentPartPr>
              <p14:xfrm>
                <a:off x="7513999" y="2830878"/>
                <a:ext cx="151200" cy="2300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A4B6E74-0C2F-2A83-F8BA-5543227AC6C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504999" y="2822238"/>
                  <a:ext cx="1688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EAE46BC-AF22-7437-39B0-963B13E931CC}"/>
                    </a:ext>
                  </a:extLst>
                </p14:cNvPr>
                <p14:cNvContentPartPr/>
                <p14:nvPr/>
              </p14:nvContentPartPr>
              <p14:xfrm>
                <a:off x="7554319" y="3104478"/>
                <a:ext cx="142920" cy="1051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EAE46BC-AF22-7437-39B0-963B13E931C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545679" y="3095478"/>
                  <a:ext cx="160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442E8EC-7812-0927-4BE3-52C45A644154}"/>
                    </a:ext>
                  </a:extLst>
                </p14:cNvPr>
                <p14:cNvContentPartPr/>
                <p14:nvPr/>
              </p14:nvContentPartPr>
              <p14:xfrm>
                <a:off x="6948439" y="3004038"/>
                <a:ext cx="518400" cy="267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442E8EC-7812-0927-4BE3-52C45A64415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939799" y="2995398"/>
                  <a:ext cx="536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A6A132A-C05F-A1BA-F9D0-6561131BE65C}"/>
                    </a:ext>
                  </a:extLst>
                </p14:cNvPr>
                <p14:cNvContentPartPr/>
                <p14:nvPr/>
              </p14:nvContentPartPr>
              <p14:xfrm>
                <a:off x="7466479" y="3242358"/>
                <a:ext cx="43560" cy="25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A6A132A-C05F-A1BA-F9D0-6561131BE65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457839" y="3233358"/>
                  <a:ext cx="61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43CBDC4-8282-962D-F03E-D1C40D6E4D59}"/>
                    </a:ext>
                  </a:extLst>
                </p14:cNvPr>
                <p14:cNvContentPartPr/>
                <p14:nvPr/>
              </p14:nvContentPartPr>
              <p14:xfrm>
                <a:off x="8074519" y="3106638"/>
                <a:ext cx="481680" cy="2473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43CBDC4-8282-962D-F03E-D1C40D6E4D5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065519" y="3097998"/>
                  <a:ext cx="499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5D1F400-B317-DAD1-CAF2-C3EDB35BC9D2}"/>
                    </a:ext>
                  </a:extLst>
                </p14:cNvPr>
                <p14:cNvContentPartPr/>
                <p14:nvPr/>
              </p14:nvContentPartPr>
              <p14:xfrm>
                <a:off x="8215639" y="3461238"/>
                <a:ext cx="28080" cy="58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5D1F400-B317-DAD1-CAF2-C3EDB35BC9D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206639" y="3452598"/>
                  <a:ext cx="45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5F9B248-FFE9-0CAE-A85E-A01888BC2588}"/>
                    </a:ext>
                  </a:extLst>
                </p14:cNvPr>
                <p14:cNvContentPartPr/>
                <p14:nvPr/>
              </p14:nvContentPartPr>
              <p14:xfrm>
                <a:off x="8059399" y="3173958"/>
                <a:ext cx="38160" cy="1641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5F9B248-FFE9-0CAE-A85E-A01888BC258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050759" y="3165318"/>
                  <a:ext cx="558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CE92F69-94F6-B02C-CAA8-07826E3BC2CE}"/>
                    </a:ext>
                  </a:extLst>
                </p14:cNvPr>
                <p14:cNvContentPartPr/>
                <p14:nvPr/>
              </p14:nvContentPartPr>
              <p14:xfrm>
                <a:off x="7950679" y="3064518"/>
                <a:ext cx="41040" cy="53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CE92F69-94F6-B02C-CAA8-07826E3BC2C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941679" y="3055518"/>
                  <a:ext cx="58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A0C95C6-7DC7-601C-FD1E-FC9D2D8B8BE1}"/>
                    </a:ext>
                  </a:extLst>
                </p14:cNvPr>
                <p14:cNvContentPartPr/>
                <p14:nvPr/>
              </p14:nvContentPartPr>
              <p14:xfrm>
                <a:off x="5852239" y="2832318"/>
                <a:ext cx="243720" cy="426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A0C95C6-7DC7-601C-FD1E-FC9D2D8B8BE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843239" y="2823318"/>
                  <a:ext cx="2613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B7CD7A1-A2B0-0A03-FB96-9CAEFA36DA86}"/>
                    </a:ext>
                  </a:extLst>
                </p14:cNvPr>
                <p14:cNvContentPartPr/>
                <p14:nvPr/>
              </p14:nvContentPartPr>
              <p14:xfrm>
                <a:off x="6031159" y="3199518"/>
                <a:ext cx="36000" cy="33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B7CD7A1-A2B0-0A03-FB96-9CAEFA36DA8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022159" y="3190878"/>
                  <a:ext cx="53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A3BC84-ED2A-27F5-96FF-90BF0C665926}"/>
                    </a:ext>
                  </a:extLst>
                </p14:cNvPr>
                <p14:cNvContentPartPr/>
                <p14:nvPr/>
              </p14:nvContentPartPr>
              <p14:xfrm>
                <a:off x="11613679" y="2616678"/>
                <a:ext cx="540720" cy="222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A3BC84-ED2A-27F5-96FF-90BF0C66592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604679" y="2608038"/>
                  <a:ext cx="558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261B91F-928F-7C9A-3B68-987677A3DB45}"/>
                    </a:ext>
                  </a:extLst>
                </p14:cNvPr>
                <p14:cNvContentPartPr/>
                <p14:nvPr/>
              </p14:nvContentPartPr>
              <p14:xfrm>
                <a:off x="11812399" y="2619558"/>
                <a:ext cx="89280" cy="302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261B91F-928F-7C9A-3B68-987677A3DB4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803759" y="2610918"/>
                  <a:ext cx="106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1248916-3940-F424-D844-FE9D54DB4F4E}"/>
                    </a:ext>
                  </a:extLst>
                </p14:cNvPr>
                <p14:cNvContentPartPr/>
                <p14:nvPr/>
              </p14:nvContentPartPr>
              <p14:xfrm>
                <a:off x="11619799" y="2552598"/>
                <a:ext cx="17640" cy="1742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1248916-3940-F424-D844-FE9D54DB4F4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611159" y="2543958"/>
                  <a:ext cx="35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9948E6E-5B73-7B3A-18FC-1DD721EBC5C4}"/>
                    </a:ext>
                  </a:extLst>
                </p14:cNvPr>
                <p14:cNvContentPartPr/>
                <p14:nvPr/>
              </p14:nvContentPartPr>
              <p14:xfrm>
                <a:off x="11500999" y="2764998"/>
                <a:ext cx="77400" cy="73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9948E6E-5B73-7B3A-18FC-1DD721EBC5C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491999" y="2756358"/>
                  <a:ext cx="95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C790106-4DD6-CB93-59B8-7F766E4FA598}"/>
                    </a:ext>
                  </a:extLst>
                </p14:cNvPr>
                <p14:cNvContentPartPr/>
                <p14:nvPr/>
              </p14:nvContentPartPr>
              <p14:xfrm>
                <a:off x="11400919" y="2724318"/>
                <a:ext cx="5040" cy="38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C790106-4DD6-CB93-59B8-7F766E4FA59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392279" y="2715678"/>
                  <a:ext cx="22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03FB6FE-D1F6-A418-CFD2-E5D786C82DF1}"/>
                    </a:ext>
                  </a:extLst>
                </p14:cNvPr>
                <p14:cNvContentPartPr/>
                <p14:nvPr/>
              </p14:nvContentPartPr>
              <p14:xfrm>
                <a:off x="11735719" y="2921598"/>
                <a:ext cx="215280" cy="338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03FB6FE-D1F6-A418-CFD2-E5D786C82DF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726719" y="2912598"/>
                  <a:ext cx="232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2CFB0F4-0B9E-DE2E-1ED3-D9ECF665EE98}"/>
                    </a:ext>
                  </a:extLst>
                </p14:cNvPr>
                <p14:cNvContentPartPr/>
                <p14:nvPr/>
              </p14:nvContentPartPr>
              <p14:xfrm>
                <a:off x="9069199" y="3205998"/>
                <a:ext cx="111600" cy="5788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2CFB0F4-0B9E-DE2E-1ED3-D9ECF665EE9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060559" y="3196998"/>
                  <a:ext cx="1292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A518E74-8EF6-D02D-C503-DC027E7E5CBF}"/>
                    </a:ext>
                  </a:extLst>
                </p14:cNvPr>
                <p14:cNvContentPartPr/>
                <p14:nvPr/>
              </p14:nvContentPartPr>
              <p14:xfrm>
                <a:off x="9220759" y="3405438"/>
                <a:ext cx="282960" cy="167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A518E74-8EF6-D02D-C503-DC027E7E5CB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212119" y="3396798"/>
                  <a:ext cx="300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CF38934-D210-0590-B789-551B1DC6EEAF}"/>
                    </a:ext>
                  </a:extLst>
                </p14:cNvPr>
                <p14:cNvContentPartPr/>
                <p14:nvPr/>
              </p14:nvContentPartPr>
              <p14:xfrm>
                <a:off x="9826999" y="3445038"/>
                <a:ext cx="168840" cy="1944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CF38934-D210-0590-B789-551B1DC6EEA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817999" y="3436038"/>
                  <a:ext cx="1864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3BE9676-69ED-BD48-BA30-8F1441722C79}"/>
                    </a:ext>
                  </a:extLst>
                </p14:cNvPr>
                <p14:cNvContentPartPr/>
                <p14:nvPr/>
              </p14:nvContentPartPr>
              <p14:xfrm>
                <a:off x="10315159" y="3182598"/>
                <a:ext cx="181800" cy="3952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3BE9676-69ED-BD48-BA30-8F1441722C7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306519" y="3173598"/>
                  <a:ext cx="1994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E20802A-D93C-493C-ED24-13B6D5431D91}"/>
                    </a:ext>
                  </a:extLst>
                </p14:cNvPr>
                <p14:cNvContentPartPr/>
                <p14:nvPr/>
              </p14:nvContentPartPr>
              <p14:xfrm>
                <a:off x="10569679" y="3155238"/>
                <a:ext cx="237240" cy="5504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E20802A-D93C-493C-ED24-13B6D5431D9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560679" y="3146238"/>
                  <a:ext cx="25488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4444C51-F1BC-CADC-D56A-D748D619670D}"/>
                    </a:ext>
                  </a:extLst>
                </p14:cNvPr>
                <p14:cNvContentPartPr/>
                <p14:nvPr/>
              </p14:nvContentPartPr>
              <p14:xfrm>
                <a:off x="9028519" y="3845718"/>
                <a:ext cx="215280" cy="4258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4444C51-F1BC-CADC-D56A-D748D619670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19519" y="3836718"/>
                  <a:ext cx="2329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BB46CE5-91B4-9DB1-2475-8A6871FC794F}"/>
                    </a:ext>
                  </a:extLst>
                </p14:cNvPr>
                <p14:cNvContentPartPr/>
                <p14:nvPr/>
              </p14:nvContentPartPr>
              <p14:xfrm>
                <a:off x="9313279" y="3909078"/>
                <a:ext cx="290520" cy="2098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BB46CE5-91B4-9DB1-2475-8A6871FC794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304639" y="3900078"/>
                  <a:ext cx="3081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9B15594-03B9-BF07-DC8A-90C8BF716712}"/>
                    </a:ext>
                  </a:extLst>
                </p14:cNvPr>
                <p14:cNvContentPartPr/>
                <p14:nvPr/>
              </p14:nvContentPartPr>
              <p14:xfrm>
                <a:off x="9840319" y="4004118"/>
                <a:ext cx="98640" cy="1483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9B15594-03B9-BF07-DC8A-90C8BF71671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831679" y="3995118"/>
                  <a:ext cx="116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ED32517-F15A-DC01-D7BB-BFFAFF84CD94}"/>
                    </a:ext>
                  </a:extLst>
                </p14:cNvPr>
                <p14:cNvContentPartPr/>
                <p14:nvPr/>
              </p14:nvContentPartPr>
              <p14:xfrm>
                <a:off x="10208239" y="3798198"/>
                <a:ext cx="165960" cy="4446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ED32517-F15A-DC01-D7BB-BFFAFF84CD9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199239" y="3789198"/>
                  <a:ext cx="1836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CA5C59E-EAE1-9C51-92CB-C5B9DB1B2EDC}"/>
                    </a:ext>
                  </a:extLst>
                </p14:cNvPr>
                <p14:cNvContentPartPr/>
                <p14:nvPr/>
              </p14:nvContentPartPr>
              <p14:xfrm>
                <a:off x="9953719" y="3829518"/>
                <a:ext cx="205920" cy="3096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CA5C59E-EAE1-9C51-92CB-C5B9DB1B2ED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945079" y="3820518"/>
                  <a:ext cx="22356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79E40E3-2AD6-D9C6-5C54-303B7FEC76F7}"/>
              </a:ext>
            </a:extLst>
          </p:cNvPr>
          <p:cNvGrpSpPr/>
          <p:nvPr/>
        </p:nvGrpSpPr>
        <p:grpSpPr>
          <a:xfrm>
            <a:off x="11097799" y="3539358"/>
            <a:ext cx="1064160" cy="603360"/>
            <a:chOff x="11097799" y="3539358"/>
            <a:chExt cx="1064160" cy="6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9859CD5-3EBF-FB3E-373A-C36F49E6512C}"/>
                    </a:ext>
                  </a:extLst>
                </p14:cNvPr>
                <p14:cNvContentPartPr/>
                <p14:nvPr/>
              </p14:nvContentPartPr>
              <p14:xfrm>
                <a:off x="11097799" y="3539358"/>
                <a:ext cx="167040" cy="3639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9859CD5-3EBF-FB3E-373A-C36F49E6512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089159" y="3530718"/>
                  <a:ext cx="184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A00565A-8C5F-C232-6757-FF067449796E}"/>
                    </a:ext>
                  </a:extLst>
                </p14:cNvPr>
                <p14:cNvContentPartPr/>
                <p14:nvPr/>
              </p14:nvContentPartPr>
              <p14:xfrm>
                <a:off x="11252599" y="3682638"/>
                <a:ext cx="309600" cy="162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A00565A-8C5F-C232-6757-FF067449796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243599" y="3673998"/>
                  <a:ext cx="327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3F9BF6E-945C-7198-69B2-A8ECCF9FFC02}"/>
                    </a:ext>
                  </a:extLst>
                </p14:cNvPr>
                <p14:cNvContentPartPr/>
                <p14:nvPr/>
              </p14:nvContentPartPr>
              <p14:xfrm>
                <a:off x="11602879" y="3781278"/>
                <a:ext cx="63000" cy="1148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3F9BF6E-945C-7198-69B2-A8ECCF9FFC0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594239" y="3772638"/>
                  <a:ext cx="80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13D8148-EF14-1965-37C2-5295691E8275}"/>
                    </a:ext>
                  </a:extLst>
                </p14:cNvPr>
                <p14:cNvContentPartPr/>
                <p14:nvPr/>
              </p14:nvContentPartPr>
              <p14:xfrm>
                <a:off x="11809519" y="3594798"/>
                <a:ext cx="187560" cy="3628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13D8148-EF14-1965-37C2-5295691E827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800519" y="3585798"/>
                  <a:ext cx="2052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2FC0FC0-F694-E7D2-97F1-E08EA0516FBD}"/>
                    </a:ext>
                  </a:extLst>
                </p14:cNvPr>
                <p14:cNvContentPartPr/>
                <p14:nvPr/>
              </p14:nvContentPartPr>
              <p14:xfrm>
                <a:off x="11836879" y="3591198"/>
                <a:ext cx="325080" cy="5515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2FC0FC0-F694-E7D2-97F1-E08EA0516FB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828239" y="3582558"/>
                  <a:ext cx="342720" cy="56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73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1058DDD-D08E-FB48-8FD3-357E8145CDF4}"/>
              </a:ext>
            </a:extLst>
          </p:cNvPr>
          <p:cNvGrpSpPr/>
          <p:nvPr/>
        </p:nvGrpSpPr>
        <p:grpSpPr>
          <a:xfrm>
            <a:off x="2372479" y="1263798"/>
            <a:ext cx="2335320" cy="668880"/>
            <a:chOff x="2372479" y="1263798"/>
            <a:chExt cx="2335320" cy="66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5B9673E-342B-9141-D1CC-32AE6EBEE659}"/>
                    </a:ext>
                  </a:extLst>
                </p14:cNvPr>
                <p14:cNvContentPartPr/>
                <p14:nvPr/>
              </p14:nvContentPartPr>
              <p14:xfrm>
                <a:off x="2372479" y="1637118"/>
                <a:ext cx="116640" cy="246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5B9673E-342B-9141-D1CC-32AE6EBEE65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3839" y="1628118"/>
                  <a:ext cx="1342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1D5D5EE-40F5-C3B7-215F-77811BF81BD3}"/>
                    </a:ext>
                  </a:extLst>
                </p14:cNvPr>
                <p14:cNvContentPartPr/>
                <p14:nvPr/>
              </p14:nvContentPartPr>
              <p14:xfrm>
                <a:off x="2605399" y="1463238"/>
                <a:ext cx="62280" cy="358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1D5D5EE-40F5-C3B7-215F-77811BF81B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96399" y="1454598"/>
                  <a:ext cx="79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C0F8ED5-1FB5-5676-F5DA-08FF6EDBC0A7}"/>
                    </a:ext>
                  </a:extLst>
                </p14:cNvPr>
                <p14:cNvContentPartPr/>
                <p14:nvPr/>
              </p14:nvContentPartPr>
              <p14:xfrm>
                <a:off x="2594959" y="1607238"/>
                <a:ext cx="116640" cy="90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C0F8ED5-1FB5-5676-F5DA-08FF6EDBC0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86319" y="1598598"/>
                  <a:ext cx="134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26971A8-C609-DF97-6CEA-F0C983B5E356}"/>
                    </a:ext>
                  </a:extLst>
                </p14:cNvPr>
                <p14:cNvContentPartPr/>
                <p14:nvPr/>
              </p14:nvContentPartPr>
              <p14:xfrm>
                <a:off x="2756599" y="1582398"/>
                <a:ext cx="121680" cy="163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26971A8-C609-DF97-6CEA-F0C983B5E3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47959" y="1573758"/>
                  <a:ext cx="139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318FF6C-4732-91F7-ADB5-A7E99AF66835}"/>
                    </a:ext>
                  </a:extLst>
                </p14:cNvPr>
                <p14:cNvContentPartPr/>
                <p14:nvPr/>
              </p14:nvContentPartPr>
              <p14:xfrm>
                <a:off x="2971519" y="1590678"/>
                <a:ext cx="119880" cy="159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318FF6C-4732-91F7-ADB5-A7E99AF668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62879" y="1582038"/>
                  <a:ext cx="137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BDEB913-4B8E-054B-E2B4-36C60985C35D}"/>
                    </a:ext>
                  </a:extLst>
                </p14:cNvPr>
                <p14:cNvContentPartPr/>
                <p14:nvPr/>
              </p14:nvContentPartPr>
              <p14:xfrm>
                <a:off x="3208399" y="1428318"/>
                <a:ext cx="136800" cy="165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BDEB913-4B8E-054B-E2B4-36C60985C3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99759" y="1419678"/>
                  <a:ext cx="1544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8E7E50C-3FFA-7DC1-9058-7EC5CFF471F5}"/>
                    </a:ext>
                  </a:extLst>
                </p14:cNvPr>
                <p14:cNvContentPartPr/>
                <p14:nvPr/>
              </p14:nvContentPartPr>
              <p14:xfrm>
                <a:off x="3240079" y="1437678"/>
                <a:ext cx="55800" cy="96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8E7E50C-3FFA-7DC1-9058-7EC5CFF471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31439" y="1428678"/>
                  <a:ext cx="73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1116FA-F566-1E87-031B-6D0126FAF498}"/>
                    </a:ext>
                  </a:extLst>
                </p14:cNvPr>
                <p14:cNvContentPartPr/>
                <p14:nvPr/>
              </p14:nvContentPartPr>
              <p14:xfrm>
                <a:off x="3407479" y="1513278"/>
                <a:ext cx="81360" cy="303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1116FA-F566-1E87-031B-6D0126FAF4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8839" y="1504278"/>
                  <a:ext cx="990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A3A4DC-4C8F-50C4-509E-74958F9DB0EC}"/>
                    </a:ext>
                  </a:extLst>
                </p14:cNvPr>
                <p14:cNvContentPartPr/>
                <p14:nvPr/>
              </p14:nvContentPartPr>
              <p14:xfrm>
                <a:off x="3478759" y="1458558"/>
                <a:ext cx="114120" cy="164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A3A4DC-4C8F-50C4-509E-74958F9DB0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70119" y="1449918"/>
                  <a:ext cx="131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EC9E6-334E-C0D9-8C11-F8AC48AAA54A}"/>
                    </a:ext>
                  </a:extLst>
                </p14:cNvPr>
                <p14:cNvContentPartPr/>
                <p14:nvPr/>
              </p14:nvContentPartPr>
              <p14:xfrm>
                <a:off x="3693679" y="1454598"/>
                <a:ext cx="67680" cy="223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EC9E6-334E-C0D9-8C11-F8AC48AAA5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85039" y="1445958"/>
                  <a:ext cx="85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96C0FE-5039-54EB-B6C4-58A1DBE37D76}"/>
                    </a:ext>
                  </a:extLst>
                </p14:cNvPr>
                <p14:cNvContentPartPr/>
                <p14:nvPr/>
              </p14:nvContentPartPr>
              <p14:xfrm>
                <a:off x="3521599" y="1755198"/>
                <a:ext cx="185040" cy="177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96C0FE-5039-54EB-B6C4-58A1DBE37D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12959" y="1746198"/>
                  <a:ext cx="2026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DA75D4-3C1C-B237-71C3-7212366A8C46}"/>
                    </a:ext>
                  </a:extLst>
                </p14:cNvPr>
                <p14:cNvContentPartPr/>
                <p14:nvPr/>
              </p14:nvContentPartPr>
              <p14:xfrm>
                <a:off x="3928399" y="1263798"/>
                <a:ext cx="54360" cy="239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DA75D4-3C1C-B237-71C3-7212366A8C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19399" y="1254798"/>
                  <a:ext cx="72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3267FF-A92D-AB26-E447-C5EE2D1C7208}"/>
                    </a:ext>
                  </a:extLst>
                </p14:cNvPr>
                <p14:cNvContentPartPr/>
                <p14:nvPr/>
              </p14:nvContentPartPr>
              <p14:xfrm>
                <a:off x="3848479" y="1441278"/>
                <a:ext cx="129240" cy="271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3267FF-A92D-AB26-E447-C5EE2D1C72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39479" y="1432278"/>
                  <a:ext cx="146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2DDF6D-B3E5-84E3-2998-812B7C42C343}"/>
                    </a:ext>
                  </a:extLst>
                </p14:cNvPr>
                <p14:cNvContentPartPr/>
                <p14:nvPr/>
              </p14:nvContentPartPr>
              <p14:xfrm>
                <a:off x="4062679" y="1351278"/>
                <a:ext cx="38160" cy="9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2DDF6D-B3E5-84E3-2998-812B7C42C3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53679" y="1342638"/>
                  <a:ext cx="55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127918-E20D-0D82-3910-864FEA70CC1E}"/>
                    </a:ext>
                  </a:extLst>
                </p14:cNvPr>
                <p14:cNvContentPartPr/>
                <p14:nvPr/>
              </p14:nvContentPartPr>
              <p14:xfrm>
                <a:off x="4030999" y="1286118"/>
                <a:ext cx="209160" cy="456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127918-E20D-0D82-3910-864FEA70CC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1999" y="1277118"/>
                  <a:ext cx="2268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A6943D-0ED3-A33C-531D-C47A182ECE11}"/>
                    </a:ext>
                  </a:extLst>
                </p14:cNvPr>
                <p14:cNvContentPartPr/>
                <p14:nvPr/>
              </p14:nvContentPartPr>
              <p14:xfrm>
                <a:off x="4307119" y="1516518"/>
                <a:ext cx="171000" cy="180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A6943D-0ED3-A33C-531D-C47A182ECE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98479" y="1507878"/>
                  <a:ext cx="188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A24032-06DB-7067-8E51-BAEEE91A4BD2}"/>
                    </a:ext>
                  </a:extLst>
                </p14:cNvPr>
                <p14:cNvContentPartPr/>
                <p14:nvPr/>
              </p14:nvContentPartPr>
              <p14:xfrm>
                <a:off x="4582879" y="1533078"/>
                <a:ext cx="124920" cy="138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A24032-06DB-7067-8E51-BAEEE91A4B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74239" y="1524078"/>
                  <a:ext cx="14256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3FD4DD7-41E6-8F90-1C4A-8DD9FD3C02F7}"/>
                  </a:ext>
                </a:extLst>
              </p14:cNvPr>
              <p14:cNvContentPartPr/>
              <p14:nvPr/>
            </p14:nvContentPartPr>
            <p14:xfrm>
              <a:off x="4916599" y="1299078"/>
              <a:ext cx="119160" cy="209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3FD4DD7-41E6-8F90-1C4A-8DD9FD3C02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07959" y="1290438"/>
                <a:ext cx="1368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E5DAB5-1E07-9321-7BD6-C5FDD8E40F31}"/>
                  </a:ext>
                </a:extLst>
              </p14:cNvPr>
              <p14:cNvContentPartPr/>
              <p14:nvPr/>
            </p14:nvContentPartPr>
            <p14:xfrm>
              <a:off x="4477039" y="2939958"/>
              <a:ext cx="608040" cy="70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E5DAB5-1E07-9321-7BD6-C5FDD8E40F3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68399" y="2930958"/>
                <a:ext cx="62568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D2A3E20-1F60-5E69-1FB8-F4FDF8E0EEF4}"/>
              </a:ext>
            </a:extLst>
          </p:cNvPr>
          <p:cNvGrpSpPr/>
          <p:nvPr/>
        </p:nvGrpSpPr>
        <p:grpSpPr>
          <a:xfrm>
            <a:off x="108079" y="2098998"/>
            <a:ext cx="6807240" cy="1785600"/>
            <a:chOff x="108079" y="2098998"/>
            <a:chExt cx="6807240" cy="178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2191AC-5D09-6E67-A368-14D1165A7AA2}"/>
                    </a:ext>
                  </a:extLst>
                </p14:cNvPr>
                <p14:cNvContentPartPr/>
                <p14:nvPr/>
              </p14:nvContentPartPr>
              <p14:xfrm>
                <a:off x="2765599" y="2510478"/>
                <a:ext cx="1162440" cy="301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2191AC-5D09-6E67-A368-14D1165A7A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56599" y="2501478"/>
                  <a:ext cx="11800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438C08-DDFB-E817-7F58-5A7D36C17833}"/>
                    </a:ext>
                  </a:extLst>
                </p14:cNvPr>
                <p14:cNvContentPartPr/>
                <p14:nvPr/>
              </p14:nvContentPartPr>
              <p14:xfrm>
                <a:off x="2296159" y="2752758"/>
                <a:ext cx="2346480" cy="190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438C08-DDFB-E817-7F58-5A7D36C178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87519" y="2744118"/>
                  <a:ext cx="2364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0E8A18-FA57-977C-D2F8-E68A1C5E54CF}"/>
                    </a:ext>
                  </a:extLst>
                </p14:cNvPr>
                <p14:cNvContentPartPr/>
                <p14:nvPr/>
              </p14:nvContentPartPr>
              <p14:xfrm>
                <a:off x="1831759" y="2996118"/>
                <a:ext cx="5083560" cy="788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0E8A18-FA57-977C-D2F8-E68A1C5E54C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23119" y="2987478"/>
                  <a:ext cx="510120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C76A2C-6E6A-F11D-4604-802D8A72DD52}"/>
                    </a:ext>
                  </a:extLst>
                </p14:cNvPr>
                <p14:cNvContentPartPr/>
                <p14:nvPr/>
              </p14:nvContentPartPr>
              <p14:xfrm>
                <a:off x="2252599" y="2759958"/>
                <a:ext cx="103320" cy="101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C76A2C-6E6A-F11D-4604-802D8A72DD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43959" y="2751318"/>
                  <a:ext cx="120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C4955B-5F46-69E9-4CAF-53BDBAA6D106}"/>
                    </a:ext>
                  </a:extLst>
                </p14:cNvPr>
                <p14:cNvContentPartPr/>
                <p14:nvPr/>
              </p14:nvContentPartPr>
              <p14:xfrm>
                <a:off x="2270239" y="3115998"/>
                <a:ext cx="87480" cy="768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C4955B-5F46-69E9-4CAF-53BDBAA6D1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61239" y="3107358"/>
                  <a:ext cx="10512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9BFFD0D-42A4-BD7B-82AF-C729340012B5}"/>
                    </a:ext>
                  </a:extLst>
                </p14:cNvPr>
                <p14:cNvContentPartPr/>
                <p14:nvPr/>
              </p14:nvContentPartPr>
              <p14:xfrm>
                <a:off x="2579839" y="3065238"/>
                <a:ext cx="100800" cy="475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9BFFD0D-42A4-BD7B-82AF-C729340012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71199" y="3056238"/>
                  <a:ext cx="1184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2BD4CE8-8685-9382-8EB3-6119658D6459}"/>
                    </a:ext>
                  </a:extLst>
                </p14:cNvPr>
                <p14:cNvContentPartPr/>
                <p14:nvPr/>
              </p14:nvContentPartPr>
              <p14:xfrm>
                <a:off x="2720959" y="3046878"/>
                <a:ext cx="161640" cy="187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2BD4CE8-8685-9382-8EB3-6119658D64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12319" y="3038238"/>
                  <a:ext cx="179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FC5607-EFC6-3188-FA4D-3DEF25618698}"/>
                    </a:ext>
                  </a:extLst>
                </p14:cNvPr>
                <p14:cNvContentPartPr/>
                <p14:nvPr/>
              </p14:nvContentPartPr>
              <p14:xfrm>
                <a:off x="2896279" y="2830878"/>
                <a:ext cx="202320" cy="925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FC5607-EFC6-3188-FA4D-3DEF256186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87279" y="2821878"/>
                  <a:ext cx="21996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003CD2-66AC-6E87-D726-3EFAE54C7000}"/>
                    </a:ext>
                  </a:extLst>
                </p14:cNvPr>
                <p14:cNvContentPartPr/>
                <p14:nvPr/>
              </p14:nvContentPartPr>
              <p14:xfrm>
                <a:off x="3008599" y="3035718"/>
                <a:ext cx="302400" cy="638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003CD2-66AC-6E87-D726-3EFAE54C70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99959" y="3026718"/>
                  <a:ext cx="32004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BC3144-DFD3-2224-5CF9-43B09E684C32}"/>
                    </a:ext>
                  </a:extLst>
                </p14:cNvPr>
                <p14:cNvContentPartPr/>
                <p14:nvPr/>
              </p14:nvContentPartPr>
              <p14:xfrm>
                <a:off x="3348079" y="2798838"/>
                <a:ext cx="370080" cy="1060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BC3144-DFD3-2224-5CF9-43B09E684C3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39079" y="2789838"/>
                  <a:ext cx="387720" cy="10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8537B9-43E1-3F55-E179-1A3122167A7F}"/>
                    </a:ext>
                  </a:extLst>
                </p14:cNvPr>
                <p14:cNvContentPartPr/>
                <p14:nvPr/>
              </p14:nvContentPartPr>
              <p14:xfrm>
                <a:off x="3894919" y="2942838"/>
                <a:ext cx="237240" cy="564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8537B9-43E1-3F55-E179-1A3122167A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86279" y="2934198"/>
                  <a:ext cx="25488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914DDD-E72E-17EA-E95A-2C9BD1F4FC95}"/>
                    </a:ext>
                  </a:extLst>
                </p14:cNvPr>
                <p14:cNvContentPartPr/>
                <p14:nvPr/>
              </p14:nvContentPartPr>
              <p14:xfrm>
                <a:off x="3959719" y="3144438"/>
                <a:ext cx="270720" cy="107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914DDD-E72E-17EA-E95A-2C9BD1F4FC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51079" y="3135798"/>
                  <a:ext cx="288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2D97C7A-B65A-745E-AFFC-536FE10DCB04}"/>
                    </a:ext>
                  </a:extLst>
                </p14:cNvPr>
                <p14:cNvContentPartPr/>
                <p14:nvPr/>
              </p14:nvContentPartPr>
              <p14:xfrm>
                <a:off x="4087879" y="2876238"/>
                <a:ext cx="304560" cy="897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2D97C7A-B65A-745E-AFFC-536FE10DCB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78879" y="2867598"/>
                  <a:ext cx="322200" cy="9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205BC56-16F5-ABB5-AC2F-8FE9154F8D67}"/>
                    </a:ext>
                  </a:extLst>
                </p14:cNvPr>
                <p14:cNvContentPartPr/>
                <p14:nvPr/>
              </p14:nvContentPartPr>
              <p14:xfrm>
                <a:off x="4512679" y="3020238"/>
                <a:ext cx="217800" cy="473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205BC56-16F5-ABB5-AC2F-8FE9154F8D6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03679" y="3011598"/>
                  <a:ext cx="2354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D523D26-E4C6-5B01-02F5-9F84AB4253B3}"/>
                    </a:ext>
                  </a:extLst>
                </p14:cNvPr>
                <p14:cNvContentPartPr/>
                <p14:nvPr/>
              </p14:nvContentPartPr>
              <p14:xfrm>
                <a:off x="4986439" y="2995758"/>
                <a:ext cx="237600" cy="748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523D26-E4C6-5B01-02F5-9F84AB4253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77799" y="2986758"/>
                  <a:ext cx="25524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1A60C7-1CF7-1A2B-5B65-B7BEC5BD0242}"/>
                    </a:ext>
                  </a:extLst>
                </p14:cNvPr>
                <p14:cNvContentPartPr/>
                <p14:nvPr/>
              </p14:nvContentPartPr>
              <p14:xfrm>
                <a:off x="5315839" y="3227958"/>
                <a:ext cx="317880" cy="248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11A60C7-1CF7-1A2B-5B65-B7BEC5BD024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07199" y="3218958"/>
                  <a:ext cx="335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1A69D9-2235-31DC-74F1-1370255FAF40}"/>
                    </a:ext>
                  </a:extLst>
                </p14:cNvPr>
                <p14:cNvContentPartPr/>
                <p14:nvPr/>
              </p14:nvContentPartPr>
              <p14:xfrm>
                <a:off x="5587999" y="3069558"/>
                <a:ext cx="303120" cy="7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1A69D9-2235-31DC-74F1-1370255FAF4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79359" y="3060918"/>
                  <a:ext cx="32076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8A5B5D-E7A1-A993-FB0A-E2B0C9683806}"/>
                    </a:ext>
                  </a:extLst>
                </p14:cNvPr>
                <p14:cNvContentPartPr/>
                <p14:nvPr/>
              </p14:nvContentPartPr>
              <p14:xfrm>
                <a:off x="6184879" y="3340638"/>
                <a:ext cx="430920" cy="239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8A5B5D-E7A1-A993-FB0A-E2B0C968380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75879" y="3331998"/>
                  <a:ext cx="4485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4E5555-46D1-C7B5-470C-9EF797CEB749}"/>
                    </a:ext>
                  </a:extLst>
                </p14:cNvPr>
                <p14:cNvContentPartPr/>
                <p14:nvPr/>
              </p14:nvContentPartPr>
              <p14:xfrm>
                <a:off x="1477879" y="2565918"/>
                <a:ext cx="414360" cy="20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4E5555-46D1-C7B5-470C-9EF797CEB7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68879" y="2556918"/>
                  <a:ext cx="432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C52B8B8-9C5E-4E3B-3ECB-A3ABF9A7010C}"/>
                    </a:ext>
                  </a:extLst>
                </p14:cNvPr>
                <p14:cNvContentPartPr/>
                <p14:nvPr/>
              </p14:nvContentPartPr>
              <p14:xfrm>
                <a:off x="1493359" y="2427318"/>
                <a:ext cx="110880" cy="204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C52B8B8-9C5E-4E3B-3ECB-A3ABF9A7010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84359" y="2418678"/>
                  <a:ext cx="128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2E35DB-65D3-5B51-E983-4A2DAC2C03C4}"/>
                    </a:ext>
                  </a:extLst>
                </p14:cNvPr>
                <p14:cNvContentPartPr/>
                <p14:nvPr/>
              </p14:nvContentPartPr>
              <p14:xfrm>
                <a:off x="238759" y="2346678"/>
                <a:ext cx="70920" cy="263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2E35DB-65D3-5B51-E983-4A2DAC2C03C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9759" y="2337678"/>
                  <a:ext cx="88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D26FB98-6EEE-C4D2-A2B8-237990E94AD5}"/>
                    </a:ext>
                  </a:extLst>
                </p14:cNvPr>
                <p14:cNvContentPartPr/>
                <p14:nvPr/>
              </p14:nvContentPartPr>
              <p14:xfrm>
                <a:off x="361519" y="2332998"/>
                <a:ext cx="189000" cy="216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D26FB98-6EEE-C4D2-A2B8-237990E94AD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2519" y="2324358"/>
                  <a:ext cx="206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A75BF4-B7FF-C9BF-FE86-4F747D01FB64}"/>
                    </a:ext>
                  </a:extLst>
                </p14:cNvPr>
                <p14:cNvContentPartPr/>
                <p14:nvPr/>
              </p14:nvContentPartPr>
              <p14:xfrm>
                <a:off x="659599" y="2098998"/>
                <a:ext cx="277200" cy="461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A75BF4-B7FF-C9BF-FE86-4F747D01FB6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0599" y="2089998"/>
                  <a:ext cx="2948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21592A-BDDF-9A9C-26BE-248C318A0B5F}"/>
                    </a:ext>
                  </a:extLst>
                </p14:cNvPr>
                <p14:cNvContentPartPr/>
                <p14:nvPr/>
              </p14:nvContentPartPr>
              <p14:xfrm>
                <a:off x="932119" y="2326518"/>
                <a:ext cx="144000" cy="195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21592A-BDDF-9A9C-26BE-248C318A0B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3479" y="2317518"/>
                  <a:ext cx="161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B02425A-26AF-711F-B82D-20E8EE42686A}"/>
                    </a:ext>
                  </a:extLst>
                </p14:cNvPr>
                <p14:cNvContentPartPr/>
                <p14:nvPr/>
              </p14:nvContentPartPr>
              <p14:xfrm>
                <a:off x="1077199" y="2267838"/>
                <a:ext cx="276840" cy="236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B02425A-26AF-711F-B82D-20E8EE4268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8199" y="2258838"/>
                  <a:ext cx="294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B443F2C-DA32-E117-04CA-9F437A145E7B}"/>
                    </a:ext>
                  </a:extLst>
                </p14:cNvPr>
                <p14:cNvContentPartPr/>
                <p14:nvPr/>
              </p14:nvContentPartPr>
              <p14:xfrm>
                <a:off x="1192039" y="2715318"/>
                <a:ext cx="14760" cy="192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B443F2C-DA32-E117-04CA-9F437A145E7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83399" y="2706318"/>
                  <a:ext cx="32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F14E99-C25C-F896-0249-25696B5D6E25}"/>
                    </a:ext>
                  </a:extLst>
                </p14:cNvPr>
                <p14:cNvContentPartPr/>
                <p14:nvPr/>
              </p14:nvContentPartPr>
              <p14:xfrm>
                <a:off x="631879" y="2801358"/>
                <a:ext cx="476280" cy="204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F14E99-C25C-F896-0249-25696B5D6E2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3239" y="2792718"/>
                  <a:ext cx="493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FDB368-816B-53D1-2D87-F6E797757309}"/>
                    </a:ext>
                  </a:extLst>
                </p14:cNvPr>
                <p14:cNvContentPartPr/>
                <p14:nvPr/>
              </p14:nvContentPartPr>
              <p14:xfrm>
                <a:off x="746719" y="2734038"/>
                <a:ext cx="143280" cy="111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FDB368-816B-53D1-2D87-F6E79775730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7719" y="2725398"/>
                  <a:ext cx="160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F08331E-F959-03CB-E718-8ED24E765B84}"/>
                    </a:ext>
                  </a:extLst>
                </p14:cNvPr>
                <p14:cNvContentPartPr/>
                <p14:nvPr/>
              </p14:nvContentPartPr>
              <p14:xfrm>
                <a:off x="429559" y="3031758"/>
                <a:ext cx="98280" cy="131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F08331E-F959-03CB-E718-8ED24E765B8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0919" y="3022758"/>
                  <a:ext cx="115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91D9C4-201B-E211-95C7-F11C8DD9C174}"/>
                    </a:ext>
                  </a:extLst>
                </p14:cNvPr>
                <p14:cNvContentPartPr/>
                <p14:nvPr/>
              </p14:nvContentPartPr>
              <p14:xfrm>
                <a:off x="409039" y="2908638"/>
                <a:ext cx="50040" cy="86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91D9C4-201B-E211-95C7-F11C8DD9C17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0039" y="2899638"/>
                  <a:ext cx="67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0AB393-32B5-4B6B-8B27-9D6CD42A0155}"/>
                    </a:ext>
                  </a:extLst>
                </p14:cNvPr>
                <p14:cNvContentPartPr/>
                <p14:nvPr/>
              </p14:nvContentPartPr>
              <p14:xfrm>
                <a:off x="108079" y="2922678"/>
                <a:ext cx="230040" cy="361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0AB393-32B5-4B6B-8B27-9D6CD42A01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439" y="2914038"/>
                  <a:ext cx="2476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7B6D1D-89FF-B284-9C6F-B0E4AB303DCB}"/>
                    </a:ext>
                  </a:extLst>
                </p14:cNvPr>
                <p14:cNvContentPartPr/>
                <p14:nvPr/>
              </p14:nvContentPartPr>
              <p14:xfrm>
                <a:off x="294919" y="2716758"/>
                <a:ext cx="145800" cy="65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7B6D1D-89FF-B284-9C6F-B0E4AB303DC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5919" y="2707758"/>
                  <a:ext cx="163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E776BC-316C-7503-CE94-F287497FF8D4}"/>
                    </a:ext>
                  </a:extLst>
                </p14:cNvPr>
                <p14:cNvContentPartPr/>
                <p14:nvPr/>
              </p14:nvContentPartPr>
              <p14:xfrm>
                <a:off x="2670919" y="2599398"/>
                <a:ext cx="109080" cy="97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E776BC-316C-7503-CE94-F287497FF8D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62279" y="2590758"/>
                  <a:ext cx="126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29B67C-4EA0-A453-8954-7FA49195A4EC}"/>
                    </a:ext>
                  </a:extLst>
                </p14:cNvPr>
                <p14:cNvContentPartPr/>
                <p14:nvPr/>
              </p14:nvContentPartPr>
              <p14:xfrm>
                <a:off x="3409279" y="2415078"/>
                <a:ext cx="96120" cy="279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29B67C-4EA0-A453-8954-7FA49195A4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00279" y="2406078"/>
                  <a:ext cx="1137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03454F1-498B-9E90-723A-D378D7A87E41}"/>
                    </a:ext>
                  </a:extLst>
                </p14:cNvPr>
                <p14:cNvContentPartPr/>
                <p14:nvPr/>
              </p14:nvContentPartPr>
              <p14:xfrm>
                <a:off x="3345559" y="2699838"/>
                <a:ext cx="148680" cy="24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03454F1-498B-9E90-723A-D378D7A87E4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36559" y="2690838"/>
                  <a:ext cx="166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82C7A8-EDB8-F704-6183-54F9FD10F87C}"/>
                    </a:ext>
                  </a:extLst>
                </p14:cNvPr>
                <p14:cNvContentPartPr/>
                <p14:nvPr/>
              </p14:nvContentPartPr>
              <p14:xfrm>
                <a:off x="3830839" y="2506158"/>
                <a:ext cx="204840" cy="231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82C7A8-EDB8-F704-6183-54F9FD10F87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21839" y="2497158"/>
                  <a:ext cx="222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F757D2-2AE4-690E-BFA1-C12439E7E637}"/>
                    </a:ext>
                  </a:extLst>
                </p14:cNvPr>
                <p14:cNvContentPartPr/>
                <p14:nvPr/>
              </p14:nvContentPartPr>
              <p14:xfrm>
                <a:off x="4650559" y="2647638"/>
                <a:ext cx="249840" cy="216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F757D2-2AE4-690E-BFA1-C12439E7E63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41559" y="2638998"/>
                  <a:ext cx="267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B2F192-B51B-ECC1-FAC6-D2592A69FF74}"/>
                    </a:ext>
                  </a:extLst>
                </p14:cNvPr>
                <p14:cNvContentPartPr/>
                <p14:nvPr/>
              </p14:nvContentPartPr>
              <p14:xfrm>
                <a:off x="5498359" y="2675358"/>
                <a:ext cx="150840" cy="246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B2F192-B51B-ECC1-FAC6-D2592A69FF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89719" y="2666358"/>
                  <a:ext cx="168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C4D204-7E49-8867-277C-A666D89CC5CC}"/>
                    </a:ext>
                  </a:extLst>
                </p14:cNvPr>
                <p14:cNvContentPartPr/>
                <p14:nvPr/>
              </p14:nvContentPartPr>
              <p14:xfrm>
                <a:off x="5482519" y="2619558"/>
                <a:ext cx="184680" cy="151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C4D204-7E49-8867-277C-A666D89CC5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73879" y="2610558"/>
                  <a:ext cx="202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B94709E-EBF3-D675-1E6A-93710063E0E1}"/>
                    </a:ext>
                  </a:extLst>
                </p14:cNvPr>
                <p14:cNvContentPartPr/>
                <p14:nvPr/>
              </p14:nvContentPartPr>
              <p14:xfrm>
                <a:off x="6027199" y="2647998"/>
                <a:ext cx="476280" cy="358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B94709E-EBF3-D675-1E6A-93710063E0E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18199" y="2639358"/>
                  <a:ext cx="493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71533E0-688F-3B38-2130-B71C7B1C2D30}"/>
                    </a:ext>
                  </a:extLst>
                </p14:cNvPr>
                <p14:cNvContentPartPr/>
                <p14:nvPr/>
              </p14:nvContentPartPr>
              <p14:xfrm>
                <a:off x="4129639" y="2942838"/>
                <a:ext cx="884880" cy="830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71533E0-688F-3B38-2130-B71C7B1C2D3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20639" y="2933838"/>
                  <a:ext cx="902520" cy="84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172CC0B-693C-9A6E-C67C-B4FE68E5F422}"/>
              </a:ext>
            </a:extLst>
          </p:cNvPr>
          <p:cNvGrpSpPr/>
          <p:nvPr/>
        </p:nvGrpSpPr>
        <p:grpSpPr>
          <a:xfrm>
            <a:off x="7404559" y="3620358"/>
            <a:ext cx="2148840" cy="2300040"/>
            <a:chOff x="7404559" y="3620358"/>
            <a:chExt cx="2148840" cy="23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2436926-18B9-5958-0697-FA48BA468601}"/>
                    </a:ext>
                  </a:extLst>
                </p14:cNvPr>
                <p14:cNvContentPartPr/>
                <p14:nvPr/>
              </p14:nvContentPartPr>
              <p14:xfrm>
                <a:off x="7442359" y="3661038"/>
                <a:ext cx="285840" cy="320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2436926-18B9-5958-0697-FA48BA4686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33359" y="3652398"/>
                  <a:ext cx="3034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E47FACB-DBCD-37DA-0309-06AA9D821C97}"/>
                    </a:ext>
                  </a:extLst>
                </p14:cNvPr>
                <p14:cNvContentPartPr/>
                <p14:nvPr/>
              </p14:nvContentPartPr>
              <p14:xfrm>
                <a:off x="7670599" y="3620358"/>
                <a:ext cx="170280" cy="337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E47FACB-DBCD-37DA-0309-06AA9D821C9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61959" y="3611718"/>
                  <a:ext cx="1879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D89102-1783-D191-2CAC-1BA2ACBB0F91}"/>
                    </a:ext>
                  </a:extLst>
                </p14:cNvPr>
                <p14:cNvContentPartPr/>
                <p14:nvPr/>
              </p14:nvContentPartPr>
              <p14:xfrm>
                <a:off x="7645759" y="3800358"/>
                <a:ext cx="235800" cy="81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D89102-1783-D191-2CAC-1BA2ACBB0F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36759" y="3791358"/>
                  <a:ext cx="253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10F76E-5345-9D20-B431-D8E6B47CB96C}"/>
                    </a:ext>
                  </a:extLst>
                </p14:cNvPr>
                <p14:cNvContentPartPr/>
                <p14:nvPr/>
              </p14:nvContentPartPr>
              <p14:xfrm>
                <a:off x="7969039" y="3847878"/>
                <a:ext cx="177840" cy="125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10F76E-5345-9D20-B431-D8E6B47CB96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60039" y="3839238"/>
                  <a:ext cx="195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86E0753-BDC0-D572-14CB-93CFA976B43E}"/>
                    </a:ext>
                  </a:extLst>
                </p14:cNvPr>
                <p14:cNvContentPartPr/>
                <p14:nvPr/>
              </p14:nvContentPartPr>
              <p14:xfrm>
                <a:off x="8152279" y="3757518"/>
                <a:ext cx="300600" cy="444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86E0753-BDC0-D572-14CB-93CFA976B43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43279" y="3748878"/>
                  <a:ext cx="3182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E97E06F-BE2D-2329-358A-1AA7689246EE}"/>
                    </a:ext>
                  </a:extLst>
                </p14:cNvPr>
                <p14:cNvContentPartPr/>
                <p14:nvPr/>
              </p14:nvContentPartPr>
              <p14:xfrm>
                <a:off x="8728639" y="3868758"/>
                <a:ext cx="14400" cy="25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E97E06F-BE2D-2329-358A-1AA7689246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19639" y="3859758"/>
                  <a:ext cx="32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DBD524D-A14D-A117-32D9-E1AF67F71B33}"/>
                    </a:ext>
                  </a:extLst>
                </p14:cNvPr>
                <p14:cNvContentPartPr/>
                <p14:nvPr/>
              </p14:nvContentPartPr>
              <p14:xfrm>
                <a:off x="8688679" y="3964878"/>
                <a:ext cx="4320" cy="15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DBD524D-A14D-A117-32D9-E1AF67F71B3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80039" y="3956238"/>
                  <a:ext cx="21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E1ECF2C-39BC-6232-722F-B79B9B313E0C}"/>
                    </a:ext>
                  </a:extLst>
                </p14:cNvPr>
                <p14:cNvContentPartPr/>
                <p14:nvPr/>
              </p14:nvContentPartPr>
              <p14:xfrm>
                <a:off x="8422279" y="3857238"/>
                <a:ext cx="99360" cy="181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E1ECF2C-39BC-6232-722F-B79B9B313E0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13639" y="3848598"/>
                  <a:ext cx="117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25E8257-5984-DFCE-BA5D-62CE692E33F2}"/>
                    </a:ext>
                  </a:extLst>
                </p14:cNvPr>
                <p14:cNvContentPartPr/>
                <p14:nvPr/>
              </p14:nvContentPartPr>
              <p14:xfrm>
                <a:off x="8718199" y="3864438"/>
                <a:ext cx="408600" cy="430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25E8257-5984-DFCE-BA5D-62CE692E33F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09559" y="3855798"/>
                  <a:ext cx="4262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6B43A40-9CC2-5FCA-783F-FCD4B2CF580D}"/>
                    </a:ext>
                  </a:extLst>
                </p14:cNvPr>
                <p14:cNvContentPartPr/>
                <p14:nvPr/>
              </p14:nvContentPartPr>
              <p14:xfrm>
                <a:off x="9050839" y="3816198"/>
                <a:ext cx="502560" cy="596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6B43A40-9CC2-5FCA-783F-FCD4B2CF580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42199" y="3807198"/>
                  <a:ext cx="5202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53C35D7-4CA3-567E-6576-3A4DBACB1872}"/>
                    </a:ext>
                  </a:extLst>
                </p14:cNvPr>
                <p14:cNvContentPartPr/>
                <p14:nvPr/>
              </p14:nvContentPartPr>
              <p14:xfrm>
                <a:off x="7404559" y="4534758"/>
                <a:ext cx="132840" cy="309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53C35D7-4CA3-567E-6576-3A4DBACB187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95559" y="4525758"/>
                  <a:ext cx="1504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1243933-AE63-D14F-E4DA-9C74CA7A132A}"/>
                    </a:ext>
                  </a:extLst>
                </p14:cNvPr>
                <p14:cNvContentPartPr/>
                <p14:nvPr/>
              </p14:nvContentPartPr>
              <p14:xfrm>
                <a:off x="7668799" y="4393638"/>
                <a:ext cx="242640" cy="426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1243933-AE63-D14F-E4DA-9C74CA7A13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59799" y="4384998"/>
                  <a:ext cx="2602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ED3514A-35A9-4D55-34E3-B5FAFE51D497}"/>
                    </a:ext>
                  </a:extLst>
                </p14:cNvPr>
                <p14:cNvContentPartPr/>
                <p14:nvPr/>
              </p14:nvContentPartPr>
              <p14:xfrm>
                <a:off x="7660879" y="4630518"/>
                <a:ext cx="189720" cy="83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ED3514A-35A9-4D55-34E3-B5FAFE51D4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51879" y="4621518"/>
                  <a:ext cx="207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5BC7759-BB43-27C2-23D2-D4CE7609E42F}"/>
                    </a:ext>
                  </a:extLst>
                </p14:cNvPr>
                <p14:cNvContentPartPr/>
                <p14:nvPr/>
              </p14:nvContentPartPr>
              <p14:xfrm>
                <a:off x="7914319" y="4637718"/>
                <a:ext cx="141480" cy="194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5BC7759-BB43-27C2-23D2-D4CE7609E42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05679" y="4628718"/>
                  <a:ext cx="159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2B6E05E-EF2C-CE18-CDED-1FE450D3A60D}"/>
                    </a:ext>
                  </a:extLst>
                </p14:cNvPr>
                <p14:cNvContentPartPr/>
                <p14:nvPr/>
              </p14:nvContentPartPr>
              <p14:xfrm>
                <a:off x="8091439" y="4544118"/>
                <a:ext cx="508680" cy="629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2B6E05E-EF2C-CE18-CDED-1FE450D3A60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82799" y="4535118"/>
                  <a:ext cx="5263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1157922-3158-D2C4-19DA-C91B866E8A93}"/>
                    </a:ext>
                  </a:extLst>
                </p14:cNvPr>
                <p14:cNvContentPartPr/>
                <p14:nvPr/>
              </p14:nvContentPartPr>
              <p14:xfrm>
                <a:off x="8699119" y="4800078"/>
                <a:ext cx="43920" cy="12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1157922-3158-D2C4-19DA-C91B866E8A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90119" y="4791438"/>
                  <a:ext cx="61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DEBE7B1-B92D-15B1-8AD1-B0732C0EC5EB}"/>
                    </a:ext>
                  </a:extLst>
                </p14:cNvPr>
                <p14:cNvContentPartPr/>
                <p14:nvPr/>
              </p14:nvContentPartPr>
              <p14:xfrm>
                <a:off x="8799199" y="4876038"/>
                <a:ext cx="14400" cy="45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DEBE7B1-B92D-15B1-8AD1-B0732C0EC5E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790559" y="4867038"/>
                  <a:ext cx="32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4FD77B3-253E-5EC8-9391-448F5C143ED0}"/>
                    </a:ext>
                  </a:extLst>
                </p14:cNvPr>
                <p14:cNvContentPartPr/>
                <p14:nvPr/>
              </p14:nvContentPartPr>
              <p14:xfrm>
                <a:off x="8711719" y="4922118"/>
                <a:ext cx="68760" cy="56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4FD77B3-253E-5EC8-9391-448F5C143ED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03079" y="4913478"/>
                  <a:ext cx="86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68E5045-9DDC-ECC7-E3FE-67129E7B44BF}"/>
                    </a:ext>
                  </a:extLst>
                </p14:cNvPr>
                <p14:cNvContentPartPr/>
                <p14:nvPr/>
              </p14:nvContentPartPr>
              <p14:xfrm>
                <a:off x="8707399" y="4757598"/>
                <a:ext cx="94320" cy="73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68E5045-9DDC-ECC7-E3FE-67129E7B44B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98759" y="4748958"/>
                  <a:ext cx="111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80FFC8F-FAA4-4AEE-8088-2B37FC2463CD}"/>
                    </a:ext>
                  </a:extLst>
                </p14:cNvPr>
                <p14:cNvContentPartPr/>
                <p14:nvPr/>
              </p14:nvContentPartPr>
              <p14:xfrm>
                <a:off x="8279359" y="4708278"/>
                <a:ext cx="265680" cy="277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80FFC8F-FAA4-4AEE-8088-2B37FC2463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70719" y="4699638"/>
                  <a:ext cx="283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FCEEA9-1421-4791-334D-B4E4464C5020}"/>
                    </a:ext>
                  </a:extLst>
                </p14:cNvPr>
                <p14:cNvContentPartPr/>
                <p14:nvPr/>
              </p14:nvContentPartPr>
              <p14:xfrm>
                <a:off x="9031759" y="4658958"/>
                <a:ext cx="365400" cy="608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FCEEA9-1421-4791-334D-B4E4464C502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23119" y="4649958"/>
                  <a:ext cx="38304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EE9AACB-6E77-9481-1701-EAF4CEC293EE}"/>
                    </a:ext>
                  </a:extLst>
                </p14:cNvPr>
                <p14:cNvContentPartPr/>
                <p14:nvPr/>
              </p14:nvContentPartPr>
              <p14:xfrm>
                <a:off x="7463959" y="5377518"/>
                <a:ext cx="122400" cy="250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EE9AACB-6E77-9481-1701-EAF4CEC293E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54959" y="5368518"/>
                  <a:ext cx="1400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F4B1E36-19C9-CB67-5D44-3F556337DD42}"/>
                    </a:ext>
                  </a:extLst>
                </p14:cNvPr>
                <p14:cNvContentPartPr/>
                <p14:nvPr/>
              </p14:nvContentPartPr>
              <p14:xfrm>
                <a:off x="7730359" y="5342958"/>
                <a:ext cx="152640" cy="316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F4B1E36-19C9-CB67-5D44-3F556337DD4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721719" y="5333958"/>
                  <a:ext cx="1702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88799B8-9C05-AEEB-5A18-C167FF2DE0AA}"/>
                    </a:ext>
                  </a:extLst>
                </p14:cNvPr>
                <p14:cNvContentPartPr/>
                <p14:nvPr/>
              </p14:nvContentPartPr>
              <p14:xfrm>
                <a:off x="7711279" y="5503158"/>
                <a:ext cx="190440" cy="75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88799B8-9C05-AEEB-5A18-C167FF2DE0A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702639" y="5494158"/>
                  <a:ext cx="208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CB045BE-592E-80D2-A9DB-9AC6F57E562A}"/>
                    </a:ext>
                  </a:extLst>
                </p14:cNvPr>
                <p14:cNvContentPartPr/>
                <p14:nvPr/>
              </p14:nvContentPartPr>
              <p14:xfrm>
                <a:off x="7935559" y="5497038"/>
                <a:ext cx="160920" cy="149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CB045BE-592E-80D2-A9DB-9AC6F57E562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26559" y="5488398"/>
                  <a:ext cx="17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7ECE18D-185D-59B4-2077-F1913C76A29A}"/>
                    </a:ext>
                  </a:extLst>
                </p14:cNvPr>
                <p14:cNvContentPartPr/>
                <p14:nvPr/>
              </p14:nvContentPartPr>
              <p14:xfrm>
                <a:off x="8052919" y="5375718"/>
                <a:ext cx="490320" cy="544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7ECE18D-185D-59B4-2077-F1913C76A29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44279" y="5367078"/>
                  <a:ext cx="507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873C2D5-F1FD-8C95-860B-BA9DE1AF6BC7}"/>
                    </a:ext>
                  </a:extLst>
                </p14:cNvPr>
                <p14:cNvContentPartPr/>
                <p14:nvPr/>
              </p14:nvContentPartPr>
              <p14:xfrm>
                <a:off x="8449999" y="5549958"/>
                <a:ext cx="15480" cy="17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873C2D5-F1FD-8C95-860B-BA9DE1AF6BC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41359" y="5541318"/>
                  <a:ext cx="33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B000B82-8542-90E6-291B-F0A38C2CF829}"/>
                    </a:ext>
                  </a:extLst>
                </p14:cNvPr>
                <p14:cNvContentPartPr/>
                <p14:nvPr/>
              </p14:nvContentPartPr>
              <p14:xfrm>
                <a:off x="8505799" y="5625558"/>
                <a:ext cx="13680" cy="9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B000B82-8542-90E6-291B-F0A38C2CF82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96799" y="5616918"/>
                  <a:ext cx="31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0CD15E-B61D-225E-92DD-6E97748DBD6B}"/>
                    </a:ext>
                  </a:extLst>
                </p14:cNvPr>
                <p14:cNvContentPartPr/>
                <p14:nvPr/>
              </p14:nvContentPartPr>
              <p14:xfrm>
                <a:off x="8662399" y="5519358"/>
                <a:ext cx="209880" cy="242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0CD15E-B61D-225E-92DD-6E97748DBD6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53759" y="5510358"/>
                  <a:ext cx="227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24678FB-44B4-3E67-F30F-0B6E4A7D2A90}"/>
                    </a:ext>
                  </a:extLst>
                </p14:cNvPr>
                <p14:cNvContentPartPr/>
                <p14:nvPr/>
              </p14:nvContentPartPr>
              <p14:xfrm>
                <a:off x="8761039" y="5448798"/>
                <a:ext cx="543600" cy="464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24678FB-44B4-3E67-F30F-0B6E4A7D2A9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52039" y="5439798"/>
                  <a:ext cx="561240" cy="48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3F258B3-5C35-9E95-1C18-FED1BB159D88}"/>
                  </a:ext>
                </a:extLst>
              </p14:cNvPr>
              <p14:cNvContentPartPr/>
              <p14:nvPr/>
            </p14:nvContentPartPr>
            <p14:xfrm>
              <a:off x="8976319" y="807678"/>
              <a:ext cx="276840" cy="8636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3F258B3-5C35-9E95-1C18-FED1BB159D8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967679" y="799038"/>
                <a:ext cx="294480" cy="8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E97DD8D-7C2C-E9B0-5A45-8ECC53795D7F}"/>
                  </a:ext>
                </a:extLst>
              </p14:cNvPr>
              <p14:cNvContentPartPr/>
              <p14:nvPr/>
            </p14:nvContentPartPr>
            <p14:xfrm>
              <a:off x="10546639" y="714798"/>
              <a:ext cx="284040" cy="2880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E97DD8D-7C2C-E9B0-5A45-8ECC53795D7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537999" y="705798"/>
                <a:ext cx="3016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F71E636-9D38-A58C-08CE-89D13BEC211C}"/>
                  </a:ext>
                </a:extLst>
              </p14:cNvPr>
              <p14:cNvContentPartPr/>
              <p14:nvPr/>
            </p14:nvContentPartPr>
            <p14:xfrm>
              <a:off x="11126959" y="590598"/>
              <a:ext cx="276480" cy="5101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F71E636-9D38-A58C-08CE-89D13BEC211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117959" y="581598"/>
                <a:ext cx="2941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35971EB-6C06-A5FB-6780-598DDA26F578}"/>
                  </a:ext>
                </a:extLst>
              </p14:cNvPr>
              <p14:cNvContentPartPr/>
              <p14:nvPr/>
            </p14:nvContentPartPr>
            <p14:xfrm>
              <a:off x="10209679" y="1299438"/>
              <a:ext cx="1444680" cy="522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35971EB-6C06-A5FB-6780-598DDA26F57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201039" y="1290438"/>
                <a:ext cx="14623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3DB4743-5F90-A844-CE8C-5A597463127D}"/>
                  </a:ext>
                </a:extLst>
              </p14:cNvPr>
              <p14:cNvContentPartPr/>
              <p14:nvPr/>
            </p14:nvContentPartPr>
            <p14:xfrm>
              <a:off x="7699039" y="2843118"/>
              <a:ext cx="243720" cy="283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3DB4743-5F90-A844-CE8C-5A59746312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690039" y="2834478"/>
                <a:ext cx="2613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DE290EC-0D2F-A287-4B1C-43A84329A228}"/>
                  </a:ext>
                </a:extLst>
              </p14:cNvPr>
              <p14:cNvContentPartPr/>
              <p14:nvPr/>
            </p14:nvContentPartPr>
            <p14:xfrm>
              <a:off x="7977679" y="2601198"/>
              <a:ext cx="181080" cy="512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DE290EC-0D2F-A287-4B1C-43A84329A22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969039" y="2592198"/>
                <a:ext cx="19872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5E03475-25CF-81EB-3323-B760A9566E31}"/>
                  </a:ext>
                </a:extLst>
              </p14:cNvPr>
              <p14:cNvContentPartPr/>
              <p14:nvPr/>
            </p14:nvContentPartPr>
            <p14:xfrm>
              <a:off x="7949239" y="2920518"/>
              <a:ext cx="227520" cy="68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5E03475-25CF-81EB-3323-B760A9566E3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940239" y="2911878"/>
                <a:ext cx="2451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0DB444B-BE64-86B1-317B-54F082746AAA}"/>
                  </a:ext>
                </a:extLst>
              </p14:cNvPr>
              <p14:cNvContentPartPr/>
              <p14:nvPr/>
            </p14:nvContentPartPr>
            <p14:xfrm>
              <a:off x="8189359" y="2911878"/>
              <a:ext cx="127800" cy="160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0DB444B-BE64-86B1-317B-54F082746AA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180719" y="2902878"/>
                <a:ext cx="1454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906D539-04B8-FDBA-72F3-85AA95818FA6}"/>
                  </a:ext>
                </a:extLst>
              </p14:cNvPr>
              <p14:cNvContentPartPr/>
              <p14:nvPr/>
            </p14:nvContentPartPr>
            <p14:xfrm>
              <a:off x="8483839" y="2731518"/>
              <a:ext cx="324000" cy="599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906D539-04B8-FDBA-72F3-85AA95818FA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475199" y="2722878"/>
                <a:ext cx="34164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F87D50A-D839-302C-F9D7-E0DFC2A5EBBC}"/>
                  </a:ext>
                </a:extLst>
              </p14:cNvPr>
              <p14:cNvContentPartPr/>
              <p14:nvPr/>
            </p14:nvContentPartPr>
            <p14:xfrm>
              <a:off x="9086119" y="2938518"/>
              <a:ext cx="29520" cy="44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F87D50A-D839-302C-F9D7-E0DFC2A5EBB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077119" y="2929878"/>
                <a:ext cx="471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074B86F-17D9-BBA2-D441-9210325E4F82}"/>
                  </a:ext>
                </a:extLst>
              </p14:cNvPr>
              <p14:cNvContentPartPr/>
              <p14:nvPr/>
            </p14:nvContentPartPr>
            <p14:xfrm>
              <a:off x="9064519" y="3105918"/>
              <a:ext cx="5040" cy="309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074B86F-17D9-BBA2-D441-9210325E4F8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055519" y="3097278"/>
                <a:ext cx="226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E1367DA-554A-9D18-2FAE-39176699D712}"/>
                  </a:ext>
                </a:extLst>
              </p14:cNvPr>
              <p14:cNvContentPartPr/>
              <p14:nvPr/>
            </p14:nvContentPartPr>
            <p14:xfrm>
              <a:off x="8595439" y="2860398"/>
              <a:ext cx="294120" cy="289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E1367DA-554A-9D18-2FAE-39176699D71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586799" y="2851398"/>
                <a:ext cx="311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5C0FEE7-428F-FF2F-BAE9-318BE6F9BA7C}"/>
                  </a:ext>
                </a:extLst>
              </p14:cNvPr>
              <p14:cNvContentPartPr/>
              <p14:nvPr/>
            </p14:nvContentPartPr>
            <p14:xfrm>
              <a:off x="9208879" y="2869758"/>
              <a:ext cx="248400" cy="331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5C0FEE7-428F-FF2F-BAE9-318BE6F9BA7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199879" y="2860758"/>
                <a:ext cx="2660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0E43686-5574-2DA0-C58C-7A3BD209A139}"/>
                  </a:ext>
                </a:extLst>
              </p14:cNvPr>
              <p14:cNvContentPartPr/>
              <p14:nvPr/>
            </p14:nvContentPartPr>
            <p14:xfrm>
              <a:off x="9380599" y="2784438"/>
              <a:ext cx="428040" cy="667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0E43686-5574-2DA0-C58C-7A3BD209A13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371959" y="2775438"/>
                <a:ext cx="44568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07DF952-45C5-3397-9D7E-E3FB03246816}"/>
                  </a:ext>
                </a:extLst>
              </p14:cNvPr>
              <p14:cNvContentPartPr/>
              <p14:nvPr/>
            </p14:nvContentPartPr>
            <p14:xfrm>
              <a:off x="7076599" y="479718"/>
              <a:ext cx="3106800" cy="22107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07DF952-45C5-3397-9D7E-E3FB0324681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067599" y="470718"/>
                <a:ext cx="3124440" cy="222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FCD6C1E-D75C-D517-0694-49B7EC259EC6}"/>
              </a:ext>
            </a:extLst>
          </p:cNvPr>
          <p:cNvGrpSpPr/>
          <p:nvPr/>
        </p:nvGrpSpPr>
        <p:grpSpPr>
          <a:xfrm>
            <a:off x="10606039" y="1465758"/>
            <a:ext cx="861120" cy="564840"/>
            <a:chOff x="10606039" y="1465758"/>
            <a:chExt cx="861120" cy="56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6878E54-A166-EAD4-9DC7-0976FE90AD2C}"/>
                    </a:ext>
                  </a:extLst>
                </p14:cNvPr>
                <p14:cNvContentPartPr/>
                <p14:nvPr/>
              </p14:nvContentPartPr>
              <p14:xfrm>
                <a:off x="10606039" y="1650078"/>
                <a:ext cx="237240" cy="32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6878E54-A166-EAD4-9DC7-0976FE90AD2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97399" y="1641438"/>
                  <a:ext cx="254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C158B18-D15E-B223-802D-9A3BC9E4D387}"/>
                    </a:ext>
                  </a:extLst>
                </p14:cNvPr>
                <p14:cNvContentPartPr/>
                <p14:nvPr/>
              </p14:nvContentPartPr>
              <p14:xfrm>
                <a:off x="10856239" y="1482318"/>
                <a:ext cx="285120" cy="548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C158B18-D15E-B223-802D-9A3BC9E4D38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47599" y="1473678"/>
                  <a:ext cx="30276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BAC2B42-71D4-8BBE-C9F1-C153BC793C71}"/>
                    </a:ext>
                  </a:extLst>
                </p14:cNvPr>
                <p14:cNvContentPartPr/>
                <p14:nvPr/>
              </p14:nvContentPartPr>
              <p14:xfrm>
                <a:off x="11360959" y="1465758"/>
                <a:ext cx="106200" cy="502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BAC2B42-71D4-8BBE-C9F1-C153BC793C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351959" y="1456758"/>
                  <a:ext cx="123840" cy="52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4A3B6F7-D2FC-6BE7-6BF6-9A3416F4BFAF}"/>
                  </a:ext>
                </a:extLst>
              </p14:cNvPr>
              <p14:cNvContentPartPr/>
              <p14:nvPr/>
            </p14:nvContentPartPr>
            <p14:xfrm>
              <a:off x="10538719" y="2178198"/>
              <a:ext cx="765360" cy="1627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4A3B6F7-D2FC-6BE7-6BF6-9A3416F4BFA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529719" y="2169558"/>
                <a:ext cx="78300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29399B2-30CE-FAFC-1C90-8DE7B2148795}"/>
              </a:ext>
            </a:extLst>
          </p:cNvPr>
          <p:cNvGrpSpPr/>
          <p:nvPr/>
        </p:nvGrpSpPr>
        <p:grpSpPr>
          <a:xfrm>
            <a:off x="7395199" y="295398"/>
            <a:ext cx="2734200" cy="2208240"/>
            <a:chOff x="7395199" y="295398"/>
            <a:chExt cx="2734200" cy="220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9410B85-5DAD-CFE7-545D-1C03620E98AC}"/>
                    </a:ext>
                  </a:extLst>
                </p14:cNvPr>
                <p14:cNvContentPartPr/>
                <p14:nvPr/>
              </p14:nvContentPartPr>
              <p14:xfrm>
                <a:off x="8120599" y="585918"/>
                <a:ext cx="1545120" cy="1454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9410B85-5DAD-CFE7-545D-1C03620E98A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11599" y="576918"/>
                  <a:ext cx="1562760" cy="14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3F61C69-FE63-A296-C0B2-CA274584CA6E}"/>
                    </a:ext>
                  </a:extLst>
                </p14:cNvPr>
                <p14:cNvContentPartPr/>
                <p14:nvPr/>
              </p14:nvContentPartPr>
              <p14:xfrm>
                <a:off x="8117719" y="584118"/>
                <a:ext cx="533880" cy="966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3F61C69-FE63-A296-C0B2-CA274584CA6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08719" y="575118"/>
                  <a:ext cx="551520" cy="9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745582B-4DAD-E178-030C-E24A1E85F315}"/>
                    </a:ext>
                  </a:extLst>
                </p14:cNvPr>
                <p14:cNvContentPartPr/>
                <p14:nvPr/>
              </p14:nvContentPartPr>
              <p14:xfrm>
                <a:off x="8813959" y="493038"/>
                <a:ext cx="23040" cy="180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745582B-4DAD-E178-030C-E24A1E85F31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805319" y="484398"/>
                  <a:ext cx="40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15924D8-0160-8AE7-DBC1-7778E9BA38A2}"/>
                    </a:ext>
                  </a:extLst>
                </p14:cNvPr>
                <p14:cNvContentPartPr/>
                <p14:nvPr/>
              </p14:nvContentPartPr>
              <p14:xfrm>
                <a:off x="8967679" y="334638"/>
                <a:ext cx="92520" cy="97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15924D8-0160-8AE7-DBC1-7778E9BA38A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59039" y="325998"/>
                  <a:ext cx="110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8655D37-BA47-2725-7B11-01035673D539}"/>
                    </a:ext>
                  </a:extLst>
                </p14:cNvPr>
                <p14:cNvContentPartPr/>
                <p14:nvPr/>
              </p14:nvContentPartPr>
              <p14:xfrm>
                <a:off x="9156679" y="706518"/>
                <a:ext cx="162720" cy="97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8655D37-BA47-2725-7B11-01035673D53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47679" y="697518"/>
                  <a:ext cx="180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5658736-458A-EF4D-4F80-C9A5D21211B6}"/>
                    </a:ext>
                  </a:extLst>
                </p14:cNvPr>
                <p14:cNvContentPartPr/>
                <p14:nvPr/>
              </p14:nvContentPartPr>
              <p14:xfrm>
                <a:off x="9414799" y="477558"/>
                <a:ext cx="8280" cy="163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5658736-458A-EF4D-4F80-C9A5D21211B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05799" y="468558"/>
                  <a:ext cx="25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2BE715D-99C8-C8B2-93BD-12CB6747BD31}"/>
                    </a:ext>
                  </a:extLst>
                </p14:cNvPr>
                <p14:cNvContentPartPr/>
                <p14:nvPr/>
              </p14:nvContentPartPr>
              <p14:xfrm>
                <a:off x="9454399" y="958158"/>
                <a:ext cx="154080" cy="98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2BE715D-99C8-C8B2-93BD-12CB6747BD3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45759" y="949518"/>
                  <a:ext cx="171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36CAA12-28D3-5AFF-B193-C0D1358219D0}"/>
                    </a:ext>
                  </a:extLst>
                </p14:cNvPr>
                <p14:cNvContentPartPr/>
                <p14:nvPr/>
              </p14:nvContentPartPr>
              <p14:xfrm>
                <a:off x="9717919" y="918558"/>
                <a:ext cx="169200" cy="126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36CAA12-28D3-5AFF-B193-C0D1358219D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708919" y="909558"/>
                  <a:ext cx="186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5A56764-16C2-EF58-ADBE-66C0B61F4E51}"/>
                    </a:ext>
                  </a:extLst>
                </p14:cNvPr>
                <p14:cNvContentPartPr/>
                <p14:nvPr/>
              </p14:nvContentPartPr>
              <p14:xfrm>
                <a:off x="9649519" y="1439478"/>
                <a:ext cx="144000" cy="25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5A56764-16C2-EF58-ADBE-66C0B61F4E5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640879" y="1430838"/>
                  <a:ext cx="161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D6E4477-E059-A16D-45B5-E7A879C8D91D}"/>
                    </a:ext>
                  </a:extLst>
                </p14:cNvPr>
                <p14:cNvContentPartPr/>
                <p14:nvPr/>
              </p14:nvContentPartPr>
              <p14:xfrm>
                <a:off x="9945439" y="1493838"/>
                <a:ext cx="183960" cy="153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D6E4477-E059-A16D-45B5-E7A879C8D91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936799" y="1485198"/>
                  <a:ext cx="201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FF2481F-8A50-1534-5F31-6425642ECCCB}"/>
                    </a:ext>
                  </a:extLst>
                </p14:cNvPr>
                <p14:cNvContentPartPr/>
                <p14:nvPr/>
              </p14:nvContentPartPr>
              <p14:xfrm>
                <a:off x="9475639" y="1699038"/>
                <a:ext cx="57240" cy="128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FF2481F-8A50-1534-5F31-6425642ECCC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466999" y="1690038"/>
                  <a:ext cx="74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7D4330-F04B-E1BD-A956-60DCFEE2BFFC}"/>
                    </a:ext>
                  </a:extLst>
                </p14:cNvPr>
                <p14:cNvContentPartPr/>
                <p14:nvPr/>
              </p14:nvContentPartPr>
              <p14:xfrm>
                <a:off x="9657439" y="1932318"/>
                <a:ext cx="73800" cy="150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7D4330-F04B-E1BD-A956-60DCFEE2BFF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648439" y="1923318"/>
                  <a:ext cx="91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AAF35AF-DC00-7BAD-9BD7-612CC1594AF7}"/>
                    </a:ext>
                  </a:extLst>
                </p14:cNvPr>
                <p14:cNvContentPartPr/>
                <p14:nvPr/>
              </p14:nvContentPartPr>
              <p14:xfrm>
                <a:off x="9550879" y="1921158"/>
                <a:ext cx="180000" cy="67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AAF35AF-DC00-7BAD-9BD7-612CC1594A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541879" y="1912158"/>
                  <a:ext cx="197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6724790-EAED-529A-9BAB-2F0A823CC388}"/>
                    </a:ext>
                  </a:extLst>
                </p14:cNvPr>
                <p14:cNvContentPartPr/>
                <p14:nvPr/>
              </p14:nvContentPartPr>
              <p14:xfrm>
                <a:off x="9096199" y="1890558"/>
                <a:ext cx="133560" cy="140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6724790-EAED-529A-9BAB-2F0A823CC3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087199" y="1881918"/>
                  <a:ext cx="151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3C49C93-5077-6E23-7689-17499AB88E98}"/>
                    </a:ext>
                  </a:extLst>
                </p14:cNvPr>
                <p14:cNvContentPartPr/>
                <p14:nvPr/>
              </p14:nvContentPartPr>
              <p14:xfrm>
                <a:off x="9119239" y="2064798"/>
                <a:ext cx="295920" cy="316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3C49C93-5077-6E23-7689-17499AB88E9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110239" y="2055798"/>
                  <a:ext cx="3135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F403E56-E086-B1D8-CA2D-56ECCB0EB12E}"/>
                    </a:ext>
                  </a:extLst>
                </p14:cNvPr>
                <p14:cNvContentPartPr/>
                <p14:nvPr/>
              </p14:nvContentPartPr>
              <p14:xfrm>
                <a:off x="8722159" y="1928718"/>
                <a:ext cx="68760" cy="216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F403E56-E086-B1D8-CA2D-56ECCB0EB12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13519" y="1919718"/>
                  <a:ext cx="864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761D358-9E58-30BA-1A2E-F1953CCC3DFE}"/>
                    </a:ext>
                  </a:extLst>
                </p14:cNvPr>
                <p14:cNvContentPartPr/>
                <p14:nvPr/>
              </p14:nvContentPartPr>
              <p14:xfrm>
                <a:off x="8633959" y="2229318"/>
                <a:ext cx="154080" cy="274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761D358-9E58-30BA-1A2E-F1953CCC3DF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625319" y="2220318"/>
                  <a:ext cx="171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44810F9-B7F3-87F9-B0FB-AE0ADF199A3A}"/>
                    </a:ext>
                  </a:extLst>
                </p14:cNvPr>
                <p14:cNvContentPartPr/>
                <p14:nvPr/>
              </p14:nvContentPartPr>
              <p14:xfrm>
                <a:off x="8368639" y="1863558"/>
                <a:ext cx="142560" cy="163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44810F9-B7F3-87F9-B0FB-AE0ADF199A3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359639" y="1854558"/>
                  <a:ext cx="160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738151F-18F9-F7F6-5DE7-5426B656D486}"/>
                    </a:ext>
                  </a:extLst>
                </p14:cNvPr>
                <p14:cNvContentPartPr/>
                <p14:nvPr/>
              </p14:nvContentPartPr>
              <p14:xfrm>
                <a:off x="8140399" y="2036718"/>
                <a:ext cx="188640" cy="333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738151F-18F9-F7F6-5DE7-5426B656D48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31399" y="2028078"/>
                  <a:ext cx="2062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DBD5491-536C-260B-8A9D-E9FBE191AB8F}"/>
                    </a:ext>
                  </a:extLst>
                </p14:cNvPr>
                <p14:cNvContentPartPr/>
                <p14:nvPr/>
              </p14:nvContentPartPr>
              <p14:xfrm>
                <a:off x="8152999" y="2188638"/>
                <a:ext cx="94680" cy="48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DBD5491-536C-260B-8A9D-E9FBE191AB8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143999" y="2179998"/>
                  <a:ext cx="112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4617771-D8EF-3867-B85F-C4F7DBD64F02}"/>
                    </a:ext>
                  </a:extLst>
                </p14:cNvPr>
                <p14:cNvContentPartPr/>
                <p14:nvPr/>
              </p14:nvContentPartPr>
              <p14:xfrm>
                <a:off x="8196559" y="1675998"/>
                <a:ext cx="27360" cy="27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4617771-D8EF-3867-B85F-C4F7DBD64F0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187559" y="1666998"/>
                  <a:ext cx="45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480F91B-BF5E-7AE3-2313-E1865990B9F5}"/>
                    </a:ext>
                  </a:extLst>
                </p14:cNvPr>
                <p14:cNvContentPartPr/>
                <p14:nvPr/>
              </p14:nvContentPartPr>
              <p14:xfrm>
                <a:off x="7989919" y="1643598"/>
                <a:ext cx="221040" cy="70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480F91B-BF5E-7AE3-2313-E1865990B9F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981279" y="1634958"/>
                  <a:ext cx="238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117F0D5-2C87-2CC6-49D2-0E90393BCFF9}"/>
                    </a:ext>
                  </a:extLst>
                </p14:cNvPr>
                <p14:cNvContentPartPr/>
                <p14:nvPr/>
              </p14:nvContentPartPr>
              <p14:xfrm>
                <a:off x="7776799" y="1622718"/>
                <a:ext cx="181800" cy="225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117F0D5-2C87-2CC6-49D2-0E90393BCFF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67799" y="1614078"/>
                  <a:ext cx="199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9B9E5B3-09F1-9532-24F3-0E75C9B2C1EB}"/>
                    </a:ext>
                  </a:extLst>
                </p14:cNvPr>
                <p14:cNvContentPartPr/>
                <p14:nvPr/>
              </p14:nvContentPartPr>
              <p14:xfrm>
                <a:off x="7845559" y="1212318"/>
                <a:ext cx="349200" cy="19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9B9E5B3-09F1-9532-24F3-0E75C9B2C1E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36559" y="1203318"/>
                  <a:ext cx="366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17B9D9C-DEAE-0983-2B8F-158169C4C96F}"/>
                    </a:ext>
                  </a:extLst>
                </p14:cNvPr>
                <p14:cNvContentPartPr/>
                <p14:nvPr/>
              </p14:nvContentPartPr>
              <p14:xfrm>
                <a:off x="7395199" y="1093158"/>
                <a:ext cx="170640" cy="365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17B9D9C-DEAE-0983-2B8F-158169C4C96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86559" y="1084518"/>
                  <a:ext cx="1882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DF14F4D-3F11-7C5C-9E00-65C10526C253}"/>
                    </a:ext>
                  </a:extLst>
                </p14:cNvPr>
                <p14:cNvContentPartPr/>
                <p14:nvPr/>
              </p14:nvContentPartPr>
              <p14:xfrm>
                <a:off x="8127799" y="845478"/>
                <a:ext cx="117720" cy="105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DF14F4D-3F11-7C5C-9E00-65C10526C25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118799" y="836838"/>
                  <a:ext cx="135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5B7AEC3-EF04-6867-2CF3-F2579201030A}"/>
                    </a:ext>
                  </a:extLst>
                </p14:cNvPr>
                <p14:cNvContentPartPr/>
                <p14:nvPr/>
              </p14:nvContentPartPr>
              <p14:xfrm>
                <a:off x="7692559" y="625158"/>
                <a:ext cx="98280" cy="317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5B7AEC3-EF04-6867-2CF3-F2579201030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83559" y="616158"/>
                  <a:ext cx="1159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ADEF761-7D63-289A-F360-011A915829E0}"/>
                    </a:ext>
                  </a:extLst>
                </p14:cNvPr>
                <p14:cNvContentPartPr/>
                <p14:nvPr/>
              </p14:nvContentPartPr>
              <p14:xfrm>
                <a:off x="7867879" y="849438"/>
                <a:ext cx="19080" cy="12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ADEF761-7D63-289A-F360-011A915829E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858879" y="840798"/>
                  <a:ext cx="36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60C66AC-E760-7D9D-2B86-85A93F89D574}"/>
                    </a:ext>
                  </a:extLst>
                </p14:cNvPr>
                <p14:cNvContentPartPr/>
                <p14:nvPr/>
              </p14:nvContentPartPr>
              <p14:xfrm>
                <a:off x="8313199" y="560718"/>
                <a:ext cx="138960" cy="280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60C66AC-E760-7D9D-2B86-85A93F89D57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04199" y="552078"/>
                  <a:ext cx="1566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24EC3E4-97C3-B284-527F-66CAB5658484}"/>
                    </a:ext>
                  </a:extLst>
                </p14:cNvPr>
                <p14:cNvContentPartPr/>
                <p14:nvPr/>
              </p14:nvContentPartPr>
              <p14:xfrm>
                <a:off x="8108359" y="320598"/>
                <a:ext cx="80280" cy="303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24EC3E4-97C3-B284-527F-66CAB565848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99359" y="311598"/>
                  <a:ext cx="979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BD29B24-A949-19CE-161E-B5623E27463C}"/>
                    </a:ext>
                  </a:extLst>
                </p14:cNvPr>
                <p14:cNvContentPartPr/>
                <p14:nvPr/>
              </p14:nvContentPartPr>
              <p14:xfrm>
                <a:off x="8221399" y="295398"/>
                <a:ext cx="119880" cy="336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BD29B24-A949-19CE-161E-B5623E27463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212399" y="286758"/>
                  <a:ext cx="137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23CF7DA-B37F-D0B6-2C1E-D15E3BE94D6B}"/>
                    </a:ext>
                  </a:extLst>
                </p14:cNvPr>
                <p14:cNvContentPartPr/>
                <p14:nvPr/>
              </p14:nvContentPartPr>
              <p14:xfrm>
                <a:off x="9740959" y="915318"/>
                <a:ext cx="95760" cy="14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23CF7DA-B37F-D0B6-2C1E-D15E3BE94D6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731959" y="906678"/>
                  <a:ext cx="113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C98EC92-93DC-70EB-B2AA-990CC5336ED8}"/>
                    </a:ext>
                  </a:extLst>
                </p14:cNvPr>
                <p14:cNvContentPartPr/>
                <p14:nvPr/>
              </p14:nvContentPartPr>
              <p14:xfrm>
                <a:off x="9725479" y="896238"/>
                <a:ext cx="227880" cy="268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C98EC92-93DC-70EB-B2AA-990CC5336ED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716839" y="887598"/>
                  <a:ext cx="245520" cy="28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190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pylin</cp:lastModifiedBy>
  <cp:revision>18</cp:revision>
  <dcterms:created xsi:type="dcterms:W3CDTF">2022-03-08T08:44:55Z</dcterms:created>
  <dcterms:modified xsi:type="dcterms:W3CDTF">2022-07-07T16:00:33Z</dcterms:modified>
</cp:coreProperties>
</file>