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  <p:sldId id="32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6:57.9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76 1384,'119'-32'10821,"-38"17"-7279,-14 2-5532,-2-2-6589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8:01.8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1035 0 2092,'40'26'12014,"-9"9"-5551,-27-29-6059,-1 1 0,1-1 0,-1 1 0,-1 0 0,1 0 0,1 11 0,-2-10-379,-1 1 1,0-1-1,-1 0 0,0 0 0,0 0 0,-1 0 1,0 1-1,0-1 0,-1 0 0,0 0 1,-1-1-1,1 1 0,-2 0 0,1-1 1,-1 1-1,-8 11 0,6-13-10,1 0 0,-2 0 0,1 0 0,-1-1 0,0 0 0,0 0 0,0 0 0,-1-1 0,0 0-1,1-1 1,-12 4 0,16-6-19,0 1 0,-1-1 0,1 0-1,-1 0 1,0 0 0,1-1 0,-1 1 0,0-1-1,0 0 1,1 0 0,-1 0 0,0 0 0,1-1-1,-1 1 1,0-1 0,1 0 0,-1 0 0,1-1-1,-1 1 1,1-1 0,-1 1 0,1-1 0,0 0-1,0 0 1,0-1 0,0 1 0,-4-5 0,5 3-12,0 0 1,0-1-1,1 1 1,-1 0 0,1 0-1,0-1 1,0 1 0,0-1-1,1 1 1,0-1 0,0 1-1,0-1 1,0 1 0,1 0-1,-1-1 1,1 1-1,0-1 1,1 1 0,-1 0-1,1 0 1,0 0 0,0 0-1,0 0 1,3-4 0,-4 5 14,1 1 1,0-1-1,-1 0 1,1 1 0,0-1-1,1 1 1,-1 0 0,0 0-1,1 0 1,-1 0-1,1 0 1,-1 0 0,1 1-1,0-1 1,0 1-1,0 0 1,0 0 0,0 0-1,0 0 1,0 1 0,0-1-1,0 1 1,0-1-1,0 1 1,0 0 0,0 0-1,1 1 1,-1-1-1,0 1 1,0-1 0,0 1-1,0 0 1,0 0 0,3 2-1,-4-2 5,-1 0-1,0-1 0,0 1 1,1 0-1,-1 0 1,0 0-1,0 0 1,0 0-1,0 0 0,0 0 1,0 0-1,0 0 1,-1 1-1,1-1 1,0 0-1,-1 0 0,1 1 1,-1-1-1,1 1 1,-1-1-1,0 0 1,1 1-1,-1-1 0,0 2 1,0 1 14,-1-1 0,1 1 0,-1-1 0,0 0 1,0 1-1,0-1 0,0 0 0,-1 0 0,-3 6 0,-2 2 76,0-1-1,-1 0 0,-1 0 1,-13 13-1,-22 11 365,0-2-1,-3-1 1,-71 34-1,60-33-203,-172 80 522,195-99-630,1-1 1,-2-2-1,1-1 1,-72 9 0,94-17-55,0 0-1,0-1 1,0-1 0,0 0 0,0 0 0,-15-4 0,24 4-62,1-1 0,0 1-1,-1 0 1,1-1 0,0 0-1,-1 0 1,1 0 0,0 0-1,1 0 1,-1 0 0,0-1-1,1 0 1,-1 1-1,1-1 1,0 0 0,0 0-1,0 0 1,0 0 0,0-1-1,1 1 1,-1 0 0,1-1-1,0 1 1,0-1 0,0-6-1,-1-4-31,1 0 0,0 0 0,1-1 0,1 1 0,1 0 0,4-22 0,-5 36-58,-1-1 1,1 0 0,0 0 0,0 0 0,-1 0-1,1 0 1,0 1 0,0-1 0,0 0-1,0 1 1,0-1 0,0 1 0,0-1 0,0 1-1,0 0 1,0-1 0,1 1 0,-1 0-1,0 0 1,0 0 0,0-1 0,0 1 0,0 0-1,1 1 1,-1-1 0,1 0 0,38 4-2097,-33-3 1399,42 8-5393,-41-7 4159,0 1-1,0 0 1,0 0-1,0 0 1,0 1 0,13 9-1,-7-1-1523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8:02.1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0 262 2240,'4'4'1093,"0"0"0,0 0-1,0-1 1,1 1 0,-1-1 0,1 0-1,-1 0 1,1-1 0,0 0 0,0 1-1,1-2 1,-1 1 0,8 1-1,-4-2-470,0 0 0,0 0-1,1-1 1,-1 0 0,0-1-1,1 0 1,11-3-1,10-6-548,0 0-1,0-2 0,43-24 0,-63 30 341,21-10-1124,-1-1 0,39-29 0,-59 37-572,0 0 1,-1 0-1,14-17 1,-18 18-335,-1 0 1,1 0 0,-1-1 0,-1 0 0,7-17 0,-4 0-1901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8:02.4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12 1568,'2'-12'17100,"9"20"-14851,-4-1-3782,9-2-3875,-3-7-3902,-7-2 6020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8:03.1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485 93 1316,'7'-4'13466,"-7"4"-13152,17 5 4952,21 17-5093,-29-16 1015,2-1-1140,0 0 1,0 0-1,1-1 1,0 0-1,-1-1 1,2 0-1,-1-1 1,0 0-1,0-1 1,1-1-1,-1 0 1,0 0-1,1-1 1,22-5-1,-35 6-48,1-1 1,0 1-1,-1 0 1,1 0-1,0 0 0,-1 0 1,1-1-1,-1 1 1,1 0-1,-1-1 0,1 1 1,-1 0-1,1-1 1,-1 1-1,1-1 0,-1 1 1,1-1-1,-1 1 1,0-1-1,1 1 0,-1-1 1,0 1-1,1-1 1,-1 1-1,0-1 0,0 0 1,1 1-1,-1-1 1,0 0-1,0 1 0,0-2 1,-14-14-2,-30-5 26,21 17-13,-1 0 0,0 1 0,0 2 0,0 0 0,0 2 0,-36 5 0,44-4-11,1 1 0,0 1 0,0 0-1,0 1 1,0 1 0,1 0-1,0 1 1,0 1 0,1 0 0,0 0-1,-13 12 1,23-17-4,0-1 1,0 0-1,1 1 0,-1 0 1,1-1-1,-1 1 0,1 0 1,0 0-1,0 0 0,1 1 0,-1-1 1,1 0-1,-1 1 0,1-1 1,0 1-1,0-1 0,0 1 1,1 0-1,0-1 0,-1 1 1,1 0-1,0-1 0,1 1 1,-1 0-1,2 5 0,2 2 9,1 0-1,0-1 1,1 1 0,0-1-1,1 0 1,11 13 0,-11-15 14,0 0 1,0 1-1,-2 0 1,1 0-1,-1 1 1,0-1 0,-1 1-1,4 12 1,-7-17-7,0 1 1,0-1-1,-1 0 1,0 1-1,0-1 0,0 0 1,0 1-1,-1-1 1,0 0-1,0 1 1,-1-1-1,1 0 0,-1 0 1,0 0-1,-1 0 1,1-1-1,-1 1 1,0 0-1,0-1 1,0 0-1,-6 6 0,-1-2 45,0 0-1,0 0 1,-1-1-1,0-1 1,0 0-1,0-1 0,-1 0 1,-15 5-1,3-2 57,-1-1 0,-44 7-1,62-13-65,0 0-1,0-1 1,0 1-1,0-1 1,0-1-1,0 1 0,0-1 1,1 0-1,-1-1 1,0 1-1,0-2 1,1 1-1,-1-1 1,1 0-1,-9-5 1,14 6-20,-1 0 1,1 1-1,-1-1 1,1-1-1,0 1 1,0 0 0,0 0-1,0 0 1,0-1-1,0 1 1,1 0-1,-1-1 1,1 1 0,-1 0-1,1-1 1,0 1-1,0-1 1,0 1-1,0-1 1,1 1 0,-1 0-1,1-1 1,1-4-1,24-64 150,-16 48-125,14-36-66,2 1 0,56-90 0,-8 46-2753,-45 55-2984,-28 44 4958,0 1-1,0-1 1,0 0 0,0 1-1,0-1 1,-1 0 0,1 0 0,-1 0-1,0 0 1,0 1 0,0-1-1,0 0 1,0 0 0,-1 0-1,1 1 1,-2-6 0,-4-1-2519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8:03.6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1138 11 320,'-14'-11'21079,"12"24"-16036,0 0-6358,-7 84 1642,8-62-308,-1-1 1,-3 1-1,0-1 0,-2-1 1,-2 1-1,-17 42 1,21-67-15,-1 1 0,-1-1 0,1-1-1,-1 1 1,-1-1 0,0-1 0,0 1 0,-1-1 0,1-1 0,-1 1 0,-1-2 0,1 1 0,-1-1 0,0-1 0,-13 5 0,-20 5-4,-1-1-1,-60 8 1,75-15-5,-31 5-22,-1-3 0,0-2 0,-1-2 1,-70-6-1,131 2 11,-1 0 0,1 0 1,-1 0-1,1 0 0,-1-1 1,1 1-1,-1 0 0,1-1 1,-1 1-1,1 0 0,-1-1 1,1 0-1,0 1 0,-1-1 1,1 0-1,0 0 0,-1 0 1,1 0-1,0 0 1,0 0-1,0 0 0,0 0 1,0 0-1,0-1 0,0 1 1,1 0-1,-2-3 0,1 1-21,1 1 0,0-1 0,0 0 0,0 1 0,1-1 0,-1 0 0,1 1 0,-1-1 0,1 1 0,0-1 0,0 1 0,0-1 0,0 1 0,3-4 0,1-3-36,1 0 1,0 1-1,1 0 0,-1 0 0,2 0 0,-1 1 0,11-8 0,-14 12 66,-1 1 1,1 0-1,0 0 0,-1 0 1,1 0-1,0 1 0,0-1 1,0 1-1,0 0 0,0 1 0,1-1 1,-1 1-1,5-1 0,-7 2 5,-1-1-1,1 1 0,0 0 1,0 0-1,0 0 0,0 0 1,-1 0-1,1 0 0,-1 0 1,1 0-1,-1 1 1,1-1-1,-1 1 0,0-1 1,1 1-1,-1-1 0,0 1 1,0 0-1,0 0 0,0-1 1,-1 1-1,1 0 0,0 0 1,-1 0-1,1 0 0,-1 0 1,0 0-1,0 0 0,0 3 1,1 6 38,0 0 1,-2 0-1,1-1 1,-1 1-1,-1 0 0,0-1 1,0 1-1,-1-1 1,-1 0-1,1 1 1,-2-2-1,1 1 0,-1 0 1,-1-1-1,0 0 1,0 0-1,-9 9 1,-16 16 271,-1-2 1,-63 51-1,53-49-295,17-10-259,-45 33-457,64-53-90,1-1 0,-1 0 0,0 0 0,0-1-1,0 1 1,-10 2 0,15-5 237,-1 0-1,1 1 1,-1-1 0,1 0-1,-1 0 1,0 0-1,1 0 1,-1 0 0,1-1-1,-1 1 1,1 0-1,-1-1 1,1 1 0,-1-1-1,1 1 1,-1-1 0,1 0-1,0 1 1,-1-1-1,1 0 1,0 0 0,0 0-1,-2-1 1,0-6-3067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8:04.0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1 244 2060,'80'-28'13069,"-2"-6"-7716,-41 15-5204,-2-1-1,0-2 1,-2-1-1,40-35 1,-72 57-339,0 1 0,0-1 1,0 1-1,-1-1 0,1 0 1,0 1-1,-1-1 1,1 0-1,0 0 0,-1 0 1,1 1-1,-1-1 0,1 0 1,-1 0-1,1 0 1,-1 0-1,0 0 0,1 0 1,-1 0-1,0 0 0,0 0 1,0 0-1,0 0 0,0 0 1,0 0-1,0 0 1,0 0-1,0 0 0,0 0 1,-1-2-1,0 2-277,0 0 1,0 0-1,0 0 0,-1 0 0,1 1 0,0-1 1,0 0-1,-1 0 0,1 1 0,0-1 1,-1 1-1,1-1 0,0 1 0,-1 0 1,1-1-1,-1 1 0,1 0 0,0 0 0,-1 0 1,1 0-1,-3 1 0,-15 0-2922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8:04.3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291 1 1424,'5'1'1409,"0"1"0,0 0 0,0 0 0,0 1 0,0-1-1,-1 1 1,7 5 0,-9-6-785,1 0-1,-1 0 1,0 1-1,0-1 1,0 1-1,0 0 1,0-1-1,-1 1 1,1 0-1,0 4 1,0-2-273,-1 0-1,0 1 1,-1-1 0,1 1 0,-1-1 0,0 0 0,0 1-1,-1-1 1,0 1 0,0-1 0,0 0 0,0 1-1,-4 5 1,-4 11-300,-1-1 0,-1-1 0,-1 0 0,-1 0 0,-27 30 0,18-24-59,-2 0 0,-28 24 1,-6-12-3385,49-33 1253,0-1 0,-1-1 0,1 0 1,-20 4-1,11-4-1538,0 0 32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8:04.6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458 53 2672,'17'-19'9585,"8"-2"-4890,-24 19-4557,0 1-1,0 0 1,0 0 0,1 0 0,-1 1 0,0-1 0,1 0 0,-1 0 0,0 1-1,1-1 1,-1 1 0,1-1 0,-1 1 0,1-1 0,-1 1 0,1 0 0,-1 0-1,1 0 1,0 0 0,-1 0 0,1 0 0,-1 0 0,1 1 0,-1-1 0,1 0-1,-1 1 1,1-1 0,-1 1 0,0 0 0,1-1 0,-1 1 0,0 0 0,1 0-1,1 1 1,-3 0-74,1 0 0,-1-1-1,1 1 1,-1 0 0,0 0-1,0-1 1,0 1 0,1 0-1,-2 0 1,1-1 0,0 1 0,0 0-1,-1 0 1,1-1 0,0 1-1,-1 0 1,0-1 0,1 1-1,-3 2 1,-16 32 534,-12 11-482,-1-2 0,-3-2 0,-2 0-1,-69 61 1,7-26-4106,-3-14-5363,45-36 2190,29-16 3749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8:05.1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377 182 1168,'0'-1'241,"1"0"0,0 0 1,0 0-1,-1 0 0,1 0 0,0 0 0,0 0 0,0 0 1,0 0-1,0 1 0,0-1 0,0 0 0,1 1 1,-1-1-1,0 1 0,0-1 0,0 1 0,1-1 0,-1 1 1,0 0-1,1 0 0,-1 0 0,0-1 0,0 1 0,1 1 1,-1-1-1,0 0 0,1 0 0,-1 0 0,0 1 0,0-1 1,1 0-1,-1 1 0,0-1 0,0 1 0,0 0 1,0-1-1,0 1 0,0 0 0,0 0 0,0 0 0,0 0 1,0 0-1,0 0 0,0 0 0,0 0 0,0 2 0,3 1 129,-1 1 0,1 0 0,-1 0-1,0 1 1,-1-1 0,1 0-1,-1 1 1,-1 0 0,2 5-1,-1 2-131,-1 0 0,-1 0 0,0-1 0,-1 1 0,0 0 0,-1-1 0,0 1 0,-1-1 0,-1 1 0,0-1 0,0 0 0,-1-1 0,-1 1 0,0-1-1,-1 0 1,0 0 0,0-1 0,-1 0 0,0 0 0,-1-1 0,-10 9 0,18-18-256,1 1-1,-1-1 1,1 1 0,-1-1 0,1 1-1,-1-1 1,1 0 0,-1 1-1,1-1 1,-1 0 0,1 1-1,-1-1 1,1 0 0,-1 0 0,0 0-1,1 0 1,-1 1 0,0-1-1,1 0 1,-1 0 0,1 0 0,-1 0-1,0 0 1,1 0 0,-1-1-1,0 1 1,1 0 0,-1 0 0,1 0-1,-1-1 1,1 1 0,-1 0-1,-1-1 1,-3-22-1305,12-33-1233,-6 53 2429,1-4-189,-1 0 0,1-1 0,-1 1 0,-1-1 1,0 1-1,0-1 0,0 1 0,-1 0 1,0-1-1,0 1 0,-1 0 0,-3-10 1,5 17 318,-1-1 1,1 0 0,-1 1-1,0-1 1,1 1 0,-1-1-1,1 1 1,-1-1 0,0 1 0,0-1-1,1 1 1,-1-1 0,0 1-1,0 0 1,0 0 0,1-1-1,-1 1 1,0 0 0,0 0 0,0 0-1,0 0 1,1 0 0,-1 0-1,0 0 1,0 0 0,0 0-1,0 1 1,0-1 0,1 0 0,-1 0-1,0 1 1,0-1 0,1 1-1,-1-1 1,0 0 0,0 1-1,1-1 1,-1 1 0,1 0 0,-1-1-1,0 1 1,1 0 0,-1-1-1,1 1 1,-1 0 0,0 1-1,-25 32 538,16-16-190,1 1 0,1 0 0,1 0 1,0 1-1,2 0 0,-5 31 1,7-39-69,2 0 1,0 0-1,1 0 1,0 0-1,0 0 1,1 0 0,1 0-1,0 0 1,1 0-1,0 0 1,1-1-1,7 18 1,-10-28-269,1 0 0,-1 0 0,0 1 0,1-1 0,-1 0 0,1 0 0,0 0 0,-1 0 0,1-1 0,0 1 0,-1 0 0,1-1 0,0 1-1,0-1 1,-1 1 0,1-1 0,0 0 0,0 0 0,3 0 0,-4 0-12,0 0 0,0 0-1,0 0 1,0 1-1,0-2 1,0 1 0,0 0-1,0 0 1,0 0-1,0 0 1,0-1 0,0 1-1,0 0 1,0-1-1,0 1 1,0-1 0,0 1-1,0-1 1,-1 1-1,1-1 1,0 0 0,0 1-1,-1-1 1,1 0-1,0 0 1,-1 0 0,1 1-1,-1-1 1,1 0-1,-1 0 1,1 0 0,-1 0-1,1 0 1,-1-1 0,-6 2 2,0 1 1,0-1 0,1 1 0,-1 0 0,0 1 0,-10 3 0,1 1 33,0-1 0,0-1 0,-1 0 0,1-1 0,-1-1 0,0 0-1,1-1 1,-24-2 0,35 1 25,0-1-1,0 0 0,-1 1 0,1-1 0,0-1 1,1 1-1,-1-1 0,0 1 0,0-1 0,1 0 1,-1 0-1,1-1 0,-1 1 0,1-1 0,0 0 1,0 0-1,0 0 0,1 0 0,-1 0 0,1 0 1,-1-1-1,1 0 0,0 1 0,0-1 0,1 0 1,-1 0-1,1 0 0,0 0 0,0 0 0,0 0 1,1 0-1,-1 0 0,1 0 0,0 0 0,0 0 1,0-1-1,2-4 0,4-34 361,2 0 0,1 1 0,3 0-1,21-53 1,-7 22-217,-5 7-96,55-145-180,-79 217-1910,0 0 0,0-1 1,-1 1-1,0-1 0,0 0 0,0 0 0,-10 8 0,-2-2-1345,1 2 37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8:05.6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922 189 2324,'6'18'11784,"-3"10"-4854,-3 47-2864,-7 40-5871,3-74 3689,-6 89-1097,-15 117 229,22-236-984,0-1-1,0 1 1,-1-1-1,0 0 1,-1 0-1,0 0 1,-1-1-1,0 1 1,-1-1-1,1-1 0,-2 1 1,1-1-1,-1 0 1,0-1-1,-1 0 1,0 0-1,0-1 1,0 0-1,-1-1 0,0 0 1,-14 5-1,-5 1-7,-1-2 0,0 0 0,-1-2 0,0-2 0,1-1 0,-44 1 0,48-4-28,1-2-1,-1 0 1,-45-9 0,57 7-17,1-1 0,-1-1 0,1 0 0,0 0 0,0-2 0,1 1 0,0-2 0,-17-12 1,13 8-42,1 0 0,1-1 0,0 0 1,1-1-1,1 0 0,0-1 1,0-1-1,2 0 0,0 0 0,1-1 1,0 0-1,2-1 0,0 0 1,1 0-1,0 0 0,2-1 1,0 0-1,1 0 0,0-24 0,3 21 65,2-1 0,0 0-1,1 0 1,2 1-1,0-1 1,1 1 0,1 1-1,1-1 1,2 1-1,0 0 1,0 1 0,2 1-1,1-1 1,19-22-1,1 3-1546,64-60-1,48-24-10137,-97 83 4896,-34 28 3566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6:58.9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525 504 572,'5'-2'1222,"0"0"-1,1 0 1,-1 0 0,-1 0-1,1-1 1,0 0 0,-1 0-1,1 0 1,-1-1 0,0 1-1,0-1 1,0 0 0,6-8-1,7-7 3016,-15 19-4201,-1 1 0,0-1 0,0 0 0,1 0 1,-1 0-1,0 1 0,0-1 0,0 1 0,0-1 0,1 1 0,-1-1 0,0 1 0,0-1 1,0 1-1,0 0 0,0 0 0,0 0 0,-1 0 0,1-1 0,0 1 0,0 0 1,0 0-1,-1 1 0,1-1 0,0 1 0,34 47 1213,-17-24-888,-6-11-392,0 1 0,-2 0 0,0 1 0,14 30 0,-27-43-113,-8-9 78,-10-11-14,11 6 4,1-1 1,0 0 0,0 0 0,1-1 0,1-1 0,0 1 0,1-1 0,0 0 0,1-1 0,1 1 0,0-1 0,1 0 0,1 0-1,-1-15 1,2 17 44,-3 16 66,-13 17 129,5-11-43,0-1 1,0-1-1,0 1 1,-1-2-1,0 0 0,-1 0 1,-26 6-1,34-10-116,0-1 0,0 0 0,0 0 0,-1-1 0,1 0 0,0 0 0,-1 0 0,1-1 0,0 0 0,0 0 0,0-1 0,0 0 0,0 0 0,0 0 0,0 0 0,0-1 0,1 0 0,-1-1 0,1 1 0,-7-7 0,11 10-10,0-1 1,-1 0-1,1 1 1,0-1-1,-1 1 1,1-1-1,-1 1 1,1-1-1,0 1 1,-1 0-1,1 0 1,-1 0-1,1 0 1,-1 0-1,1 0 1,-1 0-1,1 0 1,0 1-1,-1-1 1,1 0-1,-2 1 1,-36 16-13,15-7 39,-1-2 20,-65 16 253,81-22-171,1-1 1,-1 0-1,0-1 0,1 0 0,-1 0 0,0-1 0,1 0 1,-14-3-1,19 3-49,0-1-1,0 1 1,0 0 0,1-1 0,-1 0 0,0 1 0,1-1 0,-1 0-1,1-1 1,0 1 0,0 0 0,0 0 0,0-1 0,0 0 0,0 1 0,1-1-1,-1 0 1,1 0 0,0 1 0,0-1 0,0 0 0,0 0 0,0 0-1,1-1 1,-1 1 0,1 0 0,0 0 0,0 0 0,0 0 0,0 0 0,2-5-1,0-12 114,2 0 0,0 1 0,13-35 0,-11 35-124,12-46 13,-12 39-122,1 1 1,0 1-1,2-1 1,1 2-1,1-1 1,18-28 0,-29 52-15,1-1 1,-1 1-1,0-1 1,1 0-1,-1 1 1,0-1-1,1 1 1,-1-1-1,1 1 1,-1-1-1,1 1 1,-1-1-1,1 1 1,-1 0-1,1-1 1,-1 1 0,1 0-1,0-1 1,-1 1-1,1 0 1,0 0-1,-1 0 1,1-1-1,0 1 1,-1 0-1,1 0 1,0 0-1,-1 0 1,1 0-1,0 0 1,-1 0-1,1 1 1,0-1-1,-1 0 1,2 0-1,-1 2-141,1-1 0,-1 1-1,0-1 1,1 1 0,-1-1-1,0 1 1,0 0 0,0-1-1,0 1 1,-1 0-1,1 0 1,0 2 0,2 6-1235,0 0 0,-1 1 0,1 19 1,-4-14-240,0-1 1,-1 1 0,-1-1 0,-1 0-1,0 0 1,-1-1 0,-8 19 0,-2 0-1271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8:05.9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 1 236,'6'24'6584,"1"14"12432,-6-40-18877,-9-5-2647,4 4 1635,-16-17-16393,5 12 13598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8:06.5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252 601 1456,'7'-15'11222,"-3"-12"-5880,0 0-2661,2 12-2272,1 0 0,0 1 0,11-16-1,-15 26-388,0 0 0,0 1 0,0-1-1,0 1 1,0 0 0,1 0 0,0 0 0,-1 0-1,1 0 1,0 1 0,0 0 0,1 0-1,-1 0 1,0 0 0,6-1 0,5 2-12,0 1 0,-1 0 0,1 1 0,0 1 0,0 0 0,-1 1 0,1 0 0,-1 1 0,18 8 0,33 7-78,-61-18 43,1 0 1,-1 1 0,1 0 0,-1 0 0,0 0-1,0 0 1,0 0 0,0 1 0,-1 0-1,6 4 1,-8-6 22,-1 0-1,1 0 1,0 0-1,0 0 1,-1-1-1,1 1 1,0 1 0,-1-1-1,1 0 1,-1 0-1,1 0 1,-1 0-1,0 0 1,1 0 0,-1 0-1,0 1 1,0-1-1,0 0 1,0 0-1,0 0 1,0 0 0,0 1-1,0-1 1,-1 0-1,1 0 1,0 0-1,-1 0 1,1 0-1,-1 0 1,1 1 0,-1-1-1,1 0 1,-1 0-1,0-1 1,1 1-1,-1 0 1,0 0 0,0 0-1,0 0 1,0-1-1,0 1 1,0 0-1,0-1 1,0 1 0,-1 0-1,-32 20 15,-1-2 0,-1-1-1,0-2 1,-1-1 0,-47 12-1,-197 33 6,274-58 17,1-1 0,-1-1-1,0 1 1,1-1-1,-1 0 1,1-1-1,-1 0 1,-11-2 0,17 2-9,-1 1 1,1-1 0,-1 1 0,1-1 0,0 0-1,-1 0 1,1 0 0,0 0 0,0 0-1,-1 0 1,1 0 0,0 0 0,0 0-1,0 0 1,0-1 0,0 1 0,1 0-1,-1-1 1,0 1 0,1-1 0,-1 1 0,1-1-1,-1 1 1,1-1 0,0 1 0,-1-1-1,1 1 1,0-1 0,0 0 0,0 1-1,0-1 1,1 1 0,-1-1 0,0 1 0,1-1-1,-1 1 1,1-1 0,-1 1 0,1-1-1,1-1 1,34-96 583,-5-1-1,36-204 1,-63 270-622,-3 19-10,1 0 0,0 1 1,1-1-1,1 1 1,6-18-1,-10 32 6,0-1 0,0 1 1,0-1-1,0 1 0,1 0 0,-1-1 1,0 1-1,0-1 0,0 1 0,1 0 1,-1-1-1,0 1 0,0 0 0,1-1 1,-1 1-1,0 0 0,1-1 0,-1 1 1,0 0-1,1 0 0,-1-1 0,0 1 1,1 0-1,-1 0 0,1 0 0,-1-1 0,0 1 1,1 0-1,-1 0 0,1 0 0,-1 0 1,1 0-1,7 12-1478,-4 25-3220,-8-18 574,-1 0 0,-9 24 0,9-29 2451,-4 11-1361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8:06.9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20 2188,'6'22'2980,"1"-1"1,1 0-1,1-1 0,1 1 1,1-2-1,19 29 0,-30-47-2914,1-1 0,-1 1 0,0-1 1,0 1-1,0-1 0,1 1 0,-1-1 0,0 1 0,1-1 0,-1 1 0,0-1 0,1 1 0,-1-1 1,1 0-1,-1 1 0,1-1 0,-1 1 0,0-1 0,1 0 0,0 0 0,-1 1 0,1-1 0,-1 0 1,1 0-1,-1 0 0,1 1 0,-1-1 0,1 0 0,0 0 0,-1 0 0,1 0 0,-1 0 0,1 0 1,-1 0-1,2-1 0,2-21 218,-11-43-3981,7 59 2677,-2-5-1261,0-1 0,-1 0 0,0 1 0,-1 0 0,0-1 0,-6-9 0,-2 2-1285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8:08.0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334 172 28,'11'0'5609,"14"0"3028,-1 4-3828,-21-4-4629,-1 1 0,1 0 0,-1 0 1,1 0-1,-1 0 0,0 1 0,0-1 1,1 1-1,-1-1 0,0 1 0,0 0 0,-1-1 1,1 1-1,0 0 0,-1 0 0,1 1 0,1 2 1,2 0 37,-5-7 200,0 2-406,0 0 0,0 0 1,-1-1-1,1 1 0,0 0 0,0 0 1,0 0-1,-1-1 0,1 1 0,0 0 1,0 0-1,-1 0 0,1 0 0,0 0 0,0 0 1,-1-1-1,1 1 0,0 0 0,-1 0 1,1 0-1,0 0 0,0 0 0,-1 0 1,1 0-1,0 0 0,-1 0 0,1 0 0,0 0 1,0 1-1,-1-1 0,1 0 0,0 0 1,-1 0-1,1 0 0,0 0 0,0 0 1,-1 1-1,1-1 0,0 0 0,0 0 1,0 0-1,-1 1 0,1-1 0,0 0 0,0 0 1,0 1-1,-1-1 0,1 1-13,0 0-1,0 36 33,2-5 83,10 61-1,0-10 152,-12-77-226,0-1 0,-1 0-1,0 0 1,0 0 0,0 0-1,-1 0 1,1 0 0,-1 0-1,0-1 1,-1 1 0,1-1 0,-1 1-1,0-1 1,-6 8 0,7-10-38,1-1 1,0 1 0,0-1 0,-1 1 0,1-1 0,-1 0 0,1 0 0,-1 0-1,0 1 1,1-2 0,-1 1 0,0 0 0,0 0 0,1 0 0,-1-1 0,0 1-1,0-1 1,0 0 0,0 1 0,0-1 0,0 0 0,0 0 0,0 0-1,0 0 1,0-1 0,0 1 0,0 0 0,1-1 0,-1 1 0,0-1 0,0 0-1,0 0 1,0 0 0,1 0 0,-1 0 0,1 0 0,-1 0 0,0 0-1,1-1 1,0 1 0,-1-1 0,0-1 0,-1 0-18,1-1-1,0 0 1,0 0-1,0 0 1,0-1 0,1 1-1,-1 0 1,1-1 0,0 1-1,1-1 1,-1 1-1,1-1 1,0 1 0,0-1-1,1-7 1,14-72-330,-12 70 268,49-168-662,-117 237 1113,37-27-18,-42 54 0,61-70-298,1 1-1,0 0 1,0 0-1,1 1 1,1-1 0,1 1-1,-7 24 1,11-34-56,0 0 1,1 1-1,0-1 0,-1 0 1,1 1-1,1-1 1,-1 0-1,1 1 0,-1-1 1,1 0-1,1 0 0,-1 0 1,1 0-1,-1 0 0,1 0 1,0 0-1,0 0 1,1-1-1,4 7 0,3 0 0,1 1 0,1-2-1,-1 0 1,20 12-1,-17-12 7,-1 0 0,0 1 0,15 14 0,-28-22-4,1-1 0,0 0 0,-1 1 1,1-1-1,-1 1 0,1-1 0,-1 1 0,1-1 0,-1 1 1,0-1-1,0 1 0,0-1 0,0 1 0,0-1 0,0 1 1,-1-1-1,1 1 0,0-1 0,-1 1 0,1-1 1,-1 0-1,1 1 0,-1-1 0,0 0 0,0 1 0,1-1 1,-1 0-1,0 0 0,0 1 0,0-1 0,-1 0 0,1 0 1,-2 1-1,-41 34 156,19-21-81,-1 0 0,-30 12 1,45-23-37,0 1 1,0-2-1,0 0 1,-1 0 0,1-1-1,-1 0 1,1-1-1,-16 0 1,24-2-28,1 1 1,-1 0 0,0-1-1,1 0 1,-1 1-1,1-1 1,-1 0 0,1 0-1,-1 0 1,1-1-1,0 1 1,0-1 0,-1 1-1,1-1 1,0 0-1,0 0 1,1 1 0,-1-1-1,0-1 1,1 1 0,-1 0-1,1 0 1,0-1-1,-1 1 1,1 0 0,0-1-1,1 1 1,-1-1-1,0 0 1,1 1 0,-1-1-1,1 1 1,0-1-1,0 0 1,0-4 0,1-11 27,0-1 1,1 0 0,1 1 0,6-20 0,-3 10-13,10-44-36,3 0-1,3 1 0,3 1 1,3 1-1,49-87 0,-54 125-375,9-16-1265,-31 44 1044,0 1 0,0 0 1,0 0-1,0 0 0,-1 0 0,1-1 1,-1 1-1,1 0 0,-1 0 0,0-1 0,0-3 1,-1 5 297,1 1 0,0-1 0,0 1 0,0-1 0,-1 0 0,1 1 0,0-1 0,-1 1 0,1-1 0,0 1 0,-1-1 0,1 1 0,-1 0 0,1-1 0,-1 1 0,1-1 0,-1 1 1,1 0-1,-1-1 0,1 1 0,-1 0 0,0 0 0,0-1 0,-27-2-5628,27 3 5527,-21 2-2945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8:08.8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1626 0 2932,'23'47'12733,"-5"1"-6222,-4-3-4417,-3 6-2397,7 87 1,-18-136 305,1 39 42,-8-30-78,6-11 27,0 0 0,0-1 0,0 1 0,0 0 0,0-1-1,0 1 1,0-1 0,0 0 0,0 1 0,1-1 0,-1 0 0,0 1 0,0-1 0,1 0 0,-1 0-1,0 1 1,1-1 0,-2-2 0,-1-3-67,0 0 1,0 0-1,0 0 0,1 0 0,-1-1 1,2 1-1,-1-1 0,1 1 0,0-1 0,-1-9 1,3-77-769,0 50 494,-7 1 291,6 42 60,0 0-1,0-1 1,0 1 0,0 0-1,0 0 1,0-1 0,-1 1-1,1 0 1,0 0 0,0-1 0,0 1-1,0 0 1,-1 0 0,1 0-1,0-1 1,0 1 0,-1 0-1,1 0 1,0 0 0,0 0 0,-1-1-1,1 1 1,0 0 0,0 0-1,-1 0 1,1 0 0,0 0 0,0 0-1,-1 0 1,1 0 0,0 0-1,-1 0 1,1 0 0,0 0-1,0 0 1,-1 0 0,1 0 0,-1 0-1,-13 19 120,-1 13 17,-1 2 176,-1-1 0,-2-1 0,-1 0 0,-35 42 0,54-72-306,0-1 0,0 0 0,0 0-1,1 0 1,-1 0 0,0 0 0,-1 0-1,1 0 1,0 0 0,0 0 0,0 0-1,0 0 1,-1-1 0,1 1-1,0-1 1,-1 1 0,1-1 0,-1 1-1,1-1 1,0 0 0,-1 1 0,1-1-1,-1 0 1,1 0 0,-3 0 0,2-2-5,0 0 1,0 1 0,0-1-1,1 0 1,-1 0 0,1 0-1,-1 0 1,1 0-1,0 0 1,0-1 0,-2-3-1,-5-9-33,-3 1-39,7 28-1,-1 10 58,-12 29 4,8-19 258,-21 43 0,26-67-189,-1-1-1,0 0 1,0-1 0,-1 1 0,0-1 0,-1 0 0,0-1 0,0 1 0,-10 7 0,15-14-55,-1 0 0,1 0-1,0 0 1,-1 0 0,1-1 0,0 1 0,-1-1 0,1 1 0,0-1 0,-1 0 0,1 0 0,-1 0 0,1 0 0,-1-1 0,1 1 0,0-1 0,-1 1 0,1-1 0,0 0 0,0 0 0,-1 0 0,1 0 0,0 0 0,0 0 0,0-1 0,0 1 0,-2-3 0,-9-6-2,2 0 1,-21-22-1,28 28 5,-5-7-9,-1 1 0,-1 1 0,1 0 0,-1 0 0,-1 1 0,0 0 0,0 1 0,0 1 1,-1 0-1,-24-8 0,25 11 17,1 1 0,0 0 0,0 1 0,-1 1 0,1-1 0,0 2 0,-1 0 0,1 0 0,0 1 0,0 0 0,0 1 0,0 0 0,-19 9 0,-23 16 360,1 2-1,2 2 0,1 2 1,-58 54-1,10-9 109,5-6-295,3 4 1,-126 141 0,213-216-358,1 0-1,-1 0 1,0 0 0,0-1-1,0 1 1,0-1-1,0 1 1,0-1-1,0 0 1,-5 2-1,1-7-4124,12-14-2163,-4 13 4969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8:09.1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1 183 1588,'3'1'976,"0"1"-1,0-1 1,1 1-1,-1-1 1,1 0-1,-1-1 0,1 1 1,-1-1-1,1 1 1,0-1-1,-1 0 1,6-1-1,50-8 3489,-33 4-3413,415-87 1235,-429 89-2970,0-1 1,1 0-1,16-9 1,-1-9-3977,-27 21 4167,0 0 0,-1-1 0,1 1 0,0 0 0,0-1 0,-1 1 0,1 0 0,-1-1 0,1 1 0,-1-1 0,0 1 0,0-1 0,1 1 0,-1-1 0,0 1 0,0-1 0,0 1 0,-1-4 0,-3-5-2672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8:09.5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313 6 1388,'8'-1'10059,"24"-4"-2162,-30 8-7690,0 0 1,0 0-1,0 0 0,0 0 1,-1 1-1,1-1 1,-1 0-1,0 1 0,0-1 1,0 1-1,0-1 1,-1 1-1,1-1 0,-1 1 1,0 6-1,-6 63 22,4-53 17,0-4-204,-1-1 0,0 1 0,-1-1 0,-1 0 0,0 0 0,-1 0 0,-1 0 0,0-1 0,-1 0 0,0-1 0,-12 15 0,4-10-512,-1 0-1,0-1 1,-1-1-1,0-1 1,-2 0-1,-34 19 1,42-28-1933,-1 0-1,1-2 1,-1 1 0,-24 4 0,24-7 580,-13 4-1662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8:11.0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1034 405 660,'-2'-1'652,"0"0"0,1-1 0,-1 1-1,0-1 1,1 1 0,-1-1 0,1 0 0,-1 0 0,1 0 0,0 1-1,0-1 1,0 0 0,0 0 0,0-1 0,0 1 0,1 0-1,-1-2 1,0-2 74,0 0 0,0 0-1,1 0 1,0 1 0,1-1 0,1-8-1,1-4-43,2 0-1,0 0 0,9-19 1,-5 17-513,-1 3-16,-1-1-1,-1 1 1,0-1 0,-1 0-1,3-29 1,-7 31 48,-1 9-1,0 0 0,1 0 0,0 0 1,0 1-1,3-13 0,-3 19-190,0 0 0,0-1-1,0 1 1,0 0 0,0-1 0,0 1-1,0 0 1,0 0 0,0 0 0,0 0 0,0 0-1,0 0 1,0 0 0,0 0 0,0 0-1,0 1 1,0-1 0,0 0 0,0 0-1,0 1 1,-1-1 0,1 1 0,0-1-1,0 1 1,1 0 0,26 15-18,-26-15 23,34 22-8,1-2-1,2-1 0,0-2 0,60 19 0,-98-38-6,-1 1 0,0 0 1,0 0-1,1 0 0,-1 0 0,0 0 0,1 0 0,-1 1 0,0-1 1,0 0-1,1 0 0,-1 0 0,0 0 0,0 0 0,1 0 0,-1 0 0,0 0 1,0 1-1,1-1 0,-1 0 0,0 0 0,0 0 0,0 1 0,1-1 1,-1 0-1,0 0 0,0 0 0,0 1 0,0-1 0,1 0 0,-1 0 1,0 1-1,0-1 0,0 0 0,0 1 0,0-1 0,0 0 0,0 0 1,0 1-1,0-1 0,0 0 0,0 1 0,0-1 0,0 0 0,0 0 1,0 1-1,0-1 0,-16 13 14,-39 13 16,41-20-25,-79 37 158,-3-4 1,-1-5-1,-1-4 0,-175 30 0,265-59-164,0 0 0,1 0 0,-1 0 0,0-1 0,0 0-1,1-1 1,-1 0 0,-10-2 0,16 2 1,0 0-1,0 0 1,0 0 0,0 0 0,0-1-1,1 1 1,-1-1 0,0 1-1,1-1 1,-1 0 0,1 0 0,-1 1-1,1-1 1,0 0 0,0 0-1,0 0 1,0-1 0,0 1 0,0 0-1,1 0 1,-1 0 0,1-1-1,-1 1 1,1 0 0,0 0 0,0-1-1,0 1 1,0 0 0,0-1-1,1 1 1,0-3 0,0-9 1,1 0 0,1-1 1,0 1-1,1 0 0,7-15 0,-9 24 1,0-1-1,0 1 0,1 0 1,0 0-1,0 0 1,0 0-1,1 1 0,-1 0 1,1-1-1,0 1 0,1 0 1,-1 1-1,0-1 0,1 1 1,9-5-1,-12 7 4,-1 1-1,1-1 1,-1 1-1,1 0 1,-1-1-1,1 1 1,0 0-1,-1 0 1,1 0-1,-1 0 1,1 0-1,-1 1 1,1-1-1,0 0 1,-1 1-1,1-1 1,-1 1-1,1 0 1,-1-1-1,0 1 1,3 1-1,-1 1 13,0 0 0,0 0 0,0 0 0,0 0 0,-1 0 0,1 1-1,-1-1 1,3 5 0,-1 1 39,0-1 0,0 1 0,-1 0 0,0 0 0,-1 0 0,3 17 0,-4 0 124,-2 0 0,-1-1 1,-1 1-1,-1-1 0,-14 47 0,-54 123 636,43-122-614,23-58-175,-2-1 0,0 1 0,0-1 0,-1-1 0,-1 1 0,0-1 0,-1-1 1,0 0-1,-1-1 0,0 0 0,-1-1 0,0 0 0,-1-1 0,0 0 0,0-1 0,-1-1 0,-22 8 1,26-11-31,-1 0 1,0-1 0,0 0 0,0-1-1,0 0 1,0-1 0,-1-1-1,1 0 1,0 0 0,0-1 0,-1-1-1,1 0 1,0-1 0,0 0 0,1-1-1,-1 0 1,1-1 0,0 0-1,0 0 1,0-2 0,1 1 0,0-1-1,-18-16 1,19 12 2,0 1 0,1-2 0,0 1 0,1-1 0,0 0 0,1-1 0,0 0 0,1 0 0,1 0 0,0 0 0,0-1 0,1 1 0,1-1 0,1 0 0,0 0 0,0 0 0,3-16 0,-1 9-6,1 0 0,0 1 1,2 0-1,1-1 0,0 1 0,2 1 0,0-1 1,1 1-1,1 0 0,22-34 0,34-33-223,11-15-1713,-30 31-2100,-26 38-3483,26-61 1,-37 71 4019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8:11.3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78 1140,'2'2'1033,"0"-1"0,0 1 0,0-1 0,1 1 0,-1-1 0,0 0 0,1 0 0,-1 0 0,1-1 0,4 2 1,31-2 4812,39-17-3003,-61 13-2729,-13 3-541,1-1 0,0 1 0,-1-1 0,1 1-1,-1-1 1,1 0 0,-1 0 0,0 0 0,5-5 0,-6 4-655,1 1-1,-1-1 1,1 0 0,-1 0 0,0-1 0,0 1 0,-1 0 0,1-1 0,2-6 0,0 0-2293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8:11.7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346 48 1448,'32'-29'14031,"-29"27"-13219,0-1-1,0 1 0,0 0 1,0 1-1,1-1 0,-1 0 1,0 1-1,1 0 0,4-2 1,-7 4-714,0-1 1,0 1-1,0-1 0,-1 1 1,1 0-1,0-1 0,0 1 1,0 0-1,-1-1 1,1 1-1,0 0 0,0 0 1,-1 0-1,1 0 0,-1 0 1,1 0-1,-1 0 1,0 0-1,1 0 0,-1 0 1,0 0-1,1 0 0,-1 0 1,0 0-1,0 0 0,0 0 1,0 2-1,0 31 1443,-3-22-1329,-1 0 0,0-1 0,0 1 1,-2-1-1,1 0 0,-1 0 0,-1-1 0,0 0 0,0 0 1,-1 0-1,-13 11 0,-13 11-36,-59 44-1,82-67-292,-85 57-227,87-61-436,1 0-1,-2-1 1,1 0-1,0 0 1,-13 2 0,21-6 351,0 0 0,-1 1 0,1-1 0,0 0 0,-1 0 0,1 0 0,0 0 0,-1-1 0,1 1 0,0 0 0,-1-1 0,1 1 0,0 0 0,-1-1 0,1 0 0,0 1 0,0-1 0,0 0 0,-1 1 0,1-1 0,0 0 0,0 0 0,0 0 0,0 0 0,1 0 0,-1 0 0,0 0 0,0 0 0,-1-3-1,-8-9-8627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6:59.2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1 348,'1'5'951,"0"1"0,0-1 0,0 0 0,1 1 0,0-1 0,0 0 0,0 0 0,0 0-1,1-1 1,0 1 0,0 0 0,0-1 0,7 7 0,-5-6-238,1-1-1,-1 1 1,1-1 0,0-1-1,1 1 1,-1-1 0,1 0-1,-1 0 1,10 2 0,10 0-46,1 0 0,0-2 1,0-1-1,39-1 1,-50-1-761,-8 0-8,65-3-110,-29-7-2960,-43 10 3007,-1 0 0,1 0 0,-1 0 1,1 0-1,-1-1 0,1 1 0,-1 0 0,1 0 1,-1-1-1,1 1 0,-1 0 0,0-1 1,1 1-1,-1 0 0,0-1 0,1 1 1,-1-1-1,0 1 0,0 0 0,1-1 1,-1 1-1,0-1 0,0 1 0,0-1 0,1 1 1,-1-1-1,0 1 0,0-1 0,0 1 1,0-1-1,0 1 0,0-1 0,0 1 1,0-1-1,0 1 0,0-1 0,-1 1 1,1-1-1,0 1 0,0-1 0,0 1 1,0-1-1,-1 1 0,1-1 0,0 1 0,-1 0 1,0-2-1,-18-17-7579,6 9 4506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8:12.1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73 14 3300,'38'-9'20436,"-28"5"-16444,-27 5-8715,-14 3-4907,-16 3 804,21-2 5309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8:12.4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824 52 1640,'-22'44'13409,"3"2"-6197,-6 10-3863,20-43-3215,-1-1 1,-1 0 0,0-1-1,-1 1 1,0-1-1,-1-1 1,0 1 0,-15 12-1,10-11-124,-1-1 0,-1 0 0,-24 12 0,37-21-54,0 0-1,0-1 1,-1 1 0,1-1 0,-1 0-1,1 0 1,0 0 0,-1 0 0,0 0 0,1-1-1,-1 0 1,1 1 0,-1-1 0,0-1-1,1 1 1,-1 0 0,0-1 0,1 0 0,-1 0-1,1 0 1,0 0 0,-1-1 0,1 1-1,0-1 1,-5-2 0,6 1-7,0 1-1,1-1 1,-1 0 0,0 1-1,1-1 1,-1 0 0,1 0-1,0 0 1,0 0 0,0 0-1,0 0 1,1 0 0,-1-1-1,1-3 1,0-53-400,1 36 226,-1-11-50,0-1 0,-3 0 0,-1 1 0,-9-40 0,12 75 282,1-1 1,0 0-1,0 0 1,0 0-1,-1 0 0,1 0 1,-1 0-1,1 0 1,0 0-1,-1 0 0,0 1 1,1-1-1,-1 0 0,1 0 1,-1 1-1,0-1 1,0 0-1,1 1 0,-1-1 1,0 1-1,0-1 0,0 1 1,0-1-1,0 1 1,1 0-1,-1-1 0,0 1 1,0 0-1,0 0 1,-1-1-1,-1 2 12,1-1 0,-1 1 1,0-1-1,1 1 0,-1 0 1,1 0-1,0 0 0,-1 0 0,1 0 1,0 1-1,-3 1 0,-7 6 85,0 1 1,-20 22-1,-90 108 336,11-12-1373,34-46-3393,38-44-4302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8:12.7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20 2992,'34'-16'15637,"-9"13"-14836,-48 7-14542,17-2 11768,-7 1-1079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8:13.1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138 136 620,'6'17'11830,"16"13"-6571,-9-11-2984,-5-7-1971,-1 0 1,0 1 0,-1 0-1,-1 0 1,7 23 0,-11-32-254,-1 0 1,1 0 0,0-1 0,-1 1 0,0 0 0,0 0 0,0 0 0,-1-1 0,1 1 0,-1 0 0,0 0 0,0-1 0,0 1 0,0-1 0,-1 1 0,0-1 0,1 1 0,-1-1 0,0 0-1,-1 0 1,1 0 0,0 0 0,-1 0 0,0 0 0,0-1 0,-3 3 0,-3 1-82,-1 0 0,0 0 0,0-1 0,0 0 0,-22 6 0,27-10 18,0 1-1,0-1 1,0 0-1,0 0 1,0-1-1,0 0 1,0 0-1,0 0 1,-1 0-1,1-1 1,0 0-1,0 0 1,0 0-1,0 0 1,-6-4-1,9 3 7,0 1 0,0-1-1,1 1 1,-1-1 0,0 0 0,1 0-1,0 0 1,-1 0 0,1 0 0,0 0-1,0-1 1,0 1 0,1 0 0,-1 0-1,0-1 1,1 1 0,0 0 0,-1-1-1,1 1 1,0-1 0,0 1 0,0 0-1,1-1 1,-1 1 0,0-1 0,1 1-1,0-3 1,3-10-4,0 0 1,12-27-1,-13 36 5,22-47-527,49-79 0,-48 88-1575,-10 11-2617,-16 32 4387,1 0 0,-1 0 0,0 0 0,0 1 0,1-1 0,-1 0 0,0 0 0,0 0 0,0 0 0,0 0 0,0 0 0,0 0 0,0 0-1,-1 0 1,1 1 0,0-1 0,0 0 0,-1 0 0,1 0 0,0 0 0,-1 0 0,1 1 0,-1-1 0,1 0 0,-1 0 0,0 1 0,1-1 0,-1 0 0,0 1 0,1-1 0,-1 1 0,0-1 0,-1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8:13.4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690 4 2260,'7'-1'1750,"1"0"410,0 0 0,1 0 0,-1 1-1,0 0 1,12 2 0,-18-2-1952,0 0 0,-1 1 0,1 0 0,0-1 0,0 1 0,-1 0 0,1 0 0,0 0 0,-1 0 0,1 0 0,-1 0 0,1 0 0,-1 0 0,0 1 0,1-1 0,-1 0 0,0 1 0,0-1 0,0 1 0,0 0 0,0-1-1,0 1 1,-1 0 0,1 0 0,0-1 0,-1 1 0,1 0 0,-1 0 0,0 2 0,2 8-30,-1 0 0,0 1 0,-1-1 0,0 0 0,-1 1 1,0-1-1,-1 0 0,-1 0 0,0 0 0,0 0 0,-1-1 0,-6 14 0,5-16-133,0-1 0,-1 0 0,0-1-1,0 1 1,0-1 0,-1 0 0,0-1 0,0 1 0,-1-1-1,0-1 1,0 1 0,0-2 0,0 1 0,-1-1 0,-18 6-1,13-6-83,0 0 0,0-1-1,0-1 1,0 0 0,0-1-1,-1 0 1,-25-3 0,36 1-16,0 1 1,0-1 0,0 0 0,0 0 0,0-1 0,0 1-1,0-1 1,0 0 0,0 0 0,0-1 0,1 1 0,-1 0-1,-3-4 1,5 3-1,1 0 0,-1 1-1,0-1 1,1 0 0,-1 0 0,1 1-1,0-1 1,0 0 0,0 0-1,0-1 1,0 1 0,1 0 0,-1 0-1,1 0 1,0 0 0,0-1-1,0 1 1,1 0 0,0-6 0,1 4 25,-1 1 0,1 0 0,-1 0 1,1 0-1,0 0 0,1 0 0,-1 0 1,1 1-1,-1-1 0,1 1 0,0 0 1,0-1-1,1 2 0,-1-1 0,1 0 1,-1 0-1,1 1 0,0 0 0,0 0 1,0 0-1,0 0 0,0 1 1,1 0-1,-1-1 0,8 0 0,-9 2 30,0-1-1,-1 1 1,1 0 0,0 0-1,0-1 1,-1 2-1,1-1 1,0 0-1,-1 1 1,1-1-1,0 1 1,-1 0-1,1 0 1,-1 0 0,1 0-1,-1 0 1,1 0-1,-1 1 1,0-1-1,0 1 1,0 0-1,0 0 1,0-1 0,0 1-1,0 1 1,0-1-1,-1 0 1,1 0-1,-1 1 1,0-1-1,0 0 1,1 1-1,-2-1 1,1 1 0,0 0-1,0-1 1,-1 1-1,0 0 1,1-1-1,-1 1 1,0 5-1,-2 10 177,0-1-1,-1 0 1,0 0-1,-1 0 1,-1 0-1,-1 0 1,-1-1-1,0 0 1,-16 27-1,-3-3 375,-1-1 0,-44 50 0,-121 109 15,151-162-2768,-62 40 0,61-54-3044,12-14-4746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8:13.7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51 122 896,'6'-2'1957,"0"1"1,-1 0-1,1-1 1,0 0-1,-1-1 1,1 1-1,-1-1 0,6-4 1,-10 7-1817,0-1 1,0 0 0,0 0-1,0 0 1,0 0 0,0 0-1,-1 0 1,1 0 0,0 0-1,-1 0 1,1 0 0,-1 0-1,1 0 1,-1 0 0,1 0-1,-1 0 1,0-1 0,1-1-1,-2 1-337,1 1-1,0-1 0,-1 0 1,1 1-1,-1-1 1,1 0-1,-1 1 0,0-1 1,0 1-1,0-1 0,0 1 1,0-1-1,0 1 1,0 0-1,0 0 0,-1-1 1,-1 0-1,-3-3-1244,0 0 1,0 0-1,-1 0 0,1 1 1,-1 0-1,0 1 0,-1-1 1,1 2-1,-12-4 0,-5 0-1777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8:14.1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198 0 764,'6'5'11665,"19"16"-6401,30 47-334,-47-56-4545,0 1 1,-1-1 0,11 27-1,-16-33-376,0 1-1,0 0 1,0 0-1,-1 0 1,0 0-1,0 0 1,-1 0-1,0 0 1,0 0-1,0 0 1,-1 0-1,0 0 1,-1 0-1,0-1 1,0 1-1,0 0 1,-1-1-1,0 1 1,0-1-1,0 0 1,-1 0-1,-7 9 1,0-2-445,0 0 1,-1-1-1,-1 0 1,0-1-1,0-1 0,-1 0 1,-22 11-1,-36 14-5858,-4-6-3836,48-19 6710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8:14.4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1389 24 476,'2'0'723,"0"-1"-1,0 1 1,0-1-1,0 1 1,0 0 0,0 0-1,0-1 1,0 1-1,0 1 1,0-1 0,0 0-1,0 1 1,0-1-1,0 1 1,0-1 0,0 1-1,0 0 1,0 0-1,3 2 1,-2-1-210,0 1 0,-1-1 0,1 1 0,-1 0 0,0-1 0,0 1 0,0 0 0,0 1 0,0-1 0,2 6 0,1 9-205,0 0 0,-1 0 0,4 33 0,-6-31 556,7 45-279,-4 1 0,-2 0 0,-3 0 0,-3 1 0,-11 68 0,8-114-497,0 0 0,-1 0 1,-1-1-1,-1 0 0,-1 0 0,-1-1 0,0 0 0,-2-1 0,0 0 1,-1-1-1,0-1 0,-1 0 0,-1-1 0,-1 0 0,-30 19 0,0-3-25,-1-2 0,-2-2 0,0-3 0,-106 36 0,119-49-58,0-2 0,-1-1 0,0-1 0,-1-3 0,1-1 0,-1-2 0,0-1 0,1-2 0,-1-2 0,-60-14 0,74 12 5,1-2 0,0-1-1,0 0 1,1-2 0,0-1 0,1-1-1,-28-21 1,34 21 4,1 0 0,0-1-1,1-1 1,1 0 0,0-1 0,2 0 0,-1-1-1,2-1 1,0 1 0,-8-23 0,2-4-125,2-2 0,2 0 0,2 0 0,2-1 0,2 0 0,1-80 0,6 75-1043,2-1 0,3 1 0,14-61 0,-15 93-846,1 0 0,13-29 0,-11 32-894,1 1 1,1 0-1,11-15 0,-7 13-617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8:14.8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144 1 3020,'5'7'2260,"-4"-5"-946,1 1-1,-1 0 1,1-1-1,0 1 0,0-1 1,0 0-1,0 0 1,0 0-1,1 0 1,-1 0-1,0 0 1,1 0-1,0-1 1,-1 1-1,1-1 1,0 0-1,2 1 1,-2-3-624,-8-3-1421,-10 0-1175,-126 3-19559,109 1 17574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8:15.1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559 0 2316,'22'8'10174,"-3"2"-3806,10 15-1452,-24-17-4772,1 0 0,-2 0 0,1 0 0,-1 1 1,0-1-1,-1 1 0,2 9 0,0-3-55,-1-1 0,-1 0 0,-1 1 0,0 0-1,0-1 1,-2 1 0,0 0 0,0 0 0,-2-1 0,0 1 0,0 0 0,-1-1 0,-1 0 0,-1 1-1,-7 16 1,5-18-272,0-1-1,0 0 1,-1-1 0,-1 1-1,0-1 1,-1-1-1,0 0 1,0 0-1,-1-1 1,-15 10 0,4-5-2417,-2 0 0,-49 22 0,-14-9-9859,71-23 9422</inkml:trace>
  <inkml:trace contextRef="#ctx0" brushRef="#br0" timeOffset="1">282 466 1088,'11'-17'9692,"1"19"-1786,-3 12-2796,-6 5-4146,-4-11-663,1 0 0,-2 0 0,1-1 0,-1 1 0,-1 0 0,1-1 0,-1 0 0,-6 11 0,-37 58 320,24-43-534,-81 132-2808,67-110-1405,0-2-3617,4-13-142,13-22 4035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6:59.7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1030 93 1660,'6'-65'11263,"-6"38"-4089,-1 40-6567,-1 0-1,-1 0 0,0 0 1,-7 18-1,-4 14-18,-35 238 1387,34-184-1641,0 46-127,12-92-164,-3 1-1,-18 71 0,22-119 12,0 0-1,-1 0 0,1 0 0,-1 0 0,-1 0 1,1-1-1,-1 1 0,0-1 0,0 0 0,0 0 0,-1-1 1,-10 9-1,5-6 32,0 0 1,-1-1 0,0 0 0,0-1-1,-1 0 1,-15 4 0,-9 0 55,1-2 0,-2-2 0,-58 2 1,49-6-69,0-2 0,-86-13 1,106 9-46,0-1 0,1-1-1,-1-1 1,1-1 0,1-2 0,-33-18 0,49 24-14,0 0 1,0 0-1,1-1 0,0 0 1,0-1-1,1 0 0,0 0 1,0 0-1,0 0 1,1-1-1,0 0 0,1 0 1,-1 0-1,2-1 0,-6-15 1,6 11-13,1 0-1,1 0 1,0-1 0,0 1 0,1 0 0,1 0 0,0-1-1,1 1 1,0 0 0,7-19 0,-2 10-4,0 1 0,2 0 1,0 0-1,2 1 0,0 0 0,1 1 1,1 0-1,1 1 0,0 1 0,25-24 0,-15 20-670,2 2 0,-1 0-1,2 1 1,1 2 0,0 0 0,55-20-1,-33 15-3689,-8 3-1584,0 3-3791,-28 11 6214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8:16.7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1519 26 632,'22'-25'23962,"-24"28"-23613,1 1 1,0 0 0,-1-1 0,2 1 0,-1 0-1,0 0 1,1 0 0,-1 0 0,1-1-1,0 1 1,1 5 0,-4 28-132,-1-26-199,0 0-1,-1 0 1,-1 0 0,0 0 0,0-1 0,-1 0 0,0-1 0,-14 15 0,17-20-141,0 1 0,-1-2 0,1 1 0,-1 0 1,0-1-1,0 0 0,-1 0 0,1-1 0,0 0 1,-1 1-1,0-2 0,1 1 0,-1-1 0,0 0 1,0 0-1,0 0 0,0-1 0,0 0 0,-10-1 0,15 1 78,0 0 0,-1 0 0,1 0 0,0 0 0,0-1 0,0 1 0,0 0 0,-1-1-1,1 1 1,0-1 0,0 1 0,0-1 0,0 1 0,0-1 0,0 0 0,0 1-1,0-1 1,1 0 0,-1 0 0,0 0 0,0 1 0,0-1 0,1 0 0,-1 0 0,1 0-1,-1-1 1,0-1 0,5-29-308,-3 30 381,0-1-1,0 1 1,0 0-1,-1-1 1,1 1-1,-1-1 1,0 1-1,1-1 1,-1 1-1,0-1 1,-1 1-1,1-1 1,0 1-1,-1-1 1,0-2-1,0 5 8,0-1-1,0 1 1,0 0 0,0-1-1,-1 1 1,1 0 0,0 0 0,0 0-1,0 0 1,0 0 0,0 0-1,0 0 1,0 0 0,0 0-1,0 1 1,-1-1 0,1 0-1,0 1 1,0-1 0,0 1 0,0-1-1,0 1 1,1-1 0,-1 1-1,0 0 1,0-1 0,-1 2-1,-28 20 41,9-6-53,-1 2 7,-1 0 0,-41 22-1,58-36-25,-1-1 0,1 0 0,-1 0-1,0-1 1,0 0 0,0 0-1,0 0 1,0-1 0,0 0 0,-1-1-1,1 1 1,0-1 0,0-1-1,0 1 1,-14-4 0,17 2 18,1 0 1,-1 0-1,1 0 1,-1 0-1,1-1 1,0 0-1,0 1 1,0-1-1,0 0 1,0-1-1,0 1 0,1 0 1,0-1-1,0 1 1,0-1-1,0 0 1,0 0-1,1 1 1,0-1-1,-1 0 1,1 0-1,1-1 1,-1-5-1,0 9 4,1 1 0,0-1 0,-1 0 1,1 1-1,0-1 0,-1 1 0,1-1 0,0 1 0,-1-1 0,1 1 0,-1-1 0,1 1 1,-1 0-1,0-1 0,1 1 0,-1-1 0,1 1 0,-1 0 0,1 0 0,-1-1 0,0 1 0,1 0 1,-1 0-1,0 0 0,1 0 0,-1 0 0,0 0 0,1 0 0,-1 0 0,0 0 0,1 0 0,-1 0 1,0 0-1,1 0 0,-1 1 0,0-1 0,1 0 0,-1 0 0,1 1 0,-1-1 0,0 0 0,1 1 1,-1-1-1,1 1 0,-1-1 0,1 1 0,-1 0 0,-32 22 327,31-21-294,-393 306 1918,24-20-249,359-277-1728,-3-1 0,2 1 0,0 1 0,0 0 0,1 1 0,0 0 0,1 1 0,-11 17 0,22-30-92,-1 0-1,1 0 1,-1 0 0,1 0 0,-1 0-1,1 0 1,0 0 0,0 0 0,-1 0-1,1 0 1,0 0 0,0 0 0,0 1-1,0-1 1,0 0 0,0 0 0,1 0-1,-1 1 1,1-1-195,0 0 0,0 0 0,-1-1 0,1 1 0,0 0 1,0-1-1,0 1 0,0-1 0,0 1 0,0-1 0,0 1 0,0-1 0,0 0 0,0 1 0,0-1 0,0 0 0,0 0 0,0 0 0,0 0 0,0 0 0,0 0 1,0 0-1,2 0 0,5-1-1459,0-1 0,-1 1-1,1-1 1,0 0 0,6-4 0,30-15-5823,-20 9 3899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8:17.1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91 0 384,'25'12'7470,"-20"-9"-5119,-1 0 1,1-1 0,0 0-1,-1 0 1,1 0-1,0-1 1,9 2 2304,-17-4-5495,-1-1 0,0 1 0,0 1 0,0-1 0,0 1 1,0-1-1,0 1 0,-7 1 0,-11-2-3689,-48-5-7177,42 6 7949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8:17.4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70 1928,'-1'0'413,"0"1"0,1-1 0,0 1-1,-1-1 1,1 1 0,-1-1 0,1 1 0,0 0-1,-1-1 1,1 1 0,0 0 0,0-1 0,-1 1-1,1 0 1,0-1 0,0 1 0,0 0 0,0-1 0,0 1-1,0 0 1,0-1 0,0 1 0,0 0 0,0 0-1,0-1 1,1 1 0,-1 0 0,0-1 0,0 1-1,1 1 1,22 7 5266,36-8-3162,-54-1-2033,40-2 104,90-6-340,-48-6-3073,-80 12 1857,0 0 0,0-1-1,0 0 1,0 0 0,8-6 0,-10 6-37,-1 1 1,0-1-1,-1-1 0,1 1 0,0 0 1,-1-1-1,0 0 0,0 0 1,3-5-1,1-7-2735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8:17.8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544 77 2512,'23'-20'11816,"2"2"-6173,-16 12-5198,0 0 1,0 1 0,1 0-1,0 1 1,-1 0-1,19-5 1,-27 9-437,-1 0 0,0 0 0,1 0 0,-1 0 0,0 0 0,1 0 0,-1 0 0,1 0 0,-1 1 0,0-1 0,1 0 0,-1 0 0,0 0 0,1 0 0,-1 0 0,0 1 0,0-1 1,1 0-1,-1 0 0,0 1 0,1-1 0,-1 0 0,0 0 0,0 1 0,0-1 0,1 0 0,-1 1 0,0-1 0,0 0 0,0 1 0,0-1 0,0 0 0,1 1 0,-1-1 0,0 0 0,0 1 0,0-1 0,0 0 0,0 1 0,0-1 0,0 1 0,0-1 0,0 0 0,-1 1 0,1-1 0,0 0 0,0 1 0,0-1 0,0 0 0,0 1 0,-1-1 0,1 0 0,0 1 0,0-1 0,0 0 0,-1 0 0,1 1 0,0-1 0,0 0 0,-1 1 0,-12 21 379,-12 9-166,-2 0 0,-1-3 0,-1 0 0,-1-2 1,-46 31-1,39-34-670,0-1 1,-1-3-1,-53 20 1,67-31-1611,-2-1 1,-32 5 0,36-9-1321,-1-1 0,0-1 0,-23-2 1,17-3-11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8:18.1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1157 231 2100,'9'-21'7426,"0"1"6455,-6 26-9520,0 15-4106,0 60 1226,-3 1 0,-16 108 0,14-169-1470,-1 0 1,-1 0-1,0-1 1,-2 1 0,0-1-1,-2 0 1,0-1-1,-1 1 1,-1-2 0,-1 1-1,0-2 1,-2 1-1,0-2 1,0 1 0,-2-2-1,0 0 1,-1-1-1,0 0 1,-1-2-1,0 1 1,-1-2 0,-1-1-1,0 0 1,0-1-1,-25 7 1,3-3-48,-1-2 1,0-3-1,0-1 1,0-1-1,-1-3 1,0-2-1,1-1 0,-1-2 1,0-3-1,1-1 1,0-1-1,0-3 1,-45-17-1,72 22 10,0-2 1,0 0-1,1 0 0,0-1 0,0-1 1,1 0-1,0-1 0,1-1 1,-13-13-1,20 17 24,0 1-1,0-1 1,1 0 0,0 0-1,0 0 1,1-1-1,0 1 1,0-1 0,1 0-1,0 1 1,0-1 0,1 0-1,0 0 1,0-1-1,1 1 1,0 0 0,0 0-1,1 0 1,0 0 0,2-8-1,4-8 4,1 0 0,0 0-1,2 2 1,1-1-1,25-40 1,-3 15-11,55-62 0,-37 57-425,2 3 0,100-73-1,-17 16-5995,-103 76 894,-16 10-1989</inkml:trace>
  <inkml:trace contextRef="#ctx0" brushRef="#br0" timeOffset="1">572 249 2408,'0'7'4000,"-1"-5"-2919,1 0 1,-1 0-1,1 0 1,0-1-1,0 1 0,0 0 1,0 0-1,0 0 1,0 0-1,0 0 1,1 0-1,-1-1 1,1 1-1,-1 0 0,1 0 1,0-1-1,0 1 1,0 0-1,1 1 827,-6-11-4410,-77-18-17669,56 21 16133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8:18.4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406 4 2972,'-6'-3'19142,"-7"22"-14511,-6 18-5896,15-26 3134,-52 192 1184,-2 8-1822,45-172-1466,-2-1-1,-2 0 1,-26 44-1,35-69-633,0-1 0,-1 0 0,-1 0 0,-15 14 0,21-22-135,-1 0 0,0-1 0,0 1 0,0-1 0,0 0 0,-8 3 0,10-5-173,0 0 0,0 0 0,0 0 0,-1-1 0,1 1 0,0-1-1,-1 0 1,1 0 0,0 0 0,-1 0 0,1-1 0,-5 0 0,-4-2-2391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8:18.8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439 482 840,'-6'2'10827,"-2"2"-4238,-3 4-2484,-6 6-2475,0 0 115,-94 55 191,-1-4-5170,60-41-2006,41-20 2747,0-1 0,0-1 0,0 0 0,0 0 0,-19-1 0,11-1-1019</inkml:trace>
  <inkml:trace contextRef="#ctx0" brushRef="#br0" timeOffset="1">373 32 1092,'13'-10'5349,"-11"7"-3547,1 0 1,1 1-1,-1 0 0,0 0 1,0 0-1,1 0 1,0 1-1,-1-1 0,6 0 1,-9 1-1817,0 1 0,0 0 0,1 0 0,-1 0 0,0 0 1,0 0-1,1 0 0,-1 0 0,0 1 0,0-1 0,0 0 0,1 0 0,-1 0 1,0 0-1,0 0 0,1 0 0,-1 0 0,0 0 0,0 0 0,0 1 0,0-1 0,1 0 1,-1 0-1,0 0 0,0 0 0,0 1 0,0-1 0,0 0 0,1 0 0,-1 0 0,0 1 1,0-1-1,0 0 0,0 0 0,0 1 0,0-1 0,0 0 0,0 0 0,0 0 1,0 1-1,0-1 0,0 0 0,0 0 0,0 1 0,0-1 0,0 0 0,0 0 0,0 1 1,0-1-1,0 0 0,0 0 0,-1 0 0,1 1 0,0-1 0,0 0 0,0 0 0,0 0 1,0 0-1,-1 1 0,1-1 0,0 0 0,0 0 0,0 0 0,-1 0 0,-7 8-4198,-4-3-5718,-5-2 6201,-5 1 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8:19.1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420 544 664,'-14'13'14034,"-2"21"-7624,-3 4-4693,9-27-1618,-1 0 1,0-1-1,-1-1 1,0 0-1,-1 0 0,0-1 1,0-1-1,-1 0 1,0-1-1,-22 7 1,28-10-102,0-1 0,0 0-1,-1-1 1,1 1 0,0-2 0,-1 1 0,1-1 0,-1-1 0,1 1 0,0-1 0,-1-1 0,1 0 0,0 0-1,0 0 1,0-1 0,0-1 0,0 1 0,1-1 0,0 0 0,-11-8 0,15 9 6,0 0 1,0-1 0,1 1-1,-1-1 1,1 1-1,-1-1 1,1 0 0,0 0-1,1 0 1,-1 0-1,1 0 1,0 0 0,0 0-1,0-1 1,0 1-1,1 0 1,0-1-1,0 1 1,0-1 0,0 1-1,1 0 1,-1-1-1,2-3 1,3-14 0,1 0-1,1 0 1,12-24-1,-12 28-7,67-143-202,0-2-4309,-36 52-7894,-33 93 8957,-3 2 137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8:19.4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60 2556,'43'-8'7176,"60"-2"-1,-3 1-5668,-80 6-4182,0-1 1,35-12-1,-38 9-3491,-12 5 3058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8:20.2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847 0 2076,'23'35'10487,"-14"0"-5014,-9-30-5328,0 0 0,-1 0 0,1 0-1,-1 0 1,0 0 0,-1 0-1,1 0 1,-1-1 0,0 1-1,0-1 1,0 1 0,-1-1 0,0 0-1,0 1 1,0-1 0,0-1-1,0 1 1,-1 0 0,0-1 0,-6 5-1,-12 10 37,-1-1-1,-1 0 0,-26 12 0,42-25-244,0 0-1,0 0 1,0-1-1,0 0 0,-1 0 1,1-1-1,-1 0 1,0-1-1,1 1 1,-1-2-1,0 1 1,0-2-1,0 1 0,-10-2 1,19 1 23,-1 1 1,0 0 0,0-1-1,0 1 1,1-1-1,-1 1 1,0-1 0,0 1-1,1-1 1,-1 1-1,0-1 1,1 0 0,-1 1-1,1-1 1,-1 0-1,1 0 1,-1 0 0,1 1-1,0-1 1,-1 0-1,1 0 1,0 0 0,-1 0-1,1 0 1,0 1-1,0-1 1,0 0 0,0 0-1,0 0 1,0 0-1,0 0 1,0 0 0,0 0-1,1 0 1,-1 1-1,0-1 1,1 0 0,-1 0-1,0 0 1,1 0-1,-1 1 1,1-2 0,26-44-1213,-19 34 879,2-6-42,17-30-496,-25 46 880,-1 0 0,0-1 0,0 1 0,0-1 0,-1 1 0,1-1 0,-1 1 0,1-1 0,-1 1 0,0-1 0,0 0 0,0 1 0,0-1 0,0 1 0,0-1-1,-2-2 1,1 4 76,0 0-1,0 0 1,0 0-1,0 0 1,0 0-1,0 0 1,-1 0-1,1 1 0,0-1 1,-1 0-1,1 1 1,0-1-1,-1 1 1,1-1-1,-1 1 1,1 0-1,-1 0 1,1 0-1,0 0 0,-1 0 1,1 0-1,-1 0 1,1 0-1,-1 0 1,1 1-1,-1-1 1,1 0-1,-3 2 1,-43 14 1360,45-15-1310,-27 13 416,1 0-1,0 2 0,2 1 1,0 2-1,1 0 0,0 1 1,2 2-1,1 0 0,-20 26 0,38-44-458,2 0 0,-1 0 0,0 0 0,1 0 0,-1 0 0,1 1 0,1-1-1,-1 1 1,0-1 0,1 1 0,0 0 0,0-1 0,0 9 0,1-10-42,1-1 0,0 1 1,0-1-1,-1 1 1,1-1-1,1 0 0,-1 0 1,0 1-1,0-1 1,1 0-1,0 0 1,-1 0-1,1 0 0,0-1 1,0 1-1,0 0 1,0-1-1,0 1 0,0-1 1,0 0-1,1 0 1,-1 0-1,0 0 0,1 0 1,-1 0-1,5 0 1,26 8 13,1-2-1,0-2 1,36 2 0,-26-3-30,46 10-1,-89-14 10,0 1 0,0-1-1,0 1 1,0-1 0,0 1-1,0-1 1,0 1 0,0 0-1,-1-1 1,1 1 0,0 0 0,0 0-1,-1 0 1,1-1 0,0 1-1,-1 0 1,1 0 0,-1 0-1,1 0 1,-1 0 0,0 0-1,1 0 1,-1 0 0,0 0 0,0 0-1,0 0 1,1 1 0,-1-1-1,0 0 1,-1 0 0,1 0-1,0 0 1,0 0 0,0 0-1,-1 0 1,1 0 0,0 0 0,-1 0-1,1 0 1,-1 0 0,1 0-1,-1 0 1,0 0 0,0 0-1,-27 45 213,2-12-2,-221 262 584,243-291-784,-56 54 456,3 3-1,-80 111 0,129-160-357,0 0 0,1 0 0,1 0 0,0 1 0,1 0-1,-5 17 1,9-25-58,0 1 0,0-1 0,0 1 1,1-1-1,0 1 0,0-1 0,1 1 0,0-1 0,0 0 0,0 1 0,1-1 0,0 0 0,0 0 0,1 0 0,0 0 1,5 9-1,11 14 65,2 0 0,1-1 0,1-2 0,1 0 0,1-1 1,1-2-1,2 0 0,0-2 0,1-1 0,1-2 0,1-1 0,1-1 1,64 23-1,-10-13-95,2-4 1,0-4 0,1-4-1,0-3 1,1-5-1,126-6 1,-197-2-29,0 0 1,-1-1-1,1-1 0,-1 0 1,0-2-1,-1 0 1,1-1-1,-1-1 0,0 0 1,-1-2-1,0 0 0,-1 0 1,0-1-1,0-1 1,-1-1-1,17-19 0,96-115-3820,-73 65-1433,-44 63 1768,-1 0 0,10-30 1,-12 2-3711,-7 25 3840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00.0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 6 1236,'-11'38'23140,"10"-37"-22578,0-1 0,1 0 0,-2 1 0,9-4 1047,-5-10-8416,-8-1-2893,0 8 6165,-6 1-471,-4 0 161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8:20.5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46 66 2632,'-2'-1'1681,"0"1"0,0-1 0,-16-10 13446,14 7-13446,1-6-1476,6-3-10383,-11 3 3452,7 8 5558,-8-11-2812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8:21.0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789 1 896,'2'2'11207,"4"2"-7018,11 12-704,-10-2-2928,0 2 0,0-1 0,-2 1 0,0 0 0,4 21 0,-7-29-534,-1 1 0,0-1 0,0 1 1,-1-1-1,0 1 0,-1 0 0,0-1 0,0 1 0,-1-1 0,0 0 0,0 1 0,-4 8 0,3-13-19,1-1 0,-1 1 0,0-1-1,0 0 1,0 0 0,0 0 0,-1-1-1,1 1 1,-1-1 0,0 0 0,1 0-1,-1 0 1,0 0 0,0-1 0,0 1-1,-1-1 1,1 0 0,0 0-1,0-1 1,-1 1 0,-7-1 0,-3 0 4,1 0 0,-1-1 0,0 0 0,1-1 0,-17-5 0,-9-4 17,-49-21-1,77 28-23,1-2 0,0 1-1,0-2 1,0 1 0,1-1-1,0-1 1,1 0 0,-16-16 0,23 22-3,1 0 0,-1 0 0,1 0 1,-1 0-1,1 0 0,0 0 0,0 0 1,0-1-1,0 1 0,1 0 1,-1-1-1,0 1 0,1 0 0,0-1 1,-1 1-1,1-1 0,0 1 0,0-1 1,1 1-1,-1 0 0,0-1 1,1 1-1,1-5 0,0 4-1,-1 0-1,1 0 1,0 0 0,0 1-1,0-1 1,1 0 0,-1 1-1,1-1 1,-1 1 0,1 0-1,0 0 1,0 0 0,0 0-1,0 1 1,4-3 0,-4 3 2,0-1 0,0 1 0,0 0 0,1 0 0,-1 0 0,1 0 0,-1 0 0,1 1 0,-1-1 0,1 1 1,-1 0-1,1 0 0,-1 1 0,1-1 0,-1 1 0,0-1 0,1 1 0,-1 0 0,0 0 0,1 1 0,-1-1 0,0 1 0,0 0 1,0-1-1,0 1 0,0 0 0,0 1 0,-1-1 0,1 1 0,-1-1 0,0 1 0,0 0 0,0-1 0,0 1 0,2 4 0,-2 0 26,0 1 0,0 0 0,0 0 0,-1 0 0,-1 0 0,1 0 0,-1 0-1,-1 0 1,1 0 0,-1 0 0,-1 0 0,1 0 0,-2 0 0,1-1-1,-1 1 1,0-1 0,0 1 0,-1-1 0,0 0 0,-7 9 0,-10 14 272,-1-1 0,-2 0 0,-28 24 1,48-48-261,-35 33 357,-61 48-1,81-72-745,0-1 0,-1-1-1,-1 0 1,0-2 0,-42 16 0,33-24-3091,25-4 2274,1 1 0,-1-1 1,1 0-1,-1 0 0,1-1 1,0 1-1,0-1 0,0 0 1,0 0-1,0-1 0,-6-6 1,-5-6-2633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8:21.3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91 2772,'2'-6'2893,"32"-53"12171,-9 37-13351,-24 22-1912,0-1 0,0 1 0,1-1 0,-1 1 0,0-1 0,1 1-1,-1 0 1,1 0 0,-1 0 0,0-1 0,1 1 0,-1 1 0,1-1 0,-1 0 0,0 0 0,1 0 0,-1 1 0,0-1-1,2 1 1,-35 22-14774,16-16 11622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8:21.7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48 66 2272,'0'-2'799,"-2"-5"2127,1 0 0,0 0-1,0 0 1,1 0 0,0 0-1,1-14 1,14 63 98,-8-2-2416,-2 1 0,-2 0 0,-2 0 0,-5 49-1,3-49-240,-1 21-58,3-20-561,-3 1 0,-1-1 1,-2 0-1,-17 68 0,3-65-2455,1-21-4417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8:22.0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1099 254 1800,'-5'4'13099,"0"4"-6472,-1 6-4146,0 7-2996,4-12 2182,-3 2-1561,0 0 1,0-1-1,-1 1 1,0-1-1,-1-1 0,0 1 1,-1-1-1,0 0 0,-1-1 1,1 0-1,-1 0 1,-1-1-1,0 0 0,0 0 1,-21 9-1,-5 0-1058,-1-1 0,-1-1 0,-57 11 0,84-22-18,-1-1-1,0-1 1,0 0 0,0 0 0,0-1 0,-22-3 0,24 1-481,0 0 0,0-1 1,0 0-1,0 0 0,0-1 1,1-1-1,0 1 0,-10-8 1,1 0-1428</inkml:trace>
  <inkml:trace contextRef="#ctx0" brushRef="#br0" timeOffset="1">527 28 292,'17'-28'17691,"-12"47"-15635,-5-5-1497,0 0 0,-1 0 0,-1 0 0,0 0 0,0-1 1,-2 1-1,-9 25 0,-46 91 1444,51-115-1640,-10 19 148,-1-1 0,-2 0 1,-2-2-1,-27 31 0,33-45-767,0 0-1,-38 29 0,43-38-613,0 0 0,-1-1 0,0 0-1,0-1 1,-24 7 0,29-11-713,0-1 0,0-1 0,0 1 0,-1-2 1,1 1-1,0-1 0,0 0 0,0 0 0,0-1 0,-13-5 0,12 5 148,-17-6-2477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8:22.3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68 54 576,'-5'2'2214,"0"0"-1,1-1 1,-1 1-1,0-1 1,0-1-1,0 1 1,0-1-1,0 1 1,0-1-1,0-1 1,-5 0-1,7-5-4108,9-13-7044,0-1-1638,-4 4 6626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8:30.2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493 26 512,'5'-15'25607,"-5"15"-25608,1-1-1,0 1 1,-1 0 0,1 0-1,0 0 1,0 0 0,-1 0-1,1 0 1,0 0 0,0 0-1,-1 0 1,1 0 0,0 0-1,0 0 1,-1 0 0,1 1-1,0-1 1,0 0 0,-1 1-1,1-1 1,0 0 0,-1 1-1,1-1 1,-1 1 0,1-1-1,-1 1 1,1-1 0,0 1-1,-1-1 1,0 1 0,1 0-1,-1-1 1,1 2 0,1 4 60,-1 0 1,0 1 0,0-1-1,0 1 1,-1-1 0,0 1-1,0-1 1,-1 1 0,0-1-1,0 1 1,0-1 0,-5 12-1,5-16-39,0 1 0,0-1-1,-1 0 1,1 0 0,-1 0-1,1 0 1,-1 0-1,0 0 1,1 0 0,-1-1-1,0 1 1,0-1 0,0 1-1,0-1 1,-1 0-1,1 0 1,0 0 0,-1 0-1,1 0 1,0 0 0,-1-1-1,1 1 1,-1-1-1,1 0 1,-1 1 0,1-1-1,-1 0 1,1-1 0,-1 1-1,1 0 1,-1-1-1,1 1 1,-1-1 0,1 0-1,-5-2 1,4 2-15,-1-1-1,1 1 1,0-1 0,0 0 0,0 0-1,0 0 1,0 0 0,0-1 0,0 1-1,1-1 1,-1 0 0,1 0 0,0 0-1,0 0 1,0 0 0,0 0 0,0 0-1,1-1 1,-2-5 0,1 4-19,1-1-1,0 1 1,0 0 0,0-1 0,1 1-1,0-1 1,0 1 0,0 0 0,1-1 0,0 1-1,0-1 1,3-9 0,-4 7-116,-8 13 62,-13 14 42,17-15 28,-7 6 4,-1 0 0,0-1 0,-1 0 0,0-1 0,0 0 0,-1-1 0,0-1 0,0 0 0,-17 4 0,21-8 3,-1 0 0,1 0 1,-1-1-1,0-1 0,0 1 1,1-2-1,-1 0 0,0 0 1,0-1-1,1 0 0,-1-1 1,1 0-1,-17-8 1,6 0 74,6 3 231,15 8-300,0 0 0,0 0 1,0 0-1,0 0 1,0 0-1,0 0 1,0 0-1,0 1 0,0-1 1,0 0-1,0 0 1,0 0-1,0 0 1,0 0-1,0 0 0,0 0 1,0 0-1,0 0 1,0 1-1,0-1 1,0 0-1,0 0 0,0 0 1,-1 0-1,1 0 1,0 0-1,0 0 0,0 0 1,0 0-1,0 0 1,0 0-1,0 0 1,0 0-1,0 0 0,-1 0 1,1 0-1,0 0 1,0 0-1,0 0 1,0 0-1,0 0 0,0 0 1,0 0-1,0 0 1,-1 0-1,1 0 1,0 0-1,0 0 0,0 0 1,0 0-1,0 0 1,0 0-1,0 0 1,0 0-1,0 0 0,0 0 1,-1 0-1,1 0 1,0 0-1,0 0 1,0 0-1,62 164 1960,-45-113-1778,2 0 0,3-1 0,35 61 1,-1-26-188,33 54-220,-89-137 44,1-1 0,0 1-1,-1-1 1,1 0 0,0 1-1,0-1 1,0 0 0,0 0-1,0 1 1,0-1 0,1 0-1,-1 0 1,0 0-1,3 1 1,13-7-10824,3-4 356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8:30.6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469 0 364,'-4'0'22452,"-7"1"-13529,0 0-7894,-15 0-4498,21 0 5568,-138 24-2245,64-10-2355,-1-3-3944,63-11 1536,-1-1 1,-33-4-1,27 1 949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48.2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152 17 1296,'16'-17'17383,"-20"34"-14003,-24 66-1159,-73 257 1156,88-279-3181,4 0 1,1 0-1,4 1 1,3 66-1,2-114-860,0 1 0,0-1-1,2 0 1,5 18 0,-8-32 534,0 1 0,0-1 0,0 0 0,0 0 1,0 1-1,0-1 0,1 0 0,-1 0 0,0 1 1,0-1-1,0 0 0,0 0 0,1 0 0,-1 1 1,0-1-1,0 0 0,0 0 0,1 0 0,-1 0 1,0 0-1,0 1 0,1-1 0,-1 0 0,0 0 1,1 0-1,-1 0 0,0 0 0,0 0 0,1 0 1,-1 0-1,0 0 0,0 0 0,1 0 0,-1 0 1,0 0-1,1 0 0,-1 0 0,0 0 0,0 0 1,1 0-1,-1-1 0,0 1 0,0 0 0,1 0 1,-1 0-1,14-15-5668,5-19-2043,-10 14 4309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48.6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60 219 1392,'17'26'9840,"6"-11"-3654,-18-14-5697,0 0 0,0 0 0,0 0 0,0-1 0,0 1 0,0-1 0,0 0 0,0-1 1,9-1-1,7-3-567,-1-1 1,0-1-1,36-18 1,-52 23 335,14-7-272,0 0-1,0-1 0,-1-1 1,23-20-1,-36 28 2,-1-1 0,0 1 1,1-1-1,-1 0 0,-1 0 1,1 0-1,0 0 0,-1 0 0,0 0 1,3-10-1,-4 12-1,-1-1 0,0 0 0,1 0 0,-1 0 0,0 0 0,0 1 0,-1-1 0,1 0 0,-1 0 0,1 0 0,-1 1 0,0-1 0,0 0 0,0 1-1,0-1 1,-1 1 0,1-1 0,-1 1 0,1 0 0,-3-3 0,-1 1 3,1 0 0,0 1-1,-1 0 1,1 0 0,-1 0-1,0 0 1,0 1-1,0 0 1,0 0 0,-1 0-1,1 1 1,0 0 0,-1 0-1,1 0 1,-11 0 0,-6 0 21,0 1 0,-36 5 1,36-2 27,0 1 0,0 0 0,-36 14 0,52-15-80,0-1-1,0 0 0,0 1 0,1 0 0,-1 1 1,1-1-1,0 1 0,0 0 0,0 0 0,1 1 0,-1-1 1,1 1-1,0 0 0,0 0 0,1 0 0,0 1 0,-6 11 1,9-16-119,-1 0 0,1 0 0,0 0 0,-1 0 0,1 0 0,0 0 1,-1 0-1,1 0 0,0 0 0,0 0 0,0 0 0,0 0 1,0 0-1,0 0 0,1 1 0,-1-1 0,0 0 0,0 0 0,1 0 1,-1 0-1,1 0 0,-1 0 0,1 0 0,-1 0 0,1-1 0,0 1 1,-1 0-1,1 0 0,0 0 0,0 0 0,-1-1 0,1 1 1,0 0-1,0-1 0,0 1 0,0-1 0,0 1 0,0-1 0,0 0 1,0 1-1,0-1 0,0 0 0,0 1 0,2-1 0,5 1-1653,-1-1 0,1 1 0,0-2-1,14-1 1,-19 2 1267,15-1-2293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01.3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46 1680,'25'-17'7627,"-19"12"-5395,0 0 0,1 1 0,-1 0 0,1 1 0,8-4 0,-13 8-2016,0 0 0,0 0 1,-1 1-1,1-1 0,-1 1 0,1 0 1,-1-1-1,0 1 0,1 0 0,-1 0 1,0-1-1,0 1 0,0 0 0,0 0 1,-1 0-1,1 1 0,-1-1 0,1 3 1,16 50-27,43 261 1215,-1-7-1023,-38-211-337,22 78-1761,-36-145-1223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48.9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364 9 724,'-4'-1'1504,"0"-1"0,0 1 0,0 0 0,0 0-1,0 0 1,0 0 0,0 1 0,0 0 0,0 0 0,-9 0 0,7 1-636,0 1 1,0-1 0,1 1-1,-1 0 1,0 1 0,-9 5 0,-3 4-1031,1 0 0,0 2 0,-22 22 1,2-2 1938,20-19-1465,0 1 0,2 0 0,0 1 1,-22 32-1,33-44-281,1 0 0,-1 0 1,1 1-1,0-1 0,1 1 1,-1 0-1,1 0 0,0 0 1,1 0-1,-1 0 0,1 0 1,0 0-1,1 0 0,0 1 1,0-1-1,0 0 0,0 0 1,1 1-1,0-1 0,1 0 0,3 10 1,-2-11-47,1 0 1,-1-1-1,1 1 0,0-1 1,1 0-1,-1-1 1,1 1-1,-1-1 1,1 0-1,0 0 0,0 0 1,1-1-1,-1 1 1,0-1-1,1-1 0,-1 1 1,1-1-1,0 0 1,-1 0-1,1-1 1,7 1-1,7 0-795,1-1 1,-1-1-1,0-1 0,36-8 1,-40 6-1262,0-1 0,27-12 0,27-21-7649,-46 25 6290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49.7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307 529 1876,'1'-2'995,"1"0"-1,0 0 0,-1 0 1,1 0-1,0 0 1,0 0-1,1 0 1,-1 1-1,0-1 0,4-1 1,52-20 4472,-8 3-3539,-46 17-1809,0 0 1,0 0-1,0 0 1,-1 0-1,0-1 0,1 1 1,-1-1-1,-1 0 1,1 0-1,0 0 1,-1 0-1,0 0 0,0 0 1,3-9-1,-5 11-81,0 1-1,1-1 1,-1 0-1,0 1 1,0-1-1,0 0 1,0 1-1,-1-1 1,1 1-1,0-1 1,0 0-1,-1 1 1,1-1-1,-1 1 1,0-1-1,1 1 1,-1 0-1,-2-3 1,2 2-18,-1 1 1,0-1 0,0 0-1,0 1 1,0 0 0,0-1-1,-1 1 1,1 0 0,0 0-1,-1 0 1,1 0 0,0 1-1,-1-1 1,1 1-1,-5-1 1,-12 0 1,1 0 0,-1 2 0,1 0 1,0 1-1,-1 1 0,1 0 0,0 2 0,1 0 0,-1 1 0,1 1 0,0 0 1,-19 12-1,20-10 11,0 1 0,0 0 1,1 1-1,1 1 1,0 1-1,0 0 0,1 0 1,1 1-1,0 1 0,1 0 1,1 1-1,-9 18 1,18-33-29,0 1 0,0 0 0,0-1 0,0 1 0,1 0 0,-1 0 0,1 0 0,-1 0 1,1-1-1,-1 1 0,1 0 0,0 0 0,0 0 0,0 0 0,0 0 0,1 0 0,-1 0 1,0 0-1,1 0 0,-1-1 0,1 1 0,1 3 0,0-3-1,-1-1-1,1 1 1,0-1-1,0 0 1,0 1-1,-1-1 1,1 0-1,0 0 1,0 0-1,1-1 1,-1 1-1,0 0 1,0-1-1,0 1 1,0-1-1,4 0 1,12 0 3,0 0 0,-1-1 0,35-8 0,-40 7-4,46-10-821,0-3 1,-1-3 0,-1-1 0,-1-4-1,-1-1 1,68-43 0,-115 64 2527,-21 13-622,-34 31 352,34-25-1286,0 1 0,1 1 0,1 0 0,1 0 0,0 1 0,2 1 0,0 0 0,1 0 0,1 1 0,1-1 0,1 2 0,0-1 0,2 0 1,1 1-1,0 35 0,2-55-168,0 0 0,0-1 1,0 1-1,1 0 0,-1 0 1,1 0-1,-1-1 0,1 1 1,0 0-1,0 0 0,0-1 1,0 1-1,0-1 0,0 1 1,0-1-1,0 1 1,0-1-1,1 0 0,-1 0 1,1 1-1,-1-1 0,3 1 1,-1-1-70,1 1 1,-1-1 0,0 0-1,1-1 1,-1 1 0,1-1-1,-1 1 1,0-1 0,1 0 0,-1 0-1,6-2 1,0 1-284,-1-1 0,1 0 0,-1-1 0,1 1 0,-1-2 0,0 1 0,0-1 0,13-9 1,2-6-1708,0-2 0,-2 0 0,30-38 1,-24 22-367,39-70 0,74-209 164,-109 237 2782,6-20 2233,-16 44 1045,1-1 3319,-34 79-1773,-10 18-4049,-21 53 0,-115 415 1246,83-294-4841,75-214 2067,-1 0-1,1 0 1,0-1 0,-1 1-1,1 0 1,-1-1 0,1 1-1,-1 0 1,1-1 0,-1 1-1,0-1 1,1 1-1,-1-1 1,0 1 0,1-1-1,-1 1 1,0-1 0,0 0-1,1 1 1,-1-1 0,0 0-1,0 0 1,0 1-1,1-1 1,-1 0 0,0 0-1,0 0 1,0 0 0,1 0-1,-1 0 1,0 0 0,0 0-1,0-1 1,0 1-1,1 0 1,-1 0 0,0-1-1,0 1 1,1-1 0,-2 0-1,-36-26-10442,20 14 8098,-8-3-951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50.2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784 2 1800,'4'-2'12161,"-4"3"-11945,0 0 0,0-1 0,0 1 0,0 0 0,0 0 1,-1-1-1,1 1 0,0 0 0,0-1 0,-1 1 0,1 0 0,0-1 0,-1 1 0,1-1 0,-1 1 1,1 0-1,-1-1 0,1 1 0,-1-1 0,1 1 0,-1-1 0,1 0 0,-1 1 0,0-1 1,1 1-1,-1-1 0,0 0 0,-22 11 1012,-1-2-1,0 0 1,0-2 0,-38 7 0,-109 9-125,72-12-644,84-9-470,-37 4-164,1 2 0,0 3 0,-76 25 0,106-24-609,6-4-6079,14-9 6467,1 1 0,-1-1 0,0 1 1,1-1-1,-1 1 0,0-1 0,1 0 1,-1 1-1,1-1 0,-1 0 0,1 0 1,0 1-1,-1-1 0,1 0 1,0 0-1,-1 0 0,1 1 0,0-1 1,0 0-1,0 0 0,0 0 0,0 0 1,0 0-1,-4-11-3088,-1 2 31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50.5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135 1 1780,'-34'39'12380,"-11"33"-6135,20-31-4757,21-33-1396,0-1 0,0 1 0,0 0 0,1 0 0,0 0 0,1 1 0,0-1 0,0 1 0,1-1 0,0 1 0,0-1 0,1 1 0,2 14 0,-2-18-332,1 0-1,0-1 1,1 1 0,-1-1-1,1 1 1,0-1 0,0 0-1,0 0 1,1 1 0,-1-2-1,6 7 1,-5-7-531,1 0 0,-1 0 0,1 0 0,0 0 0,0 0 0,0-1 0,0 0 0,0 0 0,1 0-1,-1 0 1,1-1 0,-1 0 0,7 1 0,0 1-2465,0 0-22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8:52.2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113 3 532,'-1'-1'226,"1"1"0,0 0 0,-1 0 0,1-1 0,0 1 0,-1 0-1,1 0 1,-1 0 0,1 0 0,0 0 0,-1-1 0,1 1 0,-1 0 0,1 0 0,0 0 0,-1 0 0,1 0-1,-1 0 1,1 0 0,-1 1 0,1-1 0,0 0 0,-1 0 0,1 0 0,-1 0 0,1 0 0,0 1 0,-1-1-1,1 0 1,0 0 0,-1 1 0,1-1 0,0 0 0,-1 1 0,1-1 0,0 0 0,0 0 0,-1 1 0,1-1-1,-2 13 10696,2-1-8550,6 25-2109,-2-7 25,-4-29-230,-35 35 121,30-17-155,1 3 584,6-5 163,-1-6-681,0 0 0,0 0 1,1 0-1,1-1 0,0 1 0,0-1 0,10 18 1,-11-24-90,0-1 1,1 0 0,-1 0-1,1-1 1,0 1-1,0-1 1,0 1 0,0-1-1,0 0 1,1 0-1,-1 0 1,0-1 0,1 1-1,0-1 1,-1 0 0,1 0-1,0 0 1,0 0-1,-1-1 1,1 1 0,0-1-1,0 0 1,0 0 0,0 0-1,-1-1 1,8-1-1,151-37 128,-124 27 7,-26 7-70,0 1 0,1 0-1,0 1 1,-1 1 0,1 0-1,17-1 1,-29 3-44,39-36 219,-37 30-165,0-1-1,-1 0 0,1 0 1,-1 0-1,-1 0 1,1 0-1,-1 0 0,-1 0 1,1-1-1,-1 1 1,-1-8-1,1 2-39,-1 11-25,0 0 1,0 0 0,-1 0 0,1 0 0,0 0 0,-1 0-1,0 1 1,1-1 0,-1 0 0,0 1 0,0 0 0,0-1-1,1 1 1,-2 0 0,-3-2 0,-36-18-27,41 21 18,-59-17-75,19 8 70,23 5-23,-1 1 0,0 1 0,0 1 0,-28 1 0,23 0 36,19 1-14,-1 0 1,0 0 0,1 1-1,-1-1 1,1 1-1,-11 6 1,-11 2 44,20-8-41,0 0-1,0 0 0,0 1 1,0 0-1,0 0 1,1 0-1,-1 1 1,1 0-1,0 0 0,0 1 1,1 0-1,-1 0 1,1 0-1,0 1 0,0-1 1,1 1-1,0 0 1,0 1-1,0-1 1,1 1-1,0-1 0,-4 12 1,3-7-10,3-9 15,0-1 0,0 0 0,0 1 0,1-1 0,-1 0 0,0 1 0,1-1 0,0 1 0,-1-1 0,1 1 0,0-1 0,-1 1 0,1-1 0,0 1 0,0-1 0,0 1 0,0-1 0,1 1 0,-1-1 0,0 1 0,1-1 0,-1 1 0,1-1 0,-1 1 1,2 1-1,-1-3 2,-15-17-15171,8 3 6902,5 8 4290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23.4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1704 153 424,'8'-16'19913,"9"25"-14138,14 28-4787,7 28 259,20 36-524,-58-100-707,1-1 1,-1 1-1,1-1 1,-1 1-1,0 0 1,1-1-1,-1 1 1,0 0-1,0-1 1,1 1-1,-1 0 1,0-1-1,0 1 1,0 0-1,0-1 1,0 1-1,0 0 1,0 0-1,0-1 1,0 1-1,0 0 1,0-1-1,-1 1 1,1 0-1,0-1 1,0 1-1,-1 0 1,1-1-1,0 1 1,-1-1-1,1 1 0,-1-1 1,1 1-1,0-1 1,-2 2-1,-26 3 917,3-1-918,7 2-3,-1 2-1,1 0 0,1 1 0,-1 0 0,-20 17 0,20-14-5,-1 0 0,0-1 0,-39 16 0,56-26-9,-1 0-1,1 0 0,-1-1 1,0 1-1,1-1 1,-1 1-1,1-1 1,-1 0-1,0 0 0,1 0 1,-1 0-1,0-1 1,1 1-1,-1-1 1,1 1-1,-1-1 0,0 0 1,1 0-1,0 0 1,-1-1-1,-1 0 1,1-1-23,0 0 1,0 1 0,1-1 0,-1-1 0,1 1 0,0 0-1,0 0 1,0-1 0,0 1 0,0-1 0,1 0 0,-2-6-1,0-3-92,1 1-1,0-1 1,1 0 0,0 0-1,1 0 1,1 1-1,3-22 1,2 3-100,2-1 0,1 1 0,1 0 0,2 1 0,1 0 0,2 1 0,0 0 0,35-46 0,-49 75 219,-1-1 0,0 1 1,1 0-1,-1 0 0,0 0 0,0-1 0,1 1 0,-1 0 1,0 0-1,0-1 0,0 1 0,1 0 0,-1-1 0,0 1 0,0 0 1,0-1-1,0 1 0,0 0 0,0-1 0,1 1 0,-1 0 1,0-1-1,0 1 0,0 0 0,0-1 0,0 1 0,0 0 0,0-1 1,0 1-1,-1 0 0,1-1 0,0 1 0,0 0 0,0-1 1,0 1-1,0 0 0,-1-1 0,1 1 0,0 0 0,0 0 0,0-1 1,-1 1-1,1 0 0,0 0 0,0-1 0,-1 1 0,1 0 0,0 0 1,-1 0-1,1-1 0,-1 1 0,-26 0 9,-33 15 10,53-13-18,-19 6 22,0 1-1,-29 16 1,48-22-19,1 0 0,0 1 1,0 0-1,0 0 0,0 1 0,1-1 1,0 1-1,0 1 0,0-1 0,1 1 0,-1 0 1,1 0-1,-5 11 0,8-16-2,1 1-1,-1-1 1,1 1-1,0-1 1,-1 1 0,1-1-1,0 1 1,0-1-1,0 1 1,0-1-1,0 1 1,0-1-1,1 1 1,-1-1 0,0 1-1,1-1 1,-1 0-1,1 1 1,0-1-1,-1 0 1,1 1-1,0-1 1,0 0 0,0 0-1,0 1 1,0-1-1,0 0 1,0 0-1,0 0 1,0 0-1,1 0 1,-1-1 0,0 1-1,1 0 1,-1-1-1,2 2 1,9 3 26,-1-1 0,1 0-1,21 4 1,-4 0-51,-27-8 24,0 0-1,-1 1 0,1-1 1,0 1-1,-1-1 0,1 1 1,0 0-1,-1 0 0,1 0 1,-1 0-1,1 0 0,-1 0 1,0 0-1,1 0 0,-1 1 1,0-1-1,0 0 1,0 1-1,0-1 0,0 1 1,0-1-1,0 1 0,-1 0 1,1-1-1,0 1 0,-1 0 1,0-1-1,1 1 0,-1 0 1,0 0-1,0-1 0,0 1 1,0 0-1,0 0 0,0 0 1,0-1-1,-1 1 1,1 0-1,0-1 0,-1 1 1,0 0-1,1-1 0,-1 1 1,0 0-1,0-1 0,0 1 1,0-1-1,0 0 0,-2 2 1,-1 3 17,-1-1 0,0 1-1,0-1 1,-1-1 0,0 1 0,1-1 0,-2 0 0,1 0 0,0 0 0,-1-1-1,-7 3 1,0-2 3,0 1 0,0-2 0,0 0 0,-1-1 0,1 0 0,-1-1 0,1 0 0,-1-2 0,1 0 0,-17-2 0,16-2-32,-31-4-4,40 11 15,0 0 0,1 1 0,-1 0 0,1 0 0,0 1 0,0-1 0,-9 9 0,-9 6-8,-44 33 20,52-38-3,0-1 0,0 0 0,-2-2-1,-19 11 1,35-20-6,1-1 0,-1 0 1,1 1-1,-1-1 0,0 0 0,1 0 1,-1 0-1,0 0 0,1 0 0,-1 0 1,0 0-1,1 0 0,-1 0 0,0 0 1,1 0-1,-1 0 0,1 0 0,-1 0 0,0 0 1,1-1-1,-1 1 0,0 0 0,1-1 1,-1 1-1,1 0 0,-1-1 0,1 1 1,-1 0-1,1-1 0,-1 1 0,0-2 1,1 2-3,-1-1 0,0 0 0,1 1 1,-1-1-1,0 1 0,1-1 1,-1 1-1,0-1 0,0 1 0,1 0 1,-1-1-1,0 1 0,0 0 1,0 0-1,0-1 0,0 1 1,1 0-1,-1 0 0,0 0 0,0 0 1,0 0-1,0 0 0,0 0 1,0 1-1,1-1 0,-1 0 0,0 0 1,-1 1-1,1 0 1,0 0 0,0-1 0,0 1 0,0-1 0,-1 1 0,1-1 0,0 0 0,0 1 0,0-1 0,0 0 0,0 0 0,0 1 0,-1-1 0,1 0 0,0 0 0,0-1 0,0 1 0,0 0 0,-1 0 0,1 0 0,0-1 0,0 1 0,0-1 1,0 1-1,0-1 0,0 1 0,0-1 0,0 1 0,0-1 0,0 0 0,0 0 0,-1-1 0,1-2 18,0 1 1,0-1 0,0 0 0,0 0 0,1 0-1,0 0 1,0 1 0,0-7 0,0-19 25,-1 15 2,-1-4 26,1 1 0,-8-27 0,9 40-65,-2 1 0,1-1 0,0 0 1,-1 0-1,1 1 0,-1-1 0,0 1 0,0 0 1,0 0-1,-1 0 0,1 0 0,-1 0 1,0 0-1,0 0 0,0 1 0,0-1 0,-4-1 1,5 3-6,0 0 0,-1 1 1,1-1-1,-1 1 0,1 0 1,-1 0-1,1 0 0,-1 0 0,0 0 1,1 0-1,-1 1 0,1-1 1,-1 1-1,1 0 0,0-1 1,-1 1-1,1 0 0,0 0 1,-1 1-1,1-1 0,-2 2 1,-45 36 77,43-34-63,-25 27 344,0 1 0,-34 52 0,-13 13 491,-24 14-250,-191 164 1,274-257-606,15-15 0,1 0 0,-1 0 0,0 0 0,0-1 0,-1 1 0,1-1 0,-10 5 0,13-8 0,23-26-2950,92-138-20880,-94 136 20071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23.7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21 1684,'14'-9'9447,"4"3"-3555,6 3-2222,14 2-2307,-2 0-809,31 0-638,-37 2-2704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24.1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27 684,'4'-3'9912,"5"-1"-4514,29-6-1614,-30 8-2217,0 0-1458,-1 0 1,1 1 0,-1 0-1,1 0 1,0 1 0,0 0-1,-1 0 1,1 0 0,0 1-1,-1 1 1,15 3 0,44 25-7992,-31-4-3391,-26-14 8339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24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 31 700,'-11'-3'3509,"9"3"-2757,0 0 0,1 0 0,-1 0 0,0-1 0,0 1 0,0-1 0,0 0 0,0 1 0,0-1 0,0 0 0,1 0 0,-1 0 0,0 0 0,1 0 0,-1-1 0,1 1 0,-1 0 0,1-1 0,0 1 0,-1-1 0,1 0 0,-1-2 1269,7 3-1745,1 0 0,0 0 0,0 1 0,0-1 0,-1 2 0,1-1 0,10 2 0,9 1-120,54 1 809,-62-2-2883,-5-1-4236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24.7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1 108 1044,'19'-3'13882,"26"-9"-8239,23-5-5009,-48 13-580,75-16-2267,-51 2-2775,-8-7-4429,-29 17 5986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01.8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0 428 1616,'8'8'13712,"12"-4"-8311,33-3-5762,-32-1 1534,18 2-1061,76-7 0,-99 3-135,0 0-1,0-1 1,0-1 0,0-1 0,-1 0 0,0-1 0,21-11-1,-30 13-93,0 0 0,0-1-1,-1 1 1,0-1 0,0 0 0,0 0-1,0-1 1,-1 0 0,0 0-1,0 0 1,-1 0 0,0 0-1,0-1 1,0 1 0,-1-1-1,1 0 1,-2 0 0,1 0 0,-1 0-1,0 0 1,-1 0 0,1 0-1,-1 0 1,-1 0 0,1 0-1,-1 0 1,-1 0 0,1 0 0,-4-10-1,1 6 88,0-1-1,0 1 0,-1-1 0,0 1 1,-1 1-1,0-1 0,-1 1 1,0 0-1,-1 1 0,0-1 1,0 2-1,-1-1 0,0 1 0,-1 0 1,0 1-1,-15-9 0,18 13 161,0-1 0,0 1 0,0 0 0,0 0 0,-1 1 0,1 0 0,-1 1-1,0-1 1,1 1 0,-1 1 0,0 0 0,0 0 0,0 0 0,1 1 0,-1 0 0,0 0 0,1 1-1,-1 0 1,1 1 0,-1 0 0,1 0 0,0 0 0,-8 6 0,-7 4 87,10-6-34,1 0-1,0 0 1,1 1 0,-18 17-1,25-21-141,-1 0 0,1 1 1,1-1-1,-1 1 0,0 0 0,1-1 0,0 1 0,0 1 0,1-1 0,-1 0 0,1 0 1,0 0-1,1 1 0,-1-1 0,1 8 0,2 2-23,-1 0 0,2 0 0,4 14-1,-1-6-407,-6-22 154,10 35-1450,-5-24-3015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25.1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650 89 424,'27'-18'24776,"-35"36"-24123,-1 1-374,0-1-1,-2-1 1,-16 22 0,23-33-213,-1-2 0,1 1 0,-1 0 0,0-1 0,0 0 0,0 0 0,0 0 0,-1-1 0,1 0 0,-1 0 0,0 0 0,0-1 0,0 0 0,-12 3 1,16-5-73,0 0 0,-1 0 0,1-1 0,0 1 0,0-1 1,0 1-1,0-1 0,0 0 0,0 0 0,0 0 0,0 0 1,0 0-1,0 0 0,1-1 0,-1 1 0,0 0 0,1-1 1,-1 0-1,1 1 0,0-1 0,-1 0 0,1 0 0,0 1 1,0-1-1,0 0 0,0 0 0,1 0 0,-1 0 0,0-1 1,1 1-1,-1-4 0,-3-8-49,1 0 1,1 0-1,-1-19 0,-4-75-278,7 107 333,0 1-1,0 0 0,0-1 1,0 1-1,0 0 0,0-1 0,0 1 1,0-1-1,0 1 0,-1 0 1,1-1-1,0 1 0,0 0 0,0 0 1,-1-1-1,1 1 0,0 0 0,0-1 1,0 1-1,-1 0 0,1 0 1,0 0-1,-1-1 0,1 1 0,0 0 1,0 0-1,-1 0 0,1-1 0,0 1 1,-1 0-1,1 0 0,-1 0 1,1 0-1,0 0 0,-1 0 0,1 0 1,0 0-1,-1 0 0,1 0 1,0 0-1,-1 0 0,1 0 0,-1 0 1,-18 13-16,-11 21 5,-205 251 363,198-243-326,15-13-407,-19 21-1384,39-48 857,0 0-1,-1 0 1,0 0-1,1 0 1,-1 0-1,0 0 1,0-1 0,-5 3-1,-7-5-8272,11 0 7242,-7-1-1811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25.4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28 2292,'9'-18'20173,"-5"13"-16863,-10 10-7202,-12-10-11025,7 0 9711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26.1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1198 1 1912,'-4'0'563,"-1"1"1,1 0-1,-1 1 0,1-1 1,-1 1-1,1 0 0,0 0 0,0 0 1,0 0-1,0 1 0,0 0 0,0 0 1,1 0-1,0 0 0,-4 4 1,-48 60 2130,48-58-2081,-5 7-30,1 0 0,0 1 0,1 1 0,0-1 0,-12 35 0,22-51-579,-1 0 0,1 1 0,0-1 0,-1 0 0,1 0 0,0 0 1,0 0-1,0 0 0,0 0 0,0 0 0,0 0 0,0 0 0,0 0 0,1 0 0,-1 1 0,0-1 0,0 0 0,1 0 0,-1 0 0,1 0 0,-1 0 0,1 0 0,0-1 0,-1 1 0,1 0 0,0 0 0,-1 0 0,1-1 0,0 1 0,1 1 0,1-1-1,-1 0-1,1 0 0,0 0 0,0 0 1,0 0-1,0-1 0,0 0 0,0 1 1,0-1-1,6 0 0,6-2 0,1 0 1,-1-1-1,19-5 0,0-8 33,-34 16-32,0 0 0,0 0 0,0 0 0,0 0 0,0 0 0,1 0 1,-1-1-1,0 1 0,0 0 0,0 0 0,0 0 0,0 0 0,0 0 0,0-1 0,0 1 1,0 0-1,1 0 0,-1 0 0,0 0 0,0 0 0,0-1 0,0 1 0,0 0 1,0 0-1,0 0 0,0 0 0,0-1 0,0 1 0,0 0 0,0 0 0,0 0 0,0 0 1,0 0-1,-1-1 0,1 1 0,0 0 0,0 0 0,0 0 0,0 0 0,0 0 0,0-1 1,0 1-1,0 0 0,0 0 0,-1 0 0,1 0 0,0 0 0,0 0 0,0 0 0,0 0 1,0-1-1,-1 1 0,-21-3 219,-5 5-32,0 1-1,1 1 1,0 1-1,0 1 1,0 1-1,0 2 1,1 0-1,1 2 1,-45 26-1,17-4 368,1 2 0,2 2 0,-54 53-1,82-68-289,0 1 0,1 0 1,2 2-1,0 0 0,1 1 0,2 1 0,-13 31 0,5-3 747,3 2 1,-21 97-1,-35 169 2859,59-265-3632,-3-1 1,-42 84 0,-73 98 314,115-199-556,27-59-2809,23-5-8082,9 7-606,-16 12 7611,-4 5 638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26.4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0 108 1408,'25'3'8296,"47"0"-1,26-11-1486,99-30-7867,-117 21 42,-62 13-64,44-10-5093,-4-8-3627,-42 12 6119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28.0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327 591 1224,'-2'-3'1365,"1"0"0,0 1-1,-1-1 1,1 0 0,0 0 0,0 0 0,1 0-1,-1 0 1,0 0 0,1-4 0,0 4-768,-1 0 1,1 0-1,0 0 1,1 0-1,-1 0 1,0 0-1,1 0 1,0 0-1,-1 0 1,1 0-1,1 0 1,-1 1-1,0-1 1,1 0-1,-1 1 1,4-5-1,-45 80 1810,30-61-2369,-1 0 1,0 0-1,-1-1 0,0 0 0,-1-1 0,-25 15 0,32-22-34,0 1-1,0-1 1,0 0-1,-1-1 1,1 1-1,-1-1 1,0-1-1,1 1 1,-1-1-1,0 0 1,0-1-1,0 0 1,0 0-1,1 0 1,-1-1-1,0 0 1,0 0-1,-10-4 1,14 4-3,0-1 0,0 1 0,0-1 0,0 0 0,0 0 0,0 0 0,1-1 0,-1 1 0,1-1 0,0 1 0,0-1 0,0 0 0,0 0 0,0 0 0,0 0 0,1 0 0,0 0 0,-1 0 0,1-1 0,0 1 0,1 0 0,-1-1 0,1 1 0,-1-1 0,1 1 1,0-1-1,0 1 0,1-4 0,1-13 4,1 1 0,1 0 1,11-35-1,-6 24 11,37-174 44,3-13 77,-38 184-241,-8 29-516,-5 22-429,-20 89-6152,-14 55-9288,27-123 13201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28.3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 97 3012,'0'1'625,"-1"1"0,1-1 0,0 0 0,0 0 0,0 1 0,0-1 0,0 0 0,0 0 0,1 0 0,-1 1 0,0-1 0,0 0 0,1 0 0,-1 0 0,1 0 0,-1 0 0,1 0 0,0 0 0,-1 0 0,1 0 0,0 0 0,0 0 0,0 0 0,0 0 0,-1 0 0,1-1 0,0 1 0,0 0 0,1-1 0,-1 1 0,0-1 0,0 1 0,0-1 0,0 1 0,0-1 0,0 0 0,1 0 0,-1 0 0,0 1 0,0-1 0,0 0 0,3-1 0,-4 1-663,1-1 1,-1 0-1,0 0 1,1 1-1,-1-1 0,0 0 1,1 0-1,-1 0 1,0 1-1,0-1 1,1 0-1,-1 0 0,0 0 1,0 0-1,0 0 1,0 1-1,0-1 1,-1 0-1,1 0 1,0 0-1,0 0 0,0 1 1,-1-1-1,1 0 1,-1-1-1,-10-30-5117,7 22 1919,2 4 1305,-1-1-1,0 1 0,0 0 1,0 0-1,-1 0 1,-7-8-1,-1-2-1734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28.7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696 22 832,'15'-17'15415,"-14"16"-13874,5-3 1,-1 11 4264,-3 16-5980,-3-8 523,-1 1 1,0-1-1,-1 0 0,-1 0 0,0 0 0,-12 26 1,-47 82 488,50-99-694,-32 43-1,40-61-132,0 0-1,0 0 1,0-1-1,-1 1 1,0-1-1,0-1 0,0 1 1,0-1-1,-1 0 1,0 0-1,-14 4 1,19-7-34,0 0 0,0-1 0,-1 0 0,1 1 0,0-1 0,0 0 0,-1 0 0,1 0 0,0-1 0,-1 1 1,1 0-1,0-1 0,0 0 0,0 1 0,-1-1 0,1 0 0,0 0 0,0 0 0,0-1 0,0 1 0,-2-2 0,0-1-74,1 0-1,-1 0 1,1 0 0,0-1-1,0 1 1,0-1 0,1 1-1,-1-1 1,0-5 0,-3-9-320,0 1-1,2-1 1,0 0 0,0-21 0,-10-127-1286,14 166 1714,0 1 0,0 0-1,0-1 1,0 1 0,0 0-1,0-1 1,0 1-1,0 0 1,-1-1 0,1 1-1,0 0 1,0-1 0,0 1-1,0 0 1,-1-1-1,1 1 1,0 0 0,0 0-1,0-1 1,-1 1 0,1 0-1,0 0 1,-1 0-1,1-1 1,0 1 0,0 0-1,-1 0 1,1 0-1,0 0 1,-1 0 0,1-1-1,0 1 1,-1 0 0,1 0-1,-1 0 1,1 0-1,0 0 1,-1 0 0,-16 8 294,-12 16 119,-2 14-12,1 0 0,-43 76 1,-2 22-3724,59-106 1538,9-18-633,0 0-1,-1-1 1,-1 0 0,0 0 0,-1-1 0,-11 10-1,5-5-1181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29.0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32 2440,'10'5'2630,"0"-1"0,-1 0 0,1-1 0,17 3 1,45 0 3661,-26-8-5607,55-11 0,-31 4-1226,47-11-7148,-54 9-1303,-41 7 5481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31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1122 59 1572,'39'-56'19501,"-39"56"-19464,0 0 1,0 0 0,0 0-1,0 0 1,0-1-1,0 1 1,0 0 0,1 0-1,-1 0 1,0 0 0,0 0-1,0 0 1,0 0 0,0-1-1,0 1 1,0 0 0,1 0-1,-1 0 1,0 0-1,0 0 1,0 0 0,0 0-1,0 0 1,1 0 0,-1 0-1,0 0 1,0 0 0,0 0-1,0 0 1,1 0-1,-1 0 1,0 0 0,0 0-1,0 0 1,0 0 0,0 0-1,1 0 1,-1 0 0,0 0-1,0 0 1,0 0 0,0 1-1,0-1 1,0 0-1,0 0 1,1 0 0,-1 0-1,0 0 1,0 0 0,0 0-1,0 0 1,0 1 0,0-1-1,7 13 523,2 14-261,-7-20-236,0 1 0,-1 0 0,-1-1 0,1 1 1,-1 0-1,0 0 0,-1-1 0,0 1 0,0 0 0,-1-1 0,1 1 0,-2-1 0,1 1 0,-1-1 0,0 0 0,-1 0 0,0 0 0,0-1 0,0 1 1,-1-1-1,0 0 0,0 0 0,-8 6 0,4-4-72,0-2 1,0 1-1,-1-1 0,0-1 1,0 0-1,-1 0 0,1-1 1,-1 0-1,0-1 0,0 0 1,-1-1-1,1 0 1,0-1-1,-1 0 0,-16-2 1,19 1-31,1-1 1,0 1 0,-1-2 0,1 1-1,0-2 1,0 1 0,0-1 0,0 0-1,0 0 1,-13-9 0,17 10 26,1-1 1,0 0-1,0 0 1,1 0-1,-1 0 1,0 0-1,1 0 1,0-1-1,0 1 0,0-1 1,0 0-1,0 0 1,1 1-1,0-1 1,0 0-1,0 0 1,0 0-1,1 0 1,-1-1-1,1 1 0,0 0 1,0 0-1,0 0 1,2-6-1,0-3-29,1 0 0,0 0 0,1 0 0,9-20 0,-10 27 32,-1 1 1,1 0-1,0 0 1,0 1-1,0-1 1,1 1-1,-1-1 1,1 1 0,0 0-1,0 1 1,1-1-1,-1 1 1,9-6-1,-12 9 12,0-1-1,0 1 1,0-1-1,0 1 1,0-1-1,0 1 0,0 0 1,0-1-1,1 1 1,-1 0-1,0 0 1,0 0-1,0 0 1,0 0-1,0 0 1,0 0-1,1 0 1,-1 1-1,0-1 1,0 0-1,0 1 0,0-1 1,0 0-1,0 1 1,0 0-1,2 0 1,-2 1 19,0-1 0,0 1 1,0 0-1,0-1 0,0 1 1,-1 0-1,1 0 0,0-1 1,-1 1-1,1 0 0,-1 0 1,0 0-1,0 0 0,0 2 1,0 4 57,0-1 1,0 0-1,-1 0 1,0 0 0,-1 0-1,0 0 1,-4 11-1,0-8-34,0 1 0,-1-1 0,0-1 0,-1 1 1,-15 15-1,19-22-42,1 0 0,-1 1 0,1-2 0,-1 1-1,0 0 1,0-1 0,-1 1 0,1-1 0,0 0 0,-1-1 0,1 1 0,-1-1 0,1 0 0,-1 0 0,0 0 0,0 0 0,-8-1 0,9-1-7,0 0-1,1 0 0,-1-1 0,1 1 1,-1-1-1,1 0 0,-1 0 0,1 0 1,0 0-1,0-1 0,0 1 0,1-1 1,-1 0-1,0 1 0,1-1 0,0 0 1,0-1-1,0 1 0,0 0 0,0-1 1,1 1-1,-1-1 0,0-5 0,2 9-12,-2 6-6,1 1 1,0-1 0,-1 0 0,0 1 0,-6 10-1,-1-6 37,-1-1 0,1-1 0,-1 0 1,-1 0-1,0-1 0,0 0 0,-1-1 0,0 0 0,0-1 0,0 0 0,-1-1 0,0-1 0,0 0 0,0 0 0,-1-1 0,1-1 0,-1-1 0,1 1 0,-1-2 0,-22-2 0,34 2-14,-1 0 0,1 0 0,0-1 0,0 1 0,0-1 0,0 1 0,-1-1 0,1 0 0,0 0 0,0 0 0,0 0 0,0 0 0,1 0 0,-1-1 0,0 1 0,0-1 0,1 1 0,-1-1 0,1 0 0,0 1 0,-1-1 0,-1-3 0,3 3-4,0 0 0,0 0 0,0 0 1,0 0-1,0 0 0,0 0 0,0 0 1,0 1-1,1-1 0,-1 0 0,1 0 1,0 0-1,-1 1 0,1-1 0,0 0 1,0 1-1,0-1 0,0 1 0,1-1 1,-1 1-1,0-1 0,0 1 0,1 0 1,-1-1-1,1 1 0,2-1 0,1-2-5,1 0 0,0 0 0,-1 1 0,1 0 0,1 0 0,-1 0 0,0 1 0,0 0 0,1 0 0,-1 1 0,1 0 0,7-1 0,-12 2 13,-1 0 0,1 0 0,0 0 0,0 1 0,-1-1 0,1 0 0,0 1 0,-1-1 0,1 1 1,0 0-1,-1-1 0,1 1 0,-1 0 0,1 0 0,-1 0 0,0 0 0,1 0 0,-1 0 0,0 1 1,1 0-1,0 1 23,-1 0 0,0-1 0,0 1 0,0 0 0,0 0 0,-1-1 0,1 1 0,-1 0 0,1 0 0,-1 0 0,0 0 0,0 0 0,-1 0 0,1-1 0,-1 1 0,0 3 0,-3 11 159,-1 0 0,-1-1 0,-1 0 0,0 0 0,-1-1 0,0 0 0,-1 0 0,-1-1-1,0 0 1,-1-1 0,-1 0 0,0-1 0,-1 0 0,-19 14 0,-6 2-1002,-2-2-1,0-1 1,-2-3 0,-47 20-1,47-29-3370,-1-5-4887,25-5 3591,7-1 1731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31.3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90 1004,'6'2'1402,"46"12"12375,-50-13-13291,-1-1 1,1 1-1,0-1 1,-1 0 0,1 0-1,0 0 1,0 0-1,-1 0 1,1 0-1,0 0 1,-1 0-1,1-1 1,0 1-1,-1 0 1,1-1-1,0 0 1,-1 1-1,1-1 1,-1 0-1,1 0 1,-1 0 0,0 0-1,1 0 1,-1 0-1,2-1 1,-3 0-631,0 1 0,1 0 0,-1 0 1,0 0-1,0 0 0,0 0 1,0 0-1,0 0 0,0 0 0,0 0 1,0 0-1,0 0 0,-1 0 1,1-1-1,0 1 0,-1 0 0,1 0 1,-1 0-1,1 0 0,-1 1 0,1-1 1,-1 0-1,0 0 0,1 0 1,-1 0-1,0 0 0,0 1 0,1-1 1,-1 0-1,-2 0 0,-36-24-7675,25 16 3827,-19-12-3324,15 11 3790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02.2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377 88 740,'7'-45'14134,"-6"42"-13691,-1 1-1,0-1 1,0 1 0,-1-1-1,1 1 1,0-1 0,-1 1 0,1 0-1,-1-1 1,0 1 0,0 0-1,0-1 1,0 1 0,0 0 0,-3-4-1,3 6-254,-11 2-3,-1 1 0,1 0 0,-1 1 0,1 0 0,1 1 0,-1 0 0,-13 9 0,8-5-11,-10 5 11,1 0 0,0 2 0,1 0 1,1 2-1,-26 25 0,43-36-148,-1 1 1,2 0-1,-1 1 0,1 0 1,1-1-1,-1 2 0,-7 18 1,11-22-32,0 1 0,1-1-1,-1 1 1,1-1 0,1 1 0,-1 0 0,1-1 0,0 1 0,1 0 0,0-1-1,0 1 1,0-1 0,4 12 0,-1-10 4,0 0 0,1 0-1,-1-1 1,2 1 0,-1-1 0,1 0 0,0-1-1,0 1 1,1-1 0,0-1 0,0 1 0,0-1-1,1 0 1,0-1 0,0 0 0,13 5-1,-3-1-642,0-2-1,0 0 0,0-2 0,1 0 0,-1 0 0,38 0 1,-50-4-329,1 0 1,-1-1 0,0 0 0,0 0 0,10-4 0,27-18-8781,-32 15 6474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31.6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350 16 1884,'1'-1'571,"-1"0"-1,1 0 1,-1 0-1,1 0 1,-1 0-1,1 1 1,-1-1-1,1 0 1,0 0-1,0 1 1,-1-1-1,1 0 1,0 1-1,0-1 1,0 1 0,0-1-1,0 1 1,0-1-1,0 1 1,0-1-1,0 1 1,0 0-1,0 0 1,0 0-1,1-1 1,-1 2-219,1-1 0,-1 0 0,1 1 0,-1 0 0,1-1 0,-1 1 0,0 0 0,1-1 0,-1 1 0,0 0 0,0 0 0,0 0 0,1 0 0,-1 0 0,1 2 0,1 0-178,-1 0 1,1 1-1,-1 0 1,0-1-1,0 1 0,0 0 1,0 0-1,-1 0 1,1 0-1,-1 0 0,1 7 1,-3-4-107,0-1-1,0 1 1,-1-1 0,0 0 0,0 0-1,-1 0 1,1 0 0,-1 0 0,0 0 0,-1 0-1,0-1 1,1 0 0,-2 0 0,1 0-1,-1 0 1,-9 7 0,-9 7-219,0-2 0,-35 20 0,39-26-807,0-1 1,0-1-1,-1-1 1,-1-1-1,-20 5 1,-9-3-5168,0-6-3754,34-3 6630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32.0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1805 179 2240,'36'-19'10966,"3"7"-3815,-37 12-7025,0 0 0,0 0 0,0 0 0,0 0 0,0 0 1,0 0-1,0 0 0,0 0 0,0 1 0,0-1 0,0 1 0,-1 0 0,1-1 0,0 1 0,0 0 0,0 0 0,-1 0 0,1 0 0,-1 0 0,1 1 1,-1-1-1,1 0 0,-1 1 0,0-1 0,1 1 0,-1 0 0,0-1 0,0 1 0,0 0 0,0 0 0,-1-1 0,1 1 0,0 0 0,-1 0 0,1 0 0,-1 0 1,1 3-1,0 2-50,0 0 1,0 0 0,0 1-1,-1-1 1,0 0 0,0 1 0,-1-1-1,0 0 1,0 1 0,0-1-1,-1 0 1,-1 0 0,1 0-1,-1 0 1,0-1 0,0 1-1,-1-1 1,0 0 0,0 0 0,-1 0-1,1 0 1,-1-1 0,-1 0-1,1 0 1,-1 0 0,1 0-1,-1-1 1,-8 4 0,-43 14 80,-1-3 0,-114 22 0,-128 0 281,170-26-2,43-6-64,1-3 0,-1-5 0,1-3 0,-1-4 0,1-4 0,1-4 0,0-3 0,-82-29 1,143 38-303,1-2 0,0 0-1,1-2 1,0 0 0,-24-19 0,34 22-44,1 0 0,0 0-1,1-1 1,0-1-1,1 0 1,0 0 0,0-1-1,1 0 1,1 0-1,-9-19 1,15 27-290,0 0 0,0 0 0,0 0 0,0 0 0,1-1 1,-1 1-1,1 0 0,0 0 0,1-1 0,-1 1 0,1 0 0,0 0 0,0-1 0,0 1 0,0 0 0,1 0 0,0 0 1,0 0-1,0 1 0,0-1 0,0 0 0,1 1 0,0 0 0,-1-1 0,1 1 0,0 0 0,1 1 0,6-6 1,10-6-2481,0 0 0,1 2 0,43-19 0,-42 20 1684,10-3-6037,-16 8 3604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32.3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39 3048,'85'10'12190,"2"-11"-4569,87-20-1274,-18 2-4471,-133 16-2269,33-1 18,-53 3-142,1 1 0,-1 1 0,0-1 1,0 0-1,0 1 0,0-1 0,0 1 0,0 0 1,0 0-1,0 0 0,-1 0 0,1 1 1,4 2-1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35.0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5 176,'4'0'804,"-1"-2"-188,-1 0-168,0 2 32,0 0-372,0 0-24,1 0-68,-3 2-32,0 0-36,-3-2-364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35.8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241 44 416,'6'-2'2503,"0"-1"1,0 0-1,0 0 1,-1 0-1,1-1 0,-1 0 1,0 0-1,8-8 1,-7 7 962,-4 9-2888,1-1-1,-1 1 1,0 0 0,-1 0-1,1 0 1,-1 0-1,0 0 1,0 0 0,0 1-1,0 4 1,-2 2-578,0 0 0,-1 0 0,-1 0 0,0 0 0,0-1 0,-1 1 0,0-1 0,-1 0 0,0 0 0,-1 0 0,0-1 0,-11 13 0,-13 14 0,-54 50 0,80-81 0,-133 140-7551,130-140 6196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36.1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 1616,'10'-8'8980,"14"-9"5352,-17 20-11466,-6 15-5194,-7 2-853,-7-5-4934,-5-5-2899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36.5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985 1 340,'13'10'14446,"-10"2"-5918,-3-9-8053,0-1 0,-1 0 0,0 1 0,1-1 0,-1 0 0,0 0 0,0 1 0,-1-1 0,1 0 0,0 0 0,-3 3 0,0 0-519,-1 0 0,1-1 0,-1 1 0,0-1 0,0 0 0,-1 0 0,1 0 1,-10 4-1,7-6-60,-1 0 0,0 0 0,0-1 1,0 0-1,0 0 0,0-1 0,0 0 1,0-1-1,0 0 0,0-1 1,1 1-1,-18-7 0,12 4-47,0 1 1,0 0-1,-1 1 1,-14 0-1,19 3 164,-1 0 0,0 1 0,1 0-1,-1 0 1,1 2 0,0-1 0,0 1 0,0 0 0,1 1-1,-1 1 1,1-1 0,0 1 0,1 1 0,-11 9 0,-12 13 361,1 2 0,-31 42 1,38-45-71,-333 384 1833,332-386-3586,8-9 426,6-5-2941,2-3-2702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36.8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1 108 16,'16'5'4211,"1"-1"0,0 0 0,28 2 0,-19-5-185,47-4 0,125-31-673,-110 15-2337,140-7-2929,-89 12-4695,-3-10-8583,-111 17 11182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37.7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280 264 836,'24'-12'12307,"-5"2"-4096,-17 10-8001,0 0-1,-1-1 0,1 1 1,0 0-1,0 1 1,-1-1-1,1 0 0,0 0 1,0 1-1,-1-1 0,1 1 1,0-1-1,1 2 1,20 10 408,-1 1 0,0 1 1,22 18-1,-27-18-558,1-1 0,1-1 0,-1-1 0,2 0 0,26 10 0,-39-19-15,37 11-79,-42-12 67,0-1-1,1 0 0,-1 1 1,0-1-1,0 0 1,0 0-1,0-1 0,0 1 1,0 0-1,0 0 1,0-1-1,0 0 0,0 1 1,0-1-1,0 0 1,0 0-1,-1 0 0,3-1 1,-4 1 16,0 0 0,-1 1 0,1-1 0,-1 0 0,1 1 0,-1-1 0,1 1 0,-1-1 0,0 1 0,1-1 0,-1 1 0,1 0 0,-1-1 0,0 1 0,1 0 0,-1-1-1,0 1 1,0 0 0,1 0 0,-1 0 0,0-1 0,0 1 0,1 0 0,-1 0 0,-1 0 0,-24-5 53,17 6-80,0 0-1,0 1 0,0 0 1,0 0-1,1 1 0,-1 0 1,1 0-1,0 1 0,0 0 1,0 1-1,0 0 0,1 0 1,-11 10-1,-11 10 0,-46 56-1,55-58 18,-2 2-309,-42 36-1,54-53-508,0-1-1,0 0 0,-1 0 1,0-1-1,0-1 1,-1 0-1,-19 6 0,30-11 767,-11 4-1244,-1-1-1,1 0 1,-1-1 0,0 0 0,-17-1 0,28-1 999,-1 0 0,0 0 0,1 0 0,-1-1 0,0 1 0,1-1 0,-1 0 0,1 0 0,-1 0 0,1 0 0,-1 0-1,1 0 1,0-1 0,0 1 0,0-1 0,-1 0 0,1 0 0,1 0 0,-1 0 0,0 0 0,0 0 0,1 0 0,-1 0 0,1 0 0,0-1 0,0 1 0,0-1 0,0 1 0,0-1 0,0 1 0,1-1 0,-1-4 0,-1-12 125,0 0 0,1 0 0,1 0 0,1 0 0,4-21 0,24-96 255,-15 76-27,28-103 2021,-2 60 3275,-7 24 4585,-33 79-9942,0 0 1,0 0 0,0 0-1,0 0 1,0 0 0,0 0-1,0 0 1,0 1-1,0-1 1,0 0 0,0 0-1,0 0 1,0 0-1,0 0 1,0 0 0,0 0-1,0 0 1,0 0-1,0 0 1,0 0 0,0 1-1,0-1 1,0 0 0,0 0-1,0 0 1,1 0-1,-1 0 1,0 0 0,0 0-1,0 0 1,0 0-1,0 0 1,0 0 0,0 0-1,0 0 1,0 0 0,0 0-1,1 0 1,-1 0-1,0 0 1,0 0 0,0 0-1,0 0 1,0 0-1,0 0 1,0 0 0,0 0-1,0 0 1,0 0 0,1 0-1,-1 0 1,0 0-1,0 0 1,0 0 0,0 0-1,0 0 1,0 0-1,0 0 1,0 0 0,0-1-1,0 1 1,0 0 0,0 0-1,0 0 1,1 0-1,-1 0 1,0 0 0,2 13 747,0 14-365,-3 30-16,-4 0 0,-16 84 0,18-123-1144,-2-1 1,0 0 0,-1 0-1,0 0 1,-2-1-1,-13 24 1,13-29-1203,0 0 1,0 0-1,-15 13 0,11-14-981,1-1 0,-1 0 0,-16 10-1,6-7-546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38.4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1430 440 2760,'8'-9'2911,"0"1"-1,1 0 0,0 1 0,15-9 0,-10 7-1328,1 1-1,0 1 1,1 1-1,28-9 0,-42 15-1563,-1-1-1,0 1 0,0 0 0,0 0 1,1-1-1,-1 1 0,0 0 1,0 0-1,1 0 0,-1 1 0,0-1 1,0 0-1,0 0 0,1 1 1,-1-1-1,0 1 0,0-1 0,0 1 1,0-1-1,0 1 0,0 0 1,0-1-1,0 1 0,0 0 0,0 0 1,0 0-1,0 0 0,0 0 0,-1 0 1,1 0-1,0 0 0,-1 0 1,1 0-1,-1 0 0,1 0 0,-1 0 1,0 0-1,1 1 0,-1-1 1,0 0-1,0 0 0,0 1 0,0-1 1,0 0-1,0 0 0,0 2 1,0 4-4,0 0 0,-1-1 1,0 1-1,0-1 0,0 0 0,-1 1 1,-3 8-1,-3 0-89,-1 0 1,0-1-1,-1 0 0,0-1 1,-1 0-1,-1 0 0,0-1 1,0-1-1,-1 0 0,-1 0 1,0-2-1,-22 12 0,27-15-46,-2-1 1,1 0-1,0-1 0,-1 0 1,0 0-1,0-2 0,0 1 0,-1-1 1,1-1-1,0 0 0,-1 0 0,1-1 1,0-1-1,-1 0 0,1-1 0,0 0 1,0 0-1,0-1 0,-16-7 0,20 7 112,1-2 0,-1 1 1,1-1-1,0 0 0,0 0 0,0-1 0,1 0 0,-1 0 0,2 0 0,-1 0 0,1-1 0,0 0 0,0 0 0,0 0 0,1 0 0,0-1 0,-2-11 0,-3-15 117,1 1-1,-3-64 1,5 38 33,4 49-66,-20-247 4115,21 256-4128,0 0-1,-1 0 0,1 0 1,0 0-1,0 1 1,0-1-1,0 0 0,0 0 1,0 0-1,0 0 1,1 0-1,-1 1 0,0-1 1,0 0-1,1 0 0,-1 0 1,1 1-1,-1-1 1,0 0-1,1 0 0,1-1 1,8 13 369,8 29-160,-9-5-56,-2 0-1,-2 0 1,-1 0-1,-1 1 1,-3-1-1,0 1 1,-7 43 0,-59 251-35,21-130 69,26-86-42,-18 85 151,28-165-308,0 0-1,-3-1 1,-24 52 0,29-72-41,0 0 0,-1-1 0,0 0 0,-1 0 0,0-1 0,-1 0 0,-1 0-1,1-1 1,-2-1 0,1 0 0,-1 0 0,-21 10 0,19-12-19,-1-1-1,0-1 1,-1-1 0,1 0 0,-1-1-1,1 0 1,-1-2 0,0 1 0,0-2-1,0 0 1,-24-4 0,4-1-168,1-1 0,0-2 0,0-2 0,1-1 0,0-1 0,1-2 0,0-1 0,1-2 0,-36-25 0,53 31 46,2 0 0,-1 0 0,1-2 1,1 0-1,0 0 0,1-1 0,1 0 0,0-1 0,-8-16 1,12 19 57,1-1 0,1 0 1,0 0-1,0-1 1,1 1-1,1-1 0,0 1 1,1-1-1,0 0 1,1 0-1,1 0 1,4-24-1,-1 20 49,1-1 0,0 1-1,2 0 1,0 1 0,1-1 0,0 1 0,15-21 0,10-8-942,44-47 1,0 1-4874,-61 69 1837,0 0-1,16-32 0,-18 25 116,1-1 149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03.1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325 792 528,'36'-29'15251,"3"-2"-9349,-31 25-5845,-1-1 0,1 0 0,-2-1 0,1 1 0,6-11 0,-12 16-167,1-1-1,-1 1 1,1-1-1,-1 0 0,0 0 1,0 0-1,0 0 1,-1 0-1,1 0 0,-1 0 1,1 0-1,-1 0 1,0 0-1,0 0 0,0 0 1,-1 0-1,1 0 1,-2-4-1,1 3 252,-1 0 1,0 1 0,0-1-1,0 0 1,-1 1-1,1-1 1,-1 1-1,0 0 1,0-1-1,-4-2 1,1 1-136,-2 0 1,1 0-1,0 1 1,-1 0-1,0 0 1,0 1-1,0 0 1,0 0 0,-1 1-1,1 0 1,-1 0-1,1 1 1,-1 0-1,0 1 1,1 0-1,-1 0 1,0 1-1,1 0 1,-1 0-1,-13 5 1,6-2 12,1 1 1,0 1-1,0 0 0,1 1 0,0 0 1,0 1-1,1 1 0,0 0 0,0 1 1,-15 16-1,19-18 47,2 1 0,-1 1 0,1-1 0,1 1 0,0 0 0,0 1 0,1 0 1,0 0-1,-5 19 0,9-27-42,0 0 0,1 1-1,-1-1 1,1 0 0,0 0 0,0 0 0,0 1 0,0-1 0,1 0 0,-1 0 0,1 0 0,0 1 0,0-1 0,0 0 0,0 0-1,1 0 1,-1-1 0,1 1 0,-1 0 0,1 0 0,0-1 0,0 1 0,1-1 0,-1 0 0,0 0 0,1 0 0,-1 0-1,1 0 1,0 0 0,-1 0 0,1-1 0,0 0 0,0 1 0,0-1 0,0 0 0,0 0 0,1-1 0,-1 1 0,5 0-1,15 2-25,-1 0-1,1-1 0,0-1 0,0-1 0,0-1 0,-1-1 0,41-9 0,-49 8-220,-1-1-1,0 0 1,1 0-1,-1-2 1,-1 0 0,1 0-1,-1-1 1,0 0-1,0-1 1,-1-1 0,0 0-1,-1 0 1,17-19 0,-25 23 118,1 0 0,-1 1 0,1-1 0,-1 0 1,-1 0-1,1 0 0,1-6 0,-3 10 108,0 0-1,0 1 0,0-1 1,0 0-1,0 0 0,0 1 0,0-1 1,0 0-1,0 1 0,0-1 0,0 0 1,0 1-1,0-1 0,0 0 0,-1 1 1,1-1-1,0 0 0,-1 1 1,1-1-1,0 0 0,-1 1 0,0-2 1,0 2 20,0 0 1,0 0 0,0 0-1,0 0 1,0 0-1,0 0 1,0 0 0,0 0-1,0 0 1,0 0 0,0 1-1,0-1 1,0 0-1,0 1 1,0-1 0,0 0-1,0 1 1,1-1 0,-1 1-1,0 0 1,-1 1-1,-2 0 64,0 2 0,0-1 0,0 0 0,1 1 0,0 0-1,-1 0 1,1 0 0,1 0 0,-1 0 0,1 0 0,-1 1-1,1 0 1,0-1 0,1 1 0,-1 0 0,1 0 0,0 0-1,0 0 1,1 0 0,-1 0 0,1 0 0,0 0 0,1 6-1,0-7-63,-1-1 0,1 1 0,0 0 0,0-1-1,0 1 1,0-1 0,1 1 0,0-1 0,-1 1-1,1-1 1,0 0 0,1 0 0,-1 0 0,0 0-1,1-1 1,0 1 0,-1 0 0,1-1 0,0 0-1,0 0 1,1 0 0,-1 0 0,0 0 0,1-1-1,-1 1 1,1-1 0,-1 0 0,1 0 0,0 0-1,-1-1 1,7 1 0,7 0-302,-1-2 1,0 0-1,1 0 0,-1-2 1,0 0-1,0-1 0,0 0 1,-1-1-1,0-1 0,0-1 1,0 0-1,0-1 0,-1 0 1,-1-1-1,0-1 0,0 0 1,0-1-1,-2 0 0,1-1 1,-1 0-1,17-26 0,-10 10-537,0-1-1,-3-1 1,0 0-1,-2-1 1,-1 0-1,-2-1 1,-1 0-1,-1-1 1,5-60-1,-9 57 726,16-144-253,4 62 8286,-20 126-4630,8 36-1548,-11 37-609,-4 0-1,-3 1 0,-25 117 1,-10 110 1115,38-276-2073,1-25-161,1-1-1,0 1 1,1-1 0,-1 1-1,1-1 1,1 1 0,-1 0 0,1-1-1,1 1 1,0-1 0,3 12 0,-4-19-48,0 0 0,0 0 1,0 0-1,-1 0 1,1 0-1,0 0 0,0 0 1,0 0-1,-1 0 1,1 0-1,0 0 0,0 0 1,0-1-1,-1 1 0,1 0 1,0-1-1,0 1 1,-1 0-1,1-1 0,0 1 1,-1-1-1,1 1 1,-1-1-1,1 0 0,-1 1 1,1-1-1,-1 1 1,1-1-1,-1 0 0,1 0 1,-1 1-1,0-1 0,1-1 1,20-25-1689,-17 18 85,1 1 1,-1-1-1,-1 0 1,4-16-1,-5 20 408,-1 1 0,0-1-1,-1 0 1,1 1 0,-1-1-1,0 0 1,0 0 0,0 1 0,-1-1-1,1 0 1,-3-6 0,-3-3-2273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38.7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 22 2572,'41'-5'8706,"-30"4"-5167,1 0 0,-1-1 0,1 0 0,-1-1 0,12-5 0,-42 13-10211,-1-1 1,-31 1-1,0 1-379,14 0 2817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39.0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254 543 1828,'2'0'720,"41"-3"11794,-42 3-12344,-1 0 1,1 0-1,-1 0 0,1 0 1,-1 0-1,1 0 1,-1 0-1,0 1 0,1-1 1,-1 0-1,1 0 1,-1 0-1,1 1 0,-1-1 1,0 0-1,1 1 1,-1-1-1,0 0 1,1 1-1,-1-1 0,0 0 1,0 1-1,1-1 1,-1 1-1,0-1 0,0 1 1,1 0-1,-1 0-110,-1 1 0,1-1 0,0 1 0,0-1 0,-1 0 0,1 1 0,-1-1 0,1 1-1,-1-1 1,0 0 0,1 0 0,-1 1 0,0-1 0,-2 1 0,-6 10 76,-1-2 0,0 1 0,-1-2-1,0 1 1,-1-1 0,1-1 0,-24 12 0,24-14-109,1-1 1,-1 0-1,0-1 1,0 0-1,0-1 1,-1 0-1,1-1 0,-1 0 1,1-1-1,-16 0 1,25-1 16,0 0 0,-1-1 0,1 1 0,0 0 0,0-1 0,0 1 0,0-1-1,0 0 1,0 0 0,0 0 0,0 0 0,0 0 0,0 0 0,0 0 0,0-1 0,0 1 0,1-1 0,-1 1 0,1-1 0,-1 1 0,1-1 0,-2-2 0,2 0 47,0 1 0,-1-1 0,1 0 0,0 0 0,1 1 0,-1-1 0,1 0 0,0 0 1,0 0-1,0 1 0,1-9 0,4-9 310,0 0 0,1 0 0,17-34 0,-17 39-286,31-74 189,39-101-22,-35 59-6242,-37 102 377,-8 0-3757,2 21 5881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39.4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87 800,'130'-48'15390,"2"12"-9380,-106 34-7472,-18 4-2614,-18 3-2736,-26 10 231,11-4 3436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39.9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606 25 1888,'19'11'9712,"-11"7"-3784,-8-14-5500,0 0 1,0 0-1,-1 0 1,1 0-1,-1 0 1,1 0-1,-1 0 1,-1 0-1,-2 7 1,-1 0-360,-1 0-1,0 0 1,0-1 0,-1 0 0,-1 0-1,-10 11 1,17-20-59,-13 13 77,-1-1 1,-25 18-1,36-28-81,1-1-1,-1 0 1,1 1-1,-1-2 0,0 1 1,1 0-1,-1-1 1,0 0-1,0 0 0,0 0 1,0 0-1,-1 0 1,1-1-1,0 0 1,0 0-1,0 0 0,0 0 1,0-1-1,-6-1 1,8 0-8,0 1 1,0-1 0,0 0 0,0 0-1,1 0 1,-1 0 0,1 0 0,-1 0-1,1 0 1,0-1 0,0 1 0,0 0-1,0-1 1,0 1 0,0-1 0,1 1-1,-1-1 1,1 0 0,0 1 0,-1-1-1,1 1 1,1-6 0,4-65-98,-5 67 90,2-4 18,-1 2 13,1 0 0,-1-1 1,-1 1-1,1 0 0,-1-1 1,-1 1-1,0-1 0,0 1 1,0-1-1,-1 1 0,-4-11 1,5 18-2,0 1 0,0-1 0,0 1 0,0-1 0,0 1 0,0-1 1,0 1-1,0 0 0,0 0 0,0-1 0,0 1 0,0 0 0,0 0 0,0 0 0,0 0 1,-1 0-1,1 0 0,0 0 0,0 1 0,0-1 0,0 0 0,0 1 0,0-1 0,0 0 1,0 1-1,0-1 0,0 1 0,0 0 0,-1 0 0,-35 23 261,31-19-207,-30 20 516,-48 45 0,74-61-439,0 0 0,1 1-1,0 0 1,1 1 0,0 0 0,0 1-1,2-1 1,-1 1 0,-5 15-1,12-25-129,-1-1-1,0 1 0,1 0 0,-1 0 0,1 0 0,0 0 0,-1 0 0,1 0 0,0 0 1,0 0-1,0 0 0,1 0 0,-1 0 0,0 0 0,1 0 0,-1 0 0,1 0 0,0-1 0,0 1 1,0 0-1,-1 0 0,2-1 0,1 4 0,-1-3 10,1 0 1,-1 0-1,1 0 0,0-1 0,0 1 1,0-1-1,0 0 0,0 1 0,0-1 1,0-1-1,1 1 0,-1 0 1,3 0-1,13 0 72,0-1 0,-1 0 0,36-6 0,-49 5-107,75-17 36,-66 13-59,1 1-1,0 0 1,1 1-1,-1 1 1,1 0-1,-1 1 1,21 2-1,-36-1 23,1 0-1,0 0 0,-1 0 1,1 0-1,-1 0 0,1 0 1,-1 0-1,1 0 0,-1 1 1,1-1-1,-1 0 0,1 0 1,-1 1-1,1-1 0,-1 0 1,1 1-1,-1-1 0,1 0 1,-1 1-1,0-1 0,1 1 1,-1-1-1,0 1 0,1-1 1,-1 1-1,0-1 0,0 1 1,1-1-1,-1 1 0,0-1 1,0 1-1,0 0 0,-7 21-42,-27 23 151,30-40-81,-58 72 432,3 2 1,4 2-1,4 3 0,3 3 1,4 1-1,4 2 0,-35 118 1,67-181-373,1 1 1,2-1-1,1 1 1,1 0-1,1 0 1,2 1 0,1-1-1,1 0 1,6 30-1,-5-41-35,2 0 0,0 0-1,1-1 1,1 1 0,0-1 0,1-1-1,1 1 1,0-1 0,1-1 0,1 0-1,0 0 1,1-1 0,0-1 0,1 0-1,23 17 1,-7-11-188,0-1 0,0-2 0,2-1 0,0-1 0,0-1-1,1-2 1,0-2 0,65 10 0,-48-13-199,1-2 0,-1-2 0,0-2 0,0-3 0,71-13 0,-102 13-1172,0 0 0,0-1-1,0-1 1,-1-1 0,28-14 0,-36 15 244,-1 1 1,0-1 0,0-1 0,0 1 0,-1-1 0,0 0-1,0-1 1,-1 0 0,0 0 0,0 0 0,-1-1 0,5-10-1,4-14-2498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40.2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4 2324,'-22'17'29456,"37"-12"-30201,18 0 604,-1-5-4377,-26-1 2625,0 0 0,0 0 0,-1 0 1,1-1-1,-1 0 0,1 0 0,-1-1 1,1 1-1,4-5 0,3-2-2447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40.7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60 896,'37'-6'7688,"0"7"-5603,-29 0-2344,-1-1 1,1 1-1,-1-1 1,1-1-1,-1 1 1,1-1-1,-1-1 1,0 0-1,1 0 1,8-3-1,63-31-4696,-63 28 3581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03.1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68 708,'14'-27'10272,"-12"23"-8990,0 0 1,-1 0-1,1 1 1,1-1-1,-1 0 1,0 1-1,6-6 1,-3 4 966,-5 5-2104,0 0 1,0 0 0,0 1-1,0-1 1,0 0-1,2 3 2622,-2-3-2622,1 0 1,-1 1 0,0-1-1,0 0 1,0 0-1,1 0 1,-1 0 0,0 0-1,0 0 1,0 0 0,1 0-1,-1 0 1,0 0-1,0 0 1,0 0 0,1 0-1,2-2 2622,-3 2-2622,0 0 1,0-1-1,9 22-936,44 108 992,-35-80-182,24 47 0,-13-41-827,34 100-1,-57-125-381,-13-10-4062,6-19 4538,0 1-1,-1-1 0,1 0 0,-1 0 1,0 0-1,1 0 0,-1-1 0,0 1 0,1 0 1,-1-1-1,0 1 0,0-1 0,1 1 1,-1-1-1,0 0 0,0 0 0,0 0 1,1 0-1,-1 0 0,0 0 0,0-1 1,0 1-1,1 0 0,-4-2 0,-4 0-2362,-2 0 195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03.7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651 48 892,'13'-31'5856,"-7"15"6201,-8 21-11729,0 1 1,1 0-1,0-1 1,0 1-1,0 0 0,1 0 1,0 0-1,0-1 1,0 1-1,1 0 0,1 10 1,0-9-209,-1 1 0,-1 0 0,1-1 0,-1 1 0,-1 0 0,-1 12-1,-4 36 250,6-47-324,-1 0 1,0 0-1,0 0 1,-1 0-1,-3 12 1,4-20-34,0 1 0,-1-1 1,1 0-1,0 0 0,-1 0 0,1 0 1,-1 0-1,1 0 0,-1 0 0,0-1 1,1 1-1,-1-1 0,0 1 0,0-1 1,1 1-1,-1-1 0,0 0 0,0 0 1,0 0-1,1 0 0,-1 0 0,0 0 0,0-1 1,1 1-1,-1 0 0,0-1 0,0 0 1,-2-1-1,-53-18 43,53 18-50,-19-10 2,22 11-6,1 1 1,-1 0 0,1 0 0,-1 0 0,1 0-1,-1 0 1,1-1 0,-1 1 0,1 0 0,-1 0 0,1-1-1,0 1 1,-1 0 0,1-1 0,0 1 0,-1 0 0,1-1-1,0 1 1,-1-1 0,1 1 0,0 0 0,0-1 0,-1 1-1,1-1 1,0 1 0,0-1 0,0 1 0,0-1-1,0 1 1,0-1 0,-1 1 0,1-1 0,0 1 0,0-1-1,1 0 1,-1 0-2,1 1-1,-1-1 1,1 0-1,0 1 0,-1-1 1,1 1-1,0-1 1,-1 1-1,1-1 1,0 1-1,0 0 1,0-1-1,-1 1 0,1 0 1,0-1-1,0 1 1,0 0-1,0 0 1,0 0-1,-1 0 0,1 0 1,0 0-1,0 0 1,0 0-1,0 0 1,0 0-1,-1 1 1,1-1-1,0 0 0,0 1 1,0-1-1,-1 0 1,1 1-1,0-1 1,0 1-1,-1-1 0,1 1 1,0-1-1,-1 1 1,1 0-1,0-1 1,-1 1-1,1 0 1,0 1-1,0-1 6,0 1 1,-1 0-1,1-1 0,0 1 1,-1 0-1,1 0 0,-1-1 1,1 1-1,-1 0 0,0 0 1,0 0-1,0-1 0,0 1 1,0 0-1,0 0 0,-1 0 1,1-1-1,0 1 0,-1 0 1,0 1-1,-6 8 109,-1 0 1,0-1-1,0 0 0,-1 0 1,-1-1-1,1 0 1,-1-1-1,-1 0 0,-15 9 1,-19 8 215,-49 20 1,48-24-284,45-20-72,-108 45 241,99-42-781,1-1 1,-1-1-1,0 1 1,0-2-1,0 1 1,0-1-1,-1-1 1,1 0-1,-14-2 1,22 2 94,1 0 1,-1-1-1,1 0 1,0 1-1,-1-1 1,1 0-1,0 1 1,-1-1-1,1 0 1,0 0-1,0 0 1,0 0-1,0-1 1,0 1-1,0 0 1,0 0-1,0 0 1,0-1-1,0 1 1,1-1-1,-1 1 1,1 0-1,-1-1 1,1 1-1,-1-1 1,1 1-1,0-1 1,0 1-1,0-1 1,0 0-1,0 1 1,0-1-1,0 1 1,0-1-1,1 1 1,-1-1-1,0 1 1,2-3-1,2-5-2402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04.1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454 48 1012,'5'-5'1433,"-1"1"-361,0-1 1,1 2-1,-1-1 0,1 0 1,-1 1-1,1 0 0,0 0 0,0 0 1,0 1-1,1-1 0,-1 1 1,10-2-1,-14 4-985,-1 1 0,1-1 1,-1 0-1,1 0 0,-1 1 0,1-1 1,-1 0-1,1 1 0,-1-1 0,1 1 1,-1-1-1,1 1 0,-1-1 0,0 1 1,1-1-1,-1 1 0,0-1 0,1 1 1,-1-1-1,0 1 0,0-1 0,1 1 1,-1 0-1,0-1 0,0 1 0,0-1 1,0 1-1,0 0 0,0-1 0,0 1 1,0-1-1,0 1 0,0 0 0,0-1 1,-1 1-1,1-1 0,0 1 0,0 0 1,-1-1-1,1 1 0,0-1 0,0 1 1,-1-1-1,1 1 0,-1 0 0,-14 29 1077,4-16-949,0 1 0,-1-1-1,-1-1 1,0 0 0,-1-1 0,0-1 0,0 0 0,-2-1-1,1 0 1,-20 8 0,9-6-173,0-1-1,-1-2 1,0 0-1,0-2 1,-52 7-1,73-13-38,1-1-1,-1 0 1,0 0 0,0 0-1,1-1 1,-1 0-1,0 0 1,1-1 0,-1 1-1,1-1 1,-1 0 0,1-1-1,0 1 1,0-1-1,-6-4 1,8 5 4,1-1-1,-1 1 1,1 0-1,0-1 1,0 1-1,0-1 1,0 0 0,0 0-1,0 1 1,1-1-1,0 0 1,-1 0 0,1-1-1,0 1 1,0 0-1,1 0 1,-1 0-1,1-1 1,0 1 0,0 0-1,0-1 1,0 1-1,0 0 1,1-1-1,-1 1 1,1 0 0,1-5-1,-2 7 2,1 1 0,-1-1 1,0 0-1,0 0 0,0 0 0,0 1 0,1-1 0,-1 0 0,0 0 0,0 1 0,1-1 0,-1 0 0,1 1 1,-1-1-1,1 0 0,-1 1 0,1-1 0,-1 0 0,1 1 0,0-1 0,-1 1 0,1-1 0,0 1 1,-1 0-1,1-1 0,0 1 0,0 0 0,-1-1 0,1 1 0,1 0 0,-1 0-14,0 1 0,0 0-1,0-1 1,0 1 0,0 0 0,0 0-1,0 0 1,0-1 0,0 1-1,0 0 1,0 0 0,0 1 0,-1-1-1,1 0 1,0 0 0,0 1 0,3 6-419,-1 1 0,1-1 0,-2 1 0,4 13 0,-6-16-485,0 0-1,0 1 1,0-1-1,-1 0 1,0 1-1,-1-1 1,1 0 0,-1 0-1,0 0 1,-1 0-1,0 0 1,0-1-1,0 1 1,0-1 0,-1 0-1,0 0 1,0 0-1,-9 9 1,-11 11-2732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05.1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1306 50 1196,'27'-11'4646,"-17"7"-2588,0 0 0,0 0 0,0-1 1,-1-1-1,15-10 703,-34 23 433,-25 11-2570,4-1-586,-20 15 108,1 2-1,-46 40 1,96-73-147,-1-1 1,1 0-1,0 0 1,-1 0-1,1 1 1,0-1 0,0 0-1,-1 1 1,1-1-1,0 0 1,0 1-1,0-1 1,0 0-1,-1 0 1,1 1-1,0-1 1,0 1-1,0-1 1,0 0 0,0 1-1,0-1 1,0 0-1,0 1 1,0-1-1,0 0 1,0 1-1,0-1 1,0 1-1,0-1 1,0 0-1,1 1 1,-1-1 0,0 0-1,0 1 1,15 10-14,38 7 1,-15-5 26,-36-12-9,-1-1 0,1 1 1,-1 0-1,0-1 0,1 1 0,-1 0 1,0 0-1,1 0 0,-1 0 1,0 0-1,0 0 0,0 0 0,0 1 1,0-1-1,0 0 0,-1 0 0,1 1 1,0-1-1,0 1 0,-1-1 1,1 0-1,-1 1 0,0-1 0,1 1 1,-1 0-1,0 2 0,0-1 7,-1 0-1,0 0 1,0-1-1,0 1 0,-1 0 1,1-1-1,0 1 1,-1-1-1,0 1 1,0-1-1,1 0 0,-1 0 1,-4 3-1,-7 6 64,0 0 0,-1-1 0,-29 15 0,0-5-35,0-2 0,-1-2 1,-1-2-1,0-2 0,-1-2 0,0-2 0,-1-1 0,-83-1 0,129-6-40,-1 1 0,1-1 0,0 0 0,-1 0-1,1 0 1,-1 0 0,1 0 0,-1 0 0,1 0 0,-1 0 0,1-1-1,0 1 1,-1 0 0,1-1 0,0 1 0,-1-1 0,1 0 0,0 1-1,0-1 1,-1 0 0,1 0 0,0 0 0,0 0 0,0 0 0,0 0-1,0 0 1,-1-2 0,2 1-10,0 1 1,1-1-1,-1 0 0,1 0 1,-1 0-1,1 1 0,-1-1 1,1 0-1,0 0 0,0 1 1,0-1-1,0 1 0,0-1 0,0 1 1,1-1-1,-1 1 0,2-2 1,11-10-152,1 1 0,30-21-1,-38 29 118,31-19-79,-37 23 124,0-1 0,1 0 0,-1 0 0,0 1 0,1-1 0,-1 1 0,0-1 1,1 1-1,-1 0 0,1-1 0,-1 1 0,1 0 0,-1 0 0,1 0 0,-1 0 0,0 0 0,1 0 0,-1 1 0,1-1 0,-1 0 0,1 1 0,0 0 0,0 1 6,-1-1 0,0 1 0,0 0-1,0 0 1,-1 0 0,1 0 0,0 0 0,-1 0-1,1 0 1,-1 0 0,0 0 0,1 0-1,-1 1 1,0-1 0,0 0 0,-1 0-1,1 0 1,0 0 0,-1 0 0,1 0-1,-1 0 1,0 0 0,0 0 0,0 0-1,0 0 1,0 0 0,-2 2 0,-33 49 336,11-26-62,0-1 1,-2-2-1,-1-1 1,-53 34-1,11-15 67,-77 33 0,115-62-914,-1 0 0,0-2 0,-55 11 0,23-11-4608,-1-4-5110,45-5 6673,3 2 133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03.7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507 129 280,'8'-32'12074,"11"2"-6694,33-19-2893,-32 31-839,-21 24-1412,0 0-1,-1 0 0,0-1 0,0 1 1,-1-1-1,0 0 0,-4 7 1,-26 24 241,-2-2 1,-45 35-1,-89 48-2556,148-105 683,0-1 0,-24 8-1,-94 24-10378,98-32 8086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05.4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64 2568,'68'-20'23447,"-62"17"-19858,12-28-27349,-13 21 20328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05.7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 14 1528,'-1'-13'18224,"0"22"-18940,1-8 584,0 1 0,-1-1 0,1 0 0,-1 0 1,1 0-1,-1 0 0,1 1 0,-1-1 0,1 0 0,-1 0 1,0 0-1,0 0 0,0-1 0,1 1 0,-1 0 1,0 0-1,0 0 0,0-1 0,0 1 0,0 0 0,-1-1 1,1 1-1,0-1 0,0 1 0,0-1 0,0 0 0,-1 1 1,1-1-1,-2 0 0,-46 5-7713,32-4 4423,0 1 1052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06.1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30 824,'16'-17'10791,"-2"5"204,-12 13-10927,-1 0-1,0 0 1,0 0 0,0 1 0,-1-1-1,1 0 1,0 1 0,0-1 0,-1 1-1,1-1 1,-1 1 0,1-1 0,-1 1-1,0-1 1,1 1 0,-1 2 0,0-3-240,7 24-1493,-3-18-3073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06.4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 94 1440,'7'-26'5164,"-6"20"-3817,0 0 0,0 0-1,1 0 1,0 0 0,0 0 0,1 0 0,-1 1-1,1-1 1,7-8 0,-7 18-1036,0 1 0,-1-1 0,1 1 0,-1 0 0,0 0 0,0 0 0,-1 0 0,2 6 0,2 19-28,-1-1 1,-2 1 0,-1 0-1,-4 43 1,1 0-288,2-46-785,-1 0 1,-10 50 0,-10-14-4824,17-55 3602,0 0-1,0 0 1,-1 0 0,-1-1 0,-6 8 0,1-3-1049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07.5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1024 25 1552,'2'-2'714,"-1"0"0,0 1 0,1-1 0,-1 0-1,1 0 1,0 1 0,-1-1 0,1 1 0,0 0 0,0-1 0,0 1 0,0 0-1,0 0 1,0 0 0,0 1 0,1-1 0,-1 0 0,3 0 0,-4 2-597,0-1 0,0 0 1,1 1-1,-1-1 0,0 1 0,0-1 1,1 1-1,-1 0 0,0-1 0,0 1 1,0 0-1,0 0 0,0 0 1,0 0-1,0 0 0,-1 0 0,1 0 1,0 0-1,0 0 0,-1 0 0,1 1 1,-1-1-1,1 0 0,-1 0 1,1 1-1,-1-1 0,0 0 0,0 1 1,1-1-1,-1 0 0,0 1 1,0-1-1,-1 2 0,4 22 56,-1 0-1,-1 0 1,-1 0-1,-1 0 1,-2 0-1,0 0 1,-12 40-1,15-63-172,0 0 1,-1 0-1,1 0 0,-1 0 0,0 0 0,0 0 0,1 0 0,-1-1 1,0 1-1,-1 0 0,1 0 0,0-1 0,0 1 0,-1-1 1,1 1-1,-1-1 0,1 0 0,-1 1 0,0-1 0,1 0 1,-1 0-1,0 0 0,0 0 0,0 0 0,0-1 0,0 1 1,0-1-1,0 1 0,0-1 0,0 0 0,0 1 0,0-1 0,0 0 1,0 0-1,0-1 0,0 1 0,0 0 0,0-1 0,-3 0 1,1-1-59,0 0 0,-1 0 0,1-1 0,0 0 0,0 0 0,0 0 0,1 0 0,-1 0 0,1-1 1,0 1-1,0-1 0,0 0 0,0 0 0,1 0 0,-4-8 0,1 0-182,1-1 0,0 1 1,1-1-1,0 0 0,1 1 0,1-1 0,0 0 0,1 0 1,0 0-1,1 0 0,0 0 0,1 0 0,1 0 0,7-24 0,-17 56 689,-1-1 0,-2 0 0,0-1-1,0 0 1,-2 0 0,0-1 0,-1-1-1,-27 26 1,29-31-384,-1 0 1,0-1-1,-1 0 1,0-1-1,-1 0 1,1-1-1,-2-1 0,1 0 1,0-1-1,-1 0 1,0-1-1,-22 2 1,34-6-65,1 0 0,-1 0-1,1 0 1,-1 0 0,1-1 0,-1 1 0,1-1 0,0 0 0,-1 0 0,1 0 0,0 0 0,0 0 0,-1 0 0,1 0 0,0-1 0,0 1 0,0-1 0,1 0 0,-1 1 0,0-1 0,1 0 0,-1 0 0,1 0 0,-1 0 0,1 0 0,0-1-1,0 1 1,0 0 0,-1-3 0,1 2-1,0 0-1,-1-1 0,0 1 0,0 0 1,0 0-1,0 1 0,0-1 0,-1 0 1,1 1-1,-1-1 0,1 1 0,-1 0 1,0 0-1,0 0 0,0 0 0,0 0 1,0 1-1,-5-2 0,1 2-6,-1-1 0,1 2 0,-1-1 0,1 1-1,-1 0 1,1 1 0,-1 0 0,1 0 0,-1 0-1,1 1 1,0 0 0,0 1 0,0 0 0,0 0 0,0 0-1,1 1 1,-1 0 0,-9 8 0,12-9 35,1 0 0,-1 0 0,1 0 0,0 0 0,0 1 0,1 0 0,-1-1 0,1 1 0,0 0 0,0 0 0,0 1 0,0-1 0,1 0 0,-1 1 0,1-1 0,0 1 0,1-1 0,-1 1 0,1-1 0,0 1 0,0-1 0,0 1 0,1-1 0,-1 1 0,1-1 0,0 1 0,1-1 0,-1 0 0,1 1 0,0-1 0,4 8 0,-2-6 24,1-1 0,0 1-1,-1-1 1,2 0 0,-1 0-1,1 0 1,-1-1-1,1 0 1,1 0 0,10 6-1,77 29 63,-71-31-120,7-1 22,-54-9 150,1 2-140,1 0-1,-1 2 1,1 1 0,0 1 0,-23 7 0,32-7 15,0 1 1,0 1 0,0 0 0,1 1 0,0 1 0,0-1 0,1 2 0,0 0 0,-12 12 0,11-8 220,1 0 1,1 0-1,0 1 1,1 1-1,1-1 1,0 1-1,1 1 1,1-1-1,-8 28 1,0 15 834,-9 84 1,1-2 221,9-84-686,-36 99 1,38-133-447,8-19-154,1 1 0,0 0 0,0 0 0,0 0 1,1 0-1,0 1 0,-1-1 0,1 0 0,-1 9 1,2-13-54,43-14-2879,-42 14 2743,70-26-9081,-59 22 5782,1 1 0,-1 0 1,23-2-1,-17 5 44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07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33 448,'16'-12'11729,"4"3"-4299,25 0-1142,50 7-8318,-64 2 3581,62 3-2417,-1-1-3861,-3-6-8943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09.1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1403 70 2208,'16'-36'13401,"-7"25"-8914,-9 11-4411,1 0 0,-1 0 1,0-1-1,0 1 0,0 0 1,1 0-1,-1 0 0,0 0 1,0 0-1,0 0 0,1 0 1,-1 0-1,0 0 0,0 1 1,0-1-1,0 0 0,1 0 1,-1 0-1,0 0 0,0 0 1,0 0-1,0 0 0,1 0 1,-1 0-1,0 0 0,0 1 0,0-1 1,0 0-1,0 0 0,0 0 1,1 0-1,-1 0 0,0 1 1,0-1-1,0 0 0,0 0 1,0 0-1,0 1 0,0-1 1,0 0-1,0 0 0,0 0 1,0 0-1,0 1 0,0-1 1,0 0-1,0 0 0,0 0 1,0 1-1,0-1 0,17 86 1022,14 83-1032,-31-167-103,1 0 0,-1-1 0,0 1 0,1 0 0,-1 0-1,0-1 1,0 1 0,0 0 0,0 0 0,0-1 0,-1 1-1,1 0 1,0-1 0,-1 1 0,0 0 0,1-1 0,-1 1-1,0 0 1,-1 1 0,1-3-16,1 0 1,-1 0-1,0 0 1,0 0-1,0 0 0,0 0 1,0 0-1,0 0 0,0 0 1,1 0-1,-1-1 1,0 1-1,0 0 0,0-1 1,1 1-1,-1 0 0,0-1 1,0 1-1,1-1 0,-1 1 1,0-1-1,1 0 1,-1 1-1,0-1 0,0 0 1,-6-6-250,1 0 1,0-1-1,0 1 0,1-1 1,-8-14-1,-1-11-298,4 13 241,1 0-1,1-1 1,0-1-1,2 1 1,0-1 0,2-1-1,-3-25 1,9 26 943,-4 39 844,-2 1-1151,-1 1 0,-1-1 0,0 0 0,-2 0 0,0-1 0,0 0 0,-2 0 0,0-1 0,-1-1 0,-24 28 0,19-26-194,0-1 0,-1-1 0,-1 0 0,0-1 0,-1-1 0,0 0 0,-1-2 0,-39 17-1,45-23-75,-1-1 0,0 0 0,0-1 0,0 0 0,-16 0 0,26-3-22,0 0 0,0 0 0,0 0 0,1 0 0,-1-1 0,0 1 0,1-1 0,-1 0 0,0-1 0,1 1 0,-1-1 0,1 0 0,0 0 0,-1 0 0,1-1 0,0 0 0,0 0 0,1 0 0,-1 0-1,-3-4 1,5 3-43,0 1-1,0-1 1,0 0-1,1 1 0,-1-1 1,1 0-1,0 0 0,1 0 1,-1 0-1,0 0 1,1 0-1,0 0 0,0 0 1,0 0-1,1 0 0,-1 0 1,1 0-1,0 0 1,0 0-1,1 0 0,2-6 1,5-9-223,0 1 0,1 0 0,14-17 0,-13 17 76,-4 8 130,1-1 0,-1 1 0,1 1 0,1-1 1,0 1-1,16-11 0,-25 19 78,0 1 1,1 0-1,-1 0 0,0 0 0,1-1 1,-1 1-1,0 0 0,1 0 0,-1 0 1,0 0-1,1 0 0,-1 0 0,0-1 1,1 1-1,-1 0 0,1 0 0,-1 0 0,0 0 1,1 1-1,-1-1 0,0 0 0,1 0 1,-1 0-1,1 0 0,-1 0 0,0 0 1,1 1-1,-1-1 0,0 0 0,1 0 1,-1 0-1,0 1 0,0-1 0,1 0 1,-1 0-1,0 1 0,0-1 0,1 1 0,4 19 169,-6 19 218,-3-21-227,-2-1 0,0 0 1,-1-1-1,-1 1 0,0-1 0,-1-1 0,-1 1 0,0-2 0,-1 1 0,-25 23 0,25-27-127,-1 0 0,-1 0 0,0-1 0,-1-1 0,0 0 0,0-1 0,0-1 0,-1 0 0,0-1 0,-1 0 0,0-2 0,-18 4 0,30-7-54,1 0-1,-1-1 0,0 0 0,1 1 1,-1-1-1,1-1 0,-1 1 0,1-1 1,-1 1-1,1-1 0,-1 0 0,1 0 1,-1 0-1,1-1 0,0 1 0,0-1 1,0 0-1,0 0 0,0 0 0,0 0 1,0 0-1,1-1 0,-1 1 0,1-1 1,-1 0-1,1 0 0,-2-3 0,0-2-127,1 1-1,0-1 0,0-1 0,0 1 1,1 0-1,1 0 0,-1-1 1,1 1-1,0-1 0,1-9 1,1 15 124,-1 0 1,0 0 0,0-1 0,-1 1-1,1 0 1,-1 0 0,0-1 0,1 1-1,-3-4 1,2 7 25,1-1-1,-1 1 0,0-1 0,1 1 1,-1-1-1,0 1 0,0-1 1,0 1-1,1 0 0,-1 0 1,0-1-1,0 1 0,0 0 1,0 0-1,0 0 0,1 0 0,-1 0 1,0 0-1,0 0 0,0 0 1,0 0-1,0 1 0,0-1 1,1 0-1,-1 0 0,0 1 1,0-1-1,0 1 0,1-1 0,-1 0 1,0 1-1,0 0 0,1-1 1,-1 1-1,1-1 0,-2 2 1,-118 88 279,6-4-128,79-62-720,-78 45 1169,55-41-3875,-2-11-5871,49-18 2927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09.5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1 115 952,'21'-12'2620,"1"1"0,33-12 0,-7 7-2772,61-10 1,-68 12-1574,-17 1-2673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09.8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144 273 232,'2'-10'1741,"0"1"0,1-1 0,0 1 0,5-11 0,22-37 2710,1-4-1271,-22 39-2320,-7 14-473,1-1 0,1 1-1,0 0 1,0 0-1,0 0 1,1 1 0,8-12-1,-11 24-189,-1 0 0,0 0 0,-1 0 0,1 0 0,-1 0-1,-1 8 1,-9 32 92,-1 0-1,-3-1 0,-2-1 0,-34 67 0,15-32-700,24-52-1729,-27 43 0,33-61 533,-1 1 0,0-1-1,-1-1 1,1 1 0,-1-1 0,-1-1-1,1 1 1,-15 8 0,7-7-1256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10.1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562 0 2248,'-6'3'9850,"-19"13"-3990,-7 8-4074,-122 87-298,132-97-3182,-1-2 0,0 0 0,-1-2 0,0-1 0,-36 10 0,-48 3-5182,48-10 3488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6:53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1920,'23'2'11445,"0"3"-4177,5 3-2506,12 7-2443,-2-1-1172,31 4-1689,-76-46-21404,-2 18 18329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05.1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401 353 1188,'9'-5'917,"0"0"-1,0 0 1,-1-1 0,0-1 0,0 1-1,-1-1 1,0-1 0,0 1-1,0-1 1,-1 0 0,0-1-1,-1 1 1,7-15 0,-4 5 90,0 0 0,-2-1 0,0 1 0,0-2 0,-2 1 0,2-20 0,-6 36-942,1 1 1,-1 0-1,0 0 0,0-1 0,0 1 0,0 0 0,0 0 0,0-1 0,-1 1 1,1 0-1,-1 0 0,0 0 0,1-1 0,-1 1 0,0 0 0,0 0 0,-1 0 1,1 0-1,0 1 0,-1-1 0,1 0 0,-1 0 0,1 1 0,-3-2 1,0 1-20,1 0 1,-1 0-1,0 1 1,0-1 0,0 1-1,0 0 1,0 1-1,0-1 1,0 1 0,0-1-1,0 1 1,-6 1-1,-7 1-12,0 0 0,1 2 0,-1 0 0,1 0 0,-24 12 0,6-1-3,1 3 1,1 0 0,1 2-1,-33 27 1,50-35-28,-1 1 0,2 0 0,0 1 0,0 0-1,2 1 1,-1 1 0,2 0 0,0 0 0,-13 33 0,21-45-4,0 0-1,1 0 1,0 0-1,0 0 0,0 0 1,0 1-1,1-1 1,-1 0-1,1 0 1,0 1-1,1-1 1,-1 0-1,1 0 1,0 0-1,0 0 1,0 1-1,0-1 0,1 0 1,2 4-1,-2-4 2,1-1-1,0 0 0,0 0 1,0-1-1,0 1 0,0-1 1,0 1-1,1-1 0,-1 0 1,1 0-1,0-1 0,0 1 1,-1-1-1,1 0 0,0 0 1,0 0-1,0 0 0,0-1 1,0 1-1,6-1 0,15-1-1,0 0 1,0-1-1,-1-2 0,1 0 0,-1-2 0,0-1 0,0 0 1,43-22-1,-41 16-41,-1 0 0,-1-2 1,0-1-1,-1-1 0,-1-1 1,0 0-1,30-36 0,-42 41-23,0-1 0,-1 0-1,-1 0 1,0-1-1,10-28 1,-15 35 49,0-1-1,0 0 1,-1 0 0,0 1-1,-1-1 1,0 0 0,0-1 0,-1 1-1,0 0 1,-1 0 0,0 0 0,-3-11-1,4 19 15,0 1 0,0-1-1,0 1 1,0-1 0,0 1-1,0-1 1,0 1 0,0-1-1,-1 1 1,1-1 0,0 1-1,0-1 1,-1 1 0,1 0-1,0-1 1,0 1-1,-1-1 1,1 1 0,0 0-1,-1-1 1,1 1 0,-1 0-1,1 0 1,0-1 0,-1 1-1,1 0 1,-1 0 0,1-1-1,-1 1 1,1 0 0,-1 0-1,1 0 1,-1 0 0,1 0-1,-1 0 1,1 0 0,-1 0-1,1 0 1,-1 0-1,1 0 1,-1 0 0,0 0-1,-18 21 0,-11 35 89,15-16-23,2 1 0,2 0 0,-9 58 1,-4 131 347,-3 18 180,22-215-360,-2 0 0,-1-1 0,-2 0 0,-17 38-1,21-58-119,0 0-1,0-1 0,-1 0 0,-1 0 0,0-1 1,0 1-1,-1-2 0,-1 1 0,1-2 0,-1 1 1,-1-1-1,1 0 0,-22 10 0,24-14-93,1-1-1,0-1 0,-1 1 1,1-1-1,-1-1 1,0 1-1,0-1 0,1-1 1,-1 1-1,0-2 1,0 1-1,0-1 0,0 0 1,1 0-1,-1-1 1,0 0-1,1 0 0,-1-1 1,1 0-1,0 0 1,0-1-1,0 0 1,1 0-1,-7-6 0,5 3-36,-1 0-1,2 0 1,-1-1 0,1 0-1,0 0 1,1-1-1,0 0 1,0 0-1,1-1 1,0 0-1,1 1 1,0-1 0,1-1-1,0 1 1,0-1-1,-2-20 1,4 13-94,1-1 1,1 0-1,0 1 1,2-1-1,0 1 1,0 0-1,2 0 1,1 0 0,0 1-1,1-1 1,0 2-1,2-1 1,19-29-1,-11 23-1161,1 0 1,1 2-1,24-22 0,-9 13-6418,49-33 0,-69 54 4869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11.2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335 17 1000,'16'-13'13104,"-5"9"-6740,-10 6-6235,1-1-1,-1 1 1,1 0-1,-1-1 0,1 1 1,-1 0-1,0 0 0,0 0 1,0 0-1,0 0 1,0 1-1,0-1 0,-1 0 1,1 3-1,3 4-40,0 1 0,1-1 0,0 0 1,0 0-1,1 0 0,0-1 0,1 0 0,0 0 0,0-1 0,1 1 0,-1-2 1,1 1-1,1-1 0,0 0 0,-1-1 0,15 6 0,-5-3-45,1-2 0,0 0-1,0-1 1,0-1 0,0-1 0,1 0-1,35-1 1,-54-2 56,-35 5 423,1-2-345,12 5-76,-1 1-1,2 1 1,-1 1 0,1 1 0,1 1 0,0 0 0,1 1 0,0 1 0,1 1 0,1 1 0,1 0 0,0 1 0,1 0 0,1 1 0,-15 30-1,24-42-188,-1-1-1,1 1 1,-1-1-1,0 0 1,-1-1-1,1 1 0,-1-1 1,0 0-1,-1 0 1,1-1-1,-1 0 0,0 0 1,0-1-1,0 0 1,0 0-1,-1 0 1,1-1-1,-1 0 0,1-1 1,-1 0-1,0 0 1,0 0-1,0-1 1,1 0-1,-12-2 0,11 1-642,-1-1 0,1 0 0,0 0-1,0-1 1,0 0 0,-11-5-1,12 4-441,1 0-1,-1-1 0,1 0 0,-1 0 1,2 0-1,-1-1 0,-6-7 0,9 9 358,0-1-1,0 1 0,0-1 0,0 0 1,1 0-1,0 0 0,0 0 0,-1-9 1,0-1-996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11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 53 1620,'3'-11'1599,"1"-16"2898,-11 12 1926,4 19-5775,1-1 0,-1 1-1,1 0 1,0 0 0,0 1-1,1-1 1,-2 6-1,-23 95 1713,-18 148 0,41-216-2440,-9 64-148,10-94-322,0 1 1,0-1-1,-1 1 0,0-1 1,-6 12-1,7-16-347,-1 0 0,0 0-1,-1 0 1,1 0 0,0 0 0,-1-1 0,0 0 0,1 1 0,-1-1 0,0-1-1,0 1 1,0 0 0,0-1 0,-1 0 0,1 0 0,0 0 0,-6 0 0,3 0 33,-12 3-2014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12.2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981 418 1320,'0'-3'470,"1"0"-1,-1-1 1,1 1 0,0 0 0,0 0-1,0 0 1,0 1 0,1-1-1,-1 0 1,1 0 0,0 1-1,0-1 1,0 1 0,0-1-1,0 1 1,0 0 0,1 0-1,-1 0 1,1 0 0,4-2-1,9-5 611,0 0-1,25-9 0,-14 6 277,-19 8-1022,-1 1 0,1 0 1,0 0-1,1 0 0,12-1 0,-20 3-305,0 1 0,0 0 0,0 0 0,0 0 0,0 0 0,0 0 0,0 0 0,0 1 0,0-1 0,0 0 0,-1 0 0,1 1 0,0-1 0,0 0 0,0 1 0,0-1 0,0 1 0,0-1 0,-1 1 0,1 0 0,0-1 0,0 2 0,0-1-10,0 1-1,-1 0 1,1-1-1,-1 1 1,0-1-1,0 1 0,1 0 1,-1-1-1,0 1 1,0 0-1,-1-1 1,1 1-1,0 0 1,0-1-1,-1 1 0,1 0 1,-1-1-1,-1 3 1,-1 4 36,-2 1 0,1-1 0,-1 0 0,-1 0 0,0 0 0,0-1 0,0 1 0,-1-2 0,0 1 0,-9 6 0,-9 7-35,-48 26-1,60-39-10,0 0-1,-1-1 0,0-1 0,0-1 0,0 0 0,0 0 0,-1-2 0,0 1 0,1-2 0,-1 0 0,0-1 0,-21-2 0,30 1-7,0 0-1,0 0 0,0 0 1,0-1-1,0 0 0,0 0 1,1 0-1,-1-1 1,1 0-1,0 0 0,-1 0 1,2-1-1,-1 1 0,0-1 1,1 0-1,-1-1 0,1 1 1,0-1-1,1 0 0,-1 0 1,1 0-1,0 0 1,0-1-1,0 1 0,1-1 1,0 0-1,0 1 0,1-1 1,-1 0-1,1 0 0,1 0 1,-1-9-1,1-41 87,4 0 0,1 0 1,14-56-1,-8 45 474,-2 28 911,-4 35-514,-1 24-522,1 100 481,-6-1-1,-4 0 0,-23 124 0,22-208-850,-1 1 0,-2-1 1,-2-1-1,0 0 0,-3 0 1,-29 53-1,38-77-49,-1-1 1,-1 0-1,1 0 1,-1 0-1,-1-1 1,0 0-1,0 0 1,0-1-1,-1 0 1,0-1-1,-1 0 1,1 0-1,-1-1 1,0 0-1,0-1 1,-14 4-1,8-4-13,0-1 1,-1 0-1,0-1 1,1-1-1,-1-1 0,0 0 1,1-1-1,-1-1 0,0 0 1,-20-7-1,17 4-3,0-1 0,0-1-1,1 0 1,0-1 0,1-2-1,0 0 1,0 0 0,-18-16-1,29 20-20,1 0 0,-1 0 0,1-1 0,1 1 0,-1-1 0,1-1 0,0 1 0,1-1 0,0 0 0,0 0 0,0 0 0,1 0 0,1-1 0,-1 1 0,1-1 0,1 0 0,0 1 0,0-1 0,0 0 0,1 0 0,2-13 0,2-5-157,1-1 1,1 1-1,2 1 1,0-1 0,2 1-1,1 1 1,1-1 0,1 2-1,1 0 1,2 1 0,0 0-1,31-33 1,-29 38-641,1 0-1,1 1 1,1 0-1,36-20 1,39-25-10368,-58 37 4739,-18 13 3388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12.6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47 2276,'-2'-47'23918,"2"63"-23770,1-15-608,-1 1 0,0 0 0,0-1 0,0 1 0,0 0 0,0-1 0,0 1 0,-1 0 0,1-1 0,0 1 0,-1 0 0,1-1 0,-2 3 0,1-3-98,-1 0 1,1 1-1,-1-1 0,0 0 1,0 0-1,1 0 0,-1 0 0,0 0 1,0 0-1,0 0 0,0 0 1,0-1-1,0 1 0,0-1 1,-3 0-1,-50 8-6857,19-6 3887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13.7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1377 141 1244,'7'-4'20946,"-17"24"-19500,6-9-1035,-12 34 589,-25 45 0,35-79-988,0 1 0,-1-1 0,0-1 0,-1 1 0,0-1-1,-1-1 1,0 1 0,0-2 0,-12 9 0,18-15-17,0 0 0,1 0 0,-1-1 1,0 1-1,0-1 0,0 0 0,0 0 1,0 0-1,0 0 0,0-1 0,-1 1 1,1-1-1,0 0 0,0 0 1,0 0-1,-1 0 0,1 0 0,0-1 1,-6-1-1,4 0-44,0 0-1,0-1 1,1 1 0,-1-1 0,1 0-1,0-1 1,0 1 0,0-1 0,0 0 0,0 0-1,-3-5 1,-1-2-120,1 0 0,0-1-1,0 0 1,1 0 0,1-1 0,0 1-1,1-1 1,-5-24 0,6 2 12,2 1 0,1 0 0,2-1 0,13-65 0,-15 100 161,0-1-1,-1 1 1,1 0-1,0 0 1,0-1-1,0 1 1,0 0 0,0-1-1,0 1 1,0 0-1,0 0 1,0-1-1,0 1 1,0 0 0,0 0-1,0-1 1,0 1-1,0 0 1,0-1-1,0 1 1,0 0-1,1 0 1,-1-1 0,0 1-1,0 0 1,0 0-1,0 0 1,0-1-1,1 1 1,-1 0 0,0 0-1,0 0 1,0-1-1,1 1 1,-1 0-1,0 0 1,0 0-1,1 0 1,-1 0 0,0-1-1,0 1 1,1 0-1,-1 0 1,0 0-1,0 0 1,1 0 0,-1 0-1,0 0 1,1 0-1,-1 0 1,8 17 80,3 28 61,-8-5 4,-3-15-100,2 1-1,0-1 1,2 0-1,1 0 1,1 0-1,17 45 1,-16-58-32,-5-8-11,1-1 0,-1 0 0,0 1-1,-1-1 1,1 1 0,0-1 0,-1 1 0,0 0-1,0 0 1,0-1 0,0 6 0,-43-4 153,34-4-132,-76 6 9,-31 2-15,-138 30 1,114-2 90,-35 8 11,144-39-73,1-2 0,-1-1-1,-57-1 1,77-3 25,0 0-1,1 0 1,-1-1-1,0-1 1,1 0-1,-1 0 1,1 0-1,0-1 1,0-1-1,0 0 1,-13-10-1,19 13-26,0-1-1,0 1 1,0-1-1,1 0 1,-1 0 0,1 0-1,0 0 1,0-1-1,0 1 1,0 0-1,1-1 1,-1 1-1,1-1 1,0 0 0,0 1-1,0-1 1,1 0-1,-1 0 1,1 0-1,0 1 1,0-1-1,0 0 1,1 0 0,-1 0-1,1 1 1,0-1-1,0 0 1,0 0-1,1 1 1,-1-1 0,1 1-1,0 0 1,2-4-1,2-2-20,1 0-1,0 0 1,0 1-1,0 0 1,1 0-1,0 1 0,1 0 1,0 1-1,0-1 1,0 2-1,1-1 1,20-7-1,11-2-1507,81-20 0,-94 29 105,33-7-5083,-51 12 3993,0 0 1,-1 0-1,1 1 0,14 2 1,-11 1-891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14.0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0 126 1292,'29'15'9562,"8"-10"-4235,42-7-1619,-47 0-2940,42-1-1418,119-20 0,-157 15-2320,57-19 1,-66 16-535,-1 0 0,42-26 0,-35 16 794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14.3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1337 46 660,'0'-3'1014,"0"0"0,0 1 1,0-1-1,-1 1 0,1-1 0,-1 0 1,1 1-1,-1-1 0,0 1 0,-2-4 0,3 5-659,-1 0-1,0 0 0,0 0 0,1 0 0,-1 0 1,0 1-1,0-1 0,0 0 0,0 0 0,0 1 1,0-1-1,0 1 0,0-1 0,0 1 0,-1-1 1,-1 0-1,-2 1 18,-1-1 0,0 1 0,0 1 1,0-1-1,0 1 0,1 0 0,-11 3 0,2-1-571,-70 15 345,-257 50-2303,-3-15-3483,-6-12-2997,228-27 5677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15.6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2067 3 1492,'2'0'618,"1"-1"-1,-1 1 1,1-1 0,-1 1-1,1 0 1,-1 0 0,1 0-1,-1 0 1,1 0 0,-1 1-1,1-1 1,-1 1 0,1-1-1,-1 1 1,1 0 0,-1 0-1,0 0 1,3 2 0,0 1 24,-1-1 0,0 1 0,1 0 1,-1 0-1,-1 0 0,1 0 0,5 10 0,1 2-24,-2 1 1,0-1-1,10 36 0,-10-19-448,-2 1 1,-1 0-1,-2 0 1,-1 0-1,-4 49 1,1-14-37,1-68-131,0 0 0,0-1 0,0 1 0,1 0 0,-1 0 1,0 0-1,0 0 0,0 0 0,-1 0 0,1 0 0,0 0 0,0 0 1,0 0-1,-1 0 0,1 0 0,0 0 0,-1 0 0,1 0 0,-1 0 0,1-1 1,-1 1-1,0 0 0,1 0 0,-1-1 0,0 2 0,0-2-1,0-1 0,0 1 0,0 0 0,0-1 0,0 1 0,0-1 1,0 1-1,0-1 0,0 0 0,0 1 0,1-1 0,-1 0 0,0 0 0,1 1 0,-1-1 0,0 0 0,1 0 0,-1-1 0,-27-47-50,19 26-55,2 0-1,1-1 1,1 0 0,1 0 0,-2-37 0,-1-3-175,3 3 113,1 5 162,0 45 173,0 19 176,-4 26-200,-1 0-1,-2-1 1,-1 1 0,-2-2-1,-1 0 1,-18 31-1,28-58-127,0 0-1,-1 0 1,1 0-1,-1-1 1,0 1-1,0-1 1,0 0-1,-1-1 1,1 1-1,-1-1 1,0 0-1,-11 4 1,15-7-19,0 1 1,0 0 0,0-1 0,0 0 0,0 1 0,0-1 0,0 0 0,0 0-1,0 0 1,0 0 0,-1 0 0,1-1 0,0 1 0,0-1 0,0 1-1,0-1 1,0 0 0,0 0 0,1 0 0,-1 0 0,0 0 0,0 0-1,0 0 1,1 0 0,-1-1 0,1 1 0,-1-1 0,1 1 0,0-1 0,-1 0-1,1 0 1,0 1 0,0-1 0,0 0 0,0 0 0,1 0 0,-1 0-1,0 0 1,1 0 0,0 0 0,-1 0 0,1-4 0,-5-28-139,2-1 0,2-44 0,1 61 114,3 39 58,-2-19-27,0 1 0,0 0 0,-1-1 0,0 1 1,1 0-1,-1 0 0,0-1 0,0 1 1,-1 0-1,1 0 0,0 0 0,-1-1 0,0 1 1,-1 4-1,-4 5 12,0 0 0,-1-1 1,-1 1-1,0-1 0,0-1 0,-1 0 1,-1 0-1,1 0 0,-1-1 1,-1-1-1,0 0 0,0 0 0,-17 8 1,-16 6 67,-2-2 0,-60 18 1,101-36-87,3-2-2,1 1 0,-1 0 0,1-1 0,-1 1 0,0-1 1,1 1-1,-1-1 0,0 0 0,1 0 0,-1 0 0,0 0 0,1 0 0,-1 0 0,0 0 0,0 0 0,1-1 0,-1 1 0,1-1 0,-1 1 1,0-1-1,-2-1 0,3 1-3,1 0-1,-1-1 1,0 1 0,0 0 0,1-1 0,-1 1 0,0 0 0,1-1 0,0 1-1,-1-1 1,1 1 0,0-1 0,0 1 0,-1-1 0,1 1 0,0-1 0,1 1-1,-1-1 1,0-1 0,4-13-54,0 1 0,0 0 0,13-26 0,-9 22 10,10-31-240,-8 26 82,0-1 1,-2 0-1,-1-1 0,-1 0 1,-1 0-1,2-35 1,-7 61 206,0-1 0,0 1 1,0-1-1,0 1 0,0 0 1,0-1-1,-1 1 0,1-1 0,0 1 1,0-1-1,0 1 0,0-1 1,0 1-1,-1 0 0,1-1 1,0 1-1,0-1 0,-1 1 1,1 0-1,0-1 0,-1 1 1,1 0-1,0-1 0,-1 1 1,1 0-1,0 0 0,-1-1 1,1 1-1,-1 0 0,1 0 1,-1 0-1,1-1 0,0 1 1,-2 0-1,-18 4 25,-19 16 11,19-6-40,0 0 0,-24 24 0,37-31 2,0 0 1,1 0-1,0 1 1,0 0-1,0 0 0,1 0 1,1 1-1,-8 17 1,11-23-4,0 0 1,0 1-1,0-1 1,0 0-1,0 1 1,1-1-1,0 0 1,-1 1-1,1-1 1,1 1-1,-1-1 1,0 0-1,1 1 1,0-1-1,-1 0 1,1 0-1,1 1 1,-1-1-1,0 0 1,1 0-1,0 0 1,-1 0-1,1-1 1,4 5-1,0-2-19,0 0 0,1 0 0,0-1 0,0 0 1,0 0-1,1-1 0,-1 1 0,1-2 0,9 3 0,-14-4 14,0 0 0,0 0-1,0 0 1,0 0 0,0 0-1,-1 1 1,1-1 0,-1 1-1,1 0 1,-1 0 0,1 0-1,-1 0 1,0 0 0,0 0-1,2 4 1,-3-5 0,0 1 1,0 0 0,-1 0-1,1 0 1,-1-1-1,1 1 1,-1 0-1,0 0 1,1 0-1,-1 0 1,0 0-1,0 0 1,-1 0 0,1 0-1,0 0 1,-1 0-1,1-1 1,-1 4-1,-2-1 1,1 1 0,0-1 0,-1 1 0,0-1 0,0 0 0,0 0 0,-1 0 0,1-1 0,-1 1 0,0-1 0,0 0 0,0 0 0,0 0 0,-1-1 0,1 1 0,-9 2 0,3-1 4,0 0 0,0-2 0,0 1-1,0-1 1,0 0 0,-20 0 0,25-3-15,-1 1 1,1-1-1,-1 0 0,1 0 0,0 0 1,-1-1-1,1 0 0,0 0 0,0 0 1,0-1-1,0 0 0,1 0 1,-1 0-1,-6-6 0,8 6 19,1 1-1,0 0 0,0 0 1,-1 0-1,1 0 0,-1 0 1,1 1-1,-1-1 0,0 1 1,0 0-1,1 0 1,-1 0-1,0 0 0,0 0 1,0 1-1,-5-1 0,5 2 1,-1 0 0,1 0-1,0 0 1,0 0 0,0 1 0,-1 0-1,2-1 1,-1 1 0,0 1-1,0-1 1,1 0 0,-1 0-1,1 1 1,-4 4 0,-4 4 10,-1 0 1,-1-1 0,1 0-1,-2 0 1,1-2 0,-1 1-1,-1-2 1,0 0 0,0 0-1,0-1 1,0-1-1,-21 4 1,32-8-9,0-1 1,0 0-1,0-1 0,0 1 0,1 0 0,-1-1 1,0 0-1,0 0 0,0 0 0,0 0 0,1 0 1,-1 0-1,0-1 0,1 1 0,-1-1 0,1 0 1,0 1-1,0-1 0,-1 0 0,1-1 0,0 1 1,1 0-1,-1 0 0,-3-6 0,4 5 0,-1 0 0,0 1-1,-1-1 1,1 0 0,0 1 0,-1 0-1,0-1 1,1 1 0,-1 0 0,0 0-1,0 1 1,0-1 0,0 0 0,-4 0-1,4 1 12,0 1 0,0 0 0,0 0-1,0 1 1,-1-1 0,1 1 0,0-1-1,0 1 1,0 0 0,1 0 0,-1 0-1,0 0 1,0 1 0,0-1 0,1 1-1,-3 2 1,-43 35 209,37-28-102,-258 266 2346,206-207-2136,12-18-225,-2-2 0,-3-3-1,-2-2 1,-96 57 0,121-88-1214,31-14 867,1 1-1,0-1 1,0 1-1,0-1 1,-1 0-1,1 0 0,0 1 1,0-1-1,-1 0 1,1 0-1,0 0 1,0 0-1,-1 0 0,1-1 1,0 1-1,0 0 1,-1 0-1,1-1 1,0 1-1,0-1 0,0 1 1,-1-1-1,1 0 1,-1 0-1,2-1-608,1-1 0,-1 1 1,0 0-1,1 0 0,0 0 0,0 0 0,-1 0 0,1 0 0,0 0 1,1 0-1,-1 0 0,0 1 0,0-1 0,4-2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44 684,'14'-5'2813,"-1"2"-1,1 0 1,23-3 0,44 2 1604,-57 5-4999,0-2 0,0-1 1,-1-1-1,27-7 0,-44 6-74,-1 1-1449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16.3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 2064,'3'-2'9604,"7"-3"-4623,17-5-1523,-17 9-3035,0 1 0,-1 0 0,1 0 0,13 4 0,17 8-2278,-10 6-3260,-4 7-4390,-19-16 6378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05.5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1 144 1860,'7'-15'1843,"1"1"0,1-1-1,0 1 1,1 1 0,1 0-1,0 0 1,1 1 0,21-18-1,-32 30-1788,-1-1 0,1 1-1,-1 0 1,1-1 0,-1 1-1,1-1 1,-1 1 0,1 0-1,-1 0 1,1-1 0,-1 1-1,1 0 1,0 0 0,-1 0-1,1 0 1,-1 0 0,1-1-1,0 1 1,-1 0 0,1 0-1,-1 0 1,1 1 0,0-1-1,-1 0 1,1 0 0,-1 0-1,1 0 1,0 1 0,-1-1-1,1 0 1,-1 0 0,1 1-1,-1-1 1,1 0 0,0 1-1,6 24 1131,-11 31 70,-22 167 685,-7 43-902,-7 29-675,39-273-854,6-27-2995,11-40-5904,-12 32 7062,3-7-1303,1 0 43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16.6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 0 2344,'-6'2'1617,"0"-1"0,0 2 0,0-1-1,0 0 1,0 1 0,-6 4 0,11-7-1372,1 1 1,-1-1-1,0 1 0,1-1 1,-1 1-1,1-1 0,-1 1 1,1-1-1,-1 1 0,1 0 1,-1-1-1,1 1 1,0 0-1,-1-1 0,1 1 1,0 0-1,-1-1 0,1 1 1,0 0-1,0 0 0,0 0 1,0-1-1,0 2 1,0-1-130,1 0 1,-1 0-1,1 1 1,0-1-1,-1 0 1,1 0-1,0 0 1,0 0-1,0 0 1,0-1-1,0 1 1,0 0 0,0 0-1,0 0 1,0-1-1,1 1 1,-1-1-1,0 1 1,2 0-1,13 5 399,1-1 0,-1 0-1,1-1 1,0 0-1,29 1 1,91-2-152,-96-4-267,10 2-327,167-6-3547,-146-3-1592,0-5-3704,-46 7 5331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17.8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673 77 1488,'6'-4'1714,"0"0"-1,0 0 1,-1 0-1,0-1 1,0 0-1,0 0 1,0 0-1,-1-1 1,4-5-1,-8 10-1665,0 0 1,0 0-1,-1 0 1,1 0-1,0 1 1,-1-1-1,1 0 0,0 0 1,-1 1-1,1-1 1,-1 0-1,1 1 0,-1-1 1,0 0-1,1 1 1,-1-1-1,1 1 0,-1-1 1,0 1-1,0-1 1,1 1-1,-1 0 1,0-1-1,0 1 0,1 0 1,-1-1-1,0 1 1,0 0-1,0 0 0,0 0 1,1 0-1,-1 0 1,0 0-1,-1 0 0,-33-6 218,10 6-238,0 0 1,0 1-1,0 2 1,0 0 0,0 2-1,1 1 1,-29 10 0,38-11-15,0 1 1,1 0 0,-1 1-1,1 1 1,0 1 0,1 0-1,0 0 1,0 1-1,1 1 1,1 0 0,0 1-1,-13 17 1,21-26-11,1 1 0,0 0 0,-1-1-1,1 1 1,1 0 0,-1 0 0,1 1 0,-1-1 0,1 0 0,1 0-1,-1 1 1,0-1 0,1 0 0,0 1 0,0-1 0,0 1 0,1-1-1,1 7 1,0-7 0,-1-1 0,1 1 0,0-1 1,0 0-1,0 0 0,0 0 0,0 0 0,1 0 0,-1 0 0,1-1 0,0 1 0,0-1 0,0 0 0,0 0 0,0 0 0,1 0 0,-1-1 0,1 1 0,-1-1 0,1 0 1,6 2-1,1-1 1,0 0 0,1 0 1,-1-1-1,1 0 1,-1-1-1,1-1 1,-1 0-1,1 0 0,-1-1 1,0-1-1,0 0 1,0 0-1,0-1 0,0 0 1,-1-1-1,1-1 1,-1 1-1,-1-1 1,17-14-1,-10 7 54,-1-2 0,-1 0 0,0 0 0,-1-1 0,-1-1 0,0 0 0,-1 0 0,-1-2 0,-1 1 0,8-23 0,-11 11 2282,-10 28-640,-7 18-1391,-7 20 8,1 0 0,3 1 0,-21 75-1,-11 126 1882,3-16-994,39-205-1167,-4 18 116,0-1 0,-2 0 0,-2-1 0,-1 0 0,-1-1 0,-24 39 1,23-48-66,-2-2 1,0 0-1,-22 21 1,31-35-74,0 1 0,-1-1 1,0-1-1,0 0 0,0 0 1,-1 0-1,1-2 1,-1 1-1,-1-1 0,-14 4 1,20-8-17,0 0 1,0 0 0,0 0 0,0-1-1,0 0 1,0 0 0,1 0 0,-1 0-1,0-1 1,1 0 0,-1 0 0,1 0-1,0 0 1,0-1 0,0 0 0,0 0-1,0 0 1,0 0 0,1-1 0,-6-5 0,0-1 3,0-1 0,1 1 1,0-2-1,1 1 1,0-1-1,-6-16 0,6 10-17,1 0 0,1-1 1,0 1-1,2-1 0,-3-30 0,6 37 3,0-1 1,0 1 0,1-1-1,1 1 1,0-1-1,0 1 1,1 0 0,1 0-1,8-18 1,-8 22 9,1 1 1,-1 0-1,2 1 0,-1-1 0,1 1 1,0 0-1,0 1 0,10-8 1,63-37 12,-43 28-10,61-26-208,-32 17-2465,-5-7-7324,-22-4-3926,-29 31 10323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18.2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212 72 364,'30'-27'9437,"-24"22"-7354,1 0 0,-2-1 0,1 1 1,-1-1-1,9-11 0,-24 39-1054,1 2 0,-8 34 0,-4 10-176,-55 165 2056,-53 277 0,121-472-2812,2 0-1,-2 62 0,9-109-1064,1-1 0,0 1 0,1-1 0,0 1 0,0 0 0,7-13 0,6-17-3506,-8 12-3360,23-47-1,-22 59 4447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18.7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97 338 1712,'4'2'11338,"6"3"-6068,18 8-2108,-6-10-2846,-1-1 0,1-1 0,-1-1 0,1-1 0,-1-1-1,37-8 1,-51 9-320,0-1-1,-1 0 0,1 0 1,-1-1-1,0 0 0,0 0 1,0-1-1,0 1 0,0-1 1,-1-1-1,0 1 0,0-1 1,0 1-1,0-2 0,-1 1 1,0 0-1,0-1 0,0 0 1,-1 0-1,1 0 0,-2 0 1,1 0-1,-1-1 0,0 1 1,2-8-1,-2 2-2,0 1-1,-1 0 1,0-1-1,-1 1 1,0 0-1,-1-1 1,-1 1-1,1 0 1,-2-1-1,1 1 1,-8-17-1,8 23 7,0 0-1,-1 1 1,0-1-1,1 1 0,-2 0 1,1 0-1,0 0 1,-1 0-1,0 1 1,0-1-1,0 1 1,0 0-1,0 0 1,-1 0-1,1 1 1,-1 0-1,0-1 1,1 2-1,-1-1 1,0 0-1,0 1 1,-1 0-1,1 0 1,0 1-1,0 0 1,0-1-1,-9 2 0,-1 1 16,-1 1-1,1 0 0,0 1 0,1 1 0,-1 0 0,1 1 0,0 0 0,0 1 0,1 1 0,0 0 0,0 1 0,1 0 0,0 1 0,1 1 0,0-1 0,0 2 0,1 0 0,1 0 0,0 0 0,1 1 0,0 1 0,1-1 0,0 1 0,1 0 0,1 1 0,0 0 0,1 0 0,-2 17 1,6-30-61,0 0 1,0 0 0,0 0 0,0 0-1,0 0 1,1-1 0,-1 1 0,1 0 0,0 0-1,-1 0 1,1 0 0,0-1 0,0 1 0,0 0-1,0-1 1,0 1 0,1-1 0,-1 1 0,0-1-1,1 1 1,-1-1 0,1 0 0,-1 0 0,1 0-1,0 0 1,-1 0 0,1 0 0,0 0-1,0-1 1,0 1 0,0 0 0,-1-1 0,1 0-1,4 1 1,34 1-4930,-7-10-4899,-26 4 6911,4 0 83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19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196 57 604,'1'-2'1171,"-1"-1"-1,0 1 1,1-1 0,0 0 0,0 1-1,0 0 1,0-1 0,0 1-1,0 0 1,0-1 0,4-2 0,17-20 6712,-20 30-7643,-1-1 1,1 1-1,-1 0 0,0 0 1,-1 0-1,1 0 1,-1 6-1,-3 78 266,-5 0-1,-4-1 1,-3-1 0,-4 0-1,-4-2 1,-51 127 0,68-196-470,-2 4-2,0-1 0,-1 0 0,-19 30 0,27-49-33,1 1 1,0-1 0,-1 0 0,1 0-1,0 1 1,-1-1 0,1 0-1,0 0 1,-1 0 0,1 1 0,0-1-1,-1 0 1,1 0 0,-1 0 0,1 0-1,-1 0 1,1 0 0,0 0 0,-1 0-1,1 0 1,-1 0 0,1 0 0,0 0-1,-1 0 1,1 0 0,-1 0 0,1 0-1,0-1 1,-1 1 0,1 0-1,-1 0 1,1 0 0,0-1 0,-1 1-1,1 0 1,0 0 0,-1-1 0,1 1-1,0 0 1,0-1 0,-1 1 0,1 0-1,0-1 1,0 1 0,0 0 0,-1-1-1,1 1 1,0-1 0,0 1-1,0 0 1,0-2 0,-7-22 10,14 3-47,1 0-1,1 1 1,1 0 0,0 0-1,2 1 1,0 1-1,1 0 1,1 0 0,0 1-1,1 1 1,1 1-1,1 0 1,0 1-1,1 1 1,1 0 0,26-13-1,-29 18 26,1 1 0,29-9-1,-42 15 8,1 0-1,-1 0 1,0 0-1,0 0 0,1 0 1,-1 1-1,0 0 1,1 0-1,-1 0 0,0 1 1,1-1-1,-1 1 1,0 0-1,0 0 0,1 1 1,6 3-1,-6 1 4,-1 0 1,1 1-1,-1-1 0,-1 1 0,1 0 0,-1 0 1,-1 1-1,1-1 0,-1 0 0,-1 1 0,1 0 1,0 13-1,-1-9 48,-1-1 1,0 1-1,0 0 1,-2 0-1,1 0 1,-1 0-1,-1-1 1,0 1-1,-1-1 1,0 0-1,-1 0 1,0 0-1,0-1 1,-1 0-1,-1 0 1,0 0-1,0-1 1,-1 1-1,0-2 1,0 1-1,-1-1 1,0-1-1,-1 0 1,1 0-1,-2-1 1,1 0-1,0 0 1,-1-1-1,0-1 1,-1 0-1,1 0 1,-23 3-1,17-4-36,-82 10 61,92-13-93,-1 0 0,1 0 0,-1 0 0,1-1 0,0 0 0,-1 0 0,1-1 0,0 0 0,0-1 0,-12-5 0,17 7-25,1 1-1,0-1 0,0 1 0,0-1 0,0 0 1,0 1-1,0-1 0,0 0 0,1 0 1,-1 0-1,0 0 0,0 0 0,0 0 1,1 0-1,-1 0 0,1 0 0,-1 0 1,1 0-1,-1 0 0,1-1 0,0 1 0,-1 0 1,1 0-1,0 0 0,0-1 0,0 1 1,0 0-1,0 0 0,0-1 0,0 1 1,0 0-1,1 0 0,-1 0 0,0-1 0,1 1 1,-1 0-1,1 0 0,-1 0 0,1 0 1,0 0-1,-1 0 0,1 0 0,0 0 1,0 0-1,0 0 0,0 0 0,0 1 0,0-1 1,1-1-1,5-4-1173,0 0 0,1 1 1,0 0-1,14-8 0,9-6-5289,2-1-3451,-23 16 6797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20.4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282 617 672,'26'-29'14763,"-8"11"-10778,-15 14-3855,0-1-1,0 1 0,0 0 1,-1-1-1,1 1 0,-1-1 0,-1 1 1,1-1-1,-1 0 0,1 0 0,-1 0 1,-1 0-1,1 0 0,-1 0 1,0 0-1,0 0 0,0 0 0,-1 0 1,-1-7-1,2 9-81,-1 0 0,0 0 1,0 0-1,0 0 0,-1 0 1,1 0-1,-1 0 0,1 0 0,-1 1 1,0-1-1,0 1 0,0-1 0,0 1 1,-1 0-1,1 0 0,-1 0 0,1 0 1,-1 0-1,0 0 0,0 1 1,0-1-1,0 1 0,0 0 0,0 0 1,0 0-1,0 0 0,0 0 0,0 1 1,-1 0-1,-4-1 0,-5 2 6,-1 1-1,1 0 1,0 1-1,0 0 1,0 1-1,0 1 1,1 0-1,-1 0 1,1 1-1,0 1 1,-14 10-1,17-11 28,1 0 0,-1 1 0,1 0 0,1 0 0,-1 1 0,1 0 0,1 0 0,-1 1 0,1 0 0,1 0 1,-1 0-1,2 1 0,-1-1 0,-5 20 0,10-27-52,-1 1 0,0 0 1,1 0-1,0-1 1,0 1-1,-1 0 0,2-1 1,-1 1-1,0 0 0,0 0 1,1-1-1,0 1 1,-1 0-1,1-1 0,0 1 1,0-1-1,1 1 1,-1-1-1,0 0 0,1 1 1,-1-1-1,4 3 1,-2-3-8,0 1 0,1-1 0,0 0 0,-1 0 1,1 0-1,0 0 0,0-1 0,0 0 0,0 1 1,0-1-1,1-1 0,-1 1 0,4-1 0,9 1-7,-1-1 0,0-1 0,1-1 0,-1-1 0,0 0 0,22-7-1,-23 5-47,0 0-1,0-1 0,0-1 0,-1 0 0,0-1 1,-1 0-1,1-1 0,-2-1 0,1 0 0,-1-1 0,-1 0 1,0-1-1,-1 0 0,0 0 0,0-2 0,-2 1 1,13-25-1,-21 38 39,1-1 0,-1 1 0,0-1 0,0 1 0,1-1 0,-1 1 0,0-1 0,0 1 0,1-1 0,-1 0 0,0 1 1,0-1-1,0 1 0,0-1 0,0 0 0,0 1 0,0-1 0,0 0 0,0 1 0,0-1 0,-1 1 0,1-1 0,0 1 0,0-1 0,0 0 1,-1 1-1,1-1 0,0 1 0,-1-1 0,0 0 0,-17 1 136,-20 18-3,24-8-78,1 1 1,1 0 0,0 1-1,0 1 1,2 0-1,-1 0 1,2 1-1,0 0 1,0 0 0,1 1-1,1 1 1,1-1-1,0 1 1,1 0 0,-4 19-1,9-33-66,-1 0 1,1 0-1,0 0 0,0 0 1,0 0-1,0 0 0,0 0 1,0 0-1,0 0 0,1 0 1,-1 0-1,1 0 0,0 0 1,-1 0-1,1 0 0,0 0 1,0-1-1,0 1 0,0 0 1,0 0-1,3 2 0,-2-3-63,0 0-1,0 0 1,0 0-1,0-1 1,-1 1-1,1-1 1,1 1 0,-1-1-1,0 1 1,0-1-1,0 0 1,0 0-1,0 0 1,0 0-1,0-1 1,0 1-1,3-1 1,6-2-372,-1-1-1,0 0 1,0 0 0,-1-1 0,1 0 0,16-13-1,-12 6-114,1-2 0,-1 0 0,-1 0-1,-1-1 1,0-1 0,-1 0 0,15-30-1,51-132-3080,-51 112 2505,23-85-203,-25 72 2999,4 2 4224,-24 56-1920,-15 26-1808,-20 28-839,19-15-818,0 0 0,2 0 0,0 1 0,-14 37 0,-20 87 1184,20-57-978,-15 49-440,-28 81 88,63-198-357,4-51-2640,-8-65-17392,0 57 14912,2 17 1281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41.8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196 196 2284,'17'-42'4879,"-2"-27"9565,-5 19-5472,-1 19-6784,-6 28-2188,-1 13 0,-2 37 0,-8 63 0,0-47 0,-2 34 0,-4-1 0,-44 151 0,57-244-219,0-1 0,0 1 0,0-1 0,0 0 0,0 1 0,-1-1 0,1 0-1,-1 0 1,1 0 0,-1 0 0,-2 2 0,2-3-273,1 0 1,-1 0-1,0 0 0,1 0 0,-1 0 0,0 0 0,1-1 1,-1 1-1,0-1 0,0 1 0,0-1 0,-3 0 0,-2 0-1668,0-1-1,-1 0 0,1 0 0,0-1 1,0 0-1,-10-5 0,-15-3-2286,14 6 859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42.4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409 514 2872,'9'-24'10211,"12"3"-5295,28-9-1638,-41 26-3174,1 1 1,0 0 0,-1 0 0,1 1-1,0 1 1,0-1 0,0 1 0,0 1-1,1 0 1,13 1 0,-18 0-101,1-1 0,0 1 0,0 1 0,-1-1 1,1 1-1,-1 0 0,1 0 0,-1 0 0,0 1 1,0 0-1,0 0 0,0 0 0,0 1 0,-1 0 0,1 0 1,-1 0-1,5 6 0,-8-8 7,1 0 0,-1-1 1,0 1-1,0 0 0,0 0 0,0 0 1,0 0-1,0 0 0,-1 0 0,1 0 0,-1 0 1,1 0-1,-1 0 0,0 0 0,0 0 1,0 0-1,0 0 0,0 0 0,0 0 0,0 0 1,-1 1-1,0 2 0,-1-2 61,0-1-1,1 1 0,-1-1 1,0 1-1,0-1 1,-1 0-1,1 0 1,0 0-1,-1 0 1,1-1-1,-1 1 1,1 0-1,-6 1 1,-5 2 215,0-1 0,0 0 0,0-1 1,0 0-1,-23 1 0,20-3-141,1-1 1,-1-1-1,-28-5 0,40 6-144,-1-1 0,1 0 0,-1 0 0,1-1-1,0 1 1,-1-1 0,1 0 0,0 0 0,0-1 0,0 1 0,0-1 0,1 0 0,-1 0 0,1 0 0,-1 0 0,1 0 0,-3-5 0,2-21-186,4 27 179,0 0-1,1 1 0,-1-1 1,0 0-1,0 0 0,0 0 1,-1 1-1,1-1 0,0 0 1,-1 0-1,1 1 0,-1-1 1,0 0-1,1 1 0,-1-1 1,0 0-1,0 1 0,0-1 1,0 1-1,0-1 0,-2 0 1,-1 2 5,0 1 0,0 0 0,0 1 0,0-1 0,0 0 0,1 1 1,-1 0-1,0 0 0,1 0 0,-1 1 0,1-1 0,-5 5 0,1-2 17,-16 11 128,-1-2 0,-1 0 0,-39 14 1,54-23-77,0-2 0,-1 1 0,1-2 1,-1 1-1,0-1 0,0-1 1,0 0-1,0-1 0,0 0 0,0 0 1,-20-4-1,29 3-27,0 1-1,0-1 1,-1 0 0,1 0 0,0 0-1,0 0 1,0 0 0,0 0 0,0 0 0,0-1-1,0 1 1,1-1 0,-1 1 0,0-1-1,1 0 1,-1 0 0,1 0 0,0 0-1,0 0 1,-1 0 0,0-4 0,1 2 21,0-1 1,0 1 0,1-1-1,0 1 1,-1-1 0,2 1-1,-1-1 1,0 1 0,1-1-1,2-7 1,3-8 152,2 0 0,0 0 0,19-31 0,-24 46-177,215-357-857,-215 354-3016,-22 12-10385,6 0 10385,0 0 53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42.8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83 1652,'12'-17'8355,"14"-22"6692,-11 13-10787,-16 29-5186,-2 2-337,1-1 0,-1 1 1,0-1-1,0 0 0,0 0 0,-1 0 0,0 0 1,1-1-1,-8 6 0,-50 29-9579,36-23 7332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43.1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167 88 1668,'27'-27'14076,"2"-2"-7500,-25 25-6141,0 0 0,0 1 0,0-1 0,1 1 0,-1 0 0,1 0 0,0 1 0,6-3-1,-8 5-404,-1 0 0,1 0 0,0 0 0,0 0 0,0 1 0,-1-1-1,1 1 1,0 0 0,-1-1 0,1 1 0,0 0 0,-1 1 0,1-1 0,-1 0-1,0 1 1,1 0 0,-1-1 0,0 1 0,0 0 0,0 0 0,0 0 0,0 0-1,1 3 1,6 5 9,-2 0-1,1 1 0,9 18 0,-15-26-29,19 44-18,-20-45 14,0-1 0,0 1 1,-1 0-1,1 0 1,-1-1-1,1 1 0,-1 0 1,1 0-1,-1 0 0,0 0 1,0 0-1,0 0 1,0 0-1,0-1 0,0 1 1,-1 0-1,1 0 0,-1 0 1,1 0-1,-1 0 0,-1 1 1,-1-2 3,0-1 0,-1 1 0,1-1 0,-1 0 0,1 0 0,-1 0 0,1-1 0,0 1 0,-1-1 1,1 0-1,0 0 0,0 0 0,-1 0 0,-3-3 0,-2 1 2,-11-2 3,-2-2-23,-1 1 0,-1 1 0,-33-3 1,47 8-1,1 0 0,0 1 1,0 0-1,0 0 0,0 1 0,0 0 1,0 1-1,0 0 0,0 1 1,1-1-1,0 2 0,-10 5 0,13-7 44,1 0 0,0-1-1,0 2 1,0-1 0,0 0-1,1 1 1,-1 0-1,1-1 1,0 2 0,0-1-1,0 0 1,-3 7-1,-2 21-1002,6 7-4535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05.9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7 381 976,'0'0'496,"-1"1"0,1 0 1,-1 0-1,1 0 0,-1 0 0,1 0 0,0 0 0,-1 0 0,1 0 0,0 1 1,0-1-1,0 0 0,0 0 0,0 0 0,0 0 0,0 0 0,0 0 1,1 0-1,-1 0 0,0 0 0,1 0 0,-1 0 0,0 0 0,2 1 1,-1 0-50,1 0 0,-1 0 0,1-1 0,0 1 1,0 0-1,0-1 0,0 1 0,0-1 1,0 0-1,3 2 0,7 1-67,0 1-1,0-2 1,16 4 0,-20-6 309,5 2-652,1-1 0,0 0 0,0-2 0,0 1 0,0-2-1,0 1 1,-1-2 0,1 0 0,0-1 0,-1 0 0,1-1 0,-1-1 0,19-9-1,-26 11-65,0 0-1,0 0 0,-1-1 0,1 0 0,-1 0 0,0 0 0,-1-1 0,1 0 1,-1 1-1,0-2 0,0 1 0,0 0 0,-1-1 0,1 0 0,-1 0 0,-1 0 0,1 0 1,-1 0-1,0 0 0,-1-1 0,0 1 0,0-1 0,0 1 0,0-1 0,-1 0 1,-1 1-1,1-1 0,-1 1 0,0-1 0,-2-6 0,-1-5-301,-2 0 0,0 1 0,-1 0 0,-1 1-1,0 0 1,-16-23 0,18 30 301,0 1 1,0 0-1,-1 0 0,0 0 1,0 1-1,-1 0 1,0 1-1,0-1 0,-1 2 1,1-1-1,-1 1 0,-19-8 1,22 12 113,0 0 0,1 0 1,-1 0-1,0 0 1,0 1-1,1 0 1,-1 0-1,0 0 0,0 1 1,0 0-1,1 0 1,-1 1-1,1-1 0,-1 1 1,1 1-1,-1-1 1,1 1-1,0 0 0,0 0 1,0 0-1,1 0 1,-1 1-1,1 0 1,0 0-1,0 0 0,0 1 1,1-1-1,-4 6 1,-1 2 5,0 0 0,2 1 0,-1 0 0,1 0 0,1 0 1,0 1-1,1 0 0,1 0 0,0 0 0,-1 18 0,3-18-51,0 0-1,1 0 1,0 0-1,1-1 1,5 24 0,-5-35-200,-1 1 0,1-1 1,0 0-1,0 1 1,0-1-1,1 0 1,-1 0-1,1 1 0,-1-1 1,1 0-1,-1-1 1,1 1-1,0 0 0,0 0 1,3 2-1,-2-3-331,0 0-1,-1 0 1,1-1-1,0 1 1,-1 0-1,1-1 0,0 0 1,0 1-1,0-1 1,0 0-1,-1-1 1,1 1-1,0 0 1,0-1-1,0 0 1,-1 1-1,4-3 1,26-8-5610,-15 5 3166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43.5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3 101 532,'14'-15'5798,"2"0"-1,0 2 1,19-14-1,-27 21-4549,1 1-1,0 0 1,1 0-1,15-5 1,-22 13-2767,-8 6-66,-11 9-2056,7-12 1049,-2-1 0,1 0 0,-1 0 0,-13 4 0,-11 4-2877,8-1 1619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44.3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1121 56 196,'22'-16'8108,"26"-15"5794,-12 23-8094,-34 8-5707,0 1 1,-1-1-1,1 1 1,0-1-1,-1 1 0,1 0 1,0 0-1,-1 0 1,1 0-1,-1 0 0,1 0 1,-1 0-1,0 0 1,1 1-1,-1-1 0,0 1 1,0-1-1,0 1 1,0-1-1,0 1 0,0-1 1,0 1-1,-1 0 1,2 2-1,14 51 808,-13-42-626,10 37-133,3 6 288,14 103 0,-30-157-440,0-1-1,1 1 1,-1-1 0,0 1-1,0 0 1,0-1 0,0 1-1,-1-1 1,1 1-1,0-1 1,-1 1 0,1 0-1,-1-1 1,1 0 0,-1 1-1,0-1 1,0 1 0,0-1-1,0 0 1,1 1 0,-2-1-1,1 0 1,0 0-1,0 0 1,-2 2 0,0-2-9,0 0 0,0 0 0,0 0 0,0 0 0,0 0 0,0-1 0,-1 1 0,1-1 0,0 0 0,0 0 0,0 0 0,-4-1 0,-7-1-47,1-1 1,0 0 0,0-1 0,-25-11-1,8-2-253,1-1 0,0-1 0,-48-44 0,3 2-213,72 61 516,1-1-1,0 0 1,0 1-1,-1 0 1,1-1 0,0 1-1,-1 0 1,1-1-1,0 1 1,-1 0 0,1 0-1,0 0 1,-1 0-1,1 0 1,0 0 0,-1 1-1,1-1 1,0 0-1,-1 1 1,1-1-1,0 1 1,0-1 0,0 1-1,-1 0 1,1-1-1,0 1 1,0 0 0,0 0-1,0 0 1,0 0-1,0 0 1,0 1-1,-38 46 44,19-22-1,9-16-17,0-1 0,-1 0 0,0 0 0,0-1 0,-1-1 0,0 0 0,0-1 0,0 0 0,-29 7 0,34-11-22,-1 1-1,0-2 0,0 1 0,0-1 1,0-1-1,0 0 0,0 0 0,-1-1 1,1 0-1,0 0 0,1-1 1,-1 0-1,0-1 0,0 0 0,1 0 1,0-1-1,-10-5 0,10 3-131,1 0 0,0-1 0,0 0 0,-8-10 0,11 12 47,0-1 1,-1 1-1,0 0 1,0 1-1,0-1 1,-9-5 0,11 9 81,0 0 1,0 0 0,0 0 0,0 0 0,0 0-1,0 1 1,0-1 0,0 1 0,-1 0 0,1 0-1,0 0 1,0 0 0,0 1 0,0-1 0,-1 1 0,1 0-1,0 0 1,-4 1 0,4-1 5,0 0 1,-1 0-1,1 1 0,0-1 1,-1 1-1,1 0 0,0 0 1,0 0-1,0 0 0,1 0 1,-1 0-1,0 1 1,1 0-1,-1-1 0,1 1 1,0 0-1,0 0 0,0 0 1,1 0-1,-1 0 0,1 1 1,-1-1-1,1 1 0,0-1 1,0 1-1,1-1 0,-1 1 1,1 4-1,0-3 6,1 1-1,0-1 0,0 1 1,1-1-1,0 0 1,0 0-1,0 1 0,0-1 1,1 0-1,0-1 1,0 1-1,0-1 0,1 1 1,-1-1-1,1 0 1,0 0-1,6 4 0,12 10 14,1-2-1,0-1 0,1 0 1,0-2-1,1-1 0,0-1 1,1-1-1,1-1 0,49 9 1,-61-18 187,-27-8-89,-26-7-45,3 6-58,-1 1 0,1 2 0,-1 2 0,0 1-1,-61 3 1,87 1 34,1 0-1,0 0 0,-1 1 0,1 0 1,0 1-1,0 0 0,0 0 0,1 1 1,-1 0-1,1 0 0,0 1 0,0 0 1,0 1-1,1 0 0,0 0 1,0 0-1,0 1 0,1 0 0,0 1 1,0-1-1,1 1 0,0 0 0,1 0 1,-1 1-1,1-1 0,-4 17 0,-17 81 844,19-71-338,-21 61-1,17-65-543,8-22-14,0 0 1,-1-1 0,0 0-1,-1 1 1,0-1 0,0 0-1,0-1 1,-1 1 0,-11 12-1,16-19-112,-1-1 0,1 1-1,-1-1 1,1 0 0,0 1-1,-1-1 1,1 1 0,-1-1 0,1 0-1,-1 1 1,1-1 0,-1 0-1,0 0 1,1 1 0,-1-1-1,1 0 1,-1 0 0,1 0-1,-1 0 1,0 0 0,1 0-1,-1 0 1,0 0 0,1 0-1,-1 0 1,1 0 0,-1 0 0,1 0-1,-1-1 1,0 1 0,1 0-1,-1 0 1,1-1 0,-1 1-1,0-1 1,-10-22-4387,5-33-4372,15-23-2265,-3 48 7651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44.6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60 1976,'1'-6'5173,"14"-37"12830,-2 32-14218,-12 11-3866,0 0-1,0 0 1,-1 0 0,1 1 0,0-1 0,0 0-1,0 0 1,0 1 0,-1-1 0,1 1 0,0-1-1,0 1 1,-1-1 0,1 1 0,0-1 0,-1 1-1,1-1 1,-1 1 0,1 0 0,-1-1 0,1 1-1,0 1 1,0 0-446,0 0 0,0 0-1,0 0 1,-1 0 0,1 0 0,0 0 0,-1 0-1,1 0 1,-1 0 0,0 0 0,0 1-1,0-1 1,0 0 0,0 0 0,-1 0 0,0 4-1,-12 36-10435,10-34 8534,-4 8-893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45.0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2 904 392,'-1'2'996,"1"1"0,0 0 1,-1 0-1,1-1 0,0 1 0,1 0 1,-1 0-1,0-1 0,1 1 0,-1 0 1,1-1-1,0 1 0,0 0 0,0-1 0,2 4 1,-1-4-473,-1 0 1,1 0 0,0 0 0,0-1-1,0 1 1,0 0 0,0-1 0,0 0-1,0 1 1,0-1 0,1 0 0,-1 0-1,5 1 1,6 1-160,0-1-1,0-1 1,0 0 0,0 0 0,19-3-1,-2 1-126,-19 1-965,1 0 0,-1-1 0,1 0 0,-1-1 0,0 0 0,15-5 0,-18 3-810,-1 1 1,1-1-1,-1 0 1,-1-1 0,1 1-1,-1-1 1,1-1-1,-1 1 1,8-11 0,-1 2-1875</inkml:trace>
  <inkml:trace contextRef="#ctx0" brushRef="#br0" timeOffset="1">1363 28 1664,'-28'-18'10286,"-2"10"-3662,22 7-5817,0 1-1,0 0 0,0 0 0,0 1 0,0 0 0,-10 3 0,-9 4-1167,0 1-1,1 1 1,-25 15 0,24-12 1034,-89 35-4878,-64 8-11273,132-44 12128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50.1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235 103 2320,'8'-8'2579,"1"-1"0,0 1 1,1 1-1,18-12 0,17-15 4250,-44 34-6693,-1 0 1,0 0 0,0 0 0,1-1-1,-1 1 1,0 0 0,0 0 0,1 0 0,-1-1-1,0 1 1,0 0 0,0 0 0,1-1-1,-1 1 1,0 0 0,0 0 0,0-1-1,0 1 1,0 0 0,1-1 0,-1 1-1,0 0 1,0-1 0,0 1 0,0 0-1,0-1 1,0 1 0,0 0 0,0-1 0,0 1-1,0 0 1,0-1 0,-1 1 0,1 0-1,0 0 1,0-1 0,0 0 0,-14-4 1842,-17 3-1281,10 6-682,-1 2 1,1 0 0,0 1-1,1 1 1,0 1 0,0 1-1,1 1 1,0 0 0,1 1-1,0 1 1,-27 27 0,41-36-23,-1 0 0,1 1 0,0-1 0,1 1 1,-1 0-1,1 0 0,0 0 0,0 0 0,-2 8 0,5-12 4,0 0 0,-1 0-1,1-1 1,0 1-1,0 0 1,0 0 0,0 0-1,0 0 1,0 0-1,0 0 1,1 0 0,-1-1-1,0 1 1,0 0-1,1 0 1,-1 0 0,0-1-1,1 1 1,-1 0-1,1 0 1,-1-1-1,1 1 1,-1 0 0,1-1-1,0 2 1,1-1-1,1 0 1,-1 0-1,1 0 0,-1 0 1,0 0-1,1 0 0,-1-1 1,1 1-1,0-1 0,-1 0 1,1 1-1,4-2 0,29 0-37,-1-2-1,1-1 0,-1-2 0,-1-2 0,1-1 0,-1-1 0,-1-2 0,60-30 0,-83 36 53,0 0 0,-1 0 0,0-1-1,0-1 1,0 1 0,-1-1 0,0-1-1,-1 1 1,0-1 0,0-1 0,-1 1-1,7-15 1,-14 21 681,-7 11-514,-8 11-202,8-4 43,2 1-1,0 0 1,1 0 0,0 0 0,2 1-1,0 0 1,-2 24 0,4 121 344,7-64-214,-2-45-82,-1 1-1,-8 77 1,3-116-60,0 1 0,-1-1 1,0-1-1,-2 1 0,1 0 1,-2-1-1,0 0 0,-1 0 1,0-1-1,-1 0 0,0 0 1,-1-1-1,-13 14 0,14-19 2,0 0-1,0 0 0,-1-2 1,0 1-1,0-1 1,0 0-1,-1-1 0,0 0 1,0 0-1,0-1 1,0 0-1,0-1 0,0 0 1,-1-1-1,1 0 1,-1-1-1,1 0 0,-1 0 1,-16-4-1,21 3-14,1 0 0,-1 0-1,0-1 1,0 0 0,0 0 0,1 0 0,-1-1-1,1 0 1,0 0 0,0 0 0,0-1-1,0 0 1,1 0 0,-1 0 0,1 0-1,0-1 1,0 1 0,0-1 0,1 0-1,0 0 1,0-1 0,0 1 0,1-1-1,-1 1 1,1-1 0,1 0 0,-1 0 0,1 0-1,0 0 1,0 0 0,1 0 0,0 0-1,0 0 1,1-10 0,5-18-173,1 0-1,2 1 1,1 0 0,2 0-1,1 1 1,1 1-1,2 0 1,1 1 0,39-52-1,-14 33-2390,2 2-8848,-17 20-1040,-21 21 9167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50.5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44 336,'6'-5'8563,"4"-4"-1270,-8 7-6712,-1 1-1,1 0 1,-1 0-1,0-1 0,0 1 1,1-1-1,-1 1 1,0-1-1,0 1 1,-1-1-1,1 0 1,0 1-1,0-1 0,0-3 952,5 2-575,-6 4-762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50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 1 20346,'6'20'538,"-1"0"0,-1 1 1,0 0-1,-2 0 0,-1 0 1,0 0-1,-4 33 0,1 5 49,3 11-214,-4 0-1,-2-1 1,-18 83-1,22-149-235,-2 22-527,2-19-3235,10-49-5338,-5 25 5464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51.1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254 193 704,'0'0'9736,"37"11"-8930,-27-10-803,0-1 0,-1-1 0,1 1 0,0-2 0,-1 1 0,0-1 0,1-1 0,-1 0 0,0 0 0,0-1 0,0 0 0,-1 0 0,10-7 0,-15 9-4,0 0-1,0 0 1,-1-1 0,1 1-1,-1 0 1,0-1-1,0 0 1,0 1 0,0-1-1,0 0 1,0 0 0,-1 0-1,1 0 1,-1 0-1,0 0 1,0-1 0,0 1-1,-1 0 1,1-1 0,-1 1-1,1 0 1,-1-1-1,0 1 1,-1-1 0,1 1-1,0 0 1,-1-1 0,0 1-1,0 0 1,0 0-1,0 0 1,0-1 0,-1 1-1,1 0 1,-1 0 0,0 1-1,0-1 1,0 0-1,-4-3 1,1 1 33,1 1 0,0 0 0,-1 0 0,0 1-1,0-1 1,0 1 0,0 1 0,-1-1 0,1 0 0,-1 1 0,0 0 0,1 1 0,-1-1 0,0 1-1,0 0 1,0 1 0,0-1 0,0 1 0,-10 1 0,-10 1 263,0 1 0,1 2 0,-28 7 0,35-7-88,0 1 0,1 1 1,0 1-1,-25 14 0,36-18-71,-1 0-1,1 0 0,-1 0 1,1 1-1,1 0 0,-1 1 0,1-1 1,0 1-1,0 0 0,0 0 1,1 1-1,0-1 0,-5 12 0,9-15-130,-1-1-1,0 1 0,1 0 0,-1 0 1,1-1-1,0 1 0,0 0 0,0 0 0,1 0 1,-1-1-1,0 1 0,1 0 0,0-1 0,0 1 1,0 0-1,0-1 0,0 1 0,0-1 1,1 1-1,-1-1 0,1 0 0,-1 0 0,1 0 1,0 0-1,0 0 0,0 0 0,0 0 0,1 0 1,2 2-1,4 1-863,0 0 0,1 0 0,-1-1 0,1 0 0,0-1 0,16 4 0,-13-5-2743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52.0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23 4916,'0'0'10912,"11"-23"-4381,-7 29-6316,0 0 1,0 0 0,-1 0-1,0 0 1,0 1 0,0-1-1,0 1 1,-1 0 0,-1-1-1,1 1 1,0 11 0,1-5-27,11 58 201,-3 0 1,-3 0 0,-4 1-1,-2 0 1,-4 0 0,-13 89 0,7-99-203,-17 151 703,29-245-1165,1 1 0,1-1 0,2 1 1,1 0-1,2 1 0,27-58 0,-30 75 248,0 1 0,1-1 0,0 2 0,1-1 0,0 1 0,1 1 0,0 0 0,0 0 0,1 1 0,1 0 0,-1 2 0,18-9 0,-21 11 15,1 1 0,1 0 0,-1 0 0,0 1 0,1 1-1,0 0 1,0 0 0,-1 1 0,1 0 0,0 1 0,0 0 0,0 1 0,0 0 0,0 1 0,0 0 0,-1 1 0,15 5 0,-22-7 11,1 0 0,-1 1 1,1-1-1,-1 1 0,0 0 1,0 0-1,0 0 0,0 0 0,0 0 1,-1 1-1,1 0 0,-1-1 1,1 1-1,-1 0 0,0 0 0,0 0 1,-1 0-1,1 0 0,0 1 1,1 5-1,-2-4 38,-1-1 1,0 1 0,0-1-1,0 1 1,-1 0-1,1-1 1,-1 1-1,0-1 1,0 0-1,-1 1 1,1-1 0,-1 0-1,0 0 1,-3 6-1,-4 4 103,-1-1 0,0 1 0,-1-2-1,0 1 1,-1-1 0,0-1 0,-27 19 0,10-12 22,0-2 1,-1 0-1,-62 21 1,72-30-555,0-2 1,-41 5 0,49-9-667,-1 0 0,1-1 1,0-1-1,0 0 1,-23-5-1,32 5 437,0 1-1,0-1 1,0 0-1,0 0 1,0 0 0,1-1-1,-1 1 1,0-1-1,1 0 1,-1 1 0,-2-4-1,-2-3-2767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52.7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171 187 1676,'19'-5'3135,"1"2"0,38-3 1,-42 5-2719,-1 0 1,1-1-1,-1-1 1,0 0-1,1-1 1,14-6 0,-28 9-375,1 0 1,-1 0 0,0 0-1,0 0 1,0-1 0,0 1-1,0-1 1,0 1 0,0-1-1,-1 0 1,1 0 0,0 1-1,-1-1 1,0 0 0,1-1 0,-1 1-1,0 0 1,0 0 0,0 0-1,0-1 1,-1 1 0,1 0-1,-1-1 1,1 1 0,-1-1-1,0 1 1,0 0 0,0-1-1,0 1 1,0-1 0,-1 1-1,1-1 1,-1 1 0,-1-4-1,1 2 3,-1 0-1,0 0 0,0 0 0,0 0 0,0 0 0,-1 0 1,1 1-1,-1-1 0,0 1 0,0 0 0,-1 0 0,1 0 1,-1 0-1,1 0 0,-1 1 0,0 0 0,0 0 0,-4-2 1,-2 1 20,-1 0 0,1 1 0,-1 0 0,1 1 1,-1 0-1,1 1 0,-1 0 0,1 1 0,-1 0 1,0 0-1,1 1 0,0 0 0,-1 1 1,1 1-1,0-1 0,1 1 0,-16 9 0,9-3 68,1 0 0,0 1 0,1 0 0,0 1 0,1 1 0,0 0 0,1 1 0,0 0 0,-13 22 0,23-34-101,1 0 0,-1 1 0,1-1 0,0 0 0,-1 1 0,1-1 0,0 1 0,1 0 0,-1-1 0,0 1 0,1 0 0,-1-1 0,1 1 0,0 0 0,0-1 0,0 1 0,0 0 0,1 0 0,0 3 0,0-3-23,0-1 0,1 0 0,-1 0 0,1 0 0,-1 0 0,1-1-1,-1 1 1,1 0 0,0-1 0,0 1 0,0-1 0,0 0 0,0 1 0,0-1 0,1 0 0,-1 0-1,4 1 1,6 1-15,1 0 0,1-1 0,-1 0 0,0-1 0,1-1 0,18-1 0,-1-1-92,-1-1 1,1-2-1,-1-1 0,0-2 1,31-11-1,-51 16 77,-1-1 0,0 0 0,0-1 0,0 1 0,0-2 0,-1 1 0,0-1 0,0-1 0,-1 1 0,1-1 0,-1 0-1,-1-1 1,0 0 0,0 0 0,0 0 0,-1-1 0,0 0 0,-1 0 0,6-14 0,-10 21 22,1 0-1,-1 1 1,1-1-1,-1 1 1,0-1-1,0 0 1,1 1-1,-1-1 1,0 1-1,-1-1 0,1 0 1,0 1-1,0-1 1,-1 0-1,0-1 1,1 2 20,-1 1-1,1-1 1,0 1 0,-1 0 0,1-1-1,-1 1 1,1 0 0,-1-1 0,1 1-1,0 0 1,-1 0 0,1-1 0,-1 1-1,0 0 1,1 0 0,-1 0-1,1 0 1,-1 0 0,1 0 0,-1 0-1,1 0 1,-1 0 0,1 0 0,-1 0-1,0 0 1,1 0 0,-1 0 0,1 0-1,-1 1 1,-2 0 102,-1 0 0,1 1-1,0 0 1,0-1 0,0 1 0,1 0 0,-1 1 0,0-1-1,1 0 1,-1 1 0,1 0 0,-4 5 0,-1 5 25,1 2 0,0-1 1,1 1-1,0 0 1,1 0-1,1 0 0,0 1 1,1-1-1,1 1 1,0 0-1,3 20 0,-1-21-541,0 0-1,2-1 1,-1 0-1,2 1 0,0-1 1,1 0-1,8 17 0,-12-28 258,0-1 0,0 1-1,0-1 1,1 0 0,-1 0-1,1 0 1,-1 0-1,1 0 1,0 0 0,0 0-1,0 0 1,0-1-1,0 1 1,0 0 0,0-1-1,0 0 1,1 0-1,-1 0 1,0 0 0,1 0-1,-1 0 1,1 0 0,-1-1-1,1 1 1,0-1-1,-1 0 1,1 0 0,-1 0-1,1 0 1,0 0-1,-1-1 1,1 1 0,-1-1-1,1 1 1,-1-1 0,1 0-1,-1 0 1,0 0-1,1-1 1,-1 1 0,0 0-1,0-1 1,3-2-1,5-3-542,-1-1-1,0 0 0,0-1 0,-1 0 1,0 0-1,-1-1 0,0 0 0,6-12 1,16-49-4652,-15 27 3495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06.6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32 1152,'7'-7'1054,"21"-16"8636,-28 23-9551,0-1 1,1 1 0,-1 0 0,1 0-1,-1 0 1,1 0 0,-1-1-1,1 1 1,-1 0 0,0 0 0,1 0-1,-1 0 1,1 0 0,-1 0 0,1 0-1,-1 0 1,1 0 0,-1 0 0,1 0-1,-1 1 1,1-1 0,-1 0-1,0 0 1,1 0 0,-1 1 0,1-1-1,-1 0 1,0 0 0,1 1 0,-1-1-1,1 0 1,-1 1 0,0-1-1,0 0 1,1 1 0,-1-1 0,0 0-1,0 1 1,1-1 0,-1 1 0,0-1-1,0 1 1,0-1 0,0 1 0,1-1-1,-1 1 1,0-1 0,0 0-1,0 1 1,0-1 0,0 1 0,0-1-1,0 1 1,-1-1 0,1 1 0,0-1-1,0 1 1,0-1 0,0 1-1,-1-1 1,2 116 1993,-5 182-410,0-255-1565,-1 1 0,-3-2 0,-1 1 0,-26 72 0,31-102-109,1-6-18,1 1 0,-1-1 0,-1 0 0,1 0-1,-1 0 1,0-1 0,-6 7 0,10-12-13,2-16-196,1 0 0,0 0 0,1 1 0,1 0 0,0 0 0,1 0 0,9-17-1,0 6-334,0-1 0,35-41 0,-45 60 510,1 0 1,0 1 0,1-1 0,-1 1-1,1 0 1,0 1 0,1 0 0,-1 0-1,1 0 1,0 1 0,0 0 0,0 1-1,1 0 1,0 0 0,-1 1 0,1 0-1,0 0 1,0 1 0,0 0 0,0 1-1,0 0 1,0 0 0,0 1 0,0 0-1,0 0 1,0 1 0,-1 1 0,1-1-1,-1 1 1,1 1 0,-1 0 0,0 0-1,0 0 1,-1 1 0,1 0 0,-1 1-1,0 0 1,9 9 0,-7-6 43,0 0 0,-1 1 1,0 0-1,0 0 0,-1 0 1,-1 1-1,0 0 0,7 18 1,-11-26 17,-1 1 0,0 0 0,0 0 0,0 0 0,-1 0 0,1-1 0,-1 1 0,0 0 0,0 0 0,0 0 0,-1 0 0,1 0 1,-1 0-1,0 0 0,0 0 0,-1-1 0,1 1 0,-1 0 0,1-1 0,-1 1 0,0-1 0,-1 0 0,1 0 0,0 0 0,-1 0 0,0 0 0,0 0 0,0 0 0,0-1 1,-4 3-1,-6 3 99,0-1 1,0 0 0,-1-1 0,0-1 0,0 0 0,-17 4 0,-93 13 52,81-16-166,34-4-317,0-1 0,0 0 1,0 0-1,0-1 1,0 0-1,0-1 0,-13-2 1,20 2-139,0 0 0,0 1 0,0-1 0,0 0 0,0 0 0,1 0 0,-1 0 0,0 0 0,1 0-1,-1-1 1,1 1 0,-1 0 0,1-1 0,0 0 0,-3-2 0,3 1-408,0 1 0,0-1 0,1 1 0,-1-1-1,0 0 1,1 1 0,0-1 0,-1 0 0,1 0 0,0 1-1,0-1 1,1 0 0,-1 0 0,2-4 0,0-3-2498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53.1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26 458 1452,'27'-147'8490,"19"-149"645,-48 282-6403,-5 29-1332,-6 29-21,-11 199 2185,16-132-2322,-4 72 637,-16 138-977,23-267-2853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9:53.8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35 3088,'8'-11'10117,"0"-1"-5165,-7 11-4857,0 0 1,0 0 0,1 0-1,-1 0 1,0 0-1,1 0 1,-1 1 0,0-1-1,1 0 1,-1 1 0,1-1-1,-1 1 1,1 0-1,-1-1 1,1 1 0,-1 0-1,1 0 1,-1 0-1,1 0 1,0 0 0,-1 0-1,2 1 1,3 0 31,-1 1 0,1 0 0,-1 0 1,0 0-1,0 0 0,0 1 0,0 0 0,-1 0 1,1 0-1,-1 1 0,0-1 0,0 1 0,0 0 1,0 0-1,-1 1 0,1-1 0,-1 1 0,0 0 1,-1-1-1,4 7 0,2 5-93,-1 1 0,-1-1 0,0 1-1,-1 0 1,4 20 0,-8-22-31,0 0 0,-1 0 0,0 0-1,-1 0 1,0 0 0,-2 0 0,0 0 0,0 0 0,-2 0-1,1-1 1,-2 0 0,0 0 0,-1 0 0,0-1 0,-1 0-1,0-1 1,-1 1 0,-1-2 0,-15 16 0,53-51-674,0 2 0,51-32 0,6-3 521,-10 4 181,-38 29 180,-2-1 0,0-2 1,-2-1-1,-1-2 0,28-34 0,-59 63-198,1 0-1,-1 0 1,0 0-1,-1 0 1,1 0 0,0 0-1,0 0 1,0-1-1,-1 1 1,1 0-1,0 0 1,-1-1 0,1 1-1,-1 0 1,0-1-1,1 1 1,-1-1 0,0 1-1,0 0 1,0-1-1,0 1 1,0-3-1,-1 4 15,0-1 0,0 1-1,0-1 1,0 1 0,0-1-1,0 1 1,0 0 0,-1 0-1,1-1 1,0 1-1,0 0 1,0 0 0,0 0-1,0 0 1,0 1 0,0-1-1,0 0 1,-1 0 0,1 1-1,-2 0 1,-63 26 1301,51-18-1071,0 1 0,1 1 0,0 1 0,1 0-1,0 1 1,0 0 0,2 0 0,0 2 0,0-1 0,1 2 0,-7 16 0,9-18-146,1 1-1,1 0 1,0 1 0,1-1 0,1 1 0,0 0 0,1 0-1,1 1 1,0-1 0,2 1 0,-1-1 0,4 22 0,-3-34-111,1 0 1,0 0-1,0 0 1,0 0-1,1-1 1,-1 1 0,1 0-1,0 0 1,0-1-1,0 1 1,0-1-1,1 0 1,-1 0 0,1 0-1,0 0 1,0 0-1,0 0 1,0-1-1,0 0 1,1 1 0,-1-1-1,1 0 1,-1-1-1,1 1 1,0-1-1,4 2 1,-2-2-416,0 0 0,1 0-1,-1-1 1,0 0 0,1 0 0,-1 0 0,1-1 0,-1 0-1,0 0 1,0-1 0,0 1 0,1-1 0,-2-1 0,1 1 0,10-7-1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0:19.2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398 120 2132,'15'5'14029,"-5"6"-7104,-2 24-5098,1 2-944,-4-25-392,1-1-61,-2 1 1,1-1-1,-1 1 1,3 16-1,17 92-207,-20-19-162,-9-148 68,3 36-154,1 1 1,0-1 0,0 1-1,2-22 1,6-19-92,-3 19 114,1 0 1,1 1-1,14-41 1,-7 54 352,-11 16-305,-1 1 0,1-1 1,-1 1-1,0-1 0,0 1 0,0-1 0,0 0 1,0 0-1,0 1 0,0-1 0,0 0 1,-1 0-1,2-3 0,-2 4 98,-5 3-126,0 0 0,1 0 0,-1 0 0,1 0-1,0 1 1,-1 0 0,1-1 0,1 2 0,-1-1 0,-6 7 0,-15 11 38,-24 15-38,-32 20 46,75-52-60,-1 0 1,-1-1-1,1 0 1,0 0-1,-1-1 1,1 0 0,-1 0-1,0-1 1,-13 2-1,19-4 1,0 0-1,0 0 1,0 0-1,1 0 1,-1 0 0,0 0-1,1 0 1,-1 0-1,1-1 1,-1 1 0,1-1-1,0 1 1,-1-1-1,1 1 1,0-1-1,0 0 1,0 0 0,0 0-1,1 1 1,-1-1-1,0 0 1,0-4 0,-10-46 5,11 51-14,-16 47-193,11-34 204,-1 1-1,-1-2 1,0 1-1,0-1 0,-1 0 1,-1 0-1,-9 9 1,15-17 1,0 0 0,0 0 0,-1 0 1,1 0-1,-1-1 0,1 1 0,-1-1 1,0 0-1,0 0 0,0 0 0,0-1 0,-1 1 1,1-1-1,0 0 0,-1 0 0,1-1 1,0 1-1,-1-1 0,1 0 0,-1 0 1,1 0-1,-1-1 0,1 0 0,0 1 1,-5-3-1,7 2 24,0 0 1,1 1 0,-1-1 0,0 0-1,1-1 1,-1 1 0,0 0-1,1 0 1,0-1 0,-1 1 0,1-1-1,0 1 1,0-1 0,-1 0-1,1 1 1,1-1 0,-1 0 0,0 0-1,0 0 1,0-2 0,0-2 50,0 1 1,0-1 0,1 1 0,0-1-1,0 1 1,0-1 0,2-7-1,2-7 91,1 1 0,1-1 1,8-18-1,10-14 7,32-53 1,-33 64-142,-10 28-1958,-12 13 1659,-1 0 0,1 0 1,0 0-1,-1 0 0,1 1 0,0-1 1,-1 0-1,1 0 0,0 0 0,-1 1 1,1-1-1,0 0 0,-1 0 0,1 1 1,-1-1-1,1 1 0,-1-1 1,1 0-1,-1 1 0,1-1 0,-1 1 1,1 0-1,-1-1 0,0 1 0,1-1 1,-1 1-1,0-1 0,1 2 0,15 44-10886,-16-42 8232,0 6-4694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0:19.5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1 128 1160,'1'18'11634,"3"-3"-4553,12 8-2041,-12-21-5015,-1 0 0,1 0 0,0 0 0,0 0 0,-1-1-1,1 1 1,0-1 0,0 0 0,0 0 0,0-1 0,1 1-1,-1-1 1,7 0 0,3 0-2,0-1 1,0-1-1,-1 0 0,1 0 1,-1-1-1,1-1 1,-1-1-1,0 1 0,-1-2 1,13-7-1,-19 10-48,0-1 0,-1 0 0,1 0 0,-1 0 0,0 0 0,0-1 0,-1 0 0,1 0 1,-1 0-1,0-1 0,-1 0 0,1 1 0,-1-1 0,0 0 0,-1-1 0,1 1 0,-1 0 0,0-1 0,-1 1 0,0-1 0,0 1 0,0-11 0,-1 16-44,0-1-1,0 1 0,0 0 1,0 0-1,-1 0 0,1 0 1,0 0-1,-1 0 1,1 0-1,-1 0 0,1 0 1,-1 0-1,0 0 0,1 1 1,-1-1-1,0 0 0,1 0 1,-1 0-1,0 1 1,0-1-1,0 1 0,0-1 1,0 0-1,0 1 0,0-1 1,0 1-1,0 0 0,0-1 1,0 1-1,0 0 0,0 0 1,0 0-1,0-1 1,0 1-1,0 0 0,0 0 1,-1 1-1,1-1 0,-1 0 1,-56 11-5887,38-6 3136,-58 9-6539,45-8 6325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0:20.0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730 69 1644,'8'-56'15319,"-9"43"-8833,-6 39-5344,-39 191 1257,-42 233-2010,84-419-389,-51 255 34,46-254-32,-1 0 0,-2-1 0,-1 0 0,-2-1 0,0-1 1,-35 48-1,46-71-2,-1-1 1,0 1-1,0-1 1,-1 0-1,1 0 1,-1-1-1,0 0 1,0 0-1,0 0 1,-1-1 0,0 0-1,1 0 1,-1 0-1,0-1 1,0 0-1,-8 1 1,5-2 33,-1 0 1,1-1 0,0 0 0,0-1 0,0 0 0,0-1-1,1 0 1,-1 0 0,0-1 0,-17-8 0,15 6 38,1-1 0,0 0 0,0-1 0,1 0-1,-1 0 1,2-1 0,-1 0 0,1-1 0,0 0 0,1-1 0,0 0 0,1 0 0,0-1 0,0 1 0,1-1 0,0-1 0,1 1 0,1-1 0,-4-13 0,5 5-61,1-1 1,1 1-1,0 0 1,2-1-1,0 1 0,1 0 1,1-1-1,1 1 1,1 1-1,1-1 1,1 1-1,0 0 1,1 0-1,13-20 1,-3 9-199,2 1 0,1 1 1,1 1-1,1 1 0,1 1 1,2 1-1,41-31 1,-56 47-373,45-37-1653,-33 18-1521,-12 0-3728,-11 26 7052,0 0-1,0 0 1,0 0 0,0 0-1,-1 0 1,1 0 0,0-1-1,0 1 1,-1 0 0,1 0-1,0 0 1,-1 0 0,1 0-1,-1 0 1,1 0 0,-1 0-1,-1-1 1,-7-8-3266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0:20.5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192 0 56,'-13'6'5218,"-1"1"5693,7-1-6592,2 2-5678,0 4-6799,-6 4 1731,2-5 3247</inkml:trace>
  <inkml:trace contextRef="#ctx0" brushRef="#br0" timeOffset="1">27 522 1436,'7'51'9262,"-1"-3"6263,-15-61-19292,-4-2-4854,-5 6 991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0:44.8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262 819 976,'10'-9'2243,"-1"-1"0,-1 1 0,0-1 0,0-1 0,8-14 0,-10 14-1312,0 0 0,-1 0 1,-1-1-1,0 1 0,-1-1 1,0 0-1,0 0 0,-1 0 1,0-20-1,-1 29-822,-1 0 0,0 1 0,0-1-1,0 0 1,0 0 0,-1 1 0,1-1 0,-1 0 0,1 0 0,-1 1 0,0-1 0,0 1-1,0-1 1,-1 1 0,1-1 0,0 1 0,-1 0 0,0-1 0,0 1 0,1 0 0,-1 0 0,-3-2-1,2 3-43,1 0-1,-1 0 0,0 1 0,0-1 0,1 0 1,-1 1-1,0 0 0,0 0 0,0 0 0,0 0 1,0 0-1,0 0 0,1 1 0,-1 0 0,0-1 1,0 1-1,-3 2 0,-7 2-31,0 2 0,0-1 0,1 2 0,0-1 0,0 2 0,1 0 0,-13 13 0,3-1-42,2 1 1,1 1-1,0 1 1,2 1-1,1 0 1,-19 42-1,28-53 7,1 1 0,0 0 0,1 0 1,0 0-1,2 0 0,0 0 0,0 1 0,2-1 0,0 1 0,0-1 0,2 1 0,0-1 0,0 0 0,7 19 0,-9-31 3,1 0 0,0-1 0,-1 1 0,1 0 0,0-1 0,1 1 0,-1-1 0,0 1 0,1-1 0,-1 0 0,1 0 0,0 1 0,0-1-1,-1 0 1,2 0 0,-1-1 0,0 1 0,0 0 0,0-1 0,1 1 0,-1-1 0,1 0 0,-1 0 0,1 0 0,0 0 0,-1 0 0,1-1 0,0 1 0,-1-1 0,1 0 0,0 1 0,0-1 0,0-1 0,-1 1 0,1 0 0,0-1 0,0 1 0,-1-1 0,1 0 0,0 0 0,-1 0 0,1 0 0,-1 0 0,1 0 0,1-3 0,8-2 2,-1-1 0,-1 0 0,1-1 0,-1-1 0,0 0 1,-1 0-1,0 0 0,11-17 0,1-7-18,-1-2 0,-1 0 0,-3-1 0,0-1 0,13-53 0,33-197-810,9-29 344,-37 226 518,-32 85-16,1 0 0,-1 0 1,1 0-1,0 0 0,1 0 1,-1 1-1,1-1 0,0 1 1,0 0-1,0 0 0,0 0 1,1 1-1,-1 0 0,8-4 1,-11 7-13,-1 0 0,1 0 1,0 0-1,0 0 0,0 0 1,0 0-1,0 0 0,0 0 0,0 1 1,0-1-1,0 0 0,-1 1 1,1-1-1,0 1 0,0-1 1,0 1-1,-1-1 0,1 1 1,0-1-1,-1 1 0,1 0 0,0-1 1,-1 1-1,1 0 0,-1-1 1,1 1-1,-1 0 0,1 0 1,-1 0-1,0 0 0,1 0 0,-1-1 1,0 1-1,0 0 0,0 0 1,1 0-1,-1 0 0,0 0 1,0 0-1,0 0 0,0 0 0,-1 1 1,1 43 305,-9 1-164,-2 0 0,-3-1 0,-1 0 0,-2-1 1,-38 67-1,26-52-145,-42 121 0,69-173-120,0 1-1,0-1 1,1 1 0,0-1 0,1 1-1,0 0 1,0-1 0,0 1-1,1 0 1,0-1 0,1 1 0,2 8-1,-2-13-234,-1 1 0,1-1 0,-1 0-1,1 0 1,0 0 0,0 0 0,0 0-1,1 0 1,-1-1 0,1 1 0,-1-1-1,1 0 1,0 1 0,0-1 0,0 0-1,0-1 1,0 1 0,0-1 0,1 1-1,-1-1 1,1 0 0,-1 0 0,1 0 0,-1-1-1,1 1 1,-1-1 0,7 0 0,78-8-12587,-64 5 9646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0:45.3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136 191 2056,'-6'6'14215,"7"-5"-13899,5 14 4946,15 11-3820,-15-23-1402,-1-1 1,1 1-1,0-1 0,0 0 1,1 0-1,-1-1 1,0 0-1,0 0 0,1 0 1,-1-1-1,1 0 1,-1 0-1,0-1 0,1 1 1,-1-2-1,0 1 1,7-3-1,0 1-50,-1-1-1,1 0 1,-1-1-1,0-1 1,-1 0-1,1 0 1,14-12-1,-20 12-55,-1 1 0,1-1 0,-2 0 0,1-1 0,-1 1 0,0-1 0,0 0-1,0 0 1,-1 0 0,0 0 0,-1-1 0,0 1 0,0-1 0,2-15 0,-4 20 54,1 0-1,-1 0 1,0 0 0,0 0 0,0 0-1,-1 0 1,1 0 0,-1 1 0,0-1-1,0 0 1,0 0 0,0 0 0,0 0-1,0 1 1,-1-1 0,1 0 0,-1 1-1,0 0 1,0-1 0,0 1 0,0 0 0,0 0-1,0 0 1,-1 0 0,1 0 0,-1 1-1,1-1 1,-1 1 0,0-1 0,1 1-1,-1 0 1,0 0 0,0 0 0,0 1-1,0-1 1,0 1 0,0-1 0,0 1-1,0 0 1,0 0 0,-4 1 0,-4 0 82,0 0 0,0 2 0,0-1 0,1 1 0,-1 0 0,1 1 0,0 1-1,0 0 1,0 0 0,0 0 0,-13 11 0,0 1 220,2 1 0,-1 1-1,-25 31 1,34-34-102,0 1 1,1 0-1,1 1 1,1 0-1,0 1 0,2 0 1,0 1-1,1-1 1,1 2-1,1-1 0,-3 24 1,6-36-123,1 0 1,1 0 0,-1 1-1,1-1 1,1 0 0,-1 0-1,2 1 1,-1-1-1,1 0 1,0 0 0,1 0-1,0 0 1,0-1 0,0 1-1,1-1 1,0 0-1,1 0 1,0 0 0,0-1-1,0 1 1,1-1 0,0 0-1,0-1 1,0 0-1,1 0 1,0 0 0,0 0-1,0-1 1,0-1 0,13 6-1,-7-5-166,-1 0 0,1-1-1,0-1 1,0 0 0,0 0-1,0-1 1,0-1 0,0 0-1,0-1 1,0-1 0,0 0-1,0 0 1,0-1 0,-1-1-1,1 0 1,-1-1 0,18-9-1,-19 7-786,0 1-1,0-2 0,-1 1 0,0-1 1,0-1-1,-1 0 0,15-18 1,-17 18-661,-1 0 1,-1-1-1,1 1 1,-1-1 0,-1 0-1,0-1 1,0 1 0,-1-1-1,3-16 1,-3-3-2093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0:45.8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156 307 2432,'-1'12'11574,"9"7"-6212,14 12-1610,-15-25-3584,0-1 0,0 1 0,1-1 0,-1 0 0,1-1 0,1 0 0,-1 0 0,0-1 0,1 0 0,0 0 0,0-1 0,-1 0 0,1 0 0,1-1 0,-1-1 0,0 1 0,0-1 0,13-2 0,-10 0-191,0 1-1,0-1 0,-1-1 0,1 0 1,-1-1-1,0 0 0,0-1 0,0 0 1,0 0-1,-1-1 0,0-1 0,0 0 0,15-14 1,-19 13-77,0 0 0,0-1 0,0 0 1,-1 0-1,-1 0 0,0-1 0,0 1 1,-1-1-1,0 0 0,0 0 0,-1 0 0,-1 0 1,1-1-1,-2 1 0,0-11 0,0 11 57,0 1 0,0 0 0,-1 0 0,-1 1 1,0-1-1,0 0 0,0 0 0,-1 1 0,-1-1 0,1 1 0,-1 0 0,-1 0 0,1 0 0,-1 1 0,-1-1 0,1 1 0,-11-9 0,13 13 82,0 1 0,-1-1 0,1 1 0,-1 0 0,0-1 0,0 2 0,1-1 1,-1 0-1,0 1 0,-1 0 0,1 0 0,0 0 0,0 0 0,0 1 0,-1 0 0,1 0 0,0 0 0,-5 1 0,2 0 33,1 1 0,0 0 1,0 0-1,1 0 0,-1 1 0,0 0 1,1 0-1,0 1 0,-1 0 0,1 0 0,-4 4 1,-6 8 127,1 0-1,0 0 1,2 2 0,0-1 0,1 1 0,-10 23 0,0 6 532,3 1 1,2 1-1,-19 92 1,-5 156 2467,28 73-3197,13-280-66,-4-91-400,1 0-1,0 1 0,0-1 1,0 0-1,0 0 0,1 0 1,-1 0-1,0 0 0,0 0 0,0-1 1,1 1-1,-1-1 0,1 1 1,-2-3-1,-75-110-18204,59 87 14907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07.3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191 257 1624,'9'-1'11434,"2"-5"-4998,14-18-3420,4-17-6082,-22 27 4612,-6 11-1547,1-1-1,-1 1 1,0-1-1,0 0 1,-1 1 0,1-1-1,-1 0 1,0 1-1,0-1 1,0 0-1,0 1 1,-1-1 0,-1-7-1,1 9 2,0 0 0,0 0 0,0-1 0,0 1 0,-1 0 0,1 0 0,-1 1 0,1-1 0,-1 0 0,0 0-1,0 1 1,1-1 0,-1 1 0,0-1 0,0 1 0,-4-2 0,0 1 12,0 1 0,1-1 0,-1 1-1,0 0 1,0 0 0,0 1 0,1 0 0,-1 0 0,0 0 0,0 1-1,0-1 1,0 2 0,0-1 0,1 1 0,-11 3 0,4 1 48,1 0 0,-1 0 1,1 1-1,1 1 0,0 0 1,0 0-1,0 1 0,1 0 1,-9 12-1,15-18-24,0 1 0,0-1 0,1 1 0,-1 0 0,1 0 0,0-1 0,0 2 1,0-1-1,1 0 0,-1 0 0,1 0 0,0 1 0,0-1 0,1 1 0,-1-1 0,1 1 0,0-1 0,0 1 0,0-1 0,1 0 0,0 1 1,0-1-1,0 1 0,0-1 0,1 0 0,-1 0 0,1 0 0,0 0 0,4 6 0,-3-7-8,1 0 0,0 0 0,-1 0 0,1 0 0,0 0 0,0-1-1,1 0 1,-1 0 0,0 0 0,1 0 0,-1-1 0,1 0 0,0 1 0,-1-2 0,1 1 0,0-1 0,-1 1 0,1-1-1,0-1 1,0 1 0,-1-1 0,8-1 0,12-3-70,0 0 0,44-17-1,-47 14-117,0-1 0,-1-1 0,-1-1-1,0 0 1,0-2 0,24-20-1,-35 26 14,0 0 1,-1-1-1,0 0 0,0 0 0,-1 0 0,1-1 1,-2 0-1,0 0 0,0-1 0,0 0 0,-1 1 1,-1-2-1,1 1 0,-2 0 0,3-17 0,-5 25 133,1 0-1,-1 0 0,0 0 0,0 0 0,0 0 0,-1 0 0,1 0 0,0 0 1,-1 0-1,1 0 0,-1 0 0,0 0 0,0 0 0,1 0 0,-1 0 0,-2-2 1,2 3 25,0 1 0,1-1 0,-1 0 0,0 0 0,0 1 0,0-1 0,0 1 0,0-1 0,0 1 1,0-1-1,-1 1 0,1 0 0,0-1 0,0 1 0,0 0 0,0 0 0,0 0 0,-1 0 0,1 0 1,0 0-1,-1 0 0,-2 1 41,1 0 1,0 0-1,0 0 1,0 1-1,0-1 1,0 1-1,0-1 0,0 1 1,0 0-1,0 0 1,1 0-1,-1 1 1,1-1-1,0 0 1,0 1-1,0 0 1,0 0-1,-2 3 1,-2 7 147,1 1 0,1 0 0,0 0 0,1 0 0,1 0 0,0 0 0,1 1 0,0-1 0,1 1 0,0-1 0,2 0 0,0 1 0,0-1 0,1 0 0,9 25 0,-10-36-191,0 1 1,-1-1 0,1 0-1,0 0 1,1 0-1,-1-1 1,0 1 0,1-1-1,0 1 1,-1-1-1,1 0 1,0 0 0,0 0-1,0 0 1,1 0-1,-1-1 1,6 3 0,-2-3-104,0 1 0,0-1 0,0 0 0,0-1 0,0 1 0,0-1 0,1-1 1,9-1-1,2-2-756,-1-1 1,0 0 0,-1-1-1,0-1 1,0 0 0,18-12 0,-23 11-318,0 0 0,-1-1 0,0 0 0,0-1 0,-1 0 0,0-1 1,15-22-1,-9 7-1036,-1 0 0,21-50-1,-23 43 905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0:46.1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1 103 1048,'30'1'8185,"68"-2"6883,2-7-11156,-78 5-5399,0-2 0,29-9-1,-37 9-523,-1 0 0,0-1 0,-1 0 0,21-15 0,-8 0-6287,-20 12 4216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0:47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280 194 364,'5'-19'3326,"-2"12"-2687,-1 1 1,0 0 0,0-1-1,0 1 1,-1-1 0,0 1-1,0-1 1,-1 0-1,0 1 1,0-1 0,-1 0-1,0 1 1,0-1 0,0 1-1,-1-1 1,0 1 0,0 0-1,-5-11 1,6 15-450,0-1 0,0 1-1,0 0 1,-1-1 0,1 1 0,0 0 0,-1 0 0,0 0 0,1 0 0,-1 0-1,0 0 1,0 1 0,0-1 0,0 1 0,0-1 0,0 1 0,-1 0 0,1-1-1,0 1 1,-1 1 0,1-1 0,-1 0 0,1 0 0,-1 1 0,1 0 0,-6-1-1,3 2-74,0 0-1,0 1 0,1 0 0,-1 0 0,0 0 1,1 0-1,-1 0 0,1 1 0,0 0 0,0 0 1,0 0-1,0 1 0,-4 4 0,-11 16 110,0 0 0,2 1 0,1 1 0,0 0 0,2 1 0,2 1 0,0 0 0,-8 33 0,16-49-152,1 1 0,1 0 0,0 0 0,0-1 0,2 1-1,-1 0 1,2 0 0,2 18 0,-3-28-63,1 0-1,-1 0 0,1-1 1,-1 1-1,1 0 0,0 0 1,0-1-1,1 1 0,-1 0 1,0-1-1,1 0 0,0 1 0,-1-1 1,1 0-1,0 0 0,0 1 1,0-2-1,0 1 0,1 0 1,-1 0-1,1-1 0,-1 1 1,1-1-1,-1 0 0,1 0 0,0 0 1,-1 0-1,1 0 0,0 0 1,0-1-1,0 1 0,0-1 1,-1 0-1,1 0 0,0 0 1,0 0-1,0-1 0,0 1 0,0-1 1,-1 0-1,1 1 0,0-1 1,2-2-1,6 0-25,0-1 1,0-1-1,-1 0 1,0 0-1,0-1 1,-1 0-1,1-1 1,-1 0-1,0-1 0,-1 1 1,0-2-1,0 1 1,-1-1-1,0 0 1,6-11-1,5-13-99,-2 0 0,-1-2 0,14-45 0,22-52-42,-31 97 712,-17 30-155,-12 23-179,-14 23 137,3 0 0,2 1 0,1 1 0,3 1-1,1 0 1,-10 65 0,22-103-368,1 0 1,0 0-1,0 0 0,0-1 0,1 1 0,-1 0 1,1 0-1,1-1 0,-1 1 0,1 0 0,0-1 1,0 0-1,1 1 0,0-1 0,0 0 0,0 0 1,0-1-1,1 1 0,5 5 0,-7-8-203,1 0 0,-1 0 0,1 0 0,0 0 0,0 0 0,0-1 0,0 1 0,0-1 0,1 0 0,-1 0 0,0 0 0,1-1 0,-1 1 0,5 0 0,-4-2-463,1 1 0,0 0 0,-1-1 0,1 0 0,-1 0 0,1-1 0,-1 1 0,0-1 0,0 0 0,1 0 0,-1 0 0,6-5-1,30-27-10351,-29 20 7357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0:48.1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316 746 1592,'23'-44'9104,"-3"-9"-3769,-19 50-5144,0 0 0,0 0-1,-1 0 1,1-1 0,0 1-1,-1 0 1,0-1 0,0 1-1,0 0 1,0-1 0,-1 1 0,1 0-1,-1 0 1,0-1 0,0 1-1,0 0 1,0 0 0,-1 0-1,1 0 1,-1 0 0,0 0-1,0 1 1,0-1 0,0 0 0,0 1-1,0 0 1,-1-1 0,1 1-1,-4-2 1,3 3-124,0 0 0,-1 0 1,1 0-1,0 1 0,0-1 0,0 1 1,-1 0-1,1 0 0,0 0 0,0 0 1,-1 1-1,1-1 0,0 1 0,0 0 0,0 0 1,0 0-1,0 0 0,0 0 0,0 1 1,0 0-1,1-1 0,-5 4 0,-5 3 62,0 1 0,1 0-1,-16 17 1,2 2 33,2 2-1,2 0 1,0 2 0,2 0 0,2 1 0,1 1-1,1 0 1,-12 45 0,25-73-134,0 0 0,1 0 0,0 1 0,0-1 1,0 0-1,0 1 0,1-1 0,0 0 0,1 1 0,1 6 0,-2-12-9,0 1-1,1-1 1,-1 0-1,1 1 1,0-1 0,0 0-1,-1 0 1,1 1-1,0-1 1,0 0-1,0 0 1,0 0-1,0 0 1,0 0-1,1 0 1,-1 0-1,0 0 1,2 0 0,0 0 7,0 0 1,0 0 0,0-1 0,0 1 0,0-1 0,0 0 0,0 0 0,0 0 0,0 0 0,0-1 0,0 1 0,4-2-1,11-3 11,1-1-1,-2-1 0,1-1 0,-1-1 0,0 0 1,0-1-1,-2-1 0,1 0 0,-1-1 1,-1-1-1,0 0 0,17-21 0,6-12-74,-2-2 1,50-89-1,-52 74-23,-2-1-1,-3-2 1,-2 0 0,-4-2-1,-3-1 1,-2 0 0,11-115 0,-30 159 799,-9 35-208,-11 36-231,-14 55-47,5 1 0,4 2 0,-15 120 0,39-200-795,1 0-1,1 1 0,1-1 1,4 25-1,0-19-4055,1 2-3636,1-20 379,0-8 4033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0:48.7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175 715 1328,'36'-23'9884,"1"-5"-3754,-25 18-5179,-1 0 1,0 0 0,-1-1 0,11-16 0,-17 23-934,-1 0 1,-1 0 0,1 0 0,0 0 0,-1-1-1,0 1 1,0-1 0,-1 0 0,1 1-1,-1-1 1,0 0 0,0 0 0,0 0 0,-1 0-1,0 0 1,0 0 0,0 0 0,-1 0 0,1 0-1,-1 0 1,0 0 0,-1 1 0,1-1 0,-1 0-1,0 1 1,0-1 0,0 1 0,-1-1-1,0 1 1,1 0 0,-2 0 0,1 0 0,-6-5-1,5 6-5,1 1-1,-1 0 1,1 0-1,-1 0 1,1 0-1,-1 0 1,0 1-1,0 0 1,0 0-1,0 0 1,0 0-1,0 1 1,0-1-1,0 1 1,0 0-1,0 0 1,0 0-1,-1 1 1,1 0-1,0 0 0,0 0 1,1 0-1,-1 0 1,0 1-1,-4 2 1,-3 0 0,1 1 1,-1 1 0,1 0-1,0 0 1,0 1 0,1 0-1,-14 14 1,11-6 116,0 0 0,0 1 1,2 1-1,0-1 0,1 2 1,0-1-1,-11 37 0,18-45 22,-1 1-1,1-1 1,1 1 0,0 0-1,0 0 1,1 0 0,2 17-1,-1-21-44,0 0-1,1 0 1,-1-1-1,1 1 0,1-1 1,-1 1-1,1-1 0,-1 0 1,2 0-1,-1 0 0,0 0 1,1-1-1,0 0 0,5 5 1,-5-6-70,0 0-1,1 0 1,0 0 0,-1-1 0,1 0 0,0 0-1,0 0 1,0 0 0,1-1 0,-1 0 0,0 0-1,0 0 1,1-1 0,-1 1 0,1-1 0,-1-1-1,0 1 1,1-1 0,-1 0 0,0 0 0,0 0 0,0-1-1,6-2 1,5-3-30,0 0-1,-1 0 1,0-2-1,-1 0 1,1 0-1,12-13 1,-7 4 29,-1-1 0,-1-2 1,-1 1-1,-1-2 1,0 0-1,-2-1 1,18-39-1,-13 19-20,-1-1 0,-3-1 0,15-67 1,-22 68 20,-2 0 0,-2-1 0,-2 0 0,-6-84 0,0 109 257,-2 19-4,-10 28-28,13-20-299,-5 10 69,2 0 0,0 0 1,1 1-1,0 0 0,2 0 0,-3 31 1,5 44-573,5-30-3446,-1-6-3507,-1 0-4891,-2-43 8450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0:49.1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287 57 1812,'11'-14'6240,"-9"12"-5294,0 0 0,1-1 1,-1 1-1,0-1 1,-1 1-1,1-1 1,0 0-1,-1 0 1,1 0-1,-1 0 1,0 0-1,0 0 0,1-4 1,-8 8-616,1 1-1,-1 0 1,1 1 0,0-1-1,-1 1 1,-8 6 0,-10 11 41,1 1 1,0 1 0,2 1-1,0 1 1,2 1-1,1 0 1,1 2 0,1 0-1,1 1 1,1 0-1,2 1 1,1 0 0,1 1-1,2 0 1,1 1-1,1 0 1,2 0 0,-1 59-1,5-75-237,2 0 0,0 0-1,0 0 1,2-1 0,0 1 0,0-1 0,1 0-1,1 0 1,1 0 0,0-1 0,10 16-1,-13-24-118,0 1 0,1-1 0,0 0 0,-1 0 0,2-1-1,-1 1 1,0-1 0,1 0 0,0 0 0,0-1 0,0 0-1,0 0 1,1 0 0,-1-1 0,1 0 0,-1 0 0,1-1-1,0 1 1,0-2 0,0 1 0,-1-1 0,1 0 0,0 0-1,0-1 1,0 0 0,8-2 0,-6 1-388,1 0 0,-1-1 1,0-1-1,0 1 0,0-2 0,0 1 1,-1-1-1,1 0 0,-1-1 0,-1 0 0,12-11 1,-12 9-1244,0 0 0,0 0 0,10-19 0,10-36-8436,-12 25 2779,-8 16 3815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0:49.4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24 336,'41'-20'17525,"-12"16"-11753,7 12-3763,-13 1-1249,0 2 0,-1 0 0,-1 1 0,0 1 0,28 22 0,-14-5-99,-2 0 0,32 37 1,-56-57-628,0 1 0,-1 0 1,0 0-1,-1 1 0,0-1 1,0 2-1,-2-1 1,0 1-1,5 17 0,-8-23-21,-1 0-1,0 1 1,0-1-1,-1 0 1,0 1-1,0-1 1,-1 0-1,0 1 1,0-1-1,-1 0 1,0 0-1,0 0 1,0 0-1,-1 0 1,0 0-1,-1-1 1,1 1-1,-8 9 1,-39 42-398,-1-1 0,-91 75 0,117-109 184,19-17-648,0-1 0,-1 0 0,0 0 0,1 0 1,-11 4-1,-10-4-6381,-1-13-7945,14 0 11446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0:49.8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 14 2376,'14'-10'11103,"-12"9"-9884,-1 1 1,1-1-1,-1 1 1,1-1-1,-1 1 1,1 0-1,-1 0 1,1-1 0,-1 1-1,1 0 1,1 1-1,9 10 3435,-47 13-12347,32-22 7074,-60 43-16618,47-29 13179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0:50.1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 0 3696,'7'24'14105,"-3"-10"-2871,6-16-7110,-7 0-4925,-10 4-105,-3-1-2105,0 1 0,1-1 0,-1-1 0,0 0 0,-15-2 0,-3 1-2293,-2 0 706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0:51.9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35 756,'13'-15'14735,"-13"14"-14335,1 0 1,-1-1-1,1 1 0,0 0 0,0 0 1,0-1-1,0 1 0,0 0 0,0 0 1,0 0-1,0 0 0,0 0 0,0 1 0,1-1 1,-1 0-1,0 0 0,2 0 0,0 1-210,0-1-1,1 1 1,-1 0-1,0 0 0,0 1 1,0-1-1,0 0 1,0 1-1,0 0 0,0 0 1,0 0-1,0 0 1,0 0-1,0 1 0,-1-1 1,1 1-1,0 0 1,-1 0-1,1 0 0,-1 0 1,0 0-1,0 0 1,0 1-1,0-1 0,0 1 1,0-1-1,1 5 1,10 14-82,-1 0 1,14 36-1,-13-29 403,0 0-300,1-2 36,-2 1-1,-1 0 1,13 51-1,-22-70-208,0 1 0,-1-1 0,-1 1 0,1-1 0,-1 1 0,-1-1 0,1 1 0,-2-1 0,1 1 0,-1-1 0,0 0 0,-1 1 0,0-1 0,0-1 0,-1 1 0,0 0 0,-8 11 0,-2 1 3,-1-1-1,0-1 0,-1 0 1,-1-1-1,-1-1 0,-38 27 1,93-104-564,8-1 454,3 2 1,2 2-1,3 3 0,2 2 0,88-65 0,-139 114 76,1 1 4,0 0 0,0 0 1,-1-1-1,1 0 0,-1 0 0,0 0 0,0-1 0,0 1 0,5-10 0,-49 30 98,26-6-100,1 1-1,0 1 1,0 0 0,1 1-1,1 0 1,0 1 0,1 0-1,-15 28 1,18-30 46,1 0-1,1 1 1,0-1-1,1 1 1,0 0-1,1 0 1,0 0-1,1 1 1,1-1-1,0 1 1,2 26-1,0-34 17,0 0 0,1 1 0,0-1-1,0 0 1,0 0 0,1-1 0,0 1 0,0 0 0,0-1-1,1 0 1,-1 0 0,1 0 0,1 0 0,7 7 0,-4-6-2,0 0 0,0 0 1,1-1-1,0-1 1,0 1-1,0-1 0,0-1 1,1 1-1,9 1 1,-8-3-136,0 1 1,0-2-1,0 1 1,1-2 0,-1 1-1,0-2 1,0 1-1,1-2 1,-1 1 0,0-2-1,0 1 1,-1-1 0,1-1-1,0 0 1,-1-1-1,0 0 1,13-8 0,-21 11-165,0 1 1,-1-1 0,1 1 0,-1-1 0,1 1-1,-1-1 1,0 0 0,1 0 0,-1 1 0,0-1-1,0 0 1,-1 0 0,1 0 0,0 0-1,-1 0 1,2-5 0,-6-31-9937,0 4-1386,5 20 7641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0:52.4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20 2156,'26'-14'19659,"8"9"-11053,40 9-7927,-28-1 964,26-7-1605,-46 2-377,0 1 1,50 4-1,-75-3 225,-1 0 0,1 0 0,-1 0 0,1 0 0,-1 0 1,1 1-1,-1-1 0,0 0 0,1 0 0,-1 0 0,1 0 0,-1 1 0,0-1 0,1 0 0,-1 0 1,0 1-1,1-1 0,-1 0 0,0 1 0,1-1 0,-1 0 0,0 1 0,0-1 0,1 1 0,-1-1 1,0 0-1,0 1 0,0-1 0,1 1 0,-1-1 0,0 0 0,0 1 0,0-1 0,0 1 1,0-1-1,0 1 0,0-1 0,0 1 0,0-1 0,0 0 0,0 1 0,0-1 0,-1 1 0,1-1 1,0 1-1,0-1 0,0 0 0,-1 1 0,1-1 0,0 1 0,0-1 0,-1 0 0,1 1 0,0-1 1,-1 0-1,1 1 0,-26 29-5702,12-16 2456,4-1 681,0-1-1,-23 20 1,-8 1 1203,-3 4 7032,44-37-5328,0 1-1,-1-1 1,1 0-1,-1 0 1,1 1-1,0-1 1,-1 0-1,1 1 1,0-1 0,-1 1-1,1-1 1,0 0-1,0 1 1,-1-1-1,1 1 1,0-1-1,0 1 1,0-1 0,0 1-1,0-1 1,0 1-1,0-1 1,-1 1-1,1-1 1,1 1-1,-1-1 1,0 1-1,0-1 1,0 0 0,0 1-1,0-1 1,0 1-1,0-1 1,1 1-1,-1 0 1,18 10 4769,26-2-1160,19-2-2598,14 1-1371,-27-5-4126,-61-28-15275,3 16 15164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07.6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91 1288,'13'-30'2939,"-9"23"-1513,0 1 1,0-1-1,0 1 1,1 0-1,7-8 1,-10 13-1072,-1 0 1,0-1-1,1 1 1,-1 0-1,1 0 1,-1 0-1,1 0 0,-1 0 1,1 0-1,0 1 1,-1-1-1,1 0 1,0 1-1,0-1 1,0 1-1,-1 0 1,1 0-1,0 0 1,0 0-1,0 0 1,0 0-1,3 1 1,-3 0-201,0 0 1,1 0-1,-1 0 1,0 1-1,0-1 0,0 1 1,-1-1-1,1 1 1,0 0-1,0 0 1,-1 0-1,1 0 1,1 4-1,1 2 122,0 1 1,0 0-1,-1 0 1,-1 0-1,0 0 0,0 0 1,-1 1-1,0-1 0,0 1 1,-2 15-1,-1 8 797,-10 53 0,-29 79 1113,23-102-1722,-11 73-1,27-91-421,2-43-80,0 1-1,0-1 1,0 1 0,1-1-1,-1 1 1,1 0 0,-1-1-1,1 0 1,0 1-1,0-1 1,0 1 0,0-1-1,0 0 1,3 3 0,-4-5-10,0 0 0,1 0 0,-1 1 0,0-1 0,1 0 0,-1 0 1,0 0-1,1 0 0,-1 0 0,0 0 0,1 0 0,-1 0 1,0 0-1,1 0 0,-1 0 0,0 0 0,1 0 0,-1 0 0,1 0 1,-1 0-1,0 0 0,1 0 0,-1-1 0,0 1 0,0 0 1,1 0-1,-1 0 0,0-1 0,1 1 0,-1 0 0,0 0 0,0-1 1,1 1-1,-1 0 0,0 0 0,0-1 0,0 1 0,1 0 1,-1-1-1,0 1 0,0 0 0,0-1 0,0 1 0,0 0 1,0-1-1,0 1 0,0-1 0,0 1 0,0 0 0,0-1 0,0 1 1,0 0-1,0-1 0,0 1 0,0 0 0,0-1 0,0 0 1,0-22-4172,-2 12 1966,0 2-195,0-1 0,0 1 0,-1 0 0,0 0 0,-9-17 0,-1 7-1488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0:53.5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467 0 1136,'31'3'19816,"-44"7"-17569,-21 4-1293,-1-1 0,0-1 0,0-2 0,-1-2 0,-40 5 0,-83 21-66,163-31-888,0 0 0,-1 1 0,1-1 0,-1 1 0,0 0 0,0 0 0,0 0 0,0 1 0,-1-1 0,0 0 0,0 1 0,0 0 0,0-1 0,1 11 0,-64 370 943,48-197-567,13-188-374,0 0-1,0 0 1,0 0-1,0 0 1,0 0-1,0 1 0,0-1 1,0 0-1,0 0 1,0 0-1,0 0 1,0 0-1,0 0 1,0 0-1,0 1 1,0-1-1,0 0 1,0 0-1,0 0 0,0 0 1,0 0-1,0 0 1,0 0-1,0 0 1,1 0-1,-1 1 1,0-1-1,0 0 1,0 0-1,0 0 1,0 0-1,0 0 0,0 0 1,0 0-1,0 0 1,1 0-1,-1 0 1,0 0-1,0 0 1,0 0-1,0 0 1,0 0-1,0 0 1,0 0-1,1 0 0,-1 0 1,0 0-1,0 0 1,0 0-1,0 0 1,0 0-1,0 0 1,0 0-1,0 0 1,1 0-1,-1 0 1,0 0-1,0 0 0,0 0 1,0-1-1,10-7 55,8-13-6,-17 20-46,59-78 22,38-45-268,-84 108 169,1 0 0,1 2-1,0 0 1,1 1-1,22-13 1,-36 24 68,1 0 0,-1 0 0,0 0 1,1 1-1,-1 0 0,1 0 0,0 0 1,-1 0-1,1 0 0,0 1 0,0 0 0,-1-1 1,1 2-1,0-1 0,0 0 0,-1 1 0,1-1 1,0 1-1,5 2 0,-4 0 5,1 0-1,-1 0 1,0 0 0,1 1-1,-2 0 1,1 0-1,0 0 1,-1 0 0,0 1-1,7 9 1,-1 2 62,-1-1 0,0 2 0,-1-1 0,-1 1 0,-1 0 0,0 0 0,4 23 1,-8-27-1,-1 0 1,0 0 0,0 0 0,-1 0 0,-1 0 0,0 0 0,-1 0-1,-1-1 1,0 1 0,0-1 0,-1 1 0,-1-1 0,0 0 0,0-1 0,-2 1-1,1-1 1,-1 0 0,-1-1 0,0 1 0,0-2 0,-1 1 0,0-1 0,-1 0-1,0-1 1,0 0 0,-13 6 0,-19 14-491,-2-3 0,0-2-1,-1-2 1,-2-1 0,0-3 0,-58 14-1,83-32-4534,21 0 4384,0 1 1,0-1 0,0 0-1,0 1 1,0-1 0,0 0-1,0 1 1,1-1 0,-1 0-1,0 0 1,0 0 0,1 0-1,-1 0 1,0 0 0,1 0-1,-1 0 1,1 0 0,-1 0-1,1 0 1,0 0 0,-1 0-1,1 0 1,0 0-1,0 0 1,0-1 0,0 1-1,0-1 1,1-10-3890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0:53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1 405 960,'21'34'15066,"3"0"-6699,-22-31-8189,1 0 1,0-1 0,0 0-1,0 0 1,0 1-1,0-2 1,1 1 0,-1 0-1,0-1 1,1 0 0,-1 1-1,1-1 1,0-1-1,-1 1 1,1 0 0,7-1-1,10 1-75,1-1 1,-1-1-1,0-1 0,0-1 0,0-1 0,0-1 0,-1 0 1,1-2-1,-1 0 0,27-15 0,-40 18-196,0 0 0,1 0-1,-1-1 1,-1 0 0,1 0-1,-1 0 1,0-1 0,0 0-1,0 0 1,-1-1 0,0 0-1,-1 0 1,1 0 0,-1 0-1,0 0 1,-1-1 0,0 0-1,0 0 1,-1 0 0,0 0-1,0 0 1,-1 0 0,0-1-1,0 1 1,-1 0 0,0-1-1,-1 1 1,-2-16 0,-1 10-49,1 0 0,-2 0 0,1 1 1,-2 0-1,0 0 0,-1 0 0,0 0 1,0 1-1,-2 1 0,1-1 0,-2 1 1,-13-13-1,17 18 177,-1 1 0,1 0 0,-1 0 0,0 1 0,0-1 0,-1 1-1,1 1 1,-1 0 0,0 0 0,0 0 0,0 1 0,0 0 0,0 1 0,0 0 0,0 0 0,-1 1 0,1 0 0,0 0 0,-1 1 0,1 0-1,0 0 1,-14 5 0,15-3 7,0 0-1,1 1 0,0 0 1,-1 0-1,1 0 0,1 1 1,-1 0-1,1 0 0,0 1 1,0-1-1,0 1 0,1 0 1,0 0-1,0 1 0,1-1 1,0 1-1,0 0 0,0 0 1,1 0-1,-2 9 0,-4 14-210,2 1-1,1 0 0,-2 44 1,7-70-317,0 0 0,0 1 0,1-1 0,-1 0 0,1 1 0,0-1 1,1 0-1,-1 0 0,4 7 0,-4-10-16,0-1 0,0 1 0,0 0 0,0-1 0,0 1 1,0-1-1,0 1 0,0-1 0,1 0 0,-1 0 0,1 1 0,-1-1 0,1 0 0,-1 0 0,1 0 0,0 0 1,-1-1-1,1 1 0,0 0 0,0-1 0,0 1 0,-1-1 0,1 0 0,0 0 0,0 1 0,0-1 1,0 0-1,0 0 0,2-1 0,7-2-3310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0:54.2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43 278 940,'23'40'13756,"11"-9"-5406,-24-25-7481,0 0 0,0-1 0,0 0-1,1-1 1,0 0 0,17 4 0,-7-4-802,1-1 0,0-1 0,0-1 0,0 0-1,0-2 1,38-6 0,-49 5-83,-1 0 0,1-1 0,-1 0 0,0-1 0,0-1 0,0 1 0,0-1 0,-1-1 0,0 0 0,0 0 0,-1-1 0,1 0 0,9-12 0,-14 15-54,0-1 0,0 0 0,-1 0 1,0-1-1,0 1 0,-1 0 0,1-1 1,-1 0-1,0 0 0,-1 1 0,1-1 1,-1 0-1,0 0 0,-1 0 1,0-1-1,0 1 0,0 0 0,0 0 1,-1 0-1,0 0 0,0 0 0,-1 0 1,0 0-1,0 1 0,-3-7 1,-1 1 48,0 1-1,-1-1 1,0 1 0,-1 0 0,0 1 0,-1-1 0,0 2 0,0-1 0,-1 1 0,0 1 0,-1 0 0,1 0 0,-1 1 0,0 0 0,-1 1 0,0 1 0,1-1 0,-1 2 0,-1 0 0,1 0 0,0 1 0,-1 1 0,1 0 0,-14 1 0,14 0-82,-1 0-1,1 2 1,0-1-1,0 2 1,0-1 0,0 2-1,0-1 1,0 2-1,1 0 1,-21 12 0,23-12-395,2 1 1,-1 0-1,1 0 1,0 1-1,0 0 1,1 0-1,0 1 1,0 0-1,1 0 1,0 0-1,0 0 1,1 1-1,0 0 1,0 0-1,-2 10 1,-15 38-11372,12-41 7818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0:58.2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 32 16,'-6'-31'27037,"10"37"-26631,1 0-1,0 0 1,0 0 0,0-1-1,7 6 1,18 18 479,-8-1-647,-1 1 0,-2 1 0,0 1 0,20 47 0,-37-73-234,0 1 1,-1-1-1,0 1 0,0-1 0,0 1 1,0 0-1,-1-1 0,0 1 0,0 0 0,-1-1 1,1 1-1,-1 0 0,0-1 0,-1 1 1,0-1-1,1 0 0,-2 1 0,1-1 0,-1 0 1,1 0-1,-1 0 0,-1-1 0,1 1 1,-1-1-1,-5 5 0,-9 9-2,-1-1 0,0-2 1,-1 0-1,-30 17 0,32-21-19,18-11 21,-36 19-372,36-19 360,-1 0 0,1 0 0,0 0 0,0 0 0,0 0 0,0 0-1,0 0 1,-1 0 0,1 0 0,0 0 0,0 0 0,0 0 0,0 0 0,0 0 0,0 0 0,-1-1 0,1 1 0,0 0 0,0 0 0,0 0 0,0 0 0,0 0-1,0 0 1,0-1 0,0 1 0,0 0 0,0 0 0,0 0 0,0 0 0,0 0 0,-1-1 0,1 1 0,0 0 0,0 0 0,0 0 0,0 0 0,0 0 0,1-1-1,-1 1 1,0 0 0,0 0 0,0 0 0,0 0 0,0 0 0,0-1 0,0 1 0,0 0 0,0 0 0,0 0 0,0 0 0,0 0 0,0 0 0,1-1 0,-1 1-1,12-22-289,20-23 20,1 2 0,3 1 0,1 1 0,2 2 0,2 2-1,1 2 1,85-54 0,-89 69 682,-38 20-394,0 0-1,0 0 1,0 0-1,0 0 1,0 0 0,0 0-1,0 0 1,0 0-1,-1 0 1,1 1-1,0-1 1,0 0 0,0 0-1,0 0 1,0 0-1,0 0 1,0 0-1,0 0 1,0 0 0,0 0-1,0 0 1,0 1-1,0-1 1,0 0-1,0 0 1,0 0 0,0 0-1,0 0 1,0 0-1,0 0 1,0 1-1,0-1 1,0 0 0,0 0-1,0 0 1,0 0-1,0 0 1,0 0-1,0 0 1,0 0 0,0 1-1,0-1 1,0 0-1,0 0 1,0 0-1,0 0 1,0 0 0,0 0-1,0 0 1,1 0-1,-1 0 1,0 0-1,0 0 1,0 0 0,0 0-1,0 1 1,0-1-1,0 0 1,0 0-1,0 0 1,1 0 0,-1 0-1,0 0 1,0 0-1,0 0 1,-19 19 396,-8 7-151,2 2 1,0 0 0,2 1-1,1 2 1,-23 42 0,42-68-214,1-1 1,0 1-1,0-1 0,0 1 1,0 0-1,1 0 0,-1 0 1,1 0-1,0 0 0,1 0 1,-1 0-1,1 0 0,0 0 1,1 0-1,-1 0 0,1 0 1,2 10-1,-1-11-7,0 0-1,1 0 1,-1 0 0,1 0-1,0 0 1,0 0 0,0-1 0,0 1-1,1-1 1,-1 0 0,1 0-1,0 0 1,0-1 0,0 1-1,0-1 1,1 0 0,-1 0 0,0 0-1,6 1 1,13 3-193,0-1 1,1-1-1,0 0 0,0-2 1,0-1-1,0-1 0,0-1 1,0-1-1,0-1 1,30-8-1,-53 11-111,0-1 0,0 1 1,0-1-1,0 0 0,0 0 0,0 0 1,0 1-1,0-1 0,-1 0 1,1 0-1,0 0 0,0 0 0,-1-1 1,1 1-1,-1 0 0,1 0 0,-1 0 1,1 0-1,-1-1 0,0 1 1,0 0-1,1 0 0,-1 0 0,0-1 1,0 1-1,0 0 0,0-1 1,-1 1-1,1 0 0,0 0 0,0 0 1,-1-1-1,1 1 0,-1 0 0,1 0 1,-1 0-1,0-2 0,-24-48-14514,23 46 12548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0:58.6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41 2788,'28'-1'17408,"1"-1"-9014,57-10-5277,-75 11-2059,-10 1-1058,67-11-36,98-2 1,-166 13-21,0 0 0,0 0 0,0 0 0,1 0 0,-1 0 0,0 0 0,0-1 0,0 1 0,0 0 0,1 0 0,-1 0 0,0 0 0,0 0 0,0 0 0,0 0 1,1 0-1,-1 0 0,0 0 0,0 0 0,0 0 0,0 0 0,1 0 0,-1 0 0,0 0 0,0 0 0,0 0 0,0 1 0,1-1 0,-1 0 0,0 0 0,0 0 0,0 0 1,0 0-1,0 0 0,1 0 0,-1 0 0,0 1 0,0-1 0,0 0 0,0 0 0,0 0 0,0 0 0,0 0 0,0 1 0,0-1 0,0 0 0,1 0 0,-1 0 0,0 0 0,0 1 1,0-1-1,0 0 0,0 0 0,0 0 0,0 1 0,0-1 0,0 0 0,0 0 0,-1 0 0,1 0 0,0 1 0,0-1 0,0 0 0,0 0 0,0 0 0,0 1 0,-15 10-2337,-22 10-1241,32-20 3160,-186 88-15393,100-33 12889,70-42 3417,2 2 1,-21 20-1,21-14 500,-5 23 5352,23-43-6031,0-1 0,1 0 0,-1 1 0,1-1 0,-1 1-1,1-1 1,-1 0 0,1 1 0,0-1 0,0 1-1,0-1 1,0 1 0,0-1 0,0 1 0,0-1 0,1 1-1,-1-1 1,0 1 0,1-1 0,-1 0 0,1 1-1,-1-1 1,1 0 0,0 1 0,0-1 0,0 0 0,-1 0-1,1 0 1,0 1 0,0-1 0,1 0 0,-1 0-1,0-1 1,0 1 0,0 0 0,1 0 0,-1-1-1,0 1 1,1 0 0,-1-1 0,1 1 0,-1-1 0,0 0-1,1 1 1,-1-1 0,1 0 0,-1 0 0,1 0-1,2-1 1,26 2 1295,-1-1 0,56-8 0,-66 5-1894,0-1 0,0 0 0,-1-2-1,0 0 1,26-13 0,-28 2-8343,-14 3-2917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0:59.7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34 488,'-15'-9'6089,"12"7"-5036,1 1 0,-1 0 0,1-1 1,-1 1-1,1-1 0,0 0 0,-1 0 0,1 0 1,0 0-1,0 0 0,-1-4 1194,28 42-375,-3-1-1227,-2 0 0,-1 2 0,-2 0 0,-1 1 1,16 63-1,-29-94-601,-1 0 1,0 0 0,-1 0-1,1 0 1,-1 0-1,0 0 1,-1 1 0,0-1-1,0 0 1,-1 0-1,0 0 1,0 1 0,0-1-1,-1 0 1,0 0-1,-1-1 1,1 1 0,-1 0-1,-1-1 1,1 0 0,-1 1-1,0-1 1,0-1-1,-1 1 1,0-1 0,0 0-1,0 0 1,-1 0-1,1 0 1,-1-1 0,-10 5-1,0 1 0,-1-1-1,1-1 1,-21 7-1,81-56-30,89-43-372,-20 14-262,199-163 1,-308 229 862,-7 5-65,-14 8 38,-26 19 31,21-7-35,0 0 0,2 2 0,1 0 1,-20 30-1,32-42-90,1-1 1,0 1 0,0 0-1,1 1 1,1-1-1,0 1 1,0 0 0,1 0-1,1 0 1,0 0-1,1 1 1,0-1-1,1 13 1,0-21-140,1-1 0,0 1 0,0 0-1,0-1 1,0 1 0,0-1 0,1 0 0,-1 1 0,1-1 0,0 0-1,0 0 1,0 0 0,1 0 0,-1 0 0,1-1 0,-1 1 0,1-1-1,0 0 1,0 1 0,0-1 0,0-1 0,1 1 0,-1 0 0,0-1-1,1 1 1,-1-1 0,1 0 0,-1-1 0,1 1 0,0 0 0,-1-1-1,1 0 1,0 0 0,-1 0 0,5-1 0,2 1-1011,0-1-1,0 0 1,-1-1 0,1 0 0,13-5-1,-16 5-1199,0-1-1,0 0 0,0-1 1,-1 1-1,1-1 1,8-8-1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1:00.0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417 24 2128,'33'-9'6647,"12"-2"1832,-16 7-21,-49 25-4552,7-6-3491,-88 74 836,19-19-996,2 5-1,-112 134 0,157-153-2350,42-66-1822,-4 7 3255,-1 0-1,0 1 1,0-1-1,0 0 1,0-1-1,-1 1 1,1 0-1,-1 0 1,1-6-1,-1 7 344,6-31-7027,4-56 1,-10 63 4613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1:00.4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30 1876,'0'-5'1071,"7"-19"18886,3 37-17885,38 53 1752,-32-46-3131,-1 1 1,21 37-1,-5-1-1330,62 82 0,-92-137 544,8 24-2817,-5-9-4005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1:01.7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112 213 2120,'-6'-16'24308,"45"-20"-22605,-23 22-1684,18-18-1,42-27-1,-66 51-28,1 1 0,1 1 0,-1 0 0,1 0 0,0 1 0,0 1 1,0 0-1,24-5 0,-35 9 6,0 0 1,0 0-1,1 0 1,-1 0 0,0 0-1,0 0 1,1 0-1,-1 1 1,0-1 0,0 0-1,1 1 1,-1-1-1,0 1 1,0-1 0,0 1-1,0-1 1,0 1-1,0 0 1,0-1 0,0 1-1,0 0 1,0 0-1,0 0 1,0 0 0,0 1-1,1 2-1,0-1 0,-1 0 0,0 1-1,1-1 1,-1 1 0,0 0 0,-1-1 0,1 7-1,0 7 8,-1-1-1,-4 30 1,4-45-1,-4 25 3,0 1 0,-2-1-1,-1 0 1,-1-1 0,-13 29 0,16-43 8,0-1 1,-1 0 0,0 0-1,-1 0 1,0-1 0,-1 0-1,0 0 1,0-1-1,-1 0 1,1-1 0,-2 0-1,1 0 1,-1-1 0,-15 8-1,23-13-7,0 0 0,-1 0-1,1-1 1,-1 1 0,1 0 0,-1-1-1,1 1 1,-1-1 0,1 0 0,-1 0-1,1 0 1,-1 0 0,1 0 0,-5-2-1,7 2-3,0 0 0,0 0-1,-1 0 1,1 0 0,0 0 0,-1-1-1,1 1 1,0 0 0,0 0-1,0 0 1,-1-1 0,1 1-1,0 0 1,0 0 0,0-1 0,-1 1-1,1 0 1,0 0 0,0-1-1,0 1 1,0 0 0,0-1-1,0 1 1,-1 0 0,1-1 0,0 1-1,0 0 1,0-1 0,0 1-1,0 0 1,0 0 0,0-1-1,1 1 1,-1 0 0,0-1 0,0 1-1,17-19-70,-15 17 63,1 0-1,0 0 1,0 0 0,0 0 0,0 1 0,1-1 0,-1 1 0,0 0 0,1 0 0,-1 0 0,1 0 0,-1 1 0,1-1 0,-1 1 0,1 0 0,-1 0 0,1 0 0,-1 0 0,1 1 0,-1 0 0,5 1 0,-3 0 4,1 1 0,-1-1 0,1 2 0,-1-1 0,0 0 1,0 1-1,-1 0 0,1 0 0,-1 1 0,0-1 0,6 9 1,-2-2 102,0 2 1,-1-1-1,0 1 1,-1 0-1,0 0 1,-1 1-1,-1 0 1,0 0-1,-1 0 0,2 15 1,-5-20 41,1 0 0,-2 0 0,0 0 0,0 0 0,0 0 0,-1 0-1,0-1 1,-1 1 0,0-1 0,0 1 0,-1-1 0,0 0 0,-7 10 0,4-8 26,-1-2 1,0 1-1,0-1 0,0 0 0,-1 0 1,0-1-1,-1-1 0,0 1 0,0-1 1,-11 4-1,-16 6-167,0-2 0,-1-1 0,-1-3 0,0 0 0,-41 3 0,62-10 0,39-5-1772,20-9-5236,-37 9 6160,0 1 0,0-1 1,0 0-1,0 0 0,0 0 0,0-1 1,0 1-1,-1-1 0,1 0 0,-1 0 0,0 0 1,4-5-1,0-10-7940,-5 10 4662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1:02.5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300 13 1716,'14'-13'20051,"-14"22"-16356,-7 52 665,6-47-3870,0 0 0,-1 1-1,-3 13 1,-133 345 101,90-261-393,-54 196-1,100-303-196,1 0-5,-1 0 0,1 0-1,0 0 1,0 0 0,0 0-1,1 1 1,0-1 0,0 0-1,0 0 1,1 0 0,-1 0 0,3 8-1,-3-13-69,1 0-1,-1 0 0,0 0 0,1 1 1,-1-1-1,0 0 0,1 0 1,-1 0-1,0 0 0,1 0 1,-1 1-1,0-1 0,1 0 0,-1 0 1,0 0-1,1 0 0,-1 0 1,1 0-1,-1 0 0,0 0 0,1-1 1,-1 1-1,0 0 0,1 0 1,-1 0-1,0 0 0,1 0 0,-1 0 1,0-1-1,1 1 0,-1 0 1,0 0-1,0-1 0,1 1 0,-1 0 1,0 0-1,0-1 0,1 1 1,-1 0-1,0-1 0,0 1 0,0 0 1,1-1-1,-1 1 0,0 0 1,0-1-1,0 1 0,0-1 0,11-18-3458,-8 8 1474,0-1-1,0 0 1,-1 0 0,0 0 0,-1 0 0,-1 0 0,0 0-1,-2-14 1,0-4-2014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08.1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146 50 996,'-4'-13'11020,"5"-11"-1860,-1 12-4779,-2 17-4135,0 0 0,0 0 0,0 0 0,1 0 0,0 1 0,-1 7 0,1-7 20,-30 119 1969,-17 83-752,43-175-1532,1 0-1,2 0 1,1 0 0,4 44-1,-3-72 496,2 19-5490,-13-35-4938,-3-9 456,9 13 8145,-9-6-2272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1:02.8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1 220 784,'5'-12'1599,"0"1"-1,1 1 1,1-1-1,0 1 1,0 0-1,14-13 1,57-52 2986,-65 63-3815,-6 7-365,0 0-1,0 0 1,0 1 0,0 0 0,1 0-1,-1 1 1,1 0 0,0 0-1,0 1 1,0 0 0,1 0 0,15-1-1,-16 3-276,-1-1 0,1 2-1,0-1 1,-1 1 0,1 0-1,-1 0 1,1 1 0,-1 0-1,0 1 1,0-1 0,0 1 0,0 1-1,0-1 1,9 8 0,-12-8-54,-1 1 1,1-1 0,-1 1 0,0 0 0,0 0-1,-1 1 1,1-1 0,-1 0 0,0 1 0,0 0-1,0-1 1,0 1 0,-1 0 0,0 0 0,0 0 0,0 0-1,-1 0 1,0 0 0,0 0 0,0 0 0,0 0-1,-1 0 1,0 0 0,0 0 0,0 0 0,-1 0-1,-3 7 1,-1 3 240,-1 1 0,0-1 0,-1 0 0,-1 0 0,0-1 0,-22 25 0,17-24-144,-2-1 1,1-1 0,-2 0-1,1-1 1,-2-1-1,1 0 1,-22 8 0,25-13-980,-1 0 0,0-1 0,0-1 1,0 0-1,-29 3 0,14-13-5600,17-3 932,10-3-3457,7 6 5007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1:03.2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55 1436,'3'-1'1225,"0"0"1,0 0-1,0 1 0,0 0 0,0-1 1,0 1-1,0 0 0,0 0 0,4 1 1,18 12 6173,-22-9-6960,1-1-1,-1 1 1,0 0 0,-1 1 0,1-1 0,-1 0 0,0 1 0,0-1-1,0 1 1,-1 0 0,2 5 0,0 10-220,0-1 1,-1 1-1,-1 0 1,-3 38-1,-3-22 230,-2 0-1,-1-1 0,-15 39 1,1-1 200,75-149-350,-18 5-1013,4 2 1,2 2 0,70-88-1,-107 151 576,2-4-239,0 0 0,0 1-1,1 0 1,0 0 0,1 1 0,0 0 0,0 0-1,11-6 1,4 8-9272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1:03.6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109 1 352,'9'9'22087,"-8"13"-15714,-7 24-6100,6-44 533,-62 283 2070,48-245-2859,11-33-28,0-1 0,0 1 0,1-1 0,0 1 1,0 0-1,1 0 0,0 0 0,0 0 0,0 0 0,1 0 0,1 9 1,-15-127-28164,10 87 24190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1:03.9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0 400,'2'15'10928,"2"-3"-4230,10 9-1363,-11-18-5399,-1 0-1,1 0 1,-1 0 0,0 0 0,0 1 0,-1-1 0,1 1 0,1 5-1,-1-6-78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1:04.2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 24 380,'22'68'16305,"-9"-1"-9370,-12-53-6561,0 0-1,-1 0 1,0 0 0,-1-1 0,-1 1-1,0 0 1,-1-1 0,-5 15 0,5-19-293,-13 36 187,15-42-288,0-1-1,0 0 0,0 0 0,0 0 0,0 0 1,-1 0-1,1 0 0,-1 0 0,1 0 0,-1-1 1,0 1-1,1 0 0,-1-1 0,0 0 0,-3 3 0,4-5-7,1 1-1,0 0 0,-1 0 0,1-1 0,0 1 0,-1 0 0,1-1 0,0 1 0,-1 0 0,1-1 0,0 1 0,0 0 0,0-1 1,-1 1-1,1-1 0,0 1 0,0 0 0,0-1 0,0 1 0,0-1 0,0 1 0,0 0 0,0-1 0,0 1 0,0-1 0,0 1 0,0-1 1,0 1-1,0-1 0,0 1 0,0 0 0,0-1 0,0 1 0,1-1 0,-1 1 0,0 0 0,0-1 0,0 1 0,1 0 0,-1-1 1,1 0-1,7-20-729,12-23-706,63-117-7710,-74 146 8323,1 0 1,1 1-1,0 0 1,1 1-1,0 0 1,1 1-1,0 1 1,15-11-1,-26 21 998,-1 0-1,1 0 1,0-1-1,-1 2 1,1-1-1,0 0 1,0 0-1,0 0 1,0 1 0,0-1-1,-1 1 1,1 0-1,0-1 1,0 1-1,0 0 1,0 0-1,0 0 1,0 1-1,0-1 1,0 0-1,0 1 1,0-1-1,0 1 1,0-1-1,2 2 1,-2 0 229,1 1 0,0-1-1,-1 1 1,1-1 0,-1 1 0,0 0 0,0 0 0,0 0-1,0 0 1,-1 0 0,1 0 0,1 7 0,2 7 951,-1 0-1,0 1 1,-1-1 0,0 25 0,-3-4-72,-1-1 1,-10 57 0,-12 16-2589,20-101-191,0-33-18103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1:04.6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140 0 712,'12'9'15369,"-1"11"-9453,3 20-2357,-6 3-3071,-2 1 0,-2 1-1,-2-1 1,-2 1-1,-11 84 1,-59 221 3225,35-198-3141,31-135-572,-9 43 0,-37 107 0,39-150-3384,9-36-1138,2-102-16103,0 94 16901</inkml:trace>
  <inkml:trace contextRef="#ctx0" brushRef="#br0" timeOffset="1">54 690 228,'10'-5'12180,"7"7"-5942,22 10-2669,-25-7-2502,-7-3-1017,51 10-811,-29-15-4873,-27 2 4719,-1 1 1,1-1 0,0 0 0,-1 1 0,1-1 0,-1 0 0,0 0-1,1 0 1,-1 0 0,0 0 0,1-1 0,-1 1 0,2-3-1,-1-1-3055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1:06.1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278 4 1508,'-7'-4'12007,"6"4"-11746,-17 8 4874,-24 20-3722,32-22-128,-6 6-962,1 0 1,0 1-1,1 0 0,0 1 0,1 1 0,1 0 0,0 1 1,1 0-1,0 1 0,2 0 0,0 1 0,1 0 0,1 0 0,0 1 1,2 0-1,-5 24 0,5-17-33,2 0-1,0 1 1,2-1 0,1 1-1,1 0 1,2-1-1,0 0 1,2 1 0,0-1-1,2-1 1,16 39 0,-16-47-211,2-1 0,0 0 0,0-1 0,2 0 0,0 0 0,1-1 0,25 24 0,-30-32-274,0 0 1,0-1-1,0 1 0,1-1 1,-1-1-1,1 1 0,1-2 1,-1 1-1,0-1 0,1 0 1,0 0-1,-1-1 0,1-1 1,0 1-1,0-2 1,0 1-1,18-2 0,-23 0-426,0 0 0,0 0-1,0 0 1,-1 0 0,1-1 0,-1 0-1,1 0 1,-1 0 0,1 0 0,3-3-1,-2 0-1131,0 0-1,0-1 0,0 1 1,0-1-1,-1 0 0,0 0 1,0-1-1,3-6 0,0-5-2000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1:06.6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1700,'10'2'2292,"1"0"0,-1 1 0,0 0-1,0 1 1,14 7 0,-12-5-1003,0 1 0,-1 1 0,0 0 0,10 10 1,-11-9-1095,0 1 0,-1 0 1,0 0-1,-1 1 1,-1 0-1,1 0 0,-2 1 1,0 0-1,0 0 1,-1 1-1,0-1 0,-1 1 1,-1 0-1,0 0 1,0 1-1,0 17 0,-4-24-166,1 0-1,-1 0 1,-1-1-1,1 1 1,-1 0-1,0-1 1,-1 1-1,1-1 1,-1 0-1,0 0 1,-1 0-1,0 0 1,0-1-1,0 1 1,0-1-1,-1 0 1,0-1-1,0 1 1,0-1-1,-1 0 1,1 0-1,-1 0 1,0-1-1,0 0 1,-9 3-1,23-11-76,-1-1 0,0 0-1,0-1 1,-1 0 0,7-8 0,6-6-234,176-169-2420,-195 191 2716,0-1-1,0 0 0,0 0 1,0 0-1,0 0 1,0 0-1,0 0 1,0 0-1,0 1 0,0-1 1,0 0-1,0 0 1,0 0-1,0 0 1,0 0-1,0 0 0,0 0 1,0 1-1,0-1 1,0 0-1,0 0 1,0 0-1,0 0 1,1 0-1,-1 0 0,0 0 1,0 0-1,0 0 1,0 0-1,0 1 1,0-1-1,0 0 0,0 0 1,1 0-1,-1 0 1,0 0-1,0 0 1,0 0-1,0 0 0,0 0 1,0 0-1,0 0 1,1 0-1,-1 0 1,0 0-1,0 0 1,0 0-1,0 0 0,0 0 1,0 0-1,0 0 1,1 0-1,-1-1 1,0 1-1,0 0 0,0 0 1,0 0-1,0 0 1,0 0-1,0 0 1,0 0-1,0 0 0,1 0 1,-1 0-1,0 0 1,0-1-1,0 1 1,0 0-1,0 0 1,-2 16 610,-8 16 213,8-25-685,-1 0 1,1 1-1,1-1 1,-1 1-1,1 0 1,0 0 0,1-1-1,0 1 1,0 0-1,1 0 1,0-1-1,1 1 1,-1 0-1,1-1 1,1 1 0,4 9-1,-6-13-253,1-1-1,0 1 1,0-1 0,1 0-1,-1 0 1,1 0-1,0 0 1,0 0 0,0 0-1,0-1 1,0 1 0,0-1-1,1 0 1,3 2-1,-3-3-380,0 1 0,0-1 0,0 0-1,0-1 1,0 1 0,0-1 0,0 0-1,0 0 1,0 0 0,0 0 0,0-1-1,0 0 1,0 1 0,0-1 0,0-1 0,5-1-1,3-1-2813,-1-1-1,1-1 0,14-9 0,-12 5-66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1:06.9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155 0 196,'6'0'1841,"-1"0"-1,1 1 1,0 0-1,-1 0 1,1 0-1,8 4 1,-9-3-664,0 0 0,0 1 0,0 0 0,-1 0 0,1 0 0,4 5 0,-2-2-333,-1 1 0,0 0 0,0 0 0,-1 1-1,0-1 1,-1 1 0,1 1 0,4 11-1,-2 3-315,0 0-1,-1 0 0,-2 1 0,0-1 0,-1 1 1,-1 30-1,-5 12-504,-3 1 0,-3-1 1,-3 0-1,-3 0 0,-2-2 1,-40 97-1,55-157-296,1 1 0,-1-1 0,0 0 0,0 0 0,-1 1 0,1-1 0,-1-1 0,0 1 0,-4 4 0,5-6 93,0-1 0,1 0 1,-1-1-1,0 1 1,0 0-1,0-1 1,0 1-1,0-1 1,0 1-1,0-1 0,-1 0 1,1 0-1,0 0 1,0 0-1,0 0 1,0 0-1,0-1 0,0 1 1,0-1-1,0 0 1,0 1-1,0-1 1,-2-1-1,-17-8-6262,1-1-1,-33-22 1,43 26 4622,-16-11-2368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1:09.4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249 115 744,'8'-8'17476,"-14"10"-13522,-4-8-701,-30-14-2388,34 20-787,1 0 0,0 1 0,-1-1 0,1 1 1,0 0-1,-1 0 0,1 1 0,0 0 0,0 0 0,0 0 1,0 0-1,1 1 0,-1 0 0,1 0 0,-1 0 0,1 0 1,-6 7-1,-3 2 33,2 0 1,-1 1 0,2 1 0,-12 17-1,16-21-61,1 0 0,0 1 0,1-1 0,0 1 0,1 0 0,0 0 0,1 0 0,0 1 0,-1 20-1,3-29-44,0 0-1,0 0 0,0 0 0,0 1 1,0-1-1,1 0 0,-1 0 1,1 0-1,0-1 0,0 1 0,0 0 1,0 0-1,0 0 0,1-1 0,-1 1 1,1 0-1,0-1 0,0 0 0,0 1 1,0-1-1,0 0 0,0 0 1,1 0-1,-1 0 0,1-1 0,-1 1 1,1 0-1,0-1 0,0 0 0,-1 0 1,1 0-1,0 0 0,0 0 0,0-1 1,0 1-1,0-1 0,0 0 1,0 1-1,0-2 0,6 1 0,12-3-106,-1 0-1,0 0 1,0-2 0,0-1-1,0 0 1,-1-2-1,0 0 1,-1-1-1,1-1 1,-2 0-1,0-2 1,0 0 0,26-24-1,-25 18-165,0-1-1,-1-1 1,0 0-1,-2-1 1,-1-1-1,-1 0 1,0-1-1,-2 0 1,0-1-1,10-37 1,-20 54 1438,-4 10-372,-11 26 28,-17 49 200,26-61-764,-4 10 144,1 0-1,-6 45 1,13-65-388,1-1 0,-1 1 1,1-1-1,0 1 1,1-1-1,-1 1 1,1-1-1,1 0 1,-1 1-1,1-1 1,0 0-1,1 0 1,-1 0-1,1 0 1,0 0-1,1-1 1,4 7-1,-7-11-41,-1 0-1,1 0 0,0 0 0,0 0 0,0 0 0,0 0 0,0-1 0,0 1 0,0 0 1,0-1-1,0 1 0,0 0 0,0-1 0,0 1 0,1-1 0,-1 0 0,0 1 0,0-1 1,1 0-1,1 0 0,-3 0-121,1 0 0,0-1 0,0 1 0,0 0 0,0-1 0,0 1 1,-1-1-1,1 1 0,0-1 0,0 0 0,-1 1 0,1-1 0,0 0 0,-1 0 0,1 1 1,-1-1-1,1 0 0,-1 0 0,1 0 0,0-1 0,0-2-1045,1 0 0,-1-1 0,0 1 0,0 0 0,0-1-1,-1 1 1,1-1 0,-1 0 0,-1-6 0,-3-22-6878,1 13 4034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08.5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1284,'6'0'11250,"8"0"-6860,-7 7-3662,-1 0 0,1 1 0,-1 0 1,0 0-1,-1 0 0,7 13 0,20 58 886,-28-66-1578,1 1-1,0-1 1,1 0-1,0-1 1,1 1-1,0-1 1,1 0 0,0-1-1,1 0 1,16 16-1,-21-25-32,0 0 0,0 0 0,0 0 0,0-1 0,0 1 0,0-1 0,0 0 0,0 0 0,1-1 0,-1 1 0,0-1 0,0 0 0,1 0 0,-1-1 0,0 1 0,0-1 0,1 0 0,-1 0 0,0 0 0,0 0 0,0-1 0,0 0 0,0 0 0,-1 0 0,5-3 0,14-9 1,-1 0 0,38-33 1,-48 38-4,37-36-33,54-64 0,-86 90 2,0-1 810,-11 11-2726,-34 18-18892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1:10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265 681 1344,'9'-4'2540,"1"0"0,0 0 0,-1-1 0,15-9 0,-22 13-2234,1-1 0,-1 1-1,0-1 1,0 1 0,0-1 0,0 0 0,0 0 0,0 0 0,0 0 0,-1 0 0,1 0 0,-1 0-1,1-1 1,-1 1 0,0 0 0,0-1 0,0 1 0,0-1 0,-1 1 0,1-1 0,-1 0 0,1 1-1,-1-4 1,0 5-270,-1-1-1,0 1 1,0 0-1,1 0 1,-1 0-1,0-1 1,0 1-1,0 0 1,0 0-1,0 0 1,-1 1-1,1-1 1,0 0-1,0 0 1,0 0 0,-1 1-1,1-1 1,0 1-1,-1-1 1,1 1-1,-1 0 1,1-1-1,-1 1 1,1 0-1,0 0 1,-1 0-1,1 0 1,-1 0-1,1 0 1,-1 0-1,1 1 1,0-1-1,-3 1 1,-52 13 515,52-13-470,-13 5 98,1 1-1,0 1 0,0 0 0,1 0 0,0 2 0,0 0 0,1 1 0,1 0 0,0 1 0,0 0 0,-13 18 0,18-20-54,1 0 0,0 0-1,0 1 1,1 0-1,1 0 1,-1 0 0,2 1-1,0 0 1,0 0 0,1 0-1,1 0 1,0 0-1,0 1 1,1-1 0,1 1-1,2 21 1,-2-31-108,0-1 1,1 1-1,-1 0 0,1-1 1,0 1-1,0-1 0,0 1 1,0-1-1,0 1 1,1-1-1,-1 0 0,1 1 1,-1-1-1,1 0 0,0 0 1,0 0-1,0 0 1,0 0-1,0-1 0,1 1 1,2 1-1,-1-1-5,1-1 0,-1 0 0,1 1 0,-1-2-1,1 1 1,-1 0 0,1-1 0,0 0 0,-1 0 0,1 0 0,7-2 0,6-2-16,0 0 0,0-1 0,-1-2 0,0 1 1,22-13-1,-14 5-139,-2-2 0,1 0 0,-2-1 0,0-1 0,-1-1 0,-1-1 0,-1-1 0,-1-1 0,-1 0 0,0-1-1,18-36 1,-1-10-1035,-4-1 0,44-146-1,-50 132 540,-6 15 467,33-75 1,-33 110 1475,-11 31 279,-7 24-360,-10 27-475,-3-1 0,-21 54-1,-9 33-752,34-101-890,-1-1 1,-23 51 0,26-70-770,0 0 0,-1-1 0,-13 17 0,16-23-150,-1 0 0,0 0 0,0-1 0,0 0 0,0 0 0,-1 0 0,-9 4 0,-1-1-2070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1:10.5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333 483 1756,'18'-49'10510,"7"-22"-6687,-24 67-3715,0-1-1,0 1 1,-1-1 0,1 1 0,-1-1 0,0 1 0,0-1-1,-1 1 1,1-1 0,-1 1 0,0 0 0,0-1-1,-3-5 1,3 9-68,0 0 1,-1-1-1,1 1 0,-1 0 0,1 0 0,-1 0 1,1 0-1,-1 0 0,0 0 0,1 0 0,-1 1 1,0-1-1,0 1 0,1-1 0,-1 1 0,0-1 1,0 1-1,0 0 0,0 0 0,0 0 0,0 0 0,1 0 1,-1 1-1,0-1 0,0 0 0,0 1 0,0 0 1,1-1-1,-1 1 0,-2 1 0,-55 25 1070,38-13-831,1 1 0,0 1 0,1 0 0,1 2 0,1 0 0,0 1 0,2 0 0,0 1 0,1 1 0,1 1-1,1 0 1,0 0 0,2 1 0,1 1 0,1-1 0,-7 33 0,15-53-268,-1-1 0,1 0-1,-1 1 1,1-1 0,0 1-1,0-1 1,0 1 0,0-1-1,0 1 1,1-1 0,-1 1-1,1-1 1,-1 1 0,1-1-1,0 0 1,0 1 0,0-1-1,1 0 1,-1 0 0,0 0-1,1 0 1,-1 0 0,1 0-1,0 0 1,0 0 0,2 1-1,0-1-16,0 0-1,0-1 1,1 1-1,-1-1 1,0 0-1,1-1 1,-1 1-1,0-1 1,1 0-1,-1 0 1,1 0-1,-1 0 0,9-3 1,2 0-164,1-1 0,-1-1 0,-1-1 0,1 0 0,-1-1 0,0 0 0,0-1 0,-1 0 0,0-1 0,-1-1 0,0 0 0,0-1 0,-1 0 0,-1-1 0,1 0 0,-2 0 0,0-1 0,10-19 0,10-24-962,-2-1 0,-3-2 0,22-74-1,-26 70 222,46-114 2932,-61 158 904,-10 30-264,-36 105-753,-46 112-1128,64-172-1194,-16 34-1318,34-82 292,0 1 0,-1-1-1,0 0 1,-9 9-1,13-15 632,0-1-1,1 1 1,-1-1-1,0 1 0,0-1 1,0 0-1,-1 0 1,1 0-1,0 0 1,0 0-1,-1 0 1,1-1-1,-3 1 1,-4 0-3060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1:11.5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302 1 1500,'6'-1'18203,"-19"13"-14841,-83 107 1514,62-71-4009,2 1 0,3 1 0,2 2 0,-27 70 0,49-106-838,0 1 1,1-1 0,1 1 0,1-1-1,0 1 1,1 0 0,1 0 0,0 0-1,2 0 1,3 22 0,-3-32-24,-1 0 0,1 0 0,0 0 0,1-1 0,-1 1 0,1 0 0,1-1 0,-1 0 1,1 0-1,0 0 0,0 0 0,1-1 0,0 1 0,0-1 0,0-1 0,1 1 0,-1-1 0,1 1 0,0-2 0,0 1 1,1-1-1,-1 0 0,1 0 0,0 0 0,-1-1 0,14 2 0,-13-3-282,0 0 0,0-1 0,1 0 0,-1 0 0,0 0-1,14-4 1,-12 2-673,1-1 0,-1 0-1,0-1 1,0 0 0,0-1-1,0 0 1,14-10 0,-13 7-103,0-1 0,0 0 1,-1 0-1,0-1 0,-1 0 1,0-1-1,-1 0 0,0 0 0,-1 0 1,7-17-1,-4 4-3034,0 1 53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1:11.8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238 1 1300,'19'9'10937,"-1"5"-3848,15 25-417,17 48-4004,-47-80-1854,10 17-634,-2 1 0,-1-1-1,-2 1 1,0 1 0,-1 0 0,-2 0-1,0 0 1,-2 1 0,0 31 0,-3-43-98,-2 0 1,1 0 0,-2 0 0,0-1-1,-1 1 1,0-1 0,-1 0 0,0 0-1,-2 0 1,1-1 0,-2 0-1,0 0 1,0-1 0,-1 0 0,-1 0-1,1-1 1,-23 18 0,-49 33-236,73-56 101,0-1 1,-1-1 0,0 1-1,0-2 1,0 1 0,0-1-1,-1-1 1,-13 3 0,19-5-478,1 0 0,-1 0 0,0 0 1,1 0-1,-1-1 0,0 1 1,1-1-1,-1 0 0,1 0 1,-1-1-1,1 1 0,0-1 0,-1 0 1,1 0-1,0 0 0,0 0 1,-3-3-1,-4-4-3216,1-1 0,1 0 0,-12-17 0,12 16 1227,-7-9-1539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1:12.8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141 13 1996,'14'-13'11057,"-4"15"-3850,-8 1-6638,-1-1 0,0 1 0,1-1 0,-1 1 0,0-1-1,0 1 1,0 0 0,-1-1 0,1 1 0,0 5 0,1 9 451,-1 0 1,-3 33-1,-46 196 1718,30-165-2288,3-14-450,-44 123 0,54-175-1035,-1-4-3052,-3-29 601,-1-45-8726,6 29 7110,0 5 1269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1:13.1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32 2296,'42'-11'8534,"-17"5"-5187,1 0 1,29-2-1,-46 7-3093,0 1 1,0 0-1,1 1 0,-2 0 0,1 0 0,0 1 0,0 0 0,0 0 0,-1 1 0,11 5 0,-11-4-144,0 0 0,0 0 0,-1 1 0,0 0 0,0 1 0,0-1 0,0 1 0,-1 1 0,0-1 0,0 1 0,-1 0 0,1 0 0,-2 1 0,1-1-1,-1 1 1,0 0 0,-1 1 0,0-1 0,0 0 0,-1 1 0,0 0 0,0 0 0,-1-1 0,0 1 0,-1 0 0,0 0 0,0 0 0,-1 0 0,0 0 0,-1-1 0,0 1 0,0 0 0,0-1 0,-1 1 0,-1-1 0,0 0 0,0 0 0,0-1 0,-1 1 0,-9 11 0,-7 4 133,-2 0 0,0-2 0,-1 0 0,-50 32 0,48-37-1363,-1-1 0,-47 19 0,54-30-1011,9-4-2652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1:13.5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 43 1708,'22'2'10067,"-5"3"-3603,-2 7-2113,0 23-2188,-12-22-1952,-1 0 1,0 0-1,-1 0 0,0 0 1,-1 0-1,0 1 0,-1-1 1,-1 0-1,0 0 0,-1 0 1,0 0-1,-1 0 0,-1-1 1,-8 17-1,2-7-109,-1-1 0,0-1 0,-2 0 0,-1-1 0,0 0 0,-1-2 0,-19 17 0,35-34-102,0 1-1,0-1 1,-1 0-1,1 1 1,0-1-1,0 0 1,0 0-1,0 1 1,-1-1-1,1 0 1,0 0-1,0 1 1,0-1-1,-1 0 1,1 0-1,0 0 1,0 1-1,-1-1 1,1 0-1,0 0 1,0 0-1,-1 0 1,1 0-1,0 1 1,-1-1-1,1 0 1,0 0-1,-1 0 1,1 0-1,0 0 1,-1 0-1,1 0 1,0 0-1,0 0 1,-1 0-1,1 0 1,0-1-1,-1 1 1,1 0-1,0 0 1,-1 0-1,1 0 1,0 0-1,0 0 1,-1-1-1,1 1 1,2-19-66,15-23-32,10-6-286,2 2 0,67-83 0,-58 86-2341,48-43-1,-43 49-3160,-3 4-5597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1:13.8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65 169 2284,'36'42'15381,"-13"5"-6101,-13 3-4597,-9 2-3292,-5-22-1647,-2 1 0,0-1 0,-2-1 0,-23 56 0,15-59-806,-4-9-4470,18-17 5069,1 0-1,0 1 0,0-1 1,-1 0-1,1 0 1,0 0-1,0 0 1,-1 0-1,1 0 1,0 0-1,-1 0 1,1-1-1,0 1 1,0 0-1,0-1 1,-1 1-1,1-1 1,0 0-1,0 1 1,0-1-1,0 0 1,0 0-1,0 1 0,0-1 1,0 0-1,0 0 1,1 0-1,-1 0 1,0 0-1,0 0 1,1 0-1,-1-1 1,1 1-1,-1 0 1,1 0-1,-1 0 1,1-1-1,0 1 1,0 0-1,-1-2 1,-3-11-3326</inkml:trace>
  <inkml:trace contextRef="#ctx0" brushRef="#br0" timeOffset="1">217 0 56,'30'12'12698,"13"5"-3769,-28-5-9477,-9 5-4921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1:14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12 148 896,'-3'95'15462,"-5"-2"-5302,8-68-8019,7-42-1541,4-23-2088,1 0-1,30-62 0,-33 82 809,2 1 0,0 0-1,1 0 1,1 1-1,1 1 1,26-27-1,-40 44 692,0-1 0,1 1 0,-1-1 0,0 1 0,0 0 0,1 0-1,-1-1 1,0 1 0,1 0 0,-1-1 0,0 1 0,1 0-1,-1 0 1,0 0 0,1-1 0,-1 1 0,1 0 0,-1 0 0,0 0-1,1 0 1,-1 0 0,1 0 0,-1 0 0,0 0 0,1 0-1,-1 0 1,1 0 0,-1 0 0,1 0 0,-1 0 0,0 0 0,1 0-1,-1 0 1,1 1 0,-1-1 0,0 0 0,1 0 0,-1 0-1,0 1 1,1-1 0,-1 1 0,6 21 705,-9 31 772,3-51-1398,-18 117 2834,1-2-1415,12-39-4623,9-94-3640,10-13 744,-3 5 756,-4 5 1913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1:14.5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300 60 1736,'8'-23'3895,"11"-8"7249,-19 31-10837,0-1 0,1 1 0,-1-1 0,1 1 0,-1 0 0,1-1 1,-1 1-1,1-1 0,0 1 0,-1 0 0,1 0 0,-1-1 0,1 1 0,0 0 1,-1 0-1,1 0 0,0-1 0,-1 1 0,1 0 0,0 0 0,-1 0 1,1 0-1,0 0 0,-1 1 0,1-1 0,0 0 0,-1 0 0,2 0 0,-1 2-106,1-1 0,-1 0-1,1 1 1,-1-1-1,1 1 1,-1 0-1,0-1 1,0 1 0,0 0-1,0 0 1,0 0-1,0 0 1,0 0-1,0 2 1,3 10 37,0 0-1,-2 1 1,1-1-1,-2 1 1,0 0-1,-1-1 1,0 1 0,-3 18-1,-25 119 1678,25-138-1891,-51 181-24,-81 194 0,38-120 0,74-211 0,14-38 0,1 0 0,-10 39 0,22-71-8783,3-29-1957,-7-9 2916,-2 21 4120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09.6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741 201 292,'-2'-3'1036,"0"-1"0,0 1 0,0 0 0,1 0 0,-1-1 0,1 1 0,0-1 0,-1 0 0,2 1 0,-2-5 0,2 5-521,0-1 0,0 1 0,0-1 0,0 1 1,1-1-1,-1 1 0,1 0 0,0-1 0,2-5 0,-1 6-429,-1-1 1,1 0-1,1 1 0,-1-1 1,0 1-1,1 0 0,0 0 0,0 0 1,0 0-1,0 1 0,0-1 0,0 1 1,1-1-1,-1 1 0,1 0 1,0 1-1,-1-1 0,1 1 0,0-1 1,0 1-1,0 0 0,0 1 0,0-1 1,0 1-1,1-1 0,-1 1 1,0 0-1,8 2 0,225 57 2152,-43-23-2238,-194-36 0,0 0 1,0 1 0,0-1-1,0 0 1,0 0 0,-1 0-1,1 0 1,0 0 0,0 0-1,0 0 1,0 0 0,0 0-1,0 0 1,0 0 0,-1 1-1,1-1 1,0 0 0,0 0-1,0 0 1,0 0 0,0 0-1,0 0 1,0 1 0,0-1-1,0 0 1,0 0 0,0 0-1,0 0 1,0 0 0,0 1-1,0-1 1,0 0 0,0 0-1,0 0 1,0 0 0,0 0-1,0 1 1,0-1 0,0 0-1,0 0 1,0 0 0,0 0-1,0 0 1,0 1 0,0-1-1,0 0 1,1 0 0,-1 0-1,0 0 1,0 0 0,0 0-1,0 0 1,0 0 0,0 1-1,0-1 1,1 0 0,-1 0-1,0 0 1,0 0 0,0 0-1,0 0 1,0 0 0,1 0-1,-1 0 1,0 0 0,0 0-1,-20 10 71,-24 5 54,-430 55 655,388-61-748,76-7-29,-23 0-5,1 2 0,-1 1 0,1 2 0,1 1 1,-48 19-1,78-27-1,0 0 0,1 0 0,-1 1 0,1-1 0,-1 0 1,0 0-1,1 0 0,-1 1 0,1-1 0,-1 0 0,1 1 0,-1-1 0,1 0 1,-1 1-1,1-1 0,-1 1 0,1-1 0,-1 0 0,1 1 0,0-1 0,-1 1 1,1-1-1,0 1 0,-1 0 0,1-1 0,0 1 0,0-1 0,0 1 1,-1 0-1,1-1 0,0 1 0,0-1 0,0 2 0,20 6-42,33-3 24,71-12 37,-92 3-15,0 2 0,1 0 1,0 3-1,-1 0 0,51 10 1,-76-8-5,0-1 0,-1 1 0,1 1 0,-1-1 0,1 1 0,-1 0 0,0 0 0,-1 1 1,1 0-1,-1 0 0,0 0 0,5 7 0,-8-10 7,0 1 1,0-1-1,0 1 0,0 0 1,0 0-1,-1 0 0,1 0 1,-1 0-1,0 0 0,0 0 1,0 1-1,0-1 0,-1 0 1,1 1-1,-1-1 0,0 0 1,0 1-1,0-1 0,0 0 1,-1 1-1,1-1 0,-1 0 1,0 1-1,0-1 0,0 0 1,0 0-1,-1 0 0,-1 4 1,-1-3 15,1-1 1,-1 1 0,0-1 0,0 1-1,0-1 1,-1 0 0,1-1-1,-1 1 1,1-1 0,-1 0 0,0 0-1,0 0 1,0-1 0,0 0-1,0 0 1,-9 1 0,-11 0 12,0-1 1,-29-2-1,40 0-37,-16-1 13,0-1 0,1-2-1,-1-1 1,1-1 0,-39-16 0,52 17-26,1 0 0,0-1 0,0-1 0,0 0 0,1-1 0,1-1 0,0 0 0,0-1 0,1-1 0,0 1-1,-12-17 1,22 26-3,1-1-1,-1 1 0,0-1 0,1 1 0,0-1 1,-1 1-1,1-1 0,0 0 0,0 0 0,1 0 0,-1 0 1,1 1-1,-1-1 0,1 0 0,0 0 0,0 0 1,0 0-1,0 0 0,1 0 0,-1 0 0,1 0 0,2-5 1,-1 4-2,1 0 1,0 0-1,0 0 1,0 0-1,0 0 1,1 1-1,-1-1 1,1 1-1,0 0 1,0 0-1,0 1 1,8-5-1,0 1 18,1 1 0,1 0-1,-1 1 1,0 0 0,1 1-1,0 0 1,0 1 0,0 1-1,15 0 1,-26 1 9,1 0 0,-1 0 0,1 1 0,-1-1 0,1 1-1,-1 0 1,1 0 0,-1 1 0,1-1 0,-1 0 0,0 1 0,0 0 0,0 0 0,0 0 0,0 0 0,0 0-1,-1 1 1,1-1 0,-1 1 0,0 0 0,1 0 0,-1 0 0,0 0 0,-1 0 0,3 5 0,-2-3 20,-1 0 1,0 0 0,-1 0 0,1 0-1,-1 0 1,0 0 0,0 0 0,0 0-1,-1 0 1,0 0 0,0 0 0,0 0-1,0 0 1,-1-1 0,0 1 0,0 0-1,0-1 1,-4 5 0,-2 3 53,-1 0 1,-1-1 0,0 0-1,0-1 1,-1 0 0,-1-1-1,1 0 1,-1 0-1,-1-2 1,0 1 0,0-2-1,0 1 1,-1-2 0,1 0-1,-1-1 1,-1 0 0,1-1-1,0 0 1,-17 0-1,19-2-36,1-1 0,-1 0 0,0-1-1,1 0 1,-1-1 0,0 0 0,1-1-1,0 0 1,0-1 0,-20-9-1,23 8-7,1 1 0,-1-1 0,1-1-1,0 1 1,1-1 0,-1-1 0,1 1 0,0-1-1,1 0 1,0 0 0,0-1 0,0 1-1,1-1 1,0 0 0,-3-12 0,-9-24 45,3-1-1,2 0 1,1-1 0,3 0 0,-2-68 0,8 112-83,1 1 0,0-1 0,0 1 0,0 0 0,0-1 0,0 1 0,0-1 0,0 1 0,0-1 0,1 1 0,-1 0 0,0-1 0,1 1 0,-1 0 0,1-1 0,0 1 0,-1 0 0,1 0 0,0-1 0,0 1 0,0 0 0,0 0 0,0 0 0,2-2 0,-2 3-131,1 0 0,-1 0 0,0 0 0,1 0 0,-1 1 0,1-1 0,-1 0 0,0 0 0,1 1 1,-1-1-1,0 1 0,1-1 0,-1 1 0,0 0 0,0 0 0,0-1 0,0 1 0,1 0 0,-1 0 0,1 1 0,2 2-1030,1 1-1,0 0 0,-1 0 1,0 0-1,0 0 0,0 1 1,-1 0-1,0-1 1,0 1-1,2 7 0,-4 5-2534,-1 0 56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1:14.8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 1456,'12'-8'11451,"7"7"-5527,26 10-2629,-26-5-2115,21 5-733,-7-1-1940,0-7-4728,-11-13-8678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1:15.1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431 6 2012,'15'-6'21455,"-85"68"-20501,-92 88 4116,140-127-4415,1 2 0,1 0 1,2 1-1,-30 54 0,34-51-655,0 0 0,2 2 0,1-1 0,2 1 0,0 1 0,-4 41 0,12-60 0,0-1 0,1 1 0,0 0 0,1-1 0,0 1 0,1-1 0,1 1 0,0-1 0,1 0 0,0 0 0,1 0 0,0-1 0,0 1 0,2-1 0,-1-1 0,1 1 0,1-1 0,0 0 0,12 11 0,-16-17 0,0 0 0,0-1 0,0 1 0,1-1 0,-1 0 0,1 0 0,0-1 0,0 1 0,0-1 0,0 0 0,1-1 0,-1 1 0,6 0 0,-8-2 0,0 0 0,1 0 0,-1 0 0,0 0 0,0-1 0,1 1 0,-1-1 0,0 0 0,0 0 0,0 0 0,0 0 0,0-1 0,0 1 0,0-1 0,0 0 0,0 1 0,-1-1 0,1-1 0,-1 1 0,0 0 0,1-1 0,1-2 0,44-48-6671,3-6-6813,-23 16 8109,-21 25 1422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1:15.6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59 2024,'1'-2'10821,"6"-1"-4904,43-9-989,-41 12-4610,1 0 0,0 1-1,-1 0 1,1 1 0,-1 0 0,1 0-1,-1 1 1,0 0 0,0 1 0,0 0-1,0 0 1,-1 1 0,0 0 0,0 0-1,0 1 1,-1 0 0,1 1 0,-1-1-1,-1 1 1,7 9 0,1 2-42,0 1-1,-1 0 1,-2 1 0,0 1 0,-1-1 0,-1 2 0,9 29 0,-16-44-260,0 1 0,-1-1 0,1 1 0,-2 0 0,1 0 1,-1-1-1,0 1 0,-3 15 0,2-19-26,1-1 0,-1 1 0,-1 0 0,1-1 0,0 1 1,-1-1-1,0 0 0,0 0 0,0 1 0,0-1 0,0 0 0,-1-1 0,1 1 0,-1 0 0,0-1 0,0 1 1,0-1-1,0 0 0,0 0 0,-5 2 0,8-4-7,0 0 1,0 0-1,0 1 0,0-1 0,0 0 1,0 0-1,-1 0 0,1 0 1,0 0-1,0 0 0,0 0 1,0 0-1,0 0 0,-1 1 0,1-1 1,0 0-1,0 0 0,0 0 1,0 0-1,-1 0 0,1 0 0,0 0 1,0 0-1,0 0 0,0 0 1,-1 0-1,1 0 0,0 0 1,0 0-1,0 0 0,0-1 0,-1 1 1,1 0-1,0 0 0,0 0 1,0 0-1,0 0 0,-1 0 1,1 0-1,0 0 0,0-1 0,0 1 1,0 0-1,0 0 0,0 0 1,0 0-1,0 0 0,-1-1 0,1 1 1,0 0-1,0 0 0,0 0 1,5-14-445,15-18 120,-18 27 255,107-174-1699,38-58-736,-275 582 8860,125-337-6337,-10 40 1,12-45-17,0 0 0,1 0 1,-1 0-1,1 0 0,0 0 0,0 0 1,0 1-1,0-1 0,0 0 0,1 0 1,-1 0-1,3 4 0,-3-6-176,1-1 0,0 1 1,0 0-1,0 0 0,-1-1 1,1 1-1,0-1 0,0 1 0,0-1 1,0 1-1,0-1 0,0 1 0,0-1 1,0 0-1,1 0 0,-1 0 0,0 1 1,0-1-1,0 0 0,0 0 0,0 0 1,0-1-1,0 1 0,0 0 0,0 0 1,1-1-1,-1 1 0,0 0 0,0-1 1,0 1-1,0-1 0,-1 1 0,1-1 1,0 0-1,0 1 0,0-1 1,0 0-1,-1 0 0,2-1 0,36-32-5707,-36 32 5313,12-12-1550,-1-1 0,-1 0 1,-1 0-1,0-1 0,0-1 0,11-26 1,-11 10-249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1:15.9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75 80 276,'2'-4'973,"3"-5"1086,-1 1 0,2 0 0,-1-1 0,1 2 0,0-1 0,8-7 0,-13 14-1623,1 0 0,-1 0 1,1 0-1,0 0 0,-1 0 0,1 0 1,0 0-1,0 0 0,0 1 1,-1-1-1,1 1 0,0-1 1,0 1-1,0 0 0,0 0 0,0 0 1,0 0-1,0 0 0,2 0 1,-1 1-189,-1 0 1,1 0 0,0 0 0,-1 0 0,1 1 0,-1-1 0,1 1 0,-1-1-1,0 1 1,3 2 0,5 7 11,0 0 0,-1 0 0,0 0 0,-1 1 0,-1 0 0,0 1 0,0 0 0,-1 0 0,7 25 0,2 15 1168,9 66 1,-16-78-1244,-1-3-185,-2 0 0,-1 0 0,-2 1 0,-1-1 0,-2 1 0,-12 68 0,11-92 0,-2 0 0,0 0 0,0-1 0,-1 0 0,-1 0 0,0 0 0,-1-1 0,-1 0 0,0 0 0,0-1 0,-2 0 0,1 0 0,-1-1 0,-1-1 0,0 1 0,-1-2 0,0 0 0,0 0 0,-1-1 0,-18 9 0,25-14 0,1-1 0,-1 0 0,0 0 0,0 0 0,0-1 0,0 0 0,0 0 0,0 0 0,-10-1 0,14 0 0,0-1 0,0 1 0,0 0 0,0-1 0,0 0 0,0 1 0,0-1 0,0 0 0,0 0 0,0 0 0,0 0 0,1 0 0,-1-1 0,0 1 0,1-1 0,-1 1 0,1-1 0,-1 1 0,1-1 0,0 0 0,0 1 0,0-1 0,0 0 0,0 0 0,0 0 0,0 0 0,1 0 0,-1 0 0,1 0 0,-1-3 0,-4-26-2197,-7-53-14772,9 47 12269,2 10 365,2 0 245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1:22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14 175 36,'-12'-17'11877,"11"15"-10876,1 1-1,0 0 1,-1 0 0,1 0-1,0-1 1,0 1-1,0 0 1,0 0 0,0 0-1,0-1 1,1 1 0,-1-2-1,6-4 1921,-1 4-729,-12 8-1200,7-5-945,50-19-24,40-16-52,-49 25 42,-1 2 1,1 1 0,0 3-1,79 0 1,197 0-59,-245 8 57,-82-28-19884,12 8 12354,-2 8 4050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1:22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1756,'20'18'16483,"10"10"-8274,4 5-5702,69 71-5114,-66-63 4948,-25-26-2297,-1-1 0,-1 1-1,0 1 1,-2 0 0,1 0-1,-2 1 1,0 0 0,-1 0 0,-1 1-1,0-1 1,-1 1 0,2 26-1,-6-31-35,1 0 0,-2 1 0,0-1-1,0 0 1,-1 0 0,-1 0 0,0 0 0,-1-1-1,0 1 1,-1-1 0,0 0 0,-1 0-1,0 0 1,-1-1 0,-1 0 0,1-1 0,-17 18-1,3-8-16,-1 0 0,-41 28-1,50-40-881,0 0 1,0-1-1,-29 10 0,21-14-3358,9-9-3054,12-12-4835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1:23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19 147 172,'-2'-4'750,"-1"0"0,1 0 0,0 0 0,0 0 0,1 0 0,-1 0 0,1-1 0,0 1 0,0-1 0,0 1 0,1 0 0,0-1 0,-1 0 0,2 1 0,-1-1 0,0 1 0,1-1 0,0 1 0,0 0 0,3-7 0,-4 10-778,0 1 0,0 0 1,0 0-1,0-1 0,0 1 0,0 0 0,0-1 0,0 1 0,0 0 0,0 0 1,0-1-1,0 1 0,0 0 0,0-1 0,0 1 0,0 0 0,1 0 0,-1-1 1,0 1-1,0 0 0,0 0 0,0 0 0,1-1 0,-1 1 0,0 0 0,0 0 1,1 0-1,-1 0 0,0-1 0,0 1 0,1 0 0,-1 0 0,0 0 0,0 0 1,1 0-1,-1 0 0,0 0 0,1 0 0,-1 0 0,0 0 0,0 0 0,1 0 1,-1 0-1,0 0 0,1 0 0,-1 0 0,0 0 0,0 0 0,1 0 0,-1 1 1,-7-4 1454,1-11 6555,2-5-5314,4 13-852,4 13-739,37 110 21,-5 0 1,21 125 0,-52-202-4026,-2 0-1,-2 55 1,-1-51 1055,2-75-17301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1:24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84 304,'0'-1'846,"-1"-1"1,1 0-1,-1 1 0,1-1 0,0 0 0,0 1 1,0-1-1,0 0 0,0 0 0,0 1 1,0-1-1,1 0 0,-1 1 0,1-1 1,-1 0-1,1 1 0,1-4 0,0 2-132,0 0 0,0 1 0,0-1 0,0 1 0,0-1 0,1 1-1,-1 0 1,1-1 0,3-1 0,-3 2-506,0 0-1,0 0 0,0 1 1,0-1-1,0 1 1,1 0-1,-1 0 1,0 0-1,1 0 0,-1 0 1,0 1-1,1-1 1,-1 1-1,1 0 1,-1 0-1,1 1 1,-1-1-1,1 1 0,3 0 1,-2 2-102,0 0-1,0 0 1,-1 0 0,0 1 0,1-1 0,-1 1-1,-1 0 1,1 0 0,0 0 0,-1 1-1,5 8 1,24 57 567,-30-61-614,-5-13 58,-5-25 48,7 14-179,1 13 10,0 0-1,-1 1 1,1-1 0,0 0-1,0 0 1,0 0 0,0 0-1,0 0 1,1 0 0,-1 0-1,0 1 1,1-1 0,0 0-1,-1 0 1,1 1 0,0-1-1,0 0 1,0 1 0,0-1-1,0 1 1,0-1 0,0 1-1,1-1 1,1-1 0,24-15-302,-23 16 261,0-1-1,0 1 1,0-1-1,0 0 1,0 0 0,-1 0-1,6-7 1,-21 9 224,0 0 0,0 0 0,-20 3 1,-129 27 70,143-26-156,-7 3 49,49-3-76,-21-3-61,1-1 0,-1 1-1,1 1 1,-1-1-1,0 0 1,1 1 0,-1 0-1,0 0 1,1 0 0,-1 0-1,0 0 1,0 1-1,4 1 1,-5-1 11,0 1 1,0-1-1,-1 0 0,1 1 0,0-1 0,-1 1 1,0 0-1,1-1 0,-1 1 0,0 0 0,0 0 0,-1 0 1,1 0-1,0 4 0,2 19 197,-1-1-1,-1 1 1,-3 29 0,3 47 265,1-73-384,2 6 11,-1-1 0,-4 50 0,1-80-98,-1-1 0,1 1 1,-1-1-1,0 1 0,0-1 0,0 0 1,0 1-1,-1-1 0,-3 6 0,5-9-6,0 0 0,0 1 1,-1-1-1,1 0 0,0 0 0,0 1 0,0-1 0,-1 0 0,1 0 0,0 0 0,0 0 0,-1 1 0,1-1 1,0 0-1,-1 0 0,1 0 0,0 0 0,-1 0 0,1 0 0,0 0 0,0 0 0,-1 0 0,1 0 0,0 0 0,-1 0 1,1 0-1,0 0 0,-1 0 0,1 0 0,0 0 0,-1 0 0,1 0 0,0-1 0,0 1 0,-1 0 0,1 0 1,-12-22-4,10 16-11,0 0 0,1 1-1,0-1 1,0 0 0,1 0 0,-1 0 0,1 0 0,0 1 0,1-1 0,0 0 0,-1 0 0,2 0 0,-1 1 0,1-1 0,0 0 0,0 1 0,0 0 0,1-1 0,0 1 0,0 0 0,0 0 0,1 1 0,0-1 0,0 1 0,0 0 0,0 0 0,0 0 0,1 0 0,0 1 0,0 0 0,5-3 0,-5 3 8,0 1 1,0 0-1,0 0 1,0 0-1,0 1 1,1-1-1,-1 1 1,1 1 0,-1-1-1,0 1 1,1 0-1,-1 0 1,1 0-1,-1 1 1,0 0-1,1 0 1,-1 1 0,0-1-1,0 1 1,0 0-1,0 0 1,0 1-1,0-1 1,-1 1-1,1 0 1,-1 1 0,0-1-1,0 1 1,0-1-1,0 1 1,0 1-1,-1-1 1,5 9 0,3 4 82,-1 1 1,-1 0 0,-1 1 0,0 0 0,-1 1 0,-2-1 0,0 1 0,-1 0 0,0 0 0,0 34 0,-4-29-16,-2 1 0,0-1 1,-1 1-1,-2-1 1,-1 0-1,0 0 0,-21 46 1,15-44-88,-1-1 0,-2 0 0,-1-1-1,0 0 1,-2-2 0,-1 0 0,-1-1 0,0 0 0,-2-2 0,0-1 0,-2-1 0,0 0 0,-1-2-1,0-1 1,-40 17 0,51-26-372,-66 22-1266,75-26 1159,0-1-1,0 0 1,0 0 0,0 0-1,0-1 1,-1 0-1,1 0 1,0 0 0,0 0-1,0-1 1,0 0 0,0 0-1,-6-2 1,9 1-52,0 1 0,0 0-1,1-1 1,-1 0 0,1 1 0,-1-1 0,1 0 0,-1 0 0,1 0-1,0 0 1,0 0 0,0 0 0,0 0 0,1 0 0,-1 0 0,0 0-1,1-1 1,-1 1 0,1 0 0,0 0 0,0-1 0,0 1 0,0 0-1,0 0 1,0-1 0,1 1 0,-1 0 0,2-4 0,2-17-3611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1:25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144 284 1316,'14'2'11314,"0"1"-4223,12 8-1115,-19-8-5680,0 0 0,0 0 0,0-1 0,0 0 0,8 1 0,8-1-122,1 0 1,-1-2-1,1-1 1,30-5-1,-43 4-183,1 0-1,-1 0 1,0-2-1,1 1 0,-1-2 1,-1 1-1,1-1 1,-1-1-1,0 0 1,16-12-1,-23 14-41,0 0-1,0 0 1,0 0 0,0 0 0,-1-1-1,1 1 1,-1-1 0,0 0 0,-1 0-1,1 1 1,-1-1 0,0 0 0,0 0-1,-1-1 1,1 1 0,-1 0-1,0 0 1,0 0 0,-1 0 0,0 0-1,0 0 1,0 0 0,0 0 0,-1 0-1,-3-7 1,2 4-22,0 0-1,0 0 0,-1 1 1,-1-1-1,1 1 0,-1 0 1,0 0-1,-1 0 1,0 1-1,0 0 0,0 0 1,0 1-1,-1-1 1,-11-6-1,7 9 104,0-1 1,1 2-1,-1-1 0,0 1 0,0 1 1,0 0-1,-1 1 0,1 0 1,0 0-1,0 1 0,0 1 1,0 0-1,0 1 0,-16 5 0,-3 2 170,-1 2-1,2 1 0,-49 30 0,68-37-173,0 1 0,0 0 0,1 1 0,0 0 1,1 0-1,-1 1 0,2 0 0,-1 1 0,1-1 0,-5 12 0,10-17-211,0 0 0,0 0 0,0 0-1,0 0 1,1 1 0,0-1 0,0 0-1,0 1 1,1-1 0,-1 1 0,1-1-1,0 1 1,0-1 0,1 1 0,-1-1-1,1 1 1,0-1 0,0 0 0,1 0-1,-1 1 1,1-1 0,0 0 0,0 0-1,0 0 1,1-1 0,-1 1 0,1 0-1,0-1 1,6 6 0,0-3-1352,0 0 0,0 0 0,1-1-1,0-1 1,0 1 0,0-2 0,1 1 0,-1-1 0,1-1-1,12 2 1,-21-4 1311,27 5-3491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1:25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148 164 1044,'21'25'12516,"5"-2"-4849,34 17-1670,-36-28-5622,0-1 0,0-1-1,35 10 1,-40-16-338,0 0 0,0-2 0,1 0-1,-1-1 1,0 0 0,24-4 0,-32 2-68,-1 0 1,1-1-1,-1 0 1,1-1 0,-1 0-1,0-1 1,0 0-1,-1 0 1,1-1 0,-1-1-1,0 1 1,16-14-1,-21 15-40,-1 0 0,1 0 1,-1-1-1,0 1 0,0-1 0,-1 0 0,0 0 0,1 0 0,-1 0 0,-1 0 0,1 0 0,-1-1 0,0 1 0,0-1 0,-1 1 1,1-1-1,-1 1 0,0-1 0,-1 1 0,1 0 0,-1-1 0,0 1 0,-1-1 0,1 1 0,-1 0 0,0 0 0,-5-9 0,3 7 21,0 0-1,0 0 1,0 1-1,-1-1 0,0 1 1,0 0-1,-1 0 1,1 1-1,-1-1 0,-1 1 1,1 1-1,-1-1 0,1 1 1,-1 0-1,-1 1 1,1 0-1,0 0 0,-13-3 1,-4 3 54,-1 1 1,0 1-1,0 1 1,1 2-1,-1 0 1,0 1-1,1 2 1,-29 9-1,8 0-777,1 2-1,1 1 1,-58 34-1,48-13-4515,47-31 3187,-1-1-1,1 1 1,0 1-1,-9 13 1,6-4-1837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09.9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40 46 472,'5'21'5565,"-5"-17"-4020,1 1 1,0-1-1,-1 0 0,2 0 0,-1 1 1,0-1-1,1 0 0,0 0 0,0-1 1,4 7-1,-6-10-1530,0-1 0,0 1 0,0 0 0,0 0 0,0 0 1,0 0-1,0 0 0,0 0 0,0 0 0,0 0 0,0-1 0,0 1 0,0 0 1,0 0-1,0 0 0,0 0 0,0 0 0,0 0 0,0 0 0,0 0 0,0 0 1,0-1-1,0 1 0,0 0 0,0 0 0,0 0 0,0 0 0,0 0 0,0 0 1,1 0-1,-1 0 0,0 0 0,0 0 0,0 0 0,0 0 0,0 0 1,0 0-1,0 0 0,0 0 0,1 0 0,-1 0 0,0 0 0,0 0 0,0 0 1,0 0-1,0 0 0,0 0 0,0 0 0,0 0 0,0 0 0,1 0 0,-1 0 1,0 0-1,0 0 0,0 0 0,0 0 0,0 0 0,0 0 0,0 0 0,0 0 1,0 0-1,1 0 0,-1 1 0,-4-18-2076,-10-16-3662,-23-15-4999,26 30 7061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1:39.1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7 211 700,'-3'-15'2117,"2"0"1,0 1-1,0-1 1,1 0-1,3-16 1,0-25 5972,-7 20-5112,2 22-1868,1 20-59,2-2-1007,0-1-1,1 1 1,-1 0 0,1 0 0,-1-1-1,1 1 1,4 5 0,7 15 24,23 68 23,-15-43-78,-2 0 1,-2 2-1,-3 0 1,8 55-1,-21-100-2,-1 0-1,1 0 1,-1 0-1,-1 0 1,1 0-1,-1 0 1,0 0-1,-1 0 1,0-1-1,1 1 0,-2 0 1,1-1-1,-1 1 1,1-1-1,-2 0 1,1 0-1,0 0 1,-1 0-1,0-1 1,0 1-1,-7 5 1,6-11 7,3-10-27,4-12-22,21-31-8,1 2 0,3 1-1,2 1 1,2 1-1,72-85 1,18 13 14,-154 152-41,2 1 0,-31 41 1,49-55 70,-1 2 0,2 0 1,-11 23-1,19-34-9,0 0-1,1 0 1,0 1-1,1-1 1,0 1-1,0-1 1,1 1 0,0 0-1,1 10 1,0-15 12,0 0-1,1 0 1,-1 0 0,1-1-1,0 1 1,1 0 0,-1-1 0,1 1-1,0-1 1,0 0 0,1 0-1,-1 0 1,1 0 0,0 0 0,0 0-1,0 0 1,0-1 0,1 0-1,-1 0 1,1 0 0,0 0 0,0 0-1,0-1 1,0 1 0,1-1-1,-1 0 1,1-1 0,-1 1 0,1-1-1,0 0 1,-1 0 0,1 0-1,9 0 1,-2-1-17,1 0 0,-1-1 1,1 0-1,-1-1 0,1 0 0,-1-1 0,0 0 0,0-1 0,0 0 1,0-1-1,20-12 0,-23 11 517,27-16-3906,-27 17 1234,0 0 1,1 1-1,-1 0 1,1 0-1,0 1 1,0 1-1,12-3 1,1 2-425,-2 1 1424,-1-2 0,30-8 0,-10-8 3811,-36 17-1780,0 0 1,0 0 0,-1-1-1,1 1 1,-1-1 0,6-8-1,14-9 6833,9 8-3367,42 2-1767,-23 4-2005,-49 7-573,11-4-154,0 1 0,0 1 1,0 0-1,1 0 1,-1 2-1,0 0 0,23 2 1,-36-1-13,1-1 0,-1 1 0,1-1 1,-1 1-1,0-1 0,1 1 0,-1 0 1,0-1-1,0 1 0,1 0 0,-1 0 1,0-1-1,0 1 0,0 0 0,0-1 0,0 1 1,0 0-1,0 0 0,0-1 0,0 1 1,0 0-1,0-1 0,0 1 0,-1 0 1,1-1-1,0 1 0,-1 0 0,1-1 0,0 1 1,-1 0-1,1-1 0,0 1 0,-1-1 1,1 1-1,-1-1 0,1 1 0,-2 0 0,-20 29-3401,19-26 2921,-50 61-3874,23-28 4046,0 1 0,-24 44 0,45-61 871,9-20-177,0 0 1,-1-1 0,1 1 0,0 0 0,0 0 0,0-1-1,0 1 1,0 0 0,0 0 0,0-1 0,0 1 0,1 0 0,-1-1-1,0 1 1,0 0 0,0 0 0,1-1 0,-1 1 0,0 0-1,1-1 1,-1 1 0,1-1 0,-1 1 0,2 0 0,0 0 229,0 0 1,0 0 0,0-1 0,0 1 0,0-1 0,0 0-1,0 0 1,0 0 0,1 0 0,-1 0 0,0 0-1,0 0 1,0-1 0,0 1 0,0-1 0,0 1 0,0-1-1,2-1 1,40-15 2334,-30 11-2612,0 0 1,0 1-1,1 0 1,15-2 0,-25 7-570,-1 0 0,1 0 1,-1 1-1,0-1 0,1 1 1,-1 0-1,0 0 0,7 3 1,34 16-11238,-34-14 7337,0 0 1202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1:44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245 266 116,'-21'-34'5574,"13"21"-3262,0-1 0,0 0 0,1 0 0,1 0 0,-8-27 0,13 35-2040,1 1-1,0 0 0,0-1 1,1 1-1,-1 0 0,1 0 1,0 0-1,1-1 0,-1 1 1,1 0-1,3-6 0,-2 5 126,-1 1 0,0-1 0,0 0 0,-1 0 0,1 0 0,0-11 0,-11 82 31,11-34-280,1-1 0,2 0 0,17 58 1,-10-47-4,5 48 0,-11-47-61,-3 0 0,-2 0 1,-1 0-1,-2 0 0,-10 51 0,8-72-203,-2 0-1,0 0 1,-1-1 0,-1 0-1,-11 19 1,12-26-388,-2 0-1,1 0 1,-2-1 0,0 0 0,0-1-1,-1 0 1,-21 17 0,29-26-3,0 1 0,0-1 0,0-1 0,0 1 0,-1 0 0,1-1 0,0 0 1,-1 0-1,-4 1 0,5-1-164,1-1 0,-1 0 0,1 0 0,-1-1 1,1 1-1,-1-1 0,1 1 0,-1-1 0,1 0 0,-1 1 0,1-1 1,-1-1-1,1 1 0,0 0 0,0 0 0,0-1 0,0 0 1,0 1-1,0-1 0,-3-2 0,-6-8-2127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1:44.5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351 42 608,'-1'-2'450,"0"-1"-1,0 1 1,-1-1 0,1 1-1,-1 0 1,1-1-1,-1 1 1,0 0 0,0 0-1,0 0 1,0 0-1,0 0 1,0 1 0,0-1-1,-1 1 1,1-1 0,-1 1-1,1 0 1,-1 0-1,1 0 1,-1 0 0,0 1-1,1-1 1,-1 1 0,0-1-1,-3 1 1,-1 2-23,0-1-1,1 2 1,-1-1 0,1 1 0,0 0-1,0 0 1,0 0 0,0 1 0,-10 8 0,-5 4 97,-19 13 218,1 1 1,-51 52-1,87-80-719,1 0 0,0 1 1,-1-1-1,1 1 0,0-1 0,1 1 0,-1-1 0,0 1 1,1 0-1,0 0 0,-1 0 0,1 0 0,0 0 0,0 0 0,1 0 1,-1 0-1,1 1 0,0-1 0,0 0 0,0 0 0,0 0 0,0 1 1,0-1-1,1 0 0,0 0 0,1 4 0,0-3 9,1 0 0,0 0 0,0-1 0,0 1-1,1-1 1,-1 1 0,1-1 0,0 0 0,0 0-1,0-1 1,0 1 0,0-1 0,1 0 0,-1 0 0,1 0-1,7 1 1,11 3 31,0-2 0,0 0-1,1-1 1,-1-1 0,1-2-1,44-3 1,-2-6-28,75-19-1,-116 24-96,-1-2 0,-1-1 0,1-1 0,-1-1-1,-1-1 1,29-17 0,-36 16-2242,-12 8 1143,1 0 1,-1 0 0,0 1-1,1-1 1,0 1 0,-1 0-1,1 1 1,0-1 0,0 0-1,0 1 1,6-1 0,2 0-1674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1:44.9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89 308 1212,'-1'3'378,"0"-1"0,1 1 0,-1-1-1,1 1 1,-1 0 0,1-1 0,0 1 0,0 0 0,0-1 0,0 1-1,0-1 1,1 1 0,-1 0 0,1-1 0,0 1 0,0-1 0,0 1-1,0-1 1,0 1 0,0-1 0,1 0 0,-1 0 0,3 3-1,-1-2-113,0-1-1,1 1 1,0-1-1,-1 0 1,1 0 0,0 0-1,0 0 1,0-1-1,0 1 1,1-1-1,-1 0 1,8 0-1,7 0-98,-1 0-1,1-1 1,-1-2-1,1 1 1,26-8-1,-33 6-152,0 0-1,-1 0 1,1-2 0,-1 1-1,0-1 1,0-1-1,-1 0 1,0-1-1,0 0 1,0 0 0,-1-1-1,9-10 1,-13 13-12,-1-1 0,1 0 0,-1-1-1,-1 1 1,1-1 0,-1 0 0,0 0 0,-1 0 0,0 0 0,0 0 0,0 0 0,-1-1 0,0 1 0,0-1 0,-1 1-1,0-1 1,0 1 0,-1 0 0,0-1 0,-4-12 0,4 12-2,-1 1 0,-1-1 1,1 1-1,-1 0 0,-1 0 0,1 0 0,-1 0 0,-1 1 1,1-1-1,-1 1 0,0 0 0,0 0 0,-1 1 0,0 0 1,0 0-1,0 0 0,0 0 0,-1 1 0,0 0 0,0 1 1,0 0-1,0 0 0,0 0 0,-1 1 0,1 0 0,-1 0 1,0 1-1,1 0 0,-1 0 0,0 1 0,-10 0 0,4 1 126,1 0 0,0 1-1,-1 0 1,1 1 0,0 1-1,1 0 1,-1 1 0,1 0-1,-1 1 1,1 0 0,1 1-1,0 0 1,0 1 0,0 0 0,1 1-1,0 0 1,-14 17 0,17-16-60,0 0 0,0 0 0,1 1 0,1 0 0,0 0 0,0 0 0,1 1 0,1-1 0,-4 20 0,7-26-365,-1 0 1,1 0-1,0 0 1,0 0 0,1 0-1,-1 0 1,1 0-1,0 0 1,1 0 0,-1-1-1,4 7 1,-3-7-443,0-1 0,0 1 0,1 0 0,0-1 1,0 0-1,0 0 0,0 0 0,0 0 0,1 0 0,-1-1 1,1 1-1,0-1 0,-1 0 0,8 3 0,4 1-1935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1:45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0 335 768,'15'2'2014,"-1"-1"0,0 0 1,0-1-1,15-2 0,-7 0-399,1-2 0,22-6 1,-18 2-1138,-1-1 1,0-1 0,0-1 0,33-21-1,-53 28-468,0-1-1,0 1 0,0-1 0,-1-1 0,1 1 0,-1-1 1,0 0-1,-1 0 0,0 0 0,0-1 0,0 1 0,0-1 1,-1 0-1,0 0 0,-1 0 0,2-10 0,-3 13-9,0-1 0,0 0 0,-1 1 0,0-1 0,0 0 0,0 1-1,-1-1 1,1 0 0,-1 1 0,0-1 0,0 0 0,-1 1 0,0 0-1,1-1 1,-1 1 0,-1 0 0,1 0 0,-1 0 0,1 0-1,-1 0 1,0 1 0,-1-1 0,1 1 0,-1 0 0,1 0 0,-1 0-1,-5-3 1,1 2 16,-1 1 0,1-1 0,-1 2-1,1-1 1,-1 1 0,0 1 0,0-1 0,1 2-1,-1-1 1,0 1 0,0 0 0,0 1-1,0 0 1,0 1 0,1 0 0,-1 0 0,0 1-1,1 0 1,-11 5 0,10-5-25,0 1-1,0 1 1,0 0 0,1 0-1,0 0 1,0 1 0,0 0 0,1 1-1,-1 0 1,2 0 0,-1 0 0,1 1-1,0 0 1,1 1 0,-1-1 0,2 1-1,-5 10 1,7-11-512,0-1-1,1 1 1,-1-1-1,2 1 1,-1 0-1,2 13 1,0-13-1222,0 1 0,1 0 0,0 0 0,1-1 1,5 13-1,-1-5-1413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1:54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2564,'0'0'12392,"34"14"-12339,25-2-37,1-2-1,72 3 1,5 0-789,-98-7 229,13 2-304,-15-6-5316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1:54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0 304,'0'0'4910,"24"19"-2155,-16-9-2555,-1 0 1,0 0 0,0 1-1,-1 0 1,-1 1 0,0-1-1,5 20 1,-8-27-148,-1 1 0,-1 0 1,1 0-1,-1 0 0,1 0 0,-1 0 0,-1 0 1,1 0-1,-1-1 0,0 1 0,0 0 0,0 0 1,0 0-1,-1-1 0,0 1 0,0-1 0,0 1 1,-1-1-1,1 0 0,-1 0 0,-6 7 0,-66 48-2490,56-43-2046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1:55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314 73 1792,'27'-57'7749,"-28"56"-7744,1 1 1,0 0-1,0-1 0,-1 1 1,1-1-1,0 1 0,-1 0 1,1-1-1,0 1 0,-1 0 1,1 0-1,-1-1 0,1 1 1,0 0-1,-1 0 1,1 0-1,-1-1 0,1 1 1,-1 0-1,1 0 0,-1 0 1,1 0-1,-1 0 0,1 0 1,-1 0-1,1 0 0,-1 0 1,1 0-1,0 0 0,-1 0 1,1 1-1,-2-1 1,-17 1-2,-5 7-16,0 0 1,0 1-1,1 2 0,0 0 0,-27 19 0,36-22-15,1 2 0,0 0 0,1 0 0,0 1 0,1 0 0,0 1 0,1 0 0,0 1 0,-12 21 0,21-32 31,-1 1-1,1 0 1,0 0 0,0-1 0,0 1 0,0 0-1,0 0 1,0 0 0,1 0 0,0 0 0,-1 0-1,1 0 1,0 0 0,1 0 0,-1 0 0,0 0-1,1 0 1,0 0 0,0 0 0,0 0 0,0-1-1,0 1 1,2 3 0,-1-4 0,0 1-1,0-1 1,1 0 0,-1 0-1,1 0 1,0 0 0,-1 0-1,1-1 1,0 1 0,0-1-1,0 0 1,0 0 0,0 0-1,0 0 1,1 0 0,-1-1-1,0 1 1,0-1 0,0 0 0,1 0-1,3 0 1,9-2 91,1 0 0,-1-1-1,0 0 1,-1-2 0,1 1 0,-1-2 0,0 0 0,0-1-1,-1-1 1,1 0 0,-2-1 0,1 0 0,13-13 0,-12 8 233,0 0 1,-1-1-1,-1 0 1,0-1 0,-1-1-1,-1 0 1,0 0-1,-1-1 1,-1 0 0,7-22-1,-9 17 252,-12 37 48,-13 41 39,10 7-90,3 0-1,2 1 1,9 92-1,-2 55-19,-6-138-82,-3-1-1,-2 0 0,-4-1 1,-28 99-1,35-159-401,0 0 0,-1-1 0,0 1 0,-1-1 0,1 0 0,-2-1-1,1 1 1,-1-1 0,0-1 0,-1 1 0,0-1 0,0-1 0,-15 10 0,19-13-44,-1 0 1,1-1 0,-1 0 0,1 0-1,-1 0 1,0 0 0,0-1 0,0 0-1,0 0 1,0 0 0,0-1 0,0 1-1,0-1 1,0-1 0,-1 1 0,1-1-1,0 1 1,0-1 0,0-1 0,0 1-1,1-1 1,-1 0 0,0 0 0,1 0-1,-1-1 1,1 0 0,0 1 0,0-1-1,-8-7 1,7 3-102,0 0 0,0 0 0,0 0 0,1 0 0,0-1 0,0 1 0,1-1 0,0 0 0,0 0 0,1 0 0,0-1 0,0 1 0,1 0 0,0-1 0,1 1 0,0-1 0,1-8 0,1-13-739,1 0 0,2 1 0,13-43 0,-12 52-870,1 1-1,1 0 1,1 0 0,12-19 0,-8 20-2470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1:55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68 125 720,'26'-61'11209,"-6"-3"-9065,-22 185 789,-51 226-1446,3-27-1391,41-247-2681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1:56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0 342 264,'0'2'473,"0"1"0,0-1 0,0 0 0,1 1 0,-1-1 0,1 0 0,-1 0 0,1 0 0,0 1 0,0-1 0,0 0 0,0 0 0,0 0 0,0 0 0,0 0 0,1-1 0,-1 1 0,1 0 0,-1-1-1,1 1 1,2 1 0,0-1-312,-1 0-1,1 0 0,0 0 0,0-1 0,0 0 0,0 0 0,0 0 1,0 0-1,0 0 0,8-1 0,0 0-250,0-1-1,0 0 1,0-1-1,-1 0 1,1 0 0,-1-2-1,15-5 1,-11 2 1,0-1 0,-1-1-1,0-1 1,0 0 0,-1 0 0,-1-1 0,0-1 0,0 0 0,-1-1 0,15-23 0,-20 29 131,-1-1 1,-1 0 0,0 0-1,0 0 1,0-1-1,-1 1 1,0-1 0,-1 0-1,0 0 1,0 0-1,-1 0 1,0 0 0,-1 0-1,0 0 1,0 0-1,-1 0 1,0 0 0,-1 0-1,0 0 1,0 0-1,-5-11 1,6 18-37,0-1 1,-1 1-1,1-1 0,0 1 1,-1 0-1,0-1 0,1 1 1,-1 0-1,0 0 0,0 0 1,-1 1-1,1-1 0,0 0 0,0 1 1,-1-1-1,1 1 0,-1 0 1,1 0-1,-1 0 0,0 0 1,-2 0-1,-1 0 7,0 1 0,1-1 0,-1 1 0,0 1 0,0-1 0,1 1 0,-1 0 0,1 0 0,-11 4 0,-2 3 22,1 0 1,-1 1 0,2 0-1,-1 1 1,-17 16 0,18-13-23,1 1-1,0 0 1,2 1 0,-14 18 0,23-28-164,0 0 0,0 1 0,1-1 0,0 1 0,0-1 0,0 1 0,1 0 0,0 0 0,0 0 0,1 0 0,0 1 0,0-1 0,0 0 0,0 1 0,1-1 0,0 0 0,2 8 0,2-2-2788,2-1-2296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14.0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91 7 2072,'-7'-3'17684,"-4"0"-14065,7 8-5321,1 1 0,-1-1 0,0 0 1,0 0-1,0 0 0,0 0 0,-10 7 0,-7 7-4218,10-7 3036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10.3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654 46 2380,'0'-2'718,"0"1"0,0 0 0,1-1-1,-1 1 1,0 0 0,1-1 0,-1 1 0,1 0 0,-1-1-1,1 1 1,0 0 0,0 0 0,-1 0 0,1 0-1,0 0 1,0 0 0,0 0 0,0 0 0,0 0-1,2-1 1,4 4 2600,-11 16-2639,-7 5-328,-2-1 0,0-1 1,-1 1-1,-20 21 0,-22 34-91,48-65-231,0 0-8,0-1 0,2 1 0,-1 1 1,-8 24-1,14-35-24,0 1 0,1 0 0,-1 0-1,1 0 1,-1 0 0,1 0 0,0 0 0,0-1 0,0 1 0,1 0 0,-1 0 0,1 0 0,-1 0 0,1 0 0,0-1 0,0 1-1,0 0 1,1-1 0,-1 1 0,1 0 0,-1-1 0,1 0 0,0 1 0,0-1 0,0 0 0,0 0 0,0 0 0,0 0 0,4 2 0,21 10-37,1-1 0,0-1 0,1-1 0,0-1 0,1-2 0,40 6 0,7 4 51,-76-18-8,0 0 0,0 0-1,0 0 1,0 1-1,-1-1 1,1 0-1,0 0 1,0 1-1,0-1 1,-1 0 0,1 1-1,0-1 1,0 1-1,-1-1 1,1 1-1,0-1 1,-1 1-1,1-1 1,0 1-1,-1 0 1,1-1 0,-1 1-1,1 0 1,-1 0-1,0-1 1,1 1-1,-1 0 1,0 0-1,1 0 1,-1-1 0,0 1-1,0 2 1,0-1 8,-1 0 0,0 0 0,1 0 0,-1-1 0,0 1 0,0 0 0,-1 0 0,1 0 1,0-1-1,-1 1 0,1-1 0,-4 4 0,-53 35 294,20-19-77,0-2-1,-1-2 1,-1-2 0,-1-1-1,0-2 1,-72 11 0,94-20-191,0-1 1,-1-1 0,1-1-1,0 0 1,0-1 0,-1-1-1,1-1 1,0-1 0,1-1-1,-1 0 1,1-1 0,0-1-1,0-1 1,1-1-1,0 0 1,0-1 0,-17-15-1,27 20-25,1-2-1,0 1 0,0-1 1,1 0-1,-1 0 0,2-1 1,-1 1-1,1-1 0,0 0 1,1 0-1,0-1 0,0 1 1,1-1-1,0 1 0,0-1 1,1 0-1,0 0 0,0 0 0,1 1 1,2-17-1,4-11-697,0 0-1,3 0 1,23-61 0,-10 30-2592,20-91-12167,-36 126 11977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1:56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98 1908,'21'-40'8686,"14"-16"-5843,-34 55-2267,3 11-329,0 1 0,0 0 1,-2 0-1,1 0 0,-1 0 0,-1 0 0,0 0 0,0 0 0,-1 1 0,0-1 0,-3 13 0,-4 21 99,-20 66-1,7-32 47,-52 334-74,52-278-263,19-132-56,-3 26 295,-2 0 0,-12 39-1,18-67-267,-9-53-545,12 30 404,1 0-1,1 0 1,1 1-1,1 0 1,0 0 0,2 0-1,17-29 1,-18 36 104,0 0 1,1 1-1,1 0 1,0 1-1,0 0 1,2 0-1,-1 1 1,1 1-1,1 0 1,0 0-1,17-9 1,-26 17 18,1 0 1,-1 0-1,1 0 1,-1 0-1,1 1 1,-1 0-1,1 0 1,0 0 0,0 0-1,-1 1 1,1-1-1,0 1 1,0 1-1,0-1 1,0 1-1,-1 0 1,1 0-1,0 0 1,-1 0 0,1 1-1,-1 0 1,1 0-1,-1 0 1,5 3-1,-4 0 40,0 0-1,0 0 1,0 1-1,0-1 1,-1 1-1,0 0 1,0 0-1,-1 0 1,0 1-1,0-1 1,0 1-1,-1 0 1,0 0-1,0 0 1,1 12-1,-1-9 34,-1 0 0,0 0 1,-1 0-1,0 0 0,-1 0 0,0 0 0,0 0 0,-1 0 0,-1 0 1,1 0-1,-1-1 0,-1 1 0,0-1 0,0 0 0,-1 0 1,0 0-1,-12 14 0,8-13-188,-1 0 0,0-1 0,-1 0 0,0 0 0,0-1 0,-1 0 0,0-1 0,0-1 0,0 0 0,-1 0-1,0-1 1,-21 4 0,-29 5-2099,-3-9-3312,48-7 2185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1:57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43 232 4548,'41'-14'6921,"-1"2"-3318,-18 7-3291,-1-2 0,0 0 0,0-2 0,31-17 0,-42 20-299,0-1 1,0-1-1,-1 0 1,0 0-1,13-15 1,-20 21-29,-1 0 0,1 0 0,0 0 0,-1 0 0,1 0 0,-1 0 0,0 0 0,0 0 0,0-1 0,0 1 0,0 0 0,0-1 0,0 1 0,-1-1 0,0 1 0,1-1 1,-1 1-1,0-1 0,0 1 0,0-1 0,0 1 0,-1-1 0,1 1 0,-1-1 0,1 1 0,-1 0 0,0-1 0,0 1 0,0 0 0,0-1 0,-1 1 0,1 0 0,-3-3 0,1 3 3,1 1-1,0 0 0,0 0 1,0 0-1,-1 0 1,1 0-1,-1 0 1,1 1-1,0-1 1,-1 1-1,1 0 0,-1-1 1,1 1-1,-1 0 1,1 1-1,-1-1 1,1 0-1,-1 1 0,1-1 1,-1 1-1,1 0 1,-4 1-1,-52 25 9,39-16-8,1 1-1,0 1 0,1 0 0,1 1 0,0 1 0,1 1 0,0 0 0,2 1 0,0 0 0,0 1 0,2 1 0,-13 27 0,22-42 22,0 1 0,1 0-1,-1 0 1,1 0 0,0 0-1,0 0 1,1 0 0,0 0-1,-1 0 1,2 10 0,0-13-5,-1-1 0,1 1 1,-1 0-1,1 0 0,0-1 1,-1 1-1,1 0 1,0-1-1,0 1 0,0-1 1,0 0-1,1 1 0,-1-1 1,0 0-1,1 1 1,-1-1-1,0 0 0,1 0 1,0 0-1,-1 0 1,1-1-1,-1 1 0,1 0 1,0-1-1,0 1 0,-1-1 1,1 1-1,0-1 1,0 0-1,-1 0 0,1 0 1,0 0-1,2 0 0,11-1-22,1-1-1,-1 0 0,1-2 1,-1 1-1,0-2 0,0 0 0,-1-1 1,1 0-1,-1-1 0,17-12 1,-6 3-45,0-2 1,-1-1 0,0-1 0,26-30 0,2-23-101,-50 72 261,-13 29-87,8-13-10,1 0-1,0 0 1,0 0-1,2 1 1,0-1-1,1 0 1,0 0-1,5 19 1,-5-29-163,0-1 0,1 1 0,-1 0 1,1-1-1,0 0 0,0 1 1,1-1-1,-1 0 0,1 0 0,0 0 1,0-1-1,0 1 0,4 3 0,-4-5-157,0 0 0,0-1-1,0 1 1,0-1 0,0 0-1,1 0 1,-1 0-1,0 0 1,0 0 0,1-1-1,-1 0 1,0 1 0,1-1-1,-1 0 1,1-1-1,-1 1 1,0-1 0,1 1-1,-1-1 1,6-2 0,15-6-3596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1:57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0 133 4240,'7'-31'4266,"-6"21"-3541,1 0 0,0 0 1,1 1-1,0-1 0,0 1 1,1 0-1,0 0 0,7-10 0,-11 18-619,0 1-1,1-1 1,-1 1-1,1 0 1,-1-1-1,0 1 1,1-1-1,-1 1 0,1 0 1,-1-1-1,1 1 1,-1 0-1,1-1 1,-1 1-1,1 0 1,-1 0-1,1 0 1,-1-1-1,1 1 0,0 0 1,-1 0-1,1 0 1,-1 0-1,1 0 1,-1 0-1,1 0 1,0 0-1,-1 0 0,1 0 1,-1 1-1,1-1 1,-1 0-1,1 0 1,1 1-1,13 20 1448,3 31 53,11 138 2274,-15 101-3124,-13-239-641,0 86-267,-1-79-6728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1:58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86 560,'0'0'17404,"36"-2"-15816,73 8-1318,161-13 0,110-32 369,-197 18-527,1-1-11904,-197 22 6629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1:59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40 4108,'15'-13'3396,"-12"10"-2825,-1 1 1,1-1-1,0 1 0,0-1 1,0 1-1,1 0 1,-1 0-1,0 0 1,1 1-1,-1-1 1,7-1-1,-8 6-334,0-1-1,0 1 1,-1-1 0,1 1-1,-1 0 1,0 0-1,0 0 1,2 5-1,-2-6-73,5 19 120,0 0-1,-2 0 1,0 0 0,-1 1 0,-1 0-1,-1-1 1,-1 1 0,-1 0 0,-1-1-1,-1 1 1,-6 21 0,1-8-1038,-27 63 0,-25 30-7674,48-105 3254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1:59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24 129 3884,'8'-41'6105,"-8"34"-5686,1-1-1,0 1 0,1 0 0,0-1 0,0 1 0,0 0 0,1 0 0,0 0 0,0 0 1,6-7-1,-9 14-379,0 0 1,0 0 0,0 0-1,0-1 1,0 1-1,0 0 1,1 0 0,-1 0-1,0 0 1,0 0 0,0 0-1,1 0 1,-1-1 0,0 1-1,0 0 1,0 0 0,0 0-1,1 0 1,-1 0-1,0 0 1,0 0 0,0 0-1,1 0 1,-1 0 0,0 0-1,0 0 1,1 0 0,-1 0-1,0 0 1,0 0-1,0 0 1,0 1 0,1-1-1,-1 0 1,0 0 0,0 0-1,0 0 1,1 0 0,-1 0-1,0 0 1,0 1-1,0-1 1,0 0 0,0 0-1,0 0 1,1 0 0,-1 1-1,0-1 1,0 0 0,0 1-1,6 16 763,0 20-246,-7 42 882,-4-1 0,-29 154 0,7-59-3547,14 1-7518,13-160 4065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1:59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1 307 6421,'5'0'5763,"20"1"-3758,41 7 191,-51-4-2189,-1-2 1,1 0 0,0-1-1,0 0 1,0-1 0,0-1-1,0 0 1,0-1 0,0-1 0,-1 0-1,19-7 1,-24 6-186,0 0 0,0-1 0,0 0 0,-1 0 0,0-1 1,0 0-1,-1 0 0,0-1 0,0 0 0,0 0 0,-1-1 0,0 0 0,9-16 1,-12 18 170,0-1 0,0 1 1,-1-1-1,0 0 1,0 0-1,-1 0 1,0-1-1,0 1 0,-1 0 1,0 0-1,0 0 1,-1-1-1,1 1 1,-2 0-1,1 0 1,-1 0-1,0 0 0,0 0 1,-6-10-1,7 13 28,-1 1-1,0 0 1,1 0 0,-1 0-1,0 0 1,0 0-1,-1 0 1,1 0 0,-1 1-1,1-1 1,-1 1-1,0-1 1,0 1 0,0 0-1,0 0 1,0 1-1,0-1 1,-1 1 0,1-1-1,0 1 1,-5-1-1,3 2 10,0 0-1,-1 0 0,1 0 1,0 1-1,-1-1 1,1 1-1,0 1 0,0-1 1,0 1-1,0 0 0,0 0 1,-9 5-1,-1 3-45,0 0 1,0 1-1,1 1 0,0 0 0,1 1 1,1 0-1,-14 19 0,-10 29-1756,16-19-2875,9-18-2414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2:00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96 5152,'30'-29'6405,"-13"13"-4807,-1 0-1,13-17 0,-28 32-1411,-24 19-98,-4 10 353,1 2 1,1 1 0,1 1-1,2 1 1,-34 68-1,49-85-417,-1 1-1,2 0 1,0 1-1,1-1 1,-4 29-1,8-39-46,0 0-1,0 0 0,1 1 0,0-1 1,0 0-1,1 0 0,0 1 0,0-1 1,1 0-1,0 0 0,0 0 0,0 0 1,1 0-1,0-1 0,1 1 0,7 10 1,-8-14-163,0 0 1,0 0-1,1 0 1,0-1-1,-1 1 1,1-1 0,0 0-1,0 0 1,0-1-1,0 1 1,0-1-1,1 0 1,6 1-1,0 0-1071,1 0 0,0-2 0,22 0-1,-8-4-2253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2:00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113 358 4956,'55'-23'9431,"-1"-14"-7229,-34 20-2250,-2 0 1,-1-1-1,17-20 0,-28 28 50,0 1-1,0-1 1,-1 0-1,0-1 1,-1 1-1,0-1 1,0 0-1,-1 0 1,2-15-1,-5 23-2,1 0 0,-1 1 1,1-1-1,-1 0 0,0 1 0,0-1 0,0 0 1,0 0-1,0 1 0,-1-1 0,0 0 0,1 0 1,-1 1-1,0-1 0,0 1 0,0-1 0,0 1 1,-1-1-1,1 1 0,-1 0 0,0 0 0,1 0 0,-1 0 1,0 0-1,0 0 0,0 0 0,0 0 0,-1 1 1,1-1-1,0 1 0,-1 0 0,1-1 0,-1 1 1,1 0-1,-1 1 0,0-1 0,1 0 0,-1 1 1,0-1-1,0 1 0,1 0 0,-1 0 0,-3 0 0,-5 1 74,0 1-1,1 0 0,-1 0 0,0 1 1,1 0-1,0 1 0,0 0 0,0 1 1,0 0-1,1 0 0,-1 1 0,1 1 1,1-1-1,-1 1 0,1 1 0,1-1 0,-14 18 1,7-7 85,1 0 1,1 0 0,1 1-1,0 0 1,2 1 0,0 0-1,-12 43 1,19-58-139,1 1 0,0-1-1,0 1 1,1 0 0,-1-1-1,1 1 1,1 0 0,-1-1 0,1 1-1,0 0 1,0-1 0,3 10-1,-3-13-15,0 0 0,1 1 0,-1-1-1,1 0 1,0 0 0,-1 0-1,1 0 1,0-1 0,0 1-1,0 0 1,0-1 0,1 1 0,-1-1-1,0 0 1,1 0 0,-1 0-1,1 0 1,-1 0 0,1 0-1,-1-1 1,1 1 0,-1-1 0,1 0-1,0 1 1,-1-1 0,1-1-1,-1 1 1,1 0 0,2-1-1,14-2-187,0-1-1,-1-1 1,0-1-1,0 0 1,0-1-1,-1-1 0,0-1 1,0 0-1,-1-1 1,0-1-1,-1 0 0,22-22 1,-14 10 230,0-1 0,-2-1 1,-1 0-1,-1-2 0,-1 0 1,22-45-1,-40 70-18,3-3 18,0 0-1,-1 0 1,1-1 0,-1 0-1,-1 1 1,1-1 0,-1 0 0,0 0-1,0 1 1,0-9 0,-2 13-19,1 1 0,-1 0 0,1 0 0,0 0 0,-1-1 0,1 1 0,-1 0 0,1 0 0,-1 0 0,1 0 0,-1 0 0,1 0 0,-1 0 0,1 0 0,-1 0 0,1 0 0,-1 0 0,1 0 0,-1 0 0,1 0 0,-1 0 0,1 0 0,-1 1 0,1-1 0,-1 0 1,1 0-1,-1 1 0,1-1 0,0 0 0,-1 0 0,1 1 0,-1-1 0,1 1 0,0-1 0,-1 0 0,1 1 0,0-1 0,-1 1 0,-18 17 517,10-6-478,0 0 0,1 0 0,0 1-1,1 0 1,1 1 0,0-1-1,1 1 1,-5 20 0,7-23-94,1 1 0,0-1 1,1 1-1,0-1 0,0 1 0,1 0 1,1-1-1,0 1 0,1-1 1,0 1-1,4 13 0,-4-21-76,-1 0 0,1-1 0,-1 1 0,1-1 1,0 1-1,1-1 0,-1 0 0,0 0 0,1 0 0,0 0 0,0 0 0,0 0 0,0-1 0,0 1 0,0-1 1,1 0-1,-1 0 0,5 1 0,-3-1-87,1 0 1,0-1-1,-1 0 1,1 0-1,0-1 1,0 0-1,0 0 1,-1 0-1,1 0 1,0-1-1,7-2 1,2-1-824,0-1 0,0 0 0,-1-1 0,1-1 0,-1 0 0,-1-1 1,1-1-1,15-12 0,6-12-4192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2:01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236 521 7241,'56'-206'7840,"0"-109"-2452,-99 513 550,13-71-4730,-93 337 821,-15 66-1649,132-488-259,2-11-3056,0-10-5890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10.6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1760,'0'10'9083,"1"-2"-3599,3 7-2314,-3-13-3495,0-1 1,0 0-1,-1 0 0,1-1 1,0 1-1,0 0 0,0 0 1,1 0-1,-1-1 0,0 1 1,0 0-1,0-1 0,1 1 1,-1-1-1,0 1 0,0-1 1,1 0-1,-1 0 0,0 0 1,1 1-1,-1-1 0,0 0 1,1 0-1,-1-1 0,0 1 1,2 0-1,23-5-6558,-13 0 3387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2:08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5 3124,'0'0'8541,"-32"-5"757,38 12-8845,1-1 0,0 0 0,1-1 0,-1 0 0,9 5 0,14 9-412,-10-5-55,0-2 0,2 0 0,-1-2 0,1 0 0,1-2 0,0 0 0,0-1 0,0-2 0,1 0 0,39 2 0,25-3-796,134-10 0,-181 4 305,47 1-964,14-2-767,-37-5-2465,-54 4 918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2:08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2544,'6'-4'1622,"0"0"-1,0 1 1,0 0-1,0-1 1,0 2-1,1-1 1,10-2-1,-10 4-1138,0 0 1,-1 0-1,1 0 0,0 1 0,0 0 0,-1 1 0,9 1 0,-5 0-353,0 1 0,-1 0 0,1 0 1,-1 1-1,0 0 0,0 1 0,-1 0 0,0 0 1,1 1-1,-2 0 0,11 10 0,-9-6-13,0 0 0,-1 1 0,0 0-1,-1 0 1,0 1 0,-1 0 0,0 0 0,-1 0-1,0 1 1,-1 0 0,0 0 0,-1 0 0,-1 0-1,0 1 1,-1-1 0,0 1 0,-1-1 0,-1 1-1,-1 13 1,-2 5-649,-1 0-1,-14 49 1,-27 50-6307,34-100 2833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2:09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82 9425,'7'-3'529,"1"0"1,-1 0-1,0-1 1,0 0-1,0 0 1,0-1-1,-1 0 1,0 0-1,0-1 1,0 1 0,-1-1-1,0 0 1,0-1-1,5-8 1987,12 44-367,-16-9-1886,-1 1-1,-1-1 1,-1 1 0,0 0 0,-2 0 0,0 0 0,-4 30 0,-27 148 351,14-126-643,-4-2 1,-3 0-1,-54 113 1,-10-27-3567,84-153 3088,-18 27-1659,21-31 1973,-1 1 0,1 0 0,-1-1 0,1 1 1,0 0-1,-1-1 0,0 1 0,1 0 0,-1-1 0,1 1 0,-1-1 0,0 1 0,1-1 0,-1 0 0,0 1 1,1-1-1,-1 0 0,0 1 0,0-1 0,1 0 0,-1 0 0,0 0 0,0 0 0,0 1 0,1-1 1,-1 0-1,0 0 0,0-1 0,0 1 0,1 0 0,-1 0 0,0 0 0,0 0 0,-1-1 0,-4-7-4536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2:09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614 37 2128,'-1'-3'355,"0"1"0,0 0 0,0 0 0,0 0-1,-1 0 1,1 0 0,-1 0 0,1 0 0,-1 0-1,0 1 1,0-1 0,0 0 0,0 1 0,0 0 0,0-1-1,0 1 1,0 0 0,0 0 0,-1 0 0,1 1 0,0-1-1,-5 0 1,2 1-83,0 0 0,0 0 0,0 1 0,0 0 0,0 0 0,1 0 0,-1 0 0,0 1 0,1 0 0,-9 4 0,-6 6 167,0 0 1,1 2-1,0 0 1,-16 17-1,-6 10 188,1 2 1,3 2-1,1 1 0,-39 71 1,35-47-329,4 2 0,-42 122 0,71-179-215,2 0-1,0 0 0,0 1 0,1-1 0,1 1 1,0 27-1,3-38-67,-1 0 0,1 0 1,0 0-1,0 0 0,0 0 1,1 0-1,0 0 0,0-1 1,0 1-1,0-1 0,1 1 1,0-1-1,0 0 0,0 0 1,0 0-1,0-1 0,1 1 1,0-1-1,0 1 1,0-1-1,0-1 0,0 1 1,1 0-1,6 2 0,12 4-61,0-1-1,1-2 1,0 0 0,0-1-1,0-1 1,36 0-1,147-8-3577,-203 3 3500,91-8-4066,-53 5 592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2:10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323 221 6789,'-10'7'655,"1"0"1,-1 0-1,-20 9 0,2 0 2734,27-16-2674,1 2-633,1 0 0,-1 0 1,1 0-1,0-1 0,0 1 0,0 0 0,-1-1 1,2 1-1,-1-1 0,0 1 0,0-1 1,0 1-1,1-1 0,-1 0 0,1 0 0,-1 0 1,1 0-1,-1 0 0,1 0 0,0 0 1,-1 0-1,1 0 0,2 0 0,43 14 261,-27-11-301,1 0 1,-1-2-1,1 0 0,0-1 0,38-4 0,-50 3-59,-1-1 1,1-1-1,0 1 0,-1-1 0,1-1 0,-1 0 0,0 0 0,0 0 0,0-1 0,0-1 0,-1 1 0,0-1 0,0 0 0,0-1 0,0 0 0,8-9 0,-12 10-23,-1 1 0,1-1 0,-1 0 0,0 0 0,-1 0 0,1 0 0,-1 0 0,0-1-1,0 1 1,-1 0 0,1 0 0,-1-1 0,0 1 0,-1 0 0,1 0 0,-1-1-1,0 1 1,-1 0 0,1 0 0,-1 0 0,0 0 0,0 0 0,0 0 0,-1 1 0,-6-9-1,3 3 96,-1 0 0,-1 0 0,0 1 0,0 0 0,-1 0 0,0 1 0,0 0 0,-1 0 0,0 1 0,-13-7 0,10 9 129,1 1 1,-1 1 0,0 0 0,0 0-1,0 1 1,-1 1 0,1 0-1,0 1 1,0 0 0,-1 1-1,1 1 1,0 0 0,0 1-1,0 0 1,0 1 0,-17 8 0,6-3-113,1 2 0,0 1 0,1 1 0,0 0 0,1 2 0,1 0 1,-32 32-1,45-39-123,0 0 1,0 0-1,1 0 1,1 1-1,-9 16 1,3 14-2258,11-35 1623,0 0 0,0-1 0,0 1 0,1 0 0,-1 0 0,1-1 0,0 1 0,3 6 0,4 6-6713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2:10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1 234 2004,'36'20'8534,"1"-3"-4204,-15-7-3540,-1 1-1,0 1 1,20 15 0,-34-22-793,1 0 1,-1-1-1,1 0 0,-1 0 0,1 0 1,0-1-1,1 0 0,-1-1 1,0 0-1,1 0 0,-1-1 0,1 0 1,0 0-1,-1-1 0,1 0 0,-1-1 1,14-2-1,-9 0-219,0 0 0,-1-2-1,1 1 1,-1-1 0,0-1 0,0 0-1,-1-1 1,0 0 0,0-1 0,19-17-1,-24 19 121,0 0-1,-1 0 0,0 0 0,0-1 1,-1 1-1,0-1 0,0 0 0,0-1 1,-1 1-1,0-1 0,0 1 0,-1-1 1,0 0-1,-1 0 0,1 0 1,-1 0-1,-1 0 0,0 0 0,0 0 1,-1 0-1,-2-14 0,2 16 228,-1 0 1,0 0-1,0 0 0,-1 0 0,0 1 1,0-1-1,0 1 0,-1-1 0,1 1 1,-1 0-1,-1 1 0,1-1 0,-1 1 1,1-1-1,-1 1 0,0 1 0,-1-1 1,1 1-1,-1 0 0,1 0 0,-1 1 1,0-1-1,0 1 0,0 0 0,0 1 1,-1 0-1,-11-1 0,-1 1 78,1 1 0,0 1 0,0 1 0,0 0 0,0 2-1,0 0 1,1 0 0,-1 2 0,1 0 0,-22 12 0,26-11-542,-1 1 1,1 0-1,1 0 1,0 2-1,0-1 1,0 2-1,-15 18 0,24-26-341,1 0 0,0 1 0,0-1 0,0 1 0,0-1 0,0 1 0,1 0-1,-1 3 1,-1 11-6934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2:19.9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2:22.0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7 688,'27'-6'7966,"-27"6"-7676,1 0 1,-1-1-1,1 1 1,0 0-1,-1 0 1,1 0 0,0 0-1,-1 0 1,1 0-1,0 0 1,-1 0 0,1 0-1,0 0 1,-1 1-1,1-1 1,-1 0-1,1 0 1,0 1 0,-1-1-1,1 0 1,-1 1-1,1-1 1,-1 0 0,1 1-1,-1-1 1,1 1-1,-1-1 1,1 1-1,-1-1 1,0 1 0,1-1-1,-1 1 1,0-1-1,1 1 1,-1-1 0,0 2-1,-8 12 5365,3-5-2693,25-2-1477,77 9 188,467-12-1143,-300-7-501,-236 4 40,8 0-3117,-70 5-5728,-22 14 1144,28-10 4560,-84 28-4014,79-26 5724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2:22.4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155 0 420,'-19'10'1835,"-57"34"2281,41-17 1017,11 3 5270,33-23-6196,35 4-2670,187 5-92,-95-10-2856,-128-5 1510,-3 0-889,-1-1 1,1 0-1,-1 0 1,1 0-1,-1 0 1,0-1-1,8-1 1,-10 1 138,0 0 0,-1 0 0,1 0 0,-1 0 0,1 0 0,-1-1 0,0 1 0,0 0 0,1-1 0,-1 1 0,0-1 0,0 1 1,0-1-1,0 0 0,-1 1 0,1-1 0,0 0 0,-1 0 0,1 1 0,-1-1 0,1-3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2:22.77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20 788,'17'-16'13432,"-2"12"-5263,0 12-4108,4 6-3341,-9-6-1290,28 23 808,1-2 0,2-2 0,1-2 0,1-1-1,89 34 1,-118-54-221,2 4-24,-24 11 107,4-14-60,-66 138 2258,42-101-1900,-2-3-1,-58 62 1,56-68-123,1 2 0,2 1-1,-36 58 1,61-86-675,1 0 0,0 1 0,0-1 0,1 1 0,-2 12 0,3-19 283,0 0 0,1 0 0,-1 0 0,1 0-1,0 0 1,0 0 0,0 0 0,0 0 0,0 0 0,0 0 0,1 0-1,-1 0 1,0 0 0,1 0 0,0 0 0,-1 0 0,1 0-1,0-1 1,0 1 0,0 0 0,0 0 0,1-1 0,-1 1-1,0-1 1,1 1 0,-1-1 0,1 1 0,-1-1 0,3 1-1,12-8-9958,10-22 3433,-20 21 4117,9-10-1809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11.2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247 0 1888,'6'6'10461,"-4"-4"-10070,-1 1 0,0-1 0,1 0 0,-1 0-1,0 0 1,0 1 0,0-1 0,0 1-1,-1-1 1,1 1 0,-1-1 0,0 1 0,1-1-1,-1 1 1,0-1 0,0 1 0,-1-1-1,1 1 1,0-1 0,-1 1 0,-1 2 0,-7 16 233,0 0 1,1 0-1,-9 43 1,-5 15-128,7-29-86,-10 59 1,17-68-870,-2-1 0,-27 74 0,36-113 135,0 0 0,0 0-1,0-1 1,0 1 0,0 0 0,0-1 0,0 1 0,0-1-1,0 1 1,0-1 0,0 1 0,0-1 0,0 0 0,-1 1-1,1-1 1,0 0 0,0 0 0,0 0 0,0 0 0,-1 0 0,1 0-1,0-1 1,0 1 0,0 0 0,0 0 0,0-1 0,-2 0-1,-39-14-8453,34 12 6999,-12-4-1405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2:24.5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81 2096,'15'-11'9896,"-14"9"-9465,0 1 0,0 0 1,1 0-1,-1 0 0,0 0 0,1 0 0,-1 0 1,1 0-1,-1 0 0,1 1 0,0-1 1,-1 0-1,3 0 0,2 0-111,0 0-1,-1 1 1,1-1 0,0 1 0,0 0-1,-1 0 1,1 1 0,0-1 0,0 1-1,-1 1 1,1-1 0,-1 1 0,10 4-1,-11-4-264,-1 1 1,1 0-1,-1 0 0,1 0 0,-1 0 0,0 0 0,0 1 0,-1-1 1,1 1-1,-1 0 0,1 0 0,-1 0 0,-1 0 0,1 0 0,0 0 0,-1 0 1,0 1-1,1 5 0,3 10 18,-2 0 1,0 0-1,-1 0 1,-1 0-1,-1 0 1,-1 0-1,-1 0 1,0 0-1,-2 0 1,0-1-1,-1 1 1,-1-1-1,-1 0 0,0-1 1,-2 1-1,0-1 1,-1-1-1,0 0 1,-20 23-1,29-38-71,0-1-1,0 0 0,0 1 1,0-1-1,0 0 1,0 0-1,0 1 0,-1-1 1,1 0-1,0 0 1,-1-1-1,1 1 0,-1 0 1,1 0-1,-1-1 1,1 1-1,-1-1 0,1 1 1,-1-1-1,0 1 0,1-1 1,-1 0-1,0 0 1,1 0-1,-1 0 0,1 0 1,-1 0-1,0-1 1,1 1-1,-1 0 0,0-1 1,1 1-1,-1-1 1,1 0-1,-1 1 0,-1-3 1,1 1-7,0 0 1,0 1-1,1-1 0,-1 0 1,1-1-1,0 1 1,0 0-1,0 0 0,0-1 1,0 1-1,0 0 1,0-1-1,1 1 0,-1-1 1,1 1-1,0-1 1,0 1-1,0-1 0,0 1 1,0-1-1,0 1 1,1-1-1,-1 1 1,2-3-1,2-7-8,1 1 1,0 0-1,1 0 0,0 0 0,0 1 1,2 0-1,-1 0 0,1 1 1,0 0-1,1 0 0,14-10 0,17-12 38,61-36 0,-78 53-19,141-96-28,28-18 63,-172 112 370,-37 17 211,-41 18-282,36-6-334,1 0-1,0 1 0,1 2 0,-30 28 0,45-39 5,0 0-1,0 0 1,0 1-1,0-1 1,1 1-1,0 0 1,1 1-1,-1-1 1,1 0-1,0 1 1,1 0-1,-1 0 0,1 0 1,1 0-1,-1 0 1,1 0-1,1 0 1,-1 1-1,1-1 1,1 13-1,2-14 56,-1 0-1,1 1 1,0-1-1,0 0 1,0 0-1,1-1 1,0 1-1,0-1 1,1 1-1,-1-1 1,1-1-1,0 1 1,0-1 0,1 0-1,0 0 1,-1 0-1,1-1 1,0 0-1,1 0 1,-1 0-1,0-1 1,1 0-1,9 2 1,8 1 108,0 0 1,1-2-1,0-1 0,-1 0 1,27-3-1,-31 0-202,54-4 211,-68 4-271,-1 0 1,1 0-1,-1 0 1,1-1-1,-1 0 1,0 0-1,0 0 1,0-1-1,0 0 1,7-5-1,-12 7-76,1 1 0,-1-1 0,0 1 1,1-1-1,-1 1 0,0-1 0,0 0 0,0 1 0,1-1 0,-1 1 0,0-1 0,0 0 0,0 1 0,0-1 0,0 0 0,0 1 1,0-1-1,0 0 0,0 1 0,-1-1 0,1 1 0,0-1 0,0 0 0,0 1 0,-1-1 0,1 1 0,0-1 0,-1 1 0,1-1 0,-1 1 1,1-1-1,0 1 0,-1-1 0,1 1 0,-1-1 0,-25-23-9268,12 11-90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2:24.91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0 102 532,'2'-3'1591,"0"1"0,-1 0 0,1-1 0,0 1 0,0 0 0,1 0 0,-1 0 0,0 0 0,4-2 0,30-12 4755,37 0-3306,101-9-438,-58 5-3648,-116 20 1003,0 0 0,0 0 0,0 0 1,0 0-1,0 0 0,0 0 0,0 0 0,0 0 1,0 0-1,1-1 0,-1 1 0,0 0 0,0 0 1,0 0-1,0 0 0,0 0 0,0 0 0,0 0 1,0 0-1,1 0 0,-1 0 0,0 0 0,0 0 1,0 0-1,0 0 0,0 0 0,0 0 0,0 1 1,0-1-1,1 0 0,-1 0 0,0 0 0,0 0 1,0 0-1,0 0 0,0 0 0,0 0 0,0 0 1,0 0-1,0 0 0,0 0 0,0 0 0,0 1 1,0-1-1,1 0 0,-1 0 0,0 0 0,0 0 1,0 0-1,0 0 0,0 0 0,0 0 0,0 0 1,0 1-1,0-1 0,0 0 0,0 0 0,0 0 1,0 0-1,0 0 0,0 0 0,0 0 0,0 0 1,0 1-1,-1-1 0,1 0 0,0 0 0,0 0 1,0 0-1,-8 10-2377,-12 6-1170,-105 58-10673,97-56 11764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2:25.2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 0 1676,'-8'24'2731,"1"15"5749,7-37-8067,0-1-1,0 1 1,1-1 0,-1 1-1,0-1 1,0 1-1,1-1 1,-1 1-1,1-1 1,0 1-1,-1-1 1,1 0 0,0 1-1,0-1 1,0 0-1,0 0 1,0 0-1,0 0 1,0 1-1,1 0 1,0-1-164,0 0 1,0 0-1,0-1 0,0 1 1,0 0-1,0-1 1,0 1-1,0-1 0,0 0 1,1 0-1,2 1 1,112-9 2984,-2-10-4102,-103 16 579,-3 2-870,21-2-3133,-23 1-1109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2:25.6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315 159 1396,'44'-58'12565,"13"-32"640,-53 80-10730,-13 17-1739,-13 18-718,2 9 41,2 0 1,1 1 0,-16 47-1,-28 120 94,28-89-118,9-24-11,-4 15-799,3-39-2988,24-64 3541,0 1 0,1-1 0,-1 0 0,0 0 0,0 1 0,1-1 0,-1 0 0,0 0 0,0 0 0,0 0 0,-1 0 0,1 0 0,0 0 0,0 0 0,0-1 0,-1 1 0,1 0 0,0-1 0,-1 1 0,1-1 0,-1 1 0,1-1 0,0 0 0,-1 0 0,1 0 0,-1 1 0,1-1 0,-1 0 0,1-1 0,-1 1-1,1 0 1,0 0 0,-1-1 0,1 1 0,-1-1 0,1 1 0,0-1 0,-1 1 0,1-1 0,0 0 0,0 0 0,-1 0 0,0-1 0,-4-2-759,1 0 0,0 0 0,0-1 0,0 0 0,1 0 0,0 0 0,0 0 0,-5-8 0,-10-28-3935,10 17 2543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2:26.13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401 106 1828,'25'-26'4864,"-16"19"-3117,-1-1-1,-1 0 1,1 0-1,-1-1 0,-1 0 1,8-13-1,-14 22-1683,0 0 1,0-1-1,0 1 1,0 0-1,0 0 1,1 0-1,-1-1 0,0 1 1,0 0-1,0 0 1,0 0-1,0-1 1,0 1-1,0 0 0,0 0 1,0 0-1,0-1 1,0 1-1,0 0 1,0 0-1,0 0 0,0-1 1,0 1-1,0 0 1,0 0-1,0-1 1,0 1-1,0 0 0,-1 0 1,1 0-1,0 0 1,0-1-1,0 1 0,0 0 1,0 0-1,-1 0 1,1 0-1,0-1 1,0 1-1,0 0 0,0 0 1,-1 0-1,1 0 1,0 0-1,0 0 1,0 0-1,-1 0 0,1 0 1,0 0-1,-1-1 1,-15 6 958,-20 14-1064,34-18 177,-56 36-129,1 3 0,2 2 1,2 3-1,-69 75 0,110-106 6,0 0 0,0 0 0,-13 24-1,22-33-7,0 0-1,1 0 0,0 0 0,-1 0 1,2 0-1,-1 0 0,1 1 0,0-1 1,0 1-1,0-1 0,1 1 0,0-1 1,0 1-1,0-1 0,2 11 0,-1-14 8,1 0-1,-1-1 1,0 1-1,1-1 0,-1 1 1,1-1-1,0 0 0,-1 1 1,1-1-1,0 0 0,0 0 1,0 0-1,0-1 0,0 1 1,0 0-1,0-1 0,0 1 1,0-1-1,0 1 1,0-1-1,4 0 0,46 2 282,1-8-240,1-2 1,-1-2-1,0-2 0,59-23 1,-86 25-2101,-18 7-3721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2:26.5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1 249 2740,'31'6'14835,"-8"5"-10478,0 2-3500,-14-8-731,0 0-1,-1-1 0,2 0 0,-1 0 1,10 2-1,7-1 115,0-1-1,0-1 1,0-1 0,28-2-1,-43 0-236,0-1 0,0-1 0,0 0 0,-1 0 0,1-1 0,0 0 0,-1-1 0,0 0-1,0-1 1,0 0 0,-1-1 0,13-9 0,-18 12-56,0 0 1,0-1-1,0 0 0,-1 0 1,1 0-1,-1 0 0,0 0 1,-1 0-1,1-1 0,-1 1 0,1-1 1,-1 0-1,-1 0 0,1 0 1,-1 0-1,0 0 0,0 0 1,0 0-1,-1 0 0,0-1 1,0 1-1,0 0 0,0 0 1,-1 0-1,0 0 0,0-1 1,-1 1-1,1 1 0,-1-1 1,0 0-1,0 0 0,-1 1 1,-5-9-1,3 5 5,-1 0-1,1 0 1,-2 1-1,1 0 1,-1 0 0,0 1-1,-1 0 1,1 0 0,-1 1-1,-1 0 1,1 0 0,-1 1-1,1 0 1,-1 0-1,0 1 1,0 0 0,-17-2-1,19 4 81,-1 1-1,0 0 1,1 0 0,-1 1-1,0 0 1,0 0-1,1 1 1,-1 0-1,1 0 1,0 1 0,0 0-1,0 0 1,0 1-1,0 0 1,0 0-1,1 0 1,0 1 0,0 0-1,0 0 1,1 1-1,-8 8 1,10-9-197,-1 1 0,1-1 0,0 1 0,0-1 0,1 1-1,-1 0 1,1 0 0,1 0 0,-1 0 0,1 0 0,-1 10 0,2-9-516,0-1 0,0 0-1,1 0 1,0 1 0,0-1-1,1 0 1,0 0 0,0 0 0,0 0-1,1 0 1,-1-1 0,8 11-1,7-3-7232,-4-5 5284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2:26.86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1 251 1012,'37'7'15011,"1"8"-9211,-27-10-5120,0-1 0,0 0 0,22 4 0,-16-6-490,-1-1 0,1-1 0,0 0 0,-1-2-1,1 1 1,0-2 0,30-9 0,-39 10-186,-1-1 0,0 1 0,1-1 0,-1-1 0,0 1 0,-1-1 0,1-1 0,-1 1 0,0-1 0,0 0 0,0 0 0,0-1 0,-1 0 0,0 0 0,0 0 0,-1 0 0,0-1 0,0 0 0,3-8 0,-5 11-21,0-1-1,-1-1 0,0 1 0,0 0 0,0 0 0,-1 0 0,0 0 1,0-1-1,0 1 0,-1 0 0,1 0 0,-1 0 0,0 0 0,-1-1 0,1 2 1,-1-1-1,0 0 0,0 0 0,-1 0 0,0 1 0,1 0 0,-1-1 1,-1 1-1,1 0 0,-1 0 0,1 1 0,-1-1 0,-8-5 0,6 5-130,-1 0 0,1 0 0,-1 1 0,0 0 0,0 0 0,0 0-1,0 1 1,0 0 0,-1 1 0,1 0 0,0 0 0,-1 0-1,1 1 1,-1 0 0,1 0 0,-1 1 0,1 0 0,-1 1 0,-11 3-1,-34 17-3805,-67 42-10759,119-63 14630,-34 18-3400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2:28.06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330 769 2080,'5'0'1313,"-1"0"-1,1 0 1,-1-1-1,0 0 1,0 0-1,1 0 1,4-2-1,21-18 5102,-26 16-6031,1 0 1,-2 0-1,1 0 0,0 0 1,-1-1-1,0 0 0,-1 0 1,1 0-1,-1 0 0,2-7 1,-2 4-416,0 0-1,-1 0 1,0-1 0,0 1 0,-1 0 0,0-1 0,-1 1 0,0 0 0,0-1 0,-1 1 0,0 0 0,-1 0 0,0 0-1,-7-15 1,8 20 33,0 1 0,0 0 0,0-1 0,-1 1 0,1 0 0,-1 0 0,0 0 0,0 0 0,0 1 0,0-1 0,-1 1 0,1 0 0,0 0 0,-8-3 0,8 4-2,0 1 0,0-1 0,0 1 1,0 0-1,0 0 0,0 0 0,0 1 0,0-1 1,0 1-1,0 0 0,0 0 0,0 0 0,0 0 0,0 0 1,0 0-1,1 1 0,-1-1 0,0 1 0,1 0 1,-4 3-1,-16 14 5,1 1 0,0 0 0,2 2 1,0 1-1,2 0 0,-29 51 0,15-16 63,-45 123-1,72-170-63,-21 67 46,23-71-38,1 0 1,-1 0-1,1 1 0,1-1 1,-1 0-1,1 1 1,0-1-1,2 11 0,-1-17-7,-1 0 0,0 0 0,0 0 0,1-1-1,-1 1 1,0 0 0,1 0 0,-1 0 0,1 0-1,-1-1 1,1 1 0,-1 0 0,1-1 0,0 1-1,-1 0 1,1-1 0,0 1 0,-1-1-1,1 1 1,0-1 0,0 1 0,0-1 0,0 1-1,-1-1 1,1 0 0,2 1 0,26-6 96,22-26 60,-7-5-211,-2-1 1,-1-3-1,-2-2 0,-2-1 1,-1-2-1,-3-1 0,35-64 0,161-368-1876,-222 461 1895,63-168 2178,-118 334-1333,-19-7-587,-22 51-1191,66-126-3973,11-22-7007,9-37 8547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2:28.6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254 250 400,'0'8'7488,"-1"26"-1467,2-32-5744,-1 0 0,1 0 0,0 0 0,-1 0 0,1 0 0,0 0 0,0 0 0,1 0 0,-1 0 0,0-1 0,0 1 0,1 0 0,-1-1 0,1 1 0,0-1 1,-1 0-1,1 1 0,0-1 0,0 0 0,0 0 0,2 1 0,0-1-81,1 1 0,0-1 0,0 0 0,0-1 0,-1 1 0,1-1 0,0 0 1,0 0-1,5-1 0,8-2-91,0 0 0,0-2 0,0 0 1,16-8-1,-16 6-81,-1-1 0,0-1 0,0 0 0,-1-2 0,0 0 0,-1 0 0,15-16 0,-24 22-25,-1 0 0,0-1 0,0 0 0,-1 0 0,1 0 0,-1-1 0,0 1 0,-1-1 0,0 0 0,0 0 0,0 0 0,-1 0 0,0-1 0,-1 1 0,1-1 1,-1 1-1,-1-1 0,1 0 0,-1 1 0,-2-14 0,1 18 2,1 1-1,-1-1 1,0 1 0,0-1 0,0 1 0,0 0 0,0-1-1,0 1 1,-1 0 0,1 0 0,-1 0 0,1 0 0,-1 0-1,0 0 1,0 0 0,0 1 0,0-1 0,0 1 0,-4-3-1,1 2 0,0 0 0,-1 0-1,1 0 1,-1 1 0,1 0 0,-1 0-1,1 0 1,-11 1 0,-3 1-5,0 1 1,0 1 0,0 0-1,-24 8 1,14-1 62,1 1 1,0 1 0,1 1-1,0 2 1,1 0 0,1 2-1,-41 35 1,47-35 57,1 0 1,0 2-1,2 0 1,0 1-1,2 1 1,0 0-1,1 0 0,1 2 1,-16 40-1,25-54-17,1-1 1,0 1-1,0 0 0,1-1 0,0 1 0,0 0 1,1 0-1,0 0 0,1-1 0,0 1 0,0 0 1,1 0-1,0-1 0,0 1 0,1-1 1,0 0-1,1 1 0,0-1 0,0-1 0,10 14 1,-7-12-17,0-1 0,1 0 1,-1-1-1,2 0 1,-1 0-1,1-1 1,0 0-1,0 0 0,1-1 1,0 0-1,0-1 1,0 0-1,0-1 1,0 0-1,1 0 0,18 1 1,-10-1-261,1-2-1,0-1 1,-1 0-1,1-1 1,0-1 0,-1-1-1,1-1 1,-1-1 0,20-7-1,-29 8-775,1-1-1,0-1 1,-1 0-1,0 0 1,-1-1-1,17-14 1,-18 13-800,0-1-1,-1 0 1,0 0 0,0-1 0,-1 1-1,-1-1 1,8-18 0,-2 1-1935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2:29.1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113 544 1188,'33'7'14859,"22"-3"-6956,-28-3-6267,7 0-1093,1-1-1,-1-1 1,0-2-1,0-2 0,42-11 1,-53 10-538,-1-1-1,0-1 1,0-1 0,-1-1-1,0 0 1,-1-2 0,0-1 0,30-25-1,-41 29-79,-1 0-1,0 0 1,-1-1-1,0 0 0,0-1 1,-1 1-1,-1-1 1,0 0-1,0-1 0,-1 1 1,0-1-1,-1 0 1,-1 0-1,0 0 0,1-24 1,-2 25-6,-1 0-1,-1 0 1,0 0 0,0 0 0,-1 0 0,0 0-1,-1 0 1,0 1 0,-1-1 0,0 1 0,-1 0-1,0 0 1,0 0 0,-1 1 0,0 0 0,-1 0 0,-15-15-1,20 22 80,-1 0 0,1 0 0,-1 0 0,0 0 0,0 0 0,1 0 0,-1 1 0,-1 0 0,1 0 0,0-1 0,0 2 0,0-1 0,0 0 0,-1 1-1,1-1 1,0 1 0,-1 0 0,1 0 0,-6 1 0,3 1-3,0 0 0,0 0 0,0 0 0,0 0 0,1 1 0,-1 0 0,1 1 0,0-1 0,-9 9 0,-4 4 22,2 2 1,0 0 0,1 1 0,-18 29 0,-44 82 928,6 2 1,5 4-1,7 3 0,5 2 0,-48 204 0,91-301-927,2 1-1,2 0 1,1 1 0,3 0-1,4 72 1,2-102-1329,-2-23-1471,-1-27-1762,-8-23-5285,1-63 0,7 88 6355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11.6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29 1424,'2'0'894,"0"1"0,0-1-1,0 0 1,0 1 0,1-1 0,-1 1 0,0-1-1,0 1 1,0 0 0,0 0 0,0 0 0,0 0-1,-1 0 1,1 0 0,2 3 0,-1-1-259,0 0 0,0 0-1,-1 0 1,0 1 0,1-1 0,-1 1 0,-1-1 0,3 5 0,1 10-697,0-1 0,-1 1 0,3 21 0,0 4 1243,-4-33-1147,-1-1-1,1 0 1,1 0 0,0 0-1,0 0 1,0-1 0,1 1 0,1-1-1,-1 0 1,1-1 0,10 11-1,-10-14-29,-1 0 1,1 0-1,-1-1 0,1 1 0,0-1 0,1 0 0,-1-1 1,0 0-1,1 0 0,0 0 0,-1-1 0,1 0 1,0 0-1,-1 0 0,1-1 0,0 0 0,8-2 0,5 0 8,0-1 0,-1 0-1,1-2 1,-1 0 0,0-2 0,0 0-1,-1-1 1,0 0 0,0-2-1,-1 0 1,0-1 0,18-16-1,-10 5-15,-2-2-1,0 0 0,-1-2 1,-2 0-1,-1-1 0,25-46 1,-40 67 4,-4 4-30,1 0 1,0 0 0,0 0-1,0 0 1,0 0 0,1 0 0,-1 1-1,0-1 1,1 0 0,-1 1-1,1-1 1,2-1 0,-2 3-242,-1 1 0,0-1 1,1 0-1,-1 1 0,1 0 1,-1-1-1,0 1 0,0 0 1,1 0-1,-1 0 0,0 0 1,0-1-1,0 2 0,0-1 1,0 0-1,0 0 0,0 0 1,0 0-1,0 3 0,2-2-671,-1 1-1,0 0 1,0 0-1,-1 0 1,1 0-1,0 0 1,-1 0-1,0 0 1,0 1-1,0-1 1,1 5 0,-2 6-2353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2:29.4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80 1600,'1'-2'1448,"1"-1"0,-1 1 0,1 0 0,0 0 0,0 0 0,0 0 0,0 0 0,0 1 0,0-1 0,5-2 0,30-9 5681,47 6-5929,-59 6-1185,37-6-5022,-55 6 3110,0-1 0,0 0 0,0 0 1,-1 0-1,1-1 0,9-6 0,-5 3-2182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2:30.0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398 228 1288,'0'-13'4763,"-1"-37"4511,-5-23-3379,6 71-5807,-1 0 1,1 0-1,-1 0 0,1 1 1,-1-1-1,1 0 0,-1 0 1,0 1-1,0-1 0,0 1 1,0-1-1,0 1 1,0-1-1,0 1 0,-1-1 1,1 1-1,0 0 0,-1 0 1,1 0-1,-1 0 0,1 0 1,-1 0-1,0 0 0,-1 0 1,-1 0-33,0 0 0,1 1 1,-1-1-1,0 1 0,0 0 1,0 0-1,1 0 0,-1 1 0,0 0 1,0-1-1,-4 3 0,-5 1-48,-1 2 0,1 0 0,0 0 0,0 1 0,-12 10 0,-8 7 242,1 2 1,-34 34 0,56-50-142,1 1-1,-1 0 1,2 1 0,-1-1-1,2 2 1,-1-1-1,2 1 1,0 0 0,-8 24-1,13-32-85,0 0-1,0 0 1,1 0-1,-1 0 0,1 0 1,0 0-1,1 0 1,-1 0-1,1 0 1,0 0-1,0 0 0,1 0 1,-1-1-1,1 1 1,0 0-1,1-1 1,2 6-1,1-3 18,-1-1 1,1 1-1,0-1 1,0 0-1,0 0 0,1-1 1,0 0-1,0 0 0,13 6 1,-6-4-4,0-1 0,1 0 0,0-1 0,0-1 0,1 0 0,-1-1 0,1-1 1,0 0-1,0-1 0,27-2 0,-30-1-30,-1 0 1,0-1-1,0 0 0,0-1 1,0 0-1,0-1 0,-1-1 1,0 0-1,0 0 1,0-1-1,-1 0 0,0-1 1,0 0-1,-1-1 1,10-11-1,-10 8-25,1-1 1,-1-1-1,-1 0 0,0 0 1,-1 0-1,-1-1 1,0 0-1,-1 0 0,-1-1 1,0 0-1,2-23 0,2-183-580,-8 189 654,-13 72-90,7-9 336,1 0 0,2-1 0,1 1 0,4 60 0,-1-78-359,1 1-1,0-1 0,1 0 1,0 0-1,1 0 0,0-1 1,1 0-1,0 1 0,1-1 1,0-1-1,1 1 0,0-1 1,0-1-1,18 18 0,-22-24-336,0-1 1,0 0-1,1 1 0,-1-1 1,1-1-1,-1 1 0,1 0 1,0-1-1,-1 0 0,1 0 1,0 0-1,0 0 0,0-1 1,0 1-1,0-1 0,0 0 0,7-1 1,3-1-2617,0-1 0,0-1 1,22-8-1,-20 6 33,4 0-434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2:30.54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275 933 620,'6'-6'1671,"1"1"0,0-1 0,-1 1 0,0-2 0,-1 1 0,0-1 0,0 0 0,0 0-1,6-13 1,-6 11-1008,-2 0 0,1-1 0,-1 1 0,0-1 0,-1 0 0,0 0 0,-1 0 0,1-11 0,-2 15-622,0 0 1,0 0-1,0 0 1,0 0-1,-1 0 0,0 0 1,-1 1-1,1-1 1,-1 0-1,0 1 1,-1-1-1,1 1 1,-1-1-1,0 1 1,-1 0-1,1 0 1,-1 0-1,0 1 0,0 0 1,0-1-1,-1 1 1,1 1-1,-1-1 1,0 1-1,0-1 1,0 1-1,-1 1 1,1-1-1,-1 1 0,-11-3 1,11 4-37,0 0 1,0 1 0,-1 0-1,1 0 1,0 0-1,0 1 1,-1 0 0,1 0-1,0 1 1,0 0-1,0 0 1,0 0 0,1 0-1,-1 1 1,1 0-1,-1 1 1,1-1-1,0 1 1,0 0 0,0 0-1,1 0 1,0 1-1,-5 4 1,-3 6 96,1-1 1,0 1-1,1 1 0,1 0 0,0 0 1,-10 27-1,11-18 152,0-1 0,2 1 0,-6 49-1,10-62-194,2-1 0,-1 0 0,2 1 0,-1-1 0,2 0 0,-1 0 0,1 1 0,1-1 0,0-1 0,1 1 0,6 14 0,-9-23-54,1 0 0,-1 0-1,1 1 1,-1-2 0,1 1-1,-1 0 1,1 0 0,0 0-1,0-1 1,0 1 0,0-1-1,0 0 1,1 1 0,-1-1-1,0 0 1,0 0 0,1 0-1,-1-1 1,1 1-1,2 0 1,0-1 6,0 0-1,0 0 1,1 0 0,-1 0-1,0-1 1,0 0 0,1 0 0,-1-1-1,5-2 1,6-2 32,-1-2 0,0 0-1,0 0 1,26-22 0,-12 4-41,0-2-1,-3 0 1,0-2-1,-2-1 0,-1-1 1,-1-1-1,-2-1 1,19-45-1,-12 17-251,-3-1 0,-2-2 0,25-131 0,4-148 298,-49 336 392,-3 27-354,-4 33-82,-13 73-199,-5 26-2026,13-102-1400,-17 51 1,-14 21-7205,30-81 7071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2:31.09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177 1009 2784,'31'-4'12022,"5"-6"-5037,-24 5-6240,-1 0 0,1-1 0,-1 0 0,13-10 0,-18 12-950,0 0 0,-1-1 0,1 0 0,-1 0 0,0 0-1,0-1 1,-1 1 0,0-1 0,0 0 0,0-1 0,-1 1 0,4-10-1,-6 12 385,0 1 0,0-1-1,0 0 1,-1 0-1,0 0 1,0 0 0,0 0-1,-1-6 1,1 6-178,-1-1 0,0 1 0,-1-1 1,1 1-1,-1 0 0,0-1 0,0 1 0,0 0 0,0 0 1,-1 1-1,0-1 0,0 0 0,0 1 0,0-1 0,0 1 1,-1 0-1,1 0 0,-1 1 0,0-1 0,0 1 1,0 0-1,0 0 0,0 0 0,-1 0 0,1 1 0,0-1 1,-1 1-1,1 0 0,-1 1 0,0-1 0,1 1 0,-1 0 1,-8 1-1,2-1-1,0 1 1,0 1-1,0 0 0,0 0 1,1 1-1,-1 0 1,1 1-1,-1 0 1,1 1-1,1 0 1,-1 1-1,1 0 0,-11 8 1,10-3 38,-1 0 0,2 1 0,0 0 1,0 1-1,1 0 0,0 0 0,1 1 0,-9 25 0,12-27 32,0 0 0,0 1 0,2-1 0,-1 1 0,1-1 0,1 1 0,1-1 0,0 1 0,0 0 0,5 24 0,-4-32-51,0 0-1,0 0 0,1-1 0,0 1 0,0 0 1,0-1-1,1 0 0,-1 1 0,1-1 0,0 0 1,0 0-1,0 0 0,1-1 0,0 1 0,-1-1 1,1 0-1,0 0 0,6 3 0,-3-3 3,0-1 1,0 1-1,0-1 0,0-1 0,0 1 1,0-1-1,0-1 0,0 1 0,0-1 1,0-1-1,11-1 0,7-2 14,0-2 0,-1-1-1,0-1 1,-1-1 0,1-1 0,26-16-1,-25 11-22,0-1-1,-1-2 0,-1 0 0,-1-1 0,0-2 0,-2 0 0,23-29 0,-18 16-55,-2-1 0,-2-1 1,-1-1-1,25-64 0,-24 42-11,-3-1 1,-3-1-1,-2 0 0,-3-1 0,-2 0 1,-2-115-1,-7 156 106,1-18 423,-10-62-1,6 203-247,6-23-153,4 1 0,28 130 0,-34-208-115,20 74-755,-18-68 288,0-1 0,1 0 0,0 0-1,1 0 1,0-1 0,0 1 0,0-1 0,5 6 0,-7-10 152,0-1-1,0 0 0,0 1 0,0-1 1,0 0-1,0 0 0,0-1 0,0 1 0,0 0 1,1-1-1,-1 1 0,0-1 0,0 0 1,1 1-1,-1-1 0,0 0 0,1 0 1,-1-1-1,0 1 0,4-1 0,45-16-7264,-46 15 6651,17-7-2360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2:31.44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362 125 1848,'3'-7'1683,"0"-1"0,0 1-1,-1-1 1,0 0 0,0 0 0,-1 0-1,0 0 1,-1 0 0,1 0-1,-2 0 1,1-1 0,-1 1 0,-2-9-1,3 17-1634,-1-1-1,1 1 0,0 0 0,-1-1 1,1 1-1,0 0 0,-1-1 0,1 1 0,-1 0 1,1 0-1,-1-1 0,1 1 0,0 0 1,-1 0-1,1 0 0,-1 0 0,1 0 1,-1-1-1,1 1 0,-1 0 0,1 0 1,-1 0-1,1 0 0,-1 0 0,1 1 0,-1-1 1,1 0-1,0 0 0,-1 0 0,1 0 1,-1 0-1,1 1 0,-1-1 0,1 0 1,0 0-1,-1 1 0,1-1 0,-1 0 1,1 1-1,0-1 0,-1 0 0,1 1 1,0-1-1,0 1 0,-1-1 0,1 1 0,-18 16 366,-12 25 519,-47 88 1,45-74-459,-2 7-158,1 2 0,4 1 0,-30 100 0,47-123-155,2 0-1,1 2 1,3-1 0,2 1 0,1 0-1,6 77 1,-1-106-483,1 1 1,0-1-1,1 0 0,1 0 0,0 0 1,11 21-1,-15-34 235,0 1 0,1-1 1,0 0-1,0 0 0,0 0 0,0 0 0,0 0 0,0 0 1,1-1-1,-1 1 0,1-1 0,0 0 0,0 1 1,0-1-1,0 0 0,0-1 0,0 1 0,1-1 1,-1 1-1,1-1 0,-1 0 0,1 0 0,-1 0 1,1-1-1,-1 1 0,1-1 0,0 0 0,-1 0 0,1 0 1,-1-1-1,1 1 0,0-1 0,-1 0 0,1 0 1,5-2-1,-5 1-566,-1 0 1,1 0-1,-1 0 1,0 0-1,0 0 1,0-1-1,0 1 1,0-1-1,0 0 1,-1 0-1,1 0 1,-1 0-1,0 0 1,2-5-1,18-51-10091,-21 52 9749,8-20-3196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2:32.0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 79 1180,'-3'-5'2535,"0"-2"-1,0 1 1,1 0 0,-1 0-1,2-1 1,-1 0 0,1 1-1,0-1 1,0-10-1,1 16-2403,1 1 0,0-1-1,-1 1 1,1-1-1,-1 1 1,1 0 0,0 0-1,-1-1 1,1 1 0,0 0-1,-1 0 1,1 0-1,0-1 1,-1 1 0,1 0-1,0 0 1,-1 0-1,1 0 1,0 0 0,0 1-1,-1-1 1,1 0-1,0 0 1,-1 0 0,1 1-1,0-1 1,-1 0-1,1 0 1,0 2 0,24 6 205,-6 7-137,0 1-1,-1 0 1,-1 1-1,-1 1 0,0 1 1,21 33-1,-37-52-196,25 34 38,-2 0-1,-2 2 1,-1 0 0,-2 1 0,-2 1 0,-1 1 0,-2 0 0,12 61 0,-21-82-29,-2 1-1,0-1 1,-1 1 0,-1 0-1,-1-1 1,0 1 0,-2-1 0,0 1-1,-1-1 1,-1 0 0,0 0 0,-1-1-1,-1 0 1,-1 0 0,-1 0 0,0-1-1,-1 0 1,-1-1 0,0 0 0,-1-1-1,-15 14 1,17-18-11,-34 31 0,42-39 0,0-1 0,-1 1 0,1 0 0,-1 0 0,1-1 0,-1 0 0,0 1 0,1-1 0,-1 0 0,0 0 0,0-1 0,0 1 0,0 0 0,0-1 0,-4 0 0,6 0-94,0 0 0,-1 0 0,1 0 0,0-1 0,0 1 1,0-1-1,0 1 0,0-1 0,0 1 0,0-1 0,0 1 0,0-1 0,0 0 0,0 0 0,0 1 0,0-1 1,0 0-1,-1-2 0,2 1-303,-1 1 1,1-1-1,-1 0 1,1 0-1,0 0 1,0 0 0,0 1-1,0-1 1,0 0-1,0 0 1,0 0-1,0 0 1,1 1-1,-1-1 1,1 0 0,0 0-1,0-2 1,5-7-2576,-1 1 0,1-1 0,12-14 1,-16 22 2549,15-20-3935,3-1 196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2:32.3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117 26 2104,'-1'-23'24914,"13"20"-19165,10 9-8397,-21-5 2104,0-1 1,0 1 0,0 0-1,0 0 1,0 0 0,0 0-1,-1 0 1,1 0 0,0 1-1,0-1 1,-1 0-1,1 0 1,-1 0 0,1 1-1,-1-1 1,0 0 0,1 1-1,-1 0 1,-1 29-10532,-4-12 7091,0-3-108</inkml:trace>
  <inkml:trace contextRef="#ctx0" brushRef="#br0" timeOffset="1">165 357 740,'-6'30'6363,"-16"55"15551,13-89-24313,-65-23-13794,48 19 11629,-2 0-73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2:36.23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540 472 4,'20'-27'3451,"0"0"0,-2-1 0,24-51 0,-39 72-2828,0 1 1,0-1-1,-1 1 1,0-1-1,-1 0 0,0 0 1,0 0-1,0 0 0,-1-11 1,0 8-203,-1 0 0,-1 0 0,0 0 0,0 1 0,-1-1 0,-5-11 0,3 8-80,-2 0-1,0 1 1,0-1-1,-1 1 0,-1 1 1,0 0-1,0 0 0,-1 0 1,-16-12-1,22 21-290,0-1 1,0 1-1,1-1 0,-2 1 1,1 0-1,0 1 1,0-1-1,-1 1 0,1 0 1,0 0-1,-1 0 0,1 1 1,-1-1-1,1 1 0,-6 1 1,1 0-14,-1 0 1,1 1-1,0 0 1,-1 1-1,1 0 0,-15 8 1,-4 4 6,1 2 0,0 1 1,-29 25-1,27-18-27,1 1 1,0 1-1,2 1 1,1 1-1,2 2 1,1 0-1,-25 47 1,43-71-22,1 0 0,0 0 0,0 1 0,1-1 0,0 0 0,0 1 0,1 0 0,0-1 0,0 1 0,1 0 0,0 0 0,0 0 0,1-1 0,0 1 0,0 0 0,4 11 0,-3-14 3,1 1 1,0 0-1,0-1 1,1 0-1,-1 1 1,1-1-1,0-1 1,0 1-1,1-1 1,-1 1-1,1-1 1,0 0-1,0-1 1,1 0-1,-1 1 1,1-1-1,0-1 1,-1 1-1,1-1 1,10 2-1,4 0-6,0 0-1,0-2 1,0 0 0,0-2-1,1 0 1,-1-1-1,0-1 1,0-1 0,0-1-1,0 0 1,0-2-1,-1 0 1,0-1 0,0-1-1,-1-1 1,0 0-1,17-13 1,-16 10-72,0-2 1,-1 0-1,-1-1 0,0 0 0,0-1 1,-2-2-1,0 1 0,-1-2 0,-1 1 1,-1-2-1,-1 0 0,0 0 1,-1-1-1,11-39 0,-18 51 78,-1-2 124,1 0 0,1 0 1,0 1-1,6-14 0,-7 90 273,-16 285 1382,3-267-1441,-2 0 1,-28 92 0,21-108-47,-45 102 1,52-143-121,-2 0 0,0-2 0,-2 0 0,-1 0 0,-1-1 1,-30 31-1,42-50-209,1-1 0,-1 0 1,1 1-1,-1-2 1,-1 1-1,1-1 1,0 0-1,-1 0 0,0-1 1,1 0-1,-1 0 1,0 0-1,0-1 0,0 0 1,0-1-1,0 1 1,0-1-1,0-1 1,0 1-1,0-1 0,0 0 1,0-1-1,0 0 1,0 0-1,0 0 0,1-1 1,-1 0-1,1 0 1,0-1-1,0 0 1,0 0-1,1 0 0,-1-1 1,1 0-1,0 0 1,0 0-1,1 0 1,-1-1-1,1 0 0,1 0 1,-1 0-1,1 0 1,0-1-1,0 1 0,1-1 1,0 0-1,0 1 1,-1-9-1,2 2-93,0 0 0,1 0 0,0 0 0,1 0 0,1 0 0,0 0 0,1 0 0,0 1 0,1-1 0,0 1 0,1 0 0,0 0 0,1 0 0,0 1 0,1 0 0,11-13-1,1-1-830,1 2-1,40-35 0,14-5-5564,-3 3-5645,-53 43 8485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2:36.6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133 18 248,'14'-18'24358,"-20"20"-23986,2 1-135,1 1 1,0-1-1,1 1 0,-1 0 0,1 0 0,0 0 0,-1 0 0,2 0 0,-1 1 0,0-1 1,-1 9-1,-3 4 224,-9 21-183,2 1-1,2 0 1,2 1 0,-7 50-1,-2 167 1965,5-55-1390,9-174-852,2-16 0,0-1 0,1 1 0,1 0 0,0-1 0,0 1 0,3 15 0,1-27-1956,5-9-2981,15-26-8306,-4 6 4849,-7 13 4605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2:37.0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13 414 2316,'0'1'679,"0"0"0,0 0 0,0 0 0,1 0 0,-1 0 0,0 0 0,1 0-1,-1 0 1,1 0 0,-1 0 0,1 0 0,-1 0 0,1 0 0,0-1 0,0 2 679,2 0-679,20 12 4806,32 1-3104,-47-13-1590,6 1-697,-1-1 0,1 0-1,0-1 1,-1 0 0,1-1-1,0-1 1,0 0 0,-1-1-1,1 0 1,-1-1 0,1-1-1,-1 0 1,0-1 0,-1 0 0,1-1-1,-1 0 1,13-10 0,-16 10-148,-1-1 1,1 0 0,-1 0-1,0-1 1,-1 0 0,0-1-1,0 1 1,-1-1-1,0-1 1,0 1 0,-1-1-1,0 0 1,-1 0 0,0-1-1,-1 1 1,0-1 0,-1 0-1,0 1 1,-1-1 0,0 0-1,0-17 1,-2 14-48,1 1 0,-2 0 0,0-1-1,-1 1 1,0 0 0,0 0 0,-9-19 0,9 28 122,1-1 1,-1 0-1,0 1 0,0 0 1,-1 0-1,1 0 0,-1 0 0,0 0 1,0 1-1,0-1 0,0 1 1,-1 0-1,0 0 0,1 1 1,-1 0-1,0-1 0,0 1 1,0 1-1,0-1 0,0 1 0,-10-1 1,2 1 94,-1 0 0,1 2 1,-1-1-1,1 2 0,-1 0 0,1 0 1,0 1-1,0 1 0,0 0 0,1 1 0,-1 0 1,1 1-1,-13 8 0,12-6-49,0 1 0,1 0 0,0 1 0,0 0 0,1 1 0,0 0 0,1 1-1,0 0 1,1 1 0,1 0 0,-9 17 0,14-26-90,2 0-1,-1 0 1,0 0-1,1 1 1,0-1-1,0 0 1,0 1-1,0-1 0,1 1 1,-1-1-1,1 1 1,1 0-1,-1-1 1,1 1-1,-1-1 1,1 1-1,0-1 1,1 0-1,-1 1 1,1-1-1,0 0 1,0 0-1,0 0 1,1 0-1,5 7 1,-5-8-454,1 1 0,-1-1 0,1 0 0,0 0 0,0 0 0,1-1 0,-1 1 0,0-1 0,1 0 0,5 2 0,-4-3-881,0 1 0,0-1 0,0 0 0,0-1 0,0 1 0,0-1 0,0 0 0,0-1 0,7-1 0,-2 0-2093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12.6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1108 197 472,'5'-2'14070,"3"-3"-8979,19-6-4378,-25 11-688,30-3 181,43-10-1,-68 11-205,0 0 0,1 0 1,-1 0-1,0-1 0,-1 0 0,1 0 0,0-1 0,-1 0 0,0 0 0,0 0 0,0-1 0,7-7 0,-13 11 0,1 1 0,0-1 1,-1 0-1,1 1 0,-1-1 0,1 0 0,0 0 0,-1 0 0,0 0 0,1 1 0,-1-1 1,0 0-1,1 0 0,-1 0 0,0 0 0,0 0 0,0 0 0,0 0 0,0 0 0,0 0 1,0 0-1,0 0 0,0 0 0,0 0 0,0 0 0,-1 0 0,1 0 0,0 1 0,-1-1 1,0-1-1,-1 0-1,1 0 0,-1 1 0,0-1 0,0 1 1,0 0-1,0-1 0,0 1 0,0 0 0,0 0 1,-1 0-1,1 1 0,-2-2 0,-10-1-1,0 1 0,1 0-1,-17-1 1,-5 3 75,1 1 0,0 1-1,-56 11 1,71-9-3,1 1 0,-1 1 0,1 0 0,0 1 0,0 1 0,1 1 0,-32 21 0,45-27-60,0 1 0,0-1 0,0 1 0,0 0-1,1 0 1,0 0 0,0 0 0,0 1 0,0-1 0,0 1 0,1 0 0,0 0 0,0 0-1,1 0 1,-3 9 0,4-12-9,0 1 1,0-1-1,0 1 0,1-1 0,-1 1 1,1-1-1,-1 1 0,1-1 0,0 1 1,0-1-1,0 1 0,0-1 0,0 0 1,0 0-1,1 0 0,-1 0 0,1 0 1,0 0-1,-1 0 0,1 0 0,0 0 1,0-1-1,0 1 0,0-1 0,1 0 1,-1 1-1,0-1 0,0 0 0,1 0 1,-1-1-1,1 1 0,-1 0 0,6 0 1,13 3 10,0-1 1,37 1 0,28 5-31,-85-9 18,1 0-1,-1 0 1,1 0 0,-1 0 0,1 1 0,-1-1 0,1 0 0,-1 1 0,0-1-1,1 1 1,-1 0 0,0-1 0,1 1 0,-1 0 0,0 0 0,0 0 0,0 0-1,0 0 1,1 0 0,-2 0 0,1 1 0,0-1 0,0 0 0,1 3 0,-2-2 6,0-1 1,0 1 0,-1-1 0,1 1 0,0-1 0,-1 1 0,1 0-1,-1-1 1,0 1 0,1-1 0,-1 0 0,0 1 0,0-1 0,0 0 0,0 1-1,0-1 1,0 0 0,-3 2 0,-5 5 63,-1 0 0,0-1 0,-1 0 1,-17 9-1,9-7-33,-1-1 0,0-2 0,0 1 0,0-2 1,-1-1-1,1-1 0,-1 0 0,0-1 0,0-2 0,-36-3 1,49 3-43,0-1 1,-1-1 0,1 0 0,0 0 0,0 0 0,1-1 0,-1-1 0,1 1 0,-1-1-1,1 0 1,0-1 0,0 1 0,1-1 0,0-1 0,-1 1 0,2-1 0,-1 0-1,1-1 1,0 1 0,0-1 0,1 0 0,-1 0 0,2-1 0,-1 1 0,1-1 0,0 0-1,1 0 1,0 0 0,-2-14 0,1-5 74,2 1 0,1-1 0,0 0-1,3 1 1,0-1 0,1 1 0,14-43 0,-18 68-18,1-1 0,-1 1 0,1 0 0,-1 0 0,0 0 0,0 0 0,1 0 0,-1 0 0,0-1 0,0 1 0,0 0 0,0 0 0,0 0 0,0 0 0,-1-1 0,1 1 0,0 0 0,0 0 0,-1 0 0,0-2 0,0 3-35,0 0 1,0 0 0,0 0-1,0 0 1,0 0-1,1 1 1,-1-1-1,0 0 1,0 1 0,0-1-1,0 0 1,1 1-1,-1-1 1,0 1-1,0-1 1,1 1-1,-1 0 1,1-1 0,-1 1-1,0 1 1,-44 50-38,39-44 118,-12 18 37,1 0-1,-26 55 1,10-18 87,11-22-59,-31 81-1,52-119-174,1 1-1,-1-1 1,0 1 0,1 0-1,0-1 1,-1 1 0,2-1-1,-1 1 1,0 0 0,1-1-1,-1 1 1,1-1 0,0 1-1,0-1 1,1 1 0,-1-1-1,1 0 1,-1 0 0,1 0-1,0 0 1,0 0 0,1 0-1,-1 0 1,1-1 0,-1 1-1,1-1 1,5 4 0,9 7-61,1-2 1,1 0-1,34 15 1,-10-5 35,-37-18 30,34 22-51,-40-24 58,1-1 0,0 0 0,-1 1 0,1-1-1,-1 1 1,1-1 0,-1 1 0,1 0 0,-1-1-1,1 1 1,-1-1 0,1 1 0,-1 0 0,0-1-1,1 1 1,-1 0 0,0-1 0,0 1 0,0 0-1,1 0 1,-1-1 0,0 1 0,0 0 0,0-1-1,0 1 1,0 0 0,0 0 0,-1-1-1,1 1 1,0 0 0,0 0 0,0-1 0,-1 1-1,1 0 1,0-1 0,-1 1 0,1 0 0,0-1-1,-1 1 1,1-1 0,-1 1 0,1-1 0,-1 1-1,0-1 1,1 1 0,-1-1 0,1 1 0,-1-1-1,0 0 1,1 1 0,-1-1 0,-1 1 0,-19 11 10,-187 96 121,179-95-84,-1-2 1,0 0-1,0-2 0,-1-2 1,-42 6-1,68-13-39,0 1-1,0-1 1,0 0 0,0 0-1,0 0 1,0-1-1,0 0 1,0 0 0,0 0-1,0 0 1,1-1 0,-1 0-1,0 0 1,1 0-1,-1-1 1,1 1 0,0-1-1,0 0 1,0 0 0,0-1-1,1 1 1,-7-8-1,7 5 4,-1 0-1,1 0 0,1 0 0,-1 0 0,1 0 1,0-1-1,1 1 0,-1-1 0,1 1 0,1-1 1,-1 1-1,1-1 0,0 0 0,1 1 0,-1-1 0,4-12 1,3-5-3,0 0 0,2 1 0,0 0 0,2 0 0,0 1 0,2 0 0,20-27 0,123-135-385,-102 125-112,-38 41 57,32-38-2550,-25 17-2902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2:37.64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179 47 1988,'3'-38'18165,"3"29"-12999,6 24-4437,-8-3-421,0 0-1,-1 0 1,-1 0-1,0 1 0,-1-1 1,0 14-1,0 0 112,2 23-53,-3-1-1,-2 1 0,-2-1 0,-2 0 0,-19 74 1,7-57-317,-4 0 0,-2-1 1,-45 83-1,65-139-36,-1 3 11,-1-1 0,0 1 1,0-1-1,-2 0 0,-7 9 0,41-72-65,17-11-1007,55-62 1,-81 107 878,1 0 0,0 2 1,2 0-1,-1 0 0,2 2 1,0 1-1,28-14 1,-37 22 167,0 2 1,1-1 0,-1 2 0,1 0 0,0 0 0,0 1 0,0 0 0,0 2 0,0-1 0,0 2 0,0-1 0,21 5 0,-28-4 68,0 1 1,0 0-1,0 0 0,0 0 1,0 0-1,0 1 0,-1 0 1,0 0-1,1 1 0,-1 0 1,0 0-1,-1 0 0,1 0 0,-1 1 1,0-1-1,0 1 0,0 0 1,-1 0-1,1 1 0,-1-1 1,-1 1-1,1 0 0,-1-1 1,0 1-1,0 0 0,0 0 1,-1 0-1,1 7 0,-1-5 21,-1 0-1,1 0 0,-1 0 0,-1 0 1,1 0-1,-1 0 0,-1 0 0,1 0 1,-1-1-1,-1 1 0,1-1 1,-1 1-1,-1-1 0,1 0 0,-1 0 1,-1 0-1,1-1 0,-1 1 0,0-1 1,-9 8-1,1-4-32,0 0-1,0-1 1,-1 0 0,-1-1 0,1 0 0,-1-2-1,-1 0 1,-31 8 0,12-5-202,-1-1 0,-50 3 1,18-9-2970,61-2 4502,2-2-3903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2:38.4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104 735 3096,'37'-14'13880,"1"3"-8295,-20 6-5163,0 0-1,-1-1 1,31-16 0,-34 14-292,0-1 0,0 0 0,-1-1 0,0-1 0,-1 0 0,17-19 0,-27 27-113,1 1 1,-1-1 0,0 0-1,0-1 1,0 1-1,0 0 1,-1-1 0,1 1-1,-1 0 1,0-1-1,0 0 1,0 1-1,-1-1 1,1 0 0,-1 1-1,0-1 1,0 0-1,0 0 1,0 1 0,0-1-1,-1 0 1,0 1-1,0-1 1,0 1 0,0-1-1,-1 1 1,1-1-1,-1 1 1,0 0-1,0-1 1,0 1 0,0 0-1,-1 1 1,1-1-1,-4-3 1,1 2 10,0 1 1,0 0-1,0 0 0,0 0 0,0 0 1,-1 1-1,1 0 0,-1 0 0,1 1 1,-1-1-1,0 1 0,0 0 0,0 1 1,1 0-1,-1-1 0,0 2 0,0-1 1,0 1-1,0 0 0,1 0 0,-9 3 1,-3 1-28,0 0 1,1 1 0,0 1 0,0 0 0,-29 20 0,34-19 33,1 0 0,0 1-1,1 0 1,0 1 0,0 0 0,1 0 0,0 1 0,1 0 0,0 0 0,1 1-1,0 0 1,-6 19 0,9-22 22,0-1 0,1 1 0,0-1 1,1 1-1,0 0 0,0-1 0,1 1 0,0 0 0,0 0 0,1 0 0,1-1 0,-1 1 1,1 0-1,1-1 0,-1 0 0,2 1 0,-1-1 0,1 0 0,9 13 0,-8-15-42,0 0-1,1 0 1,0-1 0,0 0-1,1 0 1,-1-1 0,1 0-1,0 0 1,0 0-1,0-1 1,1 0 0,-1-1-1,1 1 1,0-1-1,-1-1 1,1 1 0,0-2-1,0 1 1,0-1-1,9 0 1,7-2-102,1 0 0,-1-1-1,-1-2 1,1 0 0,32-12 0,-41 11 8,0-2 1,0 1 0,-1-2 0,0 0-1,0 0 1,-1-1 0,0-1 0,-1 0-1,0-1 1,-1 0 0,0-1 0,-1 0-1,-1-1 1,0 0 0,-1 0 0,0-1 0,-1 0-1,-1-1 1,0 1 0,-1-1 0,-1 0-1,0-1 1,-1 1 0,-1 0 0,0-34-1,-24 98 1282,19-34-1106,1 0-1,1 0 1,0 0 0,1 1-1,0-1 1,1 0 0,1 0-1,5 24 1,-5-30-218,0 0 0,0 0 0,1-1 0,-1 1 0,2-1 0,-1 1 1,1-1-1,0 0 0,1-1 0,-1 1 0,2-1 0,-1 0 0,0 0 0,1 0 0,0-1 0,12 8 0,-15-11-80,0-1 0,0 0 1,0 0-1,0 0 0,0 0 0,0 0 0,1-1 1,-1 1-1,0-1 0,1 0 0,-1 0 0,0 0 0,1 0 1,-1-1-1,0 0 0,5-1 0,-1 0-222,0-1 0,-1 0 0,1-1 0,-1 1 0,0-1 0,0 0 0,7-7 0,4-6-931,0-1 1,-1-1 0,19-28-1,0-11-1,-3-1 0,-2-1 1,-4-1-1,22-72 0,34-78 5694,-75 194-3183,-4 10-251,-1-1 0,1 1 0,1 0 0,0 0 1,0 0-1,0 0 0,1 1 0,-1-1 0,2 1 0,-1 0 0,10-7 0,-15 12-830,1 1-1,-1 0 0,0 0 0,1 0 1,-1-1-1,0 1 0,1 0 0,-1 0 1,0 0-1,1 0 0,-1 0 0,1 0 1,-1 0-1,0 0 0,1 0 0,-1 0 0,1 0 1,-1 0-1,0 0 0,1 0 0,-1 0 1,0 0-1,1 0 0,-1 1 0,0-1 1,1 0-1,-1 0 0,0 0 0,1 0 1,-1 1-1,0-1 0,1 0 0,-1 0 0,0 1 1,0-1-1,1 0 0,-1 1 0,0-1 1,0 1-1,5 20 1443,-7 26-101,2-45-1257,-18 162 1024,-8-2 1,-80 280-1,92-408-1183,10-26 0,1 0 0,0 1 0,0-1 0,1 1 0,0-1 0,-2 17 0,-8-50-15701,6-21 6630,4 20 4696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2:39.31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 40 940,'-2'-1'934,"0"-1"0,1 1 0,-1-1 0,0 1-1,1-1 1,-1 0 0,1 0 0,0 1 0,0-1 0,-1 0 0,1 0-1,0 0 1,1-1 0,-2-2 0,10-3 4938,17 7-4802,-16 2-868,0 0 0,1 1 0,-1 0-1,0 1 1,0 0 0,0 1 0,0-1 0,0 2 0,-1-1-1,0 1 1,0 0 0,0 1 0,-1 0 0,0 0 0,0 1 0,0 0-1,-1 0 1,0 0 0,0 1 0,-1 0 0,0 0 0,7 16-1,0-3 64,-2 1 0,0 0-1,-2 1 1,10 42 0,-16-54-191,0-1 0,-1 1 1,0 0-1,-1 0 1,0 0-1,-1 0 0,-1 0 1,1 0-1,-2 0 1,1-1-1,-2 1 1,1-1-1,-6 10 0,-1-3 2,-1-1-1,0 0 1,-2 0-1,1-2 1,-2 1-1,0-2 1,-16 12-1,10-7-47,20-18-29,0 0 0,0 0 1,0 0-1,0 0 0,0 0 0,0 1 0,0-1 0,1 0 0,-1 0 0,0 0 0,0 0 0,0 0 0,0 0 0,0 0 0,0 0 0,0 0 0,0 0 0,0 0 1,0 0-1,0 0 0,0 0 0,0 1 0,0-1 0,0 0 0,0 0 0,0 0 0,0 0 0,0 0 0,0 0 0,0 0 0,0 0 0,20-9-68,24-17-68,189-180-1682,-78 64 1057,-35 31 2361,-148 131 215,23-17-1716,0-1 0,1 2-1,-1-1 1,1 1 0,-1-1-1,1 1 1,-6 8 0,2 1-53,0 0 0,1 0 0,1 1 0,0 0 0,1 0 0,0 1 0,1-1 0,1 1 0,0 0 0,1 0 0,1 0 0,0 0 0,1 0 1,1 0-1,0 0 0,1 0 0,0 0 0,2 0 0,-1 0 0,2-1 0,10 24 0,-9-25-10,0-1-1,0-1 1,1 1 0,0-1 0,1 0-1,1-1 1,-1 1 0,2-2 0,-1 1 0,1-2-1,1 1 1,0-1 0,0-1 0,0 0-1,1 0 1,0-1 0,0-1 0,1 0-1,-1 0 1,1-2 0,0 1 0,0-2-1,1 0 1,23 1 0,-33-3-35,0 0 0,0 0 0,0-1 0,0 1 0,0-1 0,0 0 0,0 0 0,0 0 0,3-2 0,-6 2 0,1 0 0,-1 1 0,0-1 0,0 0 0,0 0 0,0 0 0,0 0 0,-1 0 0,1 0 0,0 0 0,0 0 0,-1 0 0,1 0 0,0 0 0,-1-1 0,1 1 0,-1 0 0,0 0 0,1-1 0,-1 1 0,0 0 0,0 0 0,0-1 0,0 1 0,0 0 0,0-1 0,0 1 0,0 0 0,-1-2 0,-9-14-1920,-22-2-5865,-33-2-6025,55 18 12551,-18-5-2926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2:41.3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8 796,'21'-4'13962,"-6"0"-9096,-13 4-4780,-1 0 0,0 0 0,1 0 0,-1 1 0,0-1 0,1 0 0,-1 1 0,0-1 0,0 1 0,1-1 0,-1 1 0,0-1 0,0 1 0,0 0 0,0 0 0,0-1 0,0 1 0,0 0 0,2 2 0,13 19 301,0 0-1,-1 1 1,-2 0 0,15 32 0,-7-12-273,-14-31-85,-1 0 0,0 1 0,-1 0 0,-1-1 1,6 27-1,-10-35 10,1 1-1,-1 0 1,0-1 0,0 1 0,-1 0 0,1-1 0,-1 1 0,0 0 0,0-1 0,-1 1 0,1-1-1,-1 0 1,0 1 0,0-1 0,0 0 0,-1 0 0,0 0 0,0 0 0,0-1 0,-5 6 0,-8 5 78,-1 0 0,0-2 1,-36 21-1,29-19-112,24-14-8,0 0-1,1-1 1,-1 1 0,0 0 0,0 0 0,0 0 0,0 0 0,0 0 0,0 0 0,0 0-1,0 0 1,0-1 0,0 1 0,0 0 0,0 0 0,0 0 0,0 0 0,0 0 0,0 0-1,0 0 1,0-1 0,0 1 0,0 0 0,0 0 0,0 0 0,-1 0 0,1 0 0,0 0-1,0 0 1,0 0 0,0-1 0,0 1 0,0 0 0,0 0 0,0 0 0,0 0 0,0 0-1,0 0 1,-1 0 0,1 0 0,0 0 0,0 0 0,0 0 0,0 0 0,0 0 0,0 0-1,0 0 1,-1 0 0,1 0 0,0 0 0,0 0 0,0 0 0,0 0 0,0 0 0,0 0-1,0 0 1,-1 0 0,11-19-197,16-20-217,7 4 162,2 2-1,0 1 0,50-33 1,128-71 76,-200 129 215,4-2 112,0-1 1,-1 0-1,0-1 1,-1-1 0,0-1-1,17-18 1,-32 31-128,0 0-1,0 0 1,0 0 0,1 0-1,-1 0 1,0 0 0,0-1-1,0 1 1,0 0 0,0 0-1,0 0 1,1 0 0,-1-1 0,0 1-1,0 0 1,0 0 0,0 0-1,0 0 1,0-1 0,0 1-1,0 0 1,0 0 0,0 0-1,0-1 1,0 1 0,0 0 0,0 0-1,0-1 1,0 1 0,0 0-1,0 0 1,0 0 0,0-1-1,0 1 1,0 0 0,0 0-1,0 0 1,0 0 0,-1-1-1,1 1 1,0 0 0,0 0 0,0 0-1,0 0 1,0 0 0,-1-1-1,-11 1 450,-14 8-162,14-1-192,1 1-1,0 1 1,0-1 0,0 2-1,1-1 1,1 1-1,0 1 1,0 0 0,1 0-1,0 1 1,1 0 0,0 0-1,1 1 1,-4 13 0,6-17-7,1-1 0,0 1 1,1 0-1,0 0 1,1 1-1,-1-1 0,2 0 1,-1 0-1,2 0 0,-1 1 1,1-1-1,0 0 1,1 0-1,0 0 0,1 0 1,-1 0-1,2 0 0,-1-1 1,1 1-1,1-1 1,-1 0-1,7 7 0,-5-9-63,1 0-1,-1 0 0,1-1 0,0 0 0,0 0 1,1-1-1,0 0 0,-1 0 0,1 0 0,1-1 1,11 2-1,-5 0-38,1-2 1,0 0 0,0-1-1,0-1 1,20 0-1,-26-2-259,0 0 0,0 0-1,0-1 1,0 0-1,0-1 1,0 0-1,-1 0 1,16-9 0,4-8-3640,-6-7-3852,3-10-5481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2:41.72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66 1180,'15'-3'11681,"13"-10"-4467,-8 4-4584,8 0-742,0 2 0,33-5 0,-8 6-1208,75 0 0,-126 6-759,1 0 0,0 0 0,-1 0 0,1 0 0,-1 1 0,1 0 0,-1-1 0,1 1 0,-1 0 0,3 1 0,-4-1-113,0-1 0,-1 1 0,1-1 0,0 1 0,-1-1 0,1 1 1,-1-1-1,1 1 0,-1 0 0,1-1 0,-1 1 0,1 0 0,-1-1 0,0 1 0,1 0 0,-1 0 0,0-1 0,0 1 0,0 0 0,1 0 0,-1-1 0,0 2 0,-1 1-486,1 0 0,-1-1 0,0 1 0,0-1 0,0 0 0,0 1 1,-1-1-1,1 0 0,0 0 0,-1 0 0,0 0 0,1 0 0,-1 0 0,0 0 0,0 0 0,0-1 0,0 1 0,-3 1 0,-33 21-6293,17-9 3642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2:42.04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 0 104,'-1'2'531,"1"0"0,-1-1 0,0 1 0,1 0 0,-1 0 0,1 0 0,0-1 0,-1 1 0,1 0 0,0 0 0,0 0 0,0 0 0,1 0 0,-1-1 0,0 1 0,1 0 0,-1 0 0,1 0 0,-1-1-1,1 1 1,0 0 0,0-1 0,0 1 0,0-1 0,2 3 0,-1-2 26,1 0 0,0 0-1,0 0 1,0 0 0,1 0-1,-1-1 1,0 1 0,1-1-1,-1 0 1,1 0 0,-1 0-1,6 0 1,12 1 398,1-1 0,-1-1-1,32-5 1,-45 5-897,47-3 139,9 0-2597,-25-5-9678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2:42.5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11 1792,'5'-2'1616,"0"1"1,-1-1-1,1 1 0,0-1 0,0 2 1,10-2-1,24 8 5588,-33-3-6602,1 1 0,-1-1 0,1 1 0,-1 0 0,0 1 0,-1-1 0,1 1 0,-1 0 0,7 9 0,3 6-249,-2 0 0,0 1 0,-1 0 1,-1 1-1,9 28 0,-11-29-114,-1 1 0,-2 0 0,0 0 0,-2 1 0,4 38 1,-8-49-174,0 0 0,-1-1 1,0 1-1,-1 0 0,0 0 1,-1-1-1,0 1 0,-1-1 1,0 0-1,-1 0 0,0 0 1,-11 16-1,1-8 11,0-1-1,-1 0 1,-33 28-1,37-36-80,35-33-140,-1-2 1,-2 0 0,19-31 0,3-3-546,-3 9 269,2 2-1,1 2 1,3 1-1,58-43 1,-94 81 424,-3 3 34,0 0-1,0-1 1,0 1 0,-1-1 0,8-10 0,-20 19 140,1 0 1,0 0-1,0 0 1,0 1-1,-7 6 1,3 1-27,0 1 0,1 1-1,1 0 1,0 0 0,1 0 0,0 1 0,1 0-1,1 1 1,0-1 0,-3 22 0,6-28-94,1 1 1,-1 0-1,2 0 1,0-1-1,0 1 1,0 0-1,1 0 1,1-1-1,0 1 1,0 0-1,1-1 1,0 0-1,0 0 1,1 0-1,1 0 1,-1 0 0,1-1-1,8 10 1,-10-15-169,0 0 1,1 0 0,-1 0-1,1 0 1,0-1 0,0 1 0,0-1-1,0 0 1,0-1 0,0 1-1,5 1 1,33 3-3552,-8-11-2478,-6-7-3813,-19 6 5871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2:42.9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451 95 672,'21'-15'5842,"79"-65"12826,-105 100-14055,-9 12-4109,-25 31-92,-3-1-1,-3-2 0,-2-2 0,-3-3 1,-73 65-1,81-81-444,-9 8-330,-48 56 0,87-94-6858,9-22-819,10-22-3102,-3 23 7777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2:43.2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42 1900,'0'-19'6343,"1"-3"10572,12 53-15949,2 1 1,1-2-1,1 0 1,35 45-1,-16-24-685,2 2-446,-17-25-461,24 41-1,-40-60-599,-1 0 1,0 0-1,0 1 0,-1-1 0,2 12 1,-4-14 94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2:43.94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99 167 1600,'-22'-10'10949,"-3"-6"-4674,20 13-5738,0-1-1,1 0 0,-1 0 0,1 0 0,0-1 1,0 1-1,0-1 0,0 0 0,1 0 1,0 0-1,-4-9 0,7 13-511,0 0 0,0 0 0,0-1 0,1 1 0,-1 0 0,0 0 0,0 0 0,1-1 0,-1 1 0,0 0 0,1 0 0,-1 0 0,1 0 0,0 0 0,-1 0 0,1 0 0,0 0 0,-1 0 0,1 0 0,0 0 0,0 0 0,0 0 0,0 1 0,0-1 0,0 0 0,0 1 0,0-1 0,0 1 0,1-1 0,-1 1 0,0-1 1,0 1-1,2-1 0,48-11-178,-41 10 186,45-9-214,1 1 0,0 4 1,0 1-1,1 4 0,56 4 1,-106-2 174,-1 0 1,0 0 0,1 1 0,-1 0 0,0 0 0,1 0-1,-1 1 1,0 0 0,-1 0 0,1 0 0,9 7 0,-13-8 11,0 1 0,0-1 1,0 0-1,0 1 1,0-1-1,-1 1 1,1-1-1,-1 1 1,0 0-1,0 0 0,0-1 1,0 1-1,0 0 1,0 0-1,-1 0 1,1 0-1,-1 0 1,0 0-1,0 0 0,0 0 1,0 0-1,-1 0 1,1 0-1,-1 0 1,0 0-1,-2 5 1,-2 6 113,-1-1 1,-1-1-1,0 1 0,-1-1 1,0-1-1,0 1 1,-2-1-1,1-1 1,-15 13-1,-14 9 468,-56 36 0,41-31-223,51-37-359,1 1 0,-1 0 0,1 0 0,-1 0 0,1 0 0,0 0-1,-1 0 1,1 0 0,0 0 0,0 1 0,0-1 0,0 0 0,0 1 0,0-1 0,0 1-1,1-1 1,-1 1 0,0-1 0,1 1 0,-1 0 0,1-1 0,-1 3 0,2-2-7,-1-1 1,1 0-1,0 0 1,0 0 0,0 0-1,0 0 1,-1 0-1,1 0 1,0 0 0,1 0-1,-1 0 1,0-1-1,0 1 1,0 0-1,0-1 1,1 1 0,-1-1-1,0 1 1,0-1-1,1 1 1,1-1 0,14 4-47,0-2 1,0 0-1,20 0 1,-31-2 30,28 1-87,-5-1-10,-1 2-1,43 6 0,-64-7 121,-2 1 1,1-1-1,0 1 0,0 0 0,0 0 1,-1 0-1,1 1 0,-1 0 0,0 0 1,0 1-1,0-1 0,0 1 0,0 0 1,-1 0-1,0 1 0,0-1 0,6 9 1,-8-9 60,0-1 1,-1 1-1,0 0 1,1-1-1,-1 1 1,-1 0-1,1 0 1,0 0-1,-1 0 1,0-1 0,0 1-1,0 0 1,0 0-1,-1 0 1,-1 6-1,0-2 100,-1-1-1,0 1 0,0-1 0,-1 1 1,0-1-1,0 0 0,-6 6 0,-5 6 315,-1-1 0,-1-1 1,0-1-1,-22 16 0,3-8-326,0-2 0,-76 35 1,16-10-79,96-47-119,0 0-1,0 1 1,0-1 0,0 0 0,-1 0-1,1 0 1,0 0 0,0 0 0,0 0-1,0 0 1,0 0 0,-1 0-1,1-1 1,0 1 0,0 0 0,0 0-1,0 0 1,0 0 0,-1 0 0,1 0-1,0 0 1,0 0 0,0 0-1,0 0 1,0 0 0,0 0 0,0-1-1,0 1 1,-1 0 0,1 0 0,0 0-1,0 0 1,0 0 0,0 0-1,0-1 1,0 1 0,0 0 0,0 0-1,0 0 1,0 0 0,0 0-1,0-1 1,0 1 0,0 0 0,0 0-1,0 0 1,0 0 0,0 0 0,0-1-1,0 1 1,0 0 0,0 0-1,0 0 1,0 0 0,0 0 0,0 0-1,0-1 1,0 1 0,1 0 0,-1 0-1,0 0 1,0 0 0,0 0-1,0 0 1,0 0 0,0 0 0,0-1-1,1 1 1,7-21-6476,14-24-5370,-22 45 11774,7-14-4391,0 2 150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15.5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 77 1524,'1'-3'788,"28"-52"8345,-13 36-1436,-31 48-2435,3 1-4185,-11 53 0,19-63-807,1 1 0,0-1-1,2 0 1,1 22 0,1-32-228,1 0-1,0 0 0,0 0 1,1-1-1,0 1 0,0-1 1,1 1-1,1-1 0,-1 0 1,8 10-1,44 47-285,-39-49-485,-8-1-2425,-18-10-2628,-31-11-6515,27 2 9533,-4 1-580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2:45.16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137 1 584,'4'3'13854,"6"8"-7499,22 28-2286,-25-24-3723,-1 0 1,-1 0-1,0 0 1,-1 1 0,-1-1-1,0 1 1,-1 0-1,-1 0 1,-1 0 0,0 0-1,-2 19 1,-5 19 1526,-25 100 0,-108 322-1873,135-456-265,-2-1-924,6-19 1128,0-1 1,0 1-1,1-1 1,-1 0-1,0 1 0,1-1 1,-1 1-1,0-1 0,1 0 1,-1 0-1,0 1 1,1-1-1,-1 0 0,1 0 1,0 0-1,-1 1 0,1-1 1,0 0-1,-1 0 1,1 0-1,0 0 0,0 0 1,0-2-1,-4-11-2371,1-1 0,0 0 0,1 0 0,1 0 0,1 0 0,1-19 0,-1-13-3513,-2 12 1940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2:45.52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46 1704,'2'-3'598,"1"-1"0,0 1-1,-1 0 1,1 0 0,0 0 0,1 0 0,-1 0-1,1 1 1,-1-1 0,1 1 0,0 0 0,-1 0-1,1 1 1,0-1 0,0 1 0,1-1-1,-1 1 1,0 1 0,0-1 0,7 0 0,10 0 775,0 1 0,41 5 0,-31-2-636,149 20 852,-158-19-1427,0 1 0,0 2 0,-1 0 0,0 1 0,0 1 0,20 12 0,-38-19-71,1 0-1,-1 0 0,0 1 0,1-1 1,-1 1-1,-1 0 0,1 0 1,0 0-1,0 0 0,-1 0 0,0 0 1,0 1-1,0-1 0,0 1 1,0 0-1,-1-1 0,0 1 0,1 0 1,0 6-1,-2-4 60,0-1 0,0 1 0,-1 0 0,0 0 0,0-1 0,0 1 0,-1-1 0,1 1 0,-1-1 0,-1 0 0,1 1 0,-4 5 0,-7 8 286,0-1 0,-2 0 0,1-1-1,-2 0 1,-31 24 0,-23 13-24,-101 60 1,63-52-5474,102-60 3767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2:45.95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1020,'10'0'2376,"0"1"0,-1 0 0,1 0 0,-1 1 0,10 3 0,-10-2-707,0 1-1,0 0 1,0 0-1,13 9 1,-12-6-1077,-1 1 0,1 0 1,-1 1-1,-1 0 0,0 0 1,0 0-1,-1 1 0,10 17 1,-10-14-714,0 1 1,-1 0 0,-1 0-1,0 0 1,-1 0 0,-1 1 0,0 0-1,-1 0 1,0 0 0,-1 21-1,-2-24 610,0 0 0,0 0 0,-2 0 0,-4 15 0,4-18-412,-12 39 481,-24 50 0,75-192-377,43-97-1625,-77 186 1374,14-26-183,1 0 0,1 1 1,28-33-1,-39 54 164,1 1 1,0 0-1,0 0 1,1 1-1,0 0 0,0 1 1,1 0-1,0 0 0,0 1 1,0 1-1,1-1 0,-1 2 1,1-1-1,14-1 1,1 5-3360,-15 4-2323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2:46.32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126 1 2612,'8'7'16369,"-8"-6"-15804,1 18 6192,-6 26-5544,3-34 754,-21 120 1166,-23 60-3304,24-105-695,22-85 644,0 0 1,0 0 0,0 0-1,0 0 1,-1 0-1,1 0 1,0 0-1,-1 0 1,1 0-1,-1 0 1,1 0 0,-1 0-1,0 0 1,1-1-1,-1 1 1,0 0-1,0 0 1,0 0 0,-10-8-7324,-3-29-5895,11 23 9437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2:46.66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0 280,'32'5'16863,"4"6"-9314,-13-1-6213,-1 1 0,32 19 1,-52-28-1307,1 1 0,0-1 0,0 0 1,-1 1-1,1-1 0,-1 1 0,0 0 1,0 0-1,0 0 0,0 0 0,-1 0 1,1 0-1,-1 1 0,1-1 0,0 7 1,0-2-7,-1-1 1,-1 1-1,1 0 1,-1 0-1,0 0 1,-3 14-1,-2 1 50,-1 0 0,-1-1 1,-19 41-1,6-18 87,4-8 54,-38 63 1,127-237-4618,-34 75 2500,-24 36 1006,1 1 0,1 1 0,1 0-1,2 1 1,27-25 0,-45 45 969,0 1 0,1 0 0,-1 0 0,1 0 0,0 0 0,-1 0 0,1 1 0,0-1 0,0 1 0,0 0 0,0 0 0,0 0 0,0 0 0,1 1 0,-1-1 0,0 1 0,0 0 0,0 0 0,1 0 0,-1 0 0,0 0 0,0 1 0,1-1 0,-1 1 0,0 0 0,0 0 0,0 0 1,0 1-1,0-1 0,0 1 0,-1-1 0,1 1 0,0 0 0,-1 0 0,1 0 0,-1 1 0,0-1 0,0 0 0,0 1 0,0 0 0,2 2 0,8 14 766,0 0 1,-2 1-1,0 1 0,12 36 1,-14-36-558,-1-3 54,-1 0-1,7 38 0,-12-47-744,0-1-1,-1 1 0,1-1 1,-2 1-1,-1 12 0,0-16-2491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2:46.9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424 6 128,'-8'-5'13373,"7"5"-13111,-4 17 6810,2 21-2485,-7 220-627,4-207-3114,-2-1 0,-2 0 1,-18 52-1,3-25-846,-4-2 0,-2 0 0,-4-3 0,-4 0 0,-2-3 0,-51 66 0,60-103-5298,31-31 5120,1-1-1,-1 0 1,1 1-1,-1-1 1,1 1-1,-1-1 1,1 0-1,-1 0 1,0 1-1,1-1 1,-1 0 0,0 0-1,1 0 1,-1 1-1,0-1 1,1 0-1,-1 0 1,0 0-1,1 0 1,-1 0-1,0-1 1,0 1 0,0-1 49,1 1 0,-1-1 0,0 0 0,1 0 0,0 0 0,-1 0 0,1 0 0,-1 1 0,1-1 0,0 0 0,0 0 0,-1 0 0,1 0 0,0 0 0,0 0 1,0 0-1,0 0 0,0 0 0,0 0 0,1 0 0,-1-1 0,10-79-15130,-8 57 11550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2:47.3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87 1420,'12'-22'12364,"6"9"-5271,5 5-4227,3 3-3530,-19 4-927,-1 0 0,1 0 0,-1-1 0,0 1 0,1-2 0,-1 1 1,10-6-1,-2-2-2219,-3 0-36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2:47.71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400 46 1784,'28'-46'25570,"-34"50"-21619,-28 18-2694,-4 11-1239,2 2 0,1 1 0,1 1 0,3 2 0,1 2 0,1 0 0,3 2 0,2 1 0,-30 74 0,43-87-15,1 1 1,1 0-1,2 0 0,2 1 0,0 0 0,1 53 0,5-60-3,1 1 1,2-1-1,0 1 0,2-1 1,0-1-1,2 1 0,1-1 1,23 46-1,-6-25 0,1-2 0,50 63 0,-56-82 0,0-2 0,1-1 0,1 0 0,1-2 0,40 26 0,-60-43-226,0-1 0,0 0 0,0 0 0,0 0 0,1-1 0,-1 1 0,0-1 0,1 0 0,-1 0 0,1-1 0,-1 1 0,1-1 0,-1 0 0,1 0 0,-1-1 0,1 1 0,-1-1 0,1 0 0,-1 0 0,6-3 0,-7 3 18,-1-1 1,1 1 0,-1-1 0,0 0-1,0 0 1,0 0 0,0 0 0,0 0-1,0 0 1,0-1 0,0 1 0,-1 0 0,0-1-1,1 0 1,-1 1 0,0-1 0,0 0-1,0 1 1,0-1 0,-1 0 0,1 0-1,-1 0 1,0 0 0,0 0 0,0 0 0,0 1-1,0-1 1,-1 0 0,1 0 0,-1 0-1,0 0 1,-1-2 0,-21-67-13246,18 43 9072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2:48.05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2 756,'6'-1'460,"0"1"1,1-1-1,-1 1 0,0 0 1,1 1-1,10 2 0,-14-3-551,-1 0-1,0 1 1,0-1-1,1 1 1,-1-1-1,0 1 1,0 0 0,0 0-1,0 0 1,0 0-1,0 1 1,0-1-1,0 0 1,-1 1-1,1-1 1,0 1-1,-1 0 1,1-1 0,-1 1-1,1 0 1,0 3-1,-15 9-1115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2:48.72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14 1112,'5'-9'12538,"6"5"-4907,27 3-2349,20 11-5808,-41-4 2804,-4-1-2071,0 2 1,-1 0-1,0 0 1,0 1-1,0 0 1,-1 1-1,0 1 1,-1 0-1,0 0 1,0 1-1,-1 0 1,-1 0-1,0 1 1,0 1-1,-1-1 1,5 14-1,-9-18-195,1 1 0,-1-1 0,-1 1-1,0 0 1,0-1 0,-1 1 0,0 0-1,0 0 1,-1 0 0,0 0 0,-1 0-1,0 0 1,0 0 0,-1 0 0,0 0-1,-1-1 1,0 1 0,0-1 0,0 1-1,-1-1 1,-1 0 0,1-1 0,-1 1-1,-1-1 1,1 0 0,-11 10 0,7-9-4,0 2 2,-1-1-1,0 0 0,-1 0 0,1-1 0,-19 10 1,84-66-888,126-128-1874,69-58 383,-228 213 3213,-21 15 301,-17 10-383,-2 3-560,1 1-1,0 0 1,1 1-1,0 1 1,1 1 0,0 0-1,0 1 1,1 1 0,1 0-1,0 0 1,-15 22-1,24-29-156,-1 0-1,1 1 0,1 0 0,-1 0 0,1 0 0,0 0 0,1 0 1,-1 1-1,1-1 0,1 1 0,0-1 0,0 1 0,0 0 0,1-1 1,0 1-1,0 0 0,1 0 0,0-1 0,1 1 0,-1-1 0,2 1 0,-1-1 1,1 0-1,0 1 0,0-1 0,1-1 0,0 1 0,0-1 0,1 1 1,5 5-1,-4-5-328,1 0 1,0 0 0,1-1 0,-1 1-1,1-2 1,1 1 0,-1-1 0,1-1-1,0 0 1,0 0 0,0 0 0,0-1-1,1-1 1,-1 1 0,17 1 0,-16-4-654,-1 1 0,1-1-1,-1-1 1,0 0 0,1 0 0,-1-1 0,10-3 0,-11 3-387,-1-1-1,1 0 0,-1-1 1,0 0-1,0 0 0,0-1 1,0 1-1,9-10 0,0-2-1917,1-2 95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15.8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388 15 1884,'-6'-2'11596,"-4"-2"-4053,-2-1-2947,1 2-3859,-7 3-800,0 0-1,0 1 1,0 1-1,1 0 0,-28 8 1,-15 2-3647,0-8-3459,0-8-641,26 1 3876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2:49.05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504 3 3384,'2'-1'505,"-1"1"-1,1-1 0,-1 1 1,1 0-1,-1 0 0,0 0 1,1-1-1,-1 1 0,1 1 1,-1-1-1,1 0 0,-1 0 1,1 0-1,-1 1 0,1-1 1,-1 1-1,0-1 0,1 1 1,-1 0-1,0-1 0,0 1 1,1 0-1,-1 0 0,0 0 1,0 0-1,2 2 0,-1 0 77,0 1 0,0-1-1,0 1 1,0 0 0,0 0 0,-1 0-1,1 0 1,-1 0 0,1 6-1,1 11 741,-2 0-1,0 39 0,-1-59-1191,-6 99 1827,-4 0 1,-29 125-1,28-177-1956,-3-1 0,-30 72 0,36-101 0,-1 0 0,-1 0 0,0-1 0,-1 0 0,-1-1 0,-1 0 0,0-1 0,-1 0 0,-17 13 0,26-24-279,0-1 0,-1 0 1,1 1-1,-1-2 0,1 1 0,-9 2 1,7-3-615,0-1 1,0 0 0,0 0 0,0 0 0,0-1 0,0 0-1,0 0 1,-9-2 0,-5-3-2901,0-1 1,-1-1-1,-33-15 1,19 7 1446,-2-1-1908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2:51.4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358 240 200,'-2'1'16427,"-6"-1"-11730,-33 5-3706,29-2-782,-1 1 0,1 0 0,0 1 0,0 1 0,0 0-1,0 0 1,1 1 0,0 1 0,-10 9 0,0 0 17,1 2 0,1 0 1,-23 31-1,31-36-77,1 1 0,1 1-1,0-1 1,1 1 0,-10 32 0,15-41-95,1 0 1,0 0-1,1 1 1,-1-1-1,1 1 1,1-1-1,0 1 1,0-1-1,0 1 1,1-1-1,0 1 1,0-1-1,1 0 0,0 1 1,0-1-1,5 10 1,-4-13-41,0 0 1,0 0-1,0 0 1,1 0-1,0-1 1,-1 1-1,1-1 1,0 0-1,1 0 1,-1 0-1,0 0 1,1-1-1,0 0 1,-1 0-1,1 0 1,0-1-1,0 1 1,0-1-1,0 0 1,0-1-1,0 1 1,1-1-1,-1 0 1,0 0-1,7-2 1,0 1-6,0-1 0,0-1 0,0 0 0,0 0 0,-1-1 0,1-1 0,-1 0 0,0 0 0,14-10 0,22-21-46,69-68 1,-19 14 70,-73 70-113,-1 0 0,-1-2 0,-1 0 0,-2-2 0,0 0 0,-1-1 0,-1-1 0,-1-1 1,-2 0-1,-1-1 0,-1 0 0,-1-1 0,-2 0 0,0-1 0,3-32 0,-11 62 85,-1 0 0,0 0 0,0-1 0,0 1 0,0 0 0,0 0 0,1-1 0,-1 1 0,0 0 0,0 0 0,0-1 0,0 1 0,0 0 0,0 0 0,0-1 0,0 1 0,0 0 0,0-1 1,0 1-1,0 0 0,0 0 0,0-1 0,0 1 0,0 0 0,0 0 0,0-1 0,-1 1 0,1 0 0,0 0 0,0-1 0,0 1 0,0 0 0,-1 0 0,1 0 0,0-1 0,0 1 0,0 0 0,-1 0 0,1 0 0,0 0 0,0 0 0,0-1 0,-1 1 0,1 0 0,0 0 0,0 0 0,-1 0 0,1 0 0,0 0 0,0 0 0,-1 0 0,1 0 0,-17 12 130,-14 25-80,30-37-53,-47 61 72,-98 133 605,129-167-490,1 0 0,1 1-1,1 1 1,2 0 0,-14 47 0,24-67-139,0 0 1,1 0 0,0 1 0,0-1-1,1 0 1,0 1 0,0-1 0,4 16-1,-4-22-70,1 1-1,0-1 1,1 1-1,-1-1 1,0 1-1,1-1 1,0 0-1,0 0 1,0 0-1,0 0 1,0 0-1,1 0 1,-1-1-1,1 1 1,0-1-1,0 1 1,0-1-1,0 0 1,0 0-1,0-1 1,0 1-1,1-1 1,-1 1-1,5 0 1,4 1-663,-1-1 0,0 0 0,1 0 0,-1-2 0,1 1 0,14-2 0,-13-1-1435,-1-1 0,1 0 1,-1-1-1,0 0 0,0-1 1,0 0-1,0-1 0,18-12 0,-8 4-1581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2:51.9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416 793 60,'-4'-25'8650,"4"23"-7910,1 0 0,-2 1 0,1-1 0,0 1 0,0-1 0,0 1 1,-1-1-1,1 1 0,-1-1 0,1 1 0,-1 0 0,1-1 1,-2-1-1,0 2-616,1 0 0,0 1 0,-1 0 1,1-1-1,0 1 0,0 0 0,-1-1 0,1 1 0,-1 0 1,1 0-1,0 0 0,-1 0 0,1 0 0,0 0 1,-1 1-1,1-1 0,0 0 0,-1 1 0,1-1 1,0 1-1,-2 0 0,-16 7 25,1 0-1,0 1 1,0 1 0,1 0-1,0 2 1,1 0-1,-26 24 1,2 5 402,-52 65 1,87-99-497,-42 58 341,43-60-366,1 1 1,0-1 0,0 1-1,0 0 1,1 0-1,0 0 1,0 0 0,0 0-1,0 13 1,1-17-26,1-1-1,0 1 1,0 0 0,1 0-1,-1-1 1,0 1 0,1 0 0,-1 0-1,1-1 1,-1 1 0,1 0-1,0-1 1,0 1 0,0-1 0,0 1-1,0-1 1,0 1 0,0-1-1,0 0 1,0 1 0,1-1-1,-1 0 1,3 1 0,-1 0 3,0-1 0,0 0-1,1 0 1,-1 0 0,1 0 0,-1 0 0,0-1 0,1 0-1,-1 0 1,1 0 0,4 0 0,7-2 26,0-1 0,-1 0 1,1-1-1,19-9 0,-5 0 21,-1-2 0,-1-1-1,0-1 1,-2-1 0,0-2 0,0 0-1,-2-2 1,-1 0 0,-1-1 0,-1-2-1,29-44 1,2-15-251,-3-3-1,50-127 0,-18 7-330,38-81 2458,-240 529 1463,63-131-4472,-11 11-5028,-1-5-7556,55-90 9598,4-1 142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2:52.48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314 1116 1472,'21'-17'10598,"2"1"-4411,1-2-2909,8-12-2880,-29 27-381,0-1-1,0 0 0,-1-1 0,0 1 1,0 0-1,0-1 0,0 1 0,-1-1 1,1 1-1,-1-1 0,0 0 1,-1 0-1,1 0 0,-1-6 0,0 7-17,0 0 0,0 0 0,0 0 0,-1 0 0,1 0 0,-1 0-1,0 0 1,0 0 0,-1 0 0,1 0 0,-1 0 0,0 1 0,0-1-1,0 1 1,0 0 0,0-1 0,-1 1 0,0 0 0,0 0 0,0 1 0,0-1-1,0 0 1,0 1 0,0 0 0,-7-3 0,5 3 26,-1 0 1,1 0-1,-1 1 1,0 0-1,1 0 1,-1 1-1,0 0 1,0 0-1,1 0 0,-1 0 1,0 1-1,0 0 1,1 0-1,-1 1 1,1-1-1,-1 1 1,-7 5-1,-3 1 91,0 2 0,1 0 0,1 1 0,0 0 0,0 1 0,1 1 0,1 0 0,0 0-1,1 1 1,-10 17 0,-1 3 220,3 1 1,0 0-1,-19 56 0,34-78-191,-1 0 1,2 1-1,0 0 1,1-1-1,-1 15 1,3-24-83,-1 0-1,1-1 1,0 1 0,0 0 0,0-1 0,1 1-1,0-1 1,-1 1 0,1 0 0,0-1 0,1 1-1,-1-1 1,0 0 0,1 0 0,0 1-1,0-1 1,0 0 0,0 0 0,0-1 0,1 1-1,-1 0 1,1-1 0,0 1 0,5 2 0,-4-3-41,0-1 1,1 0 0,-1 0 0,1 0 0,-1-1 0,1 1 0,-1-1 0,1 0 0,0 0 0,-1-1 0,1 1 0,-1-1 0,1 0 0,-1-1 0,0 1 0,5-2-1,70-36 36,-65 31-45,9-7-20,0 0 0,-1-2-1,-1 0 1,0-2-1,-2 0 1,0-1 0,31-44-1,93-170-907,-142 233 908,456-851-3131,-433 804 3370,-9 21 1786,-23 43-1428,-211 348 1852,183-308-2255,22-34-522,-145 218 182,102-163-3671,-3-4-4946,52-61 4134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2:52.8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480 58 2796,'4'-8'3483,"2"0"-1,-1 1 1,1-1-1,0 1 0,14-12 1,-40 42 1685,-14 26-4263,8-10-490,-108 129 287,78-102-230,3 2-1,3 2 1,-53 98-1,94-147-471,0 0 0,2 1 0,0-1 0,2 1 0,0 1 0,1-1 0,1 1 0,2-1 0,1 46 0,1-57 0,1 1 0,0-1 0,0 0 0,2 0 0,-1 0 0,1-1 0,1 1 0,-1-1 0,11 15 0,-10-18 0,0-1 0,0 1 0,1-1 0,0 0 0,0-1 0,1 0 0,-1 0 0,1 0 0,0-1 0,1 0 0,-1 0 0,1-1 0,-1 0 0,12 3 0,22 0-2099,-38-6 1467,1 0 0,-1-1 0,0 1-1,1-1 1,-1 0 0,0 1 0,0-2 0,0 1 0,1 0 0,-1 0 0,-1-1 0,7-3-1,-6 1-48,0 1 0,0-1 0,0 1-1,0-1 1,0 0 0,-1 0 0,0 0-1,0 0 1,0 0 0,0-1-1,-1 1 1,1-1 0,-1 1 0,0-1-1,0 0 1,-1 1 0,0-6 0,1-1-3180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2:59.46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246 123 484,'33'-46'13906,"-26"39"-12233,-1-1-1,-1 1 1,1-1 0,-1-1 0,7-15-1,-12 23-1592,0 1 0,1-1 0,-1 1-1,0-1 1,0 0 0,0 1 0,0-1-1,1 1 1,-1-1 0,0 1 0,1-1 0,-1 1-1,0-1 1,1 1 0,-1-1 0,0 1 0,1-1-1,-1 1 1,1 0 0,-1-1 0,1 1-1,-1 0 1,1-1 0,-1 1 0,1 0 0,0 0-1,-1-1 1,1 1 0,-1 0 0,1 0-1,-1 0 1,1 0 0,0 0 0,-1 0 0,1 0-1,0 0 1,20 15 4260,-6-3-3291,-6-4-1049,0 0 0,-1 1 0,0 1 0,0-1 0,-1 1 0,0 1 0,-1-1 0,0 1 0,0 0 0,-1 1 0,-1-1 0,0 1 0,-1 0 0,0 0 0,3 24 0,-2-1 0,-2 1 0,-1 0 0,-1-1 0,-8 48 0,2-51 0,-1 0 0,-1-1 0,-2 0 0,-2-1 0,0 0 0,-2 0 0,-1-2 0,-1 0 0,-2 0 0,-1-2 0,-1 0 0,-1-2 0,-1 0 0,-1-1 0,-44 34 0,59-52-638,0 1 0,0-1 0,-1-1 0,0 0 0,1 0 0,-1-1-1,-1 0 1,-12 3 0,18-5 300,0-1-1,0 1 0,0-1 1,0 0-1,0-1 0,0 1 0,0-1 1,0 1-1,0-1 0,0 0 1,0-1-1,1 1 0,-1 0 1,0-1-1,1 0 0,-1 0 1,1 0-1,0-1 0,0 1 1,0-1-1,0 1 0,-5-7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3:01.1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194 54 1092,'31'-54'24228,"-40"73"-23252,2 0 0,0 1 0,1 0 1,-5 37-1,-13 40 1590,-68 206-2619,91-301-316,1-1-1,-1 1 1,1 0 0,-1-1-1,0 1 1,1 0-1,-1-1 1,0 1-1,0-1 1,0 1 0,0-1-1,0 0 1,-1 1-1,1-1 1,0 0-1,-1 0 1,1 0-1,-1 0 1,1 0 0,-1 0-1,1 0 1,-3 0-1,2-1-553,0 0-1,0 0 0,0 0 0,0 0 1,1 0-1,-1 0 0,0-1 0,0 1 1,0-1-1,1 1 0,-1-1 0,0 0 1,1 0-1,-1 1 0,0-1 0,1-1 1,-1 1-1,1 0 0,-3-2 1,-1-3-2592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3:01.49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61 113 152,'26'-33'6563,"-17"26"-5807,0 0 0,0 0 0,1 1 0,11-6 0,-3 3 841,0 1 0,0 1-1,33-8 1,-48 15-1344,0-1 0,0 1 0,0 0 0,-1 0 0,1 0 0,0 0 0,0 0 0,0 0 0,0 1 0,0-1 0,-1 1-1,1 0 1,0 0 0,-1 0 0,1 0 0,0 1 0,-1-1 0,1 1 0,2 2 0,0 1 7,0-1-1,-1 1 1,0 0 0,0 0-1,0 0 1,-1 1 0,1 0-1,3 8 1,0 4 80,-1 0 0,-1 0 0,0 0 0,-1 1 0,1 21 0,-4-24-251,0 0-1,-1-1 0,-1 1 1,-1 0-1,0 0 0,-1-1 1,0 1-1,-1-1 0,-1 0 1,-1 0-1,0-1 0,-1 1 1,0-1-1,-1-1 0,-1 1 1,0-1-1,-1-1 0,0 0 1,-1 0-1,-13 11 0,-20 16-1099,-50 38-1,72-62-2030,0-1 0,-36 17 0,53-29 1602,-5 1-856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3:01.87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144 245 1940,'-5'-11'19761,"6"28"-16750,-1-2-2632,-1-1 1,-1 0-1,0 0 0,-1 0 0,-1 0 0,0-1 0,-7 18 1,-6 4 254,-27 43 0,9-19-267,20-34-162,14-25 49,6-15-60,63-112 3,-22 45-415,-20 31-98,58-103-1089,-71 134 1030,0 1 0,1 1 0,1 0 0,1 0 0,23-19 0,-37 35 199,-1 1 1,1-1-1,-1 1 0,1-1 1,0 1-1,0 0 1,0 0-1,0 0 0,0 0 1,0 0-1,0 1 1,0-1-1,0 0 0,0 1 1,1-1-1,-1 1 1,2 0-1,-3 1-106,1-1 1,-1 1-1,0 0 1,0 0-1,0 0 1,-1 0-1,1 0 1,0 0-1,0 0 1,0 0-1,-1 0 1,1 0-1,-1 1 1,1-1-1,-1 0 1,1 0-1,-1 1 1,0-1-1,1 0 1,-1 1-1,0-1 1,0 0-1,0 1 1,0-1-1,0 0 1,0 1-1,-1 1 1,1 47-11930,-2-39 9759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3:02.21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154 13 1612,'33'-13'24391,"-37"29"-22604,-19 46 701,-36 70 1,-42 53-13490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17.5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1666 97 996,'2'0'699,"0"-1"1,-1 1-1,1 0 0,0 0 0,-1-1 0,1 1 1,-1-1-1,1 1 0,-1-1 0,1 0 0,-1 1 1,1-1-1,-1 0 0,2-2 0,6 0 6354,2 22-4705,38 85-570,-36-81-1603,-1 0 0,-1 1 0,-2 0 0,13 45 0,-22-68-173,0 0-1,1-1 1,-1 1 0,0 0-1,0 0 1,0-1-1,0 1 1,0 0 0,0 0-1,0 0 1,0-1-1,0 1 1,0 0 0,0 0-1,0-1 1,0 1-1,-1 0 1,1 0 0,0-1-1,-1 1 1,1 0-1,0 0 1,-1-1 0,1 1-1,-1-1 1,1 1 0,-1 0-1,0-1 1,1 1-1,-2 0 1,1-1 0,-1 0-1,1 1 1,-1-1-1,1 0 1,-1 0-1,0 0 1,1 0-1,-1 0 1,1-1 0,-1 1-1,1 0 1,-1-1-1,1 1 1,-3-2-1,-2-1-6,-1 0 0,0 0-1,1-1 1,0 0 0,-12-9-1,14 7-20,0 1 0,0-1 0,0 0-1,0 0 1,1 0 0,0 0-1,1-1 1,-1 1 0,1-1 0,0 0-1,-1-9 1,-6-86-772,4 25 22,4 24 538,1 33 375,-1 18 55,0 5 105,-2 14-219,-1 0-1,0 0 1,-2-1 0,0 1-1,0-2 1,-2 1 0,0-1-1,-1 0 1,-20 27 0,24-36-56,-1 0 1,0 0 0,0-1 0,-1 1-1,1-1 1,-1-1 0,0 1 0,0-1-1,-1-1 1,1 1 0,-1-1-1,0 0 1,0-1 0,0 0 0,0 0-1,0-1 1,0 0 0,0 0 0,-1-1-1,1 0 1,0-1 0,-16-2-1,21 3-21,0-1 0,0 0 0,0 1 0,1-1 0,-1 0 0,0 0 0,0-1 0,1 1 0,-1 0 0,0-1 0,1 0 0,0 1 0,-1-1-1,1 0 1,0-1 0,0 1 0,0 0 0,0 0 0,0-1 0,1 1 0,-1-1 0,1 0 0,0 1 0,-1-1 0,1 0 0,0 0 0,0-4 0,0 2-7,1-1 0,0 1 0,0 0 0,0 0 0,1-1 0,-1 1 0,1 0-1,1 0 1,-1 0 0,1 0 0,0 0 0,0 0 0,0 0 0,1 0 0,3-4 0,6-4 23,-11 25 48,-13 26 133,5-28-129,0 0 0,-1 0 0,0-1 0,0 0 0,-1 0-1,-1-1 1,1 0 0,-16 9 0,18-13-44,0 0 0,0 0 0,0-1 0,0 0 0,-1 0 1,1-1-1,-1 0 0,1 0 0,-1-1 0,0 0 0,0 0 0,0-1 0,1 0 0,-13-2 1,18 2-32,1 0 1,0-1-1,0 1 1,0-1-1,0 1 1,0-1-1,0 0 1,0 1 0,0-1-1,0 0 1,0 0-1,0 0 1,0 0-1,0 0 1,1 0-1,-1 0 1,0 0-1,1 0 1,-1 0 0,1 0-1,-1 0 1,1 0-1,-1-1 1,1 1-1,0 0 1,0 0-1,-1 0 1,1-1-1,0 1 1,0 0 0,0 0-1,1-1 1,-1 1-1,0-2 1,12-53-276,-5 31 139,-1-15-109,-3 26 150,0 0-1,-1 0 0,-1-1 1,-1 1-1,0-1 0,-2-21 0,1 35 103,0 0 0,0 0-1,1 0 1,-1 0-1,0 1 1,0-1-1,0 0 1,0 1-1,0-1 1,0 1 0,0-1-1,0 1 1,0-1-1,0 1 1,0 0-1,0-1 1,0 1-1,0 0 1,-1 0 0,1 0-1,0 0 1,0 0-1,0 0 1,0 0-1,0 0 1,-1 0-1,1 1 1,-2 0 0,-33 8 9,25-4 9,0 0 1,0 2-1,1-1 0,0 1 0,-12 11 0,20-17-12,0 1-1,0-1 0,1 0 0,-1 1 1,1-1-1,-1 1 0,1 0 0,0-1 1,0 1-1,-1 0 0,1 0 0,0 0 1,1 0-1,-1 0 0,0 0 0,0 0 1,1 0-1,0 0 0,-1 0 0,1 0 1,0 1-1,0-1 0,0 0 0,0 0 1,0 0-1,1 0 0,-1 0 0,1 1 1,-1-1-1,1 0 0,0 0 0,-1 0 1,1 0-1,0-1 0,1 1 0,-1 0 1,2 2-1,0-1 3,1 0-1,0-1 1,0 1 0,0-1 0,0 0 0,0 0 0,0 0 0,1 0-1,-1-1 1,1 0 0,5 1 0,-4 0 0,0-1 1,0 1-1,0 0 0,0 0 0,0 1 1,7 4-1,-12-6 1,0-1-1,1 1 1,-1 0 0,1 0-1,-1 0 1,0 0-1,0 0 1,0 0 0,0 0-1,0 1 1,0-1-1,0 0 1,0 1 0,0-1-1,0 0 1,-1 1-1,1-1 1,-1 1 0,1-1-1,-1 1 1,1 0-1,-1-1 1,0 1 0,0-1-1,0 3 1,-1-2 22,0 0 1,0 0-1,0 0 1,0 0 0,0 0-1,0-1 1,-1 1-1,1-1 1,-1 1-1,1-1 1,-1 1 0,0-1-1,1 0 1,-1 0-1,0 0 1,-2 2-1,-9 3 138,0-1 0,-1 0-1,1-1 1,-22 4 0,28-7-136,-1 0 1,1 0 0,0 0 0,0-1 0,0-1-1,-1 1 1,-8-2 0,14 1-35,0 1 1,1-1-1,-1 1 1,0-1-1,0 0 0,0 0 1,1 0-1,-1 0 1,0 0-1,1 0 1,-1 0-1,1 0 0,-1 0 1,1-1-1,0 1 1,0-1-1,-1 1 1,1-1-1,0 0 0,0 1 1,1-1-1,-1 0 1,0 0-1,0 1 1,1-1-1,-1 0 1,1 0-1,0 0 0,-1 0 1,1 0-1,0-3 1,-1 10-16,0 0 0,-1 0 0,0 0 1,0 0-1,0 0 0,-1-1 0,1 1 0,-1-1 1,0 0-1,-1 0 0,-5 7 0,-2 0 85,0 1 0,-1-1 0,-14 10 0,16-14 40,0-1 0,-1 0 0,0-1 1,0 0-1,-22 6 0,30-10-95,-1 0-1,0 0 0,1 0 0,-1-1 1,0 1-1,1-1 0,-1 0 1,0 0-1,1 0 0,-1 0 1,0-1-1,1 0 0,-1 1 1,0-1-1,1-1 0,0 1 1,-1 0-1,1-1 0,-1 0 0,1 0 1,0 0-1,-5-4 0,6 3-13,0 0-1,0 0 0,0 0 0,0-1 1,0 1-1,1 0 0,0-1 0,0 1 0,0-1 1,0 0-1,0 1 0,1-1 0,-1-5 1,-8-29-31,8 38 22,-1 0 0,1 0 0,0 0 0,0 0-1,0 1 1,0-1 0,0 0 0,0 1 0,0-1 0,0 0 0,0 1 0,0-1 0,0 1 0,0 0 0,0-1 0,1 1 0,-1 0 0,0-1 0,0 1 0,0 0 0,1 0 0,-2 1 0,-20 20 13,-318 326 2945,191-199-2985,115-113-560,-8 8-1729,13-17-4852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3:02.52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104 27 1536,'10'-26'18425,"-9"32"-13495,-3 12-4620,0-4-115,-1-1-1,0 0 1,-1 0 0,-1 0-1,0 0 1,0-1 0,-1 0-1,-1 0 1,0-1 0,0 1 0,-2-1-1,1-1 1,-1 0 0,-20 17-1,29-27-194,0 0-1,0 0 1,0 0 0,0 0-1,0 0 1,0 0-1,0 0 1,0 0-1,0 0 1,0 0 0,0-1-1,0 1 1,0 0-1,0 0 1,0 0-1,0 0 1,0 0 0,0 0-1,0 0 1,0 0-1,0 0 1,0 0 0,0 0-1,0 0 1,0 0-1,-1 0 1,1 0-1,0 0 1,0 0 0,0-1-1,0 1 1,0 0-1,0 0 1,0 0-1,0 0 1,0 0 0,0 0-1,0 0 1,-1 0-1,1 0 1,0 0 0,0 0-1,0 0 1,0 1-1,0-1 1,0 0-1,0 0 1,0 0 0,0 0-1,0 0 1,0 0-1,-1 0 1,1 0-1,0 0 1,0 0 0,0 0-1,0 0 1,0 0-1,0 0 1,0 0 0,0 0-1,0 0 1,0 1-1,0-1 1,3-12-164,6-11-203,3 4-56,1 2 1,0-1 0,1 2 0,1 0 0,1 0 0,0 2 0,0 0 0,30-18 0,-46 31 426,0 1 1,1 0 0,-1 0 0,0-1-1,1 1 1,-1 0 0,1 0 0,-1 0-1,0-1 1,1 1 0,-1 0 0,1 0 0,-1 0-1,0 0 1,1 0 0,-1 0 0,1 0-1,-1 0 1,1 0 0,-1 0 0,0 0 0,1 0-1,-1 0 1,1 0 0,-1 1 0,0-1-1,1 0 1,-1 0 0,1 0 0,-1 1-1,0-1 1,1 0 0,-1 0 0,1 1 0,2 16 384,-11 23 531,8-38-842,-14 44 1409,-29 67-1,-5 14-1927,47-126 273,0 1 1,1-1-1,-1 0 1,1 1-1,0-1 1,-1 0-1,1 1 1,0-1-1,0 0 1,0 1-1,0-1 1,0 1-1,0-1 1,0 0-1,1 1 1,0 2-1,-1-4-43,1 0-1,-1 0 1,1 1-1,-1-1 1,1 0 0,-1 0-1,1 0 1,-1 0-1,1 0 1,-1 0 0,1 0-1,0 0 1,-1 0-1,1 0 1,-1 0 0,1 0-1,-1 0 1,1 0 0,-1 0-1,1-1 1,-1 1-1,1 0 1,-1 0 0,1-1-1,-1 1 1,0 0-1,2-1 1,40-35-8929,-10 5 3753,-14 14 2779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3:02.86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574 56 2604,'7'-11'2917,"10"-16"5228,-13 10 1522,-22 47-5039,6-12-4116,-289 557 2788,155-301-2306,130-243-1033,-6 8-356,1 2 0,2 1 1,-24 82-1,42-124 280,1 1 0,-1-1 1,1 1-1,0 0 0,-1-1 1,1 1-1,0 0 0,0-1 0,0 1 1,0 0-1,-1-1 0,1 1 1,0 0-1,0 0 0,0-1 0,0 1 1,0 0-1,1-1 0,-1 1 1,0 0-1,0-1 0,0 1 0,1 0 1,-1-1-1,0 1 0,1 0 1,-1-1-1,0 1 0,1-1 0,-1 1 1,1 0-1,-1-1 0,1 1 1,-1-1-1,1 0 0,-1 1 0,1-1 1,0 1-1,-1-1 0,1 0 1,-1 1-1,1-1 0,0 0 0,-1 0 1,1 0-1,0 0 0,0 1 1,-1-1-1,1 0 0,0 0 0,-1 0 1,1 0-1,0 0 0,0-1 1,-1 1-1,1 0 0,0 0 0,-1 0 1,1-1-1,0 1 0,-1 0 1,1-1-1,-1 1 0,1 0 0,1-2 1,4 0-1011,0-2 0,0 1 0,0-1 0,-1 1 0,8-8 0,-5 3-829,1-2 0,-2 1 0,0-1 0,0 0 0,8-16 0,-2 2-1066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3:03.1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 1 2648,'-1'0'444,"0"0"0,1-1 1,-1 1-1,0 0 0,0 1 0,0-1 0,0 0 0,0 0 0,0 0 0,0 0 0,0 1 0,0-1 1,0 0-1,1 1 0,-1-1 0,0 1 0,0-1 0,0 1 0,1 0 0,-1-1 0,0 1 0,1-1 0,-1 1 1,0 0-1,1 0 0,-1-1 0,0 3 0,0-1-24,1 0 0,0 0 0,0-1 0,0 1 0,0 0 0,0 0 0,0 0 0,0 0 0,1 0 0,-1 0 0,0-1 0,1 1 1,1 2-1,1 4 122,0-1 1,1 0-1,0 0 1,1 0-1,7 10 1,-2-7-387,1 0 0,0-1 1,1 0-1,-1 0 0,1-1 0,1-1 1,0 0-1,0-1 0,0 0 1,24 6-1,-18-7-1251,0-1-1,33 2 1,40-7-7113,-25-3 810,-34 2 3684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3:03.52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616 46 968,'3'-32'11736,"-3"19"89,-5 17-8937,-7 10-3723,-142 161 3721,84-97-1791,-113 157 0,169-212-1035,-100 169 235,103-168-283,0 0 0,1 1 0,1 0 0,2 1 0,0-1 0,-3 34 0,9-54-60,1 0 0,-1-1 1,1 1-1,1 0 0,-1 0 0,0 0 0,1 0 1,0-1-1,0 1 0,1 0 0,-1 0 0,1-1 1,0 0-1,0 1 0,1-1 0,-1 0 1,6 7-1,-3-6-307,0-1 1,-1 0-1,1-1 1,0 1-1,1-1 1,-1 0-1,1-1 1,-1 1-1,1-1 1,0 0-1,0 0 1,8 1-1,10 0-2234,1-1-1,-1-1 0,1-1 0,-1-2 0,47-7 1,1-7-4329,-39 4 3702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3:04.16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0 200 2560,'4'-14'11043,"7"9"-4385,-8 5-6173,0 1 0,1-1-1,-1 1 1,0 0-1,0-1 1,0 1 0,0 1-1,6 2 1,55 37-330,-47-28 80,-1 1 1,0 1-1,-1 0 1,-1 1-1,0 1 1,-1 0-1,-1 1 1,-1 0-1,0 1 1,12 30 0,-22-45-187,-1 0 0,0 0 0,0-1 0,0 1 0,0 0 1,0 0-1,-1-1 0,1 1 0,-1 0 0,0-1 1,0 1-1,-1 0 0,1-1 0,-1 0 0,1 1 0,-1-1 1,0 0-1,-1 0 0,1 0 0,0 0 0,-1 0 1,0 0-1,1-1 0,-5 3 0,-10 9 126,-1 0-1,-36 20 1,40-26-166,68-50-642,80-78-1,-49 41-286,-82 76 906,1-1-6,0 0-1,1-1 0,0 2 0,0-1 0,0 0 1,0 1-1,0 0 0,1 1 0,10-5 0,-14 6 381,-15 8 123,-12 16 93,1 1 1,1 1 0,1 1 0,-26 39 0,42-57-503,1 1 0,-1 0 1,2 0-1,-1 0 0,2 1 0,-1 0 0,1-1 1,0 1-1,1 0 0,0 0 0,1 1 0,0-1 1,1 0-1,0 0 0,0 1 0,1-1 0,1 0 1,-1 0-1,4 11 0,-1-14-94,0-1 1,0 1-1,0-1 0,1 1 1,0-2-1,0 1 0,1 0 1,-1-1-1,1 0 0,0 0 1,1-1-1,-1 1 0,1-2 1,0 1-1,0-1 0,0 0 1,0 0-1,13 3 0,12 2-939,0-1 0,66 6-1,-78-11 173,0-1 0,0-1 0,0-1-1,-1 0 1,1-2 0,25-6 0,-34 6 116,0-1 1,0 0 0,0-1-1,-1 0 1,0-1-1,0 0 1,0-1-1,-1 0 1,0 0 0,0-1-1,-1 0 1,9-10-1,6-13-1106,-1 0 0,-2-1 0,-1-1-1,18-42 1,49-148-1432,-56 140 3194,6-23 2274,-20 55 1268,2 0 3763,-32 84 821,-4 4-4705,-27 67-785,-258 1103 587,303-1205-3212,-7 28-2302,5-21 748,0-1 1,-1 0-1,0 0 1,0-1-1,0 1 1,-9 13-1,-6-18-13632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3:11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0 772,'-3'1'728,"1"0"1,-1 0-1,1 0 0,0 0 0,0 1 1,0-1-1,0 1 0,0-1 1,0 1-1,0 0 0,0 0 0,1 0 1,-1 0-1,1 0 0,-3 3 1099,3-4-1477,0-1 1,-1 1 0,1 0 0,-1-1 0,1 1 0,0 0 0,-1 0 0,1 0 0,0 0 0,0 0 0,0 1 0,0-1 0,0 0-1,0 0 1,0 1 0,0-1 0,1 1 0,-1-1 0,0 2 0,-19 43 550,7-18-85,-15 42 962,28-70-1768,0 1 1,-1 0-1,1-1 0,0 1 0,0-1 0,-1 1 1,1 0-1,0-1 0,0 1 0,0 0 1,0-1-1,0 1 0,0 0 0,0-1 0,0 1 1,0 0-1,0-1 0,1 1 0,-1 0 0,0-1 1,0 1-1,1 0 0,-1-1 0,0 1 1,1-1-1,-1 1 0,1-1 0,-1 1 0,0-1 1,1 1-1,-1-1 0,1 1 0,1 0 0,28 4 185,55-18-60,-61 8-102,37-3-28,0 3 0,72 4 0,126 18 17,-155-9-19,302 37-7,-394-44-469,-28-7-1589,-18-8-2503,-25-26-8163,44 30 9326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3:1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6 896,'-2'-5'14561,"8"9"-13993,-1 1 1,1-1-1,-1 2 1,0-1-1,0 0 1,-1 1-1,6 10 1,-8-14-375,7 14-11,0 0 0,-2 0 0,0 0 0,-1 1 0,0 0 0,-1 1 0,-1-1 0,-1 1 0,-1 0 0,0 0 0,-1-1 0,-3 30 0,1-35-134,-1 0 0,-1-1 0,0 1 0,0-1 0,-1 0 0,-1 0 0,0 0-1,0-1 1,-1 1 0,0-1 0,-1 0 0,0-1 0,-1 0 0,0 0 0,0-1 0,-1 0 0,0 0 0,0-1 0,-1 0 0,-12 7-1,5-6-376,1 0 0,-2-1 0,-24 7 0,9-8-5264,-2-4-7645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3:12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382 35 808,'1'-1'573,"-1"-1"1,1 1-1,-1 0 1,0-1-1,1 1 1,-1-1-1,0 1 0,0 0 1,0-1-1,0 1 1,0-1-1,0 1 1,0-1-1,0 1 0,-1-3 1,0 3-393,1 1 0,0-1 0,-1 0 0,1 1 1,-1-1-1,0 1 0,1-1 0,-1 1 0,1-1 0,-1 1 1,0-1-1,0 1 0,1-1 0,-1 1 0,0 0 0,0-1 1,1 1-1,-1 0 0,0 0 0,-1 0 0,-5-1-72,0 1 0,0 1 0,1-1 0,-1 1 0,-10 3 0,8-3 37,-13 5-109,1 0 0,-1 1 1,1 1-1,0 1 0,1 1 1,-22 14-1,29-16 0,1 0 0,-1 1 0,2 0 0,0 1 0,0 1 0,0-1-1,1 2 1,1-1 0,0 2 0,-8 14 0,15-24-36,0 0 0,1 0-1,0 0 1,-1 0 0,1 1-1,0-1 1,1 0 0,-1 1 0,0-1-1,1 0 1,0 1 0,0-1-1,0 0 1,0 1 0,1-1 0,-1 0-1,1 1 1,0-1 0,-1 0-1,4 6 1,-2-6 3,0 0 0,1 1 0,0-1 0,0 0 0,0 0 0,0-1 0,0 1 0,0 0 0,1-1 0,0 0 0,-1 0 0,1 0 0,0 0 0,5 1 0,6 1 11,1 0 1,-1-1 0,1 0 0,0-1-1,0-1 1,0-1 0,25-2 0,-18-2-4,0 0 1,0-2-1,0 0 0,-1-2 1,42-19-1,-51 20-17,1 0 0,-2-1 0,1-1 0,-1 0 0,0 0 0,-1-1 0,0-1 0,0 0 0,-1 0-1,10-16 1,-16 21 102,0-1-1,-1 1 0,0 0 1,0-1-1,0 0 0,-1 0 0,0 1 1,0-2-1,-1 1 0,0 0 1,0 0-1,0 0 0,-2-12 1,1 19-68,0 0 1,-1-1 0,1 1-1,0 0 1,-1 0 0,1-1 0,-1 1-1,1 0 1,0 0 0,-1 0 0,1-1-1,-1 1 1,1 0 0,-1 0 0,1 0-1,-1 0 1,1 0 0,-1 0-1,1 0 1,-1 0 0,1 0 0,0 0-1,-1 0 1,1 0 0,-1 0 0,1 1-1,-1-1 1,1 0 0,-1 0 0,1 0-1,0 1 1,-1-1 0,1 0-1,-1 1 1,1-1 0,0 0 0,-1 1-1,1-1 1,0 0 0,0 1 0,-1-1-1,1 0 1,0 1 0,0-1 0,-1 1-1,-16 17 285,4 4 17,0 0 1,1 1-1,2 0 1,0 1-1,1 0 0,2 0 1,-6 31-1,0 19 264,-3 86-1,7 112-277,8-158-137,-4 0 0,-26 139 0,29-240-101,-1 0 0,-1 0 1,0-1-1,0 1 0,-2-1 0,1 0 0,-2-1 0,1 1 0,-11 12 0,14-20-60,0-1-1,0 0 0,0 0 1,-1 0-1,1 0 0,-1-1 0,0 0 1,0 1-1,0-1 0,0 0 1,0-1-1,0 1 0,0-1 0,-1 0 1,1 0-1,0 0 0,-1 0 1,1-1-1,-1 0 0,1 0 0,-1 0 1,1 0-1,-1-1 0,1 0 1,0 0-1,-1 0 0,1 0 0,0-1 1,0 0-1,-8-4 0,2 1-19,0 0 0,1-1 0,-1 0 0,1 0-1,1-1 1,-1-1 0,1 0 0,0 0 0,1 0 0,0-1-1,0 0 1,1 0 0,-7-13 0,6 6-122,1 1 1,0-1 0,2 0-1,-1 0 1,2 0 0,0-1-1,1 1 1,0-21-1,2 6-788,2 0 0,1 1 0,12-57-1,-5 51-1637,1 0 0,22-49 0,17-20-5994,-32 75 5758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3:12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104 117 484,'4'-17'3477,"-2"7"-1322,1-1 1,0 1-1,1-1 0,0 1 1,0 0-1,1 0 1,10-14-1,-15 24-2119,0 0 0,1 0-1,-1-1 1,0 1 0,0 0 0,0 0 0,1-1-1,-1 1 1,0 0 0,1 0 0,-1 0 0,0 0-1,0-1 1,1 1 0,-1 0 0,0 0 0,1 0 0,-1 0-1,0 0 1,1 0 0,-1 0 0,0 0 0,0 0-1,1 0 1,-1 0 0,0 0 0,1 0 0,-1 0-1,0 0 1,1 0 0,-1 0 0,0 1 0,1-1-1,-1 0 1,0 0 0,0 0 0,1 0 0,-1 1 0,0-1-1,1 0 1,10 17 544,2 21-106,-7-10-158,-2-1 0,0 1 0,-2 0 0,-2 35 0,-17 116 432,2-3-464,14-157-264,-10 189 170,7-171-193,-2-1 0,-1-1 0,-20 59 0,27-91 43,-1-1 1,0 1 0,-1-1-1,1 1 1,0-1-1,-1 0 1,1 1 0,-1-1-1,0 0 1,0 0 0,-4 3-1,5-4-385,0 0-1,-1-1 1,1 1-1,0 0 1,-1-1-1,1 1 1,-1-1 0,1 1-1,-1-1 1,1 0-1,-1 0 1,1 0-1,-1 0 1,1 0-1,-1 0 1,-1 0 0,-1-2-1026,-1 1 1,1-1 0,0 0-1,0 0 1,-1 0 0,2 0 0,-1-1-1,0 0 1,0 0 0,1 0-1,-6-7 1,-3-3-2101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3:12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0 318 104,'4'4'1587,"-1"-1"0,1 1 0,0-1-1,0 0 1,1 0 0,-1 0 0,7 3 0,3 1-526,0-1-1,1 0 1,16 4 0,-19-7-994,1-1 1,-1 1 0,1-2 0,0 0 0,0-1 0,0 0 0,-1-1 0,1 0 0,20-5-1,-28 5-67,1-1-1,-1 0 0,1 0 0,-1-1 0,0 0 0,0 0 0,0 0 1,0 0-1,-1-1 0,1 0 0,-1 0 0,0 0 0,0 0 0,0-1 0,-1 0 1,0 1-1,1-1 0,-2 0 0,1-1 0,-1 1 0,1 0 0,-1-1 1,1-6-1,-1 0-29,-1 0 1,0 0 0,0 0-1,-1 0 1,-1 1 0,0-1-1,-1 0 1,0 0 0,-1 0-1,0 1 1,0 0 0,-2-1-1,1 1 1,-1 1 0,-1-1-1,-7-10 1,9 15 35,0 1 0,0-1 1,-1 0-1,0 1 0,0 0 0,-1 0 1,1 1-1,-1 0 0,0-1 0,0 2 1,-1-1-1,-7-2 0,9 4 51,-1 0 0,1 1 0,-1 0-1,1 0 1,-1 1 0,1 0 0,-1 0 0,1 0 0,-1 0 0,1 1 0,-1 0-1,1 0 1,0 0 0,-1 1 0,1 0 0,0 0 0,-8 4 0,5-1 35,0 0 0,0 0 0,1 1 0,0 0 1,0 0-1,0 0 0,1 1 0,-1 0 0,2 1 1,-1-1-1,1 1 0,0 0 0,1 0 0,0 1 1,0 0-1,-4 14 0,6-16-310,0 1-1,1 0 1,0 0 0,0 0 0,0 0-1,1 0 1,0 0 0,1 0 0,0-1-1,0 1 1,1 0 0,0 0-1,0-1 1,1 1 0,0-1 0,0 1-1,0-1 1,1 0 0,8 10-1,9-1-3128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17.8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46 76,'1'0'548,"56"-12"7968,-3-4 3979,-60 16-13827,0 1-1,0-1 0,0-1 0,0 1 1,0-1-1,0 0 0,1 0 0,-1 0 1,-6-3-1,-11-2-2089,-1 2 176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3:13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30 164,'3'-15'4144,"2"0"6967,-1 18-7126,4 8-3360,0 3-248,-1 0 0,-1 0 0,-1 0 0,0 1 0,0-1 0,3 24 0,6 96 731,-10-84-688,-1 5-111,-1 0 0,-4 0-1,-11 75 1,-50 159-40,37-189-245,2-6 10,-63 160 0,87-253-30,0 0 0,0 0 0,-1 0 1,1 0-1,0 0 0,-1 0 0,1 0 1,-1 0-1,1 0 0,-1 0 0,0 0 1,1 0-1,-1-1 0,0 1 0,0 0 0,1 0 1,-1-1-1,0 1 0,-2 0 0,-2-15 51,6-35-36,11 1-185,1 1 0,2 1 0,40-81 0,-37 88-264,2 1 1,45-62-1,-57 88 358,1 0 0,1 1 0,0 0 0,0 1-1,1 0 1,0 1 0,1 0 0,0 0 0,1 2 0,-1-1 0,26-9-1,-33 15 63,0 1 0,0 0 0,0 0-1,0 0 1,0 1 0,1 0-1,-1 0 1,0 0 0,0 1 0,0-1-1,0 1 1,0 0 0,0 1-1,0-1 1,8 5 0,-5-2 42,-1 0 1,0 1 0,0 0-1,0 0 1,-1 1-1,0 0 1,0 0-1,0 0 1,5 9-1,-3-4 116,0 2 0,-1-1 0,-1 1 0,1 0 0,-2 0 0,0 0 0,-1 1 0,0 0 0,-1 0 0,-1 0 0,2 20 0,-4-28-77,-1 0 0,1-1 0,-1 1 0,0-1 0,0 0 0,0 1 0,-1-1 0,0 0 0,0 0 0,-1 0 0,1 0 0,-1 0 0,0 0 0,0-1 0,-6 7 0,3-5 2,-1 1 1,-1-1 0,1-1 0,-1 1-1,0-1 1,0-1 0,0 0 0,-13 5-1,-12 1-315,1-1 0,-1-2 0,0-1 0,-34 1-1,16-4-2272,20-8-2534,16-1-4497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3:14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208 498 420,'4'-21'11962,"8"7"-5125,23-5-2928,-31 19-3950,-1-1 0,1-1 0,-1 1 0,0 0 0,1-1 0,-1 0 0,0 0 0,0 0 0,0 0 0,0 0 0,-1-1 0,1 1 0,0-1 0,-1 1 0,0-1 0,0 0 0,0 0 0,0 0 1,0-1-1,0 1 0,1-6 0,-1 5 62,-1 0 1,0 0 0,-1 1-1,1-1 1,-1 0 0,0 0 0,1 0-1,-2 0 1,1 0 0,0 1-1,-1-1 1,0 0 0,0 0-1,0 0 1,0 1 0,0-1-1,-1 1 1,0-1 0,0 1-1,0-1 1,0 1 0,0 0 0,-1 0-1,1 0 1,-1 0 0,0 1-1,0-1 1,0 1 0,0 0-1,0-1 1,0 1 0,-1 1-1,1-1 1,-1 0 0,0 1-1,1 0 1,-1 0 0,0 0 0,-5-1-1,0 1-5,0 0 0,0 0 0,0 1-1,0 0 1,0 1 0,1 0 0,-1 0 0,0 1-1,0 0 1,0 0 0,1 1 0,0 0 0,-1 1-1,1 0 1,0 0 0,-9 8 0,8-5 26,1 1 1,1 1-1,0-1 1,0 1-1,0 1 1,2-1-1,-1 1 1,1 0-1,0 0 1,1 1-1,0-1 0,1 1 1,-4 20-1,5-22 16,1-1 0,0 0-1,0 1 1,1 0 0,0-1-1,0 1 1,1-1-1,0 1 1,1-1 0,0 0-1,0 1 1,0-1 0,1 0-1,1 0 1,-1 0-1,1-1 1,1 1 0,8 10-1,-8-13-37,0-1-1,1 0 1,0 0-1,0 0 1,0-1-1,1 0 1,-1 0-1,1 0 1,-1-1-1,1 0 1,0 0-1,0-1 0,0 0 1,0 0-1,0-1 1,0 0-1,0 0 1,0 0-1,0-1 1,12-3-1,-3 1-18,0-1-1,0 0 1,0-1-1,-1-1 1,0-1 0,0 0-1,27-17 1,-36 19-11,0 0 1,0-1-1,0 1 1,-1-1-1,0 0 1,0 0-1,-1-1 1,1 0-1,-1 1 1,4-12-1,0-2-56,-2 0 1,8-33-1,-16 66 67,0 0 0,2 1 0,-1-1 0,2 0-1,0 1 1,0-1 0,1 0 0,1 1 0,0-1-1,1-1 1,1 1 0,8 17 0,-9-20-111,1 0 0,1 0 0,0 0 0,0-1 0,1 0 0,0-1 0,0 1 0,1-1 1,0-1-1,1 1 0,-1-1 0,1-1 0,1 0 0,-1 0 0,1-1 0,16 6 0,-21-10-221,-1 0-1,1-1 1,-1 0-1,1 0 1,-1 0-1,1 0 1,-1-1-1,1 0 1,-1 0-1,1 0 1,-1 0-1,0-1 1,1 0-1,-1 0 1,0 0-1,0 0 0,0 0 1,-1-1-1,1 0 1,-1 0-1,1 0 1,4-6-1,5-5-876,0 0-1,-1-1 1,-1 0-1,11-20 1,-7 6 63,0-1 1,-3-1-1,16-53 0,15-103-71,-15 57 2440,-18 77 766,-1 8 1661,3 3 5463,-17 70-5405,-11 18-2519,6-21-599,-10 38-72,3 0 1,3 1-1,3 1 1,2 0-1,4 0 1,2 79-1,7-25-330,-6 355-1814,-2-449 445,4-24 820,-1 0 1,1 0-1,-1 0 1,1 0-1,-1 0 1,1 0-1,-1 0 1,1 0-1,-1-1 1,0 1-1,1 0 1,-1 0-1,0 0 1,0-1-1,0 1 1,0 0-1,0-1 1,0 1-1,-1 0 1,-2-1-764,0 1 0,0-1 0,0 0 0,0 0 0,0-1 0,0 1 1,0-1-1,0 0 0,1 0 0,-8-3 0,-13-3-2812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3:17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2444 464,'14'14'4560,"-11"-11"-4455,-1 0 1,1 0 0,0-1-1,0 1 1,0-1 0,0 1-1,0-1 1,0 0 0,1 0-1,-1-1 1,1 1 0,4 1-1,10 1 701,0-1 0,-1-1 1,21 1-1,12 1-737,49 6 2232,0-4 1,1-5-1,179-20 0,-163 2-1034,119-35-1,-192 39-1114,-1-2 0,0-1 0,-1-2 0,-1-3 0,0 0 0,-2-3 0,-1-1 0,-1-2 0,53-51 0,26-35-79,50-48 86,-101 104 107,-2-3 0,-3-3 0,-3-2-1,-3-3 1,46-76 0,-18 16 380,-45 77-174,-3-1 1,-3-2 0,40-95 0,-30 34-52,87-216 296,-104 279-433,-1 0-1,-3-2 0,-3 0 1,-2-1-1,14-110 0,-18 108-268,-6 42-17,-1 0 0,1-30-1,-32 76-133,11-12 143,-1-1-1,0-1 0,-1 0 0,-1-1 0,0-2 0,-25 14 0,-136 59 25,42-24 24,404-211-76,-226 122 22,-29 18-8,1 0 0,0 1 0,0 1 0,0 0 0,1 0 0,0 1 0,14-4-1,-25 9 7,1 0-1,-1 0 1,0 1-1,0-1 0,1 0 1,-1 1-1,0-1 1,0 1-1,0-1 1,0 1-1,0 0 0,0-1 1,0 1-1,0 0 1,0 0-1,0 0 0,0 0 1,0 0-1,0 0 1,-1 0-1,1 0 0,0 0 1,-1 0-1,1 0 1,-1 0-1,1 0 1,-1 1-1,1-1 0,-1 2 1,12 41 21,-11-38-15,10 52 79,-4-18 50,1 0-1,2-1 0,2 0 1,1-1-1,23 45 0,-25-66-154,-8-14-278,0 0-1,-1 1 1,0-1-1,0 0 0,0 1 1,0-1-1,0 1 1,-1 0-1,1 0 0,-1 0 1,1 5-1,-5-7-1903,3-2 1652,-1 1 0,0-1 1,1 1-1,-1-1 0,0 0 0,0 1 0,0-1 1,1 0-1,-1 0 0,0 0 0,0 0 0,0 0 0,0 0 1,1 0-1,-1 0 0,0 0 0,0 0 0,0 0 1,1 0-1,-1 0 0,0-1 0,-1 0 0,-29-6-6269,25 5 5915,-16-4-3051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3:18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27 508,'-7'-19'22414,"7"18"-22049,0 1-137,52 22 3388,10-8-3456,1-2-1,103 5 1,-100-11-133,123 11 561,354-16 0,-534-1-546,0-1 0,0 0 1,0 0-1,0-1 1,0 0-1,-1 0 0,1-1 1,14-7-1,-24 4-1931,0 1 1,-1-1-1,0 1 1,0-1-1,-1 1 1,1 0-1,-5-6 0,5 6-536,-10-14-5317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3:19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10 2676,'5'-10'13817,"-4"11"-13556,4 14 4341,-3 89-800,-3 102-1252,-1-171-2412,-2 0 0,-1 0 1,-18 61-1,16-76-123,-1 0 1,-1 0 0,-1-1 0,-1 0 0,-14 19-1,-27 20-2069,43-50 603,0 0 0,0-1 1,-1 0-1,-14 6 0,18-10-630,0-1 0,-1 1 0,0-2-1,1 1 1,-14 1 0,4-3-2135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3:20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96 532,'-11'8'1932,"0"1"-1,0 0 1,-14 17-1,14-14-1282,2 0-1,0 1 1,0 0-1,1 0 1,-12 29-1,16-34-433,1 1 0,0 0 0,0-1-1,1 1 1,0 0 0,1 0 0,0 0 0,0 0 0,1 1-1,0-1 1,1 0 0,0 0 0,0 0 0,1 0-1,0 0 1,1 0 0,0-1 0,0 1 0,9 15 0,-10-20-134,1-1 0,-1 0 0,1 1 0,0-1 0,0 0 0,0-1 0,0 1 0,0 0 0,1-1 1,-1 0-1,1 0 0,0 0 0,0 0 0,-1 0 0,1-1 0,6 2 0,-3-2-57,0 0-1,0 0 0,1-1 0,-1 0 0,0 0 1,0-1-1,0 0 0,14-4 0,-4 0-16,-1-1 0,0 0 0,1-2 0,-2 0 0,1 0 0,-2-2 0,15-11 0,2-7 117,-1-3-1,-2 0 1,-1-2-1,-2 0 1,-1-2 0,-1-1-1,24-55 1,-36 70 1422,-16 32-118,-18 40-81,14-25-933,0 1 0,2 0 0,-6 46 0,12-59-269,1 0-1,0 0 1,1 0-1,0 1 1,2-1 0,-1 0-1,2-1 1,9 28-1,-5-21-250,1 1-1,2-1 0,0 0 1,0-1-1,2 0 0,0-1 0,2-1 1,21 22-1,-31-34-341,1 0 1,1-1-1,-1 1 0,0-1 1,1-1-1,0 1 0,0-1 1,0 0-1,0-1 0,1 0 1,14 3-1,-16-5-203,1 0-1,0 0 1,0 0 0,-1-1 0,1 0-1,0-1 1,-1 1 0,1-1-1,-1 0 1,0-1 0,0 0 0,0 0-1,0 0 1,0-1 0,8-6 0,5-5-261,-1-1 0,-1-1 0,0-1 0,-1 0 0,23-36 0,10-28 2930,-6 0 6836,-33 69-1089,-11 34-3068,-1 5-4066,1 63 783,-14 101 0,9-153-1401,-1 0 1,-1 0-1,-2 0 1,-2-1-1,-22 47 1,30-74-96,-1 0 0,0-1 1,0 1-1,0-1 0,-1 0 1,-1-1-1,1 1 0,-12 9 1,17-16 60,1-1 1,0 0-1,-1 0 1,1 1-1,0-1 0,-1 0 1,1 0-1,0 0 1,-1 1-1,1-1 1,-1 0-1,1 0 1,0 0-1,-1 0 1,1 0-1,-1 0 0,1 0 1,0 0-1,-1 0 1,1 0-1,-1 0 1,1 0-1,-1 0 1,1 0-1,0 0 0,-1 0 1,1 0-1,-1 0 1,1-1-1,0 1 1,-1 0-1,1 0 1,0 0-1,-1-1 1,1 1-1,-1-1 0,-4-17-575,8-22-167,18-21-2,2 1 1,45-81-1,-35 75 92,-11 22 229,126-240-2271,-123 244 2577,1 0 0,2 2 0,2 2 0,58-58 0,-82 89 259,0 0 0,1 0 1,0 0-1,-1 1 1,2 0-1,-1 0 0,0 1 1,13-4-1,-18 6-75,0 1 1,0-1-1,0 1 0,0 0 0,0-1 1,0 1-1,0 0 0,0 0 0,0 1 1,0-1-1,0 0 0,0 1 0,0-1 1,0 1-1,0-1 0,0 1 0,0 0 0,0 0 1,0 0-1,0 0 0,-1 0 0,1 0 1,0 1-1,-1-1 0,1 1 0,-1-1 1,0 1-1,1-1 0,-1 1 0,0 0 1,0 0-1,0-1 0,0 1 0,0 0 0,0 0 1,-1 0-1,1 3 0,2 5 12,0 1 0,-2 0 0,1 0 0,-1 0 0,-1 0 0,0 0 0,-1 0 0,0 0 0,0 0 0,-1 0 0,-1 0 0,0-1 0,0 1 0,-1-1 0,0 0 0,-1 0 0,-10 16 0,-8 10-15,-3-2-1,0 0 1,-38 35-1,42-45-114,5-10-592,-11 12-1492,20-10-5557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3:20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274 967 828,'3'-6'2329,"26"-37"8792,-2-5-5092,-22 39-5740,-1-1 1,0 1-1,0-1 0,-1 1 1,-1-1-1,1 0 1,-2 0-1,2-15 0,-3 25-281,0-1 0,0 1 0,0 0 0,0-1 0,0 1 0,-1-1 0,1 1 0,0-1 0,0 1 0,0-1 0,0 1 0,-1 0 0,1-1 0,0 1 0,0-1 0,-1 1 0,1 0 0,0-1 0,-1 1 0,1 0 0,0 0 0,-1-1 0,1 1 0,0 0 0,-1 0 0,1-1 0,-1 1 0,1 0 0,-1 0 0,1 0 0,0 0 0,-1-1 0,1 1 0,-1 0 0,1 0 0,-1 0 0,-25 4 125,-21 16-41,25-5-62,0 0 0,1 2 0,1 0 0,0 1 1,1 1-1,1 1 0,1 1 0,1 0 0,1 1 0,1 1 0,1 0 0,0 1 0,2 0 0,1 1 0,-12 47 1,21-70-6,0 1 1,1-1 0,-1 0 0,0 1 0,1-1 0,0 1 0,-1 0 0,1-1-1,0 1 1,0-1 0,1 1 0,-1-1 0,0 1 0,1-1 0,0 1-1,-1-1 1,1 1 0,0-1 0,0 0 0,1 1 0,-1-1 0,0 0 0,1 0-1,-1 0 1,1 0 0,0 0 0,-1 0 0,1 0 0,0-1 0,0 1 0,3 1-1,0-2 5,-1 1-1,1-1 0,0 0 0,0 0 0,0-1 1,-1 1-1,1-1 0,0 0 0,0 0 0,0-1 0,0 0 1,0 0-1,0 0 0,-1 0 0,9-4 0,20-9 105,0-2-1,-1-1 0,-1-1 0,0-2 1,-2-1-1,0-2 0,-2 0 1,0-2-1,28-35 0,23-35-252,89-140-1,61-145-1001,-122 197 914,-98 169 266,22-36 131,-28 47-127,0 0 0,0 0 0,1 0 0,-1 0 0,1 0 0,-1 1-1,1-1 1,0 1 0,0 0 0,0 0 0,5-2 0,-7 4-43,-1 0-1,1 0 1,-1 0 0,1 0 0,0 0 0,-1 1-1,1-1 1,-1 0 0,1 0 0,-1 1 0,0-1-1,1 0 1,-1 1 0,1-1 0,-1 1 0,0-1-1,1 0 1,-1 1 0,0-1 0,1 1 0,-1-1-1,0 1 1,1-1 0,-1 1 0,0-1 0,0 1-1,0-1 1,0 1 0,0 0 0,0-1 0,1 1-1,-1-1 1,0 1 0,0-1 0,-1 1 0,1 0-1,0-1 1,0 1 0,0-1 0,0 1 0,0-1-1,-1 1 1,1 0 0,-5 28 320,5-28-325,-12 39 104,-2 0 0,-1-1 0,-3 0 0,-1-2 0,-40 61 0,-7 13-715,40-63 46,-85 167-6762,90-167-212,-15 52 0,28-71 4024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3:21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1220 1896,'41'-46'5831,"66"-97"1,-90 117-4750,-2-2 0,0 0 0,-2 0 0,-1-1 0,12-50 0,-23 77-1005,-1 1-1,1 0 1,-1-1 0,1 1-1,-1 0 1,0-1 0,0 1-1,0-1 1,0 1 0,0 0-1,0-1 1,0 1 0,0-1-1,-1 1 1,1 0-1,0-1 1,-1 1 0,1 0-1,-1-1 1,0 1 0,1 0-1,-1 0 1,0 0 0,0 0-1,1-1 1,-3 0-1,2 1-28,-1 0 0,0 1 0,0-1-1,0 0 1,0 1 0,0-1 0,-1 1-1,1 0 1,0 0 0,0 0 0,0 0-1,0 0 1,0 0 0,0 0-1,-3 1 1,-9 3 0,0 0 0,0 1 0,-23 10 0,16-3-42,1 1 0,0 0 0,1 2-1,0 0 1,1 1 0,1 0 0,0 2 0,2 0-1,0 1 1,1 0 0,1 1 0,0 1 0,-14 33-1,25-49-6,0 0 0,0 0-1,1 0 1,0 0-1,0 0 1,0 1-1,0-1 1,1 0-1,0 1 1,0-1-1,0 0 1,3 11-1,-2-14 5,0 1-1,1 0 1,-1-1 0,1 1-1,0-1 1,0 0-1,0 1 1,0-1-1,0 0 1,0 0-1,0-1 1,1 1 0,-1 0-1,1-1 1,-1 1-1,1-1 1,0 0-1,-1 0 1,1 0-1,0 0 1,0 0-1,0-1 1,0 1 0,4-1-1,15 2 8,0-1 1,-1 0-1,1-2 0,0-1 0,-1-1 1,1 0-1,-1-2 0,0 0 0,0-2 1,-1 0-1,0-1 0,0-1 0,-1-1 1,32-21-1,-32 18-21,-1-1 1,0 0 0,-1-1-1,-1-1 1,0-1-1,-1 0 1,-1-1 0,-1 0-1,0-1 1,-1-1-1,-2 0 1,0 0 0,14-43-1,-23 62 18,-1 1 1,0 0-1,0 0 1,0 0-1,0 0 0,0 0 1,0-1-1,1 1 0,-1 0 1,0 0-1,0 0 0,0 0 1,0-1-1,0 1 1,0 0-1,0 0 0,0 0 1,0-1-1,0 1 0,0 0 1,0 0-1,0 0 0,0-1 1,0 1-1,0 0 1,0 0-1,0 0 0,0-1 1,0 1-1,0 0 0,0 0 1,-1 0-1,1-1 0,0 1 1,0 0-1,0 0 1,0 0-1,0 0 0,0 0 1,-1-1-1,1 1 0,0 0 1,0 0-1,0 0 0,0 0 1,-1 0-1,1 0 1,0 0-1,0 0 0,0 0 1,-1 0-1,-11 7 237,-12 16 99,9-1-18,1 1 0,1 1 0,0 0-1,2 1 1,-13 45 0,18-50-178,2 0 0,0 0 1,1 1-1,1-1 0,1 1 0,0-1 0,2 1 1,4 25-1,-5-40-190,2 0 0,-1 0 0,1 0 1,0 0-1,0 0 0,1 0 0,-1-1 0,1 1 1,1-1-1,-1 0 0,1 0 0,0 0 0,0 0 1,9 8-1,-10-11-99,1 1-1,0-1 1,0 0 0,0-1 0,-1 1 0,2-1 0,-1 0-1,0 1 1,0-2 0,0 1 0,0 0 0,1-1 0,-1 0 0,0 0-1,0 0 1,1-1 0,-1 1 0,0-1 0,0 0 0,0 0-1,0-1 1,7-2 0,5-4-564,0 0-1,0-2 1,-1 0-1,0 0 1,-1-1-1,0-1 1,-1-1-1,0 0 1,17-23-1,10-18-1748,40-71-1,-70 108 2092,76-127-1986,181-290-1470,-206 345 5205,82-89-1,-67 97 3080,4 4 3682,-73 72-5527,-7 8-909,-9 17-219,-21 27-585,-41 54 711,-102 198-1,-24 128 329,98-223-1628,-15 36-265,179-493-27145,-53 205 23290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3:22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1808,'-2'1'673,"0"1"0,1-1 1,-1 1-1,1 0 0,-1-1 0,1 1 0,0 0 0,-1 0 1,1 0-1,0 0 0,0 0 0,1 0 0,-1 0 0,0 0 0,1 1 1,-1-1-1,1 0 0,0 0 0,-1 0 0,1 1 0,1 3 1,0-2-178,0 0 1,0-1 0,1 1 0,-1 0 0,1-1 0,0 0 0,0 1 0,0-1-1,0 0 1,1 0 0,4 5 0,3 1-166,-1-1 1,2 0-1,-1 0 0,1-1 0,0-1 1,21 9-1,17 3-801,1-2 0,1-3-1,64 9 1,-108-21-517,1 0 0,0-1 0,0 0-1,0-1 1,14-2 0,36-14-9994,-42 11 7315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3:22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132 153 1724,'6'25'9999,"9"-9"-3603,-11-13-5863,1-1-1,-1-1 0,1 1 0,-1 0 0,1-1 0,-1 0 0,1 0 0,-1-1 1,8 1-1,9-1-544,0-1 0,0-1 0,27-5 0,-43 6 355,18-3-359,-1-1 0,0-1 0,-1-1 1,27-12-1,-42 16-25,0 0 0,0 0 0,-1-1 0,1 0 0,-1 0 0,0-1 0,0 1 0,6-8 0,-9 9 0,0 0 0,0 0-1,-1 0 1,1 0 0,-1-1 0,1 1 0,-1 0 0,0-1-1,0 1 1,-1-1 0,1 1 0,-1-1 0,1 1-1,-1-1 1,0 1 0,-1-1 0,0-3 0,1 5 26,0-1-1,-1 1 1,1 0 0,-1 0 0,0 0-1,0-1 1,1 1 0,-1 0 0,-1 0 0,1 0-1,0 0 1,0 0 0,-1 1 0,1-1-1,-1 0 1,0 1 0,1-1 0,-1 1 0,0-1-1,0 1 1,-3-2 0,1 2 12,0 0 0,0 0 0,0 0 0,0 0 0,0 0 0,0 1 0,0-1 0,0 1 0,-1 1 0,1-1 0,-5 1 0,-1 1 69,-1 1 0,1-1 1,-1 2-1,1 0 0,0 0 1,0 0-1,1 2 0,-13 7 1,-9 15 508,1 1-1,1 2 1,1 1 0,2 1 0,2 1 0,1 1 0,1 1 0,3 0-1,-17 43 1,21-44-361,2 2-1,1-1 1,2 1 0,2 1-1,-7 70 1,15-103-369,0 1 1,1 0 0,0-1-1,0 1 1,0-1 0,0 1-1,1-1 1,0 1 0,0-1-1,1 0 1,3 6 0,-6-10-72,1 0 1,0 0-1,-1 0 1,1 0 0,0 0-1,0 0 1,0 0-1,0 0 1,0-1 0,0 1-1,0 0 1,0-1-1,0 1 1,1 0 0,-1-1-1,0 1 1,0-1-1,1 0 1,-1 1 0,2-1-1,-1 0-261,0-1 0,0 1 0,0-1 0,-1 0-1,1 1 1,0-1 0,-1 0 0,1 0 0,-1 0 0,1 0 0,-1-1 0,1 1-1,-1 0 1,0 0 0,0-1 0,1 1 0,-1-1 0,0 1 0,1-3 0,11-27-7525,-8 13 4149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18.2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45 1780,'7'-5'15033,"23"-14"-9899,-11 13-4671,-1 2 0,1 0-1,0 2 1,31-2 0,-42 4-793,0 0 0,-1 0 0,1 1 0,-1 0-1,1 1 1,-1 0 0,0 0 0,0 0 0,0 1 0,0 0 0,0 0 0,0 1 0,-1 0 0,10 7 0,-1 1-3011,-11-10 2316,-1 0 0,0 1-1,0-1 1,-1 1 0,1-1 0,0 1-1,-1 0 1,0 0 0,4 6 0,-1 4-2280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3:25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6 196,'10'-2'18512,"3"3"-15042,10 1-3578,4 1 992,84-8 1661,-65 2-1989,0 1 1,49 6-1,335 65 1202,-81-10-5166,-341-58 3241,22 1-3469,-29-3 3330,0 1 1,0 0-1,-1 0 1,1-1-1,0 1 1,-1 0-1,1-1 1,0 1-1,-1-1 1,1 1-1,0-1 1,-1 1-1,1-1 1,-1 1-1,1-1 1,-1 0-1,1 1 1,-1-1-1,0 0 1,1 1-1,-1-1 1,0 0-1,1 1 1,-1-1-1,0 0 1,0 0-1,0 0 1,0 1-1,0-1 1,0 0-1,0 0 1,0-1-1,-15-11-9091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3:26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 3 1904,'1'0'434,"-1"0"-1,1-1 1,0 1-1,0 0 1,0-1-1,0 1 1,0 0-1,0 0 1,0 0-1,0 0 1,0 0 0,0 0-1,0 0 1,0 0-1,0 1 1,0-1-1,0 0 1,0 0-1,0 1 1,0-1-1,0 1 1,-1-1-1,1 1 1,0-1-1,1 2 1,16 25 5096,-15-17-4732,0-1 0,-1 1 1,0 0-1,2 14 0,-4 6-290,-1-1 0,-2 0 1,-1 1-1,0-1 1,-3-1-1,0 1 0,-2-1 1,-1 0-1,-21 41 0,9-26-1056,-3-1-1,-1-1 1,-2-1 0,-2-2-1,-36 37 1,62-71-307,0-1 0,0 1 0,0-1 0,-1 1 0,1-1 0,-10 4 0,9-5-992,1 0 1,-1-1-1,1 0 0,-1 0 0,0 0 0,1 0 0,-9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3:26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30 2156,'9'-10'4894,"10"-7"7092,-19 17-11753,1 0 1,0-1 0,-1 1 0,1 0-1,0-1 1,-1 1 0,1 0 0,0 0 0,-1 0-1,1 0 1,0 0 0,-1 0 0,1 0 0,0 0-1,-1 0 1,1 0 0,0 0 0,-1 0-1,1 1 1,0-1 0,-1 0 0,1 0 0,0 1-1,-1-1 1,1 0 0,-1 1 0,1-1 0,-1 0-1,2 2 1,1 1 10,0 1 0,0 0-1,-1 0 1,1 0 0,-1 0 0,0 0 0,0 0 0,0 1-1,-1-1 1,1 1 0,-1-1 0,0 1 0,-1-1-1,1 1 1,-1 0 0,0 0 0,0-1 0,0 1-1,-2 7 1,-2 14-163,-1 0 0,-12 35 0,6-22 262,-30 110 17,-30 135-1342,62-260-756,-4-16-3514,11-8 4519,1-1 0,-1 1 0,1 0 0,-1-1 0,1 0 0,0 1 0,-1-1 0,1 0 0,0 1 0,-1-1 0,1 0 0,0 0 0,0 0 0,0 0 0,0-1 0,0 1 0,0 0-1,0 0 1,0 0 0,0-1 0,1 1 0,-1-1 0,1 1 0,-1-2 0,-2-3-2768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3:27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42 169 1040,'2'-4'1612,"0"1"0,-1-1 0,1 1 0,1-1 0,-1 1 0,0 0 0,1 0 0,5-5-1,31-19 3290,-12 14-5775,41-14 0,-31 14 2000,-36 12-1126,25-10 18,1 1 0,0 1-1,0 1 1,41-6 0,-66 13-1,0 1 0,1 0 1,-1 0-1,0 0 0,0 0 0,0 0 0,0 1 0,0-1 0,0 1 1,0-1-1,0 1 0,0 0 0,0 0 0,-1-1 0,1 1 0,0 0 1,0 1-1,-1-1 0,1 0 0,-1 1 0,1-1 0,-1 0 0,1 1 1,-1 0-1,0-1 0,0 1 0,0 0 0,0 0 0,0-1 0,0 1 1,0 0-1,0 0 0,-1 0 0,1 0 0,-1 0 0,0 0 0,1 0 0,-1 0 1,0 0-1,0 1 0,-1-1 0,1 0 0,-1 2 0,1 6 76,-2 0-1,1-1 0,-1 0 1,-1 1-1,1-1 0,-2 0 0,1 0 1,-6 9-1,-5 4 92,-1-1 0,0-1 0,-2-1 0,-27 26 0,-86 64 692,-1 2 291,123-102-1054,0 0 1,1 0-1,0 1 1,1 0-1,0 0 1,1 0-1,-1 1 1,2 0-1,0 0 1,0 0-1,-2 14 1,5-20-72,0-1 0,0 1 1,0 0-1,1-1 0,0 1 0,-1 0 0,2-1 1,-1 1-1,1 0 0,-1-1 0,1 1 1,0 0-1,1-1 0,-1 0 0,1 1 0,0-1 1,0 0-1,0 0 0,1 0 0,0 0 1,-1 0-1,1 0 0,0-1 0,1 0 0,-1 1 1,1-1-1,-1 0 0,1-1 0,0 1 1,7 3-1,-3-3-50,1-1 0,-1 0 0,1 0-1,0-1 1,0 0 0,-1 0 0,1-1 0,0 0 0,0 0 0,17-4 0,-6 0-191,-1-1 0,1-1 0,30-13-1,-29 10-328,0-1 0,-1-1-1,30-23 1,-39 25-917,-1 0 0,1-1-1,-2-1 1,10-12 0,21-23-11708,-31 38 10293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3:27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124 332 104,'-19'11'19334,"19"-9"-18980,1 0 1,-1 0-1,0-1 0,0 1 1,1 0-1,-1 0 1,1 0-1,-1-1 1,1 1-1,0 0 0,0 0 1,1 1-1,0 2-346,1-1 0,0 0 0,0 0 0,0 0 0,1 0 0,-1-1 0,1 1 0,0-1 0,8 5 0,-2-4-6,1-1 0,-1 0 0,1-1 0,0 0 0,0 0-1,0-1 1,0-1 0,0 0 0,0 0 0,0-1 0,0-1 0,-1 0 0,1 0 0,0-1 0,-1 0 0,0-1 0,1 0 0,-1-1-1,-1 0 1,1-1 0,-1 0 0,0 0 0,0-1 0,-1 0 0,0 0 0,0-1 0,-1 0 0,0 0 0,0-1 0,-1 0 0,0 0-1,0-1 1,-1 0 0,-1 0 0,8-21 0,-7 15-107,-1 0-1,0 0 0,-1 0 1,0-1-1,-2 0 0,0-19 0,-1 32 94,0-1 0,0 1 0,-1-1-1,0 1 1,0 0 0,0-1 0,0 1-1,-1 0 1,0 0 0,0 0-1,0 0 1,0 0 0,-1 0 0,1 1-1,-1-1 1,0 1 0,0 0 0,0 0-1,-1 0 1,1 0 0,-1 0-1,1 1 1,-1-1 0,0 1 0,0 0-1,0 0 1,-8-2 0,-3 0 17,-1 1 1,1 1-1,-1 0 1,0 1-1,1 1 0,-1 0 1,0 1-1,1 0 1,-1 2-1,1 0 1,-1 1-1,1 0 1,-20 9-1,21-7 8,0 0 0,0 1 0,1 0 0,0 1 0,0 0 0,1 2 0,0-1 0,1 1 0,0 1 0,1 0 0,0 0 0,0 1 0,-14 25 0,22-32-243,-1 0 0,1 0 0,0 0 0,1 0 1,-1 0-1,1 0 0,0 0 0,0 1 0,1-1 0,0 0 0,0 1 1,0-1-1,1 9 0,0-11-349,0 0 0,0-1 0,0 1 0,0 0 0,0 0 0,1-1-1,-1 1 1,1-1 0,0 1 0,3 3 0,-3-3-361,1-1 1,0 0-1,-1 0 0,1 0 0,0-1 1,0 1-1,0-1 0,0 1 0,0-1 0,7 2 1,3-1-1941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3:28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184 142 2268,'4'3'10153,"0"7"-3809,3 19-1426,-5-22-4706,-1 0 1,1 0 0,0 0-1,0-1 1,7 14-1,-5-17-177,0 1 1,0-1-1,1 0 0,-1 0 0,1 0 0,-1 0 0,1-1 0,0 0 0,0 0 1,0 0-1,1-1 0,-1 1 0,0-1 0,0 0 0,1-1 0,-1 0 1,1 1-1,-1-2 0,7 0 0,2 0-40,-1 0 0,1-1 1,-1-1-1,0-1 0,0 1 0,19-10 1,-25 9 6,0 0 0,0-1 0,-1 0 0,0 0 0,0-1 0,-1 0 0,1 1 0,-1-2 0,0 1 0,-1-1 0,1 0 0,-1 0 0,4-11 1,-6 13-2,0 1 1,0 0-1,0-1 1,-1 1 0,0-1-1,0 1 1,0-1-1,-1 1 1,1-1-1,-1 0 1,0 1 0,-1-1-1,1 0 1,-1 1-1,0-1 1,0 0 0,0 1-1,0 0 1,-1-1-1,0 1 1,0 0 0,0 0-1,-1 0 1,-4-6-1,3 6-1,-1 0 0,0 1-1,0-1 1,0 1 0,0 0-1,0 1 1,-1-1 0,1 1-1,-1 0 1,0 1 0,1-1-1,-1 1 1,0 0 0,0 1-1,0-1 1,0 1 0,0 0-1,0 1 1,0-1 0,-6 3-1,-1-1-4,0 1-1,1 0 1,0 1 0,-1 0-1,1 1 1,1 0-1,-1 1 1,-13 9-1,-46 46-563,7 6-3793,-35 32-10521,75-78 11293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3:28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66 3304,'-4'-22'13451,"8"13"-6596,-2 9-6615,1 0-1,-1 0 1,0 0 0,1 0-1,-1 1 1,1-1 0,-1 1-1,0-1 1,1 1 0,-1 0-1,3 1 1,8 3-164,20 4 252,-1-1-1,1-2 1,1-1-1,37 0 0,138-7-335,-141 0 3,21 2-517,72-4-1754,-133 1-343,46-9-1,-55 5 144,-18 6 2136,0 1 0,0-1 1,0 0-1,0 1 0,0-1 1,0 0-1,0 1 1,-1-1-1,1 0 0,0 0 1,0 0-1,-1 0 0,1 0 1,0 0-1,-1 0 1,1 0-1,-1 0 0,0 0 1,1 0-1,-1-1 1,0 1-1,0 0 0,1 0 1,-1 0-1,0 0 0,0 0 1,0-1-1,-1 1 1,1 0-1,0 0 0,0 0 1,-1 0-1,1 0 1,0 0-1,-1-1 0,1 1 1,-2-1-1,-3-8-2159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3:29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388 10 2124,'11'-9'11211,"-5"18"-4260,-3 23-2689,-8-9-3528,-1-1 0,-1 0 0,0 0 0,-2-1 0,-19 35 0,13-32-746,0-1 0,-2 0 0,-1-1 0,0-1-1,-2-1 1,0-1 0,-34 26 0,36-32-1795,-1 0 0,-33 17 0,20-18-4635,-4-3-4696,25-7 7456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3:29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24 900,'0'-1'489,"0"0"0,0 0 0,0 0 0,1 0-1,-1 0 1,0 0 0,0 0 0,1 0 0,-1 0 0,1 0 0,-1 0-1,1 0 1,-1 1 0,1-1 0,-1 0 0,1 0 0,0 1 0,-1-1-1,1 0 1,0 1 0,0-1 0,0 0 0,0 1 0,-1-1 0,1 1-1,0 0 1,0-1 0,0 1 0,0 0 0,0-1 0,0 1 0,0 0-1,1 0 1,-1 0-308,1 1-1,-1 0 1,0-1-1,0 1 1,0 0-1,0 0 1,0 0-1,0 0 1,-1 0-1,1 0 1,0 0 0,0 0-1,-1 0 1,1 0-1,0 0 1,-1 1-1,1-1 1,-1 0-1,0 0 1,1 1-1,-1-1 1,0 0-1,0 0 1,0 1-1,0 1 1,1 23 384,-2 1 0,0-1 0,-2 0-1,-1 0 1,-1 0 0,-1-1 0,-2 1 0,-19 45 0,-13 13-751,-55 88-1,86-157 106,-9 12-633,13-20-160,0 0 0,1 0 1,0 0-1,0 0 0,0 1 1,-4 13-1,32-16-16285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3:29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17 227 168,'4'-41'11586,"7"4"-4634,-7 29-6234,0 0 1,0 1-1,1-1 1,-1 1-1,2 0 0,9-10 1,-6 8-732,0 1 0,1 1 0,0 0 0,0 0 0,1 1 0,-1 0 0,1 1 0,1 0 0,-1 1 0,1 0 0,12-2 0,-4 2 134,0 1 0,36-2-1,-51 5-75,0-1 0,0 1 0,0 1-1,0-1 1,0 1 0,0 0-1,0 0 1,-1 0 0,1 1 0,0-1-1,-1 1 1,1 0 0,-1 1-1,0-1 1,0 1 0,0 0 0,5 4-1,-7-5-7,0 1-1,-1-1 0,0 1 0,0 0 1,0-1-1,0 1 0,0 0 1,0 0-1,-1 0 0,1 0 1,-1-1-1,0 1 0,0 0 1,0 0-1,0 0 0,0 0 0,-1 0 1,1 0-1,-1 0 0,0-1 1,0 1-1,0 0 0,0 0 1,0-1-1,-1 1 0,1-1 1,-1 1-1,-2 1 0,-6 11 119,-1-1 0,0-1 0,-18 17-1,22-23-84,-102 92 399,77-74-455,2 2-1,1 1 0,1 1 1,1 2-1,-29 44 0,54-73-15,1 0 0,-1 0 1,1 0-1,0 0 0,0 0 0,0 0 0,0 0 0,0 0 0,1 1 1,-1-1-1,1 0 0,-1 0 0,1 1 0,0-1 0,0 0 0,0 1 1,0-1-1,0 0 0,1 3 0,0-4 2,0 0 1,0 1-1,0-1 1,0 0-1,0 0 0,0 0 1,0 0-1,0-1 1,0 1-1,1 0 0,-1 0 1,0-1-1,0 1 0,1-1 1,-1 1-1,1-1 1,-1 1-1,0-1 0,1 0 1,-1 0-1,1 0 1,1 0-1,12 0 7,1-1 0,-1 0 0,1-1-1,19-6 1,-23 5-12,36-5-302,0 1-1,71 0 1,27 9-4240,-6-5-9468,-129 3 12300,7 0-1588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14.4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 1260,'5'13'2596,"7"11"7641,-11-24-9965,-1 1 0,0-1-1,1 1 1,-1-1-1,0 0 1,1 1-1,-1-1 1,1 0-1,-1 1 1,1-1 0,-1 0-1,1 0 1,-1 1-1,1-1 1,-1 0-1,1 0 1,-1 0-1,1 0 1,-1 0 0,1 0-1,-1 0 1,1 0-1,-1 0 1,1 0-1,-1 0 1,1 0-1,-1 0 1,1 0 0,-1 0-1,1 0 1,-1-1-1,1 1 1,-1 0-1,1 0 1,0-1 0,24-17-5930,10-6-8072,-24 20 9948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18.5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 1 1260,'-12'4'3337,"-12"12"17433,48-13-21397,31 1 384,110 5-426,-57-14-7247,-46-7-2853,-46 5 7110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3:30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222 513 976,'-7'10'22513,"34"0"-21044,-3-8-1387,0-1 1,-1-1-1,1-2 0,0 0 0,-1-1 0,0-2 0,1 0 0,33-13 1,-43 12-138,1 0 0,-1-1 1,-1-1-1,1 0 1,-1-1-1,-1 0 0,0-1 1,0 0-1,-1-1 0,0-1 1,-1 0-1,0 0 1,-1 0-1,8-15 0,-5 4-299,-1 0-1,0-1 1,8-30-1,-16 43 245,0-1 0,-1 1 0,0-1 0,-1 0 0,0 0 0,-1 0 1,0 1-1,-1-1 0,-2-15 0,2 23 115,0 0 1,-1 0-1,1 0 1,-1 0-1,1 0 0,-1 0 1,0 1-1,-1-1 1,1 1-1,-1-1 1,1 1-1,-1 0 1,0 0-1,0 0 1,-1 0-1,1 1 0,-6-4 1,3 2 47,-1 1 0,0 1 0,0-1 0,0 1 0,-1 0 1,1 1-1,0-1 0,-1 1 0,-9 1 0,-1 0 135,1 1 0,0 0 0,0 2 0,0 0 0,0 1 0,1 1 0,-32 13 0,6 4 206,0 2 0,2 2 0,-57 47 1,33-17-1671,-64 73 1,114-113 488,3 3-3951,10-18 4416,1-1 0,0 1 1,-1 0-1,1 0 1,0 0-1,0 0 1,0 0-1,0 0 1,0-1-1,0 1 1,0 0-1,0 0 0,0 0 1,0 0-1,0 0 1,1 0-1,-1-1 1,0 1-1,1 0 1,-1 0-1,1 0 1,-1-1-1,1 1 0,-1 0 1,1 0-1,-1-1 1,1 1-1,-1 0 1,1-1-1,0 1 1,0-1-1,-1 1 1,1-1-1,0 1 0,0-1 1,-1 0-1,1 1 1,0-1-1,0 0 1,0 0-1,0 1 1,0-1-1,0 0 1,1 0-1,15 4-3099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5:03:30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192 375 1880,'-2'0'840,"0"0"-1,0 0 1,0 0-1,0 1 1,0-1-1,0 1 1,0-1-1,1 1 0,-1 0 1,0 0-1,0 0 1,1 0-1,-1 0 1,1 0-1,-1 0 1,1 1-1,-1-1 1,1 1-1,0-1 1,0 1-1,-1-1 1,0 3-1,2-3-579,0 0-1,0 0 1,0-1-1,0 1 1,0 0-1,0 0 0,0-1 1,0 1-1,0 0 1,0-1-1,0 1 1,1 0-1,-1-1 1,0 1-1,1 0 1,-1-1-1,0 1 1,1 0-1,-1-1 1,1 1-1,0 0 1,24 13 570,-2-9-810,1 0 1,0-2-1,-1-1 1,1-1-1,0-1 1,0 0-1,0-2 1,0-1-1,-1-1 1,1-1-1,-1-1 1,34-14-1,-48 15-85,0 0-1,-1 0 1,1-1-1,-1-1 1,0 1 0,-1-1-1,0 0 1,0-1-1,0 0 1,-1 0-1,0 0 1,-1-1 0,1 0-1,-2 0 1,1 0-1,-1 0 1,-1-1-1,0 0 1,0 0 0,-1 0-1,0 0 1,0-16-1,-1 18 77,0 1 0,-1-1 0,0 1-1,-1-1 1,0 0 0,0 1 0,0-1 0,-1 1-1,0 0 1,-1-1 0,0 1 0,0 0 0,0 0-1,-1 1 1,0-1 0,0 1 0,0 0 0,-1 0-1,0 0 1,0 0 0,-1 1 0,0 0 0,0 0 0,0 1-1,0 0 1,-1 0 0,1 0 0,-1 1 0,0 0-1,-11-4 1,5 4 92,0 0 0,0 1-1,-1 0 1,1 1 0,-1 1 0,1 0-1,0 1 1,-1 0 0,1 1 0,0 0-1,0 1 1,-22 8 0,18-4-276,0 1 0,1 0-1,-1 2 1,2 0 0,-1 0 0,1 1 0,1 1 0,-21 22-1,-19 14-4666,40-38 1681,-1-1-1,0 0 1,-1-1 0,-18 7-1,8-5-831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19.5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522 66 240,'1'-3'1039,"-1"-1"0,0 1 0,0-1 1,-1 1-1,1-1 0,-1 1 0,0 0 0,0-1 0,0 1 0,-2-4 0,2 5-822,0 1-1,-1-1 1,1 0-1,-1 1 1,0 0-1,1-1 0,-1 1 1,0 0-1,0 0 1,0 0-1,0 0 1,0 0-1,0 0 0,0 1 1,0-1-1,0 1 1,-5-1-1,-11-1 238,1 0-1,-1 2 1,0 0-1,0 1 1,0 0-1,0 2 1,1 0-1,-1 1 1,-26 10-1,27-9-338,1 2 0,1 0-1,-1 1 1,1 1 0,0 0 0,1 1-1,0 1 1,1 0 0,-23 25 0,31-30-115,1 0 0,-1 0 0,1 1 0,1-1 0,0 1 0,0 0 0,0 1 0,0-1 0,1 0 0,-1 8 0,3-12-1,-1-1 0,1 1 0,0-1 0,0 0 0,0 1 0,0-1 0,0 1 0,0-1 0,1 1 0,-1-1 0,1 0 0,0 1 0,-1-1 0,1 0 0,0 0 0,1 1 0,-1-1 0,0 0 0,1 0 0,-1 0 0,1-1 0,-1 1 0,1 0 0,0 0 0,0-1 0,0 1 0,0-1 0,0 0 0,0 1 0,0-1 0,0 0 0,0 0 0,1 0 0,2 0 0,14 3-11,-1-1 0,1-1 0,-1-1 0,1 0 0,0-1 0,-1-1 0,1-1 0,33-8 0,-17 1-214,0-1 0,0-2-1,53-26 1,-72 29-114,0 0-1,0-1 1,-1-1 0,-1-1-1,14-13 1,-23 21 217,-1 0 0,1-1-1,-1 1 1,0-1 0,-1 0 0,1 0 0,-1-1 0,0 1 0,0-1 0,-1 0 0,1 1 0,-1-1 0,-1 0 0,1 0-1,-1-1 1,0 1 0,0 0 0,-1-9 0,0 14 140,0 0-1,1 1 1,-1-1-1,0 0 1,0 0-1,0 0 1,-1 1-1,1-1 1,0 0-1,0 0 1,0 1-1,0-1 0,-1 0 1,1 0-1,0 1 1,-1-1-1,1 0 1,0 1-1,-1-1 1,1 1-1,-1-1 1,1 0-1,-1 1 1,0-1-1,1 1 1,-1-1-1,1 1 1,-1-1-1,0 1 1,1 0-1,-1-1 1,0 1-1,0 0 1,1 0-1,-1-1 1,0 1-1,0 0 1,1 0-1,-1 0 1,0 0-1,0 0 1,0 0-1,1 0 1,-1 0-1,0 0 1,0 1-1,1-1 1,-1 0-1,0 0 1,0 1-1,1-1 1,-1 0-1,0 1 1,1-1-1,-1 1 1,0-1-1,1 1 1,-1-1-1,1 1 1,-1-1-1,1 1 1,-1 0-1,-4 3 66,0 0 0,1 1-1,0 0 1,0-1 0,0 1 0,-4 8 0,-21 52 831,3 3 0,-31 131 0,43-149-612,-21 89 554,-42 141 286,74-270-1137,-1 8 30,-2 0 0,-1 0 0,0-1-1,-1 1 1,-16 23 0,21-36-27,0-1 0,-1 0-1,0 0 1,0 0 0,0-1 0,0 0 0,-1 1-1,1-1 1,-1-1 0,0 1 0,0-1 0,0 0-1,0 0 1,0 0 0,0 0 0,-1-1 0,1 0-1,0 0 1,-1-1 0,1 0 0,-1 0-1,1 0 1,-11-2 0,7 1-12,0 0-1,0-1 1,0 0-1,0-1 1,0 0 0,0 0-1,1-1 1,-1 0-1,1 0 1,0-1 0,1 0-1,-9-7 1,11 7 0,0 0-1,1 0 1,0 0 0,0 0 0,0 0 0,1-1 0,0 0 0,0 0 0,0 0-1,0 0 1,1 0 0,0 0 0,1-1 0,-1 1 0,1-1 0,0 1 0,1-12-1,0-8-45,2 1-1,1-1 0,1 1 1,0 0-1,3 0 0,0 1 1,1-1-1,1 2 1,1-1-1,18-28 0,-10 24-368,1 0-1,2 1 1,0 2-1,2 0 1,1 1 0,1 1-1,37-26 1,-8 6-6359,-21 13-1948,-26 21 5581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19.9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134 10 1896,'1'-1'469,"-1"0"1,1 1-1,-1-1 0,1 0 0,0 1 1,-1-1-1,1 1 0,0-1 0,-1 1 0,1-1 1,0 1-1,0-1 0,-1 1 0,1 0 1,0-1-1,0 1 0,0 0 0,0 0 0,0-1 1,-1 1-1,1 0 0,0 0 0,0 0 1,0 0-1,0 0 0,0 1 0,0-1 0,-1 0 1,1 0-1,1 1 0,-1 0-149,0 0-1,0 1 1,0-1-1,0 0 1,0 1-1,-1-1 1,1 1-1,0-1 1,-1 1-1,1-1 0,-1 1 1,0-1-1,0 1 1,1-1-1,-1 3 1,0 6-44,0 0 1,0 1-1,-1-1 0,-2 14 0,-92 380 3389,64-287-3313,-6 35-1170,36-139-1552,20-42-12437,-13 18 9475,1-2 1879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20.3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1 430 1952,'0'2'528,"0"-1"-1,0 0 0,0 1 1,0-1-1,1 0 1,-1 0-1,1 1 0,-1-1 1,1 0-1,-1 0 0,1 0 1,0 0-1,-1 0 1,1 0-1,1 1 0,19 14 3749,30 5-1241,-42-18-2240,4 1-670,1-1-1,-1 0 1,1-1 0,-1 0 0,1-1 0,-1-1 0,1 0 0,0 0 0,-1-2 0,1 0 0,-1 0-1,1-1 1,-1-1 0,25-10 0,-29 10-433,0 0 0,0-1-1,-1 0 1,1-1 0,-1 0 0,0 0 0,-1-1-1,1 0 1,-1 0 0,-1 0 0,1-1 0,-1 0-1,-1-1 1,0 1 0,0-1 0,0 0-1,-1 0 1,0 0 0,-1-1 0,4-16 0,-5 12-281,-1 1 0,0-1 1,0 0-1,-1 0 0,-1 0 1,-1 0-1,0 0 0,0 1 1,-1-1-1,-1 1 0,-1 0 1,0 0-1,0 0 1,-12-20-1,13 27 646,-1 0-1,1-1 1,-1 1 0,-1 1-1,1-1 1,-1 1-1,0 0 1,0 0 0,0 1-1,-1 0 1,1 0 0,-1 0-1,0 1 1,0 0 0,-1 0-1,1 1 1,0 0 0,-1 0-1,1 1 1,-1 0 0,0 0-1,0 1 1,1 0 0,-1 0-1,0 1 1,1 0 0,-11 2-1,10 0 41,0-1 0,0 1-1,0 1 1,0-1-1,1 1 1,-1 1 0,1-1-1,0 1 1,0 0 0,1 1-1,0 0 1,0 0-1,0 0 1,-7 12 0,4-6 116,1 1 1,0 0-1,1 1 0,1 0 1,0 0-1,1 0 1,-4 20-1,8-32-238,0 0-1,1 0 0,-1 0 1,1 1-1,0-1 0,0 0 1,-1 0-1,2 0 1,-1 0-1,0 0 0,0 0 1,1 0-1,-1 0 0,1 0 1,-1 0-1,1 0 0,0 0 1,0 0-1,0 0 1,0-1-1,0 1 0,3 3 1,-2-3-378,0-1 0,1 1 1,0-1-1,-1 0 0,1 0 1,-1 0-1,1 0 1,0 0-1,0 0 0,0-1 1,0 1-1,-1-1 0,1 0 1,5 0-1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21.0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175 7 32,'28'-7'8480,"-27"7"-8198,0 0-1,-1 0 1,1 0-1,-1 0 1,1 0-1,-1 1 1,1-1-1,0 0 1,-1 0-1,1 0 1,-1 1-1,1-1 1,-1 0-1,1 0 1,-1 1-1,1-1 1,-1 0-1,1 1 0,-1-1 1,0 1-1,1-1 1,-1 0-1,1 1 1,-1 0-1,2 16 4520,-6 9-3437,2-16-1867,-53 226 3208,42-175-2462,-3 0 0,-2-1-1,-3-1 1,-44 87 0,46-119-189,15-26-50,10-20-96,8-5-174,1 0 0,1 1 1,1 0-1,1 1 0,36-34 0,-42 45 176,0 0-1,1 1 1,0 0-1,0 1 0,1 0 1,24-10-1,-33 17 92,1 0 1,-1 0-1,0 0 1,1 1-1,0 0 1,-1 0-1,1 1 1,0-1-1,-1 1 1,7 1-1,-9 0 6,0-1-1,1 1 1,-1 0-1,0 0 0,0 0 1,0 1-1,0-1 1,0 1-1,-1 0 0,1 0 1,0 0-1,-1 0 0,1 0 1,-1 0-1,0 1 1,1-1-1,-1 1 0,2 4 1,0 2 35,0 1 0,-1 0 0,0 0 0,0 0 0,-1 1 0,0-1 0,-1 0 0,-1 1 0,1-1 0,-2 1 0,1-1 0,-2 0 0,1 1 0,-4 12 0,2-17 20,0 1 0,0-1 0,0 0 0,0 0-1,-1 0 1,0 0 0,-1 0 0,1-1-1,-1 0 1,0 0 0,0 0 0,-1-1-1,0 1 1,1-1 0,-1-1 0,0 1-1,-1-1 1,1 0 0,-1 0 0,1-1-1,-1 0 1,-8 1 0,-3 2-78,-1-1 0,1-1 1,-1-1-1,0-1 0,0 0 1,1-2-1,-24-2 0,31 0-239,5-3-4884,18-10-4613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21.9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295 567 660,'57'-24'12773,"-48"19"-11753,1-1 0,-1 0 1,0-1-1,10-9 0,-17 14-957,1 0 0,-1 0 0,1 0 0,-1-1-1,0 1 1,0-1 0,0 1 0,-1-1-1,1 0 1,-1 1 0,1-1 0,-1 0 0,0 0-1,0 0 1,0 0 0,0 0 0,-1 0-1,1 0 1,-1 0 0,0-1 0,1 1-1,-2 0 1,1 0 0,0 0 0,-1 0 0,1 0-1,-1-1 1,0 1 0,0 0 0,0 1-1,0-1 1,-1 0 0,1 0 0,-1 0-1,0 1 1,0-1 0,0 1 0,-3-4 0,2 4-49,-1-1 1,1 1 0,-1-1 0,0 1 0,0 0 0,0 1-1,0-1 1,0 1 0,0 0 0,0 0 0,0 0 0,0 0 0,-1 1-1,1-1 1,0 1 0,-1 0 0,-5 1 0,-6 1 3,1 0-1,-1 1 1,-18 6 0,11-2 20,1 1-1,0 1 0,1 1 0,0 1 1,-28 19-1,41-25-17,0 1 1,0 0 0,1 1-1,0 0 1,0 0-1,1 0 1,-1 1 0,2 0-1,-1 0 1,1 1 0,0-1-1,1 1 1,0 0-1,0 0 1,-3 15 0,7-23-18,-1 1 0,1 0 0,0-1 0,0 1 0,0 0 0,0 0 0,0-1 0,0 1 0,1 0 0,-1 0 0,1-1 0,-1 1 0,1 0 0,-1-1 0,1 1 0,0-1 0,0 1 0,0-1 0,0 1 0,0-1 0,0 0 0,0 1 0,0-1 0,2 1 0,1 1 5,-1-1 0,1 0 0,0 0 0,0 0 0,0 0 0,0-1-1,1 1 1,-1-1 0,7 0 0,6 1-20,0 0 1,1-2-1,32-3 0,-17-1-352,0-2 0,-1-1 0,55-19 0,-70 19-47,-1 0-1,0-1 1,0-1 0,0 0-1,-1-1 1,-1-1-1,0 0 1,19-21 0,-24 18 644,-17 11 409,6 3-549,-1 1 1,1-1-1,-1 1 0,1 0 0,0 0 1,0-1-1,-1 2 0,1-1 1,0 0-1,0 0 0,-2 2 0,-5 6 151,0 1-1,1 0 0,-1 0 0,2 0 0,0 1 0,0 0 0,1 1 1,-5 13-1,8-20-220,1 1 1,0-1-1,0 1 1,1-1-1,0 1 1,0-1-1,0 1 1,0 0-1,1 0 1,0 0-1,1-1 1,-1 1-1,1 0 1,0-1-1,0 1 1,1 0-1,-1-1 1,1 1-1,1-1 0,4 8 1,-5-10-70,0-1 1,1 0-1,0 0 0,-1 0 1,1 0-1,0-1 0,0 1 1,0-1-1,0 1 0,0-1 1,1 0-1,-1 0 0,0-1 1,0 1-1,1-1 0,-1 1 1,0-1-1,1 0 0,-1 0 1,0-1-1,1 1 0,-1-1 1,0 0-1,1 1 0,3-3 1,8-1-857,-1-1-1,0 0 1,0-1 0,17-10 0,-10 3-786,-1 0 0,-1-2 0,30-26 0,-29 20 575,-2 0-1,29-40 1,-22 22 642,-3-1 1,-1-1 0,29-84 0,-7-6 737,-18 52 1588,2 1 4657,-30 113-20,-7-6-5076,-1 0 1,-25 44-1,-10 24-327,-12 47 136,-91 163-1,136-277-1481,12-27-1138,2-11-874,1-5 52,-1 9 2190,2-41-13671,-9 25 9903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22.7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300 15 932,'-1'0'512,"1"-1"1,0 0-1,5-10 9734,-4 9-9734,14 5 6026,21 25-3305,-22-16-3149,9 1-39,0-1-1,1-2 1,0 0-1,1-2 1,0 0-1,0-2 1,1 0-1,41 2 1,-39-13 0,-24-2 17,-17-2 18,7 8-71,0 0 1,0 0-1,0 0 1,0 1-1,-1 0 1,1 0-1,0 1 1,0 0 0,0 0-1,-1 0 1,-6 3-1,-2 1 8,0 0-1,0 1 1,-17 10-1,21-9 9,0 0 0,0 1 0,1 0-1,-1 1 1,2 0 0,-1 0 0,-13 21-1,3-1 143,-25 50-1,1 0 86,43-76-243,-1 0 1,0 0-1,0-1 0,0 1 0,0-1 1,-1 0-1,1 1 0,-1-1 1,1 0-1,-1 0 0,0-1 0,0 1 1,1 0-1,-1-1 0,0 0 1,0 0-1,-1 0 0,1 0 0,-5 1 1,3-2-185,-1 0 1,1 0 0,-1-1-1,1 1 1,0-1-1,-1 0 1,1-1 0,0 1-1,0-1 1,-10-5-1,2 0-1115,1 0-1,0-2 1,0 1-1,0-1 1,1-1-1,1 0 1,-19-23-1,23 25 367,0-1 0,0-1-1,1 1 1,0-1 0,0 1-1,2-1 1,-1-1 0,1 1-1,-2-15 1,0 0-849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23.0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183 125 872,'71'-92'7075,"-47"59"-1231,-47 76 1372,5 15-5264,-7 63-1299,17-26-272,8-73-458,-1-1-1,0 0 1,-2 1 0,-1-1-1,0 0 1,-2-1 0,0 1-1,-10 19 1,14-35-387,-1-1 0,0 0 0,0 0 0,0 0 1,0-1-1,-1 1 0,1-1 0,-1 0 0,0 0 0,0 0 0,0 0 1,0-1-1,-1 0 0,-5 3 0,-2-1-1846,-1-1-1,1 0 1,-1 0 0,-14 0 0,0-1-1122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23.7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817 532 2404,'0'-2'511,"0"1"0,-1-1 0,1 0 0,0 1 0,0-1-1,0 1 1,0-1 0,0 1 0,0-1 0,0 0 0,1 1 0,-1-1-1,1 1 1,-1-1 0,1 1 0,-1-1 0,1 1 0,0 0 0,0-1-1,-1 1 1,1 0 0,0-1 0,0 1 0,2-1 0,1-2-35,0 2 1,0-1 0,0 0 0,0 1 0,0 0 0,1 0-1,-1 0 1,6-1 0,9-2-222,-1 1 0,1 1 1,21-1-1,-32 3-240,0 1 0,0 1 0,0-1 0,0 1 1,0 1-1,0-1 0,0 1 0,0 1 0,11 5 0,-17-7-9,0-1-1,0 1 1,-1 0-1,1 0 0,-1 1 1,1-1-1,-1 0 0,1 1 1,-1-1-1,1 0 1,-1 1-1,0 0 0,0-1 1,0 1-1,0 0 0,0-1 1,0 1-1,-1 0 1,1 0-1,0 0 0,-1 0 1,0 0-1,1 0 0,-1 0 1,0-1-1,0 1 1,0 0-1,0 0 0,0 0 1,0 0-1,-1 0 0,1 0 1,-1 0-1,0 0 1,1 0-1,-1 0 0,0-1 1,0 1-1,0 0 0,0-1 1,0 1-1,0 0 1,-2 1-1,-7 9 61,0 0-1,0-1 1,-1 1 0,-1-2 0,1 0-1,-2 0 1,0-1 0,0-1-1,0 0 1,-1-1 0,0 0 0,-21 6-1,24-9-62,0 0 0,0-1 1,-1-1-1,1 1 0,-1-2 0,1 0 0,-1 0 0,1-1 0,-1-1 0,0 1 0,1-2 0,-1 0 0,1 0 0,0-1 0,-1-1 0,1 0 0,-12-6 0,19 7-6,0 1 0,0-1 0,1-1-1,-1 1 1,1-1 0,0 1 0,0-1 0,0 0-1,1 0 1,-1 0 0,1 0 0,0 0 0,0-1-1,0 1 1,1-1 0,-1 0 0,1 1 0,0-1-1,1 0 1,-1 1 0,1-1 0,0 0 0,1-9-1,1-11-6,2-1 1,1 1-1,10-33 0,-6 21 12,0 0 36,81-285 520,-78 294 323,-21 45-375,-4 10-438,1-1 1,2 1 0,0 1-1,2-1 1,2 2 0,-6 39 0,4 10 142,3 88 0,6-98-191,0-16-1,-2 0 1,-9 62-1,-7 16-2,11-71-2,-3-1 1,-29 105-1,36-158-15,-1-1 0,1 1 0,-1-1 0,0 1 0,0-1 1,0 0-1,0 0 0,-1-1 0,1 1 0,-1-1 0,0 1 0,-1-1 0,1 0 0,0-1 0,-1 1 0,1-1 0,-1 0 0,0 0 0,0 0 0,0-1 0,0 0 0,0 0 0,0 0 0,0 0 0,-9-1 0,-13 1 0,-1-1 0,1-2-1,-42-8 1,60 9 0,-17-3-8,1-2 1,0 0 0,0-1 0,1-2-1,0-1 1,0 0 0,-34-22 0,49 26-9,1 0 0,0-1 0,0 1 1,1-1-1,0-1 0,0 0 1,1 1-1,0-2 0,-8-14 0,11 17-14,0-1 0,0 0 1,1 0-1,0-1 0,0 1 0,1 0 0,0-1 0,1 1 0,-1-1 0,1 1 0,1-1 0,-1 1 0,1-1 0,3-10 1,0 5-3,0 1 1,1-1 0,1 1 0,0 0 0,0 1 0,1-1-1,1 1 1,0 1 0,15-16 0,12-9-700,50-39 1,-6 6-4727,-6-2-5571,-55 52 7860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24.1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139 26 2180,'14'-13'19289,"-13"11"-18451,0-9 4386,-34 27-8674,21-10 341,0-1 1,0 0-1,0-1 1,0 0-1,-21 3 1,4-2-658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6:56.0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665 690 764,'26'-41'13524,"-4"-2"-6724,0 1-2922,-15 16 1835,-7 23-3954,3 8-882,4 12-1480,3 4 516,-2 1 1,0 0 0,-2 0 0,6 34-1,-11-53 33,-1 0 0,0 0 0,1-1 0,-1 1 0,-1 0 0,1 0 0,0 0 0,-1 0 0,1 0 0,-1-1 0,0 1 0,0 0 0,0 0 0,-1-1 0,1 1 0,0-1 0,-1 1 0,0-1 0,1 0-1,-4 3 1,1-2 11,0 0 0,0 0 0,0 0 0,0-1-1,-1 0 1,1 1 0,-1-2 0,0 1 0,1 0-1,-10 1 1,-10 0-78,1-1 0,-1-2 0,-45-3-1,60 3 34,-77-6-315,14 3-264,1-4 1,-100-21-1,167 27 612,0 0 1,0 0-1,0 0 1,1-1-1,-1 1 1,0-1-1,1 0 1,-1 0-1,1 0 1,-1-1-1,1 1 0,0-1 1,0 1-1,-4-6 1,6 6 17,1 0 0,-1 0 0,0 0 0,1 0 0,-1 0 0,1 0 0,0 0 0,0 0 0,0 0 0,0 0 0,0 0 0,0 0 0,1 0 0,-1 0 0,0 0 0,1 1 0,0-1 0,-1 0 0,1 0 0,0 0 0,0 0 0,0 1 0,0-1 0,1 0 0,-1 1 0,0-1 0,1 1 0,-1 0 0,1-1 0,2-1 0,7-7-19,0 0 1,1 1-1,1 0 0,-1 0 0,1 2 1,1 0-1,14-6 0,-20 9 51,1 1 0,-1 0 0,1 1 1,0 0-1,0 0 0,0 1 0,-1 0 0,1 0 0,0 1 0,0 0 0,0 1 0,0 0 0,9 3 0,-16-4 4,-1 0 0,0 0 0,0 1-1,0-1 1,1 0 0,-1 1-1,0-1 1,0 1 0,0 0 0,0-1-1,0 1 1,0 0 0,0 0 0,0-1-1,0 1 1,-1 0 0,1 0 0,0 0-1,0 0 1,-1 0 0,1 0 0,-1 0-1,1 1 1,-1-1 0,1 2-1,-1-1 2,0 0 0,0 0 0,0 0-1,-1 0 1,1 0 0,-1 0-1,1 0 1,-1 0 0,0 0-1,0 0 1,0 0 0,0 0 0,0-1-1,-2 3 1,-7 8 21,-1 1 0,-1-2 1,-16 14-1,17-16 21,5-3-25,0 0 0,-1 0 0,0 0-1,0-1 1,-1 0 0,0-1 0,1 0 0,-1 0-1,-1 0 1,1-1 0,0-1 0,-1 1-1,0-1 1,1-1 0,-1 1 0,0-2 0,-14 1-1,14-1-12,0-1 0,-1 0 0,1 0 0,1-1 0,-1 0 0,0 0 0,0-1 0,1 0 0,0-1 0,-1 0 0,-9-6 0,15 7 69,-1 1 1,1-1-1,-1 0 1,1 0 0,0 0-1,0 0 1,0 0-1,1-1 1,-1 1 0,1-1-1,0 0 1,0 0 0,0 0-1,0 0 1,1 0-1,-1 0 1,1 0 0,0-1-1,1 1 1,-1 0-1,1-1 1,0 1 0,0 0-1,1-8 1,10-44 436,2 1 0,31-77 0,-13 41-355,33-81 397,-23 67-292,-41 105-327,1 0 0,-1 0 1,0 0-1,0-1 1,0 1-1,0 0 0,0 0 1,0 0-1,0-1 0,0 1 1,0 0-1,0 0 1,0-1-1,0 1 0,0 0 1,0 0-1,0 0 0,0-1 1,0 1-1,0 0 1,0 0-1,0-1 0,0 1 1,0 0-1,0 0 0,-1 0 1,1-1-1,0 1 1,0 0-1,0 0 0,0 0 1,0 0-1,-1-1 0,1 1 1,0 0-1,0 0 1,0 0-1,-1 0 0,1 0 1,0 0-1,0-1 0,0 1 1,-1 0-1,1 0 1,0 0-1,0 0 0,0 0 1,-1 0-1,1 0 0,0 0 1,-1 0-1,-18 4-7728,-8 7-1786,16-6 6174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25.4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1366 5 992,'5'-1'932,"-1"0"0,0 0-1,0 0 1,0 1 0,1-1-1,-1 1 1,0 0 0,0 1 0,1-1-1,-1 1 1,0-1 0,0 1-1,0 1 1,5 1 0,-5 0-557,0-1 0,0 1 0,0 1 0,-1-1 1,1 1-1,-1-1 0,0 1 0,0 0 0,0 0 0,-1 0 0,1 0 0,2 7 0,67 157 1126,-64-150-1400,0 1 0,-2 0-1,0 0 1,-1 0 0,4 34 0,-8-48-89,-1-1-1,0 1 1,0-1-1,0 1 1,-1-1-1,1 0 0,-1 1 1,0-1-1,-1 0 1,1 1-1,-1-1 1,0 0-1,0 0 1,0 0-1,0 0 0,-1-1 1,1 1-1,-1-1 1,0 1-1,0-1 1,0 0-1,-1 0 1,1 0-1,-1-1 1,0 1-1,1-1 0,-1 0 1,0 0-1,0 0 1,-1 0-1,-4 0 1,2 1-89,1-1 1,0 0 0,-1-1-1,1 0 1,-1 0-1,0 0 1,1-1 0,-1 0-1,1 0 1,-1 0 0,0-1-1,1 0 1,-1 0-1,1-1 1,-1 0 0,1 0-1,0-1 1,0 1 0,0-1-1,0-1 1,1 1-1,-1-1 1,1 0 0,0 0-1,0-1 1,0 1 0,0-1-1,1 0 1,0 0-1,0-1 1,1 1 0,-1-1-1,1 0 1,0 0 0,1 0-1,-1 0 1,-2-11-1,0-15-827,0-1-1,0-64 1,3 107 1240,1-1 0,-2 1 0,0-1 0,0 0-1,0 0 1,-1 0 0,-8 12 0,-43 68 829,37-65-1010,-1-1 1,-1 0-1,-31 26 1,43-41-150,-1-1 0,-1 0 1,1 0-1,-1-1 1,-1 0-1,1 0 1,-1-1-1,0-1 1,0 0-1,0 0 1,-18 2-1,27-5-75,0-1 0,0 0-1,0 0 1,-1 0 0,1 0 0,0 0 0,0-1 0,0 1-1,0-1 1,0 1 0,0-1 0,0 0 0,0 1 0,1-1-1,-1 0 1,0 0 0,0 0 0,1-1 0,-1 1 0,0 0-1,1-1 1,0 1 0,-1-1 0,-1-2 0,-1-3-409,1 0-1,-1 0 1,2 0 0,-1-1 0,-2-10 0,4 12 231,-1 0-1,1 0 1,-1 0-1,-1 0 1,1 0-1,-1 0 1,0 1-1,0-1 1,0 1-1,-7-7 1,8 10 263,-1 0 0,1 0 0,-1 0 0,1 0 0,-1 0 0,0 1 0,1-1 0,-1 1 0,0 0 0,0 0 1,0 0-1,0 0 0,0 0 0,-1 1 0,1-1 0,0 1 0,0 0 0,0 0 0,0 0 0,-5 1 0,3 1 69,0-1 0,1 1-1,-1 0 1,1 0 0,-1 1 0,1-1 0,0 1-1,0 0 1,0 0 0,1 0 0,-1 0-1,-4 6 1,3-2 68,-1-1-1,1 2 0,0-1 1,1 0-1,0 1 0,0 0 1,0 0-1,1 0 0,0 1 1,1-1-1,0 0 0,0 1 1,1 0-1,-1 16 0,3-22-104,-1 0-1,1 0 1,-1 0-1,1 0 1,0 0-1,0 0 0,0 0 1,1-1-1,-1 1 1,1 0-1,-1-1 1,1 1-1,0-1 1,0 0-1,0 1 1,0-1-1,1 0 0,-1 0 1,0 0-1,1-1 1,-1 1-1,1-1 1,0 1-1,0-1 1,-1 0-1,6 1 1,7 2 3,0-1 0,1 0 1,-1-2-1,21 1 0,-24-2-55,1 0-1,-1 1 0,0 1 1,15 4-1,-26-6 17,-1 0-1,1 0 1,-1 0-1,1 0 1,-1 0-1,1 0 1,-1 0-1,0 0 1,1 0-1,-1 0 1,1 1-1,-1-1 1,1 0 0,-1 0-1,0 0 1,1 1-1,-1-1 1,0 0-1,1 1 1,-1-1-1,0 0 1,1 1-1,-1-1 1,0 0-1,1 1 1,-1-1-1,0 1 1,0-1 0,0 0-1,1 1 1,-1-1-1,0 1 1,0-1-1,0 1 1,0-1-1,0 0 1,0 1-1,0-1 1,0 1-1,0-1 1,0 1-1,0 0 1,-18 14 943,13-12-896,-235 137 1397,53-36-1378,152-81 15,1 0 0,1 3 0,-33 32 0,45-36 48,1 2 1,2 0-1,0 1 0,2 1 0,0 0 0,2 1 0,-11 31 0,-62 208 784,70-209-784,3-8 58,2 1 1,-11 93-1,22-126-162,0 0-1,1 1 1,1-1-1,1 0 1,0 0-1,1 1 1,1-2-1,1 1 1,0 0-1,1-1 1,1 0 0,9 17-1,-9-22-31,1-1 0,0 0 0,0 0-1,1 0 1,1-1 0,-1-1 0,1 0 0,0 0 0,1-1-1,0 0 1,0-1 0,1 0 0,17 6 0,0-2-64,-1-2-1,2-1 1,-1-2 0,50 4 0,143-2-257,-192-8 183,0-1 1,-1-2 0,0-1-1,0-1 1,42-15-1,-63 17-484,1 0 0,-1-1-1,0 1 1,0-2-1,-1 1 1,13-13 0,38-45-8188,-34 35 3809,-4 7 1538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25.7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59 2456,'37'-24'10777,"9"10"-5597,54-1-3253,-59 10-1270,-5 5-1167,-20 0-2917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26.1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6 230 352,'-1'4'927,"0"-1"0,0 0 1,0 1-1,1-1 0,-1 1 0,1 0 0,0-1 0,0 1 1,0-1-1,0 1 0,2 6 0,-1-9-647,0 1-1,0-1 0,0 0 1,0 1-1,0-1 0,0 0 1,0 0-1,1 0 0,-1 0 1,0 0-1,1 0 1,-1 0-1,1 0 0,-1-1 1,1 1-1,-1 0 0,1-1 1,0 0-1,-1 1 1,1-1-1,0 0 0,-1 0 1,1 0-1,0 0 0,-1 0 1,4 0-1,13-1 14,-1-1 1,1 0-1,-1-1 1,0-1-1,0 0 1,0-1-1,17-9 0,-19 8-622,-1-1 0,0 0 0,-1-1-1,0-1 1,0 0 0,0-1 0,-2-1-1,13-12 1,-20 19 20,-1 1 0,0-1 0,0 0 0,-1 0 1,1 0-1,-1-1 0,0 1 0,0 0 0,0-1 0,0 1 0,-1-1 0,0 0 1,0 0-1,0 1 0,-1-1 0,1 0 0,-1 0 0,0 0 0,-2-7 0,1 8 83,0 1-1,-1-1 0,1 0 0,-1 1 0,0-1 1,0 1-1,-1 0 0,1-1 0,-1 1 0,0 0 1,1 0-1,-1 1 0,0-1 0,-1 1 0,1-1 0,0 1 1,-1 0-1,1 0 0,-1 1 0,0-1 0,0 1 1,1 0-1,-8-2 0,-3 0-845,-1 0-1,0 0 1,-17 1-1,3 1-797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26.5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383 521 1256,'8'-6'14820,"-15"17"-10594,-19 17-3312,2-6-248,-1-2 0,-50 31 0,61-44-564,0 1 0,0-2 0,-1 0-1,1 0 1,-1-2 0,0 1 0,-31 3 0,43-8-95,0 0 0,0 1 0,0-1 0,0 0 0,-1 0-1,1-1 1,0 1 0,0-1 0,0 0 0,0 1 0,0-1 0,0-1 0,0 1 0,1 0 0,-1-1 0,0 1 0,1-1 0,-1 0 0,1 0-1,-1 0 1,1 0 0,-3-3 0,2 0 12,1 1-1,0-1 1,0 1-1,0-1 1,0 0-1,1 0 1,-1 0-1,1 0 1,1 0-1,-1 0 1,1 0 0,0-7-1,1-9 35,1 1 0,1-1 0,1 1 0,1 0-1,11-31 1,2 5-72,58-144 101,-58 152-358,2 1 0,42-63 1,-52 85-2200,0-8-8002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26.8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61 316,'70'-27'7674,"-52"19"-6238,1 0-1,0 1 0,22-4 0,-30 15-1576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27.6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1077 39 160,'4'5'7539,"-3"-5"-7324,-1 0 0,0 0 0,1 0 0,-1 0 0,1 1 0,-1-1 0,0 0 0,1 0 1,-1 1-1,0-1 0,0 0 0,1 0 0,-1 1 0,0-1 0,0 0 0,1 1 0,-1-1 0,0 0 0,0 1 1,0-1-1,1 0 0,-1 1 0,0-1 0,0 1 0,0-1 0,0 0 0,0 1 0,0-1 0,0 1 1,0 0-1,-1 7 84,0 0 0,-1 1 1,0-1-1,-1 0 0,1 0 1,-1 0-1,-1 0 0,0-1 1,0 1-1,0-1 1,-1 0-1,0 0 0,-1 0 1,1-1-1,-12 10 0,-9 8-92,-2-1-1,-39 25 0,66-47-288,0 0-1,-1 0 1,1 0-1,0 0 0,0-1 1,-1 1-1,1 0 1,-1-1-1,1 1 1,0-1-1,-1 1 1,1-1-1,-1 0 1,1 0-1,-1 0 0,1 1 1,-1-1-1,1-1 1,-1 1-1,1 0 1,-1 0-1,1 0 1,-1-1-1,1 1 1,0-1-1,-1 1 0,-1-2 1,1 0-254,0 0 0,0 0 0,0 0 0,0 0 0,1-1 0,-1 1 0,1-1 0,-1 1 0,1-1 0,0 1 0,0-1 0,0 0 0,0-3 0,-3-10-1390,1 0 0,1-1 0,0-29 0,2 39 1486,1-6-310,-1 0 0,0-1 0,-1 1 0,-1 0 0,0 0 0,-1 0 0,0 1 1,-6-17-1,7 27 665,1 1 0,0 0 1,-1 0-1,1 0 0,-1 0 1,1 1-1,-1-1 0,0 0 1,1 1-1,-1-1 1,0 1-1,1-1 0,-1 1 1,0 0-1,0 0 0,1 0 1,-1 0-1,0 0 0,0 0 1,1 0-1,-1 0 0,0 1 1,1-1-1,-1 1 0,0-1 1,1 1-1,-3 1 0,-49 21 1145,51-22-1140,-11 6 267,0 0 0,1 1 1,0 1-1,0 0 0,-13 14 1,22-21-262,1 1 0,-1-1 0,0 1 0,1 0 0,0 0 1,0 0-1,0 0 0,0 0 0,0 0 0,0 1 1,1-1-1,-1 0 0,1 1 0,0-1 0,0 1 0,1 0 1,-1-1-1,1 1 0,0 0 0,0-1 0,0 1 0,0 0 1,0-1-1,1 1 0,0 0 0,1 3 0,-1-4-46,1-1 0,0 0-1,-1 0 1,1 0 0,0 0-1,0 0 1,1 0 0,-1 0-1,0-1 1,1 1 0,-1-1 0,1 0-1,-1 0 1,1 1 0,-1-2-1,1 1 1,0 0 0,0 0-1,-1-1 1,1 0 0,4 1-1,70-2 202,-45-1-256,54 2 94,-92 1 248,0 1-1,-1 0 1,2 0-1,-1 1 1,-11 6 0,-4 1 456,3-2-360,1-1 0,1 2 0,-1 0 0,1 1 0,1 1 0,0 0 0,1 1 0,-25 26 0,31-27-393,-1 0 0,2 0 1,0 1-1,0 0 0,1 0 0,0 1 0,1 0 0,1 0 0,0 0 0,1 0 0,0 1 0,-1 25 0,1 0-6,-13 126 399,13-143-390,-2 0 1,0 0 0,-2-1-1,0 0 1,-14 27-1,15-38-53,-1 0 0,-1-1-1,1 1 1,-2-2 0,1 1-1,-1-1 1,0 0-1,-1-1 1,0 0 0,0-1-1,-1 0 1,1 0 0,-1-1-1,-13 4 1,8-3-10,-1-1 0,0 0 0,-1-1 0,1-1 0,-1 0 0,0-1 1,1-2-1,-36-1 0,46 0-7,0 0 0,0-1 0,0 1 0,1-1 0,-1 0 1,1-1-1,-1 0 0,1 0 0,0 0 0,0-1 0,0 0 0,1 0 1,-1 0-1,-7-9 0,10 10 0,1-1 1,0 1 0,0-1-1,0 0 1,0 0-1,0 0 1,1 0-1,-1 0 1,1 0-1,0 0 1,1 0 0,-1-1-1,1 1 1,0 0-1,0-1 1,0 1-1,0 0 1,1 0-1,0-1 1,0 1 0,0 0-1,0 0 1,1 0-1,2-6 1,21-44 16,3 2 0,1 1 0,57-73 0,131-123-838,-159 191-1536,-17 20-3015,-8 7-4403,-24 20 6770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27.9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1412,'11'20'6602,"4"13"7707,-15-38-15960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29.3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2156 40 504,'19'-21'12609,"-3"2"-4886,-16 37-5265,-7 11-2243,-13 33 347,12-36-388,-19 45-1,23-63-151,0 0 0,-1 0-1,0-1 1,-1 1 0,1-1-1,-1-1 1,-1 1 0,1-1-1,-11 8 1,-3-4-46,10-18-124,-1-5-41,10 12 185,-1 0-1,0 1 0,0-1 1,0 0-1,0 1 1,1 0-1,-1 0 0,0-1 1,0 1-1,0 0 1,0 0-1,0 1 0,0-1 1,0 0-1,0 1 1,-3 0-1,-36 12-25,33-10 26,-9 2-2,-1 2-1,1 0 1,-27 15-1,39-19 6,1 0-1,0 0 1,0 1-1,0-1 1,0 1 0,1-1-1,-1 1 1,1 0-1,0 1 1,0-1-1,0 0 1,1 1-1,0 0 1,0-1 0,0 1-1,0 0 1,-1 10-1,2-11 1,0 1 0,0-1 0,1 0 0,0 0 0,-1 0 0,2 0 0,-1 0 0,0 0 0,1 1 0,0-1 0,0 0 0,0 0 0,2 4 0,0-3 0,1-1-1,-1 0 1,1 0 0,0 0-1,0 0 1,0-1 0,0 1 0,1-1-1,6 3 1,-8-4 4,0 0 0,0 0 0,0 0 0,0 0 0,0 0 0,-1 0 0,1 1 0,-1 0 0,0-1 0,0 1 0,0 0 0,0 0 0,0 0 0,0 0 0,-1 0 0,0 0 0,1 1 0,-1-1 0,-1 0 0,1 1 0,0-1 0,0 5 0,-2-5 10,0 0 0,1-1 0,-1 1-1,0 0 1,-1 0 0,1-1 0,0 1 0,-1 0 0,1-1-1,-1 0 1,0 1 0,0-1 0,0 0 0,0 0-1,0 0 1,-1 0 0,1 0 0,0-1 0,-1 1 0,0-1-1,1 1 1,-1-1 0,0 0 0,1 0 0,-7 1 0,-8 4-7,-1 0 1,0-2-1,0 0 1,0-1-1,0 0 1,-22-1-1,34-3-33,-1 1 0,0-1-1,1 0 1,-1-1 0,1 0-1,-1 0 1,1 0 0,0-1-1,0 0 1,0 0 0,0 0-1,0-1 1,1 0 0,0 0-1,0 0 1,0-1 0,0 1 0,1-1-1,-1-1 1,-3-5 0,4 4 28,-1-1 1,1 0 0,1 1 0,0-1 0,0-1 0,0 1 0,1 0 0,0-1 0,1 1-1,0-1 1,0 1 0,1-1 0,0 0 0,0 1 0,1-1 0,0 1 0,1-1 0,0 1-1,0-1 1,1 1 0,0 0 0,0 0 0,7-12 0,-10 20 6,0 1 1,0-1-1,0 0 0,0 0 1,0 0-1,0 0 0,0 0 1,0 0-1,-1 0 0,1 1 1,0-1-1,0 0 0,0 0 1,0 0-1,0 0 0,0 0 1,-1 0-1,1 0 0,0 0 1,0 0-1,0 0 0,0 0 1,-1 0-1,1 0 0,0 0 1,0 0-1,0 0 0,0 0 1,0 0-1,-1 0 1,1 0-1,0 0 0,0 0 1,0 0-1,0 0 0,0 0 1,-1 0-1,1 0 0,0 0 1,0-1-1,0 1 0,0 0 1,0 0-1,0 0 0,0 0 1,-1 0-1,1 0 0,0 0 1,0-1-1,0 1 0,0 0 1,0 0-1,0 0 0,0 0 1,0 0-1,0-1 0,0 1 1,0 0-1,0 0 0,0 0 1,0 0-1,0-1 1,0 1-1,0 0 0,0 0 1,-25 11 426,-31 21 246,53-31-628,-39 21 359,0-3 1,-1-1-1,-1-2 0,-1-2 1,0-2-1,-1-2 0,0-2 1,0-2-1,-88 0 0,54-8 37,1-3 0,0-4 0,1-3-1,-153-46 1,188 46-352,0-3 0,1-2-1,1-1 1,1-2 0,1-2-1,-55-40 1,87 56-97,4 3 0,0 0 0,1 1 0,-1-1 0,0 1 0,-1 0 0,1 0 0,-7-3 0,41 29-1973,-23-21 975,0 0-1,1-1 1,-1 0-1,0 0 1,1-1-1,10 0 1,1-1-3108,1-2 0,-1 0 0,22-6 0,-16 2 161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29.6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40 56,'6'-1'1530,"0"1"912,1-1 0,0-1 1,-1 1-1,1-1 0,-1 0 0,0 0 1,8-4-1,3-13 2997,-17 19-5420,0 0 0,0 0 0,0 0 1,0 0-1,0-1 0,1 1 0,-1 0 0,0 0 0,0 0 0,0 0 0,0-1 1,0 1-1,0 0 0,0 0 0,0 0 0,1 0 0,-1 0 0,0 0 0,0 0 1,0-1-1,0 1 0,0 0 0,1 0 0,-1 0 0,0 0 0,0 0 0,0 0 1,0 0-1,1 0 0,-1 0 0,0 0 0,0 0 0,0 0 0,0 0 0,1 0 1,-1 0-1,0 0 0,0 0 0,0 0 0,1 0 0,-1 0 0,0 0 0,0 0 1,0 0-1,0 0 0,0 1 0,1-1 0,-1 0 0,0 0 0,0 0 0,6 12-113,1 14-1044,-3 1-1279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29.9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1 189 364,'21'9'8356,"7"-9"-4016,31-13-1482,-35 7-1864,13-3-1017,0-2 1,0-1-1,-1-2 0,43-23 1,-8-2-4048,-3-3-3713,-48 28 4897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6:56.4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10 2224,'59'-2'10632,"0"-1"-3963,21-1-2125,-42 4-3853,47 4 0,-82-3-1023,30 3 903,-18 1-2010,-9 1-3807,-14-3-803,-14-3 2046,19-1 2883,-12 1-1788,-3 0 75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30.3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3 624,'9'13'12232,"12"-4"-7125,21 2-2095,-40-11-2784,29 6 788,48 2 0,-21-11-2600,-52 2 544,0 0 1,-1 0-1,1-1 1,0 0 0,0 0-1,8-5 1,-13 6 615,-1 1 0,1-1 0,0 1 1,0-1-1,0 1 0,0-1 0,0 0 1,0 0-1,-1 1 0,1-1 0,0 0 1,-1 0-1,1 0 0,0 0 0,-1 1 1,1-1-1,-1 0 0,1 0 0,-1 0 1,0 0-1,1 0 0,-1-1 1,0 1-1,0-1 0,0-6-3133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31.0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431 28 1120,'-5'-15'5134,"2"2"3744,13 29-5407,-7-11-3328,0 1-1,-1 0 1,1 0 0,-1 0-1,0 0 1,-1 0 0,0 0-1,0 0 1,0 1 0,0-1 0,-1 0-1,0 1 1,-1-1 0,1 0-1,-1 1 1,0-1 0,-1 0-1,0 0 1,0 0 0,0 0-1,0 0 1,-1 0 0,0-1-1,-1 1 1,1-1 0,-1 0-1,0 0 1,0 0 0,0-1-1,-1 1 1,1-1 0,-9 5-1,5-2-82,-1-1-1,0 0 0,-1 0 1,1-1-1,-1-1 0,0 1 1,0-2-1,0 1 1,0-2-1,-1 1 0,1-1 1,-1-1-1,0 0 0,1 0 1,-1-1-1,0 0 0,0-1 1,-15-3-1,-95-44-376,119 48 320,0-1 0,0 1 0,0-1 0,1 1-1,-1 0 1,0 0 0,0 0 0,0 0 0,0 1 0,0-1 0,1 0-1,-1 1 1,0-1 0,0 1 0,0 0 0,1-1 0,-1 1 0,0 0-1,1 0 1,-1 0 0,1 0 0,-1 0 0,1 1 0,0-1 0,-1 0-1,1 1 1,0-1 0,0 1 0,0-1 0,0 1 0,0 0 0,0-1-1,0 1 1,1 0 0,-1 0 0,1-1 0,-1 1 0,1 0 0,-1 2-1,0 3-120,-1 1 0,1-1 0,1 0-1,-1 0 1,1 1 0,0-1 0,1 0-1,2 13 1,16 13-4937,7-7-6677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31.3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31 123 1200,'9'10'3287,"13"15"4028,-7-10 337,-17-22-2982,2-5-3836,-2-9-1734,-48-72-14505,38 73 11543,1 0 267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31.9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672 20 224,'1'-19'18308,"-2"19"-17956,0-1 0,-12 7 1471,-17 22-810,-46 54 0,66-69-911,1-1-1,0 2 1,0-1-1,2 1 0,0 1 1,0-1-1,-6 24 1,12-36-101,0 1 1,0-1 0,1 0-1,-1 0 1,1 1-1,-1-1 1,1 0-1,0 1 1,0-1-1,0 0 1,0 1 0,1-1-1,-1 0 1,1 1-1,-1-1 1,1 0-1,0 0 1,0 1-1,0-1 1,0 0 0,0 0-1,0 0 1,1 0-1,-1 0 1,0-1-1,1 1 1,0 0-1,-1-1 1,1 1 0,3 1-1,3 1-21,0-1 0,0 0 0,0 0-1,1-1 1,-1 0 0,16 1 0,32 9-345,-107 24 288,12-9 85,-2-2-1,-1-2 1,-75 31-1,116-53-7,1-1 1,-1 0-1,1 0 0,-1 1 1,1-1-1,-1 0 0,0 0 0,1 1 1,-1-1-1,1 0 0,-1 0 1,0 0-1,1 0 0,-1 0 0,1 0 1,-1 0-1,0 0 0,1 0 0,-1 0 1,1-1-1,-1 1 0,0 0 1,1 0-1,-1 0 0,1-1 0,-1 1 1,1 0-1,-1-1 0,0 0 1,-1-18-31,2 14 22,-1 4 10,-2 4 0,0-1-1,0 0 1,0 1-1,0 0 1,1 0-1,-1 0 0,1 0 1,-1 0-1,1 0 1,0 0-1,-2 6 1,-4 3-2,-11 11 114,-2-1-1,-38 32 1,48-46 22,-1 1-1,1-2 1,-1 1-1,0-2 1,-1 0 0,1 0-1,-1-1 1,-15 3-1,27-7-91,-1-1-1,1 1 0,-1-1 1,0 0-1,1 0 0,-1 1 0,0-1 1,1 0-1,-1-1 0,0 1 1,1 0-1,-1 0 0,0-1 1,1 1-1,-1-1 0,0 0 1,1 1-1,-1-1 0,1 0 0,0 0 1,-1 0-1,1 0 0,0 0 1,-3-2-1,3 0 21,-1 0-1,0 1 1,1-1-1,-1-1 1,1 1 0,0 0-1,0 0 1,0 0-1,0-1 1,1 1 0,-1-6-1,1-10 113,1-1 0,0 1 0,7-27-1,-7 36-152,48-209 218,-40 190-255,2-1-1,0 2 1,2 0-1,1 0 1,23-33 0,-34 56-16,1 0 1,0 0-1,0 0 1,0 1-1,9-7 1,-13 10-1,1 1-1,-1-1 1,1 1 0,-1 0-1,1 0 1,-1-1 0,1 1 0,0 0-1,-1 0 1,1 0 0,-1 0-1,1-1 1,0 1 0,-1 0-1,1 0 1,0 0 0,-1 0 0,1 0-1,-1 1 1,1-1 0,0 0-1,-1 0 1,1 0 0,-1 0 0,2 1-1,-1 0-71,0 0-1,0 0 0,0 1 1,0-1-1,0 0 1,-1 0-1,1 1 0,0-1 1,-1 1-1,1-1 0,-1 0 1,1 1-1,-1-1 1,1 1-1,-1 1 0,11 56-6182,-8-40 1604,-1 0 0,-1 33 0,-3-29 1469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32.2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132 17 1852,'22'24'9939,"-4"-4"5545,-20-22-15797,0 1-1,0-1 0,0 1 0,-1 0 0,1-1 1,0 1-1,-1 0 0,1 0 0,0 0 0,-5-1 1,-9-1-3708,0-1 0,-28-12 0,3 2-2692,15 6 2993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32.5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394 20 2088,'0'-1'639,"0"0"1,0 1-1,0-1 0,-1 0 1,1 0-1,0 0 0,0 0 1,-1 0-1,1 0 0,-1 0 0,1 0 1,-1 1-1,-2-4 2558,2 3-2558,0 1 0,1-1 0,-1 0 1,0 1-1,0 0 0,-1-1 1,-13 17 5749,2 2-7133,-10 5 433,-1-1 0,-1 0 0,-1-2 0,0-1 0,-50 26 0,9-15-5225,55-26 2345,0-1-1,0 0 1,-23 1 0,21-4-66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32.9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620 16 1580,'17'-16'17804,"-14"28"-13904,-8 7-4045,-6-1 486,-1 0 1,0-1 0,-1-1 0,-1 0-1,-1 0 1,-23 17 0,18-14-232,0 0 0,2 0 1,-21 28-1,33-37-104,-1 1 0,2-1 0,-1 1 0,1 0 0,1 1 0,0-1-1,1 1 1,0 0 0,1 0 0,0 0 0,0 18 0,2-22-12,0-1 0,1 1 1,0-1-1,0 1 0,1-1 0,0 1 1,0-1-1,1 0 0,0 0 1,0 0-1,0 0 0,1 0 0,0-1 1,1 1-1,0-1 0,-1-1 1,2 1-1,-1 0 0,8 5 0,-7-7 7,2 2 0,0 0 1,0 1 0,-1 0 0,0 1 0,9 10 0,-14-14-2,0-1 1,0 1-1,-1 0 1,1-1 0,-1 1-1,0 0 1,0 0-1,0 0 1,-1 0-1,1 0 1,-1 0-1,0 1 1,0-1-1,0 0 1,-1 0-1,-1 7 1,-1-2 5,1 0 0,-1 0 0,-1 0 0,1 0 0,-2-1 0,1 0 0,-1 1 0,0-2 0,-1 1 0,0-1 0,0 1 0,-1-2 0,0 1 0,0-1 0,0 0 0,-1 0 0,0-1 0,0 0 0,0-1 0,-12 5 0,-3 1 7,-1-2 0,0-1-1,0-1 1,-1 0-1,0-2 1,-40 1 0,56-4-1,-1-1 0,1 0 1,-1-1-1,1 0 1,0 0-1,-1-1 0,1-1 1,0 1-1,0-1 1,-15-8-1,20 9-3,0 0 0,1-1 0,-1 0 0,1 0 0,0 0 0,-1 0 1,1 0-1,1 0 0,-1-1 0,0 0 0,1 1 0,0-1 0,0 0 0,0 0 0,0 0 0,1-1 0,0 1 1,-1 0-1,2 0 0,-1-1 0,0 1 0,1-1 0,0 1 0,0-9 0,4-32 13,2 0 0,1 0 0,3 1 1,17-50-1,75-166-1047,-67 177-405,-15 32-3961,-5 2-4265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33.2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84 68,'51'-13'15520,"-2"2"-9524,25-3-5012,-2-2-5604,-2-8-7650,-56 19 8468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34.1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1209 62 888,'40'-42'9933,"-19"22"-230,-27 64-6659,0-35-2977,0-1 0,0 0 0,-1 0-1,0 0 1,-1-1 0,0 0 0,0 0 0,0-1 0,-1 0-1,-17 9 1,23-13-101,-1 0 0,1 0 0,-1-1 0,0 1 0,0-1 0,0 0 0,0 0 0,0 0 0,0 0 0,0-1 0,0 1 0,0-1 0,0 0 0,-1 0 0,1-1 0,0 1 0,0-1 0,0 0 0,0 0 0,0 0 0,0-1 0,1 0 0,-1 1 0,0-1 0,1 0 0,-1-1 0,1 1 0,0-1 0,0 1 0,-4-5 0,6 6-27,0-1 3,0 0 0,-1 0-1,1 1 1,0-1 0,-1 1 0,1-1-1,-1 1 1,1 0 0,-1-1-1,0 1 1,1 0 0,-3-1-1,2 3 59,1-1-1,-1 1 0,1-1 1,-1 1-1,1 0 0,0 0 0,-1 0 1,1 0-1,0 0 0,0 0 1,0 0-1,0 0 0,0 0 1,0 1-1,-1 0 0,-4 5-1,-1 1 59,0 0 0,0 0-1,-1-1 1,0 0 0,-1 0-1,1-1 1,-1 0 0,-1-1-1,1 1 1,-1-2 0,1 0-1,-1 0 1,0-1 0,-1 0-1,-13 2 1,-3-1-9,-45 0-1,64-4-16,1 0 1,0-1 0,-1 0-1,1 0 1,0 0-1,0-1 1,0 0-1,0-1 1,0 1-1,1-2 1,-11-4 0,17 7-23,-1 0 0,0 0 0,0 1 1,0-1-1,0 0 0,1 0 1,-1 0-1,0 0 0,1 0 1,-1 0-1,1 0 0,-1 0 1,1 0-1,-1 0 0,1 0 1,0 0-1,0 0 0,-1 0 1,1-1-1,0 1 0,0 0 0,0 0 1,0 0-1,1-2 0,9-28 13,-1 4 30,-9 26-42,-13 29 263,-23 26 648,-1-1-1,-3-3 1,-86 85 0,-161 112-484,262-224-1720,-3 4 311,8-12-2549,3-6-2689,-1-6-4082,11-3 6303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34.4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89 64 1660,'35'9'7621,"-24"-6"-3396,1 0 1,-1 0-1,20 1 0,-30-4-4120,-1 0-1,0 0 1,1 0-1,-1 0 1,0 0-1,1 0 0,-1 0 1,0 0-1,1-1 1,-1 1-1,0 0 1,1 0-1,-1 0 0,0 0 1,1-1-1,-1 1 1,0 0-1,0 0 1,1 0-1,-1-1 1,0 1-1,0 0 0,0-1 1,1 1-1,-1 0 1,0 0-1,0-1 1,0 1-1,0 0 0,1-1 1,-1 1-1,0 0 1,0-1-1,0 1 1,0 0-1,0-1 0,0 0 1,-4-18 880,-12-13-2756,14 30 1186,-1 0 0,1 0 0,-1 0 0,0 0-1,0 0 1,0 0 0,0 1 0,0 0 0,-1-1 0,1 1-1,0 0 1,0 0 0,-1 1 0,-6-1 0,-52-2-9462,58 3 9207,-25 0-3198,-1 2 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6:56.7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109 2 1876,'-13'-1'24646,"10"7"-24716,1-3-1102,-1 0-100,0 1 1,0 0-1,-1-1 1,1 0-1,-1 0 0,0 0 1,1 0-1,-2-1 1,1 1-1,0-1 1,0 0-1,-1 0 1,1-1-1,-1 1 1,1-1-1,-7 1 1,-6 2-2069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34.8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0 198 1336,'0'2'585,"1"0"-1,-1-1 1,1 1 0,-1-1 0,1 1-1,0-1 1,0 1 0,0-1-1,0 1 1,0-1 0,0 0-1,0 0 1,0 1 0,0-1-1,0 0 1,1 0 0,-1 0-1,0 0 1,1 0 0,2 1-1,0-1 54,-1 0 0,1 0 0,0 0 0,0-1 0,-1 1 0,1-1 0,0 0 0,8-1 0,6-1-3,0-2-1,0 0 0,19-8 0,-23 7-173,39-10-441,-12 4 249,57-24 0,-36 0-2739,-56 30 1559,1 0-1,-1-1 1,0 0-1,-1 0 1,0 0-1,6-9 1,-9 12 196,0 0 0,-1 0 1,1 0-1,-1-1 0,1 1 0,-1-1 0,-1 1 1,1-1-1,0-5 0,-2-11-2983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35.1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340 100 2536,'-2'-11'10651,"5"-2"-4325,14-16-2551,-12 22-3914,1 1 0,0-1 0,0 1 0,1 0 0,9-6 0,-16 12 140,1-1 0,-1 1 0,0 0 0,0 0 0,1-1 0,-1 1 0,0 0 0,1 0 0,-1 0 0,0 0 0,1 0 0,-1-1 0,0 1 0,1 0 0,-1 0 0,1 0 0,-1 0 0,0 0 0,1 0 0,-1 0 0,0 0 0,1 0 0,-1 0 0,0 1 0,1-1 0,-1 0 0,1 0 0,-1 0 0,0 0 0,1 0 0,-1 1 0,0-1 0,0 0 0,1 0 0,-1 1 0,0-1 0,0 0 0,1 0 0,-1 1 0,1-1 0,2 21 75,-9 20 51,-2-16-127,-1-1 1,-1 0-1,-1-1 0,-1 0 0,-1-1 1,-1 0-1,0-1 0,-2-1 0,-18 19 1,16-21-1178,1-2 0,-2 0 1,-38 25-1,40-31-1113,1-1 0,-2-1 0,1 0 1,-1-2-1,-24 7 0,8-6-1069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35.4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720 31 1364,'9'-31'11466,"0"32"-6214,4 16-3736,-8-7-1134,0 0 0,0 1 0,-1 0-1,-1 0 1,0 0 0,0 0 0,-1 1-1,1 17 1,-2 100 1061,-3-69-574,4 20-169,-3 94-93,-1-155-550,0-1-1,-1 0 1,-1 0-1,-1 0 1,0 0-1,-1-1 1,-10 19-1,8-24-9,0-1-1,-1 1 0,0-1 1,0-1-1,-1 0 1,-1-1-1,1 1 1,-2-2-1,1 0 1,-1 0-1,0-1 0,-1-1 1,0 0-1,-20 7 1,-16 3 12,-1-3 0,-82 13 0,96-21-22,-74 2 0,97-7-23,1 0 1,-1-2-1,0 1 1,1-1 0,-1-1-1,1-1 1,0 1-1,0-2 1,-16-7 0,25 9-17,-1 1 1,1-1 0,0 0-1,0 0 1,0 0 0,0 0 0,1-1-1,-1 1 1,1-1 0,0 0-1,0 1 1,0-1 0,0 0 0,1 0-1,0 0 1,-1-1 0,2 1-1,-1 0 1,0 0 0,1 0 0,0-1-1,0 1 1,0 0 0,1-9-1,3-10-169,0 1 0,1-1-1,12-30 1,-11 35-46,81-231-6767,-51 168 454,5 4-3445,-28 54 6448</inkml:trace>
  <inkml:trace contextRef="#ctx0" brushRef="#br0" timeOffset="1">539 293 648,'9'2'3749,"11"1"6395,-10-4-3327,-14-6-7610,-1 3-971,-1 0 0,0 0 1,1 0-1,-1 1 0,-1 0 1,1 0-1,0 1 0,-12-4 1,-3 2-1945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35.8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179 17 2676,'4'-16'11361,"5"26"-5809,5 28-3544,-11-11-1751,0 1 1,-2 0-1,-1-1 1,-1 1 0,-9 51-1,-42 134 152,47-195-1157,-1 0 1,-1 0 0,-1-1-1,0 0 1,-21 30-1,21-36-1622,-1 0 0,0-1 0,0-1 0,-1 0 0,-15 12 0,9-9-960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36.1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441 0 2236,'7'3'9297,"-4"4"-3448,-10 17-1174,-19 19-3324,2-17-1181,-2-1 0,-1-1 0,-1-2 0,-45 28 0,-60 27-5424,121-71 2780,0 0-1,-1 0 1,0-1-1,-24 5 0,17-7-1076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36.5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25 1988,'0'-5'1661,"0"-11"9619,0 12-12987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36.9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881 4 2808,'27'-4'19078,"-23"26"-17517,-5-5-1361,1 0 1,-2 0-1,0 0 0,-1 0 1,-1-1-1,-1 1 0,-12 30 1,12-37-153,-1 1 0,0-1 0,0-1 0,-1 1 0,0-1 0,-1 0 0,0 0 0,0-1 0,-1 0 0,0-1 0,-1 0 0,-13 8 0,-10 4-51,-56 23 1,79-38-46,-1 0 1,0-1-1,0 0 0,-1-1 0,1 0 0,-1 0 0,1-2 1,-1 1-1,-19-3 0,29 2 21,1 0 0,0 0 0,-1 0 0,1-1 0,0 1 0,-1 0 0,1 0 0,0-1 1,0 1-1,0-1 0,-1 1 0,1-1 0,0 1 0,0-1 0,0 0 0,0 0 0,0 1 0,0-1 0,0 0 0,0 0 0,0 0 0,0 0 0,1 0 0,-1 0 0,0 0 1,1-1-1,-1 1 0,0-2 0,1 1-10,0-1 1,0 1-1,1 0 1,-1-1-1,1 1 1,-1 0-1,1 0 1,0 0-1,0 0 1,0-1-1,0 1 1,0 0 0,1 1-1,1-4 1,6-6-47,1 1 1,-1 0-1,1 1 1,15-11-1,-25 20 80,32-20-40,-30 19 45,-1 0-1,1 1 1,-1-1-1,1 0 0,-1 1 1,1-1-1,0 1 0,-1-1 1,1 1-1,-1 0 1,1-1-1,0 1 0,0 0 1,-1 0-1,1 0 1,0 1-1,-1-1 0,4 1 1,-5 0 4,1 0-1,-1 0 1,1 0 0,-1 0-1,0-1 1,1 1 0,-1 0-1,0 0 1,0 0 0,1 0 0,-1 0-1,0 0 1,0 0 0,0 0-1,0 1 1,-1-1 0,1 0-1,0 0 1,0 0 0,0-1 0,-1 1-1,1 0 1,-1 0 0,1 0-1,-1 0 1,1 0 0,-1 0-1,1 0 1,-1-1 0,0 1 0,0 1-1,-22 27 155,-22 13-324,-2-2 0,-1-2 0,-2-3 0,-103 55 0,43-32-4715,73-41-1567,-42 14 0,52-22 2912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37.2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0 201 1576,'8'-7'1527,"0"1"1,0 1-1,0-1 0,1 1 1,12-4-1,11-4-443,47-10 0,-1 0-439,-11 3-784,-43 13-672,1 0 0,26-13 0,-43 16-374,0-1 0,-1 1 1,1-1-1,-1 0 0,12-12 0,-12 7-1287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37.5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230 93 2080,'-2'-20'5128,"0"-23"2351,2 42-7098,0-1 0,0 1 0,0-1 0,0 1 0,0-1 0,0 0 0,1 1 0,-1-1 0,1 1 0,-1-1 0,1 1 0,-1-1 0,1 1 0,0 0 0,0-1 1,0 1-1,0 0 0,2-3 0,-2 4-329,0 0 0,-1 0 0,1 1 0,0-1 0,0 0 0,0 0 0,0 0 0,0 1 0,-1-1 1,1 1-1,0-1 0,0 1 0,-1-1 0,1 1 0,0-1 0,-1 1 0,1-1 0,-1 1 0,1 0 0,0-1 0,-1 1 0,1 0 1,-1 0-1,0-1 0,1 1 0,-1 0 0,0 0 0,1 0 0,-1-1 0,0 1 0,0 0 0,0 0 0,0 0 0,0 1 1,9 32 445,-7 8-323,-2-1-1,-1 0 0,-2 0 1,-3 0-1,-1 0 0,-1-1 1,-22 59-1,-24 48-398,46-127-604,-2-1 1,0 1 0,-1-2-1,-1 0 1,-17 19 0,13-22-1342,12-11 311,-1 0 1,0-1-1,0 0 1,0 0-1,0-1 1,-9 4-1,-4-2-1629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38.3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454 11 2552,'7'-9'9530,"-6"9"-9116,-1 0 1,1 0-1,-1 0 0,2-1 1,2 14 4186,-4-9-4303,0 0 0,0 0 1,-1 0-1,1 0 0,-1 0 0,0 0 0,-2 7 0,-7 3-169,0-1 0,-1 0 0,0-1 0,-1-1 0,0 1 0,-1-2-1,0 0 1,-1 0 0,0-1 0,-1-1 0,1 0 0,-19 6 0,31-13-193,1-1-1,-1 1 0,1 0 1,-1-1-1,1 1 1,-1-1-1,1 0 1,-1 0-1,0 1 0,1-1 1,-1 0-1,0 0 1,1 0-1,-1-1 1,1 1-1,-1 0 0,-2-1 1,3 0-10,1 1 1,-1-1-1,0 0 0,0 1 1,1-1-1,-1 0 1,1 0-1,-1 0 0,0 1 1,1-1-1,0 0 1,-1 0-1,1 0 1,-1 0-1,1 0 0,0 0 1,0 0-1,-1 0 1,1 0-1,0 0 0,0-1 1,1-8-650,-1 0 0,2 0 0,-1 1 0,6-18 0,0-2-964,-6 23 1413,-1 0 1,0 1 0,0-1 0,0 1-1,-1-1 1,1 0 0,-1 1 0,-1 0-1,-1-8 1,2 12 295,0-1 0,0 1 0,-1-1 0,1 1 0,0 0-1,0-1 1,-1 1 0,1 0 0,-1 0 0,1 0 0,-1 0 0,1 0 0,-1 0 0,0 0 0,1 1 0,-1-1-1,0 0 1,0 1 0,1-1 0,-1 1 0,0 0 0,0 0 0,0 0 0,0 0 0,1 0 0,-1 0 0,0 0 0,0 1-1,0-1 1,0 1 0,-1 0 0,-7 2 285,0 0-1,0 1 1,1 0-1,0 0 1,-1 1-1,2 1 1,-1-1-1,1 2 1,-1-1-1,2 1 1,-1 0-1,1 0 1,0 1-1,0 0 1,-7 14-1,10-18-233,1 1 1,0 0-1,0 0 0,1 0 0,-1 0 1,1 1-1,0-1 0,1 1 0,-1-1 1,1 1-1,0 0 0,0-1 0,1 1 1,0 0-1,0 0 0,0-1 0,1 1 1,0 0-1,0 0 0,0-1 0,1 1 0,-1-1 1,1 1-1,1-1 0,-1 0 0,1 0 1,0 0-1,7 9 0,-7-11-67,0 0 1,0-1-1,0 1 0,1-1 0,-1 1 1,1-1-1,0 0 0,-1 0 1,1-1-1,0 1 0,0-1 0,0 0 1,0 0-1,1 0 0,-1-1 0,0 1 1,7-1-1,7-1-19,-1-1 0,0 0 0,18-5 0,3-1-36,-37 8 56,0 0 0,0 0-1,0-1 1,-1 1 0,1 0 0,0 0-1,0 0 1,0 0 0,0 0 0,0 1-1,-1-1 1,1 0 0,0 0 0,0 0-1,0 1 1,-1-1 0,1 0 0,0 1-1,0-1 1,-1 1 0,1-1 0,0 1-1,-1-1 1,1 1 0,-1-1 0,1 1-1,0 1 1,0 0 26,0 0-1,-1-1 0,1 1 0,-1 0 1,0 0-1,1 0 0,-1 0 0,0 0 1,0 0-1,0-1 0,-1 1 0,1 2 1,-19 57 850,16-53-778,-79 179 806,18-46-666,44-93-159,-41 108 443,53-130-380,1 1 1,1-1 0,1 1 0,-2 28 0,7-44-102,0 0 0,0 0 0,1 0 0,1 0 0,0 0 0,0 0 0,1 0 1,0-1-1,1 1 0,0-1 0,1 0 0,0 0 0,10 14 0,-5-11 86,1-1 0,0 1 0,1-2 0,0 0-1,1 0 1,0-1 0,1 0 0,19 10 0,-2-5-20,1-1 0,0-2 0,0-1 0,1-1 0,1-2 0,-1-1 0,1-2 0,41 2 0,146-11-163,-185 0 40,0-1-1,0-1 1,-1-3-1,39-13 1,-65 18-145,0 0 0,0 0 1,-1-1-1,1 0 0,-1-1 0,0 0 1,-1 0-1,9-9 0,45-62-10980,-33 39 1834,-15 22 6016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6:57.0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163 59 48,'10'6'22543,"-5"-13"-21653,9-10-1068,-6 11 178,0 1-1,0 0 1,0 0 0,1 1 0,-1 0-1,1 0 1,10-2 0,-17 5-3,0 1 0,-1 0 0,1-1-1,0 1 1,0 0 0,-1 0 0,1 0 0,0 0 0,0 1 0,-1-1 0,1 0-1,0 1 1,0-1 0,-1 1 0,1 0 0,-1-1 0,1 1 0,1 1-1,-1 0 5,-1-1 1,1 1-1,-1 0 0,0 0 0,0 0 0,0 0 0,0 0 0,0 0 0,0 0 0,0 0 0,-1 0 0,1 0 0,-1 0 0,1 0 0,-1 1 0,0-1 0,0 0 0,0 4 0,0 1-59,0 0 0,0 0 0,0 0 0,-1 0 0,0 0-1,-1 0 1,1 0 0,-1 0 0,-1 0 0,1 0 0,-1-1-1,0 1 1,-1-1 0,1 0 0,-1 0 0,-1 0 0,1-1-1,-1 1 1,0-1 0,0 0 0,0-1 0,-1 1 0,1-1-1,-1 0 1,0 0 0,-1-1 0,1 0 0,-9 3 0,0 0-1335,0 0 1,-1-2 0,-26 5 0,-50-2-8471,63-7 6628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38.6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122 58 800,'-3'-9'21132,"1"3"-17315,0 3-3823,-23-7-3873,-38-11-12007,58 20 15006,-16-6-2818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39.5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1896 0 308,'4'40'7130,"4"-1"-3617,-5-27-2901,0 0 1,-1 0-1,-1 0 0,0 0 1,0 0-1,-2 19 0,-15 44 1581,15-70-2055,-1 0-1,1-1 1,-1 0 0,-1 1 0,1-1-1,0 0 1,-1 0 0,0 0 0,0 0 0,0-1-1,-1 1 1,1-1 0,-1 0 0,-4 3-1,7-5-132,0-1 0,0 0-1,0 0 1,0 1-1,0-1 1,0 0-1,0 0 1,0 0-1,0 0 1,0 0-1,0 0 1,0 0-1,0 0 1,0 0-1,0-1 1,-1 1 0,1 0-1,1-1 1,-1 1-1,0-1 1,0 1-1,0-1 1,0 1-1,0-1 1,0 0-1,0 1 1,1-1-1,-1 0 1,0 0 0,1 0-1,-1 1 1,0-1-1,1 0 1,-1 0-1,1 0 1,0 0-1,-1 0 1,1 0-1,-1-1 1,1 0-1,0 1 1,-1 0 0,1 0-1,-1 0 1,1 0-1,-1 0 1,1 0-1,-1 0 1,0 0 0,1 0-1,-1 0 1,0 0-1,0 1 1,0-1-1,1 0 1,-1 0-1,0 1 1,0-1 0,0 1-1,0-1 1,0 1-1,-1-1 1,1 1-1,0-1 1,0 1 0,0 0-1,0 0 1,0 0-1,-1-1 1,1 1-1,0 0 1,0 1 0,0-1-1,0 0 1,-1 0-1,1 0 1,0 1-1,0-1 1,0 0 0,-1 1-1,-12 8 161,1 1-1,0 0 0,1 1 1,0 0-1,1 1 1,0 0-1,1 1 0,0 0 1,1 0-1,-13 28 1,16-29-120,1 0 1,0 0 0,1 0 0,0 1-1,1 0 1,0-1 0,1 1 0,1 0-1,0 1 1,0-1 0,1 0 0,1 0-1,5 26 1,-4-33-42,1 0 1,0 0-1,0 0 1,0-1-1,1 1 1,0-1-1,0 0 1,0 0-1,0 0 0,1-1 1,0 1-1,0-1 1,0 0-1,1 0 1,-1-1-1,1 0 0,11 5 1,-8-3 2,1 0-1,-1 1 1,-1 0 0,1 0-1,12 13 1,-20-17 33,1-1 0,0 1 0,-1 0 0,0 0 0,1-1-1,-1 1 1,0 0 0,0 0 0,0 0 0,0 0 0,0 1 0,-1-1 0,1 0 0,0 0-1,-1 0 1,0 1 0,0-1 0,0 0 0,0 1 0,0-1 0,0 0 0,-1 4 0,0-3 35,0 0 1,-1-1 0,0 1 0,1 0 0,-1-1-1,0 0 1,0 1 0,0-1 0,0 0 0,0 0-1,-1 0 1,1 0 0,-1-1 0,1 1 0,-4 1-1,-1 0 5,0 0-1,0 0 0,-1 0 1,1-1-1,-1 0 0,1 0 0,-1-1 1,0 0-1,1 0 0,-1-1 0,0 0 1,-13-2-1,2 0 35,0 1 1,0 0-1,0 2 0,0 0 1,0 1-1,1 1 0,-37 10 0,36-9-37,-140 30 879,-1-7-1,-1-6 1,-2-8 0,1-7 0,-194-18-1,353 11-950,-25-1 50,0-1 0,0-1 0,1-2 0,-40-13 0,62 17-49,-1 0 0,0-1-1,1 1 1,0-1 0,0 0 0,0 0 0,0-1 0,0 0 0,1 1 0,-1-2 0,1 1 0,0 0 0,0-1 0,1 0 0,-1 0 0,1 0 0,0 0 0,1 0 0,-1-1 0,1 1 0,0-1 0,0 0 0,1 0 0,0 1 0,0-1 0,0 0 0,0-8 0,3-32-78,2 0 0,2 1 0,20-80 0,55-131-379,-70 226 415,-7 17-227,1 1 0,0 0-1,0 0 1,2 1 0,-1-1 0,10-11-1,21-10-2858,12 8-3810,11 9-6791,-45 14 10067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39.9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15 109 2688,'34'3'7483,"50"-3"0,-70-1-6253,0-1 1,1 0-1,-1-1 1,0 0 0,0-1-1,14-6 1,-26 10-1182,-1-1 1,1 1 0,-1 0 0,1-1-1,-1 0 1,1 1 0,-1-1-1,1 0 1,-1 0 0,0 0 0,1 0-1,-1 0 1,0 0 0,0 0-1,0 0 1,0 0 0,0-1 0,0 1-1,0 0 1,0-1 0,0 1-1,-1-1 1,1 1 0,-1-1-1,1 1 1,-1-1 0,1 0 0,-1 1-1,0-1 1,0 1 0,0-1-1,0-3 1,-1 3-228,0 0-1,-1 0 0,1 0 1,-1 0-1,0 0 1,1 0-1,-1 0 1,0 1-1,0-1 0,0 1 1,0-1-1,0 1 1,-1 0-1,1 0 1,0 0-1,0 0 0,-1 0 1,1 0-1,-1 1 1,-2-1-1,-29-5-4364,0 1 0,-1 2-1,-42 1 1,24 2 478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40.2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 1948,'4'13'17404,"19"-6"-14220,-18-6-3935,0-1 1,1 0-1,-1 0 0,0 0 0,1-1 0,-1 1 0,6-3 1,-4 0-1096,9-5-2342,-5 1-2514,-6 2 3292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44.2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0 104 756,'22'-9'30546,"-14"-2"-30060,38-10-500,86-26-1,-118 43-57,0 0-1,0 2 1,0-1-1,1 2 1,-1 0-1,0 1 0,1 0 1,-1 1-1,0 1 1,1 0-1,17 5 1,-29-6 18,-1 0-1,1 0 1,0 0 0,0 0 0,-1 1 0,1-1-1,-1 1 1,1 0 0,-1-1 0,0 1-1,1 0 1,-1 0 0,0 1 0,0-1 0,0 0-1,-1 1 1,1-1 0,-1 1 0,1-1-1,1 5 1,-3-3 16,1 0-1,0 0 1,-1 0-1,0 0 1,0 0-1,0 0 1,0 0 0,-1 0-1,1 0 1,-1 0-1,0 0 1,0 0-1,-3 5 1,0 1 9,-1-1 1,0 1-1,-1-1 0,0 0 1,-1-1-1,1 1 0,-1-1 1,-1 0-1,0-1 0,-12 10 1,-9-1-133,-1-1 1,0-1-1,-60 19 1,-38 16-604,124-48 741,1 1 0,0 0-1,0 0 1,0 0 0,0 0-1,0 0 1,0 1 0,0-1-1,0 1 1,1-1 0,0 1-1,-4 6 1,5-8 22,1-1-1,0 1 1,0 0 0,0-1-1,-1 1 1,1 0-1,0-1 1,0 1 0,0-1-1,0 1 1,0 0-1,0-1 1,0 1 0,1 0-1,-1-1 1,0 1-1,0-1 1,0 1-1,1 0 1,-1-1 0,0 1-1,1-1 1,-1 1-1,0-1 1,1 1 0,0 0-1,1 0 9,0 1-1,-1-1 0,1 0 1,1 0-1,-1 0 0,0 0 1,0 0-1,0-1 0,0 1 1,1 0-1,2-1 0,243 22 1314,-85-10-1046,-149-11-43,-5 0-2013,-23 1-1142,2-2-52,0-1 1,0 1 0,1-2-1,-18-3 1,0-1-3107,9 4 2724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44.6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351 0 2024,'-9'4'11850,"-1"-2"-4368,-11 2-1610,-26 9-6770,-16 9-3932,40-17 1386,1-2-1,-1-1 0,1-1 0,-45-4 0,24 0-351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46.5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1951 150 796,'29'-29'16623,"-1"1"-8558,-28 28-8031,0-1 0,0 1-1,1 0 1,-1 0 0,0 0-1,0 0 1,1 0 0,-1-1-1,0 1 1,0 0-1,1 0 1,-1 0 0,0 0-1,0 0 1,1 0 0,-1 0-1,0 0 1,0 0 0,1 0-1,-1 0 1,0 0 0,1 0-1,-1 0 1,0 0 0,0 0-1,1 0 1,-1 1 0,0-1-1,0 0 1,1 0-1,-1 0 1,0 0 0,0 0-1,0 1 1,1-1 0,-1 0-1,0 0 1,0 0 0,0 1-1,1-1 1,7 16 391,1 17-295,-9-32-104,6 23 39,17 42 1,-15-46-63,-1 0 0,8 39 1,-15-58-6,0 0 0,1 0 0,-1 0-1,0 0 1,0 0 0,1 1 0,-1-1 0,0 0 0,0 0 0,0 0 0,-1 0 0,1 1-1,0-1 1,0 0 0,-1 0 0,1 0 0,-1 0 0,1 0 0,-1 0 0,1 0 0,-1 0 0,1 0-1,-1 0 1,-1 2 0,1-3-10,0 0 0,0 1 0,-1-1-1,1 0 1,0 0 0,0 0 0,0 0-1,0 0 1,-1 0 0,1 0 0,0 0-1,0-1 1,0 1 0,0 0 0,0-1-1,-1 1 1,1-1 0,0 1 0,-1-2 0,-4-1-76,-1-1 0,1 0-1,1 0 1,-1-1 0,1 0 0,-9-9 0,8 5-38,1 0 0,-1 0 0,2 0 0,0-1 0,0 1 0,0-1 0,1 0 0,1 0-1,0-1 1,0 1 0,1 0 0,0-18 0,1 12 47,2 1-1,0-1 0,0 1 1,1 0-1,1 0 1,1 0-1,12-28 1,-17 42 113,1 0 1,0 0-1,0-1 0,-1 1 1,1 0-1,-1-1 1,1 1-1,-1-1 0,1 1 1,-1-1-1,0 1 1,0-1-1,0 1 0,0-1 1,0-1-1,-1 3-15,0 1-1,0-1 1,0 1 0,0 0-1,0-1 1,0 1 0,1 0-1,-1 0 1,0 0-1,0 0 1,1-1 0,-1 1-1,0 0 1,1 0 0,-1 0-1,1 1 1,0-1-1,-1 0 1,1 1 0,-35 83 29,26-57-34,-3-1 1,-21 41-1,28-62-9,1 0 1,-1 0-1,0 0 1,-1-1-1,1 0 1,-1 0-1,0-1 0,0 1 1,-1-1-1,1 0 1,-1-1-1,0 0 1,0 0-1,-13 4 0,14-5-13,0-1-1,0 0 0,0 0 1,-1 0-1,1-1 0,0 0 1,0 0-1,0 0 0,0-1 0,0 0 1,0 0-1,0-1 0,0 1 1,0-1-1,0-1 0,0 1 0,1-1 1,-9-6-1,11 7 0,2 0 0,-1-1 1,0 0-1,0 1 0,1-1 0,0 0 0,-1 0 1,1 0-1,0 0 0,0 0 0,1 0 0,-1 0 1,1 0-1,-1 0 0,1-1 0,0 1 0,0 0 1,0 0-1,1 0 0,-1 0 0,1 0 0,0 0 1,0 0-1,0 0 0,2-6 0,1-1 9,0 0-1,0 0 1,1 0-1,1 1 0,-1 0 1,11-12-1,-11 14-37,8-5 418,-17 34 89,0-11-399,0-1 0,0 0 0,-2 0 0,1-1 1,-1 0-1,0 1 0,-1-2 0,0 1 0,-1-1 0,0 0 0,0-1 0,-11 8 0,-4 2-44,-1-1 0,0-1-1,-41 18 1,58-30-25,-70 27 16,72-29-22,0 1 1,0-1 0,0 0 0,-1-1 0,1 1-1,0-1 1,0 0 0,0 0 0,-1 0 0,1-1-1,0 0 1,0 0 0,-7-2 0,11 2-7,0 0 0,0 1 1,0-1-1,0 0 0,0 0 0,0 0 1,0 0-1,0 0 0,0 0 0,0 0 1,1 0-1,-1 0 0,0-1 0,1 1 1,-1 0-1,1 0 0,-1 0 0,1-1 1,0 1-1,-1 0 0,1-1 1,0 1-1,0 0 0,0-1 0,0 1 1,0 0-1,0-1 0,1 1 0,-1 0 1,0-1-1,1 1 0,-1 0 0,1-2 1,24-51-219,-15 36 168,-7 12 43,23-64-175,-25 66 180,0 0 0,0 0 0,-1 1-1,1-1 1,-1 0 0,0 0 0,0 0 0,0 0-1,0 0 1,-1 0 0,1 0 0,-1 0 0,0 0-1,0 0 1,-1 1 0,-1-5 0,1 6 12,0 0 0,0 0 0,0 0 0,0 1-1,0-1 1,-1 1 0,1-1 0,0 1 0,-1 0 0,1 0 0,-1 0 0,1 0 0,-1 0 0,1 0 0,-1 1 0,0 0 0,1-1 0,-1 1 0,0 0 0,1 0 0,-1 0 0,0 1 0,1-1 0,-1 1 0,1-1 0,-6 3 0,1-1-9,-1 0 1,1 1-1,0 0 1,0 0 0,0 1-1,0-1 1,0 2-1,-6 4 1,9-5 2,-1 1 0,1 0-1,0-1 1,0 1 0,0 0 0,1 1-1,-1-1 1,1 1 0,0-1 0,-3 12-1,5-15 8,1 1-1,0-1 0,-1 0 0,1 0 1,0 0-1,0 0 0,0 1 0,0-1 1,0 0-1,1 0 0,-1 0 0,1 0 1,0 0-1,-1 0 0,1 0 1,0 0-1,0 0 0,0 0 0,0 0 1,0 0-1,1-1 0,-1 1 0,1 0 1,-1-1-1,1 1 0,-1-1 0,1 1 1,0-1-1,0 0 0,0 0 1,-1 0-1,1 0 0,4 1 0,11 5 5,-9-4-4,0 0 1,-1 0 0,1 1-1,-1 0 1,0 0-1,7 5 1,-14-8 0,1 0-1,0 0 1,0-1 0,-1 1-1,1 0 1,0 0 0,-1 0-1,1 0 1,-1 0 0,1 0-1,-1 0 1,1 0 0,-1 0 0,0 0-1,0 0 1,1 0 0,-1 0-1,0 0 1,0 0 0,0 2-1,-1-1 3,1 0-1,-1 0 0,0 0 0,0 0 0,0 0 0,0 0 1,0-1-1,-1 1 0,1 0 0,0-1 0,-1 1 0,1-1 1,-1 0-1,1 1 0,-3 0 0,-7 6 23,1-2-1,-1 1 1,-1-1 0,1-1-1,-1 0 1,0 0-1,-1-2 1,1 1 0,0-2-1,-1 1 1,0-2 0,1 1-1,-1-2 1,0 0-1,-13-2 1,24 2-24,0-1 1,0 0-1,0 0 0,0 0 0,0 0 1,0 0-1,0 0 0,1 0 1,-1-1-1,1 1 0,-1 0 0,1-1 1,-1 0-1,1 1 0,0-1 1,0 0-1,-1 0 0,2 1 0,-1-1 1,0 0-1,-1-3 0,0 2-60,2 10-52,0-2 130,-1 0-1,1 0 1,-1-1 0,0 1-1,-1 0 1,1-1 0,-1 1-1,0-1 1,0 1-1,0-1 1,-1 0 0,1 0-1,-1 0 1,0 0 0,0 0-1,-1-1 1,1 1 0,-1-1-1,0 0 1,1 0-1,-1 0 1,-1-1 0,1 1-1,0-1 1,-1 0 0,1 0-1,-1-1 1,1 1 0,-9 1-1,1 0 40,-1-1 0,0 0-1,0 0 1,0-1 0,0-1-1,0 0 1,0-1-1,0-1 1,0 0 0,-12-3-1,22 4-54,1 0 0,0 0-1,0 0 1,0 0-1,-1 0 1,1 0-1,0-1 1,1 1 0,-1-1-1,0 1 1,0-1-1,1 0 1,-1 0-1,1 1 1,-3-5 0,3 5-7,1-1-1,-1 1 1,1 0 0,-1 0 0,1 0 0,0-1 0,0 1 0,-1 0 0,1 0 0,0-1 0,0 1-1,0 0 1,0 0 0,1-1 0,-1 1 0,0 0 0,0 0 0,1-1 0,-1 1 0,1 0 0,-1 0-1,1 0 1,0 0 0,-1 0 0,1 0 0,0 0 0,0 0 0,0 0 0,-1 0 0,3-1-1,-21 45 504,-15 1 554,-1-1 0,-79 74 0,-96 62 58,163-142-1091,14-10-245,-105 80-811,109-87-2236,-40 20 0,52-35 720,14-4 1704,0-1 0,0 0 0,0 0 0,0 0-1,0 0 1,0 0 0,0-1 0,0 1 0,0 0 0,0-1-1,0 0 1,0 1 0,1-1 0,-1 0 0,0 0 0,1 0-1,-4-2 1,-8-8-3035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46.8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66 1576,'17'-13'17612,"-2"4"-10487,-7 7-7218,-1 1 0,0 0-1,0 0 1,0 0 0,1 1 0,9 0-1,-12 0 500,11-1-598,1-2-3383,-11-5-2132,-21-6-881,1 7 3083,-4 3 50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47.1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0 932,'-2'3'20509,"15"-5"-17064,-1 2-4151,-1 2 125,0 1 0,0 1-1,0 0 1,18 9 0,-12-3-2601,0 0 1,-1 1 0,-1 0-1,18 18 1,-16-14 94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47.5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151 52 1008,'-63'8'8832,"-24"0"6966,123-8-15147,-16 0-761,178-7-763,-172 4-1655,1-1-1,46-14 1,-13-9-7980,-47 19 6767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6:57.5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1163 58 2164,'3'-5'2297,"-1"0"-1,1 0 0,0 0 1,1 1-1,-1-1 0,7-6 0,-9 11-2161,-1 0 0,0 0 0,1-1 0,-1 1 0,0 0 0,1 0 0,-1 0-1,0-1 1,1 1 0,-1 0 0,1 0 0,-1 0 0,1 0 0,-1 0-1,0 0 1,1 0 0,-1 0 0,1 0 0,-1 0 0,0 0 0,1 0-1,-1 0 1,1 0 0,-1 1 0,0-1 0,1 0 0,-1 0 0,1 0 0,-1 1-1,0-1 1,1 0 0,-1 0 0,1 1 0,10 26-84,24 179 1021,-35-205-1063,-1-1 1,1 1 0,0 0-1,0 0 1,-1-1-1,1 1 1,0 0 0,-1-1-1,1 1 1,-1 0-1,1-1 1,-1 1 0,1 0-1,-1-1 1,1 1-1,-1-1 1,0 1 0,1-1-1,-1 0 1,0 1-1,1-1 1,-1 1-1,0-1 1,0 0 0,1 0-1,-1 1 1,0-1-1,0 0 1,0 0 0,1 0-1,-1 0 1,0 0-1,0 0 1,0 0 0,1 0-1,-1 0 1,0-1-1,-1 1 1,-51-4 141,27 2-18,-32 6 290,1 3-1,0 2 1,0 2 0,-99 35 0,88-25 101,-1-2 0,-110 14 0,125-27-70,-98-5 1,136-1-324,0-2 0,0 0 0,0-1 0,0 0-1,1-2 1,0 0 0,0 0 0,0-1 0,0-1 0,-23-15-1,34 19-74,1 0-1,-1 1 1,1-2-1,0 1 1,0 0-1,0-1 1,0 1-1,0-1 1,1 0-1,0 0 0,0 0 1,0 0-1,0 0 1,0-1-1,1 1 1,0 0-1,0-1 1,0 1-1,1-1 1,-1 1-1,1-1 1,0 0-1,0 1 0,1-1 1,-1 1-1,1-1 1,0 1-1,2-7 1,2-2-168,-1 0 1,2 1 0,9-18-1,25-35-5009,-8 14-5609,-6 10-1885,-17 33 9655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56.1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293 4 592,'20'-4'13855,"3"4"-6557,-21 0-7162,-1 0 0,1 1 0,-1-1 0,1 0 0,-1 0 0,1 1 0,-1-1 0,1 1 0,-1-1 0,0 1 0,1 0 0,-1 0 0,0-1 0,0 1 0,1 0 0,-1 0-1,0 0 1,0 0 0,0 0 0,0 1 0,0-1 0,0 0 0,-1 0 0,1 1 0,1 1 0,11 60 1745,-11-51-1792,-1-1 1,1 0 0,1 0-1,0 0 1,1 0-1,0-1 1,0 1-1,1-1 1,1 0-1,-1 0 1,2-1 0,-1 0-1,9 10 1,-7-12-50,1 1 1,-1-1 0,1-1 0,0 1 0,1-1-1,0-1 1,11 5 0,-18-8-36,1-1 0,0 0-1,-1 1 1,1-1 0,0-1 0,-1 1 0,1 0 0,0-1 0,0 0 0,0 0-1,-1 0 1,1-1 0,0 1 0,0-1 0,0 0 0,-1 0 0,1 0 0,-1 0-1,1 0 1,-1-1 0,1 0 0,-1 0 0,0 0 0,5-3 0,-8 5-1,0-1 1,1 1 0,-1 0-1,0 0 1,1 0 0,-1-1-1,0 1 1,1 0 0,-1 0-1,0-1 1,0 1 0,1 0-1,-1 0 1,0-1 0,0 1-1,0 0 1,1-1 0,-1 1-1,0-1 1,0 1-1,0 0 1,0-1 0,0 1-1,0 0 1,0-1 0,0 1-1,1-1 1,-1 1 0,-1 0-1,1-1 1,0 1 0,0-1-1,0 1 1,0 0 0,0-1-1,0 1 1,-1-1 0,-14-4 122,-23 7-59,19 3-47,-1 1 0,1 0 0,0 2 0,1 0 1,0 1-1,0 1 0,-20 15 0,-111 96 324,80-61-300,43-37 216,20-16-902,0-1 0,-1 0-1,0-1 1,0 1 0,0-1-1,-1-1 1,-8 5 0,13-8 96,0-1 1,1 1 0,-1-1 0,0 1-1,0-1 1,0 0 0,1 0 0,-1-1 0,0 1-1,0 0 1,1-1 0,-1 1 0,0-1-1,1 0 1,-1 0 0,0 0 0,1-1 0,0 1-1,-1 0 1,1-1 0,0 0 0,-1 1-1,1-1 1,0 0 0,0 0 0,1 0-1,-4-4 1,-17-31-6413,15 23 4772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56.5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124 84 2112,'27'-42'6485,"-1"0"5016,-35 64-7072,-3 22-3047,3-9-700,0 5-339,2 0 0,2 0-1,2 0 1,2 61 0,1-98-343,4 41-16,-3-34-340,0 2 0,0-1 0,-1 0 0,0 0 0,-2 14 0,1-22-61,0-1 0,0 1-1,0 0 1,0-1 0,0 1 0,0 0 0,-1-1-1,1 0 1,-1 1 0,-2 2 0,2-3-296,-1 0 0,1 0 0,0 0 0,-1-1 0,1 1 0,-1-1 0,0 1 0,1-1 0,-1 0 0,0 0 0,-5 1 0,-44 6-8840,30-8 6582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57.2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663 658 56,'2'-6'932,"1"0"-1,0 0 1,0 0-1,1 0 1,-1 1-1,1 0 1,1-1-1,-1 1 1,1 1 0,0-1-1,0 1 1,0 0-1,0 0 1,7-4-1,7-4 853,1 1 0,38-16-1,-44 21-1367,-5 2-246,0-1-1,0 2 0,1 0 1,-1 0-1,1 0 0,0 1 1,0 1-1,0 0 1,0 0-1,10 1 0,-19 0-145,0 0 0,-1 0 1,1 0-1,0 0 0,0 1 0,0-1 0,0 0 0,-1 1 0,1-1 0,0 0 0,0 1 0,-1-1 0,1 1 0,0-1 0,-1 1 0,1-1 0,0 1 1,-1 0-1,1-1 0,-1 1 0,1 0 0,-1-1 0,1 1 0,-1 0 0,0 0 0,1-1 0,-1 1 0,0 0 0,0 0 0,1 0 0,-1-1 0,0 3 1,-1 0 9,1-1 1,-1 1-1,1-1 1,-1 1-1,0-1 1,0 1 0,-1-1-1,1 0 1,0 0-1,-4 5 1,-2 1 9,0 1 0,0-1 0,-1-1 0,-12 10 0,-13 5-5,-54 28 0,76-45-48,0 0 0,0-1 0,0 0 0,-1-1-1,1 0 1,-1-1 0,1 0 0,-1-1 0,-21 0 0,30-1 6,-1 0-1,1-1 1,0 0 0,-1 1 0,1-1 0,0 0 0,0-1 0,0 1-1,0-1 1,0 1 0,0-1 0,0 0 0,0 0 0,1 0-1,-1 0 1,1-1 0,-1 1 0,1-1 0,0 1 0,0-1-1,0 0 1,0 0 0,1 0 0,-1 0 0,1 0 0,0 0-1,0-1 1,0 1 0,0 0 0,0 0 0,1-1 0,0 1 0,-1-1-1,2-3 1,-2-15 7,2 0 1,1 0-1,1 1 0,6-28 0,-4 24 2,12-72 308,5 0-1,38-107 1,-56 194-113,-3 6-78,0-1 0,0 0 0,1 1 0,0-1 0,0 1 0,0 0 0,1 0 0,4-6 0,-5 15-31,-1 1 0,0 0 0,0 0 0,0 0 1,-1 0-1,0 10 0,-33 325 1888,-19-3-1358,12-100-572,37-216-45,-1 1 0,-1-1 0,0 0 1,-2 0-1,-16 35 0,20-50-3,-1 1-1,-1-1 1,0 0 0,0 0-1,0 0 1,0-1-1,-1 0 1,0 0-1,-1-1 1,1 1-1,-1-1 1,0 0 0,-1-1-1,1 0 1,-1 0-1,1-1 1,-1 0-1,-11 3 1,-1-2-8,-1 0 0,0-2 0,1 0 0,-1-1 0,0-1-1,0-1 1,0-1 0,0-1 0,1-1 0,-1 0 0,-35-14 0,46 14 2,2 1 1,-1-1-1,0-1 0,1 1 1,0-1-1,0-1 0,0 0 1,1 0-1,0 0 0,0-1 0,0 0 1,1 0-1,0-1 0,1 0 1,0 0-1,0 0 0,0-1 1,1 1-1,1-1 0,-1 0 1,1 0-1,1-1 0,0 1 1,0 0-1,1-1 0,0 0 1,1-18-1,1 11-28,0-1-1,2 0 1,0 0 0,1 1-1,1-1 1,1 1 0,0 0-1,1 1 1,16-28 0,-5 19-221,0 0 0,1 0 0,2 2 0,41-37 0,39-37-5016,36-59-12059,-110 124 13957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57.5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28 3096,'12'1'3520,"28"-4"11706,-26-4-11588,-58-8-18180,28 13 10732,-1 1 46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58.6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246 535 320,'26'-7'15872,"-8"15"-9202,-16-6-6515,-1 1 0,1-1 0,-1 1-1,0-1 1,1 1 0,-1-1 0,-1 1-1,1 0 1,0-1 0,0 1 0,-1 0-1,0 0 1,0 0 0,1 0 0,-2 3-1,1-1-124,-1 0-1,0 0 1,-1 0-1,1 0 1,-1-1-1,0 1 1,0 0-1,0-1 1,0 0-1,-1 1 1,0-1-1,0 0 0,0 0 1,-1-1-1,1 1 1,-1-1-1,0 1 1,0-1-1,0 0 1,0-1-1,0 1 1,-1-1-1,-5 3 1,-6 2-86,0 0 0,-1 0 0,0-2 1,0 0-1,-23 3 0,35-7 34,1-1 0,-1 1 0,0-1 0,1 0 0,-1 0 0,1 0 0,-1 0 0,1-1 0,-1 0 0,1 0 1,-1 0-1,1-1 0,0 0 0,0 1 0,-1-1 0,-4-4 0,7 4 20,-1 0 1,1-1-1,0 1 0,0-1 1,0 0-1,0 0 1,1 1-1,-1-1 0,1 0 1,0 0-1,0 0 0,0-1 1,0 1-1,0 0 1,1 0-1,-1 0 0,1-1 1,0 1-1,0 0 0,0 0 1,0-1-1,1 1 1,1-6-1,4-21 113,1 1 1,2 0-1,1 0 1,21-43-1,69-103 755,34-45-1650,-129 206-2332,-3-7-10486,-2 15 9349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58.9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26 2288,'87'-3'13482,"0"-6"-8357,-76 5-7360,-36-5-11583,17 8 12990,-7 3-2282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59.6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773 48 28,'21'15'10013,"-15"4"-3858,-6-16-5742,0 1-1,-1-1 0,1 0 1,-1 1-1,0-1 0,0 0 1,-1 0-1,1 0 0,0 0 1,-1 0-1,-3 5 0,-5 5-277,0-1 0,0-1 0,-1 0 0,-15 12 0,15-13-126,-1-1-1,0-1 0,-1 0 0,0 0 1,-17 6-1,28-13-27,0 0 1,0 0-1,-1 0 1,1-1-1,0 1 1,-1-1-1,1 0 1,0 0-1,-1 0 1,1 0-1,0 0 1,-1 0-1,1-1 1,0 1-1,-1-1 1,1 1-1,-3-2 1,3 0-17,1 1 1,-1-1-1,0 0 1,0 0 0,1 1-1,-1-1 1,1 0-1,0 0 1,-1-1 0,1 1-1,0 0 1,0 0-1,0-1 1,1 1 0,-1 0-1,0-1 1,1 1-1,0-1 1,-1 1 0,1-4-1,0-5-191,1-1-1,0 1 0,0-1 0,1 1 1,1 0-1,0-1 0,0 1 0,10-19 1,10-43-645,-23 73 887,0 0 0,1-1-1,-1 1 1,0 0 0,0-1-1,0 1 1,0 0 0,0-1-1,0 1 1,0 0 0,0-1-1,0 1 1,0 0 0,0-1-1,0 1 1,0 0 0,-1-1 0,1 1-1,0 0 1,0-1 0,0 1-1,0 0 1,0-1 0,-1 1-1,1 0 1,0 0 0,0-1-1,-1 1 1,1 0 0,0 0-1,0-1 1,-1 1 0,1 0-1,0 0 1,-1 0 0,0-1-1,-15 4 372,-24 17 104,33-16-344,-25 12 458,-37 27-1,59-36-436,0 1 0,0 0 0,1 0-1,0 1 1,1 1 0,-1-1-1,-7 14 1,15-22-152,0 1 1,-1 0-1,1 0 0,0 0 0,0 0 1,0 0-1,0 0 0,1 1 0,-1-1 1,1 0-1,-1 0 0,1 1 1,0-1-1,0 0 0,0 0 0,0 1 1,0-1-1,0 0 0,1 0 0,0 5 1,0-5-13,1 0 1,-1 0 0,1-1-1,-1 1 1,1 0-1,-1-1 1,1 1 0,0-1-1,0 0 1,0 1-1,0-1 1,0 0 0,0 0-1,0 0 1,0 0 0,4 0-1,6 2-5,-1-1 0,1-1-1,-1 0 1,1 0 0,0-1 0,17-2-1,-13-1-10,-11 2 6,1 0-1,0 0 0,-1 0 1,1 1-1,0 0 0,-1 0 1,1 0-1,0 1 0,10 2 1,-20 2 28,1 0-1,-1 0 1,1-1 0,-1 1 0,-1-1 0,1 0-1,-7 5 1,9-7 0,-70 63 914,4 4 0,-111 142 0,150-170-725,1 1 1,3 2 0,1 0-1,3 2 1,1 0 0,2 1-1,-15 66 1,30-93-51,0 0 1,1 1-1,1-1 1,1 0-1,1 1 1,0-1-1,2 0 0,1 0 1,0 0-1,1 0 1,1-1-1,1 1 1,1-1-1,19 33 1,-19-38-86,1 0 1,0 0-1,1-1 1,1-1-1,0 1 1,1-2-1,0 0 1,1 0-1,0-1 0,0 0 1,1-2-1,0 1 1,1-2-1,0 0 1,0 0-1,1-2 1,0 0-1,27 5 1,9-5-153,1-2 1,0-3 0,0-2-1,0-3 1,0-1-1,-1-3 1,0-2 0,59-22-1,-97 29-223,-1-1 1,0-1-1,0 0 0,0-1 1,19-14-1,-27 17-188,-1 1 1,1-1-1,-1 0 0,0-1 1,-1 1-1,1-1 0,-1 1 1,1-1-1,-2 0 0,1-1 1,0 1-1,-1 0 0,0-1 1,0 1-1,-1-1 0,2-10 1,1-72-12871,-4 64 9663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7:59.9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89 127 2820,'0'3'26670,"0"-10"-24765,0-5-3345,-6-26-3665,4 33 4053,0 1 0,0 0 0,0 0 0,-1 0 0,0 0 0,0 0 0,0 1 1,0-1-1,0 1 0,-1 0 0,1 0 0,-1 0 0,0 0 0,0 0 0,0 1 0,-5-2 0,-15-8-2951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8:00.9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1322 25 620,'2'-1'930,"0"1"-1,0-1 1,0 0-1,0 0 1,0 1-1,1-1 1,-1 1 0,0 0-1,0-1 1,0 1-1,1 0 1,-1 1-1,4-1 1,-5 1-605,0-1-1,1 1 1,-1-1 0,0 1 0,0-1 0,0 1-1,0 0 1,0-1 0,-1 1 0,1 0 0,0 0-1,0-1 1,0 1 0,-1 0 0,1 0-1,0 0 1,-1 0 0,1 0 0,0 2 0,0 0-131,-1 0 1,1 0-1,-1 0 1,1 0-1,-1 0 1,0 0-1,0 0 1,0 0-1,-1 0 1,1 0-1,-1 0 1,0-1-1,0 1 1,0 0-1,0 0 1,0 0-1,0-1 1,-4 6 0,-6 8 107,0-1 1,-1 0-1,-1-1 1,0 0-1,-26 21 1,35-32-309,1 0 0,-1 0 0,0-1 0,0 1 0,0-1 0,0 0 0,0 0 0,0 0 0,-1-1 0,1 1 0,0-1 0,-1 0 0,1-1 0,-1 1 0,1-1 0,-1 0 0,0 0 0,1 0 0,-1 0 0,1-1 0,-1 0 0,1 0 0,-1 0 0,1-1 0,0 1 0,0-1 0,0 0 0,-1 0 0,-5-5 0,7 5-88,0-1 0,0 1-1,1 0 1,-1-1 0,1 0 0,0 1 0,0-1-1,0 0 1,0 0 0,0 0 0,1-1 0,-1 1 0,1 0-1,0-1 1,-2-6 0,2 3-113,1-1-1,0 0 1,0 0 0,1 0-1,2-9 1,-2 11 135,0 0 1,0 0 0,0 0-1,-1 0 1,0 0 0,0 0-1,-1 0 1,0 0 0,0 0-1,0 0 1,0 0-1,-3-5 1,3 9 73,1 1 0,-1 0-1,0-1 1,0 1 0,0 0 0,0 0 0,0 0-1,0 0 1,0 0 0,0 0 0,0 0 0,0 0-1,-1 0 1,1 0 0,0 0 0,-1 1 0,1-1-1,-1 1 1,1-1 0,-1 1 0,1-1 0,-1 1-1,-1 0 1,-1 0 4,0 0 0,0 0 0,0 1-1,0-1 1,0 1 0,0 0 0,0 0 0,-7 4 0,0 1 1,-1 0 0,1 1 0,0 0 1,-16 14-1,24-18-7,-1 0 1,1 0-1,0 0 1,0 1-1,0-1 0,0 1 1,1 0-1,0-1 0,-1 1 1,1 0-1,1 1 1,-1-1-1,1 0 0,-1 1 1,1-1-1,0 0 0,0 6 1,2-7 2,-1-1 0,1 1-1,-1-1 1,1 1 0,0-1 0,0 0 0,0 1 0,1-1 0,-1 0 0,0 0-1,1 0 1,0 0 0,-1 0 0,1 0 0,0 0 0,0-1 0,0 1-1,0 0 1,0-1 0,0 0 0,1 1 0,-1-1 0,0 0 0,1 0 0,-1-1-1,1 1 1,-1 0 0,1-1 0,-1 1 0,1-1 0,3 0 0,38 5 86,-34-5-75,0 1 0,0 0 0,0 0-1,0 1 1,17 6 0,-27-8-7,0 0-1,1 0 1,-1 0 0,0 1 0,0-1 0,0 0-1,1 0 1,-1 0 0,0 0 0,0 0 0,0 1 0,0-1-1,1 0 1,-1 0 0,0 0 0,0 0 0,0 1 0,0-1-1,0 0 1,0 0 0,0 0 0,1 1 0,-1-1-1,0 0 1,0 0 0,0 0 0,0 1 0,0-1 0,0 0-1,0 0 1,0 1 0,0-1 0,0 0 0,0 0 0,0 1-1,0-1 1,0 0 0,-1 0 0,1 0 0,0 1-1,0-1 1,0 0 0,0 0 0,0 1 0,-12 10 311,-15 5 251,-22 1-260,-1-1 0,0-2-1,-1-3 1,-54 6-1,97-16-159,0 0 0,0 1 0,1 0 1,-1 1-1,1 0 0,-1 0 0,1 1 0,0-1 0,1 2 0,-1-1 0,1 1 0,-1 0 0,-9 11 0,-14 13 444,-233 243 1689,249-258-2153,0-1 0,0 0 0,-1-1 0,-1-1 0,0 0 0,-17 8 0,-108 47-66,63-39-3753,78-27 3602,-1 1-1,1-1 1,0 0-1,0 0 1,0 0-1,0 0 1,0 0-1,-1 0 1,1 0-1,0 0 0,0 0 1,0 0-1,0 0 1,0 0-1,-1 0 1,1 0-1,0-1 1,0 1-1,0 0 1,0 0-1,0 0 0,-1 0 1,1 0-1,0 0 1,0 0-1,0 0 1,0 0-1,0 0 1,0-1-1,0 1 1,-1 0-1,1 0 0,0 0 1,0 0-1,0 0 1,0-1-1,0 1 1,0 0-1,0 0 1,0 0-1,0 0 1,0 0-1,0-1 0,0 1 1,0 0-1,0 0 1,0 0-1,0 0 1,0 0-1,0-1 1,0 1-1,0 0 1,0 0-1,0 0 0,0 0 1,0-1-1,6-15-3417,8-12-1870,6-9-1612,-12 17 3509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58:01.2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0 103 2312,'20'-8'3622,"0"1"0,30-7-1,44-4 1711,-63 14-5380,1-2 0,-1-1 1,59-22-1,-77 19-2609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A0A8-4457-1E7D-BEF2-E32064A64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58922-79E2-2AF8-2A02-F5E6A3656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EDE0-B975-E5D1-26F5-41ED1870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7F1A9-0AB9-E5D9-5FFA-1EC00DF2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A1EC4-A18F-5DE6-A1A5-E1CDFDE5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0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CF2B-83C4-B16D-15FF-F9B8C36B7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AEA22-8B24-DFCC-8859-A1F24C17F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DECF3-3BCE-1480-D207-56AE4D42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7FD46-0E05-5A10-6A1A-B20919986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9B494-E5DC-AE45-3A3C-9DFB802B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2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73899-E219-3FE7-E258-5CE0FDCD6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D7F61-B253-BD7B-3011-000B8DE63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9D679-FB49-CB77-5448-DFA29D73D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93F6C-9412-B977-7077-7B387E5D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61AB1-8196-72E5-24B1-071163BD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8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007B-2233-0356-9E23-3843088D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48D62-EADA-7238-C8AE-21C99C278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1730A-3B77-39A5-ACCE-FFF333C2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6823B-1631-47AA-4E8F-5101DE59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44622-B10D-5DE2-81D0-192833D7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9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CB66F-A7DA-F276-ECD5-5A8D9B8A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6CE95-996D-D925-4B12-470AA4852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5493A-C667-C821-A7D4-FF9F5EB0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8BEEE-FB21-0AA9-DF0B-EBA2D987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6ABC1-CE4B-20F7-9932-FBC96B01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2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2D3DD-FDC0-A173-3409-6F6059A4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D9615-02E8-93F3-C177-5ADA1EAA7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A6E9C-1271-EA7E-E63F-95ABB1179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32C53-2FFD-7D3A-5BDA-A1CC382B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96A65-1AD0-CF11-2CE5-FEB2F9554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F271C-398F-8F92-8B5B-97B36CD0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2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BF8-37B6-C670-3977-3425220C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C5CDA-555C-F40B-D3A7-A795C331D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513FF-2C75-6B60-48F9-607626A54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45CAD8-C83A-EFEB-599A-367226CC9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229B0-8A1F-477A-9B6A-E34A1FB4A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7B9188-DBA8-2D22-4360-7941BA28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B77C7-CFBC-EE7E-7C0B-05CBAFCCB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0CFD78-B6D2-8372-ECD8-AB9A63E9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3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9606-1AAF-E75F-616E-2288014E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D663D-DF57-02E1-D28A-384490A4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770A6-EDEF-34B7-4CDC-D84DFF8F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5EC81-9790-2202-06DD-F389B07F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5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E4DAD-7971-8FA6-79E6-AF7364901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C34D8-9E11-6875-B074-03FD8D9E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76F60-A424-C631-4722-A7C8B990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6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26B8-E346-70D3-AF53-18BE8DB5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1AE59-52EB-BB8C-6B70-DE7542FDC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A05C2-4C46-4EE8-3BED-EDDBBDB49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B4A48-E31B-2886-1CF8-0F0FCF617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AD1E6-064D-6768-891F-009D34F0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18EC1-F395-A931-EE56-AC2E6C7F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8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8A7E-E193-2C68-3ED2-AAE43679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B8796-3675-406F-DDA1-3D6DBFC6E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0415-5FD5-A546-C90E-1B5E379FF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928E4-0015-A1B9-E189-566193D6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E98B9-9A62-AF34-9BEF-0D44E8FF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0935F-F8E5-02CD-CE3A-B090C194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6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E8CE8-2D68-F619-392B-B5871FB39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A2B9B-6DC2-1B56-8191-008AB145D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F896F-899F-C2D0-C53C-8D8E1D3A3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C02E7-3BAB-4BBE-AB7B-7260CBBB5EA2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5A717-774A-E122-7F0C-E4254E1B5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180B5-8657-9BF8-881F-A576CD217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5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99" Type="http://schemas.openxmlformats.org/officeDocument/2006/relationships/customXml" Target="../ink/ink149.xml"/><Relationship Id="rId21" Type="http://schemas.openxmlformats.org/officeDocument/2006/relationships/customXml" Target="../ink/ink10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324" Type="http://schemas.openxmlformats.org/officeDocument/2006/relationships/image" Target="../media/image162.png"/><Relationship Id="rId366" Type="http://schemas.openxmlformats.org/officeDocument/2006/relationships/image" Target="../media/image183.png"/><Relationship Id="rId170" Type="http://schemas.openxmlformats.org/officeDocument/2006/relationships/image" Target="../media/image85.png"/><Relationship Id="rId226" Type="http://schemas.openxmlformats.org/officeDocument/2006/relationships/image" Target="../media/image113.png"/><Relationship Id="rId433" Type="http://schemas.openxmlformats.org/officeDocument/2006/relationships/customXml" Target="../ink/ink216.xml"/><Relationship Id="rId268" Type="http://schemas.openxmlformats.org/officeDocument/2006/relationships/image" Target="../media/image134.png"/><Relationship Id="rId32" Type="http://schemas.openxmlformats.org/officeDocument/2006/relationships/image" Target="../media/image16.png"/><Relationship Id="rId74" Type="http://schemas.openxmlformats.org/officeDocument/2006/relationships/image" Target="../media/image37.png"/><Relationship Id="rId128" Type="http://schemas.openxmlformats.org/officeDocument/2006/relationships/image" Target="../media/image64.png"/><Relationship Id="rId335" Type="http://schemas.openxmlformats.org/officeDocument/2006/relationships/customXml" Target="../ink/ink167.xml"/><Relationship Id="rId377" Type="http://schemas.openxmlformats.org/officeDocument/2006/relationships/customXml" Target="../ink/ink188.xml"/><Relationship Id="rId5" Type="http://schemas.openxmlformats.org/officeDocument/2006/relationships/customXml" Target="../ink/ink2.xml"/><Relationship Id="rId181" Type="http://schemas.openxmlformats.org/officeDocument/2006/relationships/customXml" Target="../ink/ink90.xml"/><Relationship Id="rId237" Type="http://schemas.openxmlformats.org/officeDocument/2006/relationships/customXml" Target="../ink/ink118.xml"/><Relationship Id="rId402" Type="http://schemas.openxmlformats.org/officeDocument/2006/relationships/image" Target="../media/image201.png"/><Relationship Id="rId279" Type="http://schemas.openxmlformats.org/officeDocument/2006/relationships/customXml" Target="../ink/ink139.xml"/><Relationship Id="rId444" Type="http://schemas.openxmlformats.org/officeDocument/2006/relationships/image" Target="../media/image222.png"/><Relationship Id="rId43" Type="http://schemas.openxmlformats.org/officeDocument/2006/relationships/customXml" Target="../ink/ink21.xml"/><Relationship Id="rId139" Type="http://schemas.openxmlformats.org/officeDocument/2006/relationships/customXml" Target="../ink/ink69.xml"/><Relationship Id="rId290" Type="http://schemas.openxmlformats.org/officeDocument/2006/relationships/image" Target="../media/image145.png"/><Relationship Id="rId304" Type="http://schemas.openxmlformats.org/officeDocument/2006/relationships/image" Target="../media/image152.png"/><Relationship Id="rId346" Type="http://schemas.openxmlformats.org/officeDocument/2006/relationships/image" Target="../media/image173.png"/><Relationship Id="rId388" Type="http://schemas.openxmlformats.org/officeDocument/2006/relationships/image" Target="../media/image194.png"/><Relationship Id="rId85" Type="http://schemas.openxmlformats.org/officeDocument/2006/relationships/customXml" Target="../ink/ink42.xml"/><Relationship Id="rId150" Type="http://schemas.openxmlformats.org/officeDocument/2006/relationships/image" Target="../media/image75.png"/><Relationship Id="rId192" Type="http://schemas.openxmlformats.org/officeDocument/2006/relationships/image" Target="../media/image96.png"/><Relationship Id="rId206" Type="http://schemas.openxmlformats.org/officeDocument/2006/relationships/image" Target="../media/image103.png"/><Relationship Id="rId413" Type="http://schemas.openxmlformats.org/officeDocument/2006/relationships/customXml" Target="../ink/ink206.xml"/><Relationship Id="rId248" Type="http://schemas.openxmlformats.org/officeDocument/2006/relationships/image" Target="../media/image124.png"/><Relationship Id="rId455" Type="http://schemas.openxmlformats.org/officeDocument/2006/relationships/customXml" Target="../ink/ink227.xml"/><Relationship Id="rId12" Type="http://schemas.openxmlformats.org/officeDocument/2006/relationships/image" Target="../media/image6.png"/><Relationship Id="rId108" Type="http://schemas.openxmlformats.org/officeDocument/2006/relationships/image" Target="../media/image54.png"/><Relationship Id="rId315" Type="http://schemas.openxmlformats.org/officeDocument/2006/relationships/customXml" Target="../ink/ink157.xml"/><Relationship Id="rId357" Type="http://schemas.openxmlformats.org/officeDocument/2006/relationships/customXml" Target="../ink/ink178.xml"/><Relationship Id="rId54" Type="http://schemas.openxmlformats.org/officeDocument/2006/relationships/image" Target="../media/image27.png"/><Relationship Id="rId96" Type="http://schemas.openxmlformats.org/officeDocument/2006/relationships/image" Target="../media/image48.png"/><Relationship Id="rId161" Type="http://schemas.openxmlformats.org/officeDocument/2006/relationships/customXml" Target="../ink/ink80.xml"/><Relationship Id="rId217" Type="http://schemas.openxmlformats.org/officeDocument/2006/relationships/customXml" Target="../ink/ink108.xml"/><Relationship Id="rId399" Type="http://schemas.openxmlformats.org/officeDocument/2006/relationships/customXml" Target="../ink/ink199.xml"/><Relationship Id="rId259" Type="http://schemas.openxmlformats.org/officeDocument/2006/relationships/customXml" Target="../ink/ink129.xml"/><Relationship Id="rId424" Type="http://schemas.openxmlformats.org/officeDocument/2006/relationships/image" Target="../media/image212.png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270" Type="http://schemas.openxmlformats.org/officeDocument/2006/relationships/image" Target="../media/image135.png"/><Relationship Id="rId326" Type="http://schemas.openxmlformats.org/officeDocument/2006/relationships/image" Target="../media/image163.png"/><Relationship Id="rId44" Type="http://schemas.openxmlformats.org/officeDocument/2006/relationships/image" Target="../media/image22.png"/><Relationship Id="rId65" Type="http://schemas.openxmlformats.org/officeDocument/2006/relationships/customXml" Target="../ink/ink32.xml"/><Relationship Id="rId86" Type="http://schemas.openxmlformats.org/officeDocument/2006/relationships/image" Target="../media/image43.png"/><Relationship Id="rId130" Type="http://schemas.openxmlformats.org/officeDocument/2006/relationships/image" Target="../media/image65.png"/><Relationship Id="rId151" Type="http://schemas.openxmlformats.org/officeDocument/2006/relationships/customXml" Target="../ink/ink75.xml"/><Relationship Id="rId368" Type="http://schemas.openxmlformats.org/officeDocument/2006/relationships/image" Target="../media/image184.png"/><Relationship Id="rId389" Type="http://schemas.openxmlformats.org/officeDocument/2006/relationships/customXml" Target="../ink/ink194.xml"/><Relationship Id="rId172" Type="http://schemas.openxmlformats.org/officeDocument/2006/relationships/image" Target="../media/image86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28" Type="http://schemas.openxmlformats.org/officeDocument/2006/relationships/image" Target="../media/image114.png"/><Relationship Id="rId249" Type="http://schemas.openxmlformats.org/officeDocument/2006/relationships/customXml" Target="../ink/ink124.xml"/><Relationship Id="rId414" Type="http://schemas.openxmlformats.org/officeDocument/2006/relationships/image" Target="../media/image207.png"/><Relationship Id="rId435" Type="http://schemas.openxmlformats.org/officeDocument/2006/relationships/customXml" Target="../ink/ink217.xml"/><Relationship Id="rId456" Type="http://schemas.openxmlformats.org/officeDocument/2006/relationships/image" Target="../media/image228.png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30.png"/><Relationship Id="rId281" Type="http://schemas.openxmlformats.org/officeDocument/2006/relationships/customXml" Target="../ink/ink140.xml"/><Relationship Id="rId316" Type="http://schemas.openxmlformats.org/officeDocument/2006/relationships/image" Target="../media/image158.png"/><Relationship Id="rId337" Type="http://schemas.openxmlformats.org/officeDocument/2006/relationships/customXml" Target="../ink/ink168.xml"/><Relationship Id="rId34" Type="http://schemas.openxmlformats.org/officeDocument/2006/relationships/image" Target="../media/image17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97" Type="http://schemas.openxmlformats.org/officeDocument/2006/relationships/customXml" Target="../ink/ink48.xml"/><Relationship Id="rId120" Type="http://schemas.openxmlformats.org/officeDocument/2006/relationships/image" Target="../media/image60.png"/><Relationship Id="rId141" Type="http://schemas.openxmlformats.org/officeDocument/2006/relationships/customXml" Target="../ink/ink70.xml"/><Relationship Id="rId358" Type="http://schemas.openxmlformats.org/officeDocument/2006/relationships/image" Target="../media/image179.png"/><Relationship Id="rId379" Type="http://schemas.openxmlformats.org/officeDocument/2006/relationships/customXml" Target="../ink/ink189.xml"/><Relationship Id="rId7" Type="http://schemas.openxmlformats.org/officeDocument/2006/relationships/customXml" Target="../ink/ink3.xml"/><Relationship Id="rId162" Type="http://schemas.openxmlformats.org/officeDocument/2006/relationships/image" Target="../media/image81.png"/><Relationship Id="rId183" Type="http://schemas.openxmlformats.org/officeDocument/2006/relationships/customXml" Target="../ink/ink91.xml"/><Relationship Id="rId218" Type="http://schemas.openxmlformats.org/officeDocument/2006/relationships/image" Target="../media/image109.png"/><Relationship Id="rId239" Type="http://schemas.openxmlformats.org/officeDocument/2006/relationships/customXml" Target="../ink/ink119.xml"/><Relationship Id="rId390" Type="http://schemas.openxmlformats.org/officeDocument/2006/relationships/image" Target="../media/image195.png"/><Relationship Id="rId404" Type="http://schemas.openxmlformats.org/officeDocument/2006/relationships/image" Target="../media/image202.png"/><Relationship Id="rId425" Type="http://schemas.openxmlformats.org/officeDocument/2006/relationships/customXml" Target="../ink/ink212.xml"/><Relationship Id="rId446" Type="http://schemas.openxmlformats.org/officeDocument/2006/relationships/image" Target="../media/image223.png"/><Relationship Id="rId250" Type="http://schemas.openxmlformats.org/officeDocument/2006/relationships/image" Target="../media/image125.png"/><Relationship Id="rId271" Type="http://schemas.openxmlformats.org/officeDocument/2006/relationships/customXml" Target="../ink/ink135.xml"/><Relationship Id="rId292" Type="http://schemas.openxmlformats.org/officeDocument/2006/relationships/image" Target="../media/image146.png"/><Relationship Id="rId306" Type="http://schemas.openxmlformats.org/officeDocument/2006/relationships/image" Target="../media/image153.png"/><Relationship Id="rId24" Type="http://schemas.openxmlformats.org/officeDocument/2006/relationships/image" Target="../media/image12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Relationship Id="rId87" Type="http://schemas.openxmlformats.org/officeDocument/2006/relationships/customXml" Target="../ink/ink43.xml"/><Relationship Id="rId110" Type="http://schemas.openxmlformats.org/officeDocument/2006/relationships/image" Target="../media/image55.png"/><Relationship Id="rId131" Type="http://schemas.openxmlformats.org/officeDocument/2006/relationships/customXml" Target="../ink/ink65.xml"/><Relationship Id="rId327" Type="http://schemas.openxmlformats.org/officeDocument/2006/relationships/customXml" Target="../ink/ink163.xml"/><Relationship Id="rId348" Type="http://schemas.openxmlformats.org/officeDocument/2006/relationships/image" Target="../media/image174.png"/><Relationship Id="rId369" Type="http://schemas.openxmlformats.org/officeDocument/2006/relationships/customXml" Target="../ink/ink184.xml"/><Relationship Id="rId152" Type="http://schemas.openxmlformats.org/officeDocument/2006/relationships/image" Target="../media/image76.png"/><Relationship Id="rId173" Type="http://schemas.openxmlformats.org/officeDocument/2006/relationships/customXml" Target="../ink/ink86.xml"/><Relationship Id="rId194" Type="http://schemas.openxmlformats.org/officeDocument/2006/relationships/image" Target="../media/image97.png"/><Relationship Id="rId208" Type="http://schemas.openxmlformats.org/officeDocument/2006/relationships/image" Target="../media/image104.png"/><Relationship Id="rId229" Type="http://schemas.openxmlformats.org/officeDocument/2006/relationships/customXml" Target="../ink/ink114.xml"/><Relationship Id="rId380" Type="http://schemas.openxmlformats.org/officeDocument/2006/relationships/image" Target="../media/image190.png"/><Relationship Id="rId415" Type="http://schemas.openxmlformats.org/officeDocument/2006/relationships/customXml" Target="../ink/ink207.xml"/><Relationship Id="rId436" Type="http://schemas.openxmlformats.org/officeDocument/2006/relationships/image" Target="../media/image218.png"/><Relationship Id="rId457" Type="http://schemas.openxmlformats.org/officeDocument/2006/relationships/customXml" Target="../ink/ink228.xml"/><Relationship Id="rId240" Type="http://schemas.openxmlformats.org/officeDocument/2006/relationships/image" Target="../media/image120.png"/><Relationship Id="rId261" Type="http://schemas.openxmlformats.org/officeDocument/2006/relationships/customXml" Target="../ink/ink130.xml"/><Relationship Id="rId14" Type="http://schemas.openxmlformats.org/officeDocument/2006/relationships/image" Target="../media/image7.png"/><Relationship Id="rId35" Type="http://schemas.openxmlformats.org/officeDocument/2006/relationships/customXml" Target="../ink/ink17.xml"/><Relationship Id="rId56" Type="http://schemas.openxmlformats.org/officeDocument/2006/relationships/image" Target="../media/image28.png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282" Type="http://schemas.openxmlformats.org/officeDocument/2006/relationships/image" Target="../media/image141.png"/><Relationship Id="rId317" Type="http://schemas.openxmlformats.org/officeDocument/2006/relationships/customXml" Target="../ink/ink158.xml"/><Relationship Id="rId338" Type="http://schemas.openxmlformats.org/officeDocument/2006/relationships/image" Target="../media/image169.png"/><Relationship Id="rId359" Type="http://schemas.openxmlformats.org/officeDocument/2006/relationships/customXml" Target="../ink/ink179.xml"/><Relationship Id="rId8" Type="http://schemas.openxmlformats.org/officeDocument/2006/relationships/image" Target="../media/image4.png"/><Relationship Id="rId98" Type="http://schemas.openxmlformats.org/officeDocument/2006/relationships/image" Target="../media/image49.png"/><Relationship Id="rId121" Type="http://schemas.openxmlformats.org/officeDocument/2006/relationships/customXml" Target="../ink/ink60.xml"/><Relationship Id="rId142" Type="http://schemas.openxmlformats.org/officeDocument/2006/relationships/image" Target="../media/image71.png"/><Relationship Id="rId163" Type="http://schemas.openxmlformats.org/officeDocument/2006/relationships/customXml" Target="../ink/ink81.xml"/><Relationship Id="rId184" Type="http://schemas.openxmlformats.org/officeDocument/2006/relationships/image" Target="../media/image92.png"/><Relationship Id="rId219" Type="http://schemas.openxmlformats.org/officeDocument/2006/relationships/customXml" Target="../ink/ink109.xml"/><Relationship Id="rId370" Type="http://schemas.openxmlformats.org/officeDocument/2006/relationships/image" Target="../media/image185.png"/><Relationship Id="rId391" Type="http://schemas.openxmlformats.org/officeDocument/2006/relationships/customXml" Target="../ink/ink195.xml"/><Relationship Id="rId405" Type="http://schemas.openxmlformats.org/officeDocument/2006/relationships/customXml" Target="../ink/ink202.xml"/><Relationship Id="rId426" Type="http://schemas.openxmlformats.org/officeDocument/2006/relationships/image" Target="../media/image213.png"/><Relationship Id="rId447" Type="http://schemas.openxmlformats.org/officeDocument/2006/relationships/customXml" Target="../ink/ink223.xml"/><Relationship Id="rId230" Type="http://schemas.openxmlformats.org/officeDocument/2006/relationships/image" Target="../media/image115.png"/><Relationship Id="rId251" Type="http://schemas.openxmlformats.org/officeDocument/2006/relationships/customXml" Target="../ink/ink125.xml"/><Relationship Id="rId25" Type="http://schemas.openxmlformats.org/officeDocument/2006/relationships/customXml" Target="../ink/ink12.xml"/><Relationship Id="rId46" Type="http://schemas.openxmlformats.org/officeDocument/2006/relationships/image" Target="../media/image23.png"/><Relationship Id="rId67" Type="http://schemas.openxmlformats.org/officeDocument/2006/relationships/customXml" Target="../ink/ink33.xml"/><Relationship Id="rId272" Type="http://schemas.openxmlformats.org/officeDocument/2006/relationships/image" Target="../media/image136.png"/><Relationship Id="rId293" Type="http://schemas.openxmlformats.org/officeDocument/2006/relationships/customXml" Target="../ink/ink146.xml"/><Relationship Id="rId307" Type="http://schemas.openxmlformats.org/officeDocument/2006/relationships/customXml" Target="../ink/ink153.xml"/><Relationship Id="rId328" Type="http://schemas.openxmlformats.org/officeDocument/2006/relationships/image" Target="../media/image164.png"/><Relationship Id="rId349" Type="http://schemas.openxmlformats.org/officeDocument/2006/relationships/customXml" Target="../ink/ink174.xml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32" Type="http://schemas.openxmlformats.org/officeDocument/2006/relationships/image" Target="../media/image66.png"/><Relationship Id="rId153" Type="http://schemas.openxmlformats.org/officeDocument/2006/relationships/customXml" Target="../ink/ink76.xml"/><Relationship Id="rId174" Type="http://schemas.openxmlformats.org/officeDocument/2006/relationships/image" Target="../media/image87.png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360" Type="http://schemas.openxmlformats.org/officeDocument/2006/relationships/image" Target="../media/image180.png"/><Relationship Id="rId381" Type="http://schemas.openxmlformats.org/officeDocument/2006/relationships/customXml" Target="../ink/ink190.xml"/><Relationship Id="rId416" Type="http://schemas.openxmlformats.org/officeDocument/2006/relationships/image" Target="../media/image208.png"/><Relationship Id="rId220" Type="http://schemas.openxmlformats.org/officeDocument/2006/relationships/image" Target="../media/image110.png"/><Relationship Id="rId241" Type="http://schemas.openxmlformats.org/officeDocument/2006/relationships/customXml" Target="../ink/ink120.xml"/><Relationship Id="rId437" Type="http://schemas.openxmlformats.org/officeDocument/2006/relationships/customXml" Target="../ink/ink218.xml"/><Relationship Id="rId458" Type="http://schemas.openxmlformats.org/officeDocument/2006/relationships/image" Target="../media/image229.png"/><Relationship Id="rId15" Type="http://schemas.openxmlformats.org/officeDocument/2006/relationships/customXml" Target="../ink/ink7.xml"/><Relationship Id="rId36" Type="http://schemas.openxmlformats.org/officeDocument/2006/relationships/image" Target="../media/image18.png"/><Relationship Id="rId57" Type="http://schemas.openxmlformats.org/officeDocument/2006/relationships/customXml" Target="../ink/ink28.xml"/><Relationship Id="rId262" Type="http://schemas.openxmlformats.org/officeDocument/2006/relationships/image" Target="../media/image131.png"/><Relationship Id="rId283" Type="http://schemas.openxmlformats.org/officeDocument/2006/relationships/customXml" Target="../ink/ink141.xml"/><Relationship Id="rId318" Type="http://schemas.openxmlformats.org/officeDocument/2006/relationships/image" Target="../media/image159.png"/><Relationship Id="rId339" Type="http://schemas.openxmlformats.org/officeDocument/2006/relationships/customXml" Target="../ink/ink169.xml"/><Relationship Id="rId78" Type="http://schemas.openxmlformats.org/officeDocument/2006/relationships/image" Target="../media/image39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1.png"/><Relationship Id="rId143" Type="http://schemas.openxmlformats.org/officeDocument/2006/relationships/customXml" Target="../ink/ink71.xml"/><Relationship Id="rId164" Type="http://schemas.openxmlformats.org/officeDocument/2006/relationships/image" Target="../media/image82.png"/><Relationship Id="rId185" Type="http://schemas.openxmlformats.org/officeDocument/2006/relationships/customXml" Target="../ink/ink92.xml"/><Relationship Id="rId350" Type="http://schemas.openxmlformats.org/officeDocument/2006/relationships/image" Target="../media/image175.png"/><Relationship Id="rId371" Type="http://schemas.openxmlformats.org/officeDocument/2006/relationships/customXml" Target="../ink/ink185.xml"/><Relationship Id="rId406" Type="http://schemas.openxmlformats.org/officeDocument/2006/relationships/image" Target="../media/image203.png"/><Relationship Id="rId9" Type="http://schemas.openxmlformats.org/officeDocument/2006/relationships/customXml" Target="../ink/ink4.xml"/><Relationship Id="rId210" Type="http://schemas.openxmlformats.org/officeDocument/2006/relationships/image" Target="../media/image105.png"/><Relationship Id="rId392" Type="http://schemas.openxmlformats.org/officeDocument/2006/relationships/image" Target="../media/image196.png"/><Relationship Id="rId427" Type="http://schemas.openxmlformats.org/officeDocument/2006/relationships/customXml" Target="../ink/ink213.xml"/><Relationship Id="rId448" Type="http://schemas.openxmlformats.org/officeDocument/2006/relationships/image" Target="../media/image224.png"/><Relationship Id="rId26" Type="http://schemas.openxmlformats.org/officeDocument/2006/relationships/image" Target="../media/image13.png"/><Relationship Id="rId231" Type="http://schemas.openxmlformats.org/officeDocument/2006/relationships/customXml" Target="../ink/ink115.xml"/><Relationship Id="rId252" Type="http://schemas.openxmlformats.org/officeDocument/2006/relationships/image" Target="../media/image126.png"/><Relationship Id="rId273" Type="http://schemas.openxmlformats.org/officeDocument/2006/relationships/customXml" Target="../ink/ink136.xml"/><Relationship Id="rId294" Type="http://schemas.openxmlformats.org/officeDocument/2006/relationships/image" Target="../media/image147.png"/><Relationship Id="rId308" Type="http://schemas.openxmlformats.org/officeDocument/2006/relationships/image" Target="../media/image154.png"/><Relationship Id="rId329" Type="http://schemas.openxmlformats.org/officeDocument/2006/relationships/customXml" Target="../ink/ink164.xml"/><Relationship Id="rId47" Type="http://schemas.openxmlformats.org/officeDocument/2006/relationships/customXml" Target="../ink/ink23.xml"/><Relationship Id="rId68" Type="http://schemas.openxmlformats.org/officeDocument/2006/relationships/image" Target="../media/image34.png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33" Type="http://schemas.openxmlformats.org/officeDocument/2006/relationships/customXml" Target="../ink/ink66.xml"/><Relationship Id="rId154" Type="http://schemas.openxmlformats.org/officeDocument/2006/relationships/image" Target="../media/image77.png"/><Relationship Id="rId175" Type="http://schemas.openxmlformats.org/officeDocument/2006/relationships/customXml" Target="../ink/ink87.xml"/><Relationship Id="rId340" Type="http://schemas.openxmlformats.org/officeDocument/2006/relationships/image" Target="../media/image170.png"/><Relationship Id="rId361" Type="http://schemas.openxmlformats.org/officeDocument/2006/relationships/customXml" Target="../ink/ink180.xml"/><Relationship Id="rId196" Type="http://schemas.openxmlformats.org/officeDocument/2006/relationships/image" Target="../media/image98.png"/><Relationship Id="rId200" Type="http://schemas.openxmlformats.org/officeDocument/2006/relationships/image" Target="../media/image100.png"/><Relationship Id="rId382" Type="http://schemas.openxmlformats.org/officeDocument/2006/relationships/image" Target="../media/image191.png"/><Relationship Id="rId417" Type="http://schemas.openxmlformats.org/officeDocument/2006/relationships/customXml" Target="../ink/ink208.xml"/><Relationship Id="rId438" Type="http://schemas.openxmlformats.org/officeDocument/2006/relationships/image" Target="../media/image219.png"/><Relationship Id="rId459" Type="http://schemas.openxmlformats.org/officeDocument/2006/relationships/customXml" Target="../ink/ink229.xml"/><Relationship Id="rId16" Type="http://schemas.openxmlformats.org/officeDocument/2006/relationships/image" Target="../media/image8.png"/><Relationship Id="rId221" Type="http://schemas.openxmlformats.org/officeDocument/2006/relationships/customXml" Target="../ink/ink110.xml"/><Relationship Id="rId242" Type="http://schemas.openxmlformats.org/officeDocument/2006/relationships/image" Target="../media/image121.png"/><Relationship Id="rId263" Type="http://schemas.openxmlformats.org/officeDocument/2006/relationships/customXml" Target="../ink/ink131.xml"/><Relationship Id="rId284" Type="http://schemas.openxmlformats.org/officeDocument/2006/relationships/image" Target="../media/image142.png"/><Relationship Id="rId319" Type="http://schemas.openxmlformats.org/officeDocument/2006/relationships/customXml" Target="../ink/ink159.xml"/><Relationship Id="rId37" Type="http://schemas.openxmlformats.org/officeDocument/2006/relationships/customXml" Target="../ink/ink18.xml"/><Relationship Id="rId58" Type="http://schemas.openxmlformats.org/officeDocument/2006/relationships/image" Target="../media/image29.png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23" Type="http://schemas.openxmlformats.org/officeDocument/2006/relationships/customXml" Target="../ink/ink61.xml"/><Relationship Id="rId144" Type="http://schemas.openxmlformats.org/officeDocument/2006/relationships/image" Target="../media/image72.png"/><Relationship Id="rId330" Type="http://schemas.openxmlformats.org/officeDocument/2006/relationships/image" Target="../media/image165.png"/><Relationship Id="rId90" Type="http://schemas.openxmlformats.org/officeDocument/2006/relationships/image" Target="../media/image45.png"/><Relationship Id="rId165" Type="http://schemas.openxmlformats.org/officeDocument/2006/relationships/customXml" Target="../ink/ink82.xml"/><Relationship Id="rId186" Type="http://schemas.openxmlformats.org/officeDocument/2006/relationships/image" Target="../media/image93.png"/><Relationship Id="rId351" Type="http://schemas.openxmlformats.org/officeDocument/2006/relationships/customXml" Target="../ink/ink175.xml"/><Relationship Id="rId372" Type="http://schemas.openxmlformats.org/officeDocument/2006/relationships/image" Target="../media/image186.png"/><Relationship Id="rId393" Type="http://schemas.openxmlformats.org/officeDocument/2006/relationships/customXml" Target="../ink/ink196.xml"/><Relationship Id="rId407" Type="http://schemas.openxmlformats.org/officeDocument/2006/relationships/customXml" Target="../ink/ink203.xml"/><Relationship Id="rId428" Type="http://schemas.openxmlformats.org/officeDocument/2006/relationships/image" Target="../media/image214.png"/><Relationship Id="rId449" Type="http://schemas.openxmlformats.org/officeDocument/2006/relationships/customXml" Target="../ink/ink224.xml"/><Relationship Id="rId211" Type="http://schemas.openxmlformats.org/officeDocument/2006/relationships/customXml" Target="../ink/ink105.xml"/><Relationship Id="rId232" Type="http://schemas.openxmlformats.org/officeDocument/2006/relationships/image" Target="../media/image116.png"/><Relationship Id="rId253" Type="http://schemas.openxmlformats.org/officeDocument/2006/relationships/customXml" Target="../ink/ink126.xml"/><Relationship Id="rId274" Type="http://schemas.openxmlformats.org/officeDocument/2006/relationships/image" Target="../media/image137.png"/><Relationship Id="rId295" Type="http://schemas.openxmlformats.org/officeDocument/2006/relationships/customXml" Target="../ink/ink147.xml"/><Relationship Id="rId309" Type="http://schemas.openxmlformats.org/officeDocument/2006/relationships/customXml" Target="../ink/ink154.xml"/><Relationship Id="rId460" Type="http://schemas.openxmlformats.org/officeDocument/2006/relationships/image" Target="../media/image230.png"/><Relationship Id="rId27" Type="http://schemas.openxmlformats.org/officeDocument/2006/relationships/customXml" Target="../ink/ink13.xml"/><Relationship Id="rId48" Type="http://schemas.openxmlformats.org/officeDocument/2006/relationships/image" Target="../media/image24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7.png"/><Relationship Id="rId320" Type="http://schemas.openxmlformats.org/officeDocument/2006/relationships/image" Target="../media/image160.png"/><Relationship Id="rId80" Type="http://schemas.openxmlformats.org/officeDocument/2006/relationships/image" Target="../media/image40.png"/><Relationship Id="rId155" Type="http://schemas.openxmlformats.org/officeDocument/2006/relationships/customXml" Target="../ink/ink77.xml"/><Relationship Id="rId176" Type="http://schemas.openxmlformats.org/officeDocument/2006/relationships/image" Target="../media/image88.png"/><Relationship Id="rId197" Type="http://schemas.openxmlformats.org/officeDocument/2006/relationships/customXml" Target="../ink/ink98.xml"/><Relationship Id="rId341" Type="http://schemas.openxmlformats.org/officeDocument/2006/relationships/customXml" Target="../ink/ink170.xml"/><Relationship Id="rId362" Type="http://schemas.openxmlformats.org/officeDocument/2006/relationships/image" Target="../media/image181.png"/><Relationship Id="rId383" Type="http://schemas.openxmlformats.org/officeDocument/2006/relationships/customXml" Target="../ink/ink191.xml"/><Relationship Id="rId418" Type="http://schemas.openxmlformats.org/officeDocument/2006/relationships/image" Target="../media/image209.png"/><Relationship Id="rId439" Type="http://schemas.openxmlformats.org/officeDocument/2006/relationships/customXml" Target="../ink/ink219.xml"/><Relationship Id="rId201" Type="http://schemas.openxmlformats.org/officeDocument/2006/relationships/customXml" Target="../ink/ink100.xml"/><Relationship Id="rId222" Type="http://schemas.openxmlformats.org/officeDocument/2006/relationships/image" Target="../media/image111.png"/><Relationship Id="rId243" Type="http://schemas.openxmlformats.org/officeDocument/2006/relationships/customXml" Target="../ink/ink121.xml"/><Relationship Id="rId264" Type="http://schemas.openxmlformats.org/officeDocument/2006/relationships/image" Target="../media/image132.png"/><Relationship Id="rId285" Type="http://schemas.openxmlformats.org/officeDocument/2006/relationships/customXml" Target="../ink/ink142.xml"/><Relationship Id="rId450" Type="http://schemas.openxmlformats.org/officeDocument/2006/relationships/image" Target="../media/image225.png"/><Relationship Id="rId17" Type="http://schemas.openxmlformats.org/officeDocument/2006/relationships/customXml" Target="../ink/ink8.xml"/><Relationship Id="rId38" Type="http://schemas.openxmlformats.org/officeDocument/2006/relationships/image" Target="../media/image19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2.png"/><Relationship Id="rId310" Type="http://schemas.openxmlformats.org/officeDocument/2006/relationships/image" Target="../media/image155.png"/><Relationship Id="rId70" Type="http://schemas.openxmlformats.org/officeDocument/2006/relationships/image" Target="../media/image35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3.png"/><Relationship Id="rId187" Type="http://schemas.openxmlformats.org/officeDocument/2006/relationships/customXml" Target="../ink/ink93.xml"/><Relationship Id="rId331" Type="http://schemas.openxmlformats.org/officeDocument/2006/relationships/customXml" Target="../ink/ink165.xml"/><Relationship Id="rId352" Type="http://schemas.openxmlformats.org/officeDocument/2006/relationships/image" Target="../media/image176.png"/><Relationship Id="rId373" Type="http://schemas.openxmlformats.org/officeDocument/2006/relationships/customXml" Target="../ink/ink186.xml"/><Relationship Id="rId394" Type="http://schemas.openxmlformats.org/officeDocument/2006/relationships/image" Target="../media/image197.png"/><Relationship Id="rId408" Type="http://schemas.openxmlformats.org/officeDocument/2006/relationships/image" Target="../media/image204.png"/><Relationship Id="rId429" Type="http://schemas.openxmlformats.org/officeDocument/2006/relationships/customXml" Target="../ink/ink214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06.png"/><Relationship Id="rId233" Type="http://schemas.openxmlformats.org/officeDocument/2006/relationships/customXml" Target="../ink/ink116.xml"/><Relationship Id="rId254" Type="http://schemas.openxmlformats.org/officeDocument/2006/relationships/image" Target="../media/image127.png"/><Relationship Id="rId440" Type="http://schemas.openxmlformats.org/officeDocument/2006/relationships/image" Target="../media/image220.png"/><Relationship Id="rId28" Type="http://schemas.openxmlformats.org/officeDocument/2006/relationships/image" Target="../media/image14.png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275" Type="http://schemas.openxmlformats.org/officeDocument/2006/relationships/customXml" Target="../ink/ink137.xml"/><Relationship Id="rId296" Type="http://schemas.openxmlformats.org/officeDocument/2006/relationships/image" Target="../media/image148.png"/><Relationship Id="rId300" Type="http://schemas.openxmlformats.org/officeDocument/2006/relationships/image" Target="../media/image150.png"/><Relationship Id="rId461" Type="http://schemas.openxmlformats.org/officeDocument/2006/relationships/customXml" Target="../ink/ink230.xml"/><Relationship Id="rId60" Type="http://schemas.openxmlformats.org/officeDocument/2006/relationships/image" Target="../media/image30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78.png"/><Relationship Id="rId177" Type="http://schemas.openxmlformats.org/officeDocument/2006/relationships/customXml" Target="../ink/ink88.xml"/><Relationship Id="rId198" Type="http://schemas.openxmlformats.org/officeDocument/2006/relationships/image" Target="../media/image99.png"/><Relationship Id="rId321" Type="http://schemas.openxmlformats.org/officeDocument/2006/relationships/customXml" Target="../ink/ink160.xml"/><Relationship Id="rId342" Type="http://schemas.openxmlformats.org/officeDocument/2006/relationships/image" Target="../media/image171.png"/><Relationship Id="rId363" Type="http://schemas.openxmlformats.org/officeDocument/2006/relationships/customXml" Target="../ink/ink181.xml"/><Relationship Id="rId384" Type="http://schemas.openxmlformats.org/officeDocument/2006/relationships/image" Target="../media/image192.png"/><Relationship Id="rId419" Type="http://schemas.openxmlformats.org/officeDocument/2006/relationships/customXml" Target="../ink/ink209.xml"/><Relationship Id="rId202" Type="http://schemas.openxmlformats.org/officeDocument/2006/relationships/image" Target="../media/image101.png"/><Relationship Id="rId223" Type="http://schemas.openxmlformats.org/officeDocument/2006/relationships/customXml" Target="../ink/ink111.xml"/><Relationship Id="rId244" Type="http://schemas.openxmlformats.org/officeDocument/2006/relationships/image" Target="../media/image122.png"/><Relationship Id="rId430" Type="http://schemas.openxmlformats.org/officeDocument/2006/relationships/image" Target="../media/image215.png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265" Type="http://schemas.openxmlformats.org/officeDocument/2006/relationships/customXml" Target="../ink/ink132.xml"/><Relationship Id="rId286" Type="http://schemas.openxmlformats.org/officeDocument/2006/relationships/image" Target="../media/image143.png"/><Relationship Id="rId451" Type="http://schemas.openxmlformats.org/officeDocument/2006/relationships/customXml" Target="../ink/ink225.xml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25" Type="http://schemas.openxmlformats.org/officeDocument/2006/relationships/customXml" Target="../ink/ink62.xml"/><Relationship Id="rId146" Type="http://schemas.openxmlformats.org/officeDocument/2006/relationships/image" Target="../media/image73.png"/><Relationship Id="rId167" Type="http://schemas.openxmlformats.org/officeDocument/2006/relationships/customXml" Target="../ink/ink83.xml"/><Relationship Id="rId188" Type="http://schemas.openxmlformats.org/officeDocument/2006/relationships/image" Target="../media/image94.png"/><Relationship Id="rId311" Type="http://schemas.openxmlformats.org/officeDocument/2006/relationships/customXml" Target="../ink/ink155.xml"/><Relationship Id="rId332" Type="http://schemas.openxmlformats.org/officeDocument/2006/relationships/image" Target="../media/image166.png"/><Relationship Id="rId353" Type="http://schemas.openxmlformats.org/officeDocument/2006/relationships/customXml" Target="../ink/ink176.xml"/><Relationship Id="rId374" Type="http://schemas.openxmlformats.org/officeDocument/2006/relationships/image" Target="../media/image187.png"/><Relationship Id="rId395" Type="http://schemas.openxmlformats.org/officeDocument/2006/relationships/customXml" Target="../ink/ink197.xml"/><Relationship Id="rId409" Type="http://schemas.openxmlformats.org/officeDocument/2006/relationships/customXml" Target="../ink/ink204.xml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213" Type="http://schemas.openxmlformats.org/officeDocument/2006/relationships/customXml" Target="../ink/ink106.xml"/><Relationship Id="rId234" Type="http://schemas.openxmlformats.org/officeDocument/2006/relationships/image" Target="../media/image117.png"/><Relationship Id="rId420" Type="http://schemas.openxmlformats.org/officeDocument/2006/relationships/image" Target="../media/image210.png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55" Type="http://schemas.openxmlformats.org/officeDocument/2006/relationships/customXml" Target="../ink/ink127.xml"/><Relationship Id="rId276" Type="http://schemas.openxmlformats.org/officeDocument/2006/relationships/image" Target="../media/image138.png"/><Relationship Id="rId297" Type="http://schemas.openxmlformats.org/officeDocument/2006/relationships/customXml" Target="../ink/ink148.xml"/><Relationship Id="rId441" Type="http://schemas.openxmlformats.org/officeDocument/2006/relationships/customXml" Target="../ink/ink220.xml"/><Relationship Id="rId462" Type="http://schemas.openxmlformats.org/officeDocument/2006/relationships/image" Target="../media/image231.png"/><Relationship Id="rId40" Type="http://schemas.openxmlformats.org/officeDocument/2006/relationships/image" Target="../media/image20.png"/><Relationship Id="rId115" Type="http://schemas.openxmlformats.org/officeDocument/2006/relationships/customXml" Target="../ink/ink57.xml"/><Relationship Id="rId136" Type="http://schemas.openxmlformats.org/officeDocument/2006/relationships/image" Target="../media/image68.png"/><Relationship Id="rId157" Type="http://schemas.openxmlformats.org/officeDocument/2006/relationships/customXml" Target="../ink/ink78.xml"/><Relationship Id="rId178" Type="http://schemas.openxmlformats.org/officeDocument/2006/relationships/image" Target="../media/image89.png"/><Relationship Id="rId301" Type="http://schemas.openxmlformats.org/officeDocument/2006/relationships/customXml" Target="../ink/ink150.xml"/><Relationship Id="rId322" Type="http://schemas.openxmlformats.org/officeDocument/2006/relationships/image" Target="../media/image161.png"/><Relationship Id="rId343" Type="http://schemas.openxmlformats.org/officeDocument/2006/relationships/customXml" Target="../ink/ink171.xml"/><Relationship Id="rId364" Type="http://schemas.openxmlformats.org/officeDocument/2006/relationships/image" Target="../media/image182.png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Relationship Id="rId385" Type="http://schemas.openxmlformats.org/officeDocument/2006/relationships/customXml" Target="../ink/ink192.xml"/><Relationship Id="rId19" Type="http://schemas.openxmlformats.org/officeDocument/2006/relationships/customXml" Target="../ink/ink9.xml"/><Relationship Id="rId224" Type="http://schemas.openxmlformats.org/officeDocument/2006/relationships/image" Target="../media/image112.png"/><Relationship Id="rId245" Type="http://schemas.openxmlformats.org/officeDocument/2006/relationships/customXml" Target="../ink/ink122.xml"/><Relationship Id="rId266" Type="http://schemas.openxmlformats.org/officeDocument/2006/relationships/image" Target="../media/image133.png"/><Relationship Id="rId287" Type="http://schemas.openxmlformats.org/officeDocument/2006/relationships/customXml" Target="../ink/ink143.xml"/><Relationship Id="rId410" Type="http://schemas.openxmlformats.org/officeDocument/2006/relationships/image" Target="../media/image205.png"/><Relationship Id="rId431" Type="http://schemas.openxmlformats.org/officeDocument/2006/relationships/customXml" Target="../ink/ink215.xml"/><Relationship Id="rId452" Type="http://schemas.openxmlformats.org/officeDocument/2006/relationships/image" Target="../media/image226.png"/><Relationship Id="rId30" Type="http://schemas.openxmlformats.org/officeDocument/2006/relationships/image" Target="../media/image15.png"/><Relationship Id="rId105" Type="http://schemas.openxmlformats.org/officeDocument/2006/relationships/customXml" Target="../ink/ink52.xml"/><Relationship Id="rId126" Type="http://schemas.openxmlformats.org/officeDocument/2006/relationships/image" Target="../media/image63.png"/><Relationship Id="rId147" Type="http://schemas.openxmlformats.org/officeDocument/2006/relationships/customXml" Target="../ink/ink73.xml"/><Relationship Id="rId168" Type="http://schemas.openxmlformats.org/officeDocument/2006/relationships/image" Target="../media/image84.png"/><Relationship Id="rId312" Type="http://schemas.openxmlformats.org/officeDocument/2006/relationships/image" Target="../media/image156.png"/><Relationship Id="rId333" Type="http://schemas.openxmlformats.org/officeDocument/2006/relationships/customXml" Target="../ink/ink166.xml"/><Relationship Id="rId354" Type="http://schemas.openxmlformats.org/officeDocument/2006/relationships/image" Target="../media/image177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75" Type="http://schemas.openxmlformats.org/officeDocument/2006/relationships/customXml" Target="../ink/ink187.xml"/><Relationship Id="rId396" Type="http://schemas.openxmlformats.org/officeDocument/2006/relationships/image" Target="../media/image198.png"/><Relationship Id="rId3" Type="http://schemas.openxmlformats.org/officeDocument/2006/relationships/customXml" Target="../ink/ink1.xml"/><Relationship Id="rId214" Type="http://schemas.openxmlformats.org/officeDocument/2006/relationships/image" Target="../media/image107.png"/><Relationship Id="rId235" Type="http://schemas.openxmlformats.org/officeDocument/2006/relationships/customXml" Target="../ink/ink117.xml"/><Relationship Id="rId256" Type="http://schemas.openxmlformats.org/officeDocument/2006/relationships/image" Target="../media/image128.png"/><Relationship Id="rId277" Type="http://schemas.openxmlformats.org/officeDocument/2006/relationships/customXml" Target="../ink/ink138.xml"/><Relationship Id="rId298" Type="http://schemas.openxmlformats.org/officeDocument/2006/relationships/image" Target="../media/image149.png"/><Relationship Id="rId400" Type="http://schemas.openxmlformats.org/officeDocument/2006/relationships/image" Target="../media/image200.png"/><Relationship Id="rId421" Type="http://schemas.openxmlformats.org/officeDocument/2006/relationships/customXml" Target="../ink/ink210.xml"/><Relationship Id="rId442" Type="http://schemas.openxmlformats.org/officeDocument/2006/relationships/image" Target="../media/image221.png"/><Relationship Id="rId463" Type="http://schemas.openxmlformats.org/officeDocument/2006/relationships/customXml" Target="../ink/ink231.xml"/><Relationship Id="rId116" Type="http://schemas.openxmlformats.org/officeDocument/2006/relationships/image" Target="../media/image58.png"/><Relationship Id="rId137" Type="http://schemas.openxmlformats.org/officeDocument/2006/relationships/customXml" Target="../ink/ink68.xml"/><Relationship Id="rId158" Type="http://schemas.openxmlformats.org/officeDocument/2006/relationships/image" Target="../media/image79.png"/><Relationship Id="rId302" Type="http://schemas.openxmlformats.org/officeDocument/2006/relationships/image" Target="../media/image151.png"/><Relationship Id="rId323" Type="http://schemas.openxmlformats.org/officeDocument/2006/relationships/customXml" Target="../ink/ink161.xml"/><Relationship Id="rId344" Type="http://schemas.openxmlformats.org/officeDocument/2006/relationships/image" Target="../media/image172.png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62" Type="http://schemas.openxmlformats.org/officeDocument/2006/relationships/image" Target="../media/image31.png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365" Type="http://schemas.openxmlformats.org/officeDocument/2006/relationships/customXml" Target="../ink/ink182.xml"/><Relationship Id="rId386" Type="http://schemas.openxmlformats.org/officeDocument/2006/relationships/image" Target="../media/image193.png"/><Relationship Id="rId190" Type="http://schemas.openxmlformats.org/officeDocument/2006/relationships/image" Target="../media/image95.png"/><Relationship Id="rId204" Type="http://schemas.openxmlformats.org/officeDocument/2006/relationships/image" Target="../media/image102.png"/><Relationship Id="rId225" Type="http://schemas.openxmlformats.org/officeDocument/2006/relationships/customXml" Target="../ink/ink112.xml"/><Relationship Id="rId246" Type="http://schemas.openxmlformats.org/officeDocument/2006/relationships/image" Target="../media/image123.png"/><Relationship Id="rId267" Type="http://schemas.openxmlformats.org/officeDocument/2006/relationships/customXml" Target="../ink/ink133.xml"/><Relationship Id="rId288" Type="http://schemas.openxmlformats.org/officeDocument/2006/relationships/image" Target="../media/image144.png"/><Relationship Id="rId411" Type="http://schemas.openxmlformats.org/officeDocument/2006/relationships/customXml" Target="../ink/ink205.xml"/><Relationship Id="rId432" Type="http://schemas.openxmlformats.org/officeDocument/2006/relationships/image" Target="../media/image216.png"/><Relationship Id="rId453" Type="http://schemas.openxmlformats.org/officeDocument/2006/relationships/customXml" Target="../ink/ink226.xml"/><Relationship Id="rId106" Type="http://schemas.openxmlformats.org/officeDocument/2006/relationships/image" Target="../media/image53.png"/><Relationship Id="rId127" Type="http://schemas.openxmlformats.org/officeDocument/2006/relationships/customXml" Target="../ink/ink63.xml"/><Relationship Id="rId313" Type="http://schemas.openxmlformats.org/officeDocument/2006/relationships/customXml" Target="../ink/ink156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52" Type="http://schemas.openxmlformats.org/officeDocument/2006/relationships/image" Target="../media/image26.png"/><Relationship Id="rId73" Type="http://schemas.openxmlformats.org/officeDocument/2006/relationships/customXml" Target="../ink/ink36.xml"/><Relationship Id="rId94" Type="http://schemas.openxmlformats.org/officeDocument/2006/relationships/image" Target="../media/image47.png"/><Relationship Id="rId148" Type="http://schemas.openxmlformats.org/officeDocument/2006/relationships/image" Target="../media/image74.png"/><Relationship Id="rId169" Type="http://schemas.openxmlformats.org/officeDocument/2006/relationships/customXml" Target="../ink/ink84.xml"/><Relationship Id="rId334" Type="http://schemas.openxmlformats.org/officeDocument/2006/relationships/image" Target="../media/image167.png"/><Relationship Id="rId355" Type="http://schemas.openxmlformats.org/officeDocument/2006/relationships/customXml" Target="../ink/ink177.xml"/><Relationship Id="rId376" Type="http://schemas.openxmlformats.org/officeDocument/2006/relationships/image" Target="../media/image188.png"/><Relationship Id="rId397" Type="http://schemas.openxmlformats.org/officeDocument/2006/relationships/customXml" Target="../ink/ink198.xml"/><Relationship Id="rId4" Type="http://schemas.openxmlformats.org/officeDocument/2006/relationships/image" Target="../media/image3.png"/><Relationship Id="rId180" Type="http://schemas.openxmlformats.org/officeDocument/2006/relationships/image" Target="../media/image90.png"/><Relationship Id="rId215" Type="http://schemas.openxmlformats.org/officeDocument/2006/relationships/customXml" Target="../ink/ink107.xml"/><Relationship Id="rId236" Type="http://schemas.openxmlformats.org/officeDocument/2006/relationships/image" Target="../media/image118.png"/><Relationship Id="rId257" Type="http://schemas.openxmlformats.org/officeDocument/2006/relationships/customXml" Target="../ink/ink128.xml"/><Relationship Id="rId278" Type="http://schemas.openxmlformats.org/officeDocument/2006/relationships/image" Target="../media/image139.png"/><Relationship Id="rId401" Type="http://schemas.openxmlformats.org/officeDocument/2006/relationships/customXml" Target="../ink/ink200.xml"/><Relationship Id="rId422" Type="http://schemas.openxmlformats.org/officeDocument/2006/relationships/image" Target="../media/image211.png"/><Relationship Id="rId443" Type="http://schemas.openxmlformats.org/officeDocument/2006/relationships/customXml" Target="../ink/ink221.xml"/><Relationship Id="rId464" Type="http://schemas.openxmlformats.org/officeDocument/2006/relationships/image" Target="../media/image232.png"/><Relationship Id="rId303" Type="http://schemas.openxmlformats.org/officeDocument/2006/relationships/customXml" Target="../ink/ink151.xml"/><Relationship Id="rId42" Type="http://schemas.openxmlformats.org/officeDocument/2006/relationships/image" Target="../media/image21.png"/><Relationship Id="rId84" Type="http://schemas.openxmlformats.org/officeDocument/2006/relationships/image" Target="../media/image42.png"/><Relationship Id="rId138" Type="http://schemas.openxmlformats.org/officeDocument/2006/relationships/image" Target="../media/image69.png"/><Relationship Id="rId345" Type="http://schemas.openxmlformats.org/officeDocument/2006/relationships/customXml" Target="../ink/ink172.xml"/><Relationship Id="rId387" Type="http://schemas.openxmlformats.org/officeDocument/2006/relationships/customXml" Target="../ink/ink193.xml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47" Type="http://schemas.openxmlformats.org/officeDocument/2006/relationships/customXml" Target="../ink/ink123.xml"/><Relationship Id="rId412" Type="http://schemas.openxmlformats.org/officeDocument/2006/relationships/image" Target="../media/image206.png"/><Relationship Id="rId107" Type="http://schemas.openxmlformats.org/officeDocument/2006/relationships/customXml" Target="../ink/ink53.xml"/><Relationship Id="rId289" Type="http://schemas.openxmlformats.org/officeDocument/2006/relationships/customXml" Target="../ink/ink144.xml"/><Relationship Id="rId454" Type="http://schemas.openxmlformats.org/officeDocument/2006/relationships/image" Target="../media/image227.png"/><Relationship Id="rId11" Type="http://schemas.openxmlformats.org/officeDocument/2006/relationships/customXml" Target="../ink/ink5.xml"/><Relationship Id="rId53" Type="http://schemas.openxmlformats.org/officeDocument/2006/relationships/customXml" Target="../ink/ink26.xml"/><Relationship Id="rId149" Type="http://schemas.openxmlformats.org/officeDocument/2006/relationships/customXml" Target="../ink/ink74.xml"/><Relationship Id="rId314" Type="http://schemas.openxmlformats.org/officeDocument/2006/relationships/image" Target="../media/image157.png"/><Relationship Id="rId356" Type="http://schemas.openxmlformats.org/officeDocument/2006/relationships/image" Target="../media/image178.png"/><Relationship Id="rId398" Type="http://schemas.openxmlformats.org/officeDocument/2006/relationships/image" Target="../media/image199.png"/><Relationship Id="rId95" Type="http://schemas.openxmlformats.org/officeDocument/2006/relationships/customXml" Target="../ink/ink47.xml"/><Relationship Id="rId160" Type="http://schemas.openxmlformats.org/officeDocument/2006/relationships/image" Target="../media/image80.png"/><Relationship Id="rId216" Type="http://schemas.openxmlformats.org/officeDocument/2006/relationships/image" Target="../media/image108.png"/><Relationship Id="rId423" Type="http://schemas.openxmlformats.org/officeDocument/2006/relationships/customXml" Target="../ink/ink211.xml"/><Relationship Id="rId258" Type="http://schemas.openxmlformats.org/officeDocument/2006/relationships/image" Target="../media/image129.png"/><Relationship Id="rId22" Type="http://schemas.openxmlformats.org/officeDocument/2006/relationships/image" Target="../media/image11.png"/><Relationship Id="rId64" Type="http://schemas.openxmlformats.org/officeDocument/2006/relationships/image" Target="../media/image32.png"/><Relationship Id="rId118" Type="http://schemas.openxmlformats.org/officeDocument/2006/relationships/image" Target="../media/image59.png"/><Relationship Id="rId325" Type="http://schemas.openxmlformats.org/officeDocument/2006/relationships/customXml" Target="../ink/ink162.xml"/><Relationship Id="rId367" Type="http://schemas.openxmlformats.org/officeDocument/2006/relationships/customXml" Target="../ink/ink183.xml"/><Relationship Id="rId171" Type="http://schemas.openxmlformats.org/officeDocument/2006/relationships/customXml" Target="../ink/ink85.xml"/><Relationship Id="rId227" Type="http://schemas.openxmlformats.org/officeDocument/2006/relationships/customXml" Target="../ink/ink113.xml"/><Relationship Id="rId269" Type="http://schemas.openxmlformats.org/officeDocument/2006/relationships/customXml" Target="../ink/ink134.xml"/><Relationship Id="rId434" Type="http://schemas.openxmlformats.org/officeDocument/2006/relationships/image" Target="../media/image217.png"/><Relationship Id="rId33" Type="http://schemas.openxmlformats.org/officeDocument/2006/relationships/customXml" Target="../ink/ink16.xml"/><Relationship Id="rId129" Type="http://schemas.openxmlformats.org/officeDocument/2006/relationships/customXml" Target="../ink/ink64.xml"/><Relationship Id="rId280" Type="http://schemas.openxmlformats.org/officeDocument/2006/relationships/image" Target="../media/image140.png"/><Relationship Id="rId336" Type="http://schemas.openxmlformats.org/officeDocument/2006/relationships/image" Target="../media/image168.png"/><Relationship Id="rId75" Type="http://schemas.openxmlformats.org/officeDocument/2006/relationships/customXml" Target="../ink/ink37.xml"/><Relationship Id="rId140" Type="http://schemas.openxmlformats.org/officeDocument/2006/relationships/image" Target="../media/image70.png"/><Relationship Id="rId182" Type="http://schemas.openxmlformats.org/officeDocument/2006/relationships/image" Target="../media/image91.png"/><Relationship Id="rId378" Type="http://schemas.openxmlformats.org/officeDocument/2006/relationships/image" Target="../media/image189.png"/><Relationship Id="rId403" Type="http://schemas.openxmlformats.org/officeDocument/2006/relationships/customXml" Target="../ink/ink201.xml"/><Relationship Id="rId6" Type="http://schemas.openxmlformats.org/officeDocument/2006/relationships/image" Target="../media/image2.png"/><Relationship Id="rId238" Type="http://schemas.openxmlformats.org/officeDocument/2006/relationships/image" Target="../media/image119.png"/><Relationship Id="rId445" Type="http://schemas.openxmlformats.org/officeDocument/2006/relationships/customXml" Target="../ink/ink222.xml"/><Relationship Id="rId291" Type="http://schemas.openxmlformats.org/officeDocument/2006/relationships/customXml" Target="../ink/ink145.xml"/><Relationship Id="rId305" Type="http://schemas.openxmlformats.org/officeDocument/2006/relationships/customXml" Target="../ink/ink152.xml"/><Relationship Id="rId347" Type="http://schemas.openxmlformats.org/officeDocument/2006/relationships/customXml" Target="../ink/ink173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89.xml"/><Relationship Id="rId299" Type="http://schemas.openxmlformats.org/officeDocument/2006/relationships/customXml" Target="../ink/ink380.xml"/><Relationship Id="rId303" Type="http://schemas.openxmlformats.org/officeDocument/2006/relationships/customXml" Target="../ink/ink382.xml"/><Relationship Id="rId21" Type="http://schemas.openxmlformats.org/officeDocument/2006/relationships/customXml" Target="../ink/ink241.xml"/><Relationship Id="rId42" Type="http://schemas.openxmlformats.org/officeDocument/2006/relationships/image" Target="../media/image251.png"/><Relationship Id="rId63" Type="http://schemas.openxmlformats.org/officeDocument/2006/relationships/customXml" Target="../ink/ink262.xml"/><Relationship Id="rId84" Type="http://schemas.openxmlformats.org/officeDocument/2006/relationships/image" Target="../media/image272.png"/><Relationship Id="rId138" Type="http://schemas.openxmlformats.org/officeDocument/2006/relationships/image" Target="../media/image299.png"/><Relationship Id="rId159" Type="http://schemas.openxmlformats.org/officeDocument/2006/relationships/customXml" Target="../ink/ink310.xml"/><Relationship Id="rId324" Type="http://schemas.openxmlformats.org/officeDocument/2006/relationships/image" Target="../media/image392.png"/><Relationship Id="rId170" Type="http://schemas.openxmlformats.org/officeDocument/2006/relationships/image" Target="../media/image315.png"/><Relationship Id="rId191" Type="http://schemas.openxmlformats.org/officeDocument/2006/relationships/customXml" Target="../ink/ink326.xml"/><Relationship Id="rId205" Type="http://schemas.openxmlformats.org/officeDocument/2006/relationships/customXml" Target="../ink/ink333.xml"/><Relationship Id="rId226" Type="http://schemas.openxmlformats.org/officeDocument/2006/relationships/image" Target="../media/image343.png"/><Relationship Id="rId247" Type="http://schemas.openxmlformats.org/officeDocument/2006/relationships/customXml" Target="../ink/ink354.xml"/><Relationship Id="rId107" Type="http://schemas.openxmlformats.org/officeDocument/2006/relationships/customXml" Target="../ink/ink284.xml"/><Relationship Id="rId268" Type="http://schemas.openxmlformats.org/officeDocument/2006/relationships/image" Target="../media/image364.png"/><Relationship Id="rId289" Type="http://schemas.openxmlformats.org/officeDocument/2006/relationships/customXml" Target="../ink/ink375.xml"/><Relationship Id="rId11" Type="http://schemas.openxmlformats.org/officeDocument/2006/relationships/customXml" Target="../ink/ink236.xml"/><Relationship Id="rId32" Type="http://schemas.openxmlformats.org/officeDocument/2006/relationships/image" Target="../media/image246.png"/><Relationship Id="rId53" Type="http://schemas.openxmlformats.org/officeDocument/2006/relationships/customXml" Target="../ink/ink257.xml"/><Relationship Id="rId74" Type="http://schemas.openxmlformats.org/officeDocument/2006/relationships/image" Target="../media/image267.png"/><Relationship Id="rId128" Type="http://schemas.openxmlformats.org/officeDocument/2006/relationships/image" Target="../media/image294.png"/><Relationship Id="rId149" Type="http://schemas.openxmlformats.org/officeDocument/2006/relationships/customXml" Target="../ink/ink305.xml"/><Relationship Id="rId314" Type="http://schemas.openxmlformats.org/officeDocument/2006/relationships/image" Target="../media/image387.png"/><Relationship Id="rId335" Type="http://schemas.openxmlformats.org/officeDocument/2006/relationships/customXml" Target="../ink/ink398.xml"/><Relationship Id="rId5" Type="http://schemas.openxmlformats.org/officeDocument/2006/relationships/customXml" Target="../ink/ink233.xml"/><Relationship Id="rId95" Type="http://schemas.openxmlformats.org/officeDocument/2006/relationships/customXml" Target="../ink/ink278.xml"/><Relationship Id="rId160" Type="http://schemas.openxmlformats.org/officeDocument/2006/relationships/image" Target="../media/image310.png"/><Relationship Id="rId181" Type="http://schemas.openxmlformats.org/officeDocument/2006/relationships/customXml" Target="../ink/ink321.xml"/><Relationship Id="rId216" Type="http://schemas.openxmlformats.org/officeDocument/2006/relationships/image" Target="../media/image338.png"/><Relationship Id="rId237" Type="http://schemas.openxmlformats.org/officeDocument/2006/relationships/customXml" Target="../ink/ink349.xml"/><Relationship Id="rId258" Type="http://schemas.openxmlformats.org/officeDocument/2006/relationships/image" Target="../media/image359.png"/><Relationship Id="rId279" Type="http://schemas.openxmlformats.org/officeDocument/2006/relationships/customXml" Target="../ink/ink370.xml"/><Relationship Id="rId22" Type="http://schemas.openxmlformats.org/officeDocument/2006/relationships/image" Target="../media/image241.png"/><Relationship Id="rId43" Type="http://schemas.openxmlformats.org/officeDocument/2006/relationships/customXml" Target="../ink/ink252.xml"/><Relationship Id="rId64" Type="http://schemas.openxmlformats.org/officeDocument/2006/relationships/image" Target="../media/image262.png"/><Relationship Id="rId118" Type="http://schemas.openxmlformats.org/officeDocument/2006/relationships/image" Target="../media/image289.png"/><Relationship Id="rId139" Type="http://schemas.openxmlformats.org/officeDocument/2006/relationships/customXml" Target="../ink/ink300.xml"/><Relationship Id="rId290" Type="http://schemas.openxmlformats.org/officeDocument/2006/relationships/image" Target="../media/image375.png"/><Relationship Id="rId304" Type="http://schemas.openxmlformats.org/officeDocument/2006/relationships/image" Target="../media/image382.png"/><Relationship Id="rId325" Type="http://schemas.openxmlformats.org/officeDocument/2006/relationships/customXml" Target="../ink/ink393.xml"/><Relationship Id="rId85" Type="http://schemas.openxmlformats.org/officeDocument/2006/relationships/customXml" Target="../ink/ink273.xml"/><Relationship Id="rId150" Type="http://schemas.openxmlformats.org/officeDocument/2006/relationships/image" Target="../media/image305.png"/><Relationship Id="rId171" Type="http://schemas.openxmlformats.org/officeDocument/2006/relationships/customXml" Target="../ink/ink316.xml"/><Relationship Id="rId192" Type="http://schemas.openxmlformats.org/officeDocument/2006/relationships/image" Target="../media/image326.png"/><Relationship Id="rId206" Type="http://schemas.openxmlformats.org/officeDocument/2006/relationships/image" Target="../media/image333.png"/><Relationship Id="rId227" Type="http://schemas.openxmlformats.org/officeDocument/2006/relationships/customXml" Target="../ink/ink344.xml"/><Relationship Id="rId248" Type="http://schemas.openxmlformats.org/officeDocument/2006/relationships/image" Target="../media/image354.png"/><Relationship Id="rId269" Type="http://schemas.openxmlformats.org/officeDocument/2006/relationships/customXml" Target="../ink/ink365.xml"/><Relationship Id="rId12" Type="http://schemas.openxmlformats.org/officeDocument/2006/relationships/image" Target="../media/image236.png"/><Relationship Id="rId33" Type="http://schemas.openxmlformats.org/officeDocument/2006/relationships/customXml" Target="../ink/ink247.xml"/><Relationship Id="rId108" Type="http://schemas.openxmlformats.org/officeDocument/2006/relationships/image" Target="../media/image284.png"/><Relationship Id="rId129" Type="http://schemas.openxmlformats.org/officeDocument/2006/relationships/customXml" Target="../ink/ink295.xml"/><Relationship Id="rId280" Type="http://schemas.openxmlformats.org/officeDocument/2006/relationships/image" Target="../media/image370.png"/><Relationship Id="rId315" Type="http://schemas.openxmlformats.org/officeDocument/2006/relationships/customXml" Target="../ink/ink388.xml"/><Relationship Id="rId336" Type="http://schemas.openxmlformats.org/officeDocument/2006/relationships/image" Target="../media/image398.png"/><Relationship Id="rId54" Type="http://schemas.openxmlformats.org/officeDocument/2006/relationships/image" Target="../media/image257.png"/><Relationship Id="rId75" Type="http://schemas.openxmlformats.org/officeDocument/2006/relationships/customXml" Target="../ink/ink268.xml"/><Relationship Id="rId96" Type="http://schemas.openxmlformats.org/officeDocument/2006/relationships/image" Target="../media/image278.png"/><Relationship Id="rId140" Type="http://schemas.openxmlformats.org/officeDocument/2006/relationships/image" Target="../media/image300.png"/><Relationship Id="rId161" Type="http://schemas.openxmlformats.org/officeDocument/2006/relationships/customXml" Target="../ink/ink311.xml"/><Relationship Id="rId182" Type="http://schemas.openxmlformats.org/officeDocument/2006/relationships/image" Target="../media/image321.png"/><Relationship Id="rId217" Type="http://schemas.openxmlformats.org/officeDocument/2006/relationships/customXml" Target="../ink/ink339.xml"/><Relationship Id="rId6" Type="http://schemas.openxmlformats.org/officeDocument/2006/relationships/image" Target="../media/image233.png"/><Relationship Id="rId238" Type="http://schemas.openxmlformats.org/officeDocument/2006/relationships/image" Target="../media/image349.png"/><Relationship Id="rId259" Type="http://schemas.openxmlformats.org/officeDocument/2006/relationships/customXml" Target="../ink/ink360.xml"/><Relationship Id="rId23" Type="http://schemas.openxmlformats.org/officeDocument/2006/relationships/customXml" Target="../ink/ink242.xml"/><Relationship Id="rId119" Type="http://schemas.openxmlformats.org/officeDocument/2006/relationships/customXml" Target="../ink/ink290.xml"/><Relationship Id="rId270" Type="http://schemas.openxmlformats.org/officeDocument/2006/relationships/image" Target="../media/image365.png"/><Relationship Id="rId291" Type="http://schemas.openxmlformats.org/officeDocument/2006/relationships/customXml" Target="../ink/ink376.xml"/><Relationship Id="rId305" Type="http://schemas.openxmlformats.org/officeDocument/2006/relationships/customXml" Target="../ink/ink383.xml"/><Relationship Id="rId326" Type="http://schemas.openxmlformats.org/officeDocument/2006/relationships/image" Target="../media/image393.png"/><Relationship Id="rId44" Type="http://schemas.openxmlformats.org/officeDocument/2006/relationships/image" Target="../media/image252.png"/><Relationship Id="rId65" Type="http://schemas.openxmlformats.org/officeDocument/2006/relationships/customXml" Target="../ink/ink263.xml"/><Relationship Id="rId86" Type="http://schemas.openxmlformats.org/officeDocument/2006/relationships/image" Target="../media/image273.png"/><Relationship Id="rId130" Type="http://schemas.openxmlformats.org/officeDocument/2006/relationships/image" Target="../media/image295.png"/><Relationship Id="rId151" Type="http://schemas.openxmlformats.org/officeDocument/2006/relationships/customXml" Target="../ink/ink306.xml"/><Relationship Id="rId172" Type="http://schemas.openxmlformats.org/officeDocument/2006/relationships/image" Target="../media/image316.png"/><Relationship Id="rId193" Type="http://schemas.openxmlformats.org/officeDocument/2006/relationships/customXml" Target="../ink/ink327.xml"/><Relationship Id="rId207" Type="http://schemas.openxmlformats.org/officeDocument/2006/relationships/customXml" Target="../ink/ink334.xml"/><Relationship Id="rId228" Type="http://schemas.openxmlformats.org/officeDocument/2006/relationships/image" Target="../media/image344.png"/><Relationship Id="rId249" Type="http://schemas.openxmlformats.org/officeDocument/2006/relationships/customXml" Target="../ink/ink355.xml"/><Relationship Id="rId13" Type="http://schemas.openxmlformats.org/officeDocument/2006/relationships/customXml" Target="../ink/ink237.xml"/><Relationship Id="rId109" Type="http://schemas.openxmlformats.org/officeDocument/2006/relationships/customXml" Target="../ink/ink285.xml"/><Relationship Id="rId260" Type="http://schemas.openxmlformats.org/officeDocument/2006/relationships/image" Target="../media/image360.png"/><Relationship Id="rId281" Type="http://schemas.openxmlformats.org/officeDocument/2006/relationships/customXml" Target="../ink/ink371.xml"/><Relationship Id="rId316" Type="http://schemas.openxmlformats.org/officeDocument/2006/relationships/image" Target="../media/image388.png"/><Relationship Id="rId337" Type="http://schemas.openxmlformats.org/officeDocument/2006/relationships/customXml" Target="../ink/ink399.xml"/><Relationship Id="rId34" Type="http://schemas.openxmlformats.org/officeDocument/2006/relationships/image" Target="../media/image247.png"/><Relationship Id="rId55" Type="http://schemas.openxmlformats.org/officeDocument/2006/relationships/customXml" Target="../ink/ink258.xml"/><Relationship Id="rId76" Type="http://schemas.openxmlformats.org/officeDocument/2006/relationships/image" Target="../media/image268.png"/><Relationship Id="rId97" Type="http://schemas.openxmlformats.org/officeDocument/2006/relationships/customXml" Target="../ink/ink279.xml"/><Relationship Id="rId120" Type="http://schemas.openxmlformats.org/officeDocument/2006/relationships/image" Target="../media/image290.png"/><Relationship Id="rId141" Type="http://schemas.openxmlformats.org/officeDocument/2006/relationships/customXml" Target="../ink/ink301.xml"/><Relationship Id="rId7" Type="http://schemas.openxmlformats.org/officeDocument/2006/relationships/customXml" Target="../ink/ink234.xml"/><Relationship Id="rId162" Type="http://schemas.openxmlformats.org/officeDocument/2006/relationships/image" Target="../media/image311.png"/><Relationship Id="rId183" Type="http://schemas.openxmlformats.org/officeDocument/2006/relationships/customXml" Target="../ink/ink322.xml"/><Relationship Id="rId218" Type="http://schemas.openxmlformats.org/officeDocument/2006/relationships/image" Target="../media/image339.png"/><Relationship Id="rId239" Type="http://schemas.openxmlformats.org/officeDocument/2006/relationships/customXml" Target="../ink/ink350.xml"/><Relationship Id="rId250" Type="http://schemas.openxmlformats.org/officeDocument/2006/relationships/image" Target="../media/image355.png"/><Relationship Id="rId271" Type="http://schemas.openxmlformats.org/officeDocument/2006/relationships/customXml" Target="../ink/ink366.xml"/><Relationship Id="rId292" Type="http://schemas.openxmlformats.org/officeDocument/2006/relationships/image" Target="../media/image376.png"/><Relationship Id="rId306" Type="http://schemas.openxmlformats.org/officeDocument/2006/relationships/image" Target="../media/image383.png"/><Relationship Id="rId24" Type="http://schemas.openxmlformats.org/officeDocument/2006/relationships/image" Target="../media/image242.png"/><Relationship Id="rId45" Type="http://schemas.openxmlformats.org/officeDocument/2006/relationships/customXml" Target="../ink/ink253.xml"/><Relationship Id="rId66" Type="http://schemas.openxmlformats.org/officeDocument/2006/relationships/image" Target="../media/image263.png"/><Relationship Id="rId87" Type="http://schemas.openxmlformats.org/officeDocument/2006/relationships/customXml" Target="../ink/ink274.xml"/><Relationship Id="rId110" Type="http://schemas.openxmlformats.org/officeDocument/2006/relationships/image" Target="../media/image285.png"/><Relationship Id="rId131" Type="http://schemas.openxmlformats.org/officeDocument/2006/relationships/customXml" Target="../ink/ink296.xml"/><Relationship Id="rId327" Type="http://schemas.openxmlformats.org/officeDocument/2006/relationships/customXml" Target="../ink/ink394.xml"/><Relationship Id="rId152" Type="http://schemas.openxmlformats.org/officeDocument/2006/relationships/image" Target="../media/image306.png"/><Relationship Id="rId173" Type="http://schemas.openxmlformats.org/officeDocument/2006/relationships/customXml" Target="../ink/ink317.xml"/><Relationship Id="rId194" Type="http://schemas.openxmlformats.org/officeDocument/2006/relationships/image" Target="../media/image327.png"/><Relationship Id="rId208" Type="http://schemas.openxmlformats.org/officeDocument/2006/relationships/image" Target="../media/image334.png"/><Relationship Id="rId229" Type="http://schemas.openxmlformats.org/officeDocument/2006/relationships/customXml" Target="../ink/ink345.xml"/><Relationship Id="rId240" Type="http://schemas.openxmlformats.org/officeDocument/2006/relationships/image" Target="../media/image350.png"/><Relationship Id="rId261" Type="http://schemas.openxmlformats.org/officeDocument/2006/relationships/customXml" Target="../ink/ink361.xml"/><Relationship Id="rId14" Type="http://schemas.openxmlformats.org/officeDocument/2006/relationships/image" Target="../media/image237.png"/><Relationship Id="rId35" Type="http://schemas.openxmlformats.org/officeDocument/2006/relationships/customXml" Target="../ink/ink248.xml"/><Relationship Id="rId56" Type="http://schemas.openxmlformats.org/officeDocument/2006/relationships/image" Target="../media/image258.png"/><Relationship Id="rId77" Type="http://schemas.openxmlformats.org/officeDocument/2006/relationships/customXml" Target="../ink/ink269.xml"/><Relationship Id="rId100" Type="http://schemas.openxmlformats.org/officeDocument/2006/relationships/image" Target="../media/image280.png"/><Relationship Id="rId282" Type="http://schemas.openxmlformats.org/officeDocument/2006/relationships/image" Target="../media/image371.png"/><Relationship Id="rId317" Type="http://schemas.openxmlformats.org/officeDocument/2006/relationships/customXml" Target="../ink/ink389.xml"/><Relationship Id="rId338" Type="http://schemas.openxmlformats.org/officeDocument/2006/relationships/image" Target="../media/image399.png"/><Relationship Id="rId8" Type="http://schemas.openxmlformats.org/officeDocument/2006/relationships/image" Target="../media/image234.png"/><Relationship Id="rId98" Type="http://schemas.openxmlformats.org/officeDocument/2006/relationships/image" Target="../media/image279.png"/><Relationship Id="rId121" Type="http://schemas.openxmlformats.org/officeDocument/2006/relationships/customXml" Target="../ink/ink291.xml"/><Relationship Id="rId142" Type="http://schemas.openxmlformats.org/officeDocument/2006/relationships/image" Target="../media/image301.png"/><Relationship Id="rId163" Type="http://schemas.openxmlformats.org/officeDocument/2006/relationships/customXml" Target="../ink/ink312.xml"/><Relationship Id="rId184" Type="http://schemas.openxmlformats.org/officeDocument/2006/relationships/image" Target="../media/image322.png"/><Relationship Id="rId219" Type="http://schemas.openxmlformats.org/officeDocument/2006/relationships/customXml" Target="../ink/ink340.xml"/><Relationship Id="rId3" Type="http://schemas.openxmlformats.org/officeDocument/2006/relationships/customXml" Target="../ink/ink232.xml"/><Relationship Id="rId214" Type="http://schemas.openxmlformats.org/officeDocument/2006/relationships/image" Target="../media/image337.png"/><Relationship Id="rId230" Type="http://schemas.openxmlformats.org/officeDocument/2006/relationships/image" Target="../media/image345.png"/><Relationship Id="rId235" Type="http://schemas.openxmlformats.org/officeDocument/2006/relationships/customXml" Target="../ink/ink348.xml"/><Relationship Id="rId251" Type="http://schemas.openxmlformats.org/officeDocument/2006/relationships/customXml" Target="../ink/ink356.xml"/><Relationship Id="rId256" Type="http://schemas.openxmlformats.org/officeDocument/2006/relationships/image" Target="../media/image358.png"/><Relationship Id="rId277" Type="http://schemas.openxmlformats.org/officeDocument/2006/relationships/customXml" Target="../ink/ink369.xml"/><Relationship Id="rId298" Type="http://schemas.openxmlformats.org/officeDocument/2006/relationships/image" Target="../media/image379.png"/><Relationship Id="rId25" Type="http://schemas.openxmlformats.org/officeDocument/2006/relationships/customXml" Target="../ink/ink243.xml"/><Relationship Id="rId46" Type="http://schemas.openxmlformats.org/officeDocument/2006/relationships/image" Target="../media/image253.png"/><Relationship Id="rId67" Type="http://schemas.openxmlformats.org/officeDocument/2006/relationships/customXml" Target="../ink/ink264.xml"/><Relationship Id="rId116" Type="http://schemas.openxmlformats.org/officeDocument/2006/relationships/image" Target="../media/image288.png"/><Relationship Id="rId137" Type="http://schemas.openxmlformats.org/officeDocument/2006/relationships/customXml" Target="../ink/ink299.xml"/><Relationship Id="rId158" Type="http://schemas.openxmlformats.org/officeDocument/2006/relationships/image" Target="../media/image309.png"/><Relationship Id="rId272" Type="http://schemas.openxmlformats.org/officeDocument/2006/relationships/image" Target="../media/image366.png"/><Relationship Id="rId293" Type="http://schemas.openxmlformats.org/officeDocument/2006/relationships/customXml" Target="../ink/ink377.xml"/><Relationship Id="rId302" Type="http://schemas.openxmlformats.org/officeDocument/2006/relationships/image" Target="../media/image381.png"/><Relationship Id="rId307" Type="http://schemas.openxmlformats.org/officeDocument/2006/relationships/customXml" Target="../ink/ink384.xml"/><Relationship Id="rId323" Type="http://schemas.openxmlformats.org/officeDocument/2006/relationships/customXml" Target="../ink/ink392.xml"/><Relationship Id="rId328" Type="http://schemas.openxmlformats.org/officeDocument/2006/relationships/image" Target="../media/image394.png"/><Relationship Id="rId20" Type="http://schemas.openxmlformats.org/officeDocument/2006/relationships/image" Target="../media/image240.png"/><Relationship Id="rId41" Type="http://schemas.openxmlformats.org/officeDocument/2006/relationships/customXml" Target="../ink/ink251.xml"/><Relationship Id="rId62" Type="http://schemas.openxmlformats.org/officeDocument/2006/relationships/image" Target="../media/image261.png"/><Relationship Id="rId83" Type="http://schemas.openxmlformats.org/officeDocument/2006/relationships/customXml" Target="../ink/ink272.xml"/><Relationship Id="rId88" Type="http://schemas.openxmlformats.org/officeDocument/2006/relationships/image" Target="../media/image274.png"/><Relationship Id="rId111" Type="http://schemas.openxmlformats.org/officeDocument/2006/relationships/customXml" Target="../ink/ink286.xml"/><Relationship Id="rId132" Type="http://schemas.openxmlformats.org/officeDocument/2006/relationships/image" Target="../media/image296.png"/><Relationship Id="rId153" Type="http://schemas.openxmlformats.org/officeDocument/2006/relationships/customXml" Target="../ink/ink307.xml"/><Relationship Id="rId174" Type="http://schemas.openxmlformats.org/officeDocument/2006/relationships/image" Target="../media/image317.png"/><Relationship Id="rId179" Type="http://schemas.openxmlformats.org/officeDocument/2006/relationships/customXml" Target="../ink/ink320.xml"/><Relationship Id="rId195" Type="http://schemas.openxmlformats.org/officeDocument/2006/relationships/customXml" Target="../ink/ink328.xml"/><Relationship Id="rId209" Type="http://schemas.openxmlformats.org/officeDocument/2006/relationships/customXml" Target="../ink/ink335.xml"/><Relationship Id="rId190" Type="http://schemas.openxmlformats.org/officeDocument/2006/relationships/image" Target="../media/image325.png"/><Relationship Id="rId204" Type="http://schemas.openxmlformats.org/officeDocument/2006/relationships/image" Target="../media/image332.png"/><Relationship Id="rId220" Type="http://schemas.openxmlformats.org/officeDocument/2006/relationships/image" Target="../media/image340.png"/><Relationship Id="rId225" Type="http://schemas.openxmlformats.org/officeDocument/2006/relationships/customXml" Target="../ink/ink343.xml"/><Relationship Id="rId241" Type="http://schemas.openxmlformats.org/officeDocument/2006/relationships/customXml" Target="../ink/ink351.xml"/><Relationship Id="rId246" Type="http://schemas.openxmlformats.org/officeDocument/2006/relationships/image" Target="../media/image353.png"/><Relationship Id="rId267" Type="http://schemas.openxmlformats.org/officeDocument/2006/relationships/customXml" Target="../ink/ink364.xml"/><Relationship Id="rId288" Type="http://schemas.openxmlformats.org/officeDocument/2006/relationships/image" Target="../media/image374.png"/><Relationship Id="rId15" Type="http://schemas.openxmlformats.org/officeDocument/2006/relationships/customXml" Target="../ink/ink238.xml"/><Relationship Id="rId36" Type="http://schemas.openxmlformats.org/officeDocument/2006/relationships/image" Target="../media/image248.png"/><Relationship Id="rId57" Type="http://schemas.openxmlformats.org/officeDocument/2006/relationships/customXml" Target="../ink/ink259.xml"/><Relationship Id="rId106" Type="http://schemas.openxmlformats.org/officeDocument/2006/relationships/image" Target="../media/image283.png"/><Relationship Id="rId127" Type="http://schemas.openxmlformats.org/officeDocument/2006/relationships/customXml" Target="../ink/ink294.xml"/><Relationship Id="rId262" Type="http://schemas.openxmlformats.org/officeDocument/2006/relationships/image" Target="../media/image361.png"/><Relationship Id="rId283" Type="http://schemas.openxmlformats.org/officeDocument/2006/relationships/customXml" Target="../ink/ink372.xml"/><Relationship Id="rId313" Type="http://schemas.openxmlformats.org/officeDocument/2006/relationships/customXml" Target="../ink/ink387.xml"/><Relationship Id="rId318" Type="http://schemas.openxmlformats.org/officeDocument/2006/relationships/image" Target="../media/image389.png"/><Relationship Id="rId339" Type="http://schemas.openxmlformats.org/officeDocument/2006/relationships/customXml" Target="../ink/ink400.xml"/><Relationship Id="rId10" Type="http://schemas.openxmlformats.org/officeDocument/2006/relationships/image" Target="../media/image235.png"/><Relationship Id="rId31" Type="http://schemas.openxmlformats.org/officeDocument/2006/relationships/customXml" Target="../ink/ink246.xml"/><Relationship Id="rId52" Type="http://schemas.openxmlformats.org/officeDocument/2006/relationships/image" Target="../media/image256.png"/><Relationship Id="rId73" Type="http://schemas.openxmlformats.org/officeDocument/2006/relationships/customXml" Target="../ink/ink267.xml"/><Relationship Id="rId78" Type="http://schemas.openxmlformats.org/officeDocument/2006/relationships/image" Target="../media/image269.png"/><Relationship Id="rId94" Type="http://schemas.openxmlformats.org/officeDocument/2006/relationships/image" Target="../media/image277.png"/><Relationship Id="rId99" Type="http://schemas.openxmlformats.org/officeDocument/2006/relationships/customXml" Target="../ink/ink280.xml"/><Relationship Id="rId101" Type="http://schemas.openxmlformats.org/officeDocument/2006/relationships/customXml" Target="../ink/ink281.xml"/><Relationship Id="rId122" Type="http://schemas.openxmlformats.org/officeDocument/2006/relationships/image" Target="../media/image291.png"/><Relationship Id="rId143" Type="http://schemas.openxmlformats.org/officeDocument/2006/relationships/customXml" Target="../ink/ink302.xml"/><Relationship Id="rId148" Type="http://schemas.openxmlformats.org/officeDocument/2006/relationships/image" Target="../media/image304.png"/><Relationship Id="rId164" Type="http://schemas.openxmlformats.org/officeDocument/2006/relationships/image" Target="../media/image312.png"/><Relationship Id="rId169" Type="http://schemas.openxmlformats.org/officeDocument/2006/relationships/customXml" Target="../ink/ink315.xml"/><Relationship Id="rId185" Type="http://schemas.openxmlformats.org/officeDocument/2006/relationships/customXml" Target="../ink/ink323.xml"/><Relationship Id="rId334" Type="http://schemas.openxmlformats.org/officeDocument/2006/relationships/image" Target="../media/image397.png"/><Relationship Id="rId4" Type="http://schemas.openxmlformats.org/officeDocument/2006/relationships/image" Target="../media/image3.png"/><Relationship Id="rId9" Type="http://schemas.openxmlformats.org/officeDocument/2006/relationships/customXml" Target="../ink/ink235.xml"/><Relationship Id="rId180" Type="http://schemas.openxmlformats.org/officeDocument/2006/relationships/image" Target="../media/image320.png"/><Relationship Id="rId210" Type="http://schemas.openxmlformats.org/officeDocument/2006/relationships/image" Target="../media/image335.png"/><Relationship Id="rId215" Type="http://schemas.openxmlformats.org/officeDocument/2006/relationships/customXml" Target="../ink/ink338.xml"/><Relationship Id="rId236" Type="http://schemas.openxmlformats.org/officeDocument/2006/relationships/image" Target="../media/image348.png"/><Relationship Id="rId257" Type="http://schemas.openxmlformats.org/officeDocument/2006/relationships/customXml" Target="../ink/ink359.xml"/><Relationship Id="rId278" Type="http://schemas.openxmlformats.org/officeDocument/2006/relationships/image" Target="../media/image369.png"/><Relationship Id="rId26" Type="http://schemas.openxmlformats.org/officeDocument/2006/relationships/image" Target="../media/image243.png"/><Relationship Id="rId231" Type="http://schemas.openxmlformats.org/officeDocument/2006/relationships/customXml" Target="../ink/ink346.xml"/><Relationship Id="rId252" Type="http://schemas.openxmlformats.org/officeDocument/2006/relationships/image" Target="../media/image356.png"/><Relationship Id="rId273" Type="http://schemas.openxmlformats.org/officeDocument/2006/relationships/customXml" Target="../ink/ink367.xml"/><Relationship Id="rId294" Type="http://schemas.openxmlformats.org/officeDocument/2006/relationships/image" Target="../media/image377.png"/><Relationship Id="rId308" Type="http://schemas.openxmlformats.org/officeDocument/2006/relationships/image" Target="../media/image384.png"/><Relationship Id="rId329" Type="http://schemas.openxmlformats.org/officeDocument/2006/relationships/customXml" Target="../ink/ink395.xml"/><Relationship Id="rId47" Type="http://schemas.openxmlformats.org/officeDocument/2006/relationships/customXml" Target="../ink/ink254.xml"/><Relationship Id="rId68" Type="http://schemas.openxmlformats.org/officeDocument/2006/relationships/image" Target="../media/image264.png"/><Relationship Id="rId89" Type="http://schemas.openxmlformats.org/officeDocument/2006/relationships/customXml" Target="../ink/ink275.xml"/><Relationship Id="rId112" Type="http://schemas.openxmlformats.org/officeDocument/2006/relationships/image" Target="../media/image286.png"/><Relationship Id="rId133" Type="http://schemas.openxmlformats.org/officeDocument/2006/relationships/customXml" Target="../ink/ink297.xml"/><Relationship Id="rId154" Type="http://schemas.openxmlformats.org/officeDocument/2006/relationships/image" Target="../media/image307.png"/><Relationship Id="rId175" Type="http://schemas.openxmlformats.org/officeDocument/2006/relationships/customXml" Target="../ink/ink318.xml"/><Relationship Id="rId340" Type="http://schemas.openxmlformats.org/officeDocument/2006/relationships/image" Target="../media/image400.png"/><Relationship Id="rId196" Type="http://schemas.openxmlformats.org/officeDocument/2006/relationships/image" Target="../media/image328.png"/><Relationship Id="rId200" Type="http://schemas.openxmlformats.org/officeDocument/2006/relationships/image" Target="../media/image330.png"/><Relationship Id="rId16" Type="http://schemas.openxmlformats.org/officeDocument/2006/relationships/image" Target="../media/image238.png"/><Relationship Id="rId221" Type="http://schemas.openxmlformats.org/officeDocument/2006/relationships/customXml" Target="../ink/ink341.xml"/><Relationship Id="rId242" Type="http://schemas.openxmlformats.org/officeDocument/2006/relationships/image" Target="../media/image351.png"/><Relationship Id="rId263" Type="http://schemas.openxmlformats.org/officeDocument/2006/relationships/customXml" Target="../ink/ink362.xml"/><Relationship Id="rId284" Type="http://schemas.openxmlformats.org/officeDocument/2006/relationships/image" Target="../media/image372.png"/><Relationship Id="rId319" Type="http://schemas.openxmlformats.org/officeDocument/2006/relationships/customXml" Target="../ink/ink390.xml"/><Relationship Id="rId37" Type="http://schemas.openxmlformats.org/officeDocument/2006/relationships/customXml" Target="../ink/ink249.xml"/><Relationship Id="rId58" Type="http://schemas.openxmlformats.org/officeDocument/2006/relationships/image" Target="../media/image259.png"/><Relationship Id="rId79" Type="http://schemas.openxmlformats.org/officeDocument/2006/relationships/customXml" Target="../ink/ink270.xml"/><Relationship Id="rId102" Type="http://schemas.openxmlformats.org/officeDocument/2006/relationships/image" Target="../media/image281.png"/><Relationship Id="rId123" Type="http://schemas.openxmlformats.org/officeDocument/2006/relationships/customXml" Target="../ink/ink292.xml"/><Relationship Id="rId144" Type="http://schemas.openxmlformats.org/officeDocument/2006/relationships/image" Target="../media/image302.png"/><Relationship Id="rId330" Type="http://schemas.openxmlformats.org/officeDocument/2006/relationships/image" Target="../media/image395.png"/><Relationship Id="rId90" Type="http://schemas.openxmlformats.org/officeDocument/2006/relationships/image" Target="../media/image275.png"/><Relationship Id="rId165" Type="http://schemas.openxmlformats.org/officeDocument/2006/relationships/customXml" Target="../ink/ink313.xml"/><Relationship Id="rId186" Type="http://schemas.openxmlformats.org/officeDocument/2006/relationships/image" Target="../media/image323.png"/><Relationship Id="rId211" Type="http://schemas.openxmlformats.org/officeDocument/2006/relationships/customXml" Target="../ink/ink336.xml"/><Relationship Id="rId232" Type="http://schemas.openxmlformats.org/officeDocument/2006/relationships/image" Target="../media/image346.png"/><Relationship Id="rId253" Type="http://schemas.openxmlformats.org/officeDocument/2006/relationships/customXml" Target="../ink/ink357.xml"/><Relationship Id="rId274" Type="http://schemas.openxmlformats.org/officeDocument/2006/relationships/image" Target="../media/image367.png"/><Relationship Id="rId295" Type="http://schemas.openxmlformats.org/officeDocument/2006/relationships/customXml" Target="../ink/ink378.xml"/><Relationship Id="rId309" Type="http://schemas.openxmlformats.org/officeDocument/2006/relationships/customXml" Target="../ink/ink385.xml"/><Relationship Id="rId27" Type="http://schemas.openxmlformats.org/officeDocument/2006/relationships/customXml" Target="../ink/ink244.xml"/><Relationship Id="rId48" Type="http://schemas.openxmlformats.org/officeDocument/2006/relationships/image" Target="../media/image254.png"/><Relationship Id="rId69" Type="http://schemas.openxmlformats.org/officeDocument/2006/relationships/customXml" Target="../ink/ink265.xml"/><Relationship Id="rId113" Type="http://schemas.openxmlformats.org/officeDocument/2006/relationships/customXml" Target="../ink/ink287.xml"/><Relationship Id="rId134" Type="http://schemas.openxmlformats.org/officeDocument/2006/relationships/image" Target="../media/image297.png"/><Relationship Id="rId320" Type="http://schemas.openxmlformats.org/officeDocument/2006/relationships/image" Target="../media/image390.png"/><Relationship Id="rId80" Type="http://schemas.openxmlformats.org/officeDocument/2006/relationships/image" Target="../media/image270.png"/><Relationship Id="rId155" Type="http://schemas.openxmlformats.org/officeDocument/2006/relationships/customXml" Target="../ink/ink308.xml"/><Relationship Id="rId176" Type="http://schemas.openxmlformats.org/officeDocument/2006/relationships/image" Target="../media/image318.png"/><Relationship Id="rId197" Type="http://schemas.openxmlformats.org/officeDocument/2006/relationships/customXml" Target="../ink/ink329.xml"/><Relationship Id="rId341" Type="http://schemas.openxmlformats.org/officeDocument/2006/relationships/customXml" Target="../ink/ink401.xml"/><Relationship Id="rId201" Type="http://schemas.openxmlformats.org/officeDocument/2006/relationships/customXml" Target="../ink/ink331.xml"/><Relationship Id="rId222" Type="http://schemas.openxmlformats.org/officeDocument/2006/relationships/image" Target="../media/image341.png"/><Relationship Id="rId243" Type="http://schemas.openxmlformats.org/officeDocument/2006/relationships/customXml" Target="../ink/ink352.xml"/><Relationship Id="rId264" Type="http://schemas.openxmlformats.org/officeDocument/2006/relationships/image" Target="../media/image362.png"/><Relationship Id="rId285" Type="http://schemas.openxmlformats.org/officeDocument/2006/relationships/customXml" Target="../ink/ink373.xml"/><Relationship Id="rId17" Type="http://schemas.openxmlformats.org/officeDocument/2006/relationships/customXml" Target="../ink/ink239.xml"/><Relationship Id="rId38" Type="http://schemas.openxmlformats.org/officeDocument/2006/relationships/image" Target="../media/image249.png"/><Relationship Id="rId59" Type="http://schemas.openxmlformats.org/officeDocument/2006/relationships/customXml" Target="../ink/ink260.xml"/><Relationship Id="rId103" Type="http://schemas.openxmlformats.org/officeDocument/2006/relationships/customXml" Target="../ink/ink282.xml"/><Relationship Id="rId124" Type="http://schemas.openxmlformats.org/officeDocument/2006/relationships/image" Target="../media/image292.png"/><Relationship Id="rId310" Type="http://schemas.openxmlformats.org/officeDocument/2006/relationships/image" Target="../media/image385.png"/><Relationship Id="rId70" Type="http://schemas.openxmlformats.org/officeDocument/2006/relationships/image" Target="../media/image265.png"/><Relationship Id="rId91" Type="http://schemas.openxmlformats.org/officeDocument/2006/relationships/customXml" Target="../ink/ink276.xml"/><Relationship Id="rId145" Type="http://schemas.openxmlformats.org/officeDocument/2006/relationships/customXml" Target="../ink/ink303.xml"/><Relationship Id="rId166" Type="http://schemas.openxmlformats.org/officeDocument/2006/relationships/image" Target="../media/image313.png"/><Relationship Id="rId187" Type="http://schemas.openxmlformats.org/officeDocument/2006/relationships/customXml" Target="../ink/ink324.xml"/><Relationship Id="rId331" Type="http://schemas.openxmlformats.org/officeDocument/2006/relationships/customXml" Target="../ink/ink396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336.png"/><Relationship Id="rId233" Type="http://schemas.openxmlformats.org/officeDocument/2006/relationships/customXml" Target="../ink/ink347.xml"/><Relationship Id="rId254" Type="http://schemas.openxmlformats.org/officeDocument/2006/relationships/image" Target="../media/image357.png"/><Relationship Id="rId28" Type="http://schemas.openxmlformats.org/officeDocument/2006/relationships/image" Target="../media/image244.png"/><Relationship Id="rId49" Type="http://schemas.openxmlformats.org/officeDocument/2006/relationships/customXml" Target="../ink/ink255.xml"/><Relationship Id="rId114" Type="http://schemas.openxmlformats.org/officeDocument/2006/relationships/image" Target="../media/image287.png"/><Relationship Id="rId275" Type="http://schemas.openxmlformats.org/officeDocument/2006/relationships/customXml" Target="../ink/ink368.xml"/><Relationship Id="rId296" Type="http://schemas.openxmlformats.org/officeDocument/2006/relationships/image" Target="../media/image378.png"/><Relationship Id="rId300" Type="http://schemas.openxmlformats.org/officeDocument/2006/relationships/image" Target="../media/image380.png"/><Relationship Id="rId60" Type="http://schemas.openxmlformats.org/officeDocument/2006/relationships/image" Target="../media/image260.png"/><Relationship Id="rId81" Type="http://schemas.openxmlformats.org/officeDocument/2006/relationships/customXml" Target="../ink/ink271.xml"/><Relationship Id="rId135" Type="http://schemas.openxmlformats.org/officeDocument/2006/relationships/customXml" Target="../ink/ink298.xml"/><Relationship Id="rId156" Type="http://schemas.openxmlformats.org/officeDocument/2006/relationships/image" Target="../media/image308.png"/><Relationship Id="rId177" Type="http://schemas.openxmlformats.org/officeDocument/2006/relationships/customXml" Target="../ink/ink319.xml"/><Relationship Id="rId198" Type="http://schemas.openxmlformats.org/officeDocument/2006/relationships/image" Target="../media/image329.png"/><Relationship Id="rId321" Type="http://schemas.openxmlformats.org/officeDocument/2006/relationships/customXml" Target="../ink/ink391.xml"/><Relationship Id="rId342" Type="http://schemas.openxmlformats.org/officeDocument/2006/relationships/image" Target="../media/image401.png"/><Relationship Id="rId202" Type="http://schemas.openxmlformats.org/officeDocument/2006/relationships/image" Target="../media/image331.png"/><Relationship Id="rId223" Type="http://schemas.openxmlformats.org/officeDocument/2006/relationships/customXml" Target="../ink/ink342.xml"/><Relationship Id="rId244" Type="http://schemas.openxmlformats.org/officeDocument/2006/relationships/image" Target="../media/image352.png"/><Relationship Id="rId18" Type="http://schemas.openxmlformats.org/officeDocument/2006/relationships/image" Target="../media/image239.png"/><Relationship Id="rId39" Type="http://schemas.openxmlformats.org/officeDocument/2006/relationships/customXml" Target="../ink/ink250.xml"/><Relationship Id="rId265" Type="http://schemas.openxmlformats.org/officeDocument/2006/relationships/customXml" Target="../ink/ink363.xml"/><Relationship Id="rId286" Type="http://schemas.openxmlformats.org/officeDocument/2006/relationships/image" Target="../media/image373.png"/><Relationship Id="rId50" Type="http://schemas.openxmlformats.org/officeDocument/2006/relationships/image" Target="../media/image255.png"/><Relationship Id="rId104" Type="http://schemas.openxmlformats.org/officeDocument/2006/relationships/image" Target="../media/image282.png"/><Relationship Id="rId125" Type="http://schemas.openxmlformats.org/officeDocument/2006/relationships/customXml" Target="../ink/ink293.xml"/><Relationship Id="rId146" Type="http://schemas.openxmlformats.org/officeDocument/2006/relationships/image" Target="../media/image303.png"/><Relationship Id="rId167" Type="http://schemas.openxmlformats.org/officeDocument/2006/relationships/customXml" Target="../ink/ink314.xml"/><Relationship Id="rId188" Type="http://schemas.openxmlformats.org/officeDocument/2006/relationships/image" Target="../media/image324.png"/><Relationship Id="rId311" Type="http://schemas.openxmlformats.org/officeDocument/2006/relationships/customXml" Target="../ink/ink386.xml"/><Relationship Id="rId332" Type="http://schemas.openxmlformats.org/officeDocument/2006/relationships/image" Target="../media/image396.png"/><Relationship Id="rId71" Type="http://schemas.openxmlformats.org/officeDocument/2006/relationships/customXml" Target="../ink/ink266.xml"/><Relationship Id="rId92" Type="http://schemas.openxmlformats.org/officeDocument/2006/relationships/image" Target="../media/image276.png"/><Relationship Id="rId213" Type="http://schemas.openxmlformats.org/officeDocument/2006/relationships/customXml" Target="../ink/ink337.xml"/><Relationship Id="rId234" Type="http://schemas.openxmlformats.org/officeDocument/2006/relationships/image" Target="../media/image347.png"/><Relationship Id="rId2" Type="http://schemas.openxmlformats.org/officeDocument/2006/relationships/image" Target="../media/image1.png"/><Relationship Id="rId29" Type="http://schemas.openxmlformats.org/officeDocument/2006/relationships/customXml" Target="../ink/ink245.xml"/><Relationship Id="rId255" Type="http://schemas.openxmlformats.org/officeDocument/2006/relationships/customXml" Target="../ink/ink358.xml"/><Relationship Id="rId276" Type="http://schemas.openxmlformats.org/officeDocument/2006/relationships/image" Target="../media/image368.png"/><Relationship Id="rId297" Type="http://schemas.openxmlformats.org/officeDocument/2006/relationships/customXml" Target="../ink/ink379.xml"/><Relationship Id="rId40" Type="http://schemas.openxmlformats.org/officeDocument/2006/relationships/image" Target="../media/image250.png"/><Relationship Id="rId115" Type="http://schemas.openxmlformats.org/officeDocument/2006/relationships/customXml" Target="../ink/ink288.xml"/><Relationship Id="rId136" Type="http://schemas.openxmlformats.org/officeDocument/2006/relationships/image" Target="../media/image298.png"/><Relationship Id="rId157" Type="http://schemas.openxmlformats.org/officeDocument/2006/relationships/customXml" Target="../ink/ink309.xml"/><Relationship Id="rId178" Type="http://schemas.openxmlformats.org/officeDocument/2006/relationships/image" Target="../media/image319.png"/><Relationship Id="rId301" Type="http://schemas.openxmlformats.org/officeDocument/2006/relationships/customXml" Target="../ink/ink381.xml"/><Relationship Id="rId322" Type="http://schemas.openxmlformats.org/officeDocument/2006/relationships/image" Target="../media/image391.png"/><Relationship Id="rId61" Type="http://schemas.openxmlformats.org/officeDocument/2006/relationships/customXml" Target="../ink/ink261.xml"/><Relationship Id="rId82" Type="http://schemas.openxmlformats.org/officeDocument/2006/relationships/image" Target="../media/image271.png"/><Relationship Id="rId199" Type="http://schemas.openxmlformats.org/officeDocument/2006/relationships/customXml" Target="../ink/ink330.xml"/><Relationship Id="rId203" Type="http://schemas.openxmlformats.org/officeDocument/2006/relationships/customXml" Target="../ink/ink332.xml"/><Relationship Id="rId19" Type="http://schemas.openxmlformats.org/officeDocument/2006/relationships/customXml" Target="../ink/ink240.xml"/><Relationship Id="rId224" Type="http://schemas.openxmlformats.org/officeDocument/2006/relationships/image" Target="../media/image342.png"/><Relationship Id="rId245" Type="http://schemas.openxmlformats.org/officeDocument/2006/relationships/customXml" Target="../ink/ink353.xml"/><Relationship Id="rId266" Type="http://schemas.openxmlformats.org/officeDocument/2006/relationships/image" Target="../media/image363.png"/><Relationship Id="rId287" Type="http://schemas.openxmlformats.org/officeDocument/2006/relationships/customXml" Target="../ink/ink374.xml"/><Relationship Id="rId30" Type="http://schemas.openxmlformats.org/officeDocument/2006/relationships/image" Target="../media/image245.png"/><Relationship Id="rId105" Type="http://schemas.openxmlformats.org/officeDocument/2006/relationships/customXml" Target="../ink/ink283.xml"/><Relationship Id="rId126" Type="http://schemas.openxmlformats.org/officeDocument/2006/relationships/image" Target="../media/image293.png"/><Relationship Id="rId147" Type="http://schemas.openxmlformats.org/officeDocument/2006/relationships/customXml" Target="../ink/ink304.xml"/><Relationship Id="rId168" Type="http://schemas.openxmlformats.org/officeDocument/2006/relationships/image" Target="../media/image314.png"/><Relationship Id="rId312" Type="http://schemas.openxmlformats.org/officeDocument/2006/relationships/image" Target="../media/image386.png"/><Relationship Id="rId333" Type="http://schemas.openxmlformats.org/officeDocument/2006/relationships/customXml" Target="../ink/ink397.xml"/><Relationship Id="rId51" Type="http://schemas.openxmlformats.org/officeDocument/2006/relationships/customXml" Target="../ink/ink256.xml"/><Relationship Id="rId72" Type="http://schemas.openxmlformats.org/officeDocument/2006/relationships/image" Target="../media/image266.png"/><Relationship Id="rId93" Type="http://schemas.openxmlformats.org/officeDocument/2006/relationships/customXml" Target="../ink/ink277.xml"/><Relationship Id="rId189" Type="http://schemas.openxmlformats.org/officeDocument/2006/relationships/customXml" Target="../ink/ink3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60242" y="0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9E58655-035E-41A9-3F88-58D0ED234AE5}"/>
                  </a:ext>
                </a:extLst>
              </p14:cNvPr>
              <p14:cNvContentPartPr/>
              <p14:nvPr/>
            </p14:nvContentPartPr>
            <p14:xfrm>
              <a:off x="11378246" y="968958"/>
              <a:ext cx="79560" cy="22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9E58655-035E-41A9-3F88-58D0ED234AE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369246" y="959958"/>
                <a:ext cx="9720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35BD118-0720-79FE-C723-830816586381}"/>
                  </a:ext>
                </a:extLst>
              </p14:cNvPr>
              <p14:cNvContentPartPr/>
              <p14:nvPr/>
            </p14:nvContentPartPr>
            <p14:xfrm>
              <a:off x="4986456" y="847638"/>
              <a:ext cx="32760" cy="288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35BD118-0720-79FE-C723-83081658638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77456" y="838998"/>
                <a:ext cx="5040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458292C-F098-4DD5-2B76-A218FCFA03D8}"/>
                  </a:ext>
                </a:extLst>
              </p14:cNvPr>
              <p14:cNvContentPartPr/>
              <p14:nvPr/>
            </p14:nvContentPartPr>
            <p14:xfrm>
              <a:off x="4970616" y="1014678"/>
              <a:ext cx="38520" cy="176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458292C-F098-4DD5-2B76-A218FCFA03D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61616" y="1005678"/>
                <a:ext cx="561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37243AE-3715-9598-5725-6666A4FE763C}"/>
                  </a:ext>
                </a:extLst>
              </p14:cNvPr>
              <p14:cNvContentPartPr/>
              <p14:nvPr/>
            </p14:nvContentPartPr>
            <p14:xfrm>
              <a:off x="10980456" y="605718"/>
              <a:ext cx="287280" cy="285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37243AE-3715-9598-5725-6666A4FE763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971816" y="596718"/>
                <a:ext cx="30492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FC4A04A-87C6-85C3-A9C3-5B858C23BB90}"/>
                  </a:ext>
                </a:extLst>
              </p14:cNvPr>
              <p14:cNvContentPartPr/>
              <p14:nvPr/>
            </p14:nvContentPartPr>
            <p14:xfrm>
              <a:off x="11243256" y="650358"/>
              <a:ext cx="136800" cy="8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FC4A04A-87C6-85C3-A9C3-5B858C23BB9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234616" y="641718"/>
                <a:ext cx="15444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ADEC2BD-1EC8-D7A3-3ECC-8F9240F80281}"/>
                  </a:ext>
                </a:extLst>
              </p14:cNvPr>
              <p14:cNvContentPartPr/>
              <p14:nvPr/>
            </p14:nvContentPartPr>
            <p14:xfrm>
              <a:off x="11117976" y="685998"/>
              <a:ext cx="39240" cy="20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ADEC2BD-1EC8-D7A3-3ECC-8F9240F8028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109336" y="677358"/>
                <a:ext cx="568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69F6DD6-A8C0-4397-19C8-9828CBC6AAF0}"/>
                  </a:ext>
                </a:extLst>
              </p14:cNvPr>
              <p14:cNvContentPartPr/>
              <p14:nvPr/>
            </p14:nvContentPartPr>
            <p14:xfrm>
              <a:off x="10770936" y="820278"/>
              <a:ext cx="114840" cy="900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69F6DD6-A8C0-4397-19C8-9828CBC6AAF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761936" y="811278"/>
                <a:ext cx="1324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6477660-7A80-8125-A08D-E6ED99C14D7D}"/>
                  </a:ext>
                </a:extLst>
              </p14:cNvPr>
              <p14:cNvContentPartPr/>
              <p14:nvPr/>
            </p14:nvContentPartPr>
            <p14:xfrm>
              <a:off x="10338936" y="771318"/>
              <a:ext cx="450360" cy="1504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6477660-7A80-8125-A08D-E6ED99C14D7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330296" y="762678"/>
                <a:ext cx="46800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2BD0083-4365-B4C6-C948-A416D77A80C7}"/>
                  </a:ext>
                </a:extLst>
              </p14:cNvPr>
              <p14:cNvContentPartPr/>
              <p14:nvPr/>
            </p14:nvContentPartPr>
            <p14:xfrm>
              <a:off x="10475376" y="707958"/>
              <a:ext cx="119880" cy="27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2BD0083-4365-B4C6-C948-A416D77A80C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466376" y="699318"/>
                <a:ext cx="13752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1A879B-D955-2021-9844-3CA61452283D}"/>
                  </a:ext>
                </a:extLst>
              </p14:cNvPr>
              <p14:cNvContentPartPr/>
              <p14:nvPr/>
            </p14:nvContentPartPr>
            <p14:xfrm>
              <a:off x="10014576" y="655758"/>
              <a:ext cx="273600" cy="2296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1A879B-D955-2021-9844-3CA61452283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005936" y="646758"/>
                <a:ext cx="29124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BDE87C4-BC9D-3B18-3CC2-1FFD0542E156}"/>
                  </a:ext>
                </a:extLst>
              </p14:cNvPr>
              <p14:cNvContentPartPr/>
              <p14:nvPr/>
            </p14:nvContentPartPr>
            <p14:xfrm>
              <a:off x="9976776" y="952398"/>
              <a:ext cx="155160" cy="475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BDE87C4-BC9D-3B18-3CC2-1FFD0542E15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967776" y="943758"/>
                <a:ext cx="17280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935E1FB-B052-FAFB-0D2C-04FE1328EDC4}"/>
                  </a:ext>
                </a:extLst>
              </p14:cNvPr>
              <p14:cNvContentPartPr/>
              <p14:nvPr/>
            </p14:nvContentPartPr>
            <p14:xfrm>
              <a:off x="9489696" y="632358"/>
              <a:ext cx="373320" cy="3747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935E1FB-B052-FAFB-0D2C-04FE1328EDC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480696" y="623718"/>
                <a:ext cx="39096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4B3E64-4174-2ECC-C6E9-D49E9B3756BD}"/>
                  </a:ext>
                </a:extLst>
              </p14:cNvPr>
              <p14:cNvContentPartPr/>
              <p14:nvPr/>
            </p14:nvContentPartPr>
            <p14:xfrm>
              <a:off x="9710376" y="812718"/>
              <a:ext cx="16920" cy="16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4B3E64-4174-2ECC-C6E9-D49E9B3756B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701736" y="803718"/>
                <a:ext cx="3456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837A364-7E84-1B83-8144-C5D606910C07}"/>
                  </a:ext>
                </a:extLst>
              </p14:cNvPr>
              <p14:cNvContentPartPr/>
              <p14:nvPr/>
            </p14:nvContentPartPr>
            <p14:xfrm>
              <a:off x="7366776" y="587358"/>
              <a:ext cx="109080" cy="3679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837A364-7E84-1B83-8144-C5D606910C0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357776" y="578718"/>
                <a:ext cx="12672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F9EE019-5219-2970-A4FA-BE1D77F5C5E8}"/>
                  </a:ext>
                </a:extLst>
              </p14:cNvPr>
              <p14:cNvContentPartPr/>
              <p14:nvPr/>
            </p14:nvContentPartPr>
            <p14:xfrm>
              <a:off x="7571256" y="809478"/>
              <a:ext cx="173160" cy="1594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F9EE019-5219-2970-A4FA-BE1D77F5C5E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562256" y="800838"/>
                <a:ext cx="19080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2314589-FDCD-551B-5BF4-830455D28D13}"/>
                  </a:ext>
                </a:extLst>
              </p14:cNvPr>
              <p14:cNvContentPartPr/>
              <p14:nvPr/>
            </p14:nvContentPartPr>
            <p14:xfrm>
              <a:off x="7803456" y="804798"/>
              <a:ext cx="142200" cy="1828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2314589-FDCD-551B-5BF4-830455D28D1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794456" y="796158"/>
                <a:ext cx="15984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C5B1412-5BF9-D17B-B771-5D345B9D8E78}"/>
                  </a:ext>
                </a:extLst>
              </p14:cNvPr>
              <p14:cNvContentPartPr/>
              <p14:nvPr/>
            </p14:nvContentPartPr>
            <p14:xfrm>
              <a:off x="7948896" y="655398"/>
              <a:ext cx="373320" cy="3384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C5B1412-5BF9-D17B-B771-5D345B9D8E7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940256" y="646398"/>
                <a:ext cx="39096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2C7FB92-0771-CEDF-038D-4B9E1ED686E3}"/>
                  </a:ext>
                </a:extLst>
              </p14:cNvPr>
              <p14:cNvContentPartPr/>
              <p14:nvPr/>
            </p14:nvContentPartPr>
            <p14:xfrm>
              <a:off x="7106496" y="894078"/>
              <a:ext cx="218160" cy="1450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2C7FB92-0771-CEDF-038D-4B9E1ED686E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097856" y="885078"/>
                <a:ext cx="2358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B5A7E01-5338-644D-3736-E27C4611D99C}"/>
                  </a:ext>
                </a:extLst>
              </p14:cNvPr>
              <p14:cNvContentPartPr/>
              <p14:nvPr/>
            </p14:nvContentPartPr>
            <p14:xfrm>
              <a:off x="5381016" y="620118"/>
              <a:ext cx="240480" cy="411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B5A7E01-5338-644D-3736-E27C4611D99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372016" y="611478"/>
                <a:ext cx="258120" cy="4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9D69B98-5B95-CE4B-B4FD-F4BD490F64A3}"/>
                  </a:ext>
                </a:extLst>
              </p14:cNvPr>
              <p14:cNvContentPartPr/>
              <p14:nvPr/>
            </p14:nvContentPartPr>
            <p14:xfrm>
              <a:off x="5690976" y="537678"/>
              <a:ext cx="50040" cy="3211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9D69B98-5B95-CE4B-B4FD-F4BD490F64A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682336" y="528678"/>
                <a:ext cx="6768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7AF634A-B358-6EE5-B57C-18F850FF150F}"/>
                  </a:ext>
                </a:extLst>
              </p14:cNvPr>
              <p14:cNvContentPartPr/>
              <p14:nvPr/>
            </p14:nvContentPartPr>
            <p14:xfrm>
              <a:off x="5840016" y="671598"/>
              <a:ext cx="144000" cy="1634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7AF634A-B358-6EE5-B57C-18F850FF150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831376" y="662958"/>
                <a:ext cx="16164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97EDDFD-031A-840C-C2CF-47C30FEE7340}"/>
                  </a:ext>
                </a:extLst>
              </p14:cNvPr>
              <p14:cNvContentPartPr/>
              <p14:nvPr/>
            </p14:nvContentPartPr>
            <p14:xfrm>
              <a:off x="6108576" y="516078"/>
              <a:ext cx="188640" cy="297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97EDDFD-031A-840C-C2CF-47C30FEE734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099936" y="507078"/>
                <a:ext cx="20628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6EBC20F-5F7C-F9D5-357F-2E23C9889AB4}"/>
                  </a:ext>
                </a:extLst>
              </p14:cNvPr>
              <p14:cNvContentPartPr/>
              <p14:nvPr/>
            </p14:nvContentPartPr>
            <p14:xfrm>
              <a:off x="6381816" y="680598"/>
              <a:ext cx="305640" cy="1238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6EBC20F-5F7C-F9D5-357F-2E23C9889AB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373176" y="671958"/>
                <a:ext cx="32328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916F2DD-000D-EB94-1FC4-F6CF9B423867}"/>
                  </a:ext>
                </a:extLst>
              </p14:cNvPr>
              <p14:cNvContentPartPr/>
              <p14:nvPr/>
            </p14:nvContentPartPr>
            <p14:xfrm>
              <a:off x="6718416" y="566838"/>
              <a:ext cx="50760" cy="2566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916F2DD-000D-EB94-1FC4-F6CF9B423867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709416" y="558198"/>
                <a:ext cx="684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53A8289-2C75-F692-2422-6597F72234C4}"/>
                  </a:ext>
                </a:extLst>
              </p14:cNvPr>
              <p14:cNvContentPartPr/>
              <p14:nvPr/>
            </p14:nvContentPartPr>
            <p14:xfrm>
              <a:off x="6212616" y="997398"/>
              <a:ext cx="52560" cy="2242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53A8289-2C75-F692-2422-6597F72234C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203616" y="988758"/>
                <a:ext cx="7020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FA12150-4646-F8F2-4087-C57FC7804462}"/>
                  </a:ext>
                </a:extLst>
              </p14:cNvPr>
              <p14:cNvContentPartPr/>
              <p14:nvPr/>
            </p14:nvContentPartPr>
            <p14:xfrm>
              <a:off x="6151416" y="1162638"/>
              <a:ext cx="216720" cy="1126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FA12150-4646-F8F2-4087-C57FC7804462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142776" y="1153998"/>
                <a:ext cx="23436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7A191AE-27B5-2074-F86B-D490C02299DF}"/>
                  </a:ext>
                </a:extLst>
              </p14:cNvPr>
              <p14:cNvContentPartPr/>
              <p14:nvPr/>
            </p14:nvContentPartPr>
            <p14:xfrm>
              <a:off x="6142416" y="1388358"/>
              <a:ext cx="456120" cy="1980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7A191AE-27B5-2074-F86B-D490C02299DF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133776" y="1379358"/>
                <a:ext cx="47376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933980C-F5ED-E3B4-C168-25F24F16B194}"/>
                  </a:ext>
                </a:extLst>
              </p14:cNvPr>
              <p14:cNvContentPartPr/>
              <p14:nvPr/>
            </p14:nvContentPartPr>
            <p14:xfrm>
              <a:off x="6170496" y="1662318"/>
              <a:ext cx="24120" cy="424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933980C-F5ED-E3B4-C168-25F24F16B194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161856" y="1653318"/>
                <a:ext cx="4176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809210B-BF10-F9BB-703A-295ED4675049}"/>
                  </a:ext>
                </a:extLst>
              </p14:cNvPr>
              <p14:cNvContentPartPr/>
              <p14:nvPr/>
            </p14:nvContentPartPr>
            <p14:xfrm>
              <a:off x="5771256" y="1403478"/>
              <a:ext cx="304560" cy="2656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809210B-BF10-F9BB-703A-295ED4675049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762256" y="1394478"/>
                <a:ext cx="32220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DCF4218-4CF8-51AC-9ADC-C39AB0E24015}"/>
                  </a:ext>
                </a:extLst>
              </p14:cNvPr>
              <p14:cNvContentPartPr/>
              <p14:nvPr/>
            </p14:nvContentPartPr>
            <p14:xfrm>
              <a:off x="5890056" y="1358478"/>
              <a:ext cx="28080" cy="169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DCF4218-4CF8-51AC-9ADC-C39AB0E24015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881056" y="1349478"/>
                <a:ext cx="45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F5338D5-2BBF-3C9C-8031-11D5862F7060}"/>
                  </a:ext>
                </a:extLst>
              </p14:cNvPr>
              <p14:cNvContentPartPr/>
              <p14:nvPr/>
            </p14:nvContentPartPr>
            <p14:xfrm>
              <a:off x="7914336" y="1277838"/>
              <a:ext cx="95760" cy="2275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F5338D5-2BBF-3C9C-8031-11D5862F7060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905336" y="1268838"/>
                <a:ext cx="11340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84498F3-9DCB-64A6-F1F6-4B5B4DC7F19C}"/>
                  </a:ext>
                </a:extLst>
              </p14:cNvPr>
              <p14:cNvContentPartPr/>
              <p14:nvPr/>
            </p14:nvContentPartPr>
            <p14:xfrm>
              <a:off x="7863576" y="1457838"/>
              <a:ext cx="277920" cy="1303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84498F3-9DCB-64A6-F1F6-4B5B4DC7F19C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854936" y="1449198"/>
                <a:ext cx="29556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0F97161-9649-16A2-2C75-B7BD43CBB6D0}"/>
                  </a:ext>
                </a:extLst>
              </p14:cNvPr>
              <p14:cNvContentPartPr/>
              <p14:nvPr/>
            </p14:nvContentPartPr>
            <p14:xfrm>
              <a:off x="7768536" y="1621638"/>
              <a:ext cx="488880" cy="3060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0F97161-9649-16A2-2C75-B7BD43CBB6D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759536" y="1612998"/>
                <a:ext cx="50652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D792C2F-3FAC-A879-9084-FF68A6BB86C1}"/>
                  </a:ext>
                </a:extLst>
              </p14:cNvPr>
              <p14:cNvContentPartPr/>
              <p14:nvPr/>
            </p14:nvContentPartPr>
            <p14:xfrm>
              <a:off x="11734296" y="2154078"/>
              <a:ext cx="44640" cy="1749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D792C2F-3FAC-A879-9084-FF68A6BB86C1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1725296" y="2145078"/>
                <a:ext cx="6228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18F4963-A176-6917-C47D-F2D8C84A7B5E}"/>
                  </a:ext>
                </a:extLst>
              </p14:cNvPr>
              <p14:cNvContentPartPr/>
              <p14:nvPr/>
            </p14:nvContentPartPr>
            <p14:xfrm>
              <a:off x="11514336" y="2332638"/>
              <a:ext cx="140040" cy="118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18F4963-A176-6917-C47D-F2D8C84A7B5E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1505696" y="2323998"/>
                <a:ext cx="15768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95DAC1C-E31C-6C1F-AAB2-79D5AF2A1F1C}"/>
                  </a:ext>
                </a:extLst>
              </p14:cNvPr>
              <p14:cNvContentPartPr/>
              <p14:nvPr/>
            </p14:nvContentPartPr>
            <p14:xfrm>
              <a:off x="10638816" y="2198358"/>
              <a:ext cx="658440" cy="3279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95DAC1C-E31C-6C1F-AAB2-79D5AF2A1F1C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0629816" y="2189718"/>
                <a:ext cx="67608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B6CDB24-4438-9E88-5BEA-B87B839A2197}"/>
                  </a:ext>
                </a:extLst>
              </p14:cNvPr>
              <p14:cNvContentPartPr/>
              <p14:nvPr/>
            </p14:nvContentPartPr>
            <p14:xfrm>
              <a:off x="11363856" y="2100438"/>
              <a:ext cx="40680" cy="169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B6CDB24-4438-9E88-5BEA-B87B839A2197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1354856" y="2091438"/>
                <a:ext cx="583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04A3F0E-9BFD-C4EB-DF6B-1AAF61EE8CE7}"/>
                  </a:ext>
                </a:extLst>
              </p14:cNvPr>
              <p14:cNvContentPartPr/>
              <p14:nvPr/>
            </p14:nvContentPartPr>
            <p14:xfrm>
              <a:off x="11058576" y="2053638"/>
              <a:ext cx="119160" cy="349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04A3F0E-9BFD-C4EB-DF6B-1AAF61EE8CE7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1049936" y="2044998"/>
                <a:ext cx="1368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AFDC548-9782-9C11-DF4F-6B25FFD0DA7C}"/>
                  </a:ext>
                </a:extLst>
              </p14:cNvPr>
              <p14:cNvContentPartPr/>
              <p14:nvPr/>
            </p14:nvContentPartPr>
            <p14:xfrm>
              <a:off x="10825656" y="2539638"/>
              <a:ext cx="154800" cy="136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AFDC548-9782-9C11-DF4F-6B25FFD0DA7C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0816656" y="2530998"/>
                <a:ext cx="17244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63796BD-4137-4855-4885-68425BA1B25F}"/>
                  </a:ext>
                </a:extLst>
              </p14:cNvPr>
              <p14:cNvContentPartPr/>
              <p14:nvPr/>
            </p14:nvContentPartPr>
            <p14:xfrm>
              <a:off x="9396456" y="2110158"/>
              <a:ext cx="236880" cy="3783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63796BD-4137-4855-4885-68425BA1B2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9387816" y="2101518"/>
                <a:ext cx="25452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75D4239-B845-6302-16F7-221448B6F175}"/>
                  </a:ext>
                </a:extLst>
              </p14:cNvPr>
              <p14:cNvContentPartPr/>
              <p14:nvPr/>
            </p14:nvContentPartPr>
            <p14:xfrm>
              <a:off x="9708216" y="1994958"/>
              <a:ext cx="61200" cy="2800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75D4239-B845-6302-16F7-221448B6F175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9699576" y="1985958"/>
                <a:ext cx="7884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36AB663-588A-4D2B-02AF-7A18690738CA}"/>
                  </a:ext>
                </a:extLst>
              </p14:cNvPr>
              <p14:cNvContentPartPr/>
              <p14:nvPr/>
            </p14:nvContentPartPr>
            <p14:xfrm>
              <a:off x="9792816" y="2086038"/>
              <a:ext cx="165960" cy="1821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36AB663-588A-4D2B-02AF-7A18690738CA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9784176" y="2077398"/>
                <a:ext cx="18360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25803BD-1D63-6003-B3C0-11705CA2C83F}"/>
                  </a:ext>
                </a:extLst>
              </p14:cNvPr>
              <p14:cNvContentPartPr/>
              <p14:nvPr/>
            </p14:nvContentPartPr>
            <p14:xfrm>
              <a:off x="10017096" y="1991718"/>
              <a:ext cx="144000" cy="2714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25803BD-1D63-6003-B3C0-11705CA2C83F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0008456" y="1982718"/>
                <a:ext cx="16164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098634B-6157-AA63-8867-4A341A00A049}"/>
                  </a:ext>
                </a:extLst>
              </p14:cNvPr>
              <p14:cNvContentPartPr/>
              <p14:nvPr/>
            </p14:nvContentPartPr>
            <p14:xfrm>
              <a:off x="10220856" y="2019798"/>
              <a:ext cx="356400" cy="2739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098634B-6157-AA63-8867-4A341A00A049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0211856" y="2011158"/>
                <a:ext cx="374040" cy="29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3581490-235B-FE8B-3A11-C39DA1693792}"/>
              </a:ext>
            </a:extLst>
          </p:cNvPr>
          <p:cNvGrpSpPr/>
          <p:nvPr/>
        </p:nvGrpSpPr>
        <p:grpSpPr>
          <a:xfrm>
            <a:off x="2540976" y="1981278"/>
            <a:ext cx="6845400" cy="864720"/>
            <a:chOff x="2540976" y="1981278"/>
            <a:chExt cx="6845400" cy="86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F1DDE52-BC1D-30A7-1C6F-4C60EF974963}"/>
                    </a:ext>
                  </a:extLst>
                </p14:cNvPr>
                <p14:cNvContentPartPr/>
                <p14:nvPr/>
              </p14:nvContentPartPr>
              <p14:xfrm>
                <a:off x="9146976" y="2200518"/>
                <a:ext cx="239400" cy="1630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F1DDE52-BC1D-30A7-1C6F-4C60EF97496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137976" y="2191518"/>
                  <a:ext cx="2570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CFEF968-D9AF-081B-9E8A-DCBAF3B45AEF}"/>
                    </a:ext>
                  </a:extLst>
                </p14:cNvPr>
                <p14:cNvContentPartPr/>
                <p14:nvPr/>
              </p14:nvContentPartPr>
              <p14:xfrm>
                <a:off x="9166776" y="2024838"/>
                <a:ext cx="100080" cy="2149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CFEF968-D9AF-081B-9E8A-DCBAF3B45AE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157776" y="2015838"/>
                  <a:ext cx="1177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675C9F1-0F3C-3147-9436-30B1A0F5D95E}"/>
                    </a:ext>
                  </a:extLst>
                </p14:cNvPr>
                <p14:cNvContentPartPr/>
                <p14:nvPr/>
              </p14:nvContentPartPr>
              <p14:xfrm>
                <a:off x="8740176" y="2039598"/>
                <a:ext cx="391320" cy="4550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675C9F1-0F3C-3147-9436-30B1A0F5D95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731176" y="2030958"/>
                  <a:ext cx="40896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C91D998-0958-85D9-DCE0-8EF406874DB4}"/>
                    </a:ext>
                  </a:extLst>
                </p14:cNvPr>
                <p14:cNvContentPartPr/>
                <p14:nvPr/>
              </p14:nvContentPartPr>
              <p14:xfrm>
                <a:off x="9187296" y="1981278"/>
                <a:ext cx="55800" cy="190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C91D998-0958-85D9-DCE0-8EF406874DB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178296" y="1972278"/>
                  <a:ext cx="734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28F40B3-E339-01BF-E8EA-C98F821C730B}"/>
                    </a:ext>
                  </a:extLst>
                </p14:cNvPr>
                <p14:cNvContentPartPr/>
                <p14:nvPr/>
              </p14:nvContentPartPr>
              <p14:xfrm>
                <a:off x="8086776" y="2024478"/>
                <a:ext cx="573840" cy="8215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28F40B3-E339-01BF-E8EA-C98F821C730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078136" y="2015478"/>
                  <a:ext cx="591480" cy="83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DF14298-E3DE-B265-5862-35401076D989}"/>
                    </a:ext>
                  </a:extLst>
                </p14:cNvPr>
                <p14:cNvContentPartPr/>
                <p14:nvPr/>
              </p14:nvContentPartPr>
              <p14:xfrm>
                <a:off x="8539656" y="2363238"/>
                <a:ext cx="99720" cy="212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DF14298-E3DE-B265-5862-35401076D98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531016" y="2354598"/>
                  <a:ext cx="1173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EC83033-06A7-CF15-644F-D336E472EF80}"/>
                    </a:ext>
                  </a:extLst>
                </p14:cNvPr>
                <p14:cNvContentPartPr/>
                <p14:nvPr/>
              </p14:nvContentPartPr>
              <p14:xfrm>
                <a:off x="8375136" y="2437038"/>
                <a:ext cx="130320" cy="1076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EC83033-06A7-CF15-644F-D336E472EF8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366496" y="2428038"/>
                  <a:ext cx="1479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B03F2F5-3FF6-5580-1FB8-DD61CFEEB5BA}"/>
                    </a:ext>
                  </a:extLst>
                </p14:cNvPr>
                <p14:cNvContentPartPr/>
                <p14:nvPr/>
              </p14:nvContentPartPr>
              <p14:xfrm>
                <a:off x="7832256" y="2124198"/>
                <a:ext cx="140760" cy="2512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B03F2F5-3FF6-5580-1FB8-DD61CFEEB5B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823616" y="2115198"/>
                  <a:ext cx="1584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7F1CDE9-3BB3-0E2D-AC47-E48247C849E5}"/>
                    </a:ext>
                  </a:extLst>
                </p14:cNvPr>
                <p14:cNvContentPartPr/>
                <p14:nvPr/>
              </p14:nvContentPartPr>
              <p14:xfrm>
                <a:off x="8048976" y="2072718"/>
                <a:ext cx="64440" cy="223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7F1CDE9-3BB3-0E2D-AC47-E48247C849E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040336" y="2063718"/>
                  <a:ext cx="820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CE2B45E-B7D7-4375-B7AD-878CD7766A43}"/>
                    </a:ext>
                  </a:extLst>
                </p14:cNvPr>
                <p14:cNvContentPartPr/>
                <p14:nvPr/>
              </p14:nvContentPartPr>
              <p14:xfrm>
                <a:off x="7289736" y="2231118"/>
                <a:ext cx="392040" cy="3787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CE2B45E-B7D7-4375-B7AD-878CD7766A4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281096" y="2222478"/>
                  <a:ext cx="40968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AB8CE22-DD9A-3564-C222-84E108A5EC35}"/>
                    </a:ext>
                  </a:extLst>
                </p14:cNvPr>
                <p14:cNvContentPartPr/>
                <p14:nvPr/>
              </p14:nvContentPartPr>
              <p14:xfrm>
                <a:off x="7570176" y="2582478"/>
                <a:ext cx="9720" cy="198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AB8CE22-DD9A-3564-C222-84E108A5EC3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561536" y="2573838"/>
                  <a:ext cx="273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E3F4301-00D2-8039-DD1F-4BA9F427FEE9}"/>
                    </a:ext>
                  </a:extLst>
                </p14:cNvPr>
                <p14:cNvContentPartPr/>
                <p14:nvPr/>
              </p14:nvContentPartPr>
              <p14:xfrm>
                <a:off x="6425016" y="2222478"/>
                <a:ext cx="788760" cy="2401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E3F4301-00D2-8039-DD1F-4BA9F427FEE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416016" y="2213478"/>
                  <a:ext cx="8064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4321131-F5E6-56C7-BAC3-68EB53EBD17B}"/>
                    </a:ext>
                  </a:extLst>
                </p14:cNvPr>
                <p14:cNvContentPartPr/>
                <p14:nvPr/>
              </p14:nvContentPartPr>
              <p14:xfrm>
                <a:off x="7049616" y="2162358"/>
                <a:ext cx="38520" cy="241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4321131-F5E6-56C7-BAC3-68EB53EBD17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040616" y="2153718"/>
                  <a:ext cx="561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46CC4BA-0AFD-2AC6-598B-E28E3E2BB009}"/>
                    </a:ext>
                  </a:extLst>
                </p14:cNvPr>
                <p14:cNvContentPartPr/>
                <p14:nvPr/>
              </p14:nvContentPartPr>
              <p14:xfrm>
                <a:off x="6849816" y="2618838"/>
                <a:ext cx="186480" cy="712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46CC4BA-0AFD-2AC6-598B-E28E3E2BB00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841176" y="2610198"/>
                  <a:ext cx="2041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D91E3F4-B81E-EECD-AC5E-A1DC7B73DF19}"/>
                    </a:ext>
                  </a:extLst>
                </p14:cNvPr>
                <p14:cNvContentPartPr/>
                <p14:nvPr/>
              </p14:nvContentPartPr>
              <p14:xfrm>
                <a:off x="6727056" y="2146518"/>
                <a:ext cx="110520" cy="180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D91E3F4-B81E-EECD-AC5E-A1DC7B73DF19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718056" y="2137878"/>
                  <a:ext cx="1281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A9B0A7E-FF90-F90A-BC68-CC57C59AD2F3}"/>
                    </a:ext>
                  </a:extLst>
                </p14:cNvPr>
                <p14:cNvContentPartPr/>
                <p14:nvPr/>
              </p14:nvContentPartPr>
              <p14:xfrm>
                <a:off x="6216216" y="2258118"/>
                <a:ext cx="163440" cy="1396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A9B0A7E-FF90-F90A-BC68-CC57C59AD2F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207216" y="2249118"/>
                  <a:ext cx="1810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DE30B00-4C5E-A9F8-4200-A91D2F89C09F}"/>
                    </a:ext>
                  </a:extLst>
                </p14:cNvPr>
                <p14:cNvContentPartPr/>
                <p14:nvPr/>
              </p14:nvContentPartPr>
              <p14:xfrm>
                <a:off x="6299016" y="2471958"/>
                <a:ext cx="28080" cy="622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DE30B00-4C5E-A9F8-4200-A91D2F89C09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290016" y="2462958"/>
                  <a:ext cx="457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5EC655C-8BD9-0338-37C3-DECBA993A23B}"/>
                    </a:ext>
                  </a:extLst>
                </p14:cNvPr>
                <p14:cNvContentPartPr/>
                <p14:nvPr/>
              </p14:nvContentPartPr>
              <p14:xfrm>
                <a:off x="5953416" y="2026998"/>
                <a:ext cx="242640" cy="2534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5EC655C-8BD9-0338-37C3-DECBA993A23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944416" y="2017998"/>
                  <a:ext cx="2602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27BD45B-612F-DF55-6D90-62051B99782B}"/>
                    </a:ext>
                  </a:extLst>
                </p14:cNvPr>
                <p14:cNvContentPartPr/>
                <p14:nvPr/>
              </p14:nvContentPartPr>
              <p14:xfrm>
                <a:off x="6027216" y="2379078"/>
                <a:ext cx="62280" cy="21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27BD45B-612F-DF55-6D90-62051B99782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018216" y="2370438"/>
                  <a:ext cx="799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B8FB2E9-9753-D8A6-FE65-274BFF41CC9B}"/>
                    </a:ext>
                  </a:extLst>
                </p14:cNvPr>
                <p14:cNvContentPartPr/>
                <p14:nvPr/>
              </p14:nvContentPartPr>
              <p14:xfrm>
                <a:off x="5744256" y="2272878"/>
                <a:ext cx="142200" cy="831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B8FB2E9-9753-D8A6-FE65-274BFF41CC9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735256" y="2264238"/>
                  <a:ext cx="159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1F355CF-392E-218A-A66D-A83570A59D19}"/>
                    </a:ext>
                  </a:extLst>
                </p14:cNvPr>
                <p14:cNvContentPartPr/>
                <p14:nvPr/>
              </p14:nvContentPartPr>
              <p14:xfrm>
                <a:off x="5570376" y="2188278"/>
                <a:ext cx="230400" cy="3229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1F355CF-392E-218A-A66D-A83570A59D1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561736" y="2179278"/>
                  <a:ext cx="24804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A61DD25-4ED1-3D1E-285E-83E5498622A7}"/>
                    </a:ext>
                  </a:extLst>
                </p14:cNvPr>
                <p14:cNvContentPartPr/>
                <p14:nvPr/>
              </p14:nvContentPartPr>
              <p14:xfrm>
                <a:off x="5722656" y="2044638"/>
                <a:ext cx="119160" cy="302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A61DD25-4ED1-3D1E-285E-83E5498622A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714016" y="2035998"/>
                  <a:ext cx="1368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9212B8A-B4B1-D9E2-A114-EAC28E65F197}"/>
                    </a:ext>
                  </a:extLst>
                </p14:cNvPr>
                <p14:cNvContentPartPr/>
                <p14:nvPr/>
              </p14:nvContentPartPr>
              <p14:xfrm>
                <a:off x="4969896" y="2322198"/>
                <a:ext cx="457560" cy="2707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9212B8A-B4B1-D9E2-A114-EAC28E65F19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960896" y="2313198"/>
                  <a:ext cx="4752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DD26511-DE31-7C35-1F78-572D66115C8B}"/>
                    </a:ext>
                  </a:extLst>
                </p14:cNvPr>
                <p14:cNvContentPartPr/>
                <p14:nvPr/>
              </p14:nvContentPartPr>
              <p14:xfrm>
                <a:off x="5338176" y="2539638"/>
                <a:ext cx="71280" cy="309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DD26511-DE31-7C35-1F78-572D66115C8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329536" y="2530998"/>
                  <a:ext cx="889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4890EE1-F064-53A3-B615-64FC85F79ACA}"/>
                    </a:ext>
                  </a:extLst>
                </p14:cNvPr>
                <p14:cNvContentPartPr/>
                <p14:nvPr/>
              </p14:nvContentPartPr>
              <p14:xfrm>
                <a:off x="5186256" y="2555478"/>
                <a:ext cx="174240" cy="838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4890EE1-F064-53A3-B615-64FC85F79AC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177256" y="2546478"/>
                  <a:ext cx="1918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09B4466-F2F1-CFE6-A10A-76923C5D53B4}"/>
                    </a:ext>
                  </a:extLst>
                </p14:cNvPr>
                <p14:cNvContentPartPr/>
                <p14:nvPr/>
              </p14:nvContentPartPr>
              <p14:xfrm>
                <a:off x="4846776" y="2300598"/>
                <a:ext cx="151560" cy="1659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09B4466-F2F1-CFE6-A10A-76923C5D53B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838136" y="2291598"/>
                  <a:ext cx="1692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8DC0B9E-55FA-F7B5-5135-E92B4A3F6386}"/>
                    </a:ext>
                  </a:extLst>
                </p14:cNvPr>
                <p14:cNvContentPartPr/>
                <p14:nvPr/>
              </p14:nvContentPartPr>
              <p14:xfrm>
                <a:off x="4567416" y="2235438"/>
                <a:ext cx="282600" cy="3412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8DC0B9E-55FA-F7B5-5135-E92B4A3F638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558776" y="2226438"/>
                  <a:ext cx="30024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282ACF5-9CBC-42B0-3EC8-FE26DD60B2FF}"/>
                    </a:ext>
                  </a:extLst>
                </p14:cNvPr>
                <p14:cNvContentPartPr/>
                <p14:nvPr/>
              </p14:nvContentPartPr>
              <p14:xfrm>
                <a:off x="4430616" y="2167038"/>
                <a:ext cx="76680" cy="2509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282ACF5-9CBC-42B0-3EC8-FE26DD60B2FF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421976" y="2158398"/>
                  <a:ext cx="943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DA1687C-6EB0-F185-4A80-C01AE32676D4}"/>
                    </a:ext>
                  </a:extLst>
                </p14:cNvPr>
                <p14:cNvContentPartPr/>
                <p14:nvPr/>
              </p14:nvContentPartPr>
              <p14:xfrm>
                <a:off x="4244496" y="2409318"/>
                <a:ext cx="162360" cy="1216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DA1687C-6EB0-F185-4A80-C01AE32676D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235496" y="2400318"/>
                  <a:ext cx="1800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6983802-E100-6417-CFDD-3FE510E01154}"/>
                    </a:ext>
                  </a:extLst>
                </p14:cNvPr>
                <p14:cNvContentPartPr/>
                <p14:nvPr/>
              </p14:nvContentPartPr>
              <p14:xfrm>
                <a:off x="4371216" y="2253438"/>
                <a:ext cx="720" cy="90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6983802-E100-6417-CFDD-3FE510E0115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362576" y="2244438"/>
                  <a:ext cx="183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D9A15F0-1F8E-ED77-D596-E09342E3E780}"/>
                    </a:ext>
                  </a:extLst>
                </p14:cNvPr>
                <p14:cNvContentPartPr/>
                <p14:nvPr/>
              </p14:nvContentPartPr>
              <p14:xfrm>
                <a:off x="3685056" y="2245158"/>
                <a:ext cx="328680" cy="2408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D9A15F0-1F8E-ED77-D596-E09342E3E780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676056" y="2236158"/>
                  <a:ext cx="3463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A828BB1-C71C-6D6B-119E-1B78D32E1AAD}"/>
                    </a:ext>
                  </a:extLst>
                </p14:cNvPr>
                <p14:cNvContentPartPr/>
                <p14:nvPr/>
              </p14:nvContentPartPr>
              <p14:xfrm>
                <a:off x="3889536" y="2046798"/>
                <a:ext cx="173880" cy="72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A828BB1-C71C-6D6B-119E-1B78D32E1AA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880536" y="2037798"/>
                  <a:ext cx="1915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B5BCA63-1CB9-4863-60B5-058C33E57776}"/>
                    </a:ext>
                  </a:extLst>
                </p14:cNvPr>
                <p14:cNvContentPartPr/>
                <p14:nvPr/>
              </p14:nvContentPartPr>
              <p14:xfrm>
                <a:off x="3645096" y="2085678"/>
                <a:ext cx="96120" cy="2754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B5BCA63-1CB9-4863-60B5-058C33E5777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636456" y="2076678"/>
                  <a:ext cx="1137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A914515-1977-21B8-47D8-6C3241301BE5}"/>
                    </a:ext>
                  </a:extLst>
                </p14:cNvPr>
                <p14:cNvContentPartPr/>
                <p14:nvPr/>
              </p14:nvContentPartPr>
              <p14:xfrm>
                <a:off x="3467616" y="2278278"/>
                <a:ext cx="408600" cy="5198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A914515-1977-21B8-47D8-6C3241301BE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458976" y="2269638"/>
                  <a:ext cx="42624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101419C-18C4-C719-93EC-74AA364E2F6D}"/>
                    </a:ext>
                  </a:extLst>
                </p14:cNvPr>
                <p14:cNvContentPartPr/>
                <p14:nvPr/>
              </p14:nvContentPartPr>
              <p14:xfrm>
                <a:off x="3848136" y="2575998"/>
                <a:ext cx="43920" cy="208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101419C-18C4-C719-93EC-74AA364E2F6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839496" y="2567358"/>
                  <a:ext cx="615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CC9FDE2-EAA1-FEE7-F489-50F17E3A2E10}"/>
                    </a:ext>
                  </a:extLst>
                </p14:cNvPr>
                <p14:cNvContentPartPr/>
                <p14:nvPr/>
              </p14:nvContentPartPr>
              <p14:xfrm>
                <a:off x="2672016" y="2100438"/>
                <a:ext cx="691200" cy="3625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CC9FDE2-EAA1-FEE7-F489-50F17E3A2E1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663016" y="2091438"/>
                  <a:ext cx="70884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AD72FE9-CA8E-4847-DEBC-32C72DD36158}"/>
                    </a:ext>
                  </a:extLst>
                </p14:cNvPr>
                <p14:cNvContentPartPr/>
                <p14:nvPr/>
              </p14:nvContentPartPr>
              <p14:xfrm>
                <a:off x="2966136" y="2133918"/>
                <a:ext cx="100080" cy="406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AD72FE9-CA8E-4847-DEBC-32C72DD3615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957136" y="2124918"/>
                  <a:ext cx="1177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4163E3D-7C32-BA6F-C099-1944A77E7D75}"/>
                    </a:ext>
                  </a:extLst>
                </p14:cNvPr>
                <p14:cNvContentPartPr/>
                <p14:nvPr/>
              </p14:nvContentPartPr>
              <p14:xfrm>
                <a:off x="2540976" y="2266398"/>
                <a:ext cx="41400" cy="100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4163E3D-7C32-BA6F-C099-1944A77E7D7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532336" y="2257758"/>
                  <a:ext cx="5904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B0AC732-17B0-5860-90AD-2B88ABE5FF0B}"/>
              </a:ext>
            </a:extLst>
          </p:cNvPr>
          <p:cNvGrpSpPr/>
          <p:nvPr/>
        </p:nvGrpSpPr>
        <p:grpSpPr>
          <a:xfrm>
            <a:off x="10569696" y="2962638"/>
            <a:ext cx="1326240" cy="491760"/>
            <a:chOff x="10569696" y="2962638"/>
            <a:chExt cx="1326240" cy="49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C16AC3C-A3A7-9884-9866-9B57504B2FF5}"/>
                    </a:ext>
                  </a:extLst>
                </p14:cNvPr>
                <p14:cNvContentPartPr/>
                <p14:nvPr/>
              </p14:nvContentPartPr>
              <p14:xfrm>
                <a:off x="11725296" y="2985318"/>
                <a:ext cx="170640" cy="1616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C16AC3C-A3A7-9884-9866-9B57504B2FF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1716296" y="2976678"/>
                  <a:ext cx="1882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DB3108F-A86C-0904-A7D5-D21589EEDDCD}"/>
                    </a:ext>
                  </a:extLst>
                </p14:cNvPr>
                <p14:cNvContentPartPr/>
                <p14:nvPr/>
              </p14:nvContentPartPr>
              <p14:xfrm>
                <a:off x="11502456" y="3174678"/>
                <a:ext cx="126360" cy="205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DB3108F-A86C-0904-A7D5-D21589EEDDC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493816" y="3165678"/>
                  <a:ext cx="1440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E320F34-8CE5-1E8B-FBA1-709C5DA0C21B}"/>
                    </a:ext>
                  </a:extLst>
                </p14:cNvPr>
                <p14:cNvContentPartPr/>
                <p14:nvPr/>
              </p14:nvContentPartPr>
              <p14:xfrm>
                <a:off x="10569696" y="3054438"/>
                <a:ext cx="754560" cy="3841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E320F34-8CE5-1E8B-FBA1-709C5DA0C21B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560696" y="3045798"/>
                  <a:ext cx="77220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0204D2A-61E9-2F28-0F32-945EE3BFF1C8}"/>
                    </a:ext>
                  </a:extLst>
                </p14:cNvPr>
                <p14:cNvContentPartPr/>
                <p14:nvPr/>
              </p14:nvContentPartPr>
              <p14:xfrm>
                <a:off x="11288616" y="2962638"/>
                <a:ext cx="49680" cy="237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0204D2A-61E9-2F28-0F32-945EE3BFF1C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279616" y="2953998"/>
                  <a:ext cx="673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373A976-2181-B53E-6515-FD1AA9FB5A8E}"/>
                    </a:ext>
                  </a:extLst>
                </p14:cNvPr>
                <p14:cNvContentPartPr/>
                <p14:nvPr/>
              </p14:nvContentPartPr>
              <p14:xfrm>
                <a:off x="10979016" y="2974158"/>
                <a:ext cx="77040" cy="410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373A976-2181-B53E-6515-FD1AA9FB5A8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970016" y="2965158"/>
                  <a:ext cx="946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50F9243-48BF-EE53-ADEB-4BB369124E29}"/>
                    </a:ext>
                  </a:extLst>
                </p14:cNvPr>
                <p14:cNvContentPartPr/>
                <p14:nvPr/>
              </p14:nvContentPartPr>
              <p14:xfrm>
                <a:off x="10882536" y="3429918"/>
                <a:ext cx="163800" cy="244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50F9243-48BF-EE53-ADEB-4BB369124E2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873896" y="3421278"/>
                  <a:ext cx="18144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1A02D9BC-C88B-7492-0BD5-EC1875E10A9D}"/>
              </a:ext>
            </a:extLst>
          </p:cNvPr>
          <p:cNvGrpSpPr/>
          <p:nvPr/>
        </p:nvGrpSpPr>
        <p:grpSpPr>
          <a:xfrm>
            <a:off x="3116256" y="2989998"/>
            <a:ext cx="5592240" cy="748440"/>
            <a:chOff x="3116256" y="2989998"/>
            <a:chExt cx="5592240" cy="74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3B6A62C-CC8D-66A6-FF68-C1AF1A9E475B}"/>
                    </a:ext>
                  </a:extLst>
                </p14:cNvPr>
                <p14:cNvContentPartPr/>
                <p14:nvPr/>
              </p14:nvContentPartPr>
              <p14:xfrm>
                <a:off x="8480256" y="3269718"/>
                <a:ext cx="228240" cy="2167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3B6A62C-CC8D-66A6-FF68-C1AF1A9E475B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471256" y="3260718"/>
                  <a:ext cx="2458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FAB26F3-DE77-D86A-903C-7A93DAA5B81D}"/>
                    </a:ext>
                  </a:extLst>
                </p14:cNvPr>
                <p14:cNvContentPartPr/>
                <p14:nvPr/>
              </p14:nvContentPartPr>
              <p14:xfrm>
                <a:off x="8501496" y="3208878"/>
                <a:ext cx="63720" cy="1972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FAB26F3-DE77-D86A-903C-7A93DAA5B81D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492856" y="3199878"/>
                  <a:ext cx="813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57D80AB-6CD4-BD25-50C6-BB38884233A7}"/>
                    </a:ext>
                  </a:extLst>
                </p14:cNvPr>
                <p14:cNvContentPartPr/>
                <p14:nvPr/>
              </p14:nvContentPartPr>
              <p14:xfrm>
                <a:off x="8149056" y="3137598"/>
                <a:ext cx="351720" cy="4521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57D80AB-6CD4-BD25-50C6-BB38884233A7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140416" y="3128958"/>
                  <a:ext cx="36936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3883225-48C7-0796-9F3D-FBFA259794AB}"/>
                    </a:ext>
                  </a:extLst>
                </p14:cNvPr>
                <p14:cNvContentPartPr/>
                <p14:nvPr/>
              </p14:nvContentPartPr>
              <p14:xfrm>
                <a:off x="8643696" y="3047598"/>
                <a:ext cx="28080" cy="104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3883225-48C7-0796-9F3D-FBFA259794A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634696" y="3038958"/>
                  <a:ext cx="457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D057054-FE9E-F4B6-8F40-444717498B73}"/>
                    </a:ext>
                  </a:extLst>
                </p14:cNvPr>
                <p14:cNvContentPartPr/>
                <p14:nvPr/>
              </p14:nvContentPartPr>
              <p14:xfrm>
                <a:off x="7804536" y="3085038"/>
                <a:ext cx="110880" cy="2592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D057054-FE9E-F4B6-8F40-444717498B7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795896" y="3076038"/>
                  <a:ext cx="1285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19D34B8-8118-2984-508A-ED42B19CA644}"/>
                    </a:ext>
                  </a:extLst>
                </p14:cNvPr>
                <p14:cNvContentPartPr/>
                <p14:nvPr/>
              </p14:nvContentPartPr>
              <p14:xfrm>
                <a:off x="7995336" y="3063438"/>
                <a:ext cx="66960" cy="93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19D34B8-8118-2984-508A-ED42B19CA644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986336" y="3054438"/>
                  <a:ext cx="846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E800DAE-4481-425E-A3AA-DAC1B35B964C}"/>
                    </a:ext>
                  </a:extLst>
                </p14:cNvPr>
                <p14:cNvContentPartPr/>
                <p14:nvPr/>
              </p14:nvContentPartPr>
              <p14:xfrm>
                <a:off x="7479096" y="3150918"/>
                <a:ext cx="369000" cy="5709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E800DAE-4481-425E-A3AA-DAC1B35B964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470456" y="3141918"/>
                  <a:ext cx="38664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9060E1C-E91B-74A2-EE65-4A9DA9943DD7}"/>
                    </a:ext>
                  </a:extLst>
                </p14:cNvPr>
                <p14:cNvContentPartPr/>
                <p14:nvPr/>
              </p14:nvContentPartPr>
              <p14:xfrm>
                <a:off x="7805616" y="3466998"/>
                <a:ext cx="32040" cy="468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9060E1C-E91B-74A2-EE65-4A9DA9943DD7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796976" y="3458358"/>
                  <a:ext cx="496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4C48161-DFE5-3821-4E85-AD950E1908F4}"/>
                    </a:ext>
                  </a:extLst>
                </p14:cNvPr>
                <p14:cNvContentPartPr/>
                <p14:nvPr/>
              </p14:nvContentPartPr>
              <p14:xfrm>
                <a:off x="6886896" y="3270438"/>
                <a:ext cx="495720" cy="3081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4C48161-DFE5-3821-4E85-AD950E1908F4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878256" y="3261798"/>
                  <a:ext cx="5133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CF765A0-DCAB-6A6B-88E3-DFA88C235AF7}"/>
                    </a:ext>
                  </a:extLst>
                </p14:cNvPr>
                <p14:cNvContentPartPr/>
                <p14:nvPr/>
              </p14:nvContentPartPr>
              <p14:xfrm>
                <a:off x="7340496" y="2989998"/>
                <a:ext cx="137520" cy="374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CF765A0-DCAB-6A6B-88E3-DFA88C235AF7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331496" y="2980998"/>
                  <a:ext cx="1551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29872CB-6D95-E63C-20AC-4C29D2912457}"/>
                    </a:ext>
                  </a:extLst>
                </p14:cNvPr>
                <p14:cNvContentPartPr/>
                <p14:nvPr/>
              </p14:nvContentPartPr>
              <p14:xfrm>
                <a:off x="6643176" y="3241638"/>
                <a:ext cx="408240" cy="2404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29872CB-6D95-E63C-20AC-4C29D291245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634176" y="3232638"/>
                  <a:ext cx="4258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E8DFDB3-F819-5A06-D15D-001B70AD6A83}"/>
                    </a:ext>
                  </a:extLst>
                </p14:cNvPr>
                <p14:cNvContentPartPr/>
                <p14:nvPr/>
              </p14:nvContentPartPr>
              <p14:xfrm>
                <a:off x="6797616" y="3628278"/>
                <a:ext cx="205560" cy="1101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E8DFDB3-F819-5A06-D15D-001B70AD6A83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788616" y="3619278"/>
                  <a:ext cx="2232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BB4C9C4-14B5-F4D9-28D7-530BFC1F8D1F}"/>
                    </a:ext>
                  </a:extLst>
                </p14:cNvPr>
                <p14:cNvContentPartPr/>
                <p14:nvPr/>
              </p14:nvContentPartPr>
              <p14:xfrm>
                <a:off x="7019376" y="3126798"/>
                <a:ext cx="20160" cy="75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BB4C9C4-14B5-F4D9-28D7-530BFC1F8D1F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010736" y="3117798"/>
                  <a:ext cx="378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4BAC1A8-5827-B58B-5057-0BEF930A62C2}"/>
                    </a:ext>
                  </a:extLst>
                </p14:cNvPr>
                <p14:cNvContentPartPr/>
                <p14:nvPr/>
              </p14:nvContentPartPr>
              <p14:xfrm>
                <a:off x="6347976" y="3285918"/>
                <a:ext cx="277560" cy="2350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4BAC1A8-5827-B58B-5057-0BEF930A62C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339336" y="3276918"/>
                  <a:ext cx="2952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D53B8D3-2E75-732D-9ABA-338D6D725D35}"/>
                    </a:ext>
                  </a:extLst>
                </p14:cNvPr>
                <p14:cNvContentPartPr/>
                <p14:nvPr/>
              </p14:nvContentPartPr>
              <p14:xfrm>
                <a:off x="5885376" y="3237678"/>
                <a:ext cx="410040" cy="3502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D53B8D3-2E75-732D-9ABA-338D6D725D35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876376" y="3228678"/>
                  <a:ext cx="42768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1103AF3-F814-A55C-ADCD-5A5D50EE6E3B}"/>
                    </a:ext>
                  </a:extLst>
                </p14:cNvPr>
                <p14:cNvContentPartPr/>
                <p14:nvPr/>
              </p14:nvContentPartPr>
              <p14:xfrm>
                <a:off x="6049176" y="3245958"/>
                <a:ext cx="138600" cy="882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1103AF3-F814-A55C-ADCD-5A5D50EE6E3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040536" y="3236958"/>
                  <a:ext cx="1562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36A0B5C-4F66-CEF3-2F1B-36E7D57611BD}"/>
                    </a:ext>
                  </a:extLst>
                </p14:cNvPr>
                <p14:cNvContentPartPr/>
                <p14:nvPr/>
              </p14:nvContentPartPr>
              <p14:xfrm>
                <a:off x="5725896" y="3384918"/>
                <a:ext cx="130680" cy="1652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36A0B5C-4F66-CEF3-2F1B-36E7D57611BD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716896" y="3376278"/>
                  <a:ext cx="1483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86E2D9B-C510-F19E-281A-79DCF708000A}"/>
                    </a:ext>
                  </a:extLst>
                </p14:cNvPr>
                <p14:cNvContentPartPr/>
                <p14:nvPr/>
              </p14:nvContentPartPr>
              <p14:xfrm>
                <a:off x="5564976" y="3458718"/>
                <a:ext cx="199440" cy="1969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86E2D9B-C510-F19E-281A-79DCF708000A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556336" y="3450078"/>
                  <a:ext cx="2170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66194ED-1464-33BE-DB97-2BE68D1647B0}"/>
                    </a:ext>
                  </a:extLst>
                </p14:cNvPr>
                <p14:cNvContentPartPr/>
                <p14:nvPr/>
              </p14:nvContentPartPr>
              <p14:xfrm>
                <a:off x="5434296" y="3233358"/>
                <a:ext cx="165600" cy="2631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66194ED-1464-33BE-DB97-2BE68D1647B0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425656" y="3224358"/>
                  <a:ext cx="1832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0E6DCDE-18BC-AE50-AD4C-9287F96521EC}"/>
                    </a:ext>
                  </a:extLst>
                </p14:cNvPr>
                <p14:cNvContentPartPr/>
                <p14:nvPr/>
              </p14:nvContentPartPr>
              <p14:xfrm>
                <a:off x="5004096" y="3198078"/>
                <a:ext cx="335520" cy="3888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0E6DCDE-18BC-AE50-AD4C-9287F96521EC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995096" y="3189438"/>
                  <a:ext cx="35316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621F308-68A6-23AF-9D19-A15947D17066}"/>
                    </a:ext>
                  </a:extLst>
                </p14:cNvPr>
                <p14:cNvContentPartPr/>
                <p14:nvPr/>
              </p14:nvContentPartPr>
              <p14:xfrm>
                <a:off x="5200296" y="3298518"/>
                <a:ext cx="17280" cy="226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621F308-68A6-23AF-9D19-A15947D17066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191656" y="3289878"/>
                  <a:ext cx="349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561B202-1CDE-30EB-3932-9E13143F28A3}"/>
                    </a:ext>
                  </a:extLst>
                </p14:cNvPr>
                <p14:cNvContentPartPr/>
                <p14:nvPr/>
              </p14:nvContentPartPr>
              <p14:xfrm>
                <a:off x="4715016" y="3108078"/>
                <a:ext cx="236880" cy="2559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561B202-1CDE-30EB-3932-9E13143F28A3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706016" y="3099078"/>
                  <a:ext cx="2545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050DB50-5BBC-8590-F0AD-B46F62F4A45D}"/>
                    </a:ext>
                  </a:extLst>
                </p14:cNvPr>
                <p14:cNvContentPartPr/>
                <p14:nvPr/>
              </p14:nvContentPartPr>
              <p14:xfrm>
                <a:off x="4721496" y="3513438"/>
                <a:ext cx="37080" cy="730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050DB50-5BBC-8590-F0AD-B46F62F4A45D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712856" y="3504438"/>
                  <a:ext cx="547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8DD7574-CDB1-A0A5-1008-F078B1686947}"/>
                    </a:ext>
                  </a:extLst>
                </p14:cNvPr>
                <p14:cNvContentPartPr/>
                <p14:nvPr/>
              </p14:nvContentPartPr>
              <p14:xfrm>
                <a:off x="4498656" y="3154878"/>
                <a:ext cx="162720" cy="3031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8DD7574-CDB1-A0A5-1008-F078B1686947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490016" y="3145878"/>
                  <a:ext cx="18036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B971895-B645-C474-0ABA-24739217B1C1}"/>
                    </a:ext>
                  </a:extLst>
                </p14:cNvPr>
                <p14:cNvContentPartPr/>
                <p14:nvPr/>
              </p14:nvContentPartPr>
              <p14:xfrm>
                <a:off x="3691896" y="3141918"/>
                <a:ext cx="615960" cy="4143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B971895-B645-C474-0ABA-24739217B1C1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3682896" y="3132918"/>
                  <a:ext cx="6336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8E1F0C8-5F08-B185-83EA-98D632E9BC0E}"/>
                    </a:ext>
                  </a:extLst>
                </p14:cNvPr>
                <p14:cNvContentPartPr/>
                <p14:nvPr/>
              </p14:nvContentPartPr>
              <p14:xfrm>
                <a:off x="3906816" y="3589758"/>
                <a:ext cx="244440" cy="694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8E1F0C8-5F08-B185-83EA-98D632E9BC0E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3898176" y="3580758"/>
                  <a:ext cx="2620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F0D399C-9F55-7167-6BE9-968BF315E0D3}"/>
                    </a:ext>
                  </a:extLst>
                </p14:cNvPr>
                <p14:cNvContentPartPr/>
                <p14:nvPr/>
              </p14:nvContentPartPr>
              <p14:xfrm>
                <a:off x="3709536" y="3212478"/>
                <a:ext cx="133920" cy="1857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F0D399C-9F55-7167-6BE9-968BF315E0D3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3700536" y="3203478"/>
                  <a:ext cx="1515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F244D46-675A-6C5C-9211-F4866C8945D5}"/>
                    </a:ext>
                  </a:extLst>
                </p14:cNvPr>
                <p14:cNvContentPartPr/>
                <p14:nvPr/>
              </p14:nvContentPartPr>
              <p14:xfrm>
                <a:off x="3116256" y="3187278"/>
                <a:ext cx="507600" cy="3531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F244D46-675A-6C5C-9211-F4866C8945D5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3107256" y="3178638"/>
                  <a:ext cx="52524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F1DFE98-7A1F-1509-475C-38EA3AED17B4}"/>
                    </a:ext>
                  </a:extLst>
                </p14:cNvPr>
                <p14:cNvContentPartPr/>
                <p14:nvPr/>
              </p14:nvContentPartPr>
              <p14:xfrm>
                <a:off x="3279696" y="3105918"/>
                <a:ext cx="82080" cy="331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F1DFE98-7A1F-1509-475C-38EA3AED17B4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3271056" y="3097278"/>
                  <a:ext cx="99720" cy="5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19253AF8-82A3-43CB-04ED-12350D0AE256}"/>
              </a:ext>
            </a:extLst>
          </p:cNvPr>
          <p:cNvGrpSpPr/>
          <p:nvPr/>
        </p:nvGrpSpPr>
        <p:grpSpPr>
          <a:xfrm>
            <a:off x="757896" y="3119598"/>
            <a:ext cx="2107080" cy="425520"/>
            <a:chOff x="757896" y="3119598"/>
            <a:chExt cx="2107080" cy="42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41F69E4-7A38-846C-A749-A129B8181846}"/>
                    </a:ext>
                  </a:extLst>
                </p14:cNvPr>
                <p14:cNvContentPartPr/>
                <p14:nvPr/>
              </p14:nvContentPartPr>
              <p14:xfrm>
                <a:off x="2674176" y="3284478"/>
                <a:ext cx="154800" cy="1486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41F69E4-7A38-846C-A749-A129B8181846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665536" y="3275478"/>
                  <a:ext cx="1724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7EECFBD-48B0-3D94-3A80-AE87DD9C23E6}"/>
                    </a:ext>
                  </a:extLst>
                </p14:cNvPr>
                <p14:cNvContentPartPr/>
                <p14:nvPr/>
              </p14:nvContentPartPr>
              <p14:xfrm>
                <a:off x="2821056" y="3159558"/>
                <a:ext cx="43920" cy="68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7EECFBD-48B0-3D94-3A80-AE87DD9C23E6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812056" y="3150918"/>
                  <a:ext cx="615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A8CC4AE-F5BF-705F-91C7-89222C1B20D7}"/>
                    </a:ext>
                  </a:extLst>
                </p14:cNvPr>
                <p14:cNvContentPartPr/>
                <p14:nvPr/>
              </p14:nvContentPartPr>
              <p14:xfrm>
                <a:off x="2387976" y="3221118"/>
                <a:ext cx="297000" cy="1627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A8CC4AE-F5BF-705F-91C7-89222C1B20D7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379336" y="3212118"/>
                  <a:ext cx="3146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CB48952-A5ED-51D5-6670-889F69B749DF}"/>
                    </a:ext>
                  </a:extLst>
                </p14:cNvPr>
                <p14:cNvContentPartPr/>
                <p14:nvPr/>
              </p14:nvContentPartPr>
              <p14:xfrm>
                <a:off x="2563296" y="3124638"/>
                <a:ext cx="21600" cy="75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CB48952-A5ED-51D5-6670-889F69B749DF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554656" y="3115998"/>
                  <a:ext cx="392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CBF4FB6-4B38-576F-99F6-826124171710}"/>
                    </a:ext>
                  </a:extLst>
                </p14:cNvPr>
                <p14:cNvContentPartPr/>
                <p14:nvPr/>
              </p14:nvContentPartPr>
              <p14:xfrm>
                <a:off x="2329296" y="3169278"/>
                <a:ext cx="82080" cy="1591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CBF4FB6-4B38-576F-99F6-826124171710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320296" y="3160278"/>
                  <a:ext cx="997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81B84E1-E1DD-7300-0089-810DDE496BE7}"/>
                    </a:ext>
                  </a:extLst>
                </p14:cNvPr>
                <p14:cNvContentPartPr/>
                <p14:nvPr/>
              </p14:nvContentPartPr>
              <p14:xfrm>
                <a:off x="1795776" y="3171798"/>
                <a:ext cx="287640" cy="3369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81B84E1-E1DD-7300-0089-810DDE496BE7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786776" y="3162798"/>
                  <a:ext cx="3052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F43886B-7058-64B5-8A05-BA3A5B9B1EB1}"/>
                    </a:ext>
                  </a:extLst>
                </p14:cNvPr>
                <p14:cNvContentPartPr/>
                <p14:nvPr/>
              </p14:nvContentPartPr>
              <p14:xfrm>
                <a:off x="2058576" y="3427758"/>
                <a:ext cx="43560" cy="439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F43886B-7058-64B5-8A05-BA3A5B9B1EB1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2049576" y="3419118"/>
                  <a:ext cx="612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9123949-B453-06C9-7FA0-39D00A463D98}"/>
                    </a:ext>
                  </a:extLst>
                </p14:cNvPr>
                <p14:cNvContentPartPr/>
                <p14:nvPr/>
              </p14:nvContentPartPr>
              <p14:xfrm>
                <a:off x="1767696" y="3215358"/>
                <a:ext cx="121320" cy="1836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9123949-B453-06C9-7FA0-39D00A463D98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758696" y="3206358"/>
                  <a:ext cx="1389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2792C31-B091-965D-D6EC-E541320BACDC}"/>
                    </a:ext>
                  </a:extLst>
                </p14:cNvPr>
                <p14:cNvContentPartPr/>
                <p14:nvPr/>
              </p14:nvContentPartPr>
              <p14:xfrm>
                <a:off x="1160016" y="3119598"/>
                <a:ext cx="540360" cy="4255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2792C31-B091-965D-D6EC-E541320BACDC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151376" y="3110958"/>
                  <a:ext cx="55800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4818302-2766-FE27-7DB2-4252AA22F5D2}"/>
                    </a:ext>
                  </a:extLst>
                </p14:cNvPr>
                <p14:cNvContentPartPr/>
                <p14:nvPr/>
              </p14:nvContentPartPr>
              <p14:xfrm>
                <a:off x="1322016" y="3200958"/>
                <a:ext cx="69840" cy="162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4818302-2766-FE27-7DB2-4252AA22F5D2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313376" y="3192318"/>
                  <a:ext cx="874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A458F6C-2417-0EB6-1B61-DBD4FB950320}"/>
                    </a:ext>
                  </a:extLst>
                </p14:cNvPr>
                <p14:cNvContentPartPr/>
                <p14:nvPr/>
              </p14:nvContentPartPr>
              <p14:xfrm>
                <a:off x="757896" y="3125358"/>
                <a:ext cx="246240" cy="3614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A458F6C-2417-0EB6-1B61-DBD4FB950320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48896" y="3116358"/>
                  <a:ext cx="263880" cy="37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C0D63AA2-4C6C-C6A1-1028-DC90927632F5}"/>
              </a:ext>
            </a:extLst>
          </p:cNvPr>
          <p:cNvGrpSpPr/>
          <p:nvPr/>
        </p:nvGrpSpPr>
        <p:grpSpPr>
          <a:xfrm>
            <a:off x="8173896" y="3738798"/>
            <a:ext cx="3317400" cy="787320"/>
            <a:chOff x="8173896" y="3738798"/>
            <a:chExt cx="3317400" cy="78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96351E6-043D-2471-6DDA-4CE4191CA0DF}"/>
                    </a:ext>
                  </a:extLst>
                </p14:cNvPr>
                <p14:cNvContentPartPr/>
                <p14:nvPr/>
              </p14:nvContentPartPr>
              <p14:xfrm>
                <a:off x="10936176" y="3897918"/>
                <a:ext cx="555120" cy="3510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96351E6-043D-2471-6DDA-4CE4191CA0DF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0927176" y="3889278"/>
                  <a:ext cx="5727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9BB63F71-2A65-A1F6-2E8D-0B5EC1A0A5FB}"/>
                    </a:ext>
                  </a:extLst>
                </p14:cNvPr>
                <p14:cNvContentPartPr/>
                <p14:nvPr/>
              </p14:nvContentPartPr>
              <p14:xfrm>
                <a:off x="11266296" y="4177638"/>
                <a:ext cx="59040" cy="111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9BB63F71-2A65-A1F6-2E8D-0B5EC1A0A5F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1257656" y="4168638"/>
                  <a:ext cx="766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E6029D4-97CD-2B6D-DE86-DAC9FA45A852}"/>
                    </a:ext>
                  </a:extLst>
                </p14:cNvPr>
                <p14:cNvContentPartPr/>
                <p14:nvPr/>
              </p14:nvContentPartPr>
              <p14:xfrm>
                <a:off x="11067576" y="4211118"/>
                <a:ext cx="163440" cy="367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E6029D4-97CD-2B6D-DE86-DAC9FA45A852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1058936" y="4202118"/>
                  <a:ext cx="1810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395E748-8A2E-4964-8698-ADC175AADC85}"/>
                    </a:ext>
                  </a:extLst>
                </p14:cNvPr>
                <p14:cNvContentPartPr/>
                <p14:nvPr/>
              </p14:nvContentPartPr>
              <p14:xfrm>
                <a:off x="10793976" y="3997278"/>
                <a:ext cx="246960" cy="1353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395E748-8A2E-4964-8698-ADC175AADC85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0784976" y="3988278"/>
                  <a:ext cx="2646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64756B8F-2B5F-1AD0-541D-CE422ACF3161}"/>
                    </a:ext>
                  </a:extLst>
                </p14:cNvPr>
                <p14:cNvContentPartPr/>
                <p14:nvPr/>
              </p14:nvContentPartPr>
              <p14:xfrm>
                <a:off x="10366296" y="3875598"/>
                <a:ext cx="426600" cy="3769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64756B8F-2B5F-1AD0-541D-CE422ACF3161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357656" y="3866958"/>
                  <a:ext cx="44424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4B94EB0-D485-933B-69C1-1D7C2D92B09C}"/>
                    </a:ext>
                  </a:extLst>
                </p14:cNvPr>
                <p14:cNvContentPartPr/>
                <p14:nvPr/>
              </p14:nvContentPartPr>
              <p14:xfrm>
                <a:off x="10099536" y="3844638"/>
                <a:ext cx="146160" cy="2829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4B94EB0-D485-933B-69C1-1D7C2D92B09C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090896" y="3835998"/>
                  <a:ext cx="1638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8F54596-E3E2-0E6E-7050-F0A675895F6B}"/>
                    </a:ext>
                  </a:extLst>
                </p14:cNvPr>
                <p14:cNvContentPartPr/>
                <p14:nvPr/>
              </p14:nvContentPartPr>
              <p14:xfrm>
                <a:off x="9926736" y="3895038"/>
                <a:ext cx="158040" cy="2509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8F54596-E3E2-0E6E-7050-F0A675895F6B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9918096" y="3886038"/>
                  <a:ext cx="1756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BD49737-1401-1E7A-8B66-F9D16DC72F7C}"/>
                    </a:ext>
                  </a:extLst>
                </p14:cNvPr>
                <p14:cNvContentPartPr/>
                <p14:nvPr/>
              </p14:nvContentPartPr>
              <p14:xfrm>
                <a:off x="9658536" y="3805038"/>
                <a:ext cx="151200" cy="2664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BD49737-1401-1E7A-8B66-F9D16DC72F7C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9649896" y="3796398"/>
                  <a:ext cx="1688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B59DCF2-7ECF-DDC8-E37A-CA422A1C5CE6}"/>
                    </a:ext>
                  </a:extLst>
                </p14:cNvPr>
                <p14:cNvContentPartPr/>
                <p14:nvPr/>
              </p14:nvContentPartPr>
              <p14:xfrm>
                <a:off x="9807216" y="3738798"/>
                <a:ext cx="131040" cy="216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B59DCF2-7ECF-DDC8-E37A-CA422A1C5CE6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798216" y="3730158"/>
                  <a:ext cx="1486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8486052-E816-F23D-8CAB-B7CCC8104751}"/>
                    </a:ext>
                  </a:extLst>
                </p14:cNvPr>
                <p14:cNvContentPartPr/>
                <p14:nvPr/>
              </p14:nvContentPartPr>
              <p14:xfrm>
                <a:off x="9121776" y="3865878"/>
                <a:ext cx="623880" cy="6602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8486052-E816-F23D-8CAB-B7CCC8104751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112776" y="3856878"/>
                  <a:ext cx="641520" cy="67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176ECCF-3410-8746-4991-F40BA08697A1}"/>
                    </a:ext>
                  </a:extLst>
                </p14:cNvPr>
                <p14:cNvContentPartPr/>
                <p14:nvPr/>
              </p14:nvContentPartPr>
              <p14:xfrm>
                <a:off x="9555216" y="4197438"/>
                <a:ext cx="16920" cy="237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176ECCF-3410-8746-4991-F40BA08697A1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546216" y="4188798"/>
                  <a:ext cx="345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438AE25-9A3C-C0A8-7122-BB24C24D7CA9}"/>
                    </a:ext>
                  </a:extLst>
                </p14:cNvPr>
                <p14:cNvContentPartPr/>
                <p14:nvPr/>
              </p14:nvContentPartPr>
              <p14:xfrm>
                <a:off x="8727576" y="3958398"/>
                <a:ext cx="309240" cy="2296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438AE25-9A3C-C0A8-7122-BB24C24D7CA9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718576" y="3949758"/>
                  <a:ext cx="3268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04C819D-CEEC-D685-67E1-698DC87D5C08}"/>
                    </a:ext>
                  </a:extLst>
                </p14:cNvPr>
                <p14:cNvContentPartPr/>
                <p14:nvPr/>
              </p14:nvContentPartPr>
              <p14:xfrm>
                <a:off x="8901096" y="3769038"/>
                <a:ext cx="32760" cy="327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04C819D-CEEC-D685-67E1-698DC87D5C08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8892456" y="3760038"/>
                  <a:ext cx="504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6FC72D7-27BB-3824-C741-E5A5D9E67112}"/>
                    </a:ext>
                  </a:extLst>
                </p14:cNvPr>
                <p14:cNvContentPartPr/>
                <p14:nvPr/>
              </p14:nvContentPartPr>
              <p14:xfrm>
                <a:off x="8693736" y="3820158"/>
                <a:ext cx="27000" cy="2689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6FC72D7-27BB-3824-C741-E5A5D9E67112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684736" y="3811518"/>
                  <a:ext cx="446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1B923BE-4407-0AEC-E044-B46866CAEE46}"/>
                    </a:ext>
                  </a:extLst>
                </p14:cNvPr>
                <p14:cNvContentPartPr/>
                <p14:nvPr/>
              </p14:nvContentPartPr>
              <p14:xfrm>
                <a:off x="8273256" y="3965598"/>
                <a:ext cx="396000" cy="2253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1B923BE-4407-0AEC-E044-B46866CAEE46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8264616" y="3956598"/>
                  <a:ext cx="4136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C203F66-CF00-9083-405C-82B4025433C6}"/>
                    </a:ext>
                  </a:extLst>
                </p14:cNvPr>
                <p14:cNvContentPartPr/>
                <p14:nvPr/>
              </p14:nvContentPartPr>
              <p14:xfrm>
                <a:off x="8173896" y="4108878"/>
                <a:ext cx="24480" cy="230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C203F66-CF00-9083-405C-82B4025433C6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8165256" y="4100238"/>
                  <a:ext cx="4212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4DBB5112-7DCF-6C1C-CEE5-911B2AF8481F}"/>
              </a:ext>
            </a:extLst>
          </p:cNvPr>
          <p:cNvGrpSpPr/>
          <p:nvPr/>
        </p:nvGrpSpPr>
        <p:grpSpPr>
          <a:xfrm>
            <a:off x="11591376" y="4496598"/>
            <a:ext cx="311040" cy="324720"/>
            <a:chOff x="11591376" y="4496598"/>
            <a:chExt cx="311040" cy="32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EFCF371-CDEA-967A-C6C8-CD4CBEFAF992}"/>
                    </a:ext>
                  </a:extLst>
                </p14:cNvPr>
                <p14:cNvContentPartPr/>
                <p14:nvPr/>
              </p14:nvContentPartPr>
              <p14:xfrm>
                <a:off x="11712696" y="4496598"/>
                <a:ext cx="189720" cy="2696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EFCF371-CDEA-967A-C6C8-CD4CBEFAF992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1703696" y="4487598"/>
                  <a:ext cx="2073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F366F72-8C67-9EE1-63E8-82339DF316CA}"/>
                    </a:ext>
                  </a:extLst>
                </p14:cNvPr>
                <p14:cNvContentPartPr/>
                <p14:nvPr/>
              </p14:nvContentPartPr>
              <p14:xfrm>
                <a:off x="11591376" y="4800438"/>
                <a:ext cx="169200" cy="208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F366F72-8C67-9EE1-63E8-82339DF316CA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1582376" y="4791438"/>
                  <a:ext cx="18684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9148E75-BD78-786F-52C4-36D2811D79B5}"/>
              </a:ext>
            </a:extLst>
          </p:cNvPr>
          <p:cNvGrpSpPr/>
          <p:nvPr/>
        </p:nvGrpSpPr>
        <p:grpSpPr>
          <a:xfrm>
            <a:off x="8936016" y="2995398"/>
            <a:ext cx="1267560" cy="347760"/>
            <a:chOff x="8936016" y="2995398"/>
            <a:chExt cx="1267560" cy="34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F201786-83A1-12C3-555D-F5806E2EF1C4}"/>
                    </a:ext>
                  </a:extLst>
                </p14:cNvPr>
                <p14:cNvContentPartPr/>
                <p14:nvPr/>
              </p14:nvContentPartPr>
              <p14:xfrm>
                <a:off x="9428496" y="2995398"/>
                <a:ext cx="60840" cy="3268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F201786-83A1-12C3-555D-F5806E2EF1C4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9419496" y="2986398"/>
                  <a:ext cx="7848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5A72AA4-E31C-C0CB-CC2A-C90F995CE6C0}"/>
                    </a:ext>
                  </a:extLst>
                </p14:cNvPr>
                <p14:cNvContentPartPr/>
                <p14:nvPr/>
              </p14:nvContentPartPr>
              <p14:xfrm>
                <a:off x="9534336" y="3153078"/>
                <a:ext cx="154080" cy="957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5A72AA4-E31C-C0CB-CC2A-C90F995CE6C0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9525336" y="3144078"/>
                  <a:ext cx="1717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6C101B6-7022-40A4-BC2A-8E54EC95F78A}"/>
                    </a:ext>
                  </a:extLst>
                </p14:cNvPr>
                <p14:cNvContentPartPr/>
                <p14:nvPr/>
              </p14:nvContentPartPr>
              <p14:xfrm>
                <a:off x="9683376" y="3130758"/>
                <a:ext cx="154800" cy="1591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6C101B6-7022-40A4-BC2A-8E54EC95F78A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674736" y="3122118"/>
                  <a:ext cx="1724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E3CB19B-9213-39A9-80EC-7DA2A445D05F}"/>
                    </a:ext>
                  </a:extLst>
                </p14:cNvPr>
                <p14:cNvContentPartPr/>
                <p14:nvPr/>
              </p14:nvContentPartPr>
              <p14:xfrm>
                <a:off x="9825216" y="3016998"/>
                <a:ext cx="378360" cy="3261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E3CB19B-9213-39A9-80EC-7DA2A445D05F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9816216" y="3008358"/>
                  <a:ext cx="39600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4A0BD7B-7AF2-93FB-3C3A-56E9DDE14695}"/>
                    </a:ext>
                  </a:extLst>
                </p14:cNvPr>
                <p14:cNvContentPartPr/>
                <p14:nvPr/>
              </p14:nvContentPartPr>
              <p14:xfrm>
                <a:off x="8936016" y="3240198"/>
                <a:ext cx="284040" cy="662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4A0BD7B-7AF2-93FB-3C3A-56E9DDE14695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8927016" y="3231198"/>
                  <a:ext cx="3016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3EEB666-6437-5BC4-3AE1-B671D68A3DE5}"/>
                    </a:ext>
                  </a:extLst>
                </p14:cNvPr>
                <p14:cNvContentPartPr/>
                <p14:nvPr/>
              </p14:nvContentPartPr>
              <p14:xfrm>
                <a:off x="8955816" y="3149478"/>
                <a:ext cx="48960" cy="1364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3EEB666-6437-5BC4-3AE1-B671D68A3DE5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8946816" y="3140838"/>
                  <a:ext cx="666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8157BCEB-8946-C751-F484-9ED44394FB47}"/>
                    </a:ext>
                  </a:extLst>
                </p14:cNvPr>
                <p14:cNvContentPartPr/>
                <p14:nvPr/>
              </p14:nvContentPartPr>
              <p14:xfrm>
                <a:off x="9482136" y="3122478"/>
                <a:ext cx="198720" cy="1209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8157BCEB-8946-C751-F484-9ED44394FB47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9473136" y="3113478"/>
                  <a:ext cx="21636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77AE3E6-B6BB-1BCC-F0F2-B3AE252282B1}"/>
              </a:ext>
            </a:extLst>
          </p:cNvPr>
          <p:cNvGrpSpPr/>
          <p:nvPr/>
        </p:nvGrpSpPr>
        <p:grpSpPr>
          <a:xfrm>
            <a:off x="2593896" y="4387158"/>
            <a:ext cx="3153960" cy="772920"/>
            <a:chOff x="2593896" y="4387158"/>
            <a:chExt cx="3153960" cy="77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C1E2F8F0-E3FF-31A6-3634-96EC4D8FD85C}"/>
                    </a:ext>
                  </a:extLst>
                </p14:cNvPr>
                <p14:cNvContentPartPr/>
                <p14:nvPr/>
              </p14:nvContentPartPr>
              <p14:xfrm>
                <a:off x="4994376" y="4536918"/>
                <a:ext cx="669960" cy="3664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C1E2F8F0-E3FF-31A6-3634-96EC4D8FD85C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4985736" y="4527918"/>
                  <a:ext cx="68760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366AAE0C-C3D1-BC3F-C71F-5118771A6420}"/>
                    </a:ext>
                  </a:extLst>
                </p14:cNvPr>
                <p14:cNvContentPartPr/>
                <p14:nvPr/>
              </p14:nvContentPartPr>
              <p14:xfrm>
                <a:off x="5665776" y="4387158"/>
                <a:ext cx="82080" cy="75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366AAE0C-C3D1-BC3F-C71F-5118771A6420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5656776" y="4378158"/>
                  <a:ext cx="99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9297FBBE-9FAD-8620-C68D-5652DE6755F4}"/>
                    </a:ext>
                  </a:extLst>
                </p14:cNvPr>
                <p14:cNvContentPartPr/>
                <p14:nvPr/>
              </p14:nvContentPartPr>
              <p14:xfrm>
                <a:off x="5456256" y="4388958"/>
                <a:ext cx="99360" cy="2772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9297FBBE-9FAD-8620-C68D-5652DE6755F4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5447616" y="4380318"/>
                  <a:ext cx="1170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0B217A97-2057-DEF6-63DB-227B84B3BEBB}"/>
                    </a:ext>
                  </a:extLst>
                </p14:cNvPr>
                <p14:cNvContentPartPr/>
                <p14:nvPr/>
              </p14:nvContentPartPr>
              <p14:xfrm>
                <a:off x="5427816" y="4930398"/>
                <a:ext cx="68400" cy="115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0B217A97-2057-DEF6-63DB-227B84B3BEBB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5419176" y="4921398"/>
                  <a:ext cx="860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632FD9E4-6ED2-8883-BD6D-2AF048CE2694}"/>
                    </a:ext>
                  </a:extLst>
                </p14:cNvPr>
                <p14:cNvContentPartPr/>
                <p14:nvPr/>
              </p14:nvContentPartPr>
              <p14:xfrm>
                <a:off x="5204256" y="4930038"/>
                <a:ext cx="120960" cy="388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632FD9E4-6ED2-8883-BD6D-2AF048CE2694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195616" y="4921398"/>
                  <a:ext cx="1386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9BD6F706-D898-156F-3BAF-F9F46E608520}"/>
                    </a:ext>
                  </a:extLst>
                </p14:cNvPr>
                <p14:cNvContentPartPr/>
                <p14:nvPr/>
              </p14:nvContentPartPr>
              <p14:xfrm>
                <a:off x="4848576" y="4581558"/>
                <a:ext cx="244080" cy="1702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9BD6F706-D898-156F-3BAF-F9F46E608520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4839576" y="4572918"/>
                  <a:ext cx="2617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C6D3EFCA-9388-C2C2-FC64-C85DEB3A3F42}"/>
                    </a:ext>
                  </a:extLst>
                </p14:cNvPr>
                <p14:cNvContentPartPr/>
                <p14:nvPr/>
              </p14:nvContentPartPr>
              <p14:xfrm>
                <a:off x="4918056" y="4796118"/>
                <a:ext cx="12960" cy="104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C6D3EFCA-9388-C2C2-FC64-C85DEB3A3F4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4909416" y="4787118"/>
                  <a:ext cx="306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FF03A84D-2A4D-78D6-A9FC-3E935351AD52}"/>
                    </a:ext>
                  </a:extLst>
                </p14:cNvPr>
                <p14:cNvContentPartPr/>
                <p14:nvPr/>
              </p14:nvContentPartPr>
              <p14:xfrm>
                <a:off x="4500456" y="4462758"/>
                <a:ext cx="431640" cy="6804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FF03A84D-2A4D-78D6-A9FC-3E935351AD5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4491816" y="4454118"/>
                  <a:ext cx="449280" cy="69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4846EC3C-4368-B33A-FFC5-ACD45AEA0D25}"/>
                    </a:ext>
                  </a:extLst>
                </p14:cNvPr>
                <p14:cNvContentPartPr/>
                <p14:nvPr/>
              </p14:nvContentPartPr>
              <p14:xfrm>
                <a:off x="4664616" y="5119038"/>
                <a:ext cx="225360" cy="410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4846EC3C-4368-B33A-FFC5-ACD45AEA0D25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4655616" y="5110398"/>
                  <a:ext cx="2430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CBA9E516-1F29-0A6A-324B-6E412D0F7C93}"/>
                    </a:ext>
                  </a:extLst>
                </p14:cNvPr>
                <p14:cNvContentPartPr/>
                <p14:nvPr/>
              </p14:nvContentPartPr>
              <p14:xfrm>
                <a:off x="4219656" y="4450878"/>
                <a:ext cx="119520" cy="2494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CBA9E516-1F29-0A6A-324B-6E412D0F7C93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4210656" y="4442238"/>
                  <a:ext cx="1371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72603E85-30C5-00B5-4CCD-325EBB6DB654}"/>
                    </a:ext>
                  </a:extLst>
                </p14:cNvPr>
                <p14:cNvContentPartPr/>
                <p14:nvPr/>
              </p14:nvContentPartPr>
              <p14:xfrm>
                <a:off x="4197696" y="4870998"/>
                <a:ext cx="21600" cy="475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72603E85-30C5-00B5-4CCD-325EBB6DB654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4189056" y="4861998"/>
                  <a:ext cx="392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6710B339-C22B-D507-CD5A-2F0067E6CFA8}"/>
                    </a:ext>
                  </a:extLst>
                </p14:cNvPr>
                <p14:cNvContentPartPr/>
                <p14:nvPr/>
              </p14:nvContentPartPr>
              <p14:xfrm>
                <a:off x="3833016" y="4574358"/>
                <a:ext cx="261000" cy="20844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6710B339-C22B-D507-CD5A-2F0067E6CFA8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3824376" y="4565358"/>
                  <a:ext cx="2786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ADD68ED7-9FBD-7AA1-C302-4D3F211C427E}"/>
                    </a:ext>
                  </a:extLst>
                </p14:cNvPr>
                <p14:cNvContentPartPr/>
                <p14:nvPr/>
              </p14:nvContentPartPr>
              <p14:xfrm>
                <a:off x="3867216" y="4857318"/>
                <a:ext cx="200880" cy="2196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ADD68ED7-9FBD-7AA1-C302-4D3F211C427E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3858216" y="4848678"/>
                  <a:ext cx="2185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0FE2531C-BC63-E1CC-106F-54C186C5374D}"/>
                    </a:ext>
                  </a:extLst>
                </p14:cNvPr>
                <p14:cNvContentPartPr/>
                <p14:nvPr/>
              </p14:nvContentPartPr>
              <p14:xfrm>
                <a:off x="3291576" y="4562478"/>
                <a:ext cx="428040" cy="24084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0FE2531C-BC63-E1CC-106F-54C186C5374D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3282936" y="4553838"/>
                  <a:ext cx="4456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ECB21E86-6A3C-A651-264A-558A3A95A8A3}"/>
                    </a:ext>
                  </a:extLst>
                </p14:cNvPr>
                <p14:cNvContentPartPr/>
                <p14:nvPr/>
              </p14:nvContentPartPr>
              <p14:xfrm>
                <a:off x="3490656" y="4824558"/>
                <a:ext cx="42840" cy="392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ECB21E86-6A3C-A651-264A-558A3A95A8A3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3482016" y="4815558"/>
                  <a:ext cx="604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440F0DBE-A35E-13FF-ADE3-0E817E21AA69}"/>
                    </a:ext>
                  </a:extLst>
                </p14:cNvPr>
                <p14:cNvContentPartPr/>
                <p14:nvPr/>
              </p14:nvContentPartPr>
              <p14:xfrm>
                <a:off x="3198336" y="4641318"/>
                <a:ext cx="150840" cy="11304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440F0DBE-A35E-13FF-ADE3-0E817E21AA69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3189336" y="4632318"/>
                  <a:ext cx="1684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C45F3E9-0EE0-06E4-0ED0-1D6C55772A6A}"/>
                    </a:ext>
                  </a:extLst>
                </p14:cNvPr>
                <p14:cNvContentPartPr/>
                <p14:nvPr/>
              </p14:nvContentPartPr>
              <p14:xfrm>
                <a:off x="2593896" y="4514958"/>
                <a:ext cx="698400" cy="1922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C45F3E9-0EE0-06E4-0ED0-1D6C55772A6A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2584896" y="4505958"/>
                  <a:ext cx="7160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1F37DA98-DBE0-0208-6E89-8676C9E7BA04}"/>
                    </a:ext>
                  </a:extLst>
                </p14:cNvPr>
                <p14:cNvContentPartPr/>
                <p14:nvPr/>
              </p14:nvContentPartPr>
              <p14:xfrm>
                <a:off x="2782176" y="4507398"/>
                <a:ext cx="226080" cy="180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1F37DA98-DBE0-0208-6E89-8676C9E7BA0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2773176" y="4498398"/>
                  <a:ext cx="24372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7518B346-7C1F-8A14-188E-454D7251E9CA}"/>
              </a:ext>
            </a:extLst>
          </p:cNvPr>
          <p:cNvGrpSpPr/>
          <p:nvPr/>
        </p:nvGrpSpPr>
        <p:grpSpPr>
          <a:xfrm>
            <a:off x="515976" y="4220478"/>
            <a:ext cx="1908000" cy="871920"/>
            <a:chOff x="515976" y="4220478"/>
            <a:chExt cx="1908000" cy="87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1DAEF9D5-8D1F-43D4-CA55-866D5FD91047}"/>
                    </a:ext>
                  </a:extLst>
                </p14:cNvPr>
                <p14:cNvContentPartPr/>
                <p14:nvPr/>
              </p14:nvContentPartPr>
              <p14:xfrm>
                <a:off x="2392296" y="4507038"/>
                <a:ext cx="6840" cy="180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1DAEF9D5-8D1F-43D4-CA55-866D5FD91047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2383296" y="4498398"/>
                  <a:ext cx="2448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361872EB-DC89-1AF5-17D6-4AB63F2D48D2}"/>
                    </a:ext>
                  </a:extLst>
                </p14:cNvPr>
                <p14:cNvContentPartPr/>
                <p14:nvPr/>
              </p14:nvContentPartPr>
              <p14:xfrm>
                <a:off x="2300856" y="4509918"/>
                <a:ext cx="116280" cy="17064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361872EB-DC89-1AF5-17D6-4AB63F2D48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2291856" y="4501278"/>
                  <a:ext cx="1339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081D1882-23D3-08BE-0D95-734E363F0AC0}"/>
                    </a:ext>
                  </a:extLst>
                </p14:cNvPr>
                <p14:cNvContentPartPr/>
                <p14:nvPr/>
              </p14:nvContentPartPr>
              <p14:xfrm>
                <a:off x="2408856" y="4454118"/>
                <a:ext cx="15120" cy="2412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081D1882-23D3-08BE-0D95-734E363F0AC0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2399856" y="4445118"/>
                  <a:ext cx="327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2FA1221E-325B-E158-7A8D-DB7C15222D33}"/>
                    </a:ext>
                  </a:extLst>
                </p14:cNvPr>
                <p14:cNvContentPartPr/>
                <p14:nvPr/>
              </p14:nvContentPartPr>
              <p14:xfrm>
                <a:off x="1974336" y="4511358"/>
                <a:ext cx="360720" cy="28224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2FA1221E-325B-E158-7A8D-DB7C15222D33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965336" y="4502718"/>
                  <a:ext cx="3783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04F76926-D3A9-F988-C34B-56E5A395D109}"/>
                    </a:ext>
                  </a:extLst>
                </p14:cNvPr>
                <p14:cNvContentPartPr/>
                <p14:nvPr/>
              </p14:nvContentPartPr>
              <p14:xfrm>
                <a:off x="2049576" y="4848678"/>
                <a:ext cx="363240" cy="460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04F76926-D3A9-F988-C34B-56E5A395D109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2040936" y="4840038"/>
                  <a:ext cx="3808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99FD6BD9-1FC6-8362-8285-B417BB7FAD5B}"/>
                    </a:ext>
                  </a:extLst>
                </p14:cNvPr>
                <p14:cNvContentPartPr/>
                <p14:nvPr/>
              </p14:nvContentPartPr>
              <p14:xfrm>
                <a:off x="1663656" y="4374558"/>
                <a:ext cx="248400" cy="26424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99FD6BD9-1FC6-8362-8285-B417BB7FAD5B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655016" y="4365918"/>
                  <a:ext cx="2660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CBBD91BC-0AC2-DC57-5900-1CAB329386FE}"/>
                    </a:ext>
                  </a:extLst>
                </p14:cNvPr>
                <p14:cNvContentPartPr/>
                <p14:nvPr/>
              </p14:nvContentPartPr>
              <p14:xfrm>
                <a:off x="1055616" y="4393278"/>
                <a:ext cx="587160" cy="57348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CBBD91BC-0AC2-DC57-5900-1CAB329386FE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046616" y="4384278"/>
                  <a:ext cx="604800" cy="59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22F9E4D1-6C6C-A77E-D2BD-E00A25321EF1}"/>
                    </a:ext>
                  </a:extLst>
                </p14:cNvPr>
                <p14:cNvContentPartPr/>
                <p14:nvPr/>
              </p14:nvContentPartPr>
              <p14:xfrm>
                <a:off x="1504536" y="4296078"/>
                <a:ext cx="64440" cy="936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22F9E4D1-6C6C-A77E-D2BD-E00A25321EF1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495536" y="4287078"/>
                  <a:ext cx="820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DFBD71F8-8078-B851-A8AE-B3329BEBF6B4}"/>
                    </a:ext>
                  </a:extLst>
                </p14:cNvPr>
                <p14:cNvContentPartPr/>
                <p14:nvPr/>
              </p14:nvContentPartPr>
              <p14:xfrm>
                <a:off x="832056" y="4282398"/>
                <a:ext cx="111600" cy="24984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DFBD71F8-8078-B851-A8AE-B3329BEBF6B4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823416" y="4273398"/>
                  <a:ext cx="1292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4620F03F-4F9A-89EF-92F7-57BB7952332C}"/>
                    </a:ext>
                  </a:extLst>
                </p14:cNvPr>
                <p14:cNvContentPartPr/>
                <p14:nvPr/>
              </p14:nvContentPartPr>
              <p14:xfrm>
                <a:off x="1018536" y="4220478"/>
                <a:ext cx="106920" cy="3132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4620F03F-4F9A-89EF-92F7-57BB7952332C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009536" y="4211838"/>
                  <a:ext cx="1245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9D099779-7A6C-2219-801B-7E3860040E9D}"/>
                    </a:ext>
                  </a:extLst>
                </p14:cNvPr>
                <p14:cNvContentPartPr/>
                <p14:nvPr/>
              </p14:nvContentPartPr>
              <p14:xfrm>
                <a:off x="515976" y="4426398"/>
                <a:ext cx="405360" cy="66600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9D099779-7A6C-2219-801B-7E3860040E9D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507336" y="4417398"/>
                  <a:ext cx="423000" cy="6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00B8315A-4027-191E-79D3-F67C5EC36AC6}"/>
                    </a:ext>
                  </a:extLst>
                </p14:cNvPr>
                <p14:cNvContentPartPr/>
                <p14:nvPr/>
              </p14:nvContentPartPr>
              <p14:xfrm>
                <a:off x="914856" y="4872438"/>
                <a:ext cx="55800" cy="1152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00B8315A-4027-191E-79D3-F67C5EC36AC6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905856" y="4863438"/>
                  <a:ext cx="73440" cy="2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1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9441815F-2B50-9963-35EC-AF71874C74F7}"/>
                  </a:ext>
                </a:extLst>
              </p14:cNvPr>
              <p14:cNvContentPartPr/>
              <p14:nvPr/>
            </p14:nvContentPartPr>
            <p14:xfrm>
              <a:off x="10701096" y="6411078"/>
              <a:ext cx="93960" cy="2160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9441815F-2B50-9963-35EC-AF71874C74F7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10692456" y="6402078"/>
                <a:ext cx="111600" cy="3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2" name="Group 261">
            <a:extLst>
              <a:ext uri="{FF2B5EF4-FFF2-40B4-BE49-F238E27FC236}">
                <a16:creationId xmlns:a16="http://schemas.microsoft.com/office/drawing/2014/main" id="{A9C02DF0-65E3-B5EB-A731-2D747FBE4AB7}"/>
              </a:ext>
            </a:extLst>
          </p:cNvPr>
          <p:cNvGrpSpPr/>
          <p:nvPr/>
        </p:nvGrpSpPr>
        <p:grpSpPr>
          <a:xfrm>
            <a:off x="5911656" y="4425318"/>
            <a:ext cx="5682960" cy="1258920"/>
            <a:chOff x="5911656" y="4425318"/>
            <a:chExt cx="5682960" cy="125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03A3561-8975-7709-8941-5480051CC973}"/>
                    </a:ext>
                  </a:extLst>
                </p14:cNvPr>
                <p14:cNvContentPartPr/>
                <p14:nvPr/>
              </p14:nvContentPartPr>
              <p14:xfrm>
                <a:off x="11348016" y="4671918"/>
                <a:ext cx="97200" cy="2052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03A3561-8975-7709-8941-5480051CC97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1339016" y="4663278"/>
                  <a:ext cx="1148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BB7CA06-497C-66CA-5BE9-58D3B78DF5CD}"/>
                    </a:ext>
                  </a:extLst>
                </p14:cNvPr>
                <p14:cNvContentPartPr/>
                <p14:nvPr/>
              </p14:nvContentPartPr>
              <p14:xfrm>
                <a:off x="11056056" y="4689558"/>
                <a:ext cx="241200" cy="1897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BB7CA06-497C-66CA-5BE9-58D3B78DF5C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1047416" y="4680918"/>
                  <a:ext cx="2588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10D9534-4D0B-B0D1-7E00-CB983686B8C7}"/>
                    </a:ext>
                  </a:extLst>
                </p14:cNvPr>
                <p14:cNvContentPartPr/>
                <p14:nvPr/>
              </p14:nvContentPartPr>
              <p14:xfrm>
                <a:off x="11399496" y="4447998"/>
                <a:ext cx="195120" cy="1238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10D9534-4D0B-B0D1-7E00-CB983686B8C7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1390496" y="4438998"/>
                  <a:ext cx="2127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8ABCF3A-3065-B48F-EDC3-31D955ED8C8E}"/>
                    </a:ext>
                  </a:extLst>
                </p14:cNvPr>
                <p14:cNvContentPartPr/>
                <p14:nvPr/>
              </p14:nvContentPartPr>
              <p14:xfrm>
                <a:off x="10571856" y="4632678"/>
                <a:ext cx="506160" cy="2919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8ABCF3A-3065-B48F-EDC3-31D955ED8C8E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0563216" y="4623678"/>
                  <a:ext cx="5238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F4C7F127-EF24-5BA4-8C5C-41489C052552}"/>
                    </a:ext>
                  </a:extLst>
                </p14:cNvPr>
                <p14:cNvContentPartPr/>
                <p14:nvPr/>
              </p14:nvContentPartPr>
              <p14:xfrm>
                <a:off x="10878576" y="5023638"/>
                <a:ext cx="35280" cy="230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F4C7F127-EF24-5BA4-8C5C-41489C052552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0869936" y="5014638"/>
                  <a:ext cx="529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333C2FB1-3B2E-ABF4-7D15-66DE99E8D359}"/>
                    </a:ext>
                  </a:extLst>
                </p14:cNvPr>
                <p14:cNvContentPartPr/>
                <p14:nvPr/>
              </p14:nvContentPartPr>
              <p14:xfrm>
                <a:off x="11087016" y="4595598"/>
                <a:ext cx="40680" cy="151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333C2FB1-3B2E-ABF4-7D15-66DE99E8D359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1078376" y="4586958"/>
                  <a:ext cx="583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A96146F-2C81-3F38-0C77-C43CEDF89DF9}"/>
                    </a:ext>
                  </a:extLst>
                </p14:cNvPr>
                <p14:cNvContentPartPr/>
                <p14:nvPr/>
              </p14:nvContentPartPr>
              <p14:xfrm>
                <a:off x="10921416" y="4611438"/>
                <a:ext cx="19440" cy="219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A96146F-2C81-3F38-0C77-C43CEDF89DF9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912776" y="4602798"/>
                  <a:ext cx="370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E089248-CFA6-72CA-2A67-A46DA57F5DC1}"/>
                    </a:ext>
                  </a:extLst>
                </p14:cNvPr>
                <p14:cNvContentPartPr/>
                <p14:nvPr/>
              </p14:nvContentPartPr>
              <p14:xfrm>
                <a:off x="10712976" y="4556358"/>
                <a:ext cx="30600" cy="2070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E089248-CFA6-72CA-2A67-A46DA57F5DC1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0704336" y="4547718"/>
                  <a:ext cx="482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C124534-9223-3047-D84D-0773441F376D}"/>
                    </a:ext>
                  </a:extLst>
                </p14:cNvPr>
                <p14:cNvContentPartPr/>
                <p14:nvPr/>
              </p14:nvContentPartPr>
              <p14:xfrm>
                <a:off x="10232736" y="4631598"/>
                <a:ext cx="393480" cy="5050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C124534-9223-3047-D84D-0773441F376D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0223736" y="4622598"/>
                  <a:ext cx="41112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68DF902-65F1-B247-C321-98BD882069EE}"/>
                    </a:ext>
                  </a:extLst>
                </p14:cNvPr>
                <p14:cNvContentPartPr/>
                <p14:nvPr/>
              </p14:nvContentPartPr>
              <p14:xfrm>
                <a:off x="10512456" y="5178798"/>
                <a:ext cx="173520" cy="118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68DF902-65F1-B247-C321-98BD882069EE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0503816" y="5170158"/>
                  <a:ext cx="1911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DFC09AF5-39C7-098F-3BED-BDEB9C71FC14}"/>
                    </a:ext>
                  </a:extLst>
                </p14:cNvPr>
                <p14:cNvContentPartPr/>
                <p14:nvPr/>
              </p14:nvContentPartPr>
              <p14:xfrm>
                <a:off x="9509136" y="4750398"/>
                <a:ext cx="534600" cy="2134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DFC09AF5-39C7-098F-3BED-BDEB9C71FC14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9500136" y="4741398"/>
                  <a:ext cx="5522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FCA5FA0-FC85-7218-7C5E-96C2183C0C8B}"/>
                    </a:ext>
                  </a:extLst>
                </p14:cNvPr>
                <p14:cNvContentPartPr/>
                <p14:nvPr/>
              </p14:nvContentPartPr>
              <p14:xfrm>
                <a:off x="9726936" y="4661478"/>
                <a:ext cx="115560" cy="414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FCA5FA0-FC85-7218-7C5E-96C2183C0C8B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9718296" y="4652478"/>
                  <a:ext cx="1332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7D289C9-6F76-E0F2-F7BB-AD73BC3A566C}"/>
                    </a:ext>
                  </a:extLst>
                </p14:cNvPr>
                <p14:cNvContentPartPr/>
                <p14:nvPr/>
              </p14:nvContentPartPr>
              <p14:xfrm>
                <a:off x="9494736" y="4693518"/>
                <a:ext cx="99360" cy="2113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67D289C9-6F76-E0F2-F7BB-AD73BC3A566C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9486096" y="4684518"/>
                  <a:ext cx="1170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26324326-2099-7DCB-13F1-D24E19673FC4}"/>
                    </a:ext>
                  </a:extLst>
                </p14:cNvPr>
                <p14:cNvContentPartPr/>
                <p14:nvPr/>
              </p14:nvContentPartPr>
              <p14:xfrm>
                <a:off x="9238776" y="4915278"/>
                <a:ext cx="202320" cy="954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26324326-2099-7DCB-13F1-D24E19673FC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9230136" y="4906278"/>
                  <a:ext cx="2199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002AC19F-8EC8-582F-763E-D9173EBE84A0}"/>
                    </a:ext>
                  </a:extLst>
                </p14:cNvPr>
                <p14:cNvContentPartPr/>
                <p14:nvPr/>
              </p14:nvContentPartPr>
              <p14:xfrm>
                <a:off x="8820456" y="4777038"/>
                <a:ext cx="250920" cy="2023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02AC19F-8EC8-582F-763E-D9173EBE84A0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8811456" y="4768038"/>
                  <a:ext cx="2685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9243E02A-A765-7088-FC49-F426ABD5B1A8}"/>
                    </a:ext>
                  </a:extLst>
                </p14:cNvPr>
                <p14:cNvContentPartPr/>
                <p14:nvPr/>
              </p14:nvContentPartPr>
              <p14:xfrm>
                <a:off x="8822616" y="4660038"/>
                <a:ext cx="82800" cy="2278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9243E02A-A765-7088-FC49-F426ABD5B1A8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8813976" y="4651038"/>
                  <a:ext cx="1004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1DF92A0C-358B-67F6-5721-8FF197C98A8F}"/>
                    </a:ext>
                  </a:extLst>
                </p14:cNvPr>
                <p14:cNvContentPartPr/>
                <p14:nvPr/>
              </p14:nvContentPartPr>
              <p14:xfrm>
                <a:off x="8300976" y="4698558"/>
                <a:ext cx="433800" cy="3794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1DF92A0C-358B-67F6-5721-8FF197C98A8F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8291976" y="4689918"/>
                  <a:ext cx="45144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904755FC-35FA-0034-2C4E-73B931EFFEAB}"/>
                    </a:ext>
                  </a:extLst>
                </p14:cNvPr>
                <p14:cNvContentPartPr/>
                <p14:nvPr/>
              </p14:nvContentPartPr>
              <p14:xfrm>
                <a:off x="8753856" y="4575798"/>
                <a:ext cx="46440" cy="237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904755FC-35FA-0034-2C4E-73B931EFFEAB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8744856" y="4566798"/>
                  <a:ext cx="640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59FCA60F-753E-7135-574F-723BAE97B2AF}"/>
                    </a:ext>
                  </a:extLst>
                </p14:cNvPr>
                <p14:cNvContentPartPr/>
                <p14:nvPr/>
              </p14:nvContentPartPr>
              <p14:xfrm>
                <a:off x="7707336" y="4716918"/>
                <a:ext cx="498600" cy="1951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59FCA60F-753E-7135-574F-723BAE97B2AF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7698336" y="4707918"/>
                  <a:ext cx="5162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E623BA04-2696-D9A2-7F76-4BE48C247B12}"/>
                    </a:ext>
                  </a:extLst>
                </p14:cNvPr>
                <p14:cNvContentPartPr/>
                <p14:nvPr/>
              </p14:nvContentPartPr>
              <p14:xfrm>
                <a:off x="7942056" y="5044878"/>
                <a:ext cx="262080" cy="529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E623BA04-2696-D9A2-7F76-4BE48C247B12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7933056" y="5036238"/>
                  <a:ext cx="2797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924FDCD3-2F8B-DA3C-5113-97957E366227}"/>
                    </a:ext>
                  </a:extLst>
                </p14:cNvPr>
                <p14:cNvContentPartPr/>
                <p14:nvPr/>
              </p14:nvContentPartPr>
              <p14:xfrm>
                <a:off x="8225016" y="4564278"/>
                <a:ext cx="481680" cy="738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924FDCD3-2F8B-DA3C-5113-97957E366227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8216376" y="4555278"/>
                  <a:ext cx="4993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A7E3D0DC-6D76-EAC2-4F62-46CCFB8B360C}"/>
                    </a:ext>
                  </a:extLst>
                </p14:cNvPr>
                <p14:cNvContentPartPr/>
                <p14:nvPr/>
              </p14:nvContentPartPr>
              <p14:xfrm>
                <a:off x="6735336" y="4634478"/>
                <a:ext cx="800280" cy="4507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A7E3D0DC-6D76-EAC2-4F62-46CCFB8B360C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6726336" y="4625838"/>
                  <a:ext cx="81792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69F379BB-8222-6F8F-1657-C1A68CF8BC5F}"/>
                    </a:ext>
                  </a:extLst>
                </p14:cNvPr>
                <p14:cNvContentPartPr/>
                <p14:nvPr/>
              </p14:nvContentPartPr>
              <p14:xfrm>
                <a:off x="7525176" y="4489398"/>
                <a:ext cx="113760" cy="1584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69F379BB-8222-6F8F-1657-C1A68CF8BC5F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7516176" y="4480758"/>
                  <a:ext cx="1314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F3793AAB-3959-F94B-1FC4-DE63FE406B7A}"/>
                    </a:ext>
                  </a:extLst>
                </p14:cNvPr>
                <p14:cNvContentPartPr/>
                <p14:nvPr/>
              </p14:nvContentPartPr>
              <p14:xfrm>
                <a:off x="7236456" y="4516758"/>
                <a:ext cx="74160" cy="248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F3793AAB-3959-F94B-1FC4-DE63FE406B7A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7227816" y="4508118"/>
                  <a:ext cx="918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A83A4668-5A1F-373B-337E-3D74943F6383}"/>
                    </a:ext>
                  </a:extLst>
                </p14:cNvPr>
                <p14:cNvContentPartPr/>
                <p14:nvPr/>
              </p14:nvContentPartPr>
              <p14:xfrm>
                <a:off x="7111176" y="5065038"/>
                <a:ext cx="276480" cy="313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A83A4668-5A1F-373B-337E-3D74943F6383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7102536" y="5056038"/>
                  <a:ext cx="2941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094F2411-7F83-4CD4-2227-71DADDB023D5}"/>
                    </a:ext>
                  </a:extLst>
                </p14:cNvPr>
                <p14:cNvContentPartPr/>
                <p14:nvPr/>
              </p14:nvContentPartPr>
              <p14:xfrm>
                <a:off x="5911656" y="4579398"/>
                <a:ext cx="262440" cy="4237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094F2411-7F83-4CD4-2227-71DADDB023D5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5903016" y="4570758"/>
                  <a:ext cx="28008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F1B7378-52D8-0807-DE40-472FB1462BDA}"/>
                    </a:ext>
                  </a:extLst>
                </p14:cNvPr>
                <p14:cNvContentPartPr/>
                <p14:nvPr/>
              </p14:nvContentPartPr>
              <p14:xfrm>
                <a:off x="6214776" y="4428558"/>
                <a:ext cx="102600" cy="3931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F1B7378-52D8-0807-DE40-472FB1462BDA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6206136" y="4419918"/>
                  <a:ext cx="12024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77EC907-4D68-4A77-94A2-44B3140505FA}"/>
                    </a:ext>
                  </a:extLst>
                </p14:cNvPr>
                <p14:cNvContentPartPr/>
                <p14:nvPr/>
              </p14:nvContentPartPr>
              <p14:xfrm>
                <a:off x="6283176" y="4609638"/>
                <a:ext cx="164160" cy="1310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77EC907-4D68-4A77-94A2-44B3140505FA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6274536" y="4600638"/>
                  <a:ext cx="1818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EC7DA0B5-66CA-C650-373B-38B84E0C0176}"/>
                    </a:ext>
                  </a:extLst>
                </p14:cNvPr>
                <p14:cNvContentPartPr/>
                <p14:nvPr/>
              </p14:nvContentPartPr>
              <p14:xfrm>
                <a:off x="6463896" y="4425318"/>
                <a:ext cx="165240" cy="3470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EC7DA0B5-66CA-C650-373B-38B84E0C0176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6455256" y="4416318"/>
                  <a:ext cx="18288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6C3FE6FC-AF5A-2685-0635-9FFDED4010E6}"/>
                    </a:ext>
                  </a:extLst>
                </p14:cNvPr>
                <p14:cNvContentPartPr/>
                <p14:nvPr/>
              </p14:nvContentPartPr>
              <p14:xfrm>
                <a:off x="6723816" y="4486878"/>
                <a:ext cx="251640" cy="2757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6C3FE6FC-AF5A-2685-0635-9FFDED4010E6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6714816" y="4478238"/>
                  <a:ext cx="2692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C4DDD1C2-B9DD-140E-509B-3949E2D55DB6}"/>
                    </a:ext>
                  </a:extLst>
                </p14:cNvPr>
                <p14:cNvContentPartPr/>
                <p14:nvPr/>
              </p14:nvContentPartPr>
              <p14:xfrm>
                <a:off x="11496336" y="5163678"/>
                <a:ext cx="91080" cy="25560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C4DDD1C2-B9DD-140E-509B-3949E2D55DB6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1487336" y="5155038"/>
                  <a:ext cx="1087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4BA7E1CC-AFCE-3792-07C6-6AE29EB1260E}"/>
                    </a:ext>
                  </a:extLst>
                </p14:cNvPr>
                <p14:cNvContentPartPr/>
                <p14:nvPr/>
              </p14:nvContentPartPr>
              <p14:xfrm>
                <a:off x="11176296" y="5199678"/>
                <a:ext cx="255600" cy="21024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4BA7E1CC-AFCE-3792-07C6-6AE29EB1260E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1167296" y="5191038"/>
                  <a:ext cx="2732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FB9E3FA9-6B65-71FD-6B4E-CBECF3A364B2}"/>
                    </a:ext>
                  </a:extLst>
                </p14:cNvPr>
                <p14:cNvContentPartPr/>
                <p14:nvPr/>
              </p14:nvContentPartPr>
              <p14:xfrm>
                <a:off x="11317056" y="5142798"/>
                <a:ext cx="45720" cy="3708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FB9E3FA9-6B65-71FD-6B4E-CBECF3A364B2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1308056" y="5134158"/>
                  <a:ext cx="633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91A58F13-2320-DE6E-7A6E-3AED099253A8}"/>
                    </a:ext>
                  </a:extLst>
                </p14:cNvPr>
                <p14:cNvContentPartPr/>
                <p14:nvPr/>
              </p14:nvContentPartPr>
              <p14:xfrm>
                <a:off x="10903416" y="5318838"/>
                <a:ext cx="144000" cy="10800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91A58F13-2320-DE6E-7A6E-3AED099253A8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0894416" y="5310198"/>
                  <a:ext cx="1616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5818D598-0307-C1D0-3F7D-EC3F81ECC921}"/>
                    </a:ext>
                  </a:extLst>
                </p14:cNvPr>
                <p14:cNvContentPartPr/>
                <p14:nvPr/>
              </p14:nvContentPartPr>
              <p14:xfrm>
                <a:off x="11038056" y="5152878"/>
                <a:ext cx="53640" cy="3672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5818D598-0307-C1D0-3F7D-EC3F81ECC921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11029056" y="5143878"/>
                  <a:ext cx="712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BAA72C4B-44AB-1321-131D-08DD69330FD6}"/>
                    </a:ext>
                  </a:extLst>
                </p14:cNvPr>
                <p14:cNvContentPartPr/>
                <p14:nvPr/>
              </p14:nvContentPartPr>
              <p14:xfrm>
                <a:off x="10189896" y="5307318"/>
                <a:ext cx="482400" cy="37692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BAA72C4B-44AB-1321-131D-08DD69330FD6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10181256" y="5298678"/>
                  <a:ext cx="50004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D7016D56-1708-251F-ED41-8DD0C6474BC2}"/>
                    </a:ext>
                  </a:extLst>
                </p14:cNvPr>
                <p14:cNvContentPartPr/>
                <p14:nvPr/>
              </p14:nvContentPartPr>
              <p14:xfrm>
                <a:off x="10449816" y="5236038"/>
                <a:ext cx="19440" cy="4212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D7016D56-1708-251F-ED41-8DD0C6474BC2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10441176" y="5227038"/>
                  <a:ext cx="370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AF48AD27-037D-5F1F-B5D4-52B676CB28DB}"/>
                    </a:ext>
                  </a:extLst>
                </p14:cNvPr>
                <p14:cNvContentPartPr/>
                <p14:nvPr/>
              </p14:nvContentPartPr>
              <p14:xfrm>
                <a:off x="10454136" y="5260518"/>
                <a:ext cx="490680" cy="35280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AF48AD27-037D-5F1F-B5D4-52B676CB28DB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10445136" y="5251878"/>
                  <a:ext cx="508320" cy="37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6955DAAF-C973-509E-45B9-AE53098878B6}"/>
              </a:ext>
            </a:extLst>
          </p:cNvPr>
          <p:cNvGrpSpPr/>
          <p:nvPr/>
        </p:nvGrpSpPr>
        <p:grpSpPr>
          <a:xfrm>
            <a:off x="2087376" y="5211558"/>
            <a:ext cx="1173960" cy="536400"/>
            <a:chOff x="2087376" y="5211558"/>
            <a:chExt cx="1173960" cy="53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DA31E7BC-E569-B5DC-A38D-F510785358FF}"/>
                    </a:ext>
                  </a:extLst>
                </p14:cNvPr>
                <p14:cNvContentPartPr/>
                <p14:nvPr/>
              </p14:nvContentPartPr>
              <p14:xfrm>
                <a:off x="2087376" y="5401638"/>
                <a:ext cx="190080" cy="34632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DA31E7BC-E569-B5DC-A38D-F510785358FF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078376" y="5392638"/>
                  <a:ext cx="20772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0FBF5BCD-262F-6262-4F7A-87B321ED3135}"/>
                    </a:ext>
                  </a:extLst>
                </p14:cNvPr>
                <p14:cNvContentPartPr/>
                <p14:nvPr/>
              </p14:nvContentPartPr>
              <p14:xfrm>
                <a:off x="2391216" y="5293998"/>
                <a:ext cx="14760" cy="1584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0FBF5BCD-262F-6262-4F7A-87B321ED3135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382576" y="5285358"/>
                  <a:ext cx="324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CAEC6988-1DBF-1789-07D4-53B8FF1C01D9}"/>
                    </a:ext>
                  </a:extLst>
                </p14:cNvPr>
                <p14:cNvContentPartPr/>
                <p14:nvPr/>
              </p14:nvContentPartPr>
              <p14:xfrm>
                <a:off x="2399136" y="5305158"/>
                <a:ext cx="14760" cy="23544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CAEC6988-1DBF-1789-07D4-53B8FF1C01D9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390496" y="5296518"/>
                  <a:ext cx="324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3AF4B65C-3766-6104-C322-C7888D504C37}"/>
                    </a:ext>
                  </a:extLst>
                </p14:cNvPr>
                <p14:cNvContentPartPr/>
                <p14:nvPr/>
              </p14:nvContentPartPr>
              <p14:xfrm>
                <a:off x="2495976" y="5395878"/>
                <a:ext cx="168480" cy="9684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3AF4B65C-3766-6104-C322-C7888D504C37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486976" y="5386878"/>
                  <a:ext cx="1861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2415B9FB-C529-2324-E2D3-C00A3BD826AE}"/>
                    </a:ext>
                  </a:extLst>
                </p14:cNvPr>
                <p14:cNvContentPartPr/>
                <p14:nvPr/>
              </p14:nvContentPartPr>
              <p14:xfrm>
                <a:off x="2742576" y="5211558"/>
                <a:ext cx="198360" cy="34812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2415B9FB-C529-2324-E2D3-C00A3BD826AE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733576" y="5202558"/>
                  <a:ext cx="21600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E5CAC60A-B71C-EB0D-6A09-E93B509079A4}"/>
                    </a:ext>
                  </a:extLst>
                </p14:cNvPr>
                <p14:cNvContentPartPr/>
                <p14:nvPr/>
              </p14:nvContentPartPr>
              <p14:xfrm>
                <a:off x="2975136" y="5392278"/>
                <a:ext cx="240840" cy="16488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E5CAC60A-B71C-EB0D-6A09-E93B509079A4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966496" y="5383638"/>
                  <a:ext cx="2584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9E7589A1-6EDB-D8AC-2F72-09B854F3E7A9}"/>
                    </a:ext>
                  </a:extLst>
                </p14:cNvPr>
                <p14:cNvContentPartPr/>
                <p14:nvPr/>
              </p14:nvContentPartPr>
              <p14:xfrm>
                <a:off x="3225336" y="5227758"/>
                <a:ext cx="36000" cy="34992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9E7589A1-6EDB-D8AC-2F72-09B854F3E7A9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3216336" y="5219118"/>
                  <a:ext cx="53640" cy="36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3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B744FC9D-5D95-C03C-FDE8-B72BCE847976}"/>
                  </a:ext>
                </a:extLst>
              </p14:cNvPr>
              <p14:cNvContentPartPr/>
              <p14:nvPr/>
            </p14:nvContentPartPr>
            <p14:xfrm>
              <a:off x="3664176" y="5394798"/>
              <a:ext cx="223200" cy="20196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B744FC9D-5D95-C03C-FDE8-B72BCE847976}"/>
                  </a:ext>
                </a:extLst>
              </p:cNvPr>
              <p:cNvPicPr/>
              <p:nvPr/>
            </p:nvPicPr>
            <p:blipFill>
              <a:blip r:embed="rId464"/>
              <a:stretch>
                <a:fillRect/>
              </a:stretch>
            </p:blipFill>
            <p:spPr>
              <a:xfrm>
                <a:off x="3655536" y="5386158"/>
                <a:ext cx="240840" cy="21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425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60242" y="0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B3458D8-E921-C00F-6036-920DB51CB379}"/>
              </a:ext>
            </a:extLst>
          </p:cNvPr>
          <p:cNvGrpSpPr/>
          <p:nvPr/>
        </p:nvGrpSpPr>
        <p:grpSpPr>
          <a:xfrm>
            <a:off x="8410416" y="248598"/>
            <a:ext cx="592560" cy="482760"/>
            <a:chOff x="8410416" y="248598"/>
            <a:chExt cx="592560" cy="48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74DB726-675E-7B94-A797-88631EB2D7C4}"/>
                    </a:ext>
                  </a:extLst>
                </p14:cNvPr>
                <p14:cNvContentPartPr/>
                <p14:nvPr/>
              </p14:nvContentPartPr>
              <p14:xfrm>
                <a:off x="8786616" y="314478"/>
                <a:ext cx="201960" cy="185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74DB726-675E-7B94-A797-88631EB2D7C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77976" y="305478"/>
                  <a:ext cx="2196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9A8C5B6-D650-7E61-D57E-47B42A62E3F0}"/>
                    </a:ext>
                  </a:extLst>
                </p14:cNvPr>
                <p14:cNvContentPartPr/>
                <p14:nvPr/>
              </p14:nvContentPartPr>
              <p14:xfrm>
                <a:off x="8885976" y="297558"/>
                <a:ext cx="117000" cy="72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9A8C5B6-D650-7E61-D57E-47B42A62E3F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77336" y="288558"/>
                  <a:ext cx="1346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C3EB05C3-C21E-EFDC-63B0-392977243D46}"/>
                    </a:ext>
                  </a:extLst>
                </p14:cNvPr>
                <p14:cNvContentPartPr/>
                <p14:nvPr/>
              </p14:nvContentPartPr>
              <p14:xfrm>
                <a:off x="8539296" y="248598"/>
                <a:ext cx="265680" cy="4827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C3EB05C3-C21E-EFDC-63B0-392977243D4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530296" y="239598"/>
                  <a:ext cx="28332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36E937D8-1FC9-4AEE-F13F-59CB0B5CB86A}"/>
                    </a:ext>
                  </a:extLst>
                </p14:cNvPr>
                <p14:cNvContentPartPr/>
                <p14:nvPr/>
              </p14:nvContentPartPr>
              <p14:xfrm>
                <a:off x="8410416" y="389718"/>
                <a:ext cx="69480" cy="2235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36E937D8-1FC9-4AEE-F13F-59CB0B5CB86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401416" y="380718"/>
                  <a:ext cx="87120" cy="24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90EFA049-6715-C54C-E43B-8DE5C14D0AAA}"/>
              </a:ext>
            </a:extLst>
          </p:cNvPr>
          <p:cNvGrpSpPr/>
          <p:nvPr/>
        </p:nvGrpSpPr>
        <p:grpSpPr>
          <a:xfrm>
            <a:off x="924216" y="1208718"/>
            <a:ext cx="683640" cy="463680"/>
            <a:chOff x="924216" y="1208718"/>
            <a:chExt cx="683640" cy="46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E2FEFF52-C010-1E6D-92D4-3FC9EBFD161B}"/>
                    </a:ext>
                  </a:extLst>
                </p14:cNvPr>
                <p14:cNvContentPartPr/>
                <p14:nvPr/>
              </p14:nvContentPartPr>
              <p14:xfrm>
                <a:off x="924216" y="1208718"/>
                <a:ext cx="212760" cy="40716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E2FEFF52-C010-1E6D-92D4-3FC9EBFD161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15576" y="1200078"/>
                  <a:ext cx="23040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5FB8AC52-6DA5-64A8-1CE9-61556D4DB22B}"/>
                    </a:ext>
                  </a:extLst>
                </p14:cNvPr>
                <p14:cNvContentPartPr/>
                <p14:nvPr/>
              </p14:nvContentPartPr>
              <p14:xfrm>
                <a:off x="1181256" y="1376838"/>
                <a:ext cx="189000" cy="23040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5FB8AC52-6DA5-64A8-1CE9-61556D4DB22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72256" y="1367838"/>
                  <a:ext cx="2066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4D612515-7C91-866C-F20C-F47E79FE1BA7}"/>
                    </a:ext>
                  </a:extLst>
                </p14:cNvPr>
                <p14:cNvContentPartPr/>
                <p14:nvPr/>
              </p14:nvContentPartPr>
              <p14:xfrm>
                <a:off x="1398336" y="1231758"/>
                <a:ext cx="209520" cy="44064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4D612515-7C91-866C-F20C-F47E79FE1BA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89336" y="1223118"/>
                  <a:ext cx="22716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C5251145-8CCC-83BC-5BA7-8A30758E496C}"/>
                    </a:ext>
                  </a:extLst>
                </p14:cNvPr>
                <p14:cNvContentPartPr/>
                <p14:nvPr/>
              </p14:nvContentPartPr>
              <p14:xfrm>
                <a:off x="1366296" y="1508238"/>
                <a:ext cx="158040" cy="3744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C5251145-8CCC-83BC-5BA7-8A30758E496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57656" y="1499238"/>
                  <a:ext cx="175680" cy="5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10DD595-6F52-FF57-01B3-34502510AB1C}"/>
              </a:ext>
            </a:extLst>
          </p:cNvPr>
          <p:cNvGrpSpPr/>
          <p:nvPr/>
        </p:nvGrpSpPr>
        <p:grpSpPr>
          <a:xfrm>
            <a:off x="1945176" y="1256238"/>
            <a:ext cx="1189800" cy="380520"/>
            <a:chOff x="1945176" y="1256238"/>
            <a:chExt cx="1189800" cy="38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C299EA9A-BD99-1506-287F-9D270C521491}"/>
                    </a:ext>
                  </a:extLst>
                </p14:cNvPr>
                <p14:cNvContentPartPr/>
                <p14:nvPr/>
              </p14:nvContentPartPr>
              <p14:xfrm>
                <a:off x="1945176" y="1417878"/>
                <a:ext cx="168480" cy="19476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C299EA9A-BD99-1506-287F-9D270C52149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936176" y="1408878"/>
                  <a:ext cx="1861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CD64ADC0-0B09-2680-91ED-DC957EC357AD}"/>
                    </a:ext>
                  </a:extLst>
                </p14:cNvPr>
                <p14:cNvContentPartPr/>
                <p14:nvPr/>
              </p14:nvContentPartPr>
              <p14:xfrm>
                <a:off x="2103216" y="1256238"/>
                <a:ext cx="235440" cy="38052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CD64ADC0-0B09-2680-91ED-DC957EC357A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094216" y="1247238"/>
                  <a:ext cx="25308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282783C3-0195-CBF4-500E-AEEC755B3D69}"/>
                    </a:ext>
                  </a:extLst>
                </p14:cNvPr>
                <p14:cNvContentPartPr/>
                <p14:nvPr/>
              </p14:nvContentPartPr>
              <p14:xfrm>
                <a:off x="2328576" y="1310238"/>
                <a:ext cx="196560" cy="30996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282783C3-0195-CBF4-500E-AEEC755B3D6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319576" y="1301598"/>
                  <a:ext cx="2142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4B625E1C-91C9-7BB3-FA14-37464BEEE223}"/>
                    </a:ext>
                  </a:extLst>
                </p14:cNvPr>
                <p14:cNvContentPartPr/>
                <p14:nvPr/>
              </p14:nvContentPartPr>
              <p14:xfrm>
                <a:off x="2554656" y="1326078"/>
                <a:ext cx="156240" cy="30600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4B625E1C-91C9-7BB3-FA14-37464BEEE22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546016" y="1317438"/>
                  <a:ext cx="1738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79BADEF1-8253-7F3D-12AF-4B82C31847C5}"/>
                    </a:ext>
                  </a:extLst>
                </p14:cNvPr>
                <p14:cNvContentPartPr/>
                <p14:nvPr/>
              </p14:nvContentPartPr>
              <p14:xfrm>
                <a:off x="2828976" y="1335078"/>
                <a:ext cx="172440" cy="29340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79BADEF1-8253-7F3D-12AF-4B82C31847C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819976" y="1326078"/>
                  <a:ext cx="1900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6ED1485-25FA-3C66-CBA7-82FE18FC2FAF}"/>
                    </a:ext>
                  </a:extLst>
                </p14:cNvPr>
                <p14:cNvContentPartPr/>
                <p14:nvPr/>
              </p14:nvContentPartPr>
              <p14:xfrm>
                <a:off x="3092856" y="1413558"/>
                <a:ext cx="42120" cy="360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6ED1485-25FA-3C66-CBA7-82FE18FC2FA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083856" y="1404558"/>
                  <a:ext cx="597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22FDE44-D296-FA37-03C6-40CD8D8DB462}"/>
                    </a:ext>
                  </a:extLst>
                </p14:cNvPr>
                <p14:cNvContentPartPr/>
                <p14:nvPr/>
              </p14:nvContentPartPr>
              <p14:xfrm>
                <a:off x="3052536" y="1560438"/>
                <a:ext cx="50400" cy="147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22FDE44-D296-FA37-03C6-40CD8D8DB46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043536" y="1551438"/>
                  <a:ext cx="6804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77A64CBB-E234-D850-796F-769661766643}"/>
              </a:ext>
            </a:extLst>
          </p:cNvPr>
          <p:cNvGrpSpPr/>
          <p:nvPr/>
        </p:nvGrpSpPr>
        <p:grpSpPr>
          <a:xfrm>
            <a:off x="1467096" y="2093238"/>
            <a:ext cx="1444680" cy="397440"/>
            <a:chOff x="1467096" y="2093238"/>
            <a:chExt cx="1444680" cy="39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939044B-64FB-4A1C-8F71-FD650453E7FA}"/>
                    </a:ext>
                  </a:extLst>
                </p14:cNvPr>
                <p14:cNvContentPartPr/>
                <p14:nvPr/>
              </p14:nvContentPartPr>
              <p14:xfrm>
                <a:off x="1467096" y="2164158"/>
                <a:ext cx="261000" cy="2394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939044B-64FB-4A1C-8F71-FD650453E7F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458456" y="2155158"/>
                  <a:ext cx="2786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87C80E8-F30F-53C7-4F47-2DA5449402B3}"/>
                    </a:ext>
                  </a:extLst>
                </p14:cNvPr>
                <p14:cNvContentPartPr/>
                <p14:nvPr/>
              </p14:nvContentPartPr>
              <p14:xfrm>
                <a:off x="1800816" y="2263158"/>
                <a:ext cx="165240" cy="892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87C80E8-F30F-53C7-4F47-2DA5449402B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792176" y="2254518"/>
                  <a:ext cx="1828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21DC7B4C-F126-53A8-7467-CF82F644080E}"/>
                    </a:ext>
                  </a:extLst>
                </p14:cNvPr>
                <p14:cNvContentPartPr/>
                <p14:nvPr/>
              </p14:nvContentPartPr>
              <p14:xfrm>
                <a:off x="2136336" y="2093238"/>
                <a:ext cx="201600" cy="3974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21DC7B4C-F126-53A8-7467-CF82F644080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127696" y="2084238"/>
                  <a:ext cx="21924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BD4933BA-B404-BE89-AE08-2D3E0805AA54}"/>
                    </a:ext>
                  </a:extLst>
                </p14:cNvPr>
                <p14:cNvContentPartPr/>
                <p14:nvPr/>
              </p14:nvContentPartPr>
              <p14:xfrm>
                <a:off x="2473656" y="2211318"/>
                <a:ext cx="171360" cy="1803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BD4933BA-B404-BE89-AE08-2D3E0805AA5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465016" y="2202678"/>
                  <a:ext cx="1890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F6E266F0-82BC-7005-B9DE-8C4F314BD13D}"/>
                    </a:ext>
                  </a:extLst>
                </p14:cNvPr>
                <p14:cNvContentPartPr/>
                <p14:nvPr/>
              </p14:nvContentPartPr>
              <p14:xfrm>
                <a:off x="2709816" y="2197278"/>
                <a:ext cx="201960" cy="1432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F6E266F0-82BC-7005-B9DE-8C4F314BD13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701176" y="2188638"/>
                  <a:ext cx="219600" cy="1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7805DBD1-C4CF-6412-DAED-CFBE2AADCACB}"/>
              </a:ext>
            </a:extLst>
          </p:cNvPr>
          <p:cNvGrpSpPr/>
          <p:nvPr/>
        </p:nvGrpSpPr>
        <p:grpSpPr>
          <a:xfrm>
            <a:off x="1447296" y="2887758"/>
            <a:ext cx="402120" cy="227520"/>
            <a:chOff x="1447296" y="2887758"/>
            <a:chExt cx="402120" cy="22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64F82A4B-560A-8011-CEC8-3292ECF389A3}"/>
                    </a:ext>
                  </a:extLst>
                </p14:cNvPr>
                <p14:cNvContentPartPr/>
                <p14:nvPr/>
              </p14:nvContentPartPr>
              <p14:xfrm>
                <a:off x="1447296" y="2887758"/>
                <a:ext cx="223920" cy="19404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64F82A4B-560A-8011-CEC8-3292ECF389A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438296" y="2879118"/>
                  <a:ext cx="2415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8EB2FFCD-DB95-598D-5F5C-AF9CA3B3784A}"/>
                    </a:ext>
                  </a:extLst>
                </p14:cNvPr>
                <p14:cNvContentPartPr/>
                <p14:nvPr/>
              </p14:nvContentPartPr>
              <p14:xfrm>
                <a:off x="1680576" y="2981718"/>
                <a:ext cx="168840" cy="13356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8EB2FFCD-DB95-598D-5F5C-AF9CA3B3784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671936" y="2972718"/>
                  <a:ext cx="186480" cy="15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21EE99A9-B70D-55F5-598E-7ECAE50F56B8}"/>
                  </a:ext>
                </a:extLst>
              </p14:cNvPr>
              <p14:cNvContentPartPr/>
              <p14:nvPr/>
            </p14:nvContentPartPr>
            <p14:xfrm>
              <a:off x="2095656" y="2933478"/>
              <a:ext cx="218520" cy="20484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21EE99A9-B70D-55F5-598E-7ECAE50F56B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087016" y="2924478"/>
                <a:ext cx="23616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4" name="Group 303">
            <a:extLst>
              <a:ext uri="{FF2B5EF4-FFF2-40B4-BE49-F238E27FC236}">
                <a16:creationId xmlns:a16="http://schemas.microsoft.com/office/drawing/2014/main" id="{57ABBC83-61E5-EDC1-39DC-A1B24FA47308}"/>
              </a:ext>
            </a:extLst>
          </p:cNvPr>
          <p:cNvGrpSpPr/>
          <p:nvPr/>
        </p:nvGrpSpPr>
        <p:grpSpPr>
          <a:xfrm>
            <a:off x="2511816" y="2871198"/>
            <a:ext cx="518040" cy="331560"/>
            <a:chOff x="2511816" y="2871198"/>
            <a:chExt cx="518040" cy="33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8A7AB211-EF49-BB5D-50A5-1EDE4853C58C}"/>
                    </a:ext>
                  </a:extLst>
                </p14:cNvPr>
                <p14:cNvContentPartPr/>
                <p14:nvPr/>
              </p14:nvContentPartPr>
              <p14:xfrm>
                <a:off x="2511816" y="2971998"/>
                <a:ext cx="188640" cy="19296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8A7AB211-EF49-BB5D-50A5-1EDE4853C58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503176" y="2962998"/>
                  <a:ext cx="2062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1E30AA42-52C0-158A-7B1D-A2E840E7B03F}"/>
                    </a:ext>
                  </a:extLst>
                </p14:cNvPr>
                <p14:cNvContentPartPr/>
                <p14:nvPr/>
              </p14:nvContentPartPr>
              <p14:xfrm>
                <a:off x="2535576" y="3005478"/>
                <a:ext cx="97560" cy="15120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1E30AA42-52C0-158A-7B1D-A2E840E7B03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526936" y="2996838"/>
                  <a:ext cx="1152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C76D1EF2-6C31-8791-4BC8-D98D288555B6}"/>
                    </a:ext>
                  </a:extLst>
                </p14:cNvPr>
                <p14:cNvContentPartPr/>
                <p14:nvPr/>
              </p14:nvContentPartPr>
              <p14:xfrm>
                <a:off x="2871096" y="2871198"/>
                <a:ext cx="158760" cy="33156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C76D1EF2-6C31-8791-4BC8-D98D288555B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862096" y="2862558"/>
                  <a:ext cx="176400" cy="34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612893DA-0A47-6C32-E1B1-0EF2BD51C000}"/>
              </a:ext>
            </a:extLst>
          </p:cNvPr>
          <p:cNvGrpSpPr/>
          <p:nvPr/>
        </p:nvGrpSpPr>
        <p:grpSpPr>
          <a:xfrm>
            <a:off x="1494816" y="3447198"/>
            <a:ext cx="835560" cy="461160"/>
            <a:chOff x="1494816" y="3447198"/>
            <a:chExt cx="835560" cy="46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2B7D522B-1A62-CB5C-5A0A-F4DE6CEF0678}"/>
                    </a:ext>
                  </a:extLst>
                </p14:cNvPr>
                <p14:cNvContentPartPr/>
                <p14:nvPr/>
              </p14:nvContentPartPr>
              <p14:xfrm>
                <a:off x="1494816" y="3542598"/>
                <a:ext cx="113040" cy="36576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2B7D522B-1A62-CB5C-5A0A-F4DE6CEF067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486176" y="3533598"/>
                  <a:ext cx="13068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BEAD946F-0F2F-E1C9-F7AE-1ADDCBEFEC7B}"/>
                    </a:ext>
                  </a:extLst>
                </p14:cNvPr>
                <p14:cNvContentPartPr/>
                <p14:nvPr/>
              </p14:nvContentPartPr>
              <p14:xfrm>
                <a:off x="1628736" y="3544398"/>
                <a:ext cx="152280" cy="15840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BEAD946F-0F2F-E1C9-F7AE-1ADDCBEFEC7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620096" y="3535398"/>
                  <a:ext cx="1699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F995DB85-76A0-5E92-1DF9-94E6B3B0F9B4}"/>
                    </a:ext>
                  </a:extLst>
                </p14:cNvPr>
                <p14:cNvContentPartPr/>
                <p14:nvPr/>
              </p14:nvContentPartPr>
              <p14:xfrm>
                <a:off x="1819176" y="3595878"/>
                <a:ext cx="148680" cy="18468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F995DB85-76A0-5E92-1DF9-94E6B3B0F9B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810176" y="3586878"/>
                  <a:ext cx="1663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DF4D4E17-653B-39B7-FC51-093205BE3759}"/>
                    </a:ext>
                  </a:extLst>
                </p14:cNvPr>
                <p14:cNvContentPartPr/>
                <p14:nvPr/>
              </p14:nvContentPartPr>
              <p14:xfrm>
                <a:off x="1966416" y="3613878"/>
                <a:ext cx="42840" cy="17856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DF4D4E17-653B-39B7-FC51-093205BE375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957776" y="3605238"/>
                  <a:ext cx="604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BFF47733-57F7-EBC6-0E87-A77851F2FED7}"/>
                    </a:ext>
                  </a:extLst>
                </p14:cNvPr>
                <p14:cNvContentPartPr/>
                <p14:nvPr/>
              </p14:nvContentPartPr>
              <p14:xfrm>
                <a:off x="2045616" y="3524958"/>
                <a:ext cx="15480" cy="3132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BFF47733-57F7-EBC6-0E87-A77851F2FED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036976" y="3515958"/>
                  <a:ext cx="331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8B9F3D7A-A2F0-5ED2-AA34-846649AC621D}"/>
                    </a:ext>
                  </a:extLst>
                </p14:cNvPr>
                <p14:cNvContentPartPr/>
                <p14:nvPr/>
              </p14:nvContentPartPr>
              <p14:xfrm>
                <a:off x="2065416" y="3626118"/>
                <a:ext cx="120240" cy="16092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8B9F3D7A-A2F0-5ED2-AA34-846649AC621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056776" y="3617118"/>
                  <a:ext cx="1378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AF8E8B79-C518-1583-5F8A-98A27A38CC5C}"/>
                    </a:ext>
                  </a:extLst>
                </p14:cNvPr>
                <p14:cNvContentPartPr/>
                <p14:nvPr/>
              </p14:nvContentPartPr>
              <p14:xfrm>
                <a:off x="2239656" y="3447198"/>
                <a:ext cx="90720" cy="42588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AF8E8B79-C518-1583-5F8A-98A27A38CC5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231016" y="3438198"/>
                  <a:ext cx="108360" cy="44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DF2361B2-142A-5615-7266-13C749B1116D}"/>
              </a:ext>
            </a:extLst>
          </p:cNvPr>
          <p:cNvGrpSpPr/>
          <p:nvPr/>
        </p:nvGrpSpPr>
        <p:grpSpPr>
          <a:xfrm>
            <a:off x="2621256" y="3510558"/>
            <a:ext cx="626400" cy="386280"/>
            <a:chOff x="2621256" y="3510558"/>
            <a:chExt cx="626400" cy="38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D21203D0-0221-D34D-DAFF-9EE7DCDE4270}"/>
                    </a:ext>
                  </a:extLst>
                </p14:cNvPr>
                <p14:cNvContentPartPr/>
                <p14:nvPr/>
              </p14:nvContentPartPr>
              <p14:xfrm>
                <a:off x="2621256" y="3510558"/>
                <a:ext cx="148680" cy="32256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D21203D0-0221-D34D-DAFF-9EE7DCDE427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612256" y="3501558"/>
                  <a:ext cx="1663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ACD8942D-D48D-1537-6EE9-710AA25540A8}"/>
                    </a:ext>
                  </a:extLst>
                </p14:cNvPr>
                <p14:cNvContentPartPr/>
                <p14:nvPr/>
              </p14:nvContentPartPr>
              <p14:xfrm>
                <a:off x="2867856" y="3616758"/>
                <a:ext cx="214200" cy="15588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ACD8942D-D48D-1537-6EE9-710AA25540A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858856" y="3608118"/>
                  <a:ext cx="2318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7C18CC28-D6C5-F4D3-C528-4B3C95867362}"/>
                    </a:ext>
                  </a:extLst>
                </p14:cNvPr>
                <p14:cNvContentPartPr/>
                <p14:nvPr/>
              </p14:nvContentPartPr>
              <p14:xfrm>
                <a:off x="3129936" y="3567078"/>
                <a:ext cx="117720" cy="32976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7C18CC28-D6C5-F4D3-C528-4B3C9586736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121296" y="3558078"/>
                  <a:ext cx="135360" cy="34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F1F12718-5025-5CAD-BE6E-3407C3C5D30F}"/>
              </a:ext>
            </a:extLst>
          </p:cNvPr>
          <p:cNvGrpSpPr/>
          <p:nvPr/>
        </p:nvGrpSpPr>
        <p:grpSpPr>
          <a:xfrm>
            <a:off x="306816" y="4302198"/>
            <a:ext cx="1135440" cy="362880"/>
            <a:chOff x="306816" y="4302198"/>
            <a:chExt cx="1135440" cy="36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24C9E13A-D3FD-72EF-0565-9A263DA00080}"/>
                    </a:ext>
                  </a:extLst>
                </p14:cNvPr>
                <p14:cNvContentPartPr/>
                <p14:nvPr/>
              </p14:nvContentPartPr>
              <p14:xfrm>
                <a:off x="306816" y="4503798"/>
                <a:ext cx="195120" cy="14868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24C9E13A-D3FD-72EF-0565-9A263DA0008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98176" y="4495158"/>
                  <a:ext cx="2127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CD44811C-FE9E-F682-6571-7C1047697FAE}"/>
                    </a:ext>
                  </a:extLst>
                </p14:cNvPr>
                <p14:cNvContentPartPr/>
                <p14:nvPr/>
              </p14:nvContentPartPr>
              <p14:xfrm>
                <a:off x="566736" y="4303638"/>
                <a:ext cx="268200" cy="36144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CD44811C-FE9E-F682-6571-7C1047697FA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58096" y="4294638"/>
                  <a:ext cx="2858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8C7ABE9F-C45B-346F-6F44-26A13A754AAA}"/>
                    </a:ext>
                  </a:extLst>
                </p14:cNvPr>
                <p14:cNvContentPartPr/>
                <p14:nvPr/>
              </p14:nvContentPartPr>
              <p14:xfrm>
                <a:off x="775176" y="4306158"/>
                <a:ext cx="200880" cy="27180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8C7ABE9F-C45B-346F-6F44-26A13A754AA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66536" y="4297518"/>
                  <a:ext cx="2185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1AE8A25A-0134-B1B0-AFCD-76912887388E}"/>
                    </a:ext>
                  </a:extLst>
                </p14:cNvPr>
                <p14:cNvContentPartPr/>
                <p14:nvPr/>
              </p14:nvContentPartPr>
              <p14:xfrm>
                <a:off x="1058136" y="4338558"/>
                <a:ext cx="147600" cy="28728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1AE8A25A-0134-B1B0-AFCD-76912887388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49496" y="4329558"/>
                  <a:ext cx="1652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47EA115C-A1BE-42B2-E794-1600201BE9B0}"/>
                    </a:ext>
                  </a:extLst>
                </p14:cNvPr>
                <p14:cNvContentPartPr/>
                <p14:nvPr/>
              </p14:nvContentPartPr>
              <p14:xfrm>
                <a:off x="1285656" y="4302198"/>
                <a:ext cx="156600" cy="28944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47EA115C-A1BE-42B2-E794-1600201BE9B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276656" y="4293558"/>
                  <a:ext cx="174240" cy="30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D4243944-3729-E1E2-357A-09B33B243239}"/>
              </a:ext>
            </a:extLst>
          </p:cNvPr>
          <p:cNvGrpSpPr/>
          <p:nvPr/>
        </p:nvGrpSpPr>
        <p:grpSpPr>
          <a:xfrm>
            <a:off x="412296" y="4878558"/>
            <a:ext cx="1436040" cy="591120"/>
            <a:chOff x="412296" y="4878558"/>
            <a:chExt cx="1436040" cy="59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D90D80D3-A035-DE09-4181-01E903CEE4A6}"/>
                    </a:ext>
                  </a:extLst>
                </p14:cNvPr>
                <p14:cNvContentPartPr/>
                <p14:nvPr/>
              </p14:nvContentPartPr>
              <p14:xfrm>
                <a:off x="412296" y="5105358"/>
                <a:ext cx="64800" cy="26316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D90D80D3-A035-DE09-4181-01E903CEE4A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03296" y="5096358"/>
                  <a:ext cx="824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D2A700A1-C0F2-9F2F-AF61-89666478566B}"/>
                    </a:ext>
                  </a:extLst>
                </p14:cNvPr>
                <p14:cNvContentPartPr/>
                <p14:nvPr/>
              </p14:nvContentPartPr>
              <p14:xfrm>
                <a:off x="514536" y="5075118"/>
                <a:ext cx="136440" cy="19800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D2A700A1-C0F2-9F2F-AF61-89666478566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05536" y="5066118"/>
                  <a:ext cx="1540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FC7E930D-2FF0-95D1-2D36-9ADC5E992056}"/>
                    </a:ext>
                  </a:extLst>
                </p14:cNvPr>
                <p14:cNvContentPartPr/>
                <p14:nvPr/>
              </p14:nvContentPartPr>
              <p14:xfrm>
                <a:off x="640896" y="5126598"/>
                <a:ext cx="136440" cy="17496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FC7E930D-2FF0-95D1-2D36-9ADC5E99205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32256" y="5117958"/>
                  <a:ext cx="1540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A07E1EF6-F519-43B4-3AE8-43765AED59B0}"/>
                    </a:ext>
                  </a:extLst>
                </p14:cNvPr>
                <p14:cNvContentPartPr/>
                <p14:nvPr/>
              </p14:nvContentPartPr>
              <p14:xfrm>
                <a:off x="800376" y="5092038"/>
                <a:ext cx="111960" cy="21960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A07E1EF6-F519-43B4-3AE8-43765AED59B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91736" y="5083038"/>
                  <a:ext cx="1296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65B107B0-6302-C52C-05AD-5A8220C4B9CD}"/>
                    </a:ext>
                  </a:extLst>
                </p14:cNvPr>
                <p14:cNvContentPartPr/>
                <p14:nvPr/>
              </p14:nvContentPartPr>
              <p14:xfrm>
                <a:off x="920976" y="5164398"/>
                <a:ext cx="73440" cy="14256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65B107B0-6302-C52C-05AD-5A8220C4B9C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12336" y="5155758"/>
                  <a:ext cx="910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35CF811B-A357-E35A-8D13-4D6DD2213C74}"/>
                    </a:ext>
                  </a:extLst>
                </p14:cNvPr>
                <p14:cNvContentPartPr/>
                <p14:nvPr/>
              </p14:nvContentPartPr>
              <p14:xfrm>
                <a:off x="1048776" y="4878558"/>
                <a:ext cx="136440" cy="48780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35CF811B-A357-E35A-8D13-4D6DD2213C7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39776" y="4869558"/>
                  <a:ext cx="15408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1A3EE3FA-95B6-05E3-FF4A-3DBAF799CDB2}"/>
                    </a:ext>
                  </a:extLst>
                </p14:cNvPr>
                <p14:cNvContentPartPr/>
                <p14:nvPr/>
              </p14:nvContentPartPr>
              <p14:xfrm>
                <a:off x="1049496" y="5136678"/>
                <a:ext cx="80280" cy="1152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1A3EE3FA-95B6-05E3-FF4A-3DBAF799CDB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40496" y="5127678"/>
                  <a:ext cx="979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267B1FFC-4823-8DFB-1D55-B9304B7C15B4}"/>
                    </a:ext>
                  </a:extLst>
                </p14:cNvPr>
                <p14:cNvContentPartPr/>
                <p14:nvPr/>
              </p14:nvContentPartPr>
              <p14:xfrm>
                <a:off x="1266936" y="5118678"/>
                <a:ext cx="160560" cy="33480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267B1FFC-4823-8DFB-1D55-B9304B7C15B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258296" y="5109678"/>
                  <a:ext cx="1782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0029C84B-43E3-F9A0-7722-18747395A7A3}"/>
                    </a:ext>
                  </a:extLst>
                </p14:cNvPr>
                <p14:cNvContentPartPr/>
                <p14:nvPr/>
              </p14:nvContentPartPr>
              <p14:xfrm>
                <a:off x="1472856" y="5225598"/>
                <a:ext cx="222120" cy="16956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0029C84B-43E3-F9A0-7722-18747395A7A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463856" y="5216958"/>
                  <a:ext cx="2397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C6F7F6F1-48FB-4637-74E5-0657D2244AC4}"/>
                    </a:ext>
                  </a:extLst>
                </p14:cNvPr>
                <p14:cNvContentPartPr/>
                <p14:nvPr/>
              </p14:nvContentPartPr>
              <p14:xfrm>
                <a:off x="1724856" y="5113998"/>
                <a:ext cx="123480" cy="35568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C6F7F6F1-48FB-4637-74E5-0657D2244AC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716216" y="5105358"/>
                  <a:ext cx="141120" cy="37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213C3959-7698-705D-E103-04E58155EBA5}"/>
              </a:ext>
            </a:extLst>
          </p:cNvPr>
          <p:cNvGrpSpPr/>
          <p:nvPr/>
        </p:nvGrpSpPr>
        <p:grpSpPr>
          <a:xfrm>
            <a:off x="1694616" y="4293198"/>
            <a:ext cx="497160" cy="300240"/>
            <a:chOff x="1694616" y="4293198"/>
            <a:chExt cx="497160" cy="30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DDC81865-469B-1DA0-05EF-4D86AD191E9E}"/>
                    </a:ext>
                  </a:extLst>
                </p14:cNvPr>
                <p14:cNvContentPartPr/>
                <p14:nvPr/>
              </p14:nvContentPartPr>
              <p14:xfrm>
                <a:off x="1694616" y="4402998"/>
                <a:ext cx="294480" cy="6300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DDC81865-469B-1DA0-05EF-4D86AD191E9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685616" y="4393998"/>
                  <a:ext cx="3121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D301624F-E33E-6010-98BD-D082A8C0AE38}"/>
                    </a:ext>
                  </a:extLst>
                </p14:cNvPr>
                <p14:cNvContentPartPr/>
                <p14:nvPr/>
              </p14:nvContentPartPr>
              <p14:xfrm>
                <a:off x="2074416" y="4293198"/>
                <a:ext cx="117360" cy="30024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D301624F-E33E-6010-98BD-D082A8C0AE3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065416" y="4284198"/>
                  <a:ext cx="135000" cy="31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42CBCAE-C4A6-2B87-0F06-E153AE543987}"/>
              </a:ext>
            </a:extLst>
          </p:cNvPr>
          <p:cNvGrpSpPr/>
          <p:nvPr/>
        </p:nvGrpSpPr>
        <p:grpSpPr>
          <a:xfrm>
            <a:off x="2409216" y="4253598"/>
            <a:ext cx="888840" cy="470160"/>
            <a:chOff x="2409216" y="4253598"/>
            <a:chExt cx="888840" cy="47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2AC8441C-DFE4-5936-3DF2-D304866DF309}"/>
                    </a:ext>
                  </a:extLst>
                </p14:cNvPr>
                <p14:cNvContentPartPr/>
                <p14:nvPr/>
              </p14:nvContentPartPr>
              <p14:xfrm>
                <a:off x="2409216" y="4322358"/>
                <a:ext cx="54000" cy="25308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2AC8441C-DFE4-5936-3DF2-D304866DF30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400216" y="4313718"/>
                  <a:ext cx="716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20DCFD84-E60C-522C-D0C2-97AB615D28EA}"/>
                    </a:ext>
                  </a:extLst>
                </p14:cNvPr>
                <p14:cNvContentPartPr/>
                <p14:nvPr/>
              </p14:nvContentPartPr>
              <p14:xfrm>
                <a:off x="2511456" y="4253598"/>
                <a:ext cx="216720" cy="47016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20DCFD84-E60C-522C-D0C2-97AB615D28E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502816" y="4244598"/>
                  <a:ext cx="23436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359EE0AB-5545-9C04-4BC7-6C29BD894003}"/>
                    </a:ext>
                  </a:extLst>
                </p14:cNvPr>
                <p14:cNvContentPartPr/>
                <p14:nvPr/>
              </p14:nvContentPartPr>
              <p14:xfrm>
                <a:off x="2791536" y="4449798"/>
                <a:ext cx="202680" cy="13680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359EE0AB-5545-9C04-4BC7-6C29BD89400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782536" y="4441158"/>
                  <a:ext cx="2203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DCC28B75-590A-1024-F0C8-A7162CD4D61A}"/>
                    </a:ext>
                  </a:extLst>
                </p14:cNvPr>
                <p14:cNvContentPartPr/>
                <p14:nvPr/>
              </p14:nvContentPartPr>
              <p14:xfrm>
                <a:off x="3036696" y="4504518"/>
                <a:ext cx="261360" cy="11484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DCC28B75-590A-1024-F0C8-A7162CD4D61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027696" y="4495518"/>
                  <a:ext cx="279000" cy="13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9B4A1043-FB4A-A093-A171-D90B927A98EB}"/>
                  </a:ext>
                </a:extLst>
              </p14:cNvPr>
              <p14:cNvContentPartPr/>
              <p14:nvPr/>
            </p14:nvContentPartPr>
            <p14:xfrm>
              <a:off x="1166856" y="597798"/>
              <a:ext cx="448200" cy="212040"/>
            </p14:xfrm>
          </p:contentPart>
        </mc:Choice>
        <mc:Fallback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9B4A1043-FB4A-A093-A171-D90B927A98EB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157856" y="588798"/>
                <a:ext cx="465840" cy="22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1" name="Group 340">
            <a:extLst>
              <a:ext uri="{FF2B5EF4-FFF2-40B4-BE49-F238E27FC236}">
                <a16:creationId xmlns:a16="http://schemas.microsoft.com/office/drawing/2014/main" id="{C9036472-1017-E262-FFEC-142F6B9B4724}"/>
              </a:ext>
            </a:extLst>
          </p:cNvPr>
          <p:cNvGrpSpPr/>
          <p:nvPr/>
        </p:nvGrpSpPr>
        <p:grpSpPr>
          <a:xfrm>
            <a:off x="1935456" y="535878"/>
            <a:ext cx="731880" cy="342360"/>
            <a:chOff x="1935456" y="535878"/>
            <a:chExt cx="731880" cy="34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3AE80D82-DABC-544A-4A0F-8989C958B853}"/>
                    </a:ext>
                  </a:extLst>
                </p14:cNvPr>
                <p14:cNvContentPartPr/>
                <p14:nvPr/>
              </p14:nvContentPartPr>
              <p14:xfrm>
                <a:off x="2060016" y="535878"/>
                <a:ext cx="94320" cy="34236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3AE80D82-DABC-544A-4A0F-8989C958B85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051016" y="527238"/>
                  <a:ext cx="1119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77B3E4DB-1744-8EF6-930C-5A49A94F781E}"/>
                    </a:ext>
                  </a:extLst>
                </p14:cNvPr>
                <p14:cNvContentPartPr/>
                <p14:nvPr/>
              </p14:nvContentPartPr>
              <p14:xfrm>
                <a:off x="1935456" y="575838"/>
                <a:ext cx="273960" cy="12456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77B3E4DB-1744-8EF6-930C-5A49A94F781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926456" y="566838"/>
                  <a:ext cx="2916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437FCCF4-89EB-C175-F56B-0DE99CEF439B}"/>
                    </a:ext>
                  </a:extLst>
                </p14:cNvPr>
                <p14:cNvContentPartPr/>
                <p14:nvPr/>
              </p14:nvContentPartPr>
              <p14:xfrm>
                <a:off x="2309496" y="634878"/>
                <a:ext cx="174600" cy="14292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437FCCF4-89EB-C175-F56B-0DE99CEF439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300856" y="626238"/>
                  <a:ext cx="1922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E6566412-929E-2360-AA54-2E91396E38F6}"/>
                    </a:ext>
                  </a:extLst>
                </p14:cNvPr>
                <p14:cNvContentPartPr/>
                <p14:nvPr/>
              </p14:nvContentPartPr>
              <p14:xfrm>
                <a:off x="2515776" y="650358"/>
                <a:ext cx="151560" cy="12240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E6566412-929E-2360-AA54-2E91396E38F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506776" y="641358"/>
                  <a:ext cx="169200" cy="14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9B87AC55-2E96-64F7-DD81-D3F435843218}"/>
              </a:ext>
            </a:extLst>
          </p:cNvPr>
          <p:cNvGrpSpPr/>
          <p:nvPr/>
        </p:nvGrpSpPr>
        <p:grpSpPr>
          <a:xfrm>
            <a:off x="2975496" y="634518"/>
            <a:ext cx="313200" cy="111600"/>
            <a:chOff x="2975496" y="634518"/>
            <a:chExt cx="313200" cy="11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B83B343D-BBD6-500D-3A38-E3F2E3170521}"/>
                    </a:ext>
                  </a:extLst>
                </p14:cNvPr>
                <p14:cNvContentPartPr/>
                <p14:nvPr/>
              </p14:nvContentPartPr>
              <p14:xfrm>
                <a:off x="2975496" y="700758"/>
                <a:ext cx="198000" cy="2808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B83B343D-BBD6-500D-3A38-E3F2E317052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966496" y="691758"/>
                  <a:ext cx="2156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1B21F65F-BA7D-3AF9-BC48-0FD60573200C}"/>
                    </a:ext>
                  </a:extLst>
                </p14:cNvPr>
                <p14:cNvContentPartPr/>
                <p14:nvPr/>
              </p14:nvContentPartPr>
              <p14:xfrm>
                <a:off x="3243336" y="634518"/>
                <a:ext cx="45360" cy="11160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1B21F65F-BA7D-3AF9-BC48-0FD60573200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234696" y="625518"/>
                  <a:ext cx="6300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045CC68D-EA37-C7CE-3655-01FEC12CBB15}"/>
              </a:ext>
            </a:extLst>
          </p:cNvPr>
          <p:cNvGrpSpPr/>
          <p:nvPr/>
        </p:nvGrpSpPr>
        <p:grpSpPr>
          <a:xfrm>
            <a:off x="3498216" y="371718"/>
            <a:ext cx="1164600" cy="671400"/>
            <a:chOff x="3498216" y="371718"/>
            <a:chExt cx="1164600" cy="67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EB7FB186-FD60-4F63-27BA-1A7ED1D3D7C2}"/>
                    </a:ext>
                  </a:extLst>
                </p14:cNvPr>
                <p14:cNvContentPartPr/>
                <p14:nvPr/>
              </p14:nvContentPartPr>
              <p14:xfrm>
                <a:off x="3498216" y="603198"/>
                <a:ext cx="161280" cy="43992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EB7FB186-FD60-4F63-27BA-1A7ED1D3D7C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489216" y="594558"/>
                  <a:ext cx="1789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46A6C966-4968-0DD4-3AF0-2A496666B84D}"/>
                    </a:ext>
                  </a:extLst>
                </p14:cNvPr>
                <p14:cNvContentPartPr/>
                <p14:nvPr/>
              </p14:nvContentPartPr>
              <p14:xfrm>
                <a:off x="3766776" y="410598"/>
                <a:ext cx="41400" cy="30996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46A6C966-4968-0DD4-3AF0-2A496666B84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757776" y="401598"/>
                  <a:ext cx="5904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F6FCFB14-0906-1681-B3EF-5A1B2FF0C1EB}"/>
                    </a:ext>
                  </a:extLst>
                </p14:cNvPr>
                <p14:cNvContentPartPr/>
                <p14:nvPr/>
              </p14:nvContentPartPr>
              <p14:xfrm>
                <a:off x="3878376" y="586278"/>
                <a:ext cx="137160" cy="14508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F6FCFB14-0906-1681-B3EF-5A1B2FF0C1E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869376" y="577278"/>
                  <a:ext cx="1548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4BE6F5F1-4A8F-BDBD-72CE-E0D9C57D6DF3}"/>
                    </a:ext>
                  </a:extLst>
                </p14:cNvPr>
                <p14:cNvContentPartPr/>
                <p14:nvPr/>
              </p14:nvContentPartPr>
              <p14:xfrm>
                <a:off x="4092576" y="371718"/>
                <a:ext cx="142560" cy="38844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4BE6F5F1-4A8F-BDBD-72CE-E0D9C57D6DF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083576" y="363078"/>
                  <a:ext cx="16020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A5BA0E64-20CD-D268-494A-92F604D9165E}"/>
                    </a:ext>
                  </a:extLst>
                </p14:cNvPr>
                <p14:cNvContentPartPr/>
                <p14:nvPr/>
              </p14:nvContentPartPr>
              <p14:xfrm>
                <a:off x="4321896" y="599598"/>
                <a:ext cx="198720" cy="12960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A5BA0E64-20CD-D268-494A-92F604D9165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312896" y="590598"/>
                  <a:ext cx="2163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3F888E77-3CC8-3CEB-3CD0-F524C0A8EE0A}"/>
                    </a:ext>
                  </a:extLst>
                </p14:cNvPr>
                <p14:cNvContentPartPr/>
                <p14:nvPr/>
              </p14:nvContentPartPr>
              <p14:xfrm>
                <a:off x="4613136" y="471798"/>
                <a:ext cx="49680" cy="29016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3F888E77-3CC8-3CEB-3CD0-F524C0A8EE0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604136" y="462798"/>
                  <a:ext cx="67320" cy="30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698A0770-8EAA-90D7-AF36-FBD3894F389C}"/>
              </a:ext>
            </a:extLst>
          </p:cNvPr>
          <p:cNvGrpSpPr/>
          <p:nvPr/>
        </p:nvGrpSpPr>
        <p:grpSpPr>
          <a:xfrm>
            <a:off x="3024456" y="2137518"/>
            <a:ext cx="484200" cy="214200"/>
            <a:chOff x="3024456" y="2137518"/>
            <a:chExt cx="484200" cy="21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374FFD6B-668E-63E2-9A53-E8A346B7D6E0}"/>
                    </a:ext>
                  </a:extLst>
                </p14:cNvPr>
                <p14:cNvContentPartPr/>
                <p14:nvPr/>
              </p14:nvContentPartPr>
              <p14:xfrm>
                <a:off x="3024456" y="2259918"/>
                <a:ext cx="418680" cy="3240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374FFD6B-668E-63E2-9A53-E8A346B7D6E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015816" y="2251278"/>
                  <a:ext cx="4363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8CC5190F-474B-5B01-0EB9-B35241CD7CA6}"/>
                    </a:ext>
                  </a:extLst>
                </p14:cNvPr>
                <p14:cNvContentPartPr/>
                <p14:nvPr/>
              </p14:nvContentPartPr>
              <p14:xfrm>
                <a:off x="3461496" y="2137518"/>
                <a:ext cx="47160" cy="21420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8CC5190F-474B-5B01-0EB9-B35241CD7CA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452496" y="2128518"/>
                  <a:ext cx="64800" cy="23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359E4140-6014-C1A7-4FA3-F0319727331D}"/>
              </a:ext>
            </a:extLst>
          </p:cNvPr>
          <p:cNvGrpSpPr/>
          <p:nvPr/>
        </p:nvGrpSpPr>
        <p:grpSpPr>
          <a:xfrm>
            <a:off x="3799176" y="1802358"/>
            <a:ext cx="947520" cy="508680"/>
            <a:chOff x="3799176" y="1802358"/>
            <a:chExt cx="947520" cy="50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434AB1C1-CD1D-1008-78A9-45E0EF17E50A}"/>
                    </a:ext>
                  </a:extLst>
                </p14:cNvPr>
                <p14:cNvContentPartPr/>
                <p14:nvPr/>
              </p14:nvContentPartPr>
              <p14:xfrm>
                <a:off x="3799176" y="1989918"/>
                <a:ext cx="29160" cy="29124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434AB1C1-CD1D-1008-78A9-45E0EF17E50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790176" y="1980918"/>
                  <a:ext cx="4680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A1105431-02B5-7D8E-D297-156FED5B0914}"/>
                    </a:ext>
                  </a:extLst>
                </p14:cNvPr>
                <p14:cNvContentPartPr/>
                <p14:nvPr/>
              </p14:nvContentPartPr>
              <p14:xfrm>
                <a:off x="3920136" y="2127798"/>
                <a:ext cx="153360" cy="11736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A1105431-02B5-7D8E-D297-156FED5B091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911496" y="2119158"/>
                  <a:ext cx="1710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13B5C402-FDEB-91F7-6091-D43796E71A76}"/>
                    </a:ext>
                  </a:extLst>
                </p14:cNvPr>
                <p14:cNvContentPartPr/>
                <p14:nvPr/>
              </p14:nvContentPartPr>
              <p14:xfrm>
                <a:off x="4172136" y="2082438"/>
                <a:ext cx="89280" cy="20520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13B5C402-FDEB-91F7-6091-D43796E71A7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163496" y="2073798"/>
                  <a:ext cx="1069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007839C1-A81D-4229-C6F3-567B79D2661D}"/>
                    </a:ext>
                  </a:extLst>
                </p14:cNvPr>
                <p14:cNvContentPartPr/>
                <p14:nvPr/>
              </p14:nvContentPartPr>
              <p14:xfrm>
                <a:off x="4352136" y="2073438"/>
                <a:ext cx="255600" cy="15156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007839C1-A81D-4229-C6F3-567B79D2661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343136" y="2064798"/>
                  <a:ext cx="2732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35B4A549-75BC-B838-1AC1-B7C7926D86E9}"/>
                    </a:ext>
                  </a:extLst>
                </p14:cNvPr>
                <p14:cNvContentPartPr/>
                <p14:nvPr/>
              </p14:nvContentPartPr>
              <p14:xfrm>
                <a:off x="4621056" y="1802358"/>
                <a:ext cx="125640" cy="50868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35B4A549-75BC-B838-1AC1-B7C7926D86E9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612056" y="1793358"/>
                  <a:ext cx="143280" cy="52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F7A956B5-027D-5E2B-7DC8-D48CA27DD1B0}"/>
              </a:ext>
            </a:extLst>
          </p:cNvPr>
          <p:cNvGrpSpPr/>
          <p:nvPr/>
        </p:nvGrpSpPr>
        <p:grpSpPr>
          <a:xfrm>
            <a:off x="2207616" y="5351598"/>
            <a:ext cx="479520" cy="228240"/>
            <a:chOff x="2207616" y="5351598"/>
            <a:chExt cx="479520" cy="22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93F8AC7A-A95C-D9EA-D8C9-18C2E010DB31}"/>
                    </a:ext>
                  </a:extLst>
                </p14:cNvPr>
                <p14:cNvContentPartPr/>
                <p14:nvPr/>
              </p14:nvContentPartPr>
              <p14:xfrm>
                <a:off x="2207616" y="5446998"/>
                <a:ext cx="354240" cy="5796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93F8AC7A-A95C-D9EA-D8C9-18C2E010DB3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198976" y="5437998"/>
                  <a:ext cx="3718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62864030-2A8E-07BF-3A87-E055ED47B3CD}"/>
                    </a:ext>
                  </a:extLst>
                </p14:cNvPr>
                <p14:cNvContentPartPr/>
                <p14:nvPr/>
              </p14:nvContentPartPr>
              <p14:xfrm>
                <a:off x="2569776" y="5351598"/>
                <a:ext cx="117360" cy="22824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62864030-2A8E-07BF-3A87-E055ED47B3C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560776" y="5342598"/>
                  <a:ext cx="135000" cy="24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6A4672C0-AE1A-C1E3-DD05-85C774370F32}"/>
              </a:ext>
            </a:extLst>
          </p:cNvPr>
          <p:cNvGrpSpPr/>
          <p:nvPr/>
        </p:nvGrpSpPr>
        <p:grpSpPr>
          <a:xfrm>
            <a:off x="3036696" y="5072598"/>
            <a:ext cx="259560" cy="488160"/>
            <a:chOff x="3036696" y="5072598"/>
            <a:chExt cx="259560" cy="48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93C0BEDB-F2CF-93B4-B593-3A778EFBD321}"/>
                    </a:ext>
                  </a:extLst>
                </p14:cNvPr>
                <p14:cNvContentPartPr/>
                <p14:nvPr/>
              </p14:nvContentPartPr>
              <p14:xfrm>
                <a:off x="3183936" y="5191038"/>
                <a:ext cx="112320" cy="36972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93C0BEDB-F2CF-93B4-B593-3A778EFBD32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175296" y="5182398"/>
                  <a:ext cx="12996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E0CF9106-B572-86D4-3CB0-17CDBD47C16C}"/>
                    </a:ext>
                  </a:extLst>
                </p14:cNvPr>
                <p14:cNvContentPartPr/>
                <p14:nvPr/>
              </p14:nvContentPartPr>
              <p14:xfrm>
                <a:off x="3036696" y="5072598"/>
                <a:ext cx="224640" cy="36288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E0CF9106-B572-86D4-3CB0-17CDBD47C16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027696" y="5063958"/>
                  <a:ext cx="242280" cy="38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78070708-81FF-F4A1-DBD0-97D1B5591938}"/>
              </a:ext>
            </a:extLst>
          </p:cNvPr>
          <p:cNvGrpSpPr/>
          <p:nvPr/>
        </p:nvGrpSpPr>
        <p:grpSpPr>
          <a:xfrm>
            <a:off x="3505416" y="5338998"/>
            <a:ext cx="513360" cy="134280"/>
            <a:chOff x="3505416" y="5338998"/>
            <a:chExt cx="513360" cy="13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F4D14D47-2B4C-B205-A4F2-9262F5115809}"/>
                    </a:ext>
                  </a:extLst>
                </p14:cNvPr>
                <p14:cNvContentPartPr/>
                <p14:nvPr/>
              </p14:nvContentPartPr>
              <p14:xfrm>
                <a:off x="3505416" y="5345838"/>
                <a:ext cx="229320" cy="12060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F4D14D47-2B4C-B205-A4F2-9262F511580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496416" y="5337198"/>
                  <a:ext cx="2469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7AADAC1F-2CAD-B52E-FC3C-450311A3720D}"/>
                    </a:ext>
                  </a:extLst>
                </p14:cNvPr>
                <p14:cNvContentPartPr/>
                <p14:nvPr/>
              </p14:nvContentPartPr>
              <p14:xfrm>
                <a:off x="3821136" y="5338998"/>
                <a:ext cx="197640" cy="13428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7AADAC1F-2CAD-B52E-FC3C-450311A3720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812496" y="5329998"/>
                  <a:ext cx="21528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1D818706-5BE6-638F-9FAA-BCED139DE7CE}"/>
                  </a:ext>
                </a:extLst>
              </p14:cNvPr>
              <p14:cNvContentPartPr/>
              <p14:nvPr/>
            </p14:nvContentPartPr>
            <p14:xfrm>
              <a:off x="4529616" y="2994678"/>
              <a:ext cx="360" cy="360"/>
            </p14:xfrm>
          </p:contentPart>
        </mc:Choice>
        <mc:Fallback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1D818706-5BE6-638F-9FAA-BCED139DE7CE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4520976" y="2985678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4" name="Group 373">
            <a:extLst>
              <a:ext uri="{FF2B5EF4-FFF2-40B4-BE49-F238E27FC236}">
                <a16:creationId xmlns:a16="http://schemas.microsoft.com/office/drawing/2014/main" id="{9C5A233F-1F9E-C347-D8F0-356A7911E908}"/>
              </a:ext>
            </a:extLst>
          </p:cNvPr>
          <p:cNvGrpSpPr/>
          <p:nvPr/>
        </p:nvGrpSpPr>
        <p:grpSpPr>
          <a:xfrm>
            <a:off x="4997616" y="1469718"/>
            <a:ext cx="600480" cy="324720"/>
            <a:chOff x="4997616" y="1469718"/>
            <a:chExt cx="600480" cy="32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AC3B6381-53A1-25D8-2A45-2504DD5328DA}"/>
                    </a:ext>
                  </a:extLst>
                </p14:cNvPr>
                <p14:cNvContentPartPr/>
                <p14:nvPr/>
              </p14:nvContentPartPr>
              <p14:xfrm>
                <a:off x="4997616" y="1567998"/>
                <a:ext cx="375120" cy="5292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AC3B6381-53A1-25D8-2A45-2504DD5328D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988616" y="1558998"/>
                  <a:ext cx="3927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8DE4E3EE-5BE4-D355-B478-ECF84B7654E3}"/>
                    </a:ext>
                  </a:extLst>
                </p14:cNvPr>
                <p14:cNvContentPartPr/>
                <p14:nvPr/>
              </p14:nvContentPartPr>
              <p14:xfrm>
                <a:off x="5132976" y="1660878"/>
                <a:ext cx="178560" cy="5544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8DE4E3EE-5BE4-D355-B478-ECF84B7654E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124336" y="1651878"/>
                  <a:ext cx="1962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EDFC4B63-A7EC-2E5D-ACAC-B2BA6AE69DEB}"/>
                    </a:ext>
                  </a:extLst>
                </p14:cNvPr>
                <p14:cNvContentPartPr/>
                <p14:nvPr/>
              </p14:nvContentPartPr>
              <p14:xfrm>
                <a:off x="5438976" y="1469718"/>
                <a:ext cx="159120" cy="32472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EDFC4B63-A7EC-2E5D-ACAC-B2BA6AE69DEB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429976" y="1460718"/>
                  <a:ext cx="176760" cy="34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10B5A3F6-74CB-2B9F-B57E-DFB946B13527}"/>
              </a:ext>
            </a:extLst>
          </p:cNvPr>
          <p:cNvGrpSpPr/>
          <p:nvPr/>
        </p:nvGrpSpPr>
        <p:grpSpPr>
          <a:xfrm>
            <a:off x="6251496" y="1010718"/>
            <a:ext cx="558720" cy="203760"/>
            <a:chOff x="6251496" y="1010718"/>
            <a:chExt cx="558720" cy="20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12D272A3-216B-CF16-D720-05DCBEA5F13A}"/>
                    </a:ext>
                  </a:extLst>
                </p14:cNvPr>
                <p14:cNvContentPartPr/>
                <p14:nvPr/>
              </p14:nvContentPartPr>
              <p14:xfrm>
                <a:off x="6251496" y="1010718"/>
                <a:ext cx="302760" cy="20376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12D272A3-216B-CF16-D720-05DCBEA5F13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242496" y="1002078"/>
                  <a:ext cx="3204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F93AE359-DD7E-147A-F201-85BA5A732B05}"/>
                    </a:ext>
                  </a:extLst>
                </p14:cNvPr>
                <p14:cNvContentPartPr/>
                <p14:nvPr/>
              </p14:nvContentPartPr>
              <p14:xfrm>
                <a:off x="6656496" y="1033038"/>
                <a:ext cx="153720" cy="4392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F93AE359-DD7E-147A-F201-85BA5A732B0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647496" y="1024038"/>
                  <a:ext cx="1713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B0EBD486-0196-D6B4-20C0-E529BD9BB269}"/>
                    </a:ext>
                  </a:extLst>
                </p14:cNvPr>
                <p14:cNvContentPartPr/>
                <p14:nvPr/>
              </p14:nvContentPartPr>
              <p14:xfrm>
                <a:off x="6647136" y="1161558"/>
                <a:ext cx="119880" cy="3600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B0EBD486-0196-D6B4-20C0-E529BD9BB269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638136" y="1152558"/>
                  <a:ext cx="13752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DE7B3B57-A258-9C1F-2497-AAAE65DCCAB6}"/>
              </a:ext>
            </a:extLst>
          </p:cNvPr>
          <p:cNvGrpSpPr/>
          <p:nvPr/>
        </p:nvGrpSpPr>
        <p:grpSpPr>
          <a:xfrm>
            <a:off x="7101816" y="807678"/>
            <a:ext cx="769680" cy="331200"/>
            <a:chOff x="7101816" y="807678"/>
            <a:chExt cx="769680" cy="33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D6662D1F-5109-F97C-EA2C-B2496D759339}"/>
                    </a:ext>
                  </a:extLst>
                </p14:cNvPr>
                <p14:cNvContentPartPr/>
                <p14:nvPr/>
              </p14:nvContentPartPr>
              <p14:xfrm>
                <a:off x="7178136" y="846198"/>
                <a:ext cx="151560" cy="29268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D6662D1F-5109-F97C-EA2C-B2496D759339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169136" y="837558"/>
                  <a:ext cx="1692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C4ACAA0B-BA47-8AD9-DB12-843D80C2F3CE}"/>
                    </a:ext>
                  </a:extLst>
                </p14:cNvPr>
                <p14:cNvContentPartPr/>
                <p14:nvPr/>
              </p14:nvContentPartPr>
              <p14:xfrm>
                <a:off x="7101816" y="807678"/>
                <a:ext cx="175320" cy="18288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C4ACAA0B-BA47-8AD9-DB12-843D80C2F3CE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093176" y="798678"/>
                  <a:ext cx="1929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B83C64D9-4195-0E32-85B3-10C86A4B591E}"/>
                    </a:ext>
                  </a:extLst>
                </p14:cNvPr>
                <p14:cNvContentPartPr/>
                <p14:nvPr/>
              </p14:nvContentPartPr>
              <p14:xfrm>
                <a:off x="7439496" y="962838"/>
                <a:ext cx="178560" cy="11592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B83C64D9-4195-0E32-85B3-10C86A4B591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430856" y="954198"/>
                  <a:ext cx="1962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39DAF543-902A-A990-00A5-8FA8E4C01A3A}"/>
                    </a:ext>
                  </a:extLst>
                </p14:cNvPr>
                <p14:cNvContentPartPr/>
                <p14:nvPr/>
              </p14:nvContentPartPr>
              <p14:xfrm>
                <a:off x="7714536" y="982278"/>
                <a:ext cx="156960" cy="10692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39DAF543-902A-A990-00A5-8FA8E4C01A3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705896" y="973638"/>
                  <a:ext cx="174600" cy="1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C9362796-9468-1F83-C02F-2582EDD3ECE9}"/>
              </a:ext>
            </a:extLst>
          </p:cNvPr>
          <p:cNvGrpSpPr/>
          <p:nvPr/>
        </p:nvGrpSpPr>
        <p:grpSpPr>
          <a:xfrm>
            <a:off x="6259416" y="1348758"/>
            <a:ext cx="852840" cy="554040"/>
            <a:chOff x="6259416" y="1348758"/>
            <a:chExt cx="852840" cy="55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909514B4-12D8-7088-CD68-2B6A51A0434E}"/>
                    </a:ext>
                  </a:extLst>
                </p14:cNvPr>
                <p14:cNvContentPartPr/>
                <p14:nvPr/>
              </p14:nvContentPartPr>
              <p14:xfrm>
                <a:off x="6259416" y="1426158"/>
                <a:ext cx="268920" cy="40176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909514B4-12D8-7088-CD68-2B6A51A0434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250416" y="1417518"/>
                  <a:ext cx="28656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1AA826A5-AD61-DE84-12CD-FC0D440D397E}"/>
                    </a:ext>
                  </a:extLst>
                </p14:cNvPr>
                <p14:cNvContentPartPr/>
                <p14:nvPr/>
              </p14:nvContentPartPr>
              <p14:xfrm>
                <a:off x="6508176" y="1518318"/>
                <a:ext cx="233640" cy="25128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1AA826A5-AD61-DE84-12CD-FC0D440D397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499176" y="1509318"/>
                  <a:ext cx="2512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04C18C02-EC22-E341-EB82-793CF65D327B}"/>
                    </a:ext>
                  </a:extLst>
                </p14:cNvPr>
                <p14:cNvContentPartPr/>
                <p14:nvPr/>
              </p14:nvContentPartPr>
              <p14:xfrm>
                <a:off x="6830736" y="1348758"/>
                <a:ext cx="281520" cy="55404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04C18C02-EC22-E341-EB82-793CF65D327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822096" y="1339758"/>
                  <a:ext cx="29916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9C920116-4D7A-D32F-C15B-844E6B54726E}"/>
                    </a:ext>
                  </a:extLst>
                </p14:cNvPr>
                <p14:cNvContentPartPr/>
                <p14:nvPr/>
              </p14:nvContentPartPr>
              <p14:xfrm>
                <a:off x="6838656" y="1729998"/>
                <a:ext cx="109080" cy="2880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9C920116-4D7A-D32F-C15B-844E6B54726E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830016" y="1721358"/>
                  <a:ext cx="12672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582219FA-F1CF-E8BC-23CE-31C8F93DEA58}"/>
              </a:ext>
            </a:extLst>
          </p:cNvPr>
          <p:cNvGrpSpPr/>
          <p:nvPr/>
        </p:nvGrpSpPr>
        <p:grpSpPr>
          <a:xfrm>
            <a:off x="7336176" y="1357758"/>
            <a:ext cx="1023120" cy="462600"/>
            <a:chOff x="7336176" y="1357758"/>
            <a:chExt cx="1023120" cy="46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BC3F2502-EC19-0802-4F47-5446E3640D38}"/>
                    </a:ext>
                  </a:extLst>
                </p14:cNvPr>
                <p14:cNvContentPartPr/>
                <p14:nvPr/>
              </p14:nvContentPartPr>
              <p14:xfrm>
                <a:off x="7336176" y="1620918"/>
                <a:ext cx="293400" cy="19944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BC3F2502-EC19-0802-4F47-5446E3640D38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327176" y="1612278"/>
                  <a:ext cx="3110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321303F9-BBFC-2FD0-3507-CDFB1916F3D5}"/>
                    </a:ext>
                  </a:extLst>
                </p14:cNvPr>
                <p14:cNvContentPartPr/>
                <p14:nvPr/>
              </p14:nvContentPartPr>
              <p14:xfrm>
                <a:off x="7631736" y="1400238"/>
                <a:ext cx="230760" cy="40644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321303F9-BBFC-2FD0-3507-CDFB1916F3D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622736" y="1391238"/>
                  <a:ext cx="24840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AC5CD78D-1B0E-E4F3-39A6-B6AA92863B6D}"/>
                    </a:ext>
                  </a:extLst>
                </p14:cNvPr>
                <p14:cNvContentPartPr/>
                <p14:nvPr/>
              </p14:nvContentPartPr>
              <p14:xfrm>
                <a:off x="7831896" y="1368558"/>
                <a:ext cx="357120" cy="43128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AC5CD78D-1B0E-E4F3-39A6-B6AA92863B6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823256" y="1359918"/>
                  <a:ext cx="37476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3C56F62D-F11E-A6B0-61EA-95CABD3432A2}"/>
                    </a:ext>
                  </a:extLst>
                </p14:cNvPr>
                <p14:cNvContentPartPr/>
                <p14:nvPr/>
              </p14:nvContentPartPr>
              <p14:xfrm>
                <a:off x="8222496" y="1357758"/>
                <a:ext cx="136800" cy="42804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3C56F62D-F11E-A6B0-61EA-95CABD3432A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213496" y="1348758"/>
                  <a:ext cx="154440" cy="44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6727DA3D-4DB2-902D-8807-479B9BE6A9DE}"/>
              </a:ext>
            </a:extLst>
          </p:cNvPr>
          <p:cNvGrpSpPr/>
          <p:nvPr/>
        </p:nvGrpSpPr>
        <p:grpSpPr>
          <a:xfrm>
            <a:off x="8568096" y="1439118"/>
            <a:ext cx="312840" cy="367560"/>
            <a:chOff x="8568096" y="1439118"/>
            <a:chExt cx="312840" cy="36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B7FEDD1A-C4D5-D29E-84EF-1A651772EFF0}"/>
                    </a:ext>
                  </a:extLst>
                </p14:cNvPr>
                <p14:cNvContentPartPr/>
                <p14:nvPr/>
              </p14:nvContentPartPr>
              <p14:xfrm>
                <a:off x="8568096" y="1439118"/>
                <a:ext cx="134280" cy="36756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B7FEDD1A-C4D5-D29E-84EF-1A651772EFF0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559456" y="1430118"/>
                  <a:ext cx="15192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5836A46D-B243-069C-B63F-DF2D92C151D5}"/>
                    </a:ext>
                  </a:extLst>
                </p14:cNvPr>
                <p14:cNvContentPartPr/>
                <p14:nvPr/>
              </p14:nvContentPartPr>
              <p14:xfrm>
                <a:off x="8821176" y="1584558"/>
                <a:ext cx="59760" cy="16992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5836A46D-B243-069C-B63F-DF2D92C151D5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812176" y="1575558"/>
                  <a:ext cx="77400" cy="18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898AA06F-FE6B-91E7-FD4D-35F253869A97}"/>
              </a:ext>
            </a:extLst>
          </p:cNvPr>
          <p:cNvGrpSpPr/>
          <p:nvPr/>
        </p:nvGrpSpPr>
        <p:grpSpPr>
          <a:xfrm>
            <a:off x="6758016" y="2168118"/>
            <a:ext cx="1496520" cy="599760"/>
            <a:chOff x="6758016" y="2168118"/>
            <a:chExt cx="1496520" cy="59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68B124A4-45BA-A24F-BDF5-42703B1358C9}"/>
                    </a:ext>
                  </a:extLst>
                </p14:cNvPr>
                <p14:cNvContentPartPr/>
                <p14:nvPr/>
              </p14:nvContentPartPr>
              <p14:xfrm>
                <a:off x="6758016" y="2253798"/>
                <a:ext cx="266400" cy="51408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68B124A4-45BA-A24F-BDF5-42703B1358C9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749376" y="2244798"/>
                  <a:ext cx="28404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50E0BCF8-DE04-CF38-BF92-B03B3529D58D}"/>
                    </a:ext>
                  </a:extLst>
                </p14:cNvPr>
                <p14:cNvContentPartPr/>
                <p14:nvPr/>
              </p14:nvContentPartPr>
              <p14:xfrm>
                <a:off x="7138896" y="2231118"/>
                <a:ext cx="53280" cy="32616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50E0BCF8-DE04-CF38-BF92-B03B3529D58D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130256" y="2222118"/>
                  <a:ext cx="709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2786142B-18F2-D10E-C10F-B7AE08F10AE4}"/>
                    </a:ext>
                  </a:extLst>
                </p14:cNvPr>
                <p14:cNvContentPartPr/>
                <p14:nvPr/>
              </p14:nvContentPartPr>
              <p14:xfrm>
                <a:off x="7278936" y="2352438"/>
                <a:ext cx="170280" cy="17028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2786142B-18F2-D10E-C10F-B7AE08F10AE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269936" y="2343438"/>
                  <a:ext cx="1879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385C4C4B-6998-79AC-FE4A-B7DEFCBE6A99}"/>
                    </a:ext>
                  </a:extLst>
                </p14:cNvPr>
                <p14:cNvContentPartPr/>
                <p14:nvPr/>
              </p14:nvContentPartPr>
              <p14:xfrm>
                <a:off x="7525176" y="2179278"/>
                <a:ext cx="237240" cy="33300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385C4C4B-6998-79AC-FE4A-B7DEFCBE6A9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516536" y="2170278"/>
                  <a:ext cx="25488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CA383D06-588B-EE15-8930-51F3907D920A}"/>
                    </a:ext>
                  </a:extLst>
                </p14:cNvPr>
                <p14:cNvContentPartPr/>
                <p14:nvPr/>
              </p14:nvContentPartPr>
              <p14:xfrm>
                <a:off x="7818576" y="2168118"/>
                <a:ext cx="435960" cy="34344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CA383D06-588B-EE15-8930-51F3907D920A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809936" y="2159478"/>
                  <a:ext cx="453600" cy="36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75D2E678-C8C3-CDBB-ACA4-3C36BDA31CD6}"/>
                  </a:ext>
                </a:extLst>
              </p14:cNvPr>
              <p14:cNvContentPartPr/>
              <p14:nvPr/>
            </p14:nvContentPartPr>
            <p14:xfrm>
              <a:off x="8510496" y="2274318"/>
              <a:ext cx="337680" cy="249120"/>
            </p14:xfrm>
          </p:contentPart>
        </mc:Choice>
        <mc:Fallback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75D2E678-C8C3-CDBB-ACA4-3C36BDA31CD6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8501856" y="2265678"/>
                <a:ext cx="355320" cy="26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1" name="Group 410">
            <a:extLst>
              <a:ext uri="{FF2B5EF4-FFF2-40B4-BE49-F238E27FC236}">
                <a16:creationId xmlns:a16="http://schemas.microsoft.com/office/drawing/2014/main" id="{128349F3-A562-ED9B-3277-4C2FC4EF92A3}"/>
              </a:ext>
            </a:extLst>
          </p:cNvPr>
          <p:cNvGrpSpPr/>
          <p:nvPr/>
        </p:nvGrpSpPr>
        <p:grpSpPr>
          <a:xfrm>
            <a:off x="6865656" y="3199878"/>
            <a:ext cx="1595160" cy="340920"/>
            <a:chOff x="6865656" y="3199878"/>
            <a:chExt cx="1595160" cy="34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65EFF48E-197C-B717-D168-CE4C5E5C621B}"/>
                    </a:ext>
                  </a:extLst>
                </p14:cNvPr>
                <p14:cNvContentPartPr/>
                <p14:nvPr/>
              </p14:nvContentPartPr>
              <p14:xfrm>
                <a:off x="6865656" y="3249558"/>
                <a:ext cx="313200" cy="17460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65EFF48E-197C-B717-D168-CE4C5E5C621B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857016" y="3240558"/>
                  <a:ext cx="3308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6515EC3A-A8E3-2040-388C-98B766A77FD1}"/>
                    </a:ext>
                  </a:extLst>
                </p14:cNvPr>
                <p14:cNvContentPartPr/>
                <p14:nvPr/>
              </p14:nvContentPartPr>
              <p14:xfrm>
                <a:off x="7255536" y="3302118"/>
                <a:ext cx="144720" cy="3744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6515EC3A-A8E3-2040-388C-98B766A77FD1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246896" y="3293478"/>
                  <a:ext cx="1623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D09791B9-82E6-8AE1-84D0-83D2B756FFCA}"/>
                    </a:ext>
                  </a:extLst>
                </p14:cNvPr>
                <p14:cNvContentPartPr/>
                <p14:nvPr/>
              </p14:nvContentPartPr>
              <p14:xfrm>
                <a:off x="7251576" y="3439998"/>
                <a:ext cx="123120" cy="2556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D09791B9-82E6-8AE1-84D0-83D2B756FFCA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242576" y="3430998"/>
                  <a:ext cx="1407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04A81F57-BEB4-34C2-6F8C-5B69C22E11CE}"/>
                    </a:ext>
                  </a:extLst>
                </p14:cNvPr>
                <p14:cNvContentPartPr/>
                <p14:nvPr/>
              </p14:nvContentPartPr>
              <p14:xfrm>
                <a:off x="7462536" y="3199878"/>
                <a:ext cx="239760" cy="23724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04A81F57-BEB4-34C2-6F8C-5B69C22E11CE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453536" y="3191238"/>
                  <a:ext cx="2574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443F6262-37FB-FDB7-4C0A-5240A8555B00}"/>
                    </a:ext>
                  </a:extLst>
                </p14:cNvPr>
                <p14:cNvContentPartPr/>
                <p14:nvPr/>
              </p14:nvContentPartPr>
              <p14:xfrm>
                <a:off x="7870056" y="3219678"/>
                <a:ext cx="206280" cy="24048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443F6262-37FB-FDB7-4C0A-5240A8555B00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861056" y="3210678"/>
                  <a:ext cx="2239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BE48A514-C6F9-72BB-0BE7-C6A0D286B04C}"/>
                    </a:ext>
                  </a:extLst>
                </p14:cNvPr>
                <p14:cNvContentPartPr/>
                <p14:nvPr/>
              </p14:nvContentPartPr>
              <p14:xfrm>
                <a:off x="7902096" y="3279438"/>
                <a:ext cx="101160" cy="17064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BE48A514-C6F9-72BB-0BE7-C6A0D286B04C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893456" y="3270798"/>
                  <a:ext cx="1188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0BEEE78A-E346-B683-6CD9-132C418B7943}"/>
                    </a:ext>
                  </a:extLst>
                </p14:cNvPr>
                <p14:cNvContentPartPr/>
                <p14:nvPr/>
              </p14:nvContentPartPr>
              <p14:xfrm>
                <a:off x="8219616" y="3216078"/>
                <a:ext cx="241200" cy="32472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0BEEE78A-E346-B683-6CD9-132C418B7943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210616" y="3207438"/>
                  <a:ext cx="258840" cy="34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DD1F2130-FCEA-E9A4-259D-C06B5002DF01}"/>
              </a:ext>
            </a:extLst>
          </p:cNvPr>
          <p:cNvGrpSpPr/>
          <p:nvPr/>
        </p:nvGrpSpPr>
        <p:grpSpPr>
          <a:xfrm>
            <a:off x="7065456" y="3715398"/>
            <a:ext cx="2077920" cy="546120"/>
            <a:chOff x="7065456" y="3715398"/>
            <a:chExt cx="2077920" cy="54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FF2A78A9-6BE5-17FA-A91B-9B90B08CDC14}"/>
                    </a:ext>
                  </a:extLst>
                </p14:cNvPr>
                <p14:cNvContentPartPr/>
                <p14:nvPr/>
              </p14:nvContentPartPr>
              <p14:xfrm>
                <a:off x="7065456" y="3803598"/>
                <a:ext cx="79200" cy="35388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FF2A78A9-6BE5-17FA-A91B-9B90B08CDC14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056456" y="3794958"/>
                  <a:ext cx="968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19AFFB26-F202-EF17-BE1E-19DE545A7423}"/>
                    </a:ext>
                  </a:extLst>
                </p14:cNvPr>
                <p14:cNvContentPartPr/>
                <p14:nvPr/>
              </p14:nvContentPartPr>
              <p14:xfrm>
                <a:off x="7192896" y="3778038"/>
                <a:ext cx="221760" cy="21636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19AFFB26-F202-EF17-BE1E-19DE545A7423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184256" y="3769038"/>
                  <a:ext cx="2394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D1DDDBB6-F66C-D7DC-3D3B-90E48F25C185}"/>
                    </a:ext>
                  </a:extLst>
                </p14:cNvPr>
                <p14:cNvContentPartPr/>
                <p14:nvPr/>
              </p14:nvContentPartPr>
              <p14:xfrm>
                <a:off x="7478376" y="3873078"/>
                <a:ext cx="213480" cy="19584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D1DDDBB6-F66C-D7DC-3D3B-90E48F25C185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469376" y="3864078"/>
                  <a:ext cx="2311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2BBAF2C9-81AF-19BB-8977-1A557812EE55}"/>
                    </a:ext>
                  </a:extLst>
                </p14:cNvPr>
                <p14:cNvContentPartPr/>
                <p14:nvPr/>
              </p14:nvContentPartPr>
              <p14:xfrm>
                <a:off x="7720296" y="3887838"/>
                <a:ext cx="48960" cy="18360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2BBAF2C9-81AF-19BB-8977-1A557812EE55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711296" y="3879198"/>
                  <a:ext cx="666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AF399ACA-6666-C1F5-3AC0-37F6A61CF54B}"/>
                    </a:ext>
                  </a:extLst>
                </p14:cNvPr>
                <p14:cNvContentPartPr/>
                <p14:nvPr/>
              </p14:nvContentPartPr>
              <p14:xfrm>
                <a:off x="7804896" y="3873798"/>
                <a:ext cx="192960" cy="18072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AF399ACA-6666-C1F5-3AC0-37F6A61CF54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796256" y="3864798"/>
                  <a:ext cx="2106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73100C65-CAA6-0C6D-C9F8-0DB842F71B1D}"/>
                    </a:ext>
                  </a:extLst>
                </p14:cNvPr>
                <p14:cNvContentPartPr/>
                <p14:nvPr/>
              </p14:nvContentPartPr>
              <p14:xfrm>
                <a:off x="8047896" y="3715398"/>
                <a:ext cx="153000" cy="42444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73100C65-CAA6-0C6D-C9F8-0DB842F71B1D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8038896" y="3706758"/>
                  <a:ext cx="17064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C1B7EE0D-026F-E30E-E3DA-9E9587EA7245}"/>
                    </a:ext>
                  </a:extLst>
                </p14:cNvPr>
                <p14:cNvContentPartPr/>
                <p14:nvPr/>
              </p14:nvContentPartPr>
              <p14:xfrm>
                <a:off x="8084616" y="3946518"/>
                <a:ext cx="59760" cy="3168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C1B7EE0D-026F-E30E-E3DA-9E9587EA7245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075976" y="3937518"/>
                  <a:ext cx="774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9711225B-576E-CC09-6782-4C23D1043AD3}"/>
                    </a:ext>
                  </a:extLst>
                </p14:cNvPr>
                <p14:cNvContentPartPr/>
                <p14:nvPr/>
              </p14:nvContentPartPr>
              <p14:xfrm>
                <a:off x="8290536" y="3748878"/>
                <a:ext cx="183960" cy="51264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9711225B-576E-CC09-6782-4C23D1043AD3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281536" y="3739878"/>
                  <a:ext cx="20160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9B0CD1C2-00BE-D6E9-9EEF-14C9F8488E29}"/>
                    </a:ext>
                  </a:extLst>
                </p14:cNvPr>
                <p14:cNvContentPartPr/>
                <p14:nvPr/>
              </p14:nvContentPartPr>
              <p14:xfrm>
                <a:off x="8618136" y="3913038"/>
                <a:ext cx="36000" cy="1656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9B0CD1C2-00BE-D6E9-9EEF-14C9F8488E29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609496" y="3904038"/>
                  <a:ext cx="536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B2E97D28-87FA-6279-CB6C-1BF60F013BA0}"/>
                    </a:ext>
                  </a:extLst>
                </p14:cNvPr>
                <p14:cNvContentPartPr/>
                <p14:nvPr/>
              </p14:nvContentPartPr>
              <p14:xfrm>
                <a:off x="8632536" y="3923838"/>
                <a:ext cx="295920" cy="180720"/>
              </p14:xfrm>
            </p:contentPart>
          </mc:Choice>
          <mc:Fallback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B2E97D28-87FA-6279-CB6C-1BF60F013BA0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623536" y="3914838"/>
                  <a:ext cx="3135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8361A37C-6B54-CA71-9CB8-53E0CC261752}"/>
                    </a:ext>
                  </a:extLst>
                </p14:cNvPr>
                <p14:cNvContentPartPr/>
                <p14:nvPr/>
              </p14:nvContentPartPr>
              <p14:xfrm>
                <a:off x="8939256" y="3847158"/>
                <a:ext cx="204120" cy="362880"/>
              </p14:xfrm>
            </p:contentPart>
          </mc:Choice>
          <mc:Fallback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8361A37C-6B54-CA71-9CB8-53E0CC261752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930256" y="3838158"/>
                  <a:ext cx="221760" cy="38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B740017E-8F1E-BE47-54DD-230F1B2942B6}"/>
              </a:ext>
            </a:extLst>
          </p:cNvPr>
          <p:cNvGrpSpPr/>
          <p:nvPr/>
        </p:nvGrpSpPr>
        <p:grpSpPr>
          <a:xfrm>
            <a:off x="6339696" y="4581918"/>
            <a:ext cx="1385280" cy="518760"/>
            <a:chOff x="6339696" y="4581918"/>
            <a:chExt cx="1385280" cy="51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B8931BEC-060F-D331-7F4B-1585BA028682}"/>
                    </a:ext>
                  </a:extLst>
                </p14:cNvPr>
                <p14:cNvContentPartPr/>
                <p14:nvPr/>
              </p14:nvContentPartPr>
              <p14:xfrm>
                <a:off x="6339696" y="4818798"/>
                <a:ext cx="284400" cy="26352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B8931BEC-060F-D331-7F4B-1585BA028682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331056" y="4810158"/>
                  <a:ext cx="3020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1AAAA73E-EF24-07BB-F9C9-1F0E752FBC24}"/>
                    </a:ext>
                  </a:extLst>
                </p14:cNvPr>
                <p14:cNvContentPartPr/>
                <p14:nvPr/>
              </p14:nvContentPartPr>
              <p14:xfrm>
                <a:off x="6697896" y="4633398"/>
                <a:ext cx="314640" cy="42732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1AAAA73E-EF24-07BB-F9C9-1F0E752FBC24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688896" y="4624758"/>
                  <a:ext cx="33228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C0DF026C-18A1-9AD2-28EC-D21BA9E6AB2F}"/>
                    </a:ext>
                  </a:extLst>
                </p14:cNvPr>
                <p14:cNvContentPartPr/>
                <p14:nvPr/>
              </p14:nvContentPartPr>
              <p14:xfrm>
                <a:off x="6973296" y="4581918"/>
                <a:ext cx="378360" cy="50580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C0DF026C-18A1-9AD2-28EC-D21BA9E6AB2F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964296" y="4572918"/>
                  <a:ext cx="39600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D3129B42-618E-9196-A937-68127B0EC966}"/>
                    </a:ext>
                  </a:extLst>
                </p14:cNvPr>
                <p14:cNvContentPartPr/>
                <p14:nvPr/>
              </p14:nvContentPartPr>
              <p14:xfrm>
                <a:off x="7274976" y="4696758"/>
                <a:ext cx="190080" cy="40392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D3129B42-618E-9196-A937-68127B0EC966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266336" y="4688118"/>
                  <a:ext cx="20772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FD7A4184-C787-4786-7330-7A035528BAFE}"/>
                    </a:ext>
                  </a:extLst>
                </p14:cNvPr>
                <p14:cNvContentPartPr/>
                <p14:nvPr/>
              </p14:nvContentPartPr>
              <p14:xfrm>
                <a:off x="7552536" y="4734198"/>
                <a:ext cx="172440" cy="34812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FD7A4184-C787-4786-7330-7A035528BAFE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543536" y="4725558"/>
                  <a:ext cx="190080" cy="36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F165C452-A6FE-2F5E-E107-6012F2736693}"/>
              </a:ext>
            </a:extLst>
          </p:cNvPr>
          <p:cNvGrpSpPr/>
          <p:nvPr/>
        </p:nvGrpSpPr>
        <p:grpSpPr>
          <a:xfrm>
            <a:off x="6735696" y="5329638"/>
            <a:ext cx="1793160" cy="667080"/>
            <a:chOff x="6735696" y="5329638"/>
            <a:chExt cx="1793160" cy="66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BD82E192-CE41-7D78-2F50-DC1B717F9BF7}"/>
                    </a:ext>
                  </a:extLst>
                </p14:cNvPr>
                <p14:cNvContentPartPr/>
                <p14:nvPr/>
              </p14:nvContentPartPr>
              <p14:xfrm>
                <a:off x="6735696" y="5490918"/>
                <a:ext cx="81000" cy="204120"/>
              </p14:xfrm>
            </p:contentPart>
          </mc:Choice>
          <mc:Fallback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BD82E192-CE41-7D78-2F50-DC1B717F9BF7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6726696" y="5481918"/>
                  <a:ext cx="986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6438096B-145B-FDB8-A6DC-8001417B8345}"/>
                    </a:ext>
                  </a:extLst>
                </p14:cNvPr>
                <p14:cNvContentPartPr/>
                <p14:nvPr/>
              </p14:nvContentPartPr>
              <p14:xfrm>
                <a:off x="6876456" y="5388318"/>
                <a:ext cx="137880" cy="250560"/>
              </p14:xfrm>
            </p:contentPart>
          </mc:Choice>
          <mc:Fallback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6438096B-145B-FDB8-A6DC-8001417B8345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867456" y="5379678"/>
                  <a:ext cx="1555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94310106-A664-16E4-13C2-778178415973}"/>
                    </a:ext>
                  </a:extLst>
                </p14:cNvPr>
                <p14:cNvContentPartPr/>
                <p14:nvPr/>
              </p14:nvContentPartPr>
              <p14:xfrm>
                <a:off x="7127736" y="5442678"/>
                <a:ext cx="141480" cy="207720"/>
              </p14:xfrm>
            </p:contentPart>
          </mc:Choice>
          <mc:Fallback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94310106-A664-16E4-13C2-778178415973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119096" y="5434038"/>
                  <a:ext cx="1591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97B1AB26-B3A1-1341-F9D5-75DB1FA6F44D}"/>
                    </a:ext>
                  </a:extLst>
                </p14:cNvPr>
                <p14:cNvContentPartPr/>
                <p14:nvPr/>
              </p14:nvContentPartPr>
              <p14:xfrm>
                <a:off x="7233576" y="5513958"/>
                <a:ext cx="67680" cy="142560"/>
              </p14:xfrm>
            </p:contentPart>
          </mc:Choice>
          <mc:Fallback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97B1AB26-B3A1-1341-F9D5-75DB1FA6F44D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7224576" y="5504958"/>
                  <a:ext cx="853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99EE53E7-1F03-4C77-650E-85FED3AFC5D2}"/>
                    </a:ext>
                  </a:extLst>
                </p14:cNvPr>
                <p14:cNvContentPartPr/>
                <p14:nvPr/>
              </p14:nvContentPartPr>
              <p14:xfrm>
                <a:off x="7386576" y="5553918"/>
                <a:ext cx="68760" cy="14292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99EE53E7-1F03-4C77-650E-85FED3AFC5D2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377936" y="5545278"/>
                  <a:ext cx="864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3F98A0BD-D722-3893-58BD-522F8C55ABED}"/>
                    </a:ext>
                  </a:extLst>
                </p14:cNvPr>
                <p14:cNvContentPartPr/>
                <p14:nvPr/>
              </p14:nvContentPartPr>
              <p14:xfrm>
                <a:off x="7520856" y="5329638"/>
                <a:ext cx="217080" cy="43236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3F98A0BD-D722-3893-58BD-522F8C55ABED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511856" y="5320998"/>
                  <a:ext cx="23472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5A94A133-B673-28AF-B59B-DA129FDF8BCF}"/>
                    </a:ext>
                  </a:extLst>
                </p14:cNvPr>
                <p14:cNvContentPartPr/>
                <p14:nvPr/>
              </p14:nvContentPartPr>
              <p14:xfrm>
                <a:off x="7578816" y="5504958"/>
                <a:ext cx="171000" cy="73080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5A94A133-B673-28AF-B59B-DA129FDF8BCF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7570176" y="5495958"/>
                  <a:ext cx="1886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A4ACC759-5E54-FCEF-63FF-4CB55FF5603F}"/>
                    </a:ext>
                  </a:extLst>
                </p14:cNvPr>
                <p14:cNvContentPartPr/>
                <p14:nvPr/>
              </p14:nvContentPartPr>
              <p14:xfrm>
                <a:off x="7834776" y="5395878"/>
                <a:ext cx="223200" cy="383760"/>
              </p14:xfrm>
            </p:contentPart>
          </mc:Choice>
          <mc:Fallback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A4ACC759-5E54-FCEF-63FF-4CB55FF5603F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7825776" y="5387238"/>
                  <a:ext cx="24084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EE7BE8C2-4C18-C5EC-F906-478BD55EB743}"/>
                    </a:ext>
                  </a:extLst>
                </p14:cNvPr>
                <p14:cNvContentPartPr/>
                <p14:nvPr/>
              </p14:nvContentPartPr>
              <p14:xfrm>
                <a:off x="8105496" y="5461758"/>
                <a:ext cx="423360" cy="534960"/>
              </p14:xfrm>
            </p:contentPart>
          </mc:Choice>
          <mc:Fallback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EE7BE8C2-4C18-C5EC-F906-478BD55EB743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096496" y="5453118"/>
                  <a:ext cx="441000" cy="55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E2739C6E-3674-4F34-F911-0D6BADA3AA6A}"/>
              </a:ext>
            </a:extLst>
          </p:cNvPr>
          <p:cNvGrpSpPr/>
          <p:nvPr/>
        </p:nvGrpSpPr>
        <p:grpSpPr>
          <a:xfrm>
            <a:off x="8268936" y="702918"/>
            <a:ext cx="1843560" cy="721800"/>
            <a:chOff x="8268936" y="702918"/>
            <a:chExt cx="1843560" cy="72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A4446D5A-2381-920F-0B5B-E29ECFABBABD}"/>
                    </a:ext>
                  </a:extLst>
                </p14:cNvPr>
                <p14:cNvContentPartPr/>
                <p14:nvPr/>
              </p14:nvContentPartPr>
              <p14:xfrm>
                <a:off x="8268936" y="937638"/>
                <a:ext cx="426240" cy="93960"/>
              </p14:xfrm>
            </p:contentPart>
          </mc:Choice>
          <mc:Fallback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A4446D5A-2381-920F-0B5B-E29ECFABBABD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8259936" y="928638"/>
                  <a:ext cx="4438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1AB2AF9C-5053-9BF4-4AFF-4008BF98C70B}"/>
                    </a:ext>
                  </a:extLst>
                </p14:cNvPr>
                <p14:cNvContentPartPr/>
                <p14:nvPr/>
              </p14:nvContentPartPr>
              <p14:xfrm>
                <a:off x="8699856" y="896238"/>
                <a:ext cx="109080" cy="201960"/>
              </p14:xfrm>
            </p:contentPart>
          </mc:Choice>
          <mc:Fallback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1AB2AF9C-5053-9BF4-4AFF-4008BF98C70B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8690856" y="887598"/>
                  <a:ext cx="1267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5A1086BB-D53A-923A-C2FB-C153DEDDD117}"/>
                    </a:ext>
                  </a:extLst>
                </p14:cNvPr>
                <p14:cNvContentPartPr/>
                <p14:nvPr/>
              </p14:nvContentPartPr>
              <p14:xfrm>
                <a:off x="8946096" y="901638"/>
                <a:ext cx="201240" cy="523080"/>
              </p14:xfrm>
            </p:contentPart>
          </mc:Choice>
          <mc:Fallback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5A1086BB-D53A-923A-C2FB-C153DEDDD117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8937456" y="892638"/>
                  <a:ext cx="21888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70666F18-317C-02F8-D0DD-CD7A998C33AE}"/>
                    </a:ext>
                  </a:extLst>
                </p14:cNvPr>
                <p14:cNvContentPartPr/>
                <p14:nvPr/>
              </p14:nvContentPartPr>
              <p14:xfrm>
                <a:off x="9245256" y="702918"/>
                <a:ext cx="72000" cy="379080"/>
              </p14:xfrm>
            </p:contentPart>
          </mc:Choice>
          <mc:Fallback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70666F18-317C-02F8-D0DD-CD7A998C33AE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9236256" y="694278"/>
                  <a:ext cx="8964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AA519199-C903-A01C-E5C1-A1A255CE2591}"/>
                    </a:ext>
                  </a:extLst>
                </p14:cNvPr>
                <p14:cNvContentPartPr/>
                <p14:nvPr/>
              </p14:nvContentPartPr>
              <p14:xfrm>
                <a:off x="9359376" y="914598"/>
                <a:ext cx="130680" cy="139320"/>
              </p14:xfrm>
            </p:contentPart>
          </mc:Choice>
          <mc:Fallback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AA519199-C903-A01C-E5C1-A1A255CE2591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9350376" y="905958"/>
                  <a:ext cx="1483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AA8B7011-D7F6-DB34-FC50-8236E2EB1F00}"/>
                    </a:ext>
                  </a:extLst>
                </p14:cNvPr>
                <p14:cNvContentPartPr/>
                <p14:nvPr/>
              </p14:nvContentPartPr>
              <p14:xfrm>
                <a:off x="9479256" y="718038"/>
                <a:ext cx="208440" cy="493920"/>
              </p14:xfrm>
            </p:contentPart>
          </mc:Choice>
          <mc:Fallback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AA8B7011-D7F6-DB34-FC50-8236E2EB1F00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9470616" y="709038"/>
                  <a:ext cx="22608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FA87D516-9F4B-ADC4-BF9F-9EB4E6570C57}"/>
                    </a:ext>
                  </a:extLst>
                </p14:cNvPr>
                <p14:cNvContentPartPr/>
                <p14:nvPr/>
              </p14:nvContentPartPr>
              <p14:xfrm>
                <a:off x="9771216" y="860598"/>
                <a:ext cx="341280" cy="455400"/>
              </p14:xfrm>
            </p:contentPart>
          </mc:Choice>
          <mc:Fallback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FA87D516-9F4B-ADC4-BF9F-9EB4E6570C57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762576" y="851598"/>
                  <a:ext cx="358920" cy="47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3">
            <p14:nvContentPartPr>
              <p14:cNvPr id="452" name="Ink 451">
                <a:extLst>
                  <a:ext uri="{FF2B5EF4-FFF2-40B4-BE49-F238E27FC236}">
                    <a16:creationId xmlns:a16="http://schemas.microsoft.com/office/drawing/2014/main" id="{C2CA82CC-61B0-853E-FF2B-51DB48D0E86B}"/>
                  </a:ext>
                </a:extLst>
              </p14:cNvPr>
              <p14:cNvContentPartPr/>
              <p14:nvPr/>
            </p14:nvContentPartPr>
            <p14:xfrm>
              <a:off x="9024936" y="1626678"/>
              <a:ext cx="1038600" cy="907920"/>
            </p14:xfrm>
          </p:contentPart>
        </mc:Choice>
        <mc:Fallback>
          <p:pic>
            <p:nvPicPr>
              <p:cNvPr id="452" name="Ink 451">
                <a:extLst>
                  <a:ext uri="{FF2B5EF4-FFF2-40B4-BE49-F238E27FC236}">
                    <a16:creationId xmlns:a16="http://schemas.microsoft.com/office/drawing/2014/main" id="{C2CA82CC-61B0-853E-FF2B-51DB48D0E86B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9015936" y="1618038"/>
                <a:ext cx="1056240" cy="92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61" name="Group 460">
            <a:extLst>
              <a:ext uri="{FF2B5EF4-FFF2-40B4-BE49-F238E27FC236}">
                <a16:creationId xmlns:a16="http://schemas.microsoft.com/office/drawing/2014/main" id="{A3125504-D0BC-2D7F-19A7-ADF05E415FAF}"/>
              </a:ext>
            </a:extLst>
          </p:cNvPr>
          <p:cNvGrpSpPr/>
          <p:nvPr/>
        </p:nvGrpSpPr>
        <p:grpSpPr>
          <a:xfrm>
            <a:off x="8597616" y="3308238"/>
            <a:ext cx="519480" cy="280440"/>
            <a:chOff x="8597616" y="3308238"/>
            <a:chExt cx="519480" cy="28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FFE2CBD6-0AD9-199A-5F1F-7196365150B7}"/>
                    </a:ext>
                  </a:extLst>
                </p14:cNvPr>
                <p14:cNvContentPartPr/>
                <p14:nvPr/>
              </p14:nvContentPartPr>
              <p14:xfrm>
                <a:off x="8597616" y="3414078"/>
                <a:ext cx="444960" cy="34560"/>
              </p14:xfrm>
            </p:contentPart>
          </mc:Choice>
          <mc:Fallback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FFE2CBD6-0AD9-199A-5F1F-7196365150B7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8588616" y="3405438"/>
                  <a:ext cx="4626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DC255ADA-3529-22C7-EAB5-3C638E4621EE}"/>
                    </a:ext>
                  </a:extLst>
                </p14:cNvPr>
                <p14:cNvContentPartPr/>
                <p14:nvPr/>
              </p14:nvContentPartPr>
              <p14:xfrm>
                <a:off x="9013776" y="3308238"/>
                <a:ext cx="103320" cy="280440"/>
              </p14:xfrm>
            </p:contentPart>
          </mc:Choice>
          <mc:Fallback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DC255ADA-3529-22C7-EAB5-3C638E4621EE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9004776" y="3299238"/>
                  <a:ext cx="120960" cy="29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CE5845CB-D15E-D70B-E018-7E089E1C42BE}"/>
              </a:ext>
            </a:extLst>
          </p:cNvPr>
          <p:cNvGrpSpPr/>
          <p:nvPr/>
        </p:nvGrpSpPr>
        <p:grpSpPr>
          <a:xfrm>
            <a:off x="9665016" y="2929518"/>
            <a:ext cx="1675080" cy="733680"/>
            <a:chOff x="9665016" y="2929518"/>
            <a:chExt cx="1675080" cy="73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5BC07293-7057-7E8D-1E96-081676AEA634}"/>
                    </a:ext>
                  </a:extLst>
                </p14:cNvPr>
                <p14:cNvContentPartPr/>
                <p14:nvPr/>
              </p14:nvContentPartPr>
              <p14:xfrm>
                <a:off x="9665016" y="3299238"/>
                <a:ext cx="559800" cy="363960"/>
              </p14:xfrm>
            </p:contentPart>
          </mc:Choice>
          <mc:Fallback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5BC07293-7057-7E8D-1E96-081676AEA634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9656016" y="3290238"/>
                  <a:ext cx="57744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9471B5DA-1503-D3E3-AE31-573DD3E6FEC6}"/>
                    </a:ext>
                  </a:extLst>
                </p14:cNvPr>
                <p14:cNvContentPartPr/>
                <p14:nvPr/>
              </p14:nvContentPartPr>
              <p14:xfrm>
                <a:off x="10253256" y="3034278"/>
                <a:ext cx="398160" cy="445680"/>
              </p14:xfrm>
            </p:contentPart>
          </mc:Choice>
          <mc:Fallback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9471B5DA-1503-D3E3-AE31-573DD3E6FEC6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0244256" y="3025638"/>
                  <a:ext cx="41580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DBED2198-2E56-1CA6-80A3-86EB5C7CDF74}"/>
                    </a:ext>
                  </a:extLst>
                </p14:cNvPr>
                <p14:cNvContentPartPr/>
                <p14:nvPr/>
              </p14:nvContentPartPr>
              <p14:xfrm>
                <a:off x="10583736" y="2929518"/>
                <a:ext cx="591840" cy="484560"/>
              </p14:xfrm>
            </p:contentPart>
          </mc:Choice>
          <mc:Fallback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DBED2198-2E56-1CA6-80A3-86EB5C7CDF74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0575096" y="2920518"/>
                  <a:ext cx="60948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0115D194-2129-DAFA-7F5B-B427A4C59A55}"/>
                    </a:ext>
                  </a:extLst>
                </p14:cNvPr>
                <p14:cNvContentPartPr/>
                <p14:nvPr/>
              </p14:nvContentPartPr>
              <p14:xfrm>
                <a:off x="11000616" y="3070278"/>
                <a:ext cx="187560" cy="81360"/>
              </p14:xfrm>
            </p:contentPart>
          </mc:Choice>
          <mc:Fallback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0115D194-2129-DAFA-7F5B-B427A4C59A55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0991616" y="3061638"/>
                  <a:ext cx="2052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C6BF362C-4F75-B4B0-F287-03EC8919812E}"/>
                    </a:ext>
                  </a:extLst>
                </p14:cNvPr>
                <p14:cNvContentPartPr/>
                <p14:nvPr/>
              </p14:nvContentPartPr>
              <p14:xfrm>
                <a:off x="11149296" y="3125358"/>
                <a:ext cx="190800" cy="286200"/>
              </p14:xfrm>
            </p:contentPart>
          </mc:Choice>
          <mc:Fallback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C6BF362C-4F75-B4B0-F287-03EC8919812E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1140296" y="3116358"/>
                  <a:ext cx="208440" cy="30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27DADD93-28EF-CB78-1A22-0311950CD23A}"/>
              </a:ext>
            </a:extLst>
          </p:cNvPr>
          <p:cNvGrpSpPr/>
          <p:nvPr/>
        </p:nvGrpSpPr>
        <p:grpSpPr>
          <a:xfrm>
            <a:off x="8294136" y="4898358"/>
            <a:ext cx="486720" cy="267480"/>
            <a:chOff x="8294136" y="4898358"/>
            <a:chExt cx="486720" cy="26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AD722C8D-9045-652C-E10E-B3B571EC6D05}"/>
                    </a:ext>
                  </a:extLst>
                </p14:cNvPr>
                <p14:cNvContentPartPr/>
                <p14:nvPr/>
              </p14:nvContentPartPr>
              <p14:xfrm>
                <a:off x="8294136" y="5003118"/>
                <a:ext cx="433080" cy="48600"/>
              </p14:xfrm>
            </p:contentPart>
          </mc:Choice>
          <mc:Fallback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AD722C8D-9045-652C-E10E-B3B571EC6D05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8285136" y="4994118"/>
                  <a:ext cx="4507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C6E7C529-56D1-79AC-A000-31CBB527B3A8}"/>
                    </a:ext>
                  </a:extLst>
                </p14:cNvPr>
                <p14:cNvContentPartPr/>
                <p14:nvPr/>
              </p14:nvContentPartPr>
              <p14:xfrm>
                <a:off x="8651976" y="4898358"/>
                <a:ext cx="128880" cy="267480"/>
              </p14:xfrm>
            </p:contentPart>
          </mc:Choice>
          <mc:Fallback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C6E7C529-56D1-79AC-A000-31CBB527B3A8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8643336" y="4889718"/>
                  <a:ext cx="146520" cy="28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5" name="Group 474">
            <a:extLst>
              <a:ext uri="{FF2B5EF4-FFF2-40B4-BE49-F238E27FC236}">
                <a16:creationId xmlns:a16="http://schemas.microsoft.com/office/drawing/2014/main" id="{60F762FA-8740-D690-2A69-BF46DD70C1DD}"/>
              </a:ext>
            </a:extLst>
          </p:cNvPr>
          <p:cNvGrpSpPr/>
          <p:nvPr/>
        </p:nvGrpSpPr>
        <p:grpSpPr>
          <a:xfrm>
            <a:off x="9248136" y="4903758"/>
            <a:ext cx="932760" cy="279360"/>
            <a:chOff x="9248136" y="4903758"/>
            <a:chExt cx="932760" cy="27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31A60E26-4F20-5E4D-C9A0-BF0ED5B65C7D}"/>
                    </a:ext>
                  </a:extLst>
                </p14:cNvPr>
                <p14:cNvContentPartPr/>
                <p14:nvPr/>
              </p14:nvContentPartPr>
              <p14:xfrm>
                <a:off x="9248136" y="4913838"/>
                <a:ext cx="74160" cy="258120"/>
              </p14:xfrm>
            </p:contentPart>
          </mc:Choice>
          <mc:Fallback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31A60E26-4F20-5E4D-C9A0-BF0ED5B65C7D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9239496" y="4905198"/>
                  <a:ext cx="918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D54CD3D9-34F6-9512-DDFE-9CF074FFD268}"/>
                    </a:ext>
                  </a:extLst>
                </p14:cNvPr>
                <p14:cNvContentPartPr/>
                <p14:nvPr/>
              </p14:nvContentPartPr>
              <p14:xfrm>
                <a:off x="9383856" y="4903758"/>
                <a:ext cx="181800" cy="279360"/>
              </p14:xfrm>
            </p:contentPart>
          </mc:Choice>
          <mc:Fallback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D54CD3D9-34F6-9512-DDFE-9CF074FFD268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9374856" y="4894758"/>
                  <a:ext cx="1994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75EAC6D0-BCE2-5334-F762-977B1950E63D}"/>
                    </a:ext>
                  </a:extLst>
                </p14:cNvPr>
                <p14:cNvContentPartPr/>
                <p14:nvPr/>
              </p14:nvContentPartPr>
              <p14:xfrm>
                <a:off x="9693816" y="4993398"/>
                <a:ext cx="183240" cy="154080"/>
              </p14:xfrm>
            </p:contentPart>
          </mc:Choice>
          <mc:Fallback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75EAC6D0-BCE2-5334-F762-977B1950E63D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9685176" y="4984758"/>
                  <a:ext cx="2008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07E9575F-7806-94BF-3282-76974CB8D5F3}"/>
                    </a:ext>
                  </a:extLst>
                </p14:cNvPr>
                <p14:cNvContentPartPr/>
                <p14:nvPr/>
              </p14:nvContentPartPr>
              <p14:xfrm>
                <a:off x="9990816" y="5056758"/>
                <a:ext cx="190080" cy="107640"/>
              </p14:xfrm>
            </p:contentPart>
          </mc:Choice>
          <mc:Fallback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07E9575F-7806-94BF-3282-76974CB8D5F3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9982176" y="5047758"/>
                  <a:ext cx="20772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F61E776E-4857-B818-9AFB-4766E1B080DC}"/>
              </a:ext>
            </a:extLst>
          </p:cNvPr>
          <p:cNvGrpSpPr/>
          <p:nvPr/>
        </p:nvGrpSpPr>
        <p:grpSpPr>
          <a:xfrm>
            <a:off x="8850696" y="5494518"/>
            <a:ext cx="1518840" cy="243360"/>
            <a:chOff x="8850696" y="5494518"/>
            <a:chExt cx="1518840" cy="24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63764720-C0BD-F735-A56C-0E1747A04EFA}"/>
                    </a:ext>
                  </a:extLst>
                </p14:cNvPr>
                <p14:cNvContentPartPr/>
                <p14:nvPr/>
              </p14:nvContentPartPr>
              <p14:xfrm>
                <a:off x="8850696" y="5600718"/>
                <a:ext cx="329760" cy="28800"/>
              </p14:xfrm>
            </p:contentPart>
          </mc:Choice>
          <mc:Fallback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63764720-C0BD-F735-A56C-0E1747A04EFA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8841696" y="5591718"/>
                  <a:ext cx="3474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7DBB66C0-B8C6-EEE1-A893-D9606EE86CD5}"/>
                    </a:ext>
                  </a:extLst>
                </p14:cNvPr>
                <p14:cNvContentPartPr/>
                <p14:nvPr/>
              </p14:nvContentPartPr>
              <p14:xfrm>
                <a:off x="9058056" y="5521518"/>
                <a:ext cx="146880" cy="174240"/>
              </p14:xfrm>
            </p:contentPart>
          </mc:Choice>
          <mc:Fallback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7DBB66C0-B8C6-EEE1-A893-D9606EE86CD5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9049416" y="5512878"/>
                  <a:ext cx="1645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52A2499C-5BD4-7593-6E91-6E2DC972C095}"/>
                    </a:ext>
                  </a:extLst>
                </p14:cNvPr>
                <p14:cNvContentPartPr/>
                <p14:nvPr/>
              </p14:nvContentPartPr>
              <p14:xfrm>
                <a:off x="9360816" y="5494518"/>
                <a:ext cx="90720" cy="243360"/>
              </p14:xfrm>
            </p:contentPart>
          </mc:Choice>
          <mc:Fallback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52A2499C-5BD4-7593-6E91-6E2DC972C095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9352176" y="5485878"/>
                  <a:ext cx="1083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99D95B17-2160-0050-D7DD-CDC05D838A8C}"/>
                    </a:ext>
                  </a:extLst>
                </p14:cNvPr>
                <p14:cNvContentPartPr/>
                <p14:nvPr/>
              </p14:nvContentPartPr>
              <p14:xfrm>
                <a:off x="9561696" y="5516838"/>
                <a:ext cx="241560" cy="203760"/>
              </p14:xfrm>
            </p:contentPart>
          </mc:Choice>
          <mc:Fallback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99D95B17-2160-0050-D7DD-CDC05D838A8C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9553056" y="5507838"/>
                  <a:ext cx="2592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B6A1165F-F327-8DC1-04A8-B930B8E7004A}"/>
                    </a:ext>
                  </a:extLst>
                </p14:cNvPr>
                <p14:cNvContentPartPr/>
                <p14:nvPr/>
              </p14:nvContentPartPr>
              <p14:xfrm>
                <a:off x="9811536" y="5503878"/>
                <a:ext cx="266760" cy="192960"/>
              </p14:xfrm>
            </p:contentPart>
          </mc:Choice>
          <mc:Fallback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B6A1165F-F327-8DC1-04A8-B930B8E7004A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9802896" y="5495238"/>
                  <a:ext cx="2844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F6225F2F-FBBB-EA82-556E-C28FA124E081}"/>
                    </a:ext>
                  </a:extLst>
                </p14:cNvPr>
                <p14:cNvContentPartPr/>
                <p14:nvPr/>
              </p14:nvContentPartPr>
              <p14:xfrm>
                <a:off x="10133016" y="5534478"/>
                <a:ext cx="236520" cy="160200"/>
              </p14:xfrm>
            </p:contentPart>
          </mc:Choice>
          <mc:Fallback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F6225F2F-FBBB-EA82-556E-C28FA124E081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0124016" y="5525838"/>
                  <a:ext cx="254160" cy="177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44959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pipo2</dc:creator>
  <cp:lastModifiedBy>pylin</cp:lastModifiedBy>
  <cp:revision>2</cp:revision>
  <dcterms:created xsi:type="dcterms:W3CDTF">2022-10-30T02:21:11Z</dcterms:created>
  <dcterms:modified xsi:type="dcterms:W3CDTF">2022-11-10T15:15:12Z</dcterms:modified>
</cp:coreProperties>
</file>