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49:59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148 467 1360,'7'28'8911,"12"-11"-3906,-14-15-4770,-1 0-1,1-1 1,0 1 0,1-1-1,-1 0 1,0-1-1,0 1 1,0-1-1,10-1 1,-1 0-398,1-1 1,-1 0 0,0-1 0,0-1-1,0 0 1,23-11 0,-24 7 53,0 0 0,0-1 0,-1 0 0,-1-1 0,0-1 0,0 1 0,-1-2 1,0 1-1,-1-1 0,0-1 0,-1 0 0,10-20 0,-6 5-293,-1-1 0,-1 0-1,-2-1 1,-1 0 0,4-37-1,-10 63 484,0 0-1,-1 0 0,1 0 0,-1 0 0,0 0 0,-1 0 0,1 0 0,-1 1 0,1-1 0,-1 0 0,0 0 0,0 0 1,-1 0-1,1 1 0,-1-1 0,0 0 0,0 1 0,0 0 0,-1-1 0,1 1 0,-1 0 0,1 0 0,-1 1 0,0-1 1,0 0-1,0 1 0,-1 0 0,1 0 0,-1 0 0,1 0 0,-1 0 0,0 1 0,1-1 0,-1 1 0,0 0 0,0 0 1,0 1-1,-4-1 0,-18-2 128,0 1 1,0 2-1,1 0 0,-45 7 1,49-4-335,2-1 191,0 0 1,0 2-1,1 0 0,0 2 0,0 0 0,0 0 1,1 2-1,-21 11 0,31-14 15,0 0 1,0 0 0,0 0-1,0 1 1,1 0 0,0 1-1,0-1 1,1 1-1,-1 0 1,2 1 0,-1-1-1,1 1 1,0 0-1,0 0 1,1 0 0,0 0-1,1 1 1,0-1-1,-2 18 1,3-20-97,1 1 0,-1 0 0,1 0 0,1-1-1,-1 1 1,1 0 0,1 0 0,-1-1 0,1 1 0,4 9 0,-5-13-391,1 0 1,0-1-1,-1 1 1,1 0-1,1-1 1,-1 1-1,0-1 1,1 0-1,3 3 1,-3-3-813,1 1 0,0-1 0,0 0 0,0-1 0,0 1 1,0-1-1,0 0 0,5 1 0,3 0-1296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6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990 136 1764,'6'-15'2198,"1"0"-1,1 1 1,0 0 0,1 0-1,0 0 1,1 1-1,1 1 1,12-12 0,-22 29-1804,0-1 0,0 1 1,-1 0-1,0 0 0,0 0 0,0 0 1,-1 7-1,-24 94 1014,10-45-1163,-8 73 0,10 1-161,6-37-55,-4-1 1,-46 181-1,54-267-26,-1-1 1,0 0-1,0 0 0,-1 0 1,-1-1-1,1 1 0,-2-1 1,1-1-1,-1 1 0,-1-1 1,1 0-1,-1-1 0,-10 8 1,2-5-3,-1 0 1,0-1 0,0-1 0,0-1-1,-1 0 1,-33 7 0,13-6-13,0-1-1,0-2 1,-1-2 0,1-1 0,-49-5-1,56 1-16,1-2 0,-1-1 0,1-2 0,0-1 0,0-1-1,1-1 1,-29-15 0,49 20-21,-1 0 0,1-1 0,1 0 0,-1 0 0,1-1 0,0 0 0,0-1 0,1 1 0,0-2 0,1 1 0,-1-1 0,2 0 1,-1 0-1,1 0 0,1-1 0,-7-18 0,7 13-84,1 0 1,1 0 0,0 0-1,1 0 1,1 0-1,0-1 1,1 1 0,0 0-1,2 0 1,-1 0 0,7-17-1,4-12-780,3 1 0,1 0 0,45-80 0,-43 93-1104,44-53-1,-45 63 164,1 0 0,1 2-1,23-18 1,7 7-2978,-28 21 2396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 37 2136,'51'50'16395,"-44"-44"-13099,-3-6-183,-16-2-5028,5 1 48,-1 0 0,1-1 0,-1 0 0,1 0 0,-9-3 0,-22-7-4805,13 8 3025</inkml:trace>
  <inkml:trace contextRef="#ctx0" brushRef="#br0" timeOffset="1">343 17 2784,'-2'-11'9442,"-6"6"-3430,-16 5-1308,-29 19-6175,46-15 2495,-75 25-3692,-47 1-10158,92-24 9185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6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73 688,'32'-24'8950,"-23"17"-7170,-1 0 0,1 1 0,0 0 0,1 0 0,0 1 0,13-5 0,-23 9-1736,1 1 0,-1 0 0,1 0 0,-1 0 0,1 0 1,0 0-1,-1 0 0,1 0 0,-1 0 0,1 0 0,0 0 0,-1 0 0,1 1 0,-1-1 0,1 0 0,-1 0 0,1 0 1,-1 1-1,1-1 0,-1 0 0,1 1 0,-1-1 0,1 0 0,-1 1 0,1-1 0,-1 1 0,1-1 0,-1 1 0,1 0 0,7 22 549,-5 27-156,-3-49-407,1 52-199,1 0 1,3 0 0,2-1 0,22 82 0,-28-130-162,0 0 1,1 0-1,0 0 0,0 0 1,0 0-1,0 0 1,4 4-1,-4-6-220,0 0-1,0 0 1,0-1 0,1 1-1,-1 0 1,0-1 0,1 0-1,-1 0 1,1 1 0,-1-1-1,1-1 1,0 1 0,0 0-1,-1-1 1,1 1 0,0-1-1,0 0 1,-1 0 0,1 0-1,0 0 1,0-1 0,-1 1-1,1-1 1,0 1 0,0-1-1,-1 0 1,1 0 0,4-3-1,10-2-2183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7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1459 195 1976,'0'-4'529,"1"0"0,-1 0 0,0 0 0,0 1 0,-1-1 0,1 0 0,-1 0 0,0 0 0,0 0 0,0 1 0,0-1 0,-1 0 0,1 1 0,-1-1 0,0 1 0,0 0 0,-5-6 0,2 3-30,-1 1 0,0-1-1,0 1 1,-1 0 0,1 1 0,-1-1 0,0 1 0,-9-3 0,-11-4 154,0 2 1,0 2-1,-53-9 0,-48-1 374,-1 6 0,0 6 0,-258 23 0,370-16-928,-20 2 297,0 1 0,-54 15 0,81-17-371,0 0 0,0 1 0,1 0 0,-1 1 1,1 0-1,0 1 0,0 0 0,0 0 0,1 0 0,0 1 0,1 1 0,-1-1 0,-8 14 1,-22 42-1648,6 4-3677,-10 18-6389,31-64 8449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7.6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1186 8 2392,'14'-7'10109,"1"7"-4019,16 16-2168,-25-12-3964,-1 1 1,0 0-1,0 1 0,0-1 0,0 1 1,-1 0-1,5 8 0,-8-12 61,0 1 0,-1-1 0,1 0-1,0 1 1,-1-1 0,1 1 0,-1-1-1,0 1 1,1-1 0,-1 1 0,-1-1-1,1 0 1,0 1 0,0-1 0,-1 1-1,0-1 1,1 1 0,-1-1 0,0 0-1,0 1 1,0-1 0,-1 0 0,1 0-1,0 0 1,-1 0 0,1 0 0,-1 0-1,0 0 1,0-1 0,0 1 0,1 0-1,-2-1 1,1 0 0,0 1 0,0-1-1,0 0 1,-4 1 0,-11 6 78,0-1 0,0-1 0,-1-1 0,-18 3 0,18-3-25,-46 7 346,-1-3-1,0-2 1,-67-3-1,-49 5 881,66 3-339,-318 17 3043,427-28-3923,1-1-1,-1-1 1,1 1-1,0-1 1,-1 1-1,1-2 1,0 1-1,-1 0 1,-6-4-1,10 4-126,1-1 0,0 1 0,-1 0 0,1 0 0,0 0-1,0-1 1,0 1 0,0-1 0,0 1 0,1-1 0,-1 1-1,0-1 1,1 1 0,-1-1 0,1 1 0,-1-1 0,1 0 0,0 1-1,0-1 1,-1 0 0,1 0 0,0 1 0,1-1 0,-1 0 0,0 1-1,0-1 1,1 0 0,-1 1 0,1-1 0,0 1 0,-1-1-1,1 0 1,1-1 0,0-1-194,4-9-5311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7.9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55 140 2252,'3'4'1707,"14"14"8478,-17-18-10002,0 0 0,0 0 0,-1-1 0,1 1-1,0 0 1,0 0 0,0-1 0,0 1 0,0 0 0,0 0 0,0-1-1,3-3 3841,-3 4-3840,0 0 0,0-1-1,1 1 1,-1 0 0,0 0 0,0 0 0,1 0 0,-1 0 0,0 0-1,0 0 1,1 0 0,-1 0 0,0 0 0,0 0 0,1 0-1,-1 0 1,3 2 2926,-2-1-2927,-3-32 700,1 27-1452,0 1 0,-1-1 0,1 1 0,-1-1 0,0 1 0,0 0 0,0-1-1,0 1 1,-4-3 0,-43-67-16892,36 57 13783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8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1143 433 224,'-10'-5'1401,"1"0"0,-1 0 1,2-1-1,-1 0 0,0-1 0,1 0 1,1 0-1,-12-14 0,15 16-1006,2 0 0,-1 0 1,0 0-1,1 0 0,0-1 0,0 1 0,1-1 0,0 0 0,0 0 1,0 1-1,0-1 0,1 0 0,0 0 0,0 0 0,1 1 1,0-1-1,2-8 0,26-91 824,-18 73-1197,-2 0 0,5-33 0,-14 64-23,0 0 0,0 0 0,1 0 0,-1 0 0,0 0 0,1 0 0,-1 0 0,1 0-1,-1 0 1,1 0 0,-1 0 0,1 0 0,0 1 0,0-1 0,-1 0 0,1 0 0,0 1 0,0-1 0,0 0-1,0 1 1,0-1 0,0 1 0,0-1 0,0 1 0,0-1 0,0 1 0,0 0 0,0 0 0,0-1 0,0 1-1,0 0 1,0 0 0,0 0 0,0 0 0,0 0 0,0 0 0,0 1 0,0-1 0,0 0 0,1 0 0,-1 1-1,0-1 1,0 1 0,0-1 0,-1 1 0,1-1 0,1 2 0,54 30 2,-47-26-13,29 16-15,-23-14-96,-1 0 0,1 1-1,12 12 1,-26-20 111,-1 0 0,0-1 0,0 1 0,0 0-1,1 0 1,-1 0 0,0-1 0,0 1 0,0 0 0,0 0 0,0 0 0,0-1 0,-1 1 0,1 0-1,0 0 1,0-1 0,0 1 0,-1 0 0,1 0 0,0-1 0,-1 1 0,1 0 0,-1-1 0,1 1 0,-1 0-1,1-1 1,-1 1 0,1-1 0,-1 1 0,0-1 0,1 1 0,-1-1 0,0 1 0,1-1 0,-1 0 0,0 1-1,0-1 1,-1 1 0,-34 19 42,33-19-49,-140 66 515,-4-7-1,-220 60 1,354-116-442,2 0-4,0-1-1,-1 0 0,0 0 1,1-1-1,-1-1 0,0 0 1,0 0-1,-12-2 1,23 1-45,1 0 0,-1 0 1,1 0-1,0 0 0,-1 0 0,1-1 1,0 1-1,-1 0 0,1 0 1,-1 0-1,1-1 0,0 1 0,0 0 1,-1-1-1,1 1 0,0 0 1,-1 0-1,1-1 0,0 1 0,0-1 1,-1 1-1,1 0 0,0-1 1,0 1-1,0 0 0,0-1 0,0 1 1,0-1-1,-1 1 0,1 0 1,0-1-1,0 1 0,0-1 0,1 0 1,6-18 43,16-13-91,-21 30 40,0 0-1,1-1 1,-1 1 0,1 0 0,0 0 0,-1 0 0,1 1 0,0-1-1,0 1 1,0 0 0,0-1 0,0 1 0,1 0 0,-1 1 0,0-1-1,0 1 1,1-1 0,-1 1 0,0 0 0,4 1 0,-6-1 2,1 0 1,-1 1 0,0-1-1,0 0 1,0 1-1,0 0 1,1-1-1,-1 1 1,0 0 0,0-1-1,0 1 1,0 0-1,0 0 1,0 0 0,-1 0-1,1 0 1,0 0-1,0 0 1,-1 0-1,2 2 1,-1 0-4,-1-1-1,1 1 1,-1 0-1,1 0 1,-1-1-1,0 1 1,0 0 0,0 0-1,0-1 1,-1 1-1,1 0 1,-1 0-1,-1 3 1,-2 5 36,0 0-1,-1 0 1,-1-1 0,0 1 0,0-1-1,-1 0 1,0-1 0,-1 0-1,0 0 1,0-1 0,-1 0-1,-12 9 1,-17 11 40,-73 39 0,85-53-157,-7 5-994,-2-1 1,0-2-1,-43 13 1,15-15-4362,0-8-3933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8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61 3088,'20'-42'13995,"-14"26"-10633,-6 13-3073,-3 7-1115,-2 0-478,1 0 0,-1 0 0,0-1 0,0 1-1,-1-1 1,1 0 0,0 0 0,-9 2 0,1 1-1987,-2 2 243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9.1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4 1296,'15'-3'21932,"-30"18"-21913,-8 12 82,-1-1 1,-1-1 0,-2-1-1,0-2 1,-35 23 0,39-32-1901,1 0 1,-2-2 0,0 0 0,-37 11-1,-12-2-8199,50-15 6607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9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13 1760,'-12'-13'15318,"20"16"-9606,-5-1-5588,0 0 0,0 0 0,0 0 0,0 1 0,0-1 0,-1 1 0,1 0 0,-1 0 0,2 3 0,-1 0-56,-1-1 0,0 1 0,0-1-1,-1 1 1,0 0 0,0 0 0,0 0 0,0 0-1,-1 0 1,0 0 0,-1 0 0,1-1 0,-3 12-1,0-7-11,0-1 0,-1 1 0,0-1-1,0 0 1,-1-1 0,0 1 0,-11 13 0,3-6-426,0-1 1,-2-1 0,-15 14 0,-46 26-4451,40-37-426,-3-7-3659,27-8 5735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00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7 624,'0'-1'207,"1"1"0,-1 0 0,0-1 0,0 1-1,0-1 1,0 1 0,1 0 0,-1 0 0,0-1 0,1 1 0,-1 0 0,0-1 0,0 1-1,1 0 1,-1 0 0,0 0 0,1-1 0,-1 1 0,0 0 0,1 0 0,-1 0 0,1 0-1,-1 0 1,0-1 0,1 1 0,-1 0 0,1 0 0,-1 0 0,0 0 0,1 0-1,-1 0 1,1 0 0,-1 1 0,0-1 0,1 0 0,-1 0 0,0 0 0,1 0 0,-1 0-1,0 1 1,1-1 0,-1 0 0,0 0 0,1 0 0,-1 1 0,0-1 0,1 0 0,-1 1-1,0-1 1,0 0 0,1 1 0,-1-1 0,0 0 0,0 1 0,1 33 3430,-16 39-818,5-40-2451,1 1 0,1-1-1,2 1 1,2 1 0,-1 37 0,6-25-295,0 1-14,-8 69 0,5-103-41,0 0 1,-1-1-1,-1 1 0,0-1 0,-1 0 0,0 0 1,-1 0-1,0 0 0,-13 17 0,32-45 21,2 1 1,0 0-1,19-14 0,33-29-652,-45 35 139,1 0 0,1 2 1,0 0-1,2 2 1,38-21-1,-55 34 418,1 1-1,-1 1 0,1-1 1,-1 2-1,1-1 0,0 1 1,0 1-1,0-1 1,13 2-1,-17 0 53,1 1 1,-1 0-1,1 0 0,-1 1 0,0-1 1,0 1-1,0 1 0,0-1 1,0 1-1,0 1 0,-1-1 0,1 1 1,-1-1-1,0 1 0,8 9 1,-6-5 100,0 0 0,-1 1 0,0 0 0,0 0 0,-1 1 0,0 0 0,-1-1 0,0 2 0,-1-1 0,0 0 0,0 1 0,-1-1 1,-1 1-1,0 0 0,0-1 0,-1 1 0,0 0 0,-1 0 0,-3 15 0,2-22 19,0 0 0,0 0 0,-1-1 0,1 1 0,-1-1 0,0 0 0,0 0 0,0 0 0,0 0 0,0 0 0,-1-1 0,1 0 0,-1 1 0,0-1 0,0-1 0,0 1 0,0 0 0,0-1 0,0 0 0,0 0 0,0 0 0,-9 0 0,-10 2 119,1-1 0,-43-3 1,64 1-233,-29-1-414,0-2-1,-1-1 1,-35-9 0,65 13 230,1-1 1,0 1-1,0 0 1,0-1-1,0 1 1,0-1-1,-1 1 1,1 0-1,0-1 1,0 1-1,0-1 1,0 1 0,0-1-1,0 1 1,0 0-1,0-1 1,1 1-1,-1-1 1,0 1-1,0 0 1,0-1-1,0 1 1,0-1-1,1 1 1,-1 0-1,0-1 1,0 1 0,1 0-1,-1-1 1,0 1-1,1 0 1,-1 0-1,0-1 1,1 1-1,-1 0 1,0 0-1,1-1 1,-1 1-1,0 0 1,2 0-1,16-16-8359,-8 9 5379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9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570 140 528,'-12'-37'4972,"8"29"-3340,1-1 1,0 1 0,1-1 0,0 0 0,0 1 0,0-1-1,1 0 1,1-16 0,0 25-1542,0-1 0,0 1 0,0-1-1,1 1 1,-1-1 0,0 1 0,0 0 0,1-1-1,-1 1 1,0-1 0,1 1 0,-1 0 0,0-1 0,1 1-1,-1 0 1,1-1 0,-1 1 0,1 0 0,-1-1-1,0 1 1,1 0 0,-1 0 0,1 0 0,-1 0-1,1 0 1,-1-1 0,1 1 0,0 0 0,-1 0-1,1 0 1,0 0 0,25 5 896,18 14-379,-25-9-453,-1 1-1,-1 1 1,0 0-1,0 2 1,-1 0-1,-1 0 0,-1 2 1,0 0-1,-1 0 1,0 1-1,-2 1 1,0 0-1,11 25 1,-16-28-65,0 0 0,-1 0 1,-1 1-1,0 0 0,-1 0 0,0 0 1,-2 0-1,0 1 0,-1-1 1,0 0-1,-1 1 0,-1-1 0,-1 0 1,0 0-1,-1 0 0,-1-1 1,-10 24-1,2-14 61,-1-2 0,0 1 0,-2-2 0,-1 0 0,-1-1 0,-1 0 0,-1-2 0,0 0 0,-41 28 0,19-20 24,0-1 1,-1-2 0,-2-2 0,-75 26 0,100-41-131,-1-1-1,0-1 1,-1-1 0,1-1 0,-1 0-1,1-2 1,-25-1 0,40 0-42,1-1 1,-1 1-1,0-1 1,0 0 0,1 0-1,-1-1 1,0 0-1,1 0 1,-1 0-1,1 0 1,0-1-1,0 0 1,0 0-1,0-1 1,1 1-1,-1-1 1,1 0-1,0 0 1,0 0-1,0-1 1,0 1-1,1-1 1,0 0 0,0 0-1,0-1 1,1 1-1,0 0 1,0-1-1,0 1 1,-1-11-1,-1-11-252,2 0 0,1-1-1,1 1 1,2 0 0,5-29 0,1 6-1664,29-88-1,-33 126 1570,0 0-1,1 1 0,0 0 0,1 0 0,0 0 0,1 0 0,0 1 0,1 0 1,0 1-1,0-1 0,1 2 0,16-13 0,-19 17 287,1 0 0,-1 0 1,1 0-1,0 1 0,0 0 0,1 1 0,-1 0 0,1 0 0,-1 0 0,1 1 1,-1 0-1,1 1 0,0 0 0,-1 0 0,1 0 0,0 1 0,-1 0 0,1 1 0,-1 0 1,1 0-1,10 5 0,-9-4 334,0 1 1,-1 0-1,1 1 0,-1 0 1,0 0-1,-1 1 0,1 0 1,-1 0-1,9 10 0,-13-12-248,0 0-1,-1-1 1,1 1-1,-1 1 1,0-1-1,0 0 1,0 1-1,0-1 1,-1 1-1,1-1 1,-1 1-1,-1 0 1,1-1-1,-1 1 1,1 0-1,-1 0 1,-1-1-1,1 1 1,-1 0-1,-1 6 1,2-10-434,-1 0 0,1 0 1,0 0-1,0 0 0,0 0 0,0 0 1,0 1-1,0-1 0,0 0 1,1 0-1,-1 0 0,0 0 0,1 0 1,-1 0-1,0 0 0,1 0 0,-1 0 1,1 0-1,0 0 0,-1 0 1,1 0-1,0 0 0,-1 0 0,1 0 1,0-1-1,0 1 0,0 0 1,0-1-1,0 1 0,0 0 0,0-1 1,0 0-1,0 1 0,0-1 0,0 1 1,0-1-1,0 0 0,0 0 1,0 0-1,1 1 0,-1-1 0,0 0 1,0 0-1,2-1 0,13 2-3419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20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13 1324,'25'-6'13853,"-24"6"-13601,-1-1 1,0 1 0,1 0 0,-1 0 0,0 0-1,1 0 1,-1-1 0,0 1 0,1 0-1,-1 0 1,0 0 0,1 0 0,-1 0 0,0 0-1,1 0 1,-1 0 0,1 0 0,-1 0 0,0 0-1,1 0 1,-1 0 0,0 0 0,1 1-1,2 1 2782,-3-1-2781,1-1-1,-1 0 1,0 0 0,0 1 0,0-1 0,1 1-1,-53 7 2145,-66-4-2312,-208-21 0,297 18-574,53 5-1613,27-5-4798,-17-11-5654,-28 7 8978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22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305 676 108,'-6'-27'10564,"9"4"-3904,-2 19-6199,1 1 0,0 0 0,-1 0 0,1 0 1,0 0-1,0 0 0,1 0 0,-1 0 0,1 1 0,-1-1 0,4-1 1,7-5-941,1 1 1,-1 0-1,2 2 1,27-11-1,-4 2 1846,-15 5-1367,1 1 0,1 1 0,0 1 1,0 1-1,0 1 0,1 1 0,0 1 0,0 2 0,31 1 0,-56 0 1,0 0 0,1 0-1,-1 0 1,0 0-1,0 1 1,1-1 0,-1 0-1,0 0 1,0 1 0,0-1-1,0 1 1,1-1 0,-1 1-1,0 0 1,0-1-1,0 1 1,0 0 0,0 0-1,0 0 1,-1-1 0,1 1-1,0 0 1,0 0-1,-1 0 1,1 0 0,0 1-1,-1-1 1,1 0 0,0 1-1,-1 1-2,0 0 0,0 0 0,0 0 0,-1-1 0,1 1 0,-1 0 0,1 0 0,-1-1 0,0 1 0,0-1 0,0 1 0,-2 3 0,-4 7 4,-1-2 1,0 1-1,-1-1 1,-12 13 0,8-13-3,-1 0 0,-1 0 0,1-2 0,-2 0 0,1 0 0,-1-1 1,-1-1-1,1-1 0,-1-1 0,0 0 0,-1-1 0,-30 3 0,33-5-1,0 0 0,0-2-1,-1 0 1,1 0 0,0-2-1,-1 0 1,1 0-1,0-2 1,0 0 0,1 0-1,-1-2 1,1 1 0,0-2-1,1 0 1,-15-10 0,19 9 42,-1-1 1,1-1 0,1 1 0,-1-1 0,2-1-1,-1 0 1,2 0 0,-1 0 0,-6-19 0,-5-16 759,-14-56 0,20 58-33,3 13-475,2 0 0,1 0 0,2 0 0,1-1 0,1 0-1,2 1 1,1-1 0,6-32 0,-7 64-302,1-1 0,-1 1 0,0-1-1,1 1 1,-1-1 0,0 1 0,0-1 0,0 1 0,1-1-1,-1 1 1,0-1 0,0 0 0,0 1 0,0-1-1,0 1 1,0-1 0,0 1 0,0-1 0,0 0 0,0 1-1,-1-1 1,1 1 0,0-1 0,0 1 0,-1-1-1,1 1 1,0-1 0,0 1 0,-1-1 0,1 1 0,0-1-1,-1 1 1,1-1 0,-1 1 0,1 0 0,-1-1-1,1 1 1,-1 0 0,1-1 0,-1 1 0,1 0 0,-1 0-1,1 0 1,-1-1 0,1 1 0,-1 0 0,1 0-1,-1 0 1,0 0 0,1 0 0,-1 0 0,1 0 0,-1 0-1,0 0 1,1 0 0,-1 0 0,1 0 0,-1 1-1,0-1 1,-35 20-5509,31-15 3486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22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807 119 2836,'1'4'10724,"-10"4"-6824,-12 7-1769,-22 7 271,-88 30 0,-148 20-1428,249-67-962,1-1-1,-1-1 1,-36-1 0,56-2-13,0-1 1,0 1-1,0-2 1,0 1-1,0-2 1,1 1 0,-1-1-1,1-1 1,0 1-1,0-2 1,0 1-1,0-1 1,-11-9 0,17 12-2,1-1 1,0 1-1,0-1 1,0 0-1,0 1 1,0-1-1,0 0 1,1 0-1,-1 0 1,1 0 0,0 0-1,0 0 1,0-1-1,1 1 1,-1 0-1,0-5 1,1 1-2,1 0-1,-1 0 1,1 0 0,0 0-1,1 0 1,0 1 0,4-11 0,0 2-12,2-1 1,0 2 0,0-1-1,1 2 1,21-25 0,-26 34-44,-1 0 0,1 1 0,0-1 0,0 1-1,1 0 1,7-5 0,-21 35-5725,5-19 4233,0-1 0,-1 0-1,0 0 1,-1 0 0,0-1 0,0 0 0,0 0-1,-11 8 1,-10 6-2161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22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755 4 2776,'8'-3'16002,"-12"14"-12347,-12 14-3744,-4-7 281,0-2-1,-1 0 1,-1-1 0,0-1 0,-1-2-1,-1 0 1,-47 16 0,-10-2-144,-90 16 0,153-38-331,-13 3-341,0-1 0,-33 2 1,54-8-440,0 0 1,0-1-1,0 0 1,-12-2 0,17 1-97,0 1-1,0 0 1,0-1 0,1 0 0,-1-1 0,1 1 0,0-1 0,-1 1 0,-4-6-1,-1-4-2476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23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95 168,'5'-8'3580,"0"0"0,0 0 1,-1 0-1,-1-1 0,5-16 0,-3-3-143,-70 30-19908,42 0 12568,-6 2 87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23.6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1264 4 1700,'-1'-4'18036,"1"11"-13433,4 4-5342,0-4 886,-1 1 0,1-1 0,-1 1 0,-1 0 1,1 0-1,-1 0 0,1 10 0,-4-16-146,1 1-1,0 0 0,0-1 0,-1 1 0,0-1 1,1 1-1,-1-1 0,0 0 0,0 1 1,0-1-1,-1 0 0,1 0 0,0 0 0,-1 1 1,1-2-1,-1 1 0,0 0 0,0 0 1,0 0-1,0-1 0,0 1 0,0-1 0,0 0 1,0 1-1,-1-1 0,1 0 0,-4 1 1,-12 5 22,-1-1 1,0-1-1,0 0 1,-27 2-1,29-6 92,1 2-1,0 0 0,0 1 0,0 0 0,1 1 1,0 1-1,-23 12 0,3 7 339,1 1 0,2 2 0,1 2 0,-32 37 0,33-34-165,-2 0 0,0-3-1,-62 46 1,47-48-255,-1-1 0,-1-2-1,-1-3 1,-1-2 0,0-2-1,-2-2 1,0-3 0,-82 11-1,133-23-176,0-1 0,0 1 0,0-1 0,0 0 0,0 1 0,0-1 0,0 0 0,0 0 0,0 0 0,0-1 0,0 1 0,0 0 0,0-1 0,0 1 0,0-1 0,0 0 0,0 0 0,0 0 0,0 0 0,1 0 0,-1 0 0,0 0 0,1 0 0,-1-1 0,1 1-1,-1 0 1,1-1 0,0 0 0,0 1 0,-2-3 0,3 1-346,-1 0 0,1-1 0,0 1 0,0 0 0,0-1 0,1 1 0,-1 0 0,1-1 0,-1 1 0,1 0 0,0 0 0,0 0 0,1-1 0,-1 1 0,1 0 0,-1 1 0,4-5-1,37-60-9381,-24 39 6369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23.9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743 1 2952,'-7'37'11426,"-10"2"-7490,-29 34-3412,37-58 703,-8 8-957,-1-1 0,-1 0 0,-1-1 0,-1-2 0,0 0 0,-2-1 0,0-1 0,-29 16 0,22-16-183,0-1 0,-1-2 0,-1-2-1,0 0 1,-1-2 0,-53 9 0,75-17-86,0-1-1,0-1 1,0 1 0,0-2 0,1 1-1,-1-2 1,0 1 0,0-1 0,-12-5 0,20 6-2,0 0 0,0-1 1,0 1-1,0-1 0,0 1 1,0-1-1,0 0 0,0-1 1,1 1-1,-1 0 0,1-1 1,0 1-1,-1-1 0,1 0 1,1 1-1,-1-1 0,0 0 1,1-1-1,-1 1 0,1 0 1,0 0-1,0 0 0,0-1 1,0 1-1,1 0 0,-1-1 1,1 1-1,0-1 0,0 1 1,0-1-1,1 1 0,0-6 1,4-10-7,1 0 0,0 1-1,1-1 1,1 1 0,1 1 0,0 0 0,1 0 0,1 1 0,1 0 0,0 1-1,1 0 1,1 1 0,0 0 0,1 1 0,19-13 0,-33 25-43,0 0 1,0 1-1,0-1 1,0 0-1,0 1 1,1-1 0,-1 1-1,0-1 1,0 1-1,0-1 1,1 1-1,-1 0 1,0-1-1,1 1 1,-1 0-1,0 0 1,0 0 0,1 0-1,-1 0 1,0 1-1,1-1 1,1 1-1,-2 0-182,0-1-1,0 1 0,0 0 0,-1 0 0,1 0 1,0 0-1,-1 0 0,1 0 0,0 0 1,-1 0-1,1 1 0,-1-1 0,0 0 1,1 0-1,-1 0 0,0 0 0,0 1 1,0-1-1,0 2 0,0 4-1050,0 0 0,-1 0 1,0 0-1,0 0 0,0 0 0,-1 0 0,-3 7 0,-8 11-2017,-3 1 141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24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1620 305 164,'-2'-8'1314,"0"0"-1,0 0 1,1 0-1,0 0 1,1 0-1,0 0 1,0 0-1,1 0 1,2-10-1,-1 6-409,1 0 1,1 1-1,0-1 1,1 1-1,11-21 1,-11 22-763,1 1 1,1-1-1,0 1 1,0 1 0,0-1-1,1 1 1,1 1 0,-1-1-1,1 1 1,1 1 0,-1 0-1,1 0 1,0 1 0,17-7-1,-25 11-107,-1 0-1,1 1 1,0-1-1,0 1 1,-1-1-1,1 1 1,0 0-1,0 0 1,0 0-1,-1 0 1,1 0-1,0 0 1,0 0-1,0 1 1,-1-1-1,1 0 1,0 1-1,0 0 1,-1-1-1,1 1 1,0 0-1,-1 0 1,1 0-1,-1 0 1,2 1-1,-1 1 22,-1-1 0,1 1-1,-1-1 1,0 1 0,0-1-1,0 1 1,0-1 0,-1 1-1,1 0 1,0 0-1,-1-1 1,0 1 0,0 0-1,0 4 1,-1 5 78,-1 1-1,0-1 1,0 0 0,-1 0-1,-1 0 1,-6 15 0,4-14-57,-1 0 1,-1 0-1,0 0 0,-1-1 1,0-1-1,-1 1 1,0-1-1,-1-1 1,-13 10-1,18-15-69,0-1 1,-1 0-1,0 0 1,0 0-1,0-1 0,0 0 1,0-1-1,-1 1 1,1-2-1,-1 1 0,0-1 1,1 0-1,-1 0 1,0-1-1,0 0 0,0-1 1,1 1-1,-1-1 1,-9-3-1,13 2-7,0 1 1,0-1-1,1 1 0,-1-1 1,0 0-1,1 0 0,-1-1 1,1 1-1,0-1 0,0 0 1,0 0-1,0 0 0,-4-6 1,-25-51 27,15 24-22,14 38-11,0 0-1,0 0 1,0 0-1,1 1 1,-1-1-1,1 1 1,-1-1 0,1 1-1,0 0 1,-3 5-1,-1-1-2,-10 10 51,0-2-1,-1 0 0,-33 23 0,40-31 12,-1-1 0,0 0-1,0 0 1,0-1-1,-1 0 1,1-1 0,-1-1-1,-18 4 1,28-7-22,0 0 0,0 1 0,0-1 0,0 0 0,0 0 0,0 0 0,0-1 0,0 1 0,1 0 0,-1-1 0,0 1 0,0-1 0,0 0 0,1 0 1,-1 1-1,0-1 0,1 0 0,-1 0 0,0-1 0,1 1 0,0 0 0,-1 0 0,1-1 0,0 1 0,-1-1 0,1 1 0,0-1 0,0 0 0,0 1 0,1-1 0,-1 0 0,0 0 0,1 1 0,-1-1 0,1 0 0,-1 0 0,1 0 0,0 0 0,0-3 0,0 5 74,1 0-89,0 1 0,0 0 0,0-1 0,0 1 0,0 0 0,0 0 1,0 0-1,-1-1 0,1 1 0,0 0 0,0 0 0,-1 0 0,1 0 0,0 0 0,-1 0 0,1 1 0,-1-1 0,1 0 0,-1 0 0,1 2 0,8 29 50,-9-29-32,4 20 74,0 0 0,-2 1 0,-1-1 0,-1 1 0,0-1 0,-2 1 0,-1-1 0,-8 30 0,3-18 97,-3-1 0,0-1-1,-2 0 1,-33 58-1,34-71-169,0-1 0,-2-1-1,0 0 1,-1-1 0,-1 0-1,-1-1 1,0-1 0,-20 13-1,11-11-16,-1-1 0,0-2-1,-2 0 1,1-2 0,-42 11-1,26-9-15,-1-3-1,-1-1 1,-48 3-1,76-11 0,0-2-1,0 0 1,-1-1-1,1-1 1,0-1-1,0 0 1,0-1-1,1-1 1,-1-1-1,-28-14 1,18 6-4,1-1 1,0-1-1,2-1 1,0-2-1,1 0 1,-31-33 0,48 46-1,2-1 0,-1 0 1,1 0-1,0 0 1,1-1-1,-1 0 0,2 0 1,-1 0-1,1 0 1,0 0-1,1-1 1,0 1-1,0-1 0,1 0 1,0 1-1,0-1 1,1 0-1,0 0 1,1 0-1,0 1 0,0-1 1,1 0-1,0 1 1,0-1-1,1 1 1,1 0-1,3-9 0,14-18 1,1 1 0,1 1 0,2 1 0,2 1 0,55-50 0,50-60 0,-71 69-2428,-56 70-68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25.1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0 145 220,'5'8'3491,"0"0"-1,1 0 0,-1 0 1,2 0-1,-1-1 1,1 0-1,10 8 1,-17-15-3448,1 0 0,0 0 0,-1 0 0,1 0 0,-1-1 0,1 1 0,0 0 0,-1 0 0,1-1 0,-1 1 0,1 0 0,0-1 0,-1 1 0,1 0 0,-1-1 0,1 1 0,-1-1 0,0 1 0,1-1 0,-1 1 0,1-1 0,-1 1 0,0-1 0,0 0 0,1 1 0,-1-1 0,0 1 0,0-1 0,0 0 0,1 1 0,-1-1 0,0 0 0,0 1 0,0-2 0,8-25-2037,-2-2-1626,0 1-2506,1 0 1,11-27-1,-7 25 2044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01.1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809 40 1532,'-3'-15'13743,"-4"8"-7469,-19 8-5090,7 1-820,-45 3-84,0-3-1,0-3 1,-86-13 0,151 13-317,1-1 0,0 1 0,-1 0 0,1 0 0,0 0 0,0 0 1,0 0-1,0 0 0,0 1 0,0-1 0,0 1 0,0-1 1,0 1-1,0 0 0,0 0 0,0-1 0,1 2 0,-1-1 0,0 0 1,0 0-1,0 1 0,0-1 0,0 1 0,0-1 0,0 1 1,0 0-1,0 0 0,0 0 0,0 0 0,-1 0 0,1 1 0,0-1 1,-1 0-1,1 1 0,-1-1 0,1 1 0,1 2 0,1 6 61,0-1 0,-1 1 0,0 0 0,0 0 0,-1 1 0,0-1 0,-1 0 0,0 1-1,-1-1 1,0 1 0,-1-1 0,0 1 0,0-1 0,-1 0 0,-1 0 0,0 0 0,0 0-1,-1 0 1,0 0 0,0-1 0,-13 18 0,4-8 220,-1-1 1,-1 0 0,0-1-1,-1 0 1,-1-2-1,-1 0 1,0-1-1,-40 23 1,-141 59 253,147-73-1256,30-17-459,15-12-2013,14-28-4343,-2 19 6004,2-25-4758,-4 16 3229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25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115 768,'6'-3'2098,"0"-1"1,-1 1-1,1-1 0,-1 0 0,0-1 0,0 1 1,0-1-1,0 0 0,6-9 0,3-7 116,-1-1-5493,-13 21 2915,0 1 0,1-1 1,-1 1-1,0-1 1,0 1-1,0-1 1,0 1-1,0-1 1,0 0-1,0 1 0,0-1 1,0 1-1,-1-1 1,1 1-1,0-1 1,0 1-1,0-1 1,-1 1-1,1-1 1,0 1-1,0-1 0,-1 1 1,1-1-1,0 1 1,-3-2-1819,3 2 1819,-1-1-1,1 1 1,-1 0-1,1 0 1,-1-1-1,0 1 1,-7-3-2693</inkml:trace>
  <inkml:trace contextRef="#ctx0" brushRef="#br0" timeOffset="1">134 337 344,'-11'1'1579,"-5"1"1668,-1-1 1,1-1-1,-1 0 0,0-1 1,-23-4-1,86-4-879,-3 8-2500,-17 1-1592,48-7 1,-27-7-3926,-42 12 4245,0-1 0,0 0-1,0 0 1,0 0 0,-1-1 0,6-5 0,0-1-2222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26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486 9 64,'20'-4'6615,"14"0"2817,-34 3-9188,1 1-1,0 0 0,-1 0 1,1 0-1,0 0 0,-1 0 1,1 1-1,-1-1 0,1 0 1,0 0-1,-1 0 0,1 0 1,-1 1-1,1-1 0,0 0 1,-1 1-1,1-1 1,-1 0-1,1 1 0,-1-1 1,1 1-1,-1-1 0,0 1 1,1-1-1,-1 1 0,1-1 1,-1 1-1,0-1 0,0 1 1,1-1-1,-1 1 0,0 0 1,0-1-1,0 1 0,1-1 1,-1 1-1,0 0 0,0 0 1,-1 0-89,0 1 1,0-1 0,0 0 0,0 1-1,0-1 1,0 0 0,0 0 0,0 0-1,-1 0 1,1 0 0,0 0 0,-1-1 0,1 1-1,0 0 1,-1-1 0,1 1 0,-1-1-1,1 1 1,-1-1 0,1 0 0,-1 1-1,-3-1 1,-46 7 316,43-6-217,-276 23 765,134-13-1331,129-8-428,21-3 650,0 0-1,-1 0 1,1 0 0,0 0 0,-1 0 0,1 0-1,0 0 1,0 0 0,-1 0 0,1 0-1,0 0 1,-1 0 0,1 0 0,0 0 0,-1 0-1,1 0 1,0 1 0,-1-1 0,1 0-1,0 0 1,0 0 0,-1 0 0,1 1 0,0-1-1,0 0 1,-1 0 0,1 0 0,0 1-1,0-1 1,0 0 0,-1 0 0,1 1 0,0-1-1,0 0 1,0 1 0,0-1 0,0 0-1,0 0 1,0 1 0,-1-1 0,1 0 0,0 1-1,0-1 1,0 0 0,0 1 0,0-1-1,0 0 1,1 1 0,-1-1 0,0 0 0,0 1-1,0-1 1,0 0 0,0 1 0,2-1-397,0 1 0,0-1 1,-1 0-1,1 0 0,0 0 1,0 0-1,-1 0 0,1 0 0,0 0 1,0-1-1,0 1 0,-1-1 1,1 1-1,0-1 0,-1 0 1,3-1-1,7-2-3606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29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801 65 252,'-3'-7'5459,"-10"-28"6300,12 35-11574,1-1-1,0 1 1,-1-1 0,1 1 0,0-1 0,-1 0-1,1 1 1,0-1 0,0 1 0,-1-1 0,1 0-1,0 1 1,0-1 0,0 0 0,0 1-1,0-1 1,0 0 0,0 1 0,0-1 0,0 0-1,0 1 1,0-1 0,1 0 0,-1 1-1,0-1 1,0 1 0,1-1 0,-1 0 0,0 1-1,1-1 1,-1 1 0,1-1 0,-1 1 0,1-1-1,-1 1 1,1-1 0,-1 1-89,-1 1 0,1-1 1,-1 1-1,1 0 0,-1-1 1,1 1-1,0 0 0,-1-1 0,1 1 1,0 0-1,0-1 0,-1 1 0,1 0 1,0 0-1,0-1 0,0 1 1,0 0-1,0 0 0,0-1 0,0 1 1,0 0-1,0-1 0,0 1 0,1 0 1,-1 1-1,5 31-221,-3-23 296,0 9-165,-1 0 1,0 1-1,-2-1 0,0 1 0,-1-1 0,-1 0 0,-7 25 0,6-33-3,0 0 0,-1 0 0,0 0 0,-1-1 0,0 0 0,0 0 0,-1 0 0,-1-1 0,0 0 0,0-1 0,0 0 0,-1 0 0,-14 9 0,-2 0 15,0-1 1,-51 23-1,66-35-14,-1 1 0,0-2 1,0 1-1,0-2 0,-1 1 0,1-2 1,0 1-1,-1-2 0,1 1 0,-18-3 0,27 2-6,1 0-1,-1-1 0,1 1 0,-1 0 0,1-1 1,-1 1-1,1-1 0,0 1 0,-1-1 1,1 0-1,0 0 0,-1 0 0,1 1 0,0-1 1,0 0-1,0-1 0,0 1 0,0 0 0,0 0 1,0 0-1,0 0 0,1-1 0,-2-1 0,1 0-3,1 0-1,-1 0 0,1 0 0,-1 0 0,1 0 1,0 0-1,0 0 0,1 0 0,-1 0 0,1 0 0,0-4 1,5-9-35,0 1 1,0 0-1,13-22 1,-13 26 16,-4 9 17,39-70-142,-37 66 134,1 0 0,-1 0 0,1 0 0,0 1-1,1-1 1,-1 1 0,1 1 0,11-8 0,-16 11 13,-1 1 0,1-1 0,0 1 0,0 0 0,-1-1 0,1 1 0,0 0 0,0-1 0,-1 1 0,1 0 0,0 0 0,0 0 0,0-1 0,-1 1 0,1 0 0,0 0 0,0 0 0,0 1 0,-1-1-1,1 0 1,0 0 0,0 0 0,0 0 0,-1 1 0,1-1 0,0 0 0,0 1 0,-1-1 0,2 2 0,-1-1 0,0 0 0,0 1-1,-1-1 1,1 1 0,0 0 0,-1-1 0,0 1 0,1-1-1,-1 1 1,0 0 0,0-1 0,0 1 0,0 2-1,-9 54-17,-2-20-13,-2 0 0,-1-1 1,-2-1-1,-1 0 0,-2-1 0,-1-1 1,-2-1-1,-1-1 0,-2-1 0,-1-1 1,-1-1-1,-1-2 0,-2 0 0,-1-2 1,-1-2-1,-1-1 0,-55 29 0,74-44-1422,-23 13 848,25-12-5245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29.7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90 149 1928,'4'2'1587,"0"0"0,1 0 1,-1-1-1,1 1 0,-1-1 0,1 0 0,-1 0 0,1-1 0,7 1 0,-11-1-1265,0 0 0,1 0 0,-1 0 0,0 0 0,0-1 0,0 1-1,0 0 1,0-1 0,0 1 0,0 0 0,0-1 0,1 1-1,-1-1 1,-1 0 0,1 1 0,0-1 0,0 0 0,1-1 0,-2 1-317,1 0 1,-1 0 0,1 0 0,-1 0 0,1 0 0,-1-1 0,0 1 0,0 0 0,0 0 0,0 0 0,0-1 0,0 1 0,0 0-1,0 0 1,0-1 0,0 1 0,-1 0 0,1 0 0,0 0 0,-1-1 0,0 0 0,-1-3-631,-1 0-1,0 0 1,0 1-1,0-1 1,0 1 0,-1 0-1,0 0 1,0 0 0,0 0-1,-7-5 1,-54-32-9102,38 26 5638,1-1 831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0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2117 50 660,'-1'-3'1341,"0"0"1,0 0-1,0 0 0,1 0 1,-1 0-1,1 0 0,0 0 1,0-1-1,0-5 0,0-4 6644,11 68-3856,4 139-2190,-15-162-1796,-1 1-1,-1-1 1,-2 0 0,-8 33-1,7-47-71,-1 0-1,0-1 1,-2 1-1,0-1 1,-1-1-1,0 0 0,-1 0 1,-1-1-1,-23 26 1,14-22 3,0-1 0,0-1 0,-2-1 0,0-1 0,0-1 0,-32 15 0,5-8-9,-1-2-1,-1-3 1,0-1 0,-1-3-1,0-2 1,-79 4-1,74-11-61,0-2 0,0-3 0,0-2 0,1-3 0,-1-3 0,2-1 0,-1-3 0,2-3 0,-65-29-1,84 21 32,30 11-46,5 14 12,1-1-1,-1 1 0,1-1 1,-1 1-1,1-1 1,-1 1-1,1-1 0,0 1 1,-1 0-1,1-1 1,0 1-1,0 0 0,-1-1 1,1 1-1,0 0 1,-1 0-1,1 0 0,0 0 1,0 0-1,0 0 1,-1 0-1,1 0 0,0 0 1,0 0-1,0 0-2,0 1 0,-1-1 0,1 0 0,-1 1 0,1-1 0,-1 1 0,1-1 0,-1 1 0,1-1 0,-1 1 0,1-1 0,-1 1 0,0-1 0,1 1 0,-1-1 0,0 1 0,1 0 0,-1-1 0,0 1 0,0 0 0,0-1 0,1 1-1,-1-1 1,0 1 0,0 0 0,0-1 0,0 1 0,0 0 0,0 0 0,0-1 0,-1 1 0,1-1 0,0 1 0,0 0 0,0-1 0,-1 1 0,1 0 0,-1 0 0,-8 26-1,-3-10 11,-1 0 1,0-1-1,-1 0 0,-1-1 1,-1-1-1,0 0 0,-1-1 0,0-1 1,-1 0-1,0-1 0,-1-1 1,-37 14-1,55-24-7,0 0 0,0 0 0,0 1 0,0-1 0,0 0-1,0 0 1,0 0 0,0 0 0,0 0 0,0 0 0,0 0 0,0-1 0,0 1 0,0 0 0,0 0 0,0-1 0,0 1 0,0-1 0,0 1 0,0-1 0,0 1 0,0-1 0,1 1-1,-1-1 1,0 0 0,0 1 0,1-1 0,-1 0 0,1 0 0,-1 0 0,0 0 0,1 1 0,0-1 0,-1 0 0,1 0 0,-1 0 0,1 0 0,0 0 0,0 0 0,-1 0 0,1 0-1,0 0 1,0 0 0,0 0 0,0 0 0,0 0 0,1 0 0,-1-1 0,5-68-104,-2 47 35,-5-65-301,1 81 334,0-1 0,0 1 1,-1-1-1,0 1 0,-1 0 1,1 0-1,-1 0 0,-1 0 1,-4-8-1,6 13 32,0 0-1,0 0 1,-1 0 0,1 1-1,0-1 1,-1 1-1,1-1 1,-1 1 0,0 0-1,1 0 1,-1 0 0,0 0-1,0 1 1,1-1-1,-1 1 1,0 0 0,0-1-1,0 1 1,0 1 0,1-1-1,-1 0 1,0 1-1,0-1 1,0 1 0,1 0-1,-1 0 1,0 0-1,1 0 1,-1 0 0,-2 3-1,-11 4 4,0 0 0,1 2-1,-18 14 1,-209 187-2119,238-207 1571,-25 25-911,18-12-1197,10-4-3419,15-17-5245,-7 2 9465,5-4-1312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0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0 242 1300,'23'0'9366,"1"-2"-3597,48-10-734,-16 3-3938,-21 4-926,0-2-1,63-20 0,-86 22-166,1 1-1,-1-2 1,0 0 0,0 0-1,-1-1 1,0 0 0,0-1 0,-1 0-1,0-1 1,17-19 0,-24 24 0,-1 0 0,0 1 0,0-2 1,0 1-1,0 0 0,0 0 0,-1-1 0,0 1 0,0 0 1,0-1-1,0-6 0,-1 10-6,0 0-1,0-1 1,0 1 0,0 0 0,-1 0-1,1 0 1,0 0 0,0 0-1,-1 0 1,1 0 0,-1-1-1,1 1 1,-1 0 0,1 0 0,-1 0-1,0 1 1,0-1 0,1 0-1,-1 0 1,0 0 0,0 0 0,0 1-1,0-1 1,0 0 0,0 1-1,0-1 1,0 1 0,0-1-1,0 1 1,0 0 0,0-1 0,0 1-1,0 0 1,-1 0 0,1 0-1,0 0 1,0 0 0,0 0-1,0 0 1,0 0 0,-1 0 0,1 0-1,0 1 1,0-1 0,0 0-1,0 1 1,-2 0 0,-7 2-409,1 0 1,-1 0-1,1 1 1,0 0 0,0 1-1,0 0 1,0 0-1,1 1 1,0 0-1,-11 11 1,0 4-3486,1 0 1,-23 35-1,25-31 1131,-7 7-359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1.1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0 178 748,'0'1'443,"0"-1"0,0 1 0,0 0 0,0 0 1,1-1-1,-1 1 0,0 0 0,0 0 0,0 0 0,1-1 0,-1 1 0,0 0 0,1-1 0,-1 1 0,1 0 0,-1-1 1,1 1-1,-1 0 0,1-1 0,-1 1 0,1-1 0,-1 1 0,1-1 0,0 1 0,-1-1 0,1 0 0,1 1 1,26 1 4503,42-22-4234,-49 13 515,41-8-1017,-28 8-126,48-18 1,-73 22-772,-1-1 0,0 0 0,0 0 0,0-1 0,-1 1 0,1-2 0,-1 1 0,-1-1 0,1 0 0,10-13 0,-16 17 200,0 0 0,0 0 0,0 0 0,0 0 1,0 0-1,0 0 0,-1 0 0,1-1 0,-1 1 0,1 0 0,-1-1 0,0 1 0,0 0 0,0-1 0,0 1 0,0 0 0,-1-3 0,-2-10-2526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1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1021 15 1916,'-2'-15'12663,"15"27"-8521,15 27-2611,-13-9-940,-1 2 1,-1 0 0,-2 1-1,-1 0 1,9 64 0,-1 17 318,-6 1 1,-5 228 0,-7-319-857,-2 0-1,-1 0 1,0-1 0,-2 0 0,-1 1-1,-17 42 1,17-52 10,-1-1 0,-1 0-1,0 0 1,0 0 0,-2-1-1,1-1 1,-1 0 0,-1 0-1,0-1 1,-1 0 0,-25 16 0,8-10 48,-1-1 1,0-1 0,-1-2 0,-1-1 0,0-1 0,0-2 0,-48 6 0,25-8-18,0-2 1,0-3 0,-96-9 0,123 5-80,1-2 1,0 0 0,0-1 0,1-2 0,-45-19 0,60 22-17,0-1 1,1 0 0,0-1 0,0 0-1,0-1 1,1 0 0,0-1-1,0 1 1,1-2 0,0 1 0,1-1-1,0 0 1,1-1 0,0 1 0,-6-16-1,3 0-113,1 0 0,2-1 0,0 0 0,2 0 0,1 0 0,1 0 0,2-1 0,0 1 0,2 0 0,1 0 0,10-41 0,-7 42-1064,2-1 0,17-37 0,-16 44-717,2 0-1,0 1 1,18-25 0,17-1-5792,-32 33 5084,2-3-939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1.7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71 1820,'-7'-2'23601,"2"-4"-21475,17-3-4649,59-36-18847,-53 37 17812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2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1 2476,'-8'1'16483,"-19"12"-10757,-48 28-8276,41-22 4019,-81 45-1384,-58 30-5201,-6-14-8233,132-63 9561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01.4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45 932,'7'-21'14995,"0"-3"-7328,-12 32-10046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3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 0 2100,'-4'9'9894,"-21"42"-6015,-13 58-782,-29 135-1,53-178-2693,3 1 0,4 0 0,0 97 0,8-137-365,2 0 0,0 0 1,2-1-1,1 0 0,1 0 1,1 0-1,2-1 0,0 0 1,1-1-1,17 26 1,-19-36-35,0 0 0,1-1 0,1 0 0,0 0 0,0-2 0,2 1 0,-1-1 0,1-1 1,1 0-1,0-1 0,0-1 0,0 0 0,1-1 0,1 0 0,-1-1 0,1-1 0,24 5 1,-34-10-5,-1 0 0,1 0 1,-1 0-1,1-1 1,-1 0-1,1 0 0,-1 0 1,0-1-1,1 0 1,-1 0-1,0 0 0,5-4 1,-8 5 3,0 1 1,0-1 0,-1 0 0,1 0-1,0 0 1,-1-1 0,1 1 0,-1 0-1,1-1 1,-1 1 0,0-1-1,1 1 1,-1-1 0,0 1 0,0-1-1,0 0 1,-1 0 0,1 0-1,0 1 1,0-1 0,-1 0 0,0 0-1,1 0 1,-1 0 0,0 0 0,0 0-1,0 0 1,0 0 0,0 0-1,0 0 1,0 0 0,-1 0 0,1 0-1,-1 0 1,0 1 0,1-1-1,-2-2 1,1 3 10,0 0 1,-1 0-1,1 0 0,0 1 0,0-1 0,0 0 0,-1 1 1,1-1-1,0 1 0,0 0 0,-1-1 0,1 1 0,-1 0 1,1 0-1,0-1 0,-1 1 0,1 0 0,0 1 0,-1-1 0,1 0 1,-1 0-1,1 1 0,0-1 0,-1 0 0,1 1 0,0-1 1,0 1-1,-1 0 0,1-1 0,0 1 0,0 0 0,-2 1 1,-40 27 189,28-15-140,0 0 0,2 1 1,0 0-1,0 1 1,1 1-1,2 0 1,-1 0-1,2 1 1,0 1-1,1-1 0,-7 28 1,-3 19 128,3 1 0,-8 71 0,12-5 310,11 263-1,4-34 636,-22-235-259,11-162-1913,9 23-116,0 0 1,1-1-1,1 1 1,0 0-1,1 0 0,0 1 1,14-23-1,59-78-11678,-60 91 10009,4-9-240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3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31 122 140,'-4'-7'2627,"0"0"-483,0-1 0,0 1 0,1-1-1,0 1 1,0-1 0,-2-10 0,5 17-1968,0-1 0,0 0 0,0 1 1,0-1-1,0 0 0,0 1 0,0-1 1,1 0-1,-1 1 0,0-1 0,1 0 1,0 1-1,-1-1 0,1 1 0,0-1 1,0 1-1,0-1 0,0 1 1,0 0-1,0-1 0,0 1 0,0 0 1,1 0-1,-1 0 0,1 0 0,-1 0 1,0 0-1,1 0 0,-1 1 0,1-1 1,0 0-1,-1 1 0,1-1 1,0 1-1,-1 0 0,1-1 0,2 1 1,21-3 156,0 1 1,1 1-1,-1 1 1,45 6 0,-22-2-167,343 26 475,579 22 490,-925-52-627,-1-1 1,1-2 0,87-18 0,-117 15 90,17-2-558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4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228 0 556,'6'3'10630,"0"6"-4133,4 20-1554,5 38-6180,-13-57 2463,2 15-1156,0 1-1,-1 0 1,-2-1 0,-1 1 0,-1 0-1,-1 0 1,-1 0 0,-1 0 0,-9 28 0,7-36-54,-1 1 1,0-1 0,-2-1 0,0 1-1,-1-1 1,-1-1 0,0 0-1,-1 0 1,-1-2 0,0 1 0,-1-1-1,-26 19 1,-15 6-813,16-18-6325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5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300 337 2428,'3'2'11436,"8"1"-5592,60 12-3830,-38-11-1805,0-1 0,0-2-1,0-1 1,0-1 0,0-2 0,0-2 0,-1-1 0,38-11-1,-57 12-203,0 0-1,0 0 0,0-2 0,-1 1 1,0-2-1,0 1 0,0-2 0,-1 1 1,-1-2-1,1 1 0,8-13 0,-13 15-2,0 0 1,0-1-1,-1 1 0,-1-1 0,1 0 0,-1-1 0,-1 1 0,1-1 0,-1 0 0,-1 0 0,0 0 1,0 0-1,-1 0 0,0 0 0,0 0 0,-1 0 0,-2-17 0,2 23-2,-1 1 0,0-1 0,1 0 0,-1 0 0,0 1 0,0-1 0,0 0-1,-1 1 1,1-1 0,-1 1 0,1 0 0,-1-1 0,0 1 0,0 0 0,0 0 0,0 0 0,0 0 0,-1 0-1,1 1 1,-3-2 0,0 1 0,0 0 0,0 0-1,0 0 1,0 1-1,-1 0 1,1 0 0,-1 0-1,1 1 1,0 0 0,-6 0-1,-6 2 0,-1 0 0,1 1 0,1 1 0,-1 0 0,-28 13 0,19-4 114,1 1 0,0 1-1,1 1 1,1 1 0,0 2-1,1 0 1,1 1 0,1 1-1,1 1 1,1 1 0,1 1-1,1 0 1,1 1 0,-14 31-1,0 8 266,3 2 0,3 0 0,3 2 0,-20 119 0,6 48 1044,-9 52-42,28-212-995,-46 132-1,48-167-335,9-25-24,-1 0 1,0-1-1,-1 0 0,-1 0 1,-8 14-1,15-28-23,0 0 0,0 1 0,0-1 0,-1 0 0,1 0 0,0 1 0,0-1 0,0 0 0,-1 0 0,1 1 0,0-1 0,0 0 0,0 0 0,-1 1 0,1-1 0,0 0 0,0 0 0,-1 0 0,1 0 0,0 0 0,-1 1 0,1-1 0,0 0 0,-1 0 1,1 0-1,0 0 0,0 0 0,-1 0 0,1 0 0,0 0 0,-1 0 0,1 0 0,0 0 0,-1 0 0,1 0 0,0 0 0,-1-1 0,1 1 0,0 0 0,0 0 0,-1 0 0,1 0 0,-1-1 0,-6-16-112,1-21-671,6 25-145,2 0 0,-1 0 0,2 0 0,0 0 0,6-17 0,29-64-9268,-7 22-272,-22 48 7014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5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64 135 432,'-14'-7'3586,"-19"-9"3378,32 15-6458,0 1 0,0-1 1,0 0-1,0 1 0,0-1 0,0 0 0,0 0 0,0 0 0,0 0 1,0 0-1,0 0 0,1 0 0,-1 0 0,0 0 0,1-1 1,-1 1-1,1 0 0,-1 0 0,1-1 0,-1-1 0,2 2-416,0 0 0,-1 0 1,1 0-1,0 0 0,0 0 0,0 0 0,0 0 0,0 0 0,0 0 0,0 0 0,0 0 0,0 0 0,0 1 0,1-1 1,-1 1-1,0-1 0,1 1 0,-1-1 0,0 1 0,1 0 0,0-1 0,36-8-78,-34 9 80,183-25-436,-78 13-3250,-1-7-7204,-87 15 7462,-1 2 27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5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33 780,'-10'-26'19984,"5"30"-16382,-3 8-4523,-14 24 1153,1 1-1,-19 48 0,36-75-215,0 0 0,1 0 0,0 0 0,0 0 0,1 0 0,0 1 0,1-1 0,1 1 0,-1-1 0,2 1 0,-1-1-1,1 1 1,1-1 0,5 19 0,-5-24-19,0-1 0,0 1 0,1-1 0,0 0 0,0 1 0,0-1 0,0 0 0,0-1-1,1 1 1,0-1 0,0 1 0,0-1 0,0 0 0,0-1 0,1 1 0,-1-1 0,1 0 0,0 0 0,-1 0-1,1 0 1,0-1 0,0 0 0,0 0 0,0-1 0,0 1 0,0-1 0,0 0 0,1 0 0,-1-1 0,0 1-1,5-2 1,4-1-50,0 0-1,-1-1 0,1 0 1,-1-1-1,0-1 0,0 0 1,0 0-1,-1-2 0,0 1 1,11-10-1,-11 6-59,0-1 0,-1 0 0,-1-1 0,1 0 0,-2 0-1,13-23 1,35-93-499,-17 33 436,-29 76 197,-18 40 45,-9 23 136,9-13 18,1 1-1,2-1 1,1 1-1,1 0 1,1 0 0,2 0-1,5 34 1,6-8-320,3 0 0,2-1 0,29 65 1,-43-110 918,3 6-8656,1-38-6157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6.2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0 1328,'-4'3'787,"1"0"-1,0-1 1,-1 2 0,2-1-1,-1 0 1,0 1 0,1-1-1,-1 1 1,1 0-1,0 0 1,0-1 0,0 2-1,-1 6 1,-14 63 3195,14-55-2685,-2 22-408,1 1 1,2 43 0,43-143-990,-11 10-86,-17 26-6,0 1-1,2 0 1,0 1-1,1 0 1,1 1-1,31-26 1,-47 44 205,1 0 1,-1 0-1,1 0 1,-1 1-1,1-1 0,0 0 1,-1 0-1,1 1 1,0-1-1,-1 1 1,1 0-1,0-1 1,-1 1-1,1 0 0,0 0 1,0 0-1,-1 0 1,1 1-1,0-1 1,0 0-1,-1 1 1,1-1-1,0 1 1,-1-1-1,1 1 0,-1 0 1,1 0-1,-1 0 1,1 0-1,-1 0 1,1 0-1,-1 0 1,0 0-1,0 1 0,0-1 1,1 0-1,-1 1 1,0-1-1,-1 1 1,1-1-1,0 1 1,0-1-1,0 3 1,6 10 261,-1 0 1,-1 1 0,7 27 0,-10-31-131,14 85 648,-15-78-955,1 0 0,1 0 1,0 0-1,1-1 0,1 1 1,1-1-1,11 23 0,-15-37-151,-1-1 0,1 0 0,0 0 0,0 0 0,0 0 0,0-1 0,1 1 0,-1 0 0,0-1 0,1 0 0,-1 1 0,1-1 1,-1 0-1,1 0 0,-1 0 0,1-1 0,0 1 0,-1-1 0,1 1 0,0-1 0,0 0 0,3 0 0,7-1-1726,-1 0 1,0-1-1,19-5 0,-11 1-459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6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244 49 2276,'-1'-2'567,"0"-1"1,0 0-1,0 0 0,0 1 1,0-1-1,-1 1 0,1-1 0,-1 1 1,1 0-1,-1-1 0,0 1 0,0 0 1,0 0-1,-1 0 0,1 0 0,0 1 1,-1-1-1,1 1 0,-1-1 1,1 1-1,-6-2 0,5 3-281,0 0 1,-1 0-1,1 0 0,0 1 0,0-1 1,-1 1-1,1 0 0,0 0 0,0 0 1,0 0-1,0 0 0,0 1 0,0 0 1,0-1-1,0 1 0,0 0 0,1 0 1,-1 1-1,-2 2 0,-6 7 157,-1 0 0,1 1 0,1 0 0,0 1-1,1 1 1,1-1 0,0 1 0,-9 26 0,8-16-99,1-1-1,2 1 1,0 0-1,-3 52 1,8-70-321,1 0-1,0 0 1,0 1 0,1-1 0,-1 0-1,2 0 1,-1 0 0,1 0 0,0 0-1,0 0 1,1 0 0,0-1-1,0 1 1,6 7 0,-5-9-67,1-1 0,-1 1-1,1-1 1,0 0 0,0-1 0,0 1 0,0-1 0,1 0 0,-1-1 0,1 1 0,0-1-1,-1 0 1,1 0 0,0-1 0,1 0 0,-1 0 0,6 0 0,1 0-738,0-1 0,1 0 0,-1-1 0,0-1 1,-1 0-1,1-1 0,0 0 0,0-1 0,-1 0 0,0-1 1,0 0-1,18-11 0,-12 4-787,-1 0 0,0-1 0,0 0-1,-2-1 1,0-1 0,0-1 0,12-18 0,-4 2-486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6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229 153 1264,'16'-41'2535,"-8"20"778,0 0 0,8-40 0,-16 61-3222,0 0 0,0 0 0,0-1 0,1 1 0,-1 0 0,0 0 0,0-1 0,0 1 0,0 0 0,0 0 0,0-1 0,0 1 0,0 0 0,0 0 0,0-1 1,0 1-1,0 0 0,0-1 0,0 1 0,-1 0 0,1 0 0,0 0 0,0-1 0,0 1 0,0 0 0,0 0 0,0-1 0,-1 1 0,1 0 0,0 0 0,0 0 0,0-1 0,-1 1 0,1 0 0,0 0 0,0 0 0,0 0 0,-1 0 0,1 0 0,0-1 0,0 1 0,-1 0 0,1 0 1,0 0-1,0 0 0,-1 0 0,1 0 0,0 0 0,-1 0 0,-17 8 1741,-14 18-659,14-7-828,1 1-1,1 1 0,1 0 0,1 2 1,0-1-1,2 2 0,1-1 1,1 2-1,1-1 0,1 1 1,1 1-1,-6 48 0,3 17 374,5 1-1,8 121 1,-1-140-503,-1-18-219,3 11-246,-4 0 1,-3 0-1,-15 94 0,15-144-514,3-12 131,-1 1 1,0-1-1,1 0 0,-2 0 1,1 1-1,0-1 0,-1 0 1,-3 6-1,2-30-11048,-1-26 7034,1 7 2263,-1 15 1302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7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23 247 848,'-7'-34'1893,"-7"-44"3377,13 72-3827,1-1-1,0 1 0,0 0 1,1 0-1,2-11 1,-2 16-1236,-1 0 1,1 0 0,0 0-1,0 0 1,0 0 0,0 0 0,0 1-1,0-1 1,0 0 0,0 1 0,0-1-1,0 0 1,1 1 0,-1-1 0,0 1-1,0 0 1,0-1 0,1 1 0,-1 0-1,2 0 1,32-3 342,-30 2-303,118-2 409,5-1-3969,-92 1-1730,57-12 1,-39 1-845,-27 8 3139</inkml:trace>
  <inkml:trace contextRef="#ctx0" brushRef="#br0" timeOffset="1">702 0 924,'-14'13'9383,"-4"18"-3222,6-9-3366,-2 1-1371,0 1-1,2 0 1,1 1 0,-12 37-1,-23 110 349,23-81-1384,21-83-499,-13 64 207,16-26-3239,-1-46 3016,0 0 0,0 0 0,0 0 0,0 1 0,0-1 0,0 0 0,0 0 0,0 0 0,1 0 0,-1 1 0,0-1 0,0 0-127,0 0 128,0 0-1,1 0 0,-1 1 0,0-1 0,0 0 0,0 0 0,0 0 0,1 0 0,-1 0 0,0 0 0,0 0 0,0 0 0,1 0 0,-1 0 0,0 0 0,0 0 0,0 0 0,1 0 0,-1 0 0,0 0 0,0 0 0,0 0 0,1 0 0,-1 0 0,0 0 0,0 0 0,0 0 0,1-1 0,-1 1 0,0 0 1,0 0-1,14-10-3586,10-14-3073,-12 10 3339,1-2 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02.2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0 105 1520,'0'2'284,"0"0"0,0-1 0,0 1 0,1 0 0,-1 0 0,0-1 0,1 1 0,-1 0 0,1-1 0,-1 1 0,1-1 0,0 1 0,-1-1 0,1 1 0,0-1 0,0 1 0,0-1 0,0 0 0,1 1 0,-1-1 0,0 0 0,0 0 0,1 0 0,2 2 0,0-2-79,-1 0-1,1 0 0,0 0 0,-1 0 0,1 0 1,0-1-1,0 0 0,0 1 0,-1-1 0,8-2 1,6 0-97,-1-2 0,1 0 0,31-13 1,-38 13-99,-1 0 1,1 0-1,-1-1 0,0 0 1,0-1-1,-1 0 1,0-1-1,0 1 1,0-2-1,-1 1 1,10-13-1,-7 9 95,-8 10 125,-1-1 0,1 1 0,-1 0 0,0-1 0,1 1 0,-1-1 0,0 1 0,0-1 0,0 1 0,0-1 0,0 0 1,-1 0-1,1 1 0,0-1 0,0-3 0,-47 17 1554,29-9-1689,0 1 0,1 1 0,-1 0 0,1 1 0,1 1 0,-1 1 0,1 0 0,1 0 0,-17 13 0,25-15 15,0-1 1,0 1-1,0 0 0,1 1 1,0-1-1,0 1 0,1 0 1,-1 0-1,2 0 0,-1 1 0,1-1 1,0 1-1,1 0 0,-1 0 1,2 0-1,-1 0 0,1 0 1,0 1-1,1-1 0,0 0 1,1 10-1,-1-14-90,1 1 0,0-1 1,0 0-1,0 0 0,0 0 1,0 0-1,1 0 0,0 0 0,0 0 1,0 0-1,0-1 0,1 1 0,0-1 1,-1 1-1,1-1 0,5 4 1,-2-2-79,0-1 1,1 0-1,0 0 1,0 0-1,0-1 1,0 0 0,0 0-1,13 2 1,1-1-745,0-1 1,0-1-1,1-1 0,-1-1 1,39-4-1,-27 0-784,-1-2-1,1-2 1,-1-1-1,38-15 1,-45 13 1168,-1-1 0,-1 0 0,0-2 1,0-1-1,35-31 0,-41 31 568,-9 9 170,0-1-1,0 1 1,-1-1 0,1-1 0,-2 0-1,1 0 1,-1 0 0,0 0-1,6-15 1,-12 23-196,1 0-1,-1 0 1,0-1 0,0 1 0,0 0-1,0-1 1,0 1 0,0 0-1,0 0 1,0-1 0,0 1-1,0 0 1,0-1 0,0 1 0,0 0-1,0 0 1,0-1 0,0 1-1,0 0 1,0-1 0,0 1-1,0 0 1,0 0 0,0-1-1,-1 1 1,1 0 0,0 0 0,0-1-1,0 1 1,0 0 0,-1 0-1,1 0 1,0-1 0,0 1-1,-1 0 1,1 0 0,0 0 0,0 0-1,-1-1 1,1 1 0,0 0-1,0 0 1,-1 0 0,1 0-1,0 0 1,-1 0 0,1 0-1,-1 0 1,-21 6 2376,-37 25-1846,44-23 261,-27 14 122,-41 30 0,69-43-914,1 1 0,0 1 0,0 0 0,2 1 0,-1 0 0,-15 22 0,25-31-109,0 1 0,-1-1 1,1 1-1,1-1 0,-1 1 0,1 0 1,-1 0-1,1-1 0,0 1 1,0 0-1,1 0 0,-1 0 1,1 0-1,0 0 0,0 1 1,0-1-1,0 0 0,1 0 0,2 7 1,-1-6-2,0 0 1,1 0 0,0-1 0,0 1-1,0-1 1,1 0 0,-1 0-1,1 0 1,0 0 0,0-1 0,1 1-1,-1-1 1,6 3 0,9 4-83,0-1 0,1 0-1,0-2 1,1 0 0,0-1 0,25 3 0,-26-5-667,0-2 0,0-1 0,0 0-1,1-1 1,-1-2 0,0 0 0,0-1-1,0 0 1,32-12 0,-40 11 67,1-1 1,-1-1-1,0 0 0,-1-1 0,1 0 1,-1-1-1,-1 0 0,0 0 1,0-1-1,0-1 0,-1 1 0,-1-2 1,1 1-1,-2-1 0,10-18 1,-3-1-671,0-3-122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7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31 2888,'2'-9'3076,"5"-13"8700,-3 25-8446,4 12-3941,2 7-1923,2-4-4167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7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1 441 1872,'1'6'1288,"0"0"0,1 0 1,-1 0-1,1 0 0,1 0 0,-1 0 0,1 0 0,0 0 0,7 8 0,-6-10-613,-1 0 0,1 0-1,-1-1 1,1 1-1,0-1 1,1 0-1,-1 0 1,0-1-1,1 1 1,8 2 0,-7-3-469,1 0 0,0-1 0,0 0 0,0 0 0,0 0 0,0-1 0,-1 0 0,1-1 0,0 1 0,0-1 0,0-1 0,0 1 0,0-1 0,-1 0 0,1-1 0,-1 0 0,0 0 0,9-5 0,-4 0-175,0 0 1,-1 0 0,0-1 0,0-1 0,-1 0-1,0 0 1,0-1 0,-2 0 0,1 0-1,-1-1 1,-1 0 0,0 0 0,8-24-1,-6 11-155,-2 1 0,0-1-1,-2 0 1,-1-1-1,0 1 1,-3-39 0,0 56 76,-1 0 0,1 1 1,-2-1-1,1 0 1,-1 1-1,0-1 0,-1 1 1,1 0-1,-1 0 1,-1 0-1,0 0 0,0 0 1,0 1-1,-7-8 1,8 11 42,0 0 0,-1 0 0,1 0 0,-1 1 0,0 0 0,0-1 0,0 1 0,0 1 0,0-1 0,0 0 0,0 1 0,-1 0 0,1 0 0,-1 1 0,1-1 0,0 1 0,-1 0 0,1 0 0,-1 0 0,1 0 0,-1 1 0,1 0 0,-1 0 0,1 0 0,-7 3 0,1 1 32,0 0 1,1 0-1,-1 1 0,1 0 0,0 1 0,1 0 1,-1 0-1,2 1 0,-1 0 0,1 0 0,0 1 1,0 0-1,1 0 0,1 1 0,-1-1 0,2 1 1,-5 11-1,-3 10 65,2 0 1,1 1-1,1 0 0,-5 48 1,10-54-88,2-1 0,1 27 0,0-44-291,1 1-1,0-1 0,0 0 1,1 1-1,0-1 0,1 0 1,0 0-1,0 0 0,8 15 1,-9-21-147,0 0 0,0 0 0,0 0 0,0 0 0,0 0 0,1 0 0,-1 0 0,0-1 1,1 1-1,0-1 0,-1 0 0,1 0 0,0 0 0,-1 0 0,1 0 0,0 0 0,0-1 0,0 1 0,4-1 0,37-3-9825,-19-3 6984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8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0 384,'1'0'562,"0"0"0,1 0 1,-1 0-1,0 1 0,0-1 0,1 0 0,-1 1 0,0-1 1,0 0-1,0 1 0,0 0 0,0-1 0,0 1 1,0 0-1,0-1 0,0 1 0,0 0 0,0 0 0,0 0 1,0 0-1,0 0 0,-1 0 0,2 1 0,-1 2 145,1-1 0,-1 1 0,1-1 0,-1 1 0,0 0 0,-1-1 1,1 9-1,0 6 198,-1 1 0,-5 27 0,4-35 107,-38 213 1788,39-224-2800,0 0 0,0 0 0,0 1 1,0-1-1,0 0 0,0 0 0,0 0 0,0 0 0,0 1 0,0-1 0,0 0 0,0 0 0,0 0 0,0 0 0,0 1 0,0-1 0,0 0 0,0 0 0,0 0 0,0 0 0,0 0 0,0 1 0,0-1 0,0 0 0,1 0 0,-1 0 0,0 0 0,0 0 0,0 0 0,0 1 0,0-1 1,0 0-1,0 0 0,1 0 0,-1 0 0,0 0 0,0 0 0,0 0 0,0 0 0,1 0 0,-1 0 0,0 0 0,0 0 0,0 0 0,0 0 0,0 0 0,1 0 0,-1 0 0,0 0 0,0 0 0,0 0 0,0 0 0,1 0 0,-1 0 0,15-5-29,11-12-116,29-27-688,97-102 1,-147 141 806,8-10-8,1 1-1,1 1 0,20-16 0,-34 29 41,-1 0-1,0 0 1,1-1-1,-1 1 1,0 0-1,1 0 1,-1-1-1,0 1 1,1 0-1,-1 0 1,1 0-1,-1 0 1,0 0-1,1 0 1,-1 0-1,1-1 1,-1 1-1,1 0 1,-1 0-1,0 1 1,1-1-1,-1 0 1,1 0 0,-1 0-1,0 0 1,1 0-1,-1 0 1,1 0-1,-1 1 1,0-1-1,1 0 1,-1 0-1,0 1 1,1-1-1,-1 0 1,0 0-1,1 1 1,-1-1-1,0 1 1,6 21 227,-9 23 122,-3-9-745,-1 0 1,-19 52-1,14-55-4121,-2-2-3858,9-23 4425,1-1 34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39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5252 3822 364,'30'-9'6754,"-29"9"-6288,1-1 0,-1 1 0,0 0 0,0-1-1,0 1 1,0-1 0,0 1 0,0-1 0,0 0 0,0 1-1,0-1 1,0 0 0,-1 0 0,1 0 0,0 1 0,0-1-1,-1 0 1,1 0 0,0 0 0,-1 0 0,1 0-1,0-2 1,-40 1 3622,-315-29-1906,-581-59-1830,-747-59 5266,1270 104-4207,342 32-1090,0-3 0,1-3 0,-117-50 0,84 25-321,-1 4 0,-122-30 0,123 45 0,-132-14 0,145 28 0,2-4 0,0-3 0,-114-41 0,161 46 0,19 7 0,0-1 0,0-1 0,0 0 0,1-2 0,0-1 0,1 0 0,-24-18 0,40 25 0,1 1 0,-1 0 0,0-1 0,1 1 0,-1-1 0,1 0 0,0 0 0,1 0 0,-1 0 0,1 0 0,-1 0 0,1-1 0,0 1 0,1 0 0,-1-1 0,1 1 0,0 0 0,0-1 0,0 1 0,2-9 0,2-9 0,2 0 0,0 0 0,10-22 0,4-17 0,38-205-235,81-286-619,-64 342 75,8 4 0,10 3 0,236-376 1,-207 406-8,153-169 0,-249 311 638,-16 19 89,0-1 0,0 1 0,1 1 0,1 0 0,0 0 0,0 1 0,25-15 0,-27 23 49,0 1 0,-1-1 0,1 2 0,0-1 0,0 1 0,0 1 0,0 0 0,0 0 0,0 1 0,17 6 0,4-2 3,1401 216-2,-715-118 31,210 46-26,-739-118 7,482 104 151,-644-131-126,-1 0 46,-1 0 0,1 1 1,-1 2-1,0 0 0,0 2 0,-1 0 0,22 15 0,-40-20-34,0 0 1,0 1-1,0-1 0,0 1 0,-1 0 1,0 1-1,-1-1 0,1 1 0,-1 0 1,-1-1-1,1 1 0,-1 0 0,0 1 1,-1-1-1,1 0 0,-2 0 0,1 1 1,-1-1-1,0 9 0,-2 16 171,0 1-1,-14 60 1,-3-21-6,-4 0-1,-3-1 1,-59 112 0,37-83-54,-434 1006 561,200-419 810,270-660-1361,5-13-29,0 0 0,2 1 0,0-1 0,0 1 0,1 0 0,-2 23 0,9-31-132,8-13 0,-1 0-2407,23-7-10571,-28 12 10933,13-12-13152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46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1630 448,'-41'-17'18833,"96"50"-18672,-46-28-157,1-1 0,0 0 0,0-1 0,1 0 0,-1-1 0,1 0 0,-1 0 1,19-1-1,92-6 43,-66 1-32,12 0-9,262-6 53,-253 11-42,0 5 0,103 19 0,33 21 27,142 27-103,-241-55 18,135 4 0,-59-22 31,198-24-1,183-53 92,-556 75-81,67-12-12,136-3-1,-110 18-9,12 0 29,139-15-1,-255 13-3,-1 1 0,1-1 0,0 1 0,-1-1 0,1 0 0,-1 0 0,1 0 1,-1 0-1,1-1 0,-1 1 0,0 0 0,1-1 0,-1 0 0,0 0 0,0 1 0,0-1 0,-1-1 1,1 1-1,0 0 0,-1 0 0,1 0 0,-1-1 0,0 1 0,0-1 0,0 1 0,0-1 0,0 1 1,-1-1-1,1 0 0,-1 1 0,1-1 0,-1 0 0,0-3 0,0-11 12,-1-1-1,-1 1 1,-1-1 0,-5-21-1,0-2 19,-2-33-10,-30-182-13,-8-120 0,-12-58-33,30 318 4,-15-83-18,45 198 35,0 1 0,0-1 0,0 0-1,0 0 1,0 0 0,0 1 0,0-1 0,0 0 0,0 0-1,0 0 1,0 0 0,-1 1 0,1-1 0,0 0 0,-1 0-1,1 1 1,0-1 0,-1 0 0,1 1 0,-1-1-1,1 0 1,-1 1 0,1-1 0,-1 0 0,0 1 0,1-1-1,-1 1 1,0-1 0,1 1 0,-1 0 0,-1-1 0,-17 17-100,-12 11 90,19-21 18,0-1-1,0 0 0,-1-1 0,0 0 0,0-1 0,0 0 1,0-1-1,-19 0 0,-114-6-32,66-1 49,-580 28 51,390-7-40,-126 1-74,-554 37 37,290-15 102,632-37-91,1 0-1,0 2 1,0 1 0,0 1-1,1 1 1,-36 15 0,12-6 28,-1-1 1,0-3-1,-78 9 1,28-5 134,78-13-122,0-1 0,-24-1 0,46 0-60,1 0 1,21 39-44,-20-36 57,22 58 40,16 68 0,-35-109-34,0 0 0,-1 0-1,-1 0 1,-1 0 0,-1 1-1,-1-1 1,-5 29 0,3-35-371,0-1-1,1 0 1,1 1 0,0-1-1,3 23 1,-1-32-120,0 1-1,0-1 1,1 0-1,0 0 1,0 0 0,1 0-1,-1 0 1,1 0-1,0-1 1,0 0-1,0 1 1,1-1-1,0 0 1,0 0 0,0-1-1,0 1 1,9 5-1,-3-3-713,1 0-1,-1 0 1,1-1-1,14 4 1,17 4-1662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02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678 103 1092,'25'-21'23981,"-32"0"-18538,6 16-5480,0 0 0,0 0 0,0 0 0,-1 0 0,0 0 0,0 0 0,-3-6 0,2 9 46,1 1 0,0-1 0,0 1 0,-1-1 0,1 1 1,0 0-1,-1 0 0,1 0 0,-1 1 0,0-1 0,1 0 0,-1 1 0,0 0 0,1 0 0,-1 0 0,0 0 0,1 0 0,-1 0 0,1 1 1,-1-1-1,0 1 0,1-1 0,-1 1 0,1 0 0,-1 0 0,1 1 0,-4 1 0,-12 6-14,1 0 0,-24 18 0,35-23 9,-28 21-12,1 2-1,1 2 1,2 0-1,-36 45 1,-93 142-21,148-200 28,-21 30 5,-39 78-1,61-103 1,1 0 0,1 1 0,1 0 1,0 0-1,2 0 0,-4 38 0,8-57-3,1 1-1,0 0 0,0 0 1,0-1-1,1 1 0,-1 0 1,1-1-1,0 1 0,0 0 1,0-1-1,0 1 0,1-1 1,-1 1-1,1-1 0,0 0 1,0 0-1,1 0 0,-1 0 1,5 5-1,-2-4 1,0-1 0,0 0-1,0 0 1,1 0 0,-1 0 0,1-1 0,-1 0 0,1 0 0,0 0-1,0-1 1,7 1 0,14 0 7,0-1 0,1-1 0,-1-2 0,33-5 0,-59 7-8,10-2 11,59-6-9,1-4 0,83-26-1,-151 37-146,1 0 0,-1-1 0,1 0 0,-1 0 0,1 0 0,-1 0 0,0 0 0,0-1-1,0 0 1,0 1 0,-1-1 0,1 0 0,4-6 0,18-47-6040,-4 5 745,54-89-8206,-59 104 10908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03.2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93 1540,'3'-64'10875,"0"35"-1120,-2 37-6583,-5 43-2338,-2 0 0,-2-1 0,-2 0 1,-22 64-1,-5 24-428,6-5-206,-4 12-64,5 1 0,-10 164 0,42-206-99,10-155-4795,-11 43 3677,0-1 0,1 1-1,0 0 1,1 0 0,-1 0-1,2 0 1,-1 1-1,1-1 1,9-13 0,0 5-2800,0-1 1,29-25 0,-20 21 952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04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316 521 1928,'6'0'19378,"22"-12"-15968,20-14-6517,-34 16 4831,-6 3-1718,-1 0 0,0 0 0,0-1 0,-1 0 0,0 0 0,0-1 0,-1 0 0,0 0 0,0 0 0,-1 0 0,0-1 0,2-12 0,-4 15-2,0 0-1,-1-1 1,0 1-1,0 0 1,-1-1-1,0 1 1,0-1-1,-1 1 1,0-1-1,0 1 1,0 0-1,-1-1 1,-1 1-1,1 0 1,-1 0-1,0 0 1,-6-9-1,6 12 0,0 2-1,0-1 1,0 0 0,0 1-1,0-1 1,-1 1-1,1 0 1,-1 0 0,1 0-1,-1 0 1,0 1 0,1-1-1,-1 1 1,0 0-1,0 1 1,0-1 0,0 0-1,0 1 1,0 0-1,0 0 1,0 0 0,0 1-1,0-1 1,0 1 0,0 0-1,-7 2 1,-1 1 9,0 0-1,0 1 1,0 0 0,0 0 0,1 1 0,0 1 0,-13 10-1,2 2 102,1 1-1,0 1 0,2 1 0,1 1 0,-19 30 0,1 7 420,-30 66-1,63-120-493,1 0 0,-1 0 0,1 0 0,0 0 0,1 0 0,0 1 0,0-1 0,0 1 0,0-1 0,1 0 0,0 1 0,1-1 0,0 1 0,1 9 0,-1-14-22,1 1-1,-1 0 1,0 0 0,1-1-1,-1 1 1,1-1-1,0 1 1,0-1 0,0 0-1,0 0 1,0 0-1,1 0 1,-1 0 0,0 0-1,1-1 1,0 1 0,-1-1-1,1 0 1,0 1-1,0-1 1,-1 0 0,1-1-1,0 1 1,0-1-1,0 1 1,0-1 0,0 0-1,0 0 1,0 0 0,0 0-1,0-1 1,5 0-1,15-3 1,-1 0 0,1-1 0,-1-2 0,0 0 0,0-2 0,-1 0 0,0-1 0,0-1-1,-1-1 1,25-20 0,-21 13-111,-1-2 1,-1 0-1,-1-1 0,-1-1 0,-1-1 1,0-1-1,18-36 0,-22 37-57,-10 17 117,0 0 1,-1 0-1,0 0 1,0 0-1,-1 0 1,0-1-1,0 0 1,-1 1-1,2-11 1,-32 50 132,17-15-26,1 0 0,1 0 0,1 1 0,0 0-1,-6 22 1,11-30-34,0 0 0,0 0 0,1 1 0,1-1 0,0 1 1,0-1-1,1 0 0,0 1 0,1-1 0,0 1 0,4 12 0,-4-20-36,1 0 1,0 0 0,-1 0-1,1-1 1,0 1 0,1-1-1,-1 1 1,0-1-1,1 1 1,-1-1 0,1 0-1,0 0 1,0-1 0,0 1-1,0 0 1,0-1-1,0 0 1,0 0 0,0 0-1,1 0 1,-1 0 0,0-1-1,1 1 1,-1-1-1,0 0 1,6 0 0,11 0-101,1-1 0,0-1 0,22-6 1,-31 6 2,9-2-168,1 0 1,0-2-1,-1-1 0,0 0 1,-1-2-1,0 0 0,0-1 1,-1-2-1,0 1 0,-1-2 1,0-1-1,19-18 0,-23 16 99,0 1-1,-2-2 0,0 0 1,0 0-1,-2-1 0,0 0 0,-1-1 1,-1 0-1,0-1 0,-2 1 1,0-1-1,-2-1 0,4-24 1,-7 34 316,0-1 1,0 1 0,-1-1 0,0 1 0,-1 0-1,-4-17 1,5 27-67,0-1 0,-1 0 0,0 0 0,0 0 1,1 0-1,-1 1 0,0-1 0,0 0 0,0 1 0,-1-1 0,1 0 0,0 1 0,-1 0 0,1-1 0,-1 1 0,1 0 0,-4-2 0,3 2-7,-1 0 0,1 1 0,-1 0 0,1-1-1,0 1 1,-1 0 0,1 0 0,-1 0 0,1 1 0,-1-1-1,1 0 1,0 1 0,-1 0 0,1-1 0,0 1-1,-1 0 1,1 0 0,-3 3 0,-16 7 284,1 2 1,0 1-1,1 0 1,0 1-1,1 1 1,1 1-1,-17 22 1,23-26-191,0 1 0,1 0 0,1 1-1,0 0 1,1 1 0,1 0 0,1 0 0,0 0 0,1 1 0,-5 27 0,8-33-109,1 0 1,0 0-1,1 0 1,0 0-1,1 1 1,0-1-1,4 13 1,-4-20-62,0-1-1,0 1 1,1-1 0,0 0 0,-1 0-1,1 1 1,0-1 0,1-1-1,-1 1 1,0 0 0,1 0 0,0-1-1,-1 0 1,1 1 0,0-1-1,0 0 1,1 0 0,-1-1-1,0 1 1,0-1 0,1 1 0,-1-1-1,1 0 1,-1 0 0,6 0-1,105 9 2,-72-8-3,54 9 0,-84-8-1,-1-1 0,1 2 0,-1-1 0,1 1 0,-2 1 0,1 0 0,0 1 0,-1 0 0,12 9 0,-20-14 10,-1 1 1,1-1-1,0 0 0,-1 1 1,1 0-1,-1-1 1,1 1-1,-1 0 1,0 0-1,0 0 0,0 0 1,0 0-1,0 0 1,0 0-1,-1 0 1,1 0-1,0 0 0,-1 0 1,0 0-1,0 1 1,1-1-1,-2 3 1,1-2 26,-1 1 1,0-1-1,-1 1 1,1-1-1,0 0 1,-1 1-1,0-1 1,0 0-1,0 0 1,0 0-1,0 0 1,-4 3-1,-8 6 164,-1 0 0,0 0 1,-1-1-1,-17 8 0,32-18-187,-234 124-234,377-218-10944,-94 57 8434,-1-2-1,57-62 0,-24 9 360,71-107-1,-47 45 3161,-3-2 3499,-99 152-4163,0 1 178,-1 0-1,1-1 0,-1 1 1,1 0-1,-1-1 0,0 1 1,0 0-1,0-1 0,-1 0 1,1 1-1,0-1 1,-1 1-1,0-1 0,1 0 1,-1 1-1,0-1 0,-1 0 1,1 1-1,0-1 1,-1-3-1,-1 5-110,1-1 0,0 1 0,0 0 0,-1-1 0,1 1 0,-1 0 0,0 0 0,1 0 0,-1 0 0,0 0 0,1 0 0,-1 0 1,0 0-1,0 1 0,0-1 0,0 1 0,0-1 0,1 1 0,-1 0 0,0 0 0,0 0 0,0 0 0,0 0 0,0 0 0,0 0 0,0 1 0,-2 0 0,-8 1 65,0 1 1,0 0-1,1 1 0,0 0 1,-1 1-1,2 0 0,-1 1 1,0 0-1,1 1 0,1 0 0,-1 0 1,1 1-1,0 1 0,1-1 1,-11 14-1,9-8-119,-1 0-1,2 1 1,0 0 0,1 0 0,0 1-1,1 0 1,1 1 0,1-1-1,-7 35 1,11-46-129,1 0 0,-1 0 0,1 0 0,1 0 1,-1 0-1,0 0 0,1 0 0,0 0 0,0 0 0,1 0 0,-1-1 0,1 1 0,0-1 1,1 1-1,-1-1 0,1 0 0,-1 1 0,1-1 0,0 0 0,1-1 0,-1 1 0,7 4 1,6 5-10,2-2 0,-1 0 0,2-1 1,25 11-1,-27-14-2,0 1-1,-1 1 1,0 0-1,21 16 1,-31-19-2,1 0 0,-1 0 0,-1 1 0,1-1 0,-1 1 0,0 0 0,-1 1 0,0-1 0,0 1 0,0 0 0,2 9 0,-5-12 29,1 1 0,-2 0-1,1 0 1,-1 0 0,0-1 0,0 1-1,0 0 1,-1 0 0,0 0-1,0-1 1,-1 1 0,0 0 0,0-1-1,0 0 1,0 1 0,-1-1-1,-5 8 1,-6 7 225,-1 0 1,0-1-1,-2 0 1,-28 24-1,-85 60 669,75-62-749,25-25-2000,38-25-187,1 0-1,0 1 0,19-14 0,7-8-3093,-18 15 1975,0 0-1,1 2 1,23-15 0,-11 11-60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06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1122 1140,'82'-75'17320,"0"-3"-8820,-6 2-6147,129-144-6251,-122 122 5910,257-303-909,-328 388-799,3-4 655,-14 14-490,-10 7-154,-3 4-202,8-5-93,1-1-1,-1 1 1,0-1-1,0 1 1,0-1-1,-1 0 1,1-1-1,0 1 1,-7 1-1,11-3-25,36 8-111,37-6 623,0-3-1,141-21 0,-72 5-156,1121-95-209,-1215 108-140,-28 4 0,-1-1 0,1-2 0,-1 0 0,26-7 0,-45 10 0,0 0 0,0 0 0,0 0 0,0 0 0,1 0 0,-1 0 0,0 0 0,0 0 0,0 0 0,0 0 0,1 0 0,-1 0 0,0 0 0,0 0 0,0 0 0,0 0 0,0 0 0,0 0 0,1 0 0,-1 0 0,0 0 0,0 0 0,0 0 0,0-1 0,0 1 0,0 0 0,1 0 0,-1 0 0,0 0 0,0 0 0,0 0 0,0 0 0,0-1 0,0 1 0,0 0 0,0 0 0,0 0 0,0 0 0,0 0 0,0-1 0,0 1 0,0 0 0,0 0 0,0 0 0,0 0 0,0 0 0,0-1 0,0 1 0,0 0 0,0 0 0,0 0 0,0 0 0,0 0 0,0-1 0,0 1 0,0 0 0,0 0 0,0 0 0,-13-5 0,-19 2 0,7 8-1335,19-3 381,0-1 0,-1 1 0,1-1 1,-1 0-1,0-1 0,1 0 0,-1 0 0,1 0 1,-1-1-1,0 1 0,1-2 0,-1 1 0,1-1 1,-7-3-1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08.4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0 700,'1'13'12891,"16"-1"-8356,-4-8-3489,0 0-1,0 0 1,25 3 0,27 7 887,-27 0-1498,0 2 0,-1 1 0,-1 2-1,0 2 1,-2 1 0,-1 1 0,0 2-1,29 30 1,-54-45-293,-1 0-1,1 1 1,-2 0-1,0 0 0,0 1 1,-1-1-1,0 1 1,-1 1-1,0-1 1,-1 0-1,-1 1 1,0 0-1,1 20 0,-2 18 233,-3 0 0,-7 55 0,3-54-329,-23 132 183,28-163-247,1-14 23,0-9 83,3 0-88,-1 0 0,1 0 0,-1 0 0,1 0 1,0 0-1,0 1 0,0-1 0,0 1 0,0 0 1,0 0-1,0 0 0,0 0 0,5 0 0,-2 0 2,42-13-14,0 2 0,1 2 0,1 3-1,91-3 1,202 23 40,-334-13-25,923 68 73,-880-68 873,-51 0-827,-47-10-1053,30 7 205,10 3-516,-1-1 0,1-1 1,0 1-1,-1-1 0,1 0 1,-7-4-1,10 4 245,1 1-1,0-1 1,0 0 0,0 0 0,0 0-1,0 0 1,0 0 0,1-1 0,-1 1 0,1 0-1,0-1 1,-1 1 0,1-1 0,0 0-1,1 1 1,-1-1 0,-1-4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02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60 109 1732,'28'-102'10358,"-24"96"-6175,0 16-1998,1 17-260,-10 72-103,-29 162 0,6-69-1472,25-164-402,-3 18-414,2 1 0,4 89 0,1-126 1443,0 9-8271,-8-36-1679,-2-9 4109,2 14 2567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0.7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512 220 616,'16'-26'9521,"-1"3"-5562,1-13-2143,-16 33-1711,1 0 0,-1 0-1,0 0 1,0 0 0,0 0-1,0 0 1,-1 0 0,1 0-1,-1 1 1,1-1 0,-1 0-1,0 0 1,0 0 0,-1 1-1,1-1 1,0 0 0,-1 1-1,0 0 1,1-1 0,-1 1-1,0 0 1,-4-3 0,-1-3 30,-1 2 0,0-1 1,0 1-1,-1 0 0,0 1 1,0 0-1,0 1 0,-1 0 1,1 0-1,-1 1 0,0 0 1,0 0-1,0 1 0,-1 1 1,1 0-1,0 0 0,-1 1 1,1 0-1,0 1 0,-1 0 1,1 1-1,-10 2 0,6 0-121,1 0 1,0 1-1,0 0 0,1 1 0,-1 0 0,1 1 0,1 0 0,-1 1 0,1 0 0,1 1 0,0 0 0,0 1 1,0 0-1,1 1 0,1 0 0,-8 13 0,6-7 13,-60 113 523,65-118-487,0 1 0,0-1 0,2 1 0,-1-1 1,2 1-1,-1 0 0,2 0 0,-1 25 0,3-35-58,-1 0 1,0 0 0,1-1 0,0 1-1,-1 0 1,1-1 0,0 1-1,0-1 1,0 1 0,1-1-1,-1 0 1,1 1 0,-1-1-1,1 0 1,0 0 0,0 0 0,0 0-1,0 0 1,4 2 0,-1-1 1,0 0 1,0-1-1,0 0 1,0 0 0,0-1-1,1 1 1,-1-1 0,1 0-1,6 0 1,12-1 13,-1 0 0,0-2 0,37-7 0,-55 8-17,14-3 0,-1 0 0,0-2 0,0 0 0,0-1-1,-1-1 1,0-1 0,0 0 0,-1-1 0,0-1 0,-1 0 0,0-1 0,16-19 0,-13 12 5,0-1 1,-2-1 0,-1-1-1,-1 0 1,0-1-1,-2 0 1,-1-1 0,12-33-1,-23 56 2,1 0-1,0 0 0,-1-1 1,1 1-1,-1 0 1,0 0-1,1 0 0,-1 0 1,0-1-1,1 1 1,-1 0-1,0 0 0,0-1 1,0 1-1,0 0 1,0 0-1,-1-1 0,1 1 1,0 0-1,0 0 1,-1 0-1,0-3 0,0 4 5,-1 1 0,1-1-1,0 0 1,0 0-1,0 0 1,0 1 0,0-1-1,0 0 1,0 1-1,0-1 1,0 1-1,0 0 1,0-1 0,0 1-1,0 0 1,0-1-1,0 1 1,-1 1 0,-43 49 150,28-20-17,0 0 0,2 2 1,2 0-1,1 1 0,1 0 1,-8 49-1,11-32 181,2 0-1,2 0 1,5 94 0,-1-142-392,0 0 1,0 0-1,0 1 0,1-1 0,-1 0 1,1 0-1,0 0 0,0 0 0,0 0 1,0 0-1,0 0 0,1 0 0,-1-1 1,1 1-1,0 0 0,-1-1 0,1 1 1,1-1-1,-1 0 0,0 0 0,0 1 0,4 1 1,-3-3-192,1 0 1,-1-1 0,1 1-1,0-1 1,-1 1 0,1-1-1,0 0 1,-1 0-1,1-1 1,-1 1 0,1-1-1,0 0 1,-1 0 0,1 0-1,-1 0 1,0 0 0,1-1-1,5-3 1,8-6-1503,0 0 0,-1 0-1,0-2 1,-1 0 0,0-1 0,-1 0 0,-1-1 0,0-1-1,18-29 1,-13 17-408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1.0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277 132 1544,'69'-90'9495,"-49"67"-5755,1 5 2416,-19 23-2950,-10 12-2402,-46 89 1235,-78 215 0,-3 126-721,76-187-2741,59-260 1369,0 0-1,0 0 1,0 0-1,0 0 1,0 0-1,1 0 1,-1 0 0,0 0-1,0 0 1,0 0-1,0 0 1,0 0-1,1 0 1,-1 0 0,0 0-1,0 0 1,0 0-1,0 0 1,0 0-1,0 1 1,1-1 0,-1 0-1,0 0 1,0 0-1,0 0 1,0 0-1,0 0 1,0 0 0,0 0-1,1 1 1,-1-1-1,0 0 1,0 0-1,0 0 1,0 0 0,0 0-1,0 0 1,0 1-1,0-1 1,0 0-1,0 0 1,0 0 0,0 0-1,0 0 1,0 1-1,0-1 1,0 0-1,0 0 1,0 0 0,0 0-1,0 0 1,0 1-1,0-1 1,0 0-1,0 0 1,0 0 0,0 0-1,-1 0 1,1 0-1,0 1 1,0-1-1,0 0 1,0 0 0,0 0-1,0 0 1,0 0-1,-1 0 1,1 0-1,11-12-3182,9-21-1975,-14 20 2832,-1 0 0,-1-1 0,0 0 1,3-18-1,-3 6-726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1.3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13 128 576,'-1'0'386,"0"1"1,0 0-1,0 0 1,0-1-1,0 1 1,1 0-1,-1 0 0,0 0 1,1 0-1,-1 0 1,0 0-1,1 0 0,-1 0 1,1 0-1,0 0 1,-1 1-1,1-1 0,0 0 1,0 0-1,-1 0 1,1 0-1,0 1 0,0-1 1,1 0-1,-1 2 1,1-2-8,0 1 1,0 0 0,0-1-1,0 1 1,0-1 0,0 1-1,0-1 1,0 0 0,1 1-1,-1-1 1,1 0 0,-1 0-1,1 0 1,2 1 0,3 2 221,0-1 1,0 0 0,0-1 0,0 1-1,0-1 1,15 1 0,-6-3-499,0 0 1,0-1-1,0-1 1,0-1 0,-1 0-1,1-1 1,-1-1-1,0 0 1,0-1-1,-1-1 1,0 0-1,24-17 1,-25 15-1403,-1 0 1,0-2-1,11-11 1,-14 12-1091,-1 0 0,-1 0 0,0 0 0,6-13-1,-5 7-694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1.7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425 27 68,'13'-12'6265,"5"-2"6945,-15 21-9292,-7 14-3856,-21 77 1456,-53 133 0,-57 88-810,55-147-560,-6 12-1224,35-59-5208,51-149-11499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2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1 246 1212,'1'-4'1016,"0"1"0,0-1 0,0 1 0,1 0 0,-1-1 1,1 1-1,0 0 0,0 0 0,5-5 0,29-21 5083,-15 17-4536,1 2 0,26-9 0,-8 3-991,1-2-5,31-14-4754,-38 13-1699,-3-2-3391,-22 15 6307</inkml:trace>
  <inkml:trace contextRef="#ctx0" brushRef="#br0" timeOffset="1">497 1 1200,'22'73'12402,"4"16"-5191,-21-72-6503,-2 1 0,0 0 1,-1 0-1,-1 0 1,-2 33-1,0-31-516,-1-1-1,-1 0 1,-1 1 0,-1-1 0,0 0-1,-2-1 1,0 0 0,-1 0 0,-1 0-1,0-1 1,-1 0 0,-1-1 0,-1 0-1,-23 24 1,35-40-190,0 0 0,0 1-1,0-1 1,0 0 0,0 0-1,0 0 1,0 1 0,0-1-1,-1 0 1,1 0 0,0 1-1,0-1 1,0 0 0,0 0-1,-1 0 1,1 0 0,0 1-1,0-1 1,-1 0 0,1 0-1,0 0 1,0 0 0,0 0-1,-1 0 1,1 1 0,0-1-1,0 0 1,-1 0 0,1 0-1,0 0 1,0 0 0,-1 0-1,1 0 1,0 0 0,-1 0-1,1 0 1,0 0 0,0 0-1,-1-1 1,1 1 0,0 0 0,0 0-1,0 0 1,-1 0 0,1 0-1,0 0 1,0-1 0,-1 1-1,1 0 1,0 0 0,0-1-1,2-17 14,16-24-52,64-77-32,-59 87 57</inkml:trace>
  <inkml:trace contextRef="#ctx0" brushRef="#br0" timeOffset="2">794 61 16766,'0'0'-949,"11"-5"-3487,5 3 1052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2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 1 3664,'6'4'8637,"17"15"-4464,-20-14-3899,-1 0 1,0 0 0,0 0 0,-1 0 0,1 1 0,-1-1 0,0 0-1,-1 1 1,1-1 0,-1 1 0,0-1 0,-1 1 0,1-1 0,-2 7 0,-4 15-131,-14 42 0,8-30-10,-17 88-171,-3 9-2319,3-49-4736,24-76 3095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2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 5753,'16'-11'5856,"-2"3"-3924,-2 4-760,-3 4 0,0 4-451,-2 0-629,2 2 8,-2 3-164,-3-1 140,1 0-88,-1 2-16,-1-1-348,-1 1-869,-2-4-559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3.0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318 154 3704,'21'-54'5962,"13"-46"-1079,-36 157-3028,-170 723 974,141-657-2754,-6-2-1,-75 167 0,94-257-300,18-30 158,4-14-342,10-17 238,0 0 1,2 1 0,1 0-1,2 2 1,31-38 0,-34 47 166,1 0 1,0 1-1,1 1 1,1 1-1,0 0 1,1 2-1,1 0 0,27-12 1,-41 21-5,0 1 1,1 1-1,-1-1 1,1 1-1,-1 1 0,1-1 1,0 1-1,0 1 1,0 0-1,-1 0 1,1 0-1,0 1 0,0 0 1,15 4-1,-16-2 17,-1 0 0,1 0 0,-1 1 0,0 0-1,0 0 1,0 0 0,-1 1 0,1 0 0,-1 0-1,0 1 1,0-1 0,-1 1 0,0 0 0,0 0-1,0 1 1,3 7 0,-3-5 43,0-1 0,0 1-1,-1 0 1,0 0 0,-1 1 0,0-1 0,0 1-1,-1-1 1,-1 1 0,1-1 0,-1 1 0,-1-1 0,0 1-1,0-1 1,-1 1 0,0-1 0,-1 0 0,0 0-1,-6 15 1,2-13-39,1 0 1,-2 0-1,1-1 0,-1 0 0,-1 0 0,0-1 0,0 0 0,-1-1 0,0 0 1,-1 0-1,1-1 0,-1-1 0,-24 11 0,9-6-457,0-2 0,-43 10-1,-15-7-3740,47-9 856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3.9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43 805 1476,'13'-15'6519,"9"-12"-1275,-3 0-3758,-38 60-898,1 2-1,2 0 1,-14 45-1,27-71-557,0 1 0,1-1 0,0 1 0,0-1 0,1 1 0,0 0 0,1 0 0,0 0-1,1-1 1,0 1 0,0 0 0,1-1 0,0 1 0,1-1 0,0 1 0,1-1 0,-1 0 0,11 16 0,-12-23-24,0 1 0,0-1 0,0 1 0,0-1 1,1 0-1,-1 0 0,1 0 0,0 0 0,-1 0 1,1 0-1,0-1 0,0 1 0,0-1 0,0 0 1,0 0-1,0 0 0,1-1 0,3 2 1,-1-2 1,0 0 0,0-1 0,0 1 1,0-1-1,-1 0 0,1-1 1,0 1-1,-1-1 0,10-4 1,-4 0-7,0 0 0,0 0 0,-1-1 0,0-1 0,0 1 1,-1-2-1,0 1 0,0-1 0,9-13 0,-7 4 144,0 0 0,-1-1 0,-1 0 0,-1-1 0,0 0 0,6-29 0,-14 49-132,0 0 0,0 0 1,0 0-1,0 0 1,-1 0-1,1 0 0,0 0 1,0 0-1,0 0 0,0 0 1,0 0-1,0 0 1,-1 0-1,1 0 0,0 0 1,0 0-1,0 0 0,0-1 1,0 1-1,0 0 0,0 0 1,0 0-1,-1 0 1,1 0-1,0 0 0,0 0 1,0 0-1,0 0 0,0-1 1,0 1-1,0 0 1,0 0-1,0 0 0,0 0 1,0 0-1,0 0 0,0 0 1,0-1-1,0 1 0,0 0 1,0 0-1,0 0 1,0 0-1,0 0 0,0 0 1,0-1-1,0 1 0,0 0 1,0 0-1,0 0 1,0 0-1,0 0 0,0 0 1,0-1-1,0 1 0,0 0 1,0 0-1,0 0 0,1 0 1,-1 0-1,0 0 1,-11 12 422,-10 22-155,9-11-212,2 0 0,1 1 0,1-1 0,1 2 0,-4 28 0,8-38-371,1 0 1,0 1-1,2-1 1,0 1-1,0-1 1,2 1-1,0-1 1,0 0-1,8 25 1,-8-37 201,-1 1 0,1 0 0,-1-1 1,1 1-1,0-1 0,0 1 0,1-1 0,-1 0 0,1 0 1,0 0-1,-1 0 0,1-1 0,0 1 0,1-1 0,-1 0 1,0 0-1,1 0 0,-1 0 0,1 0 0,0-1 0,-1 0 1,1 1-1,0-1 0,0-1 0,0 1 0,0-1 0,0 1 0,0-1 1,0 0-1,0-1 0,0 1 0,0-1 0,0 1 0,5-3 1,1 0 39,0 0 1,0 0 0,0-2-1,-1 1 1,1-1 0,-1 0-1,0-1 1,-1 0 0,0-1-1,1 1 1,-2-2 0,8-7-1,5-12-56,-1 0-1,-2-1 1,0-1-1,14-36 1,43-130-15,-55 141 127,78-237 1001,88-226 7678,-171 493-6687,-11 35 133,-12 43-523,-118 361 956,9-39-2536,90-248-685,1-6-2625,-7-2-4277,29-107 5445,5-33-14568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4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1 175 3928,'3'-30'4016,"-3"13"-2744,2 0-1,0 0 1,1 0-1,1 0 1,0 0-1,11-24 1,-14 39-855,35 39-222,-8-6-4854,-19-23 1854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02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 8,'9'-3'13830,"25"6"-8710,-18-1-3233,8-1-1033,26-2-842,-19-4-2793,-56-27-15969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4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4 1880,'-21'40'11414,"7"6"-7972,13-44-3436,1 0 0,0 0 1,0 0-1,0 0 0,0 0 0,0 0 1,0 0-1,1 0 0,-1 0 1,0 0-1,1 0 0,0 0 1,-1 0-1,1 0 0,0 0 0,0-1 1,2 3-1,-1-2 19,-1 0 0,1-1-1,0 1 1,1-1 0,-1 0 0,0 0-1,0 1 1,1-2 0,-1 1 0,0 0-1,1 0 1,-1-1 0,1 1 0,-1-1 0,1 0-1,-1 0 1,1 0 0,2 0 0,9-1-187,0 0 0,-1-1-1,1 0 1,0-1 0,-1 0 0,25-11 0,-33 12 74,1 0-1,-1-1 1,0 1-1,0-1 0,0-1 1,0 1-1,0-1 1,0 1-1,-1-1 0,0-1 1,0 1-1,0 0 1,0-1-1,-1 0 0,0 0 1,0 0-1,0 0 1,3-9-1,-6 13 85,0 0-1,1 0 1,-1 0 0,0 0-1,0 0 1,0 0 0,1 0-1,-1 0 1,0 0 0,0 0-1,-1 0 1,1 0 0,0 0-1,0 0 1,0 0 0,-1 0-1,1 0 1,-1 0 0,1 0-1,0 0 1,-1 0 0,0 1-1,1-1 1,-1 0 0,1 0-1,-1 0 1,-1 0 0,0 0 9,0 0 1,0 0-1,0 0 1,0 0-1,-1 1 1,1-1-1,0 1 1,0-1-1,0 1 1,-1 0 0,1 0-1,-3 0 1,-5 1 125,0 0 0,0 1 0,1 0 1,-17 6-1,6 1 185,-1 2-1,2 0 1,-1 1 0,2 1 0,0 0 0,0 2-1,1 0 1,1 1 0,1 0 0,0 2 0,1 0 0,1 0-1,1 1 1,0 1 0,-11 27 0,11-22-231,2 1 0,1 0 0,0 0 0,2 1 0,2 0 0,0 0 0,2 1 0,0-1 0,2 1 0,2 0 0,0-1 0,7 36 0,-6-54-245,0 0-1,0 0 1,1-1-1,0 1 1,1-1-1,0 0 1,0 0-1,8 10 1,-9-14-207,0 0 1,1 0 0,0 0 0,-1-1-1,1 0 1,0 0 0,1 0 0,-1 0 0,0-1-1,1 1 1,0-1 0,-1 0 0,1 0-1,0-1 1,0 0 0,7 1 0,18 1-2622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4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67 6113,'-1'-4'8960,"3"-6"-6553,9 6-2210,0 0-1,0 1 0,1 0 1,-1 0-1,1 2 0,0-1 0,-1 2 1,1-1-1,18 3 0,16-2 22,166-5 381,147-13-650,-337 13-136,-5 1-1557,-4 3-4877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5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1 3360,'-8'14'8275,"3"4"-4480,-2 42-2179,6-51-920,0 6-634,-26 206 1983,20-192-3027,-17 50 1,17-61-810,-2 0 0,0 0 0,-17 25 0,6-16-5931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6.2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2547 137 7745,'-5'2'5816,"5"-5"-4759,11-9-1554,33-17 444,-31 20 25,0 1 0,0 0-1,0 1 1,1 0 0,21-7 0,-35 14 31,1 0 0,-1-1 1,0 1-1,1 0 0,-1 0 0,1 0 1,-1-1-1,0 1 0,1 0 1,-1 0-1,1 0 0,-1 0 1,1 0-1,-1 0 0,1 0 0,-1 0 1,1 0-1,-1 0 0,0 0 1,1 0-1,-1 1 0,1-1 1,-1 0-1,1 0 0,-1 0 0,0 1 1,1-1-1,-1 0 0,1 0 1,-1 1-1,0-1 0,1 0 0,-1 1 1,0-1-1,0 0 0,1 1 1,-1-1-1,0 1 0,-5 19 48,-22 18-36,14-25 18,0-1 1,-1 0 0,-17 10 0,26-18-187,0-1 1,0 0-1,-1 0 0,1 0 1,-1-1-1,1 0 0,-1 0 1,0 0-1,0 0 0,0-1 0,0 0 1,-11 0-1,16-1 142,0-1 1,1 1-1,-1 0 1,0-1-1,1 1 0,-1-1 1,0 1-1,1-1 0,-1 1 1,1-1-1,-1 1 0,1-1 1,-1 1-1,1-1 0,-1 0 1,1 1-1,0-1 0,-1 0 1,1 1-1,0-1 1,0 0-1,0 0 0,-1 1 1,1-1-1,0 0 0,0 1 1,0-1-1,0 0 0,0 0 1,0 1-1,0-1 0,0 0 1,1 0-1,-1 1 0,0-1 1,0 0-1,1 0 0,-1 1 1,0-1-1,1-1 1,17-39 115,-13 29-196,-25 25 1681,-28 27-917,-10 8-260,37-32-182,-1-1 0,-41 21 0,57-33-224,1 0 1,-1 0-1,0-1 1,0 0 0,0 0-1,0-1 1,-1 1-1,1-1 1,0-1-1,-1 1 1,1-1 0,0 0-1,-1 0 1,1-1-1,0 0 1,-1 0-1,-7-3 1,12 3-9,0 0-1,0 0 1,0 0-1,0 0 1,0-1 0,0 1-1,1 0 1,-1-1-1,0 1 1,1-1 0,-1 0-1,1 0 1,0 0-1,-1 1 1,1-1-1,0 0 1,0-1 0,0 1-1,0 0 1,1 0-1,-1 0 1,0-3 0,1 0-1,0 0 0,0 0 0,0 0 0,1 0 0,-1 0 1,1 0-1,0 0 0,1 1 0,3-10 0,4-4-8,0 0 1,2 0-1,21-28 0,-23 34-5,30-37-83,-36 46 107,1 0 0,-1-1 0,0 2 0,1-1 1,-1 0-1,1 1 0,0-1 0,0 1 0,0 0 0,8-2 0,-12 3 1,1 1 0,-1 0 0,1 0 0,0 0 0,-1 0 0,1 0 0,-1 0 0,1 0 0,0 0 0,-1 0 0,1 0 0,-1 1 0,1-1 0,0 0 0,-1 0 0,1 0 0,-1 1 0,1-1 0,-1 0 0,1 1 0,-1-1 0,1 0 0,-1 1 0,1-1 1,-1 1-1,1-1 0,-1 1 0,0-1 0,1 1 0,-1-1 0,0 1 0,0-1 0,1 1 0,-1-1 0,0 1 0,0 0 0,0-1 0,1 1 0,-1-1 0,0 1 0,0 0 0,0-1 0,0 1 0,0 0 0,0-1 0,-1 1 0,1-1 0,0 1 0,0 0 0,0-1 0,0 1 0,-1-1 0,1 1 0,-12 33 213,-1-14-128,-1 0 0,-1-2 0,0 0 0,-1-1-1,-1 0 1,-1-1 0,-1-1 0,0-1 0,0-1-1,-37 19 1,53-30-96,-1-1 0,1 1 0,-1-1 0,1 0 0,-1 0 0,1 0 0,-1-1 0,1 1 1,-1-1-1,0 0 0,1 0 0,-1 0 0,0 0 0,-6-2 0,8 1-1,0 0 1,1 0-1,-1 0 1,1 0-1,-1 0 1,1 0-1,0 0 1,-1 0-1,1 0 1,0-1-1,0 1 1,0-1-1,0 1 1,0-1 0,0 1-1,0-1 1,0 1-1,1-1 1,-1 0-1,1 1 1,-1-1-1,1 0 1,0 0-1,-1 1 1,1-1-1,0 0 1,0 0-1,0 1 1,0-1-1,1 0 1,-1 0-1,1-3 1,3-13-4,1 0 0,0 0-1,9-18 1,-6 15 58,-8 20 732,-19 23 30,-2-2-333,-1-1 0,-1-1 1,0-1-1,-1-2 0,-1 0 0,-1-1 0,0-2 0,0 0 1,-2-2-1,-32 8 0,-18 0 333,-1-2 0,-114 6 0,51-14-5,0-6 1,-250-30-1,-274-104 1539,654 129-2399,-15-1-18,27 5 67,-1 0 1,1 0-1,-1 0 0,1 0 1,0-1-1,-1 1 0,1 0 1,0 0-1,0 0 0,0 0 1,0 0-1,0 0 0,0 0 1,0 0-1,0 0 0,0 0 0,0 0 1,0 0-1,0 0 0,1 0 1,-1 0-1,0-1 0,1 1 1,-1 0-1,1 0 0,-1 0 1,1 0-1,0 1 0,2 4-404,0 0 0,1 0-1,-1-1 1,1 1 0,0-1 0,1 1-1,-1-1 1,1 0 0,0-1-1,0 1 1,0-1 0,1 0 0,0-1-1,0 1 1,6 2 0,-2-1-850,1-1 0,0 0 1,0-1-1,0 0 1,0-1-1,0 0 0,1-1 1,12 0-1,8-1-2518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6.5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721 91 5364,'46'-20'5449,"-10"1"-3685,-2 7-228,-8 0-244,-4 3-588,-3 3-632,-6 0-100,3 2 76,-6 2-76,-1 2 40,-2 0-3004</inkml:trace>
  <inkml:trace contextRef="#ctx0" brushRef="#br0" timeOffset="1">3 293 5753,'-2'10'2632,"9"-2"-2432,7 1 12,6-7-268,5-2-1512,5-2-5381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7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11 6213,'-32'0'7672,"26"-1"-3654,22 0-2413,411 38 1503,-1 0-3064,-364-37-139,158-4 366,-178 1-642,0-1-1,-1-3 0,48-14 0,-51 5-2774,-17-1-3069,-13 7-1221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7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6 6677,'3'-4'4004,"-3"3"-3782,0 1 1,1 0-1,-1 0 1,0 0-1,0 0 0,1 0 1,-1 0-1,0 0 1,1 0-1,-1 0 1,0 0-1,1 0 1,-1 0-1,0 0 1,0 0-1,1 0 0,-1 0 1,0 0-1,1 0 1,-1 0-1,16 11 2443,19 25-3818,-27-27 2110,15 17-860,-2 0 0,-1 1 0,-1 1 0,-1 1 0,-1 1 1,-2 0-1,-1 1 0,-2 1 0,-1 0 0,-1 0 0,-2 1 0,-1 0 0,-2 1 0,-1 0 0,0 43 0,-5-67 19,0-1-1,-1 0 0,0 0 0,0 0 0,-1-1 0,0 1 1,-1-1-1,1 1 0,-2-1 0,1 0 0,-1 0 0,0-1 0,-1 0 1,0 1-1,0-2 0,-1 1 0,1-1 0,-10 6 0,-14 10-3,-1-2-1,-2-1 0,-42 18 1,-9 6-747,51-24-918,-18 10-4460,39-20 2555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19.6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84,'7'14'13091,"9"0"-7220,-13-12-5496,0 0 0,0 0 0,-1 0 0,1 0 0,-1 1 0,0-1 0,0 1 0,0 0 0,3 4 0,2 18 306,-2 0-1,0 0 1,-1 1-1,-2 0 1,0 27-1,5 52-116,23 183 1406,-30-287-1933,0 0 0,0 0 1,0 0-1,0 0 0,0 0 0,0-1 1,0 1-1,0 0 0,0 0 1,0 0-1,0 0 0,1 0 0,-1 0 1,0-1-1,1 1 0,-1 0 1,1 0-1,-1 0 0,1-1 0,-1 1 1,1 0-1,-1-1 0,1 1 1,0 0-1,-1-1 0,1 1 0,0-1 1,0 1-1,-1-1 0,1 1 1,0-1-1,0 0 0,0 1 0,0-1 1,-1 0-1,1 0 0,0 1 1,0-1-1,0 0 0,0 0 0,0 0 1,0 0-1,0 0 0,0 0 1,-1-1-1,1 1 0,1 0 1,4-3 171,-1 0 0,0 0 0,0 0 0,0 0 0,0-1 0,6-6 0,42-44-176,-1-2 1,66-96 0,-90 114-34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20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 1 24002,'5'0'-16,"-3"4"-36,-2 0-448,0 0 64,-2-2-548,2 4-124,-5 1-240,3 3-516,-3 0-561,1 1-563,2 1-1756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20.3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201 198 3360,'0'0'9699,"3"-1"-9138,16-1-393,0-1 1,-1 0 0,1-2-1,-1 0 1,28-13-1,-39 15-170,0 0 0,0-1 1,0 0-1,-1 0 0,1-1 0,-1 0 0,0 0 0,-1 0 0,1-1 0,-1 0 1,0 0-1,0 0 0,-1-1 0,0 0 0,0 1 0,4-13 0,-7 18 0,0-1 0,0 0 0,-1 1-1,1-1 1,-1 0 0,1 0 0,-1 1 0,0-1-1,0 0 1,0 0 0,0 0 0,0 1-1,0-1 1,0 0 0,-1 0 0,1 0-1,-1 1 1,1-1 0,-1 0 0,0 1 0,1-1-1,-1 0 1,0 1 0,0-1 0,-1-1-1,-1 2 4,1-1-1,0 1 1,-1-1-1,1 1 0,-1 0 1,0 0-1,1 0 0,-1 0 1,0 0-1,1 1 0,-1-1 1,0 1-1,0 0 1,-3 0-1,-9 0-8,1 1 1,0 1-1,0 0 1,0 1-1,-16 5 1,5 2-5,1 0 0,0 1 0,0 1 1,1 1-1,-27 21 0,39-26 85,0 1-1,0 0 1,1 1 0,0 0 0,0 1 0,2 0 0,-1 0-1,1 1 1,1 0 0,0 1 0,-8 19 0,14-29-40,0 0 0,0 0 0,0 0 0,0 1 0,0-1 0,1 0 0,0 1 0,-1-1 0,1 0 0,0 1 0,1-1 0,-1 1 0,1-1 0,-1 0 0,1 0 0,0 1 0,0-1 1,2 4-1,-1-5-22,0 0 0,0 1 1,0-1-1,0 0 0,0 0 1,0-1-1,1 1 0,-1 0 1,1-1-1,-1 1 0,1-1 1,0 0-1,-1 0 0,1 0 1,0 0-1,5 0 0,6 1-7,0-1 0,0 0 0,0-2-1,1 1 1,-1-2 0,27-6-1,-19 3-73,-1-2-1,-1-1 0,1-1 1,-1 0-1,-1-1 0,0-2 1,0 0-1,-1 0 0,-1-2 0,0 0 1,-1-1-1,0-1 0,-1-1 1,-1 0-1,-1 0 0,0-1 0,18-37 1,-30 53 20,-6 4 128,0 1 0,0-1 1,0 1-1,1 0 0,-1 0 0,1 1 1,-1-1-1,1 1 0,1 0 1,-1 0-1,0 0 0,1 0 0,0 1 1,0 0-1,-4 7 0,-1 3 102,1 1-1,1-1 0,-9 31 1,13-40-173,0 1 1,1 0 0,0 0-1,0-1 1,1 1-1,0 0 1,0 0-1,0 0 1,1 0-1,0 0 1,0 0-1,1-1 1,0 1-1,0-1 1,1 1 0,0-1-1,0 0 1,0 0-1,8 11 1,-5-11-212,0 1 0,1-1 0,0-1 0,0 1 0,0-1 1,0 0-1,1-1 0,0 0 0,0 0 0,0 0 0,0-1 0,1-1 1,0 1-1,-1-1 0,12 1 0,-9-2-604,0 0 0,1 0 0,-1-1 0,0 0 0,0-1 0,1 0 0,-1-1 0,15-4 0,-1-4-3664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0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1465 148 1700,'35'-8'21290,"-39"5"-20937,0 0 1,0 0-1,-1 1 0,1-1 1,0 1-1,-1 0 0,0 0 1,1 1-1,-10-3 1,7 2-62,-21-6 75,-1 1 0,0 1 0,-57-4 0,-95 8 102,74 3-157,38-2-164,-733 20 1016,753-9-1175,-10 1-296,61-11 266,1-1 0,-1 1 0,1 0-1,-1-1 1,1 0 0,-1 1 0,1-1 0,-1 0 0,1 0 0,-1 0 0,4-3 0,21-23-6088,-21 18 3059,-1 0 0,0 0 1,0 0-1,-1-1 0,4-11 0,-3 6-412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20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18 132 1976,'8'-45'7123,"-6"36"-2342,-10 34-3119,2 5-1328,0 0 0,2 0 0,2 0 0,1 1 0,1-1 0,5 43-1,0 59-325,-9-90 12,3-27 368,-1 0 0,2 0 0,0 0 0,3 17 0,33-82 392,37-83-778,42-71-82,-96 175 67,2 0 0,0 2-1,2 0 1,40-36 0,-51 53-323,0 0 1,0 1-1,1 1 0,0 0 0,17-8 0,-18 16-2302,-8 5-1854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21.1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1 7457,'0'0'10193,"6"31"-7061,-4 2-2624,-1 0-1,-2 0 1,-2-1 0,-8 47-1,5-39-494,-18 75-1479,3-39-3309,10-36-169,8-28 1097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21.4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1 114 1228,'16'-29'5545,"-2"8"-1177,-5 5-2008,0 2-1156,-2 1-1048,0 5-168,-3 0-4,1 4-16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21.7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359 106 3892,'8'-9'981,"0"0"-1,-1-1 1,0 0-1,0 0 1,8-18 0,-15 27-981,0 1 0,0-1 0,0 0 1,0 0-1,0 1 0,0-1 1,0 0-1,-1 0 0,1 1 0,0-1 1,0 0-1,-1 1 0,1-1 1,-1 0-1,1 1 0,0-1 0,-1 0 1,1 1-1,-1-1 0,0 1 1,1-1-1,-1 1 0,1-1 0,-1 1 1,0-1-1,1 1 0,-1 0 0,0-1 1,1 1-1,-2 0 0,-22-10-16,15 9 9,0 1 1,0 0 0,0 0 0,0 1 0,0 0 0,0 1-1,0 0 1,0 0 0,1 1 0,-1 0 0,1 1 0,-11 5 0,-5 5 20,1 0 1,-39 31 0,46-33 307,1 2 0,1 0 0,0 0 0,1 1 0,0 1 0,-10 19 0,18-28-176,1 0-1,0 0 0,1 1 0,0-1 0,0 1 0,1 0 1,-1 0-1,2 0 0,-1 0 0,1 0 0,1 0 0,-1 0 1,1 1-1,1-1 0,-1 0 0,2 0 0,2 13 0,-2-17-119,-1 0 0,1 0 0,0 0 0,0-1 0,0 1 0,0-1 0,1 1 0,-1-1 0,1 0-1,0 0 1,0 0 0,0 0 0,0-1 0,0 1 0,1-1 0,5 3 0,-1-1-5,0-1 0,0-1 0,-1 1 0,2-1 0,-1-1 0,0 1 0,0-1 0,9-1 0,-1 0 17,1 0 0,-1-2 1,0 0-1,0-1 0,0 0 1,0-2-1,30-11 0,-32 8-31,0-1 0,0 0-1,-1 0 1,-1-2-1,0 1 1,0-2 0,-1 0-1,0 0 1,-1-1 0,0 0-1,13-25 1,-8 9 114,-1-1 1,-1 0 0,-2-1 0,13-56-1,-23 84 948,-10 30-104,1-3-895,1 0 0,2 0 0,0 1 0,2-1 0,0 1 0,2 44 0,2-45-816,2 0-1,0 0 0,1-1 1,8 24-1,-10-42 214,0 0 1,0 0-1,0 0 0,1 0 0,0 0 1,6 8-1,7 4-2603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22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183 198 3784,'16'-117'8251,"-6"37"-5243,-46 231 1647,4-25-3705,-95 559-239,113-586-642,14-97-105,8-12-221,20-22 44,1 2 0,2 0 0,1 2 0,1 2-1,2 0 1,55-30 0,-69 46 193,0 0 1,0 1-1,1 1 0,0 2 1,38-8-1,-51 13 43,0 0 0,0 1-1,-1 0 1,1 0 0,0 1 0,0 0 0,16 4-1,-20-3 41,-1-1-1,1 1 0,-1 0 0,0 1 0,0-1 0,0 1 0,0-1 1,0 1-1,0 1 0,-1-1 0,1 0 0,-1 1 0,0 0 1,0 0-1,3 5 0,-3-2 17,-1-1 1,0 0-1,0 1 0,0-1 1,-1 1-1,0-1 0,0 1 1,-1 0-1,0 0 0,0-1 1,0 1-1,-1 0 1,0-1-1,0 1 0,-1 0 1,0-1-1,-5 12 0,-2 6 191,-2-1-1,-1 0 0,-18 26 0,5-14-174,0-1-1,-2-1 0,-2-2 1,-60 53-1,64-64-1673,-52 30 0,77-50 1562,-4 3-813,-1 0 1,1-1-1,-1 0 0,1 0 1,-1 0-1,0 0 0,0-1 1,-10 2-1,3-6-2530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22.5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0 252 2036,'56'-77'9051,"-30"43"-7050,2 1 0,2 1 0,38-34 0,-68 66-1890,1-1 1,-1 0-1,1 1 1,-1-1-1,1 0 0,-1 1 1,1-1-1,0 1 0,-1-1 1,1 1-1,0-1 1,0 1-1,-1-1 0,1 1 1,0 0-1,0-1 0,-1 1 1,1 0-1,0 0 1,0 0-1,0 0 0,0 0 1,0 0-1,-1 0 0,1 0 1,0 0-1,0 0 0,0 0 1,0 0-1,-1 0 1,1 1-1,1-1 0,-1 2 20,0 0 0,-1-1-1,1 1 1,-1 0 0,1 0-1,-1-1 1,0 1 0,0 0-1,0 0 1,0-1 0,0 1-1,0 0 1,0 0 0,-1 2-1,-19 73 1477,19-72-1410,-5 12 40,-32 104 1323,-32 176 0,32-78-1230,2-10-2237,16-69-7557,20-109 3755,5-20 1621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22.8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163 142 4804,'0'0'10686,"34"18"-7054,-23-14-3686,-1-1 0,1-1 0,0 0 0,0 0 0,0-1 0,-1-1 0,1 0 0,0 0 0,0-1 0,0-1 0,0 1 0,0-2 0,-1 1 0,1-2 0,-1 1 0,0-2 0,0 1 0,0-1 0,-1-1 0,1 1 0,11-11 0,-19 14 9,0 0 0,1 0 0,-1 0 0,0 0 1,-1 0-1,1 0 0,0-1 0,-1 1 0,1-1 0,-1 1 0,1-1 0,-1 1 0,0-1 0,0 0 0,-1 0 0,1 0 0,0 1 0,-1-1 0,0 0 0,0 0 0,0 0 0,0 0 0,0 0 0,0 0 0,-1 1 1,1-1-1,-1 0 0,0 0 0,0 0 0,-1-2 0,0 2 44,-1 0 1,1 1 0,0-1-1,-1 1 1,0 0-1,1-1 1,-1 1 0,0 1-1,0-1 1,0 0-1,0 1 1,-1-1 0,1 1-1,0 0 1,-1 0-1,1 0 1,0 1 0,-1-1-1,1 1 1,-1 0-1,1 0 1,-1 0 0,1 0-1,-7 2 1,-6 1 220,1 2 1,0-1 0,0 2-1,0 0 1,0 1-1,1 0 1,0 2 0,1-1-1,0 2 1,0-1-1,1 2 1,0 0 0,1 0-1,-13 17 1,3-2-94,1 0 1,2 1 0,1 2 0,1-1-1,1 2 1,-11 32 0,20-43-372,0 0 0,1 0 0,2 0-1,-3 26 1,5-35-359,1 1 0,1-1-1,0 0 1,2 13 0,-2-18-64,1 0 0,-1 0 1,1 0-1,0 0 1,0 0-1,1 0 0,-1-1 1,1 1-1,4 4 0,14 10-7079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23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 4852,'39'-4'2957,"-4"6"135,-1 5-864,-9-1-120,0-2 21,-4 2-729,-3-2-752,-2-2-320,0-2-224,-2 2-92,-1 0-32,3-2-144,-2 2-892,-5-2-720,0 0-5353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28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 28 440,'5'-14'14094,"2"7"-8190,1 1-1452,-5 18-1728,10 44-2012,-8-25-665,-3-1 0,0 1 0,-2-1 0,-2 1 1,0 0-1,-2-1 0,-1 0 0,-2 0 0,-1 0 0,-1-1 0,-1 0 1,-23 42-1,1-17 29,37-85-383,56-99 32,-40 79 180,3 0-1,2 1 1,2 2-1,40-53 1,-26 58 2,-40 40 84,0 1 0,1 0 0,-1 0 0,0 0 0,1 0 0,0 0 0,0 1 0,-1-1-1,1 1 1,0 0 0,0 0 0,0 0 0,0 0 0,0 0 0,6 0 0,-7 2 7,-1-1 0,0 1 0,0 0 0,0 0 0,0 0 0,0 0 0,0 0 0,0 0 0,0 0 0,-1 1 0,1-1 0,0 0 0,-1 0 0,1 0 1,-1 1-1,1-1 0,-1 0 0,1 1 0,-1-1 0,0 1 0,0-1 0,0 0 0,0 1 0,0-1 0,0 0 0,0 3 0,-4 44 18,3-42-15,-7 35 8,-2 0 0,-2-1 0,-1 0 0,-2-1 1,-2 0-1,-30 48 0,75-115-695,17-29 412,99-183-800,-143 239 1071,-1 0 0,1-1 0,0 1 1,-1 0-1,1 0 0,0 0 0,0 0 0,0 0 1,0 0-1,0 0 0,0 0 0,0 0 1,0 0-1,0 1 0,1-1 0,-1 0 0,0 1 1,1-1-1,-1 1 0,0-1 0,1 1 1,0 0-1,-1 0 0,0 1 1,0 0-1,0-1 1,0 1-1,-1 0 1,1 0-1,0-1 1,0 1-1,-1 0 1,1 0-1,-1 0 1,1 0 0,-1 0-1,1 0 1,-1 0-1,0 0 1,1 0-1,-1 0 1,0 1-1,0-1 1,0 0-1,0 0 1,0 0-1,0 0 1,0 0-1,0 0 1,0 2-1,-3 29 87,-1 0 0,-2 0 0,0-1 0,-22 58 0,6-16 374,-6 15-185,39-112-5972,1 1 1,0-1-1,22-28 0,-18 32 2505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29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161 312 1292,'-1'0'470,"1"1"1,-1-1-1,0 1 0,1-1 1,-1 1-1,1-1 0,-1 1 0,1-1 1,-1 1-1,1-1 0,-1 1 1,1 0-1,0 0 0,-1-1 0,1 1 1,0 0-1,-1-1 0,1 1 1,0 0-1,0 0 0,0-1 0,0 1 1,0 0-1,0 0 0,0 0 1,0-1-1,0 1 0,0 1 0,1-1-219,0 0-1,0 0 0,0 0 0,0 0 1,0 0-1,0 0 0,0 0 0,0-1 1,0 1-1,0 0 0,0-1 0,1 1 1,-1-1-1,0 0 0,3 1 0,2 1-119,-1-1 0,1 0 0,0-1 0,1 0 0,-1 1 0,0-2 0,10-1 0,-1-1-13,-1-1 0,0-1 0,0 0 0,0-1 0,0-1 0,-1 0 0,0-1 0,-1 0 0,0-1 0,0-1 0,20-20 0,-24 20-95,0 1 0,-1-2 0,-1 1 0,0-1 1,0 0-1,-1 0 0,0-1 0,-1 1 0,0-1 0,-1 0 1,0 0-1,-1-1 0,-1 1 0,1-24 0,-2 34 18,0-1 0,1 1 0,-1-1-1,0 1 1,-1 0 0,1-1 0,0 1-1,-1 0 1,1-1 0,-1 1-1,0 0 1,0 0 0,0-1 0,0 1-1,0 0 1,0 0 0,0 0 0,-1 0-1,1 0 1,-3-1 0,2 2-7,0 1 0,0-1 0,0 1 0,0 0 0,0-1 1,0 1-1,-1 0 0,1 1 0,0-1 0,0 0 0,0 1 0,0-1 0,0 1 0,0-1 1,0 1-1,0 0 0,0 0 0,0 0 0,0 0 0,0 0 0,0 1 0,-2 1 0,-27 18 26,0 2 0,2 1 0,1 1 0,0 2 0,2 1 0,-33 45 0,26-26 119,3 0 0,2 2 1,-39 90-1,62-127-57,1 0 0,0 1 0,1-1 0,0 1 0,1 0 0,1-1 0,0 1 0,0 0-1,1 0 1,1 0 0,0 0 0,5 18 0,-4-24-12,0 1 1,0-1-1,1 0 0,0-1 1,1 1-1,-1-1 1,1 1-1,1-1 0,-1 0 1,1 0-1,0-1 0,0 0 1,1 0-1,0 0 0,0 0 1,0-1-1,0 0 1,0 0-1,1-1 0,0 1 1,0-2-1,14 5 0,2-1 143,1-1-1,0-1 0,1-2 1,-1 0-1,34-2 1,-42-1-231,0 0 0,-1-1 0,1-1 0,0-1 0,-1 0 0,0-1 0,0 0 0,0-1 0,18-11 0,-30 15-54,0 1 0,-1-1 0,1 0 0,-1 1 0,1-1 1,-1-1-1,0 1 0,0 0 0,0-1 0,0 1 0,0-1 0,0 1 0,-1-1 0,1 0 0,-1 1 0,0-1 0,0 0 0,0 0 1,0 0-1,0 0 0,-1 0 0,1-4 0,-2 5-186,1-1 1,-1 0-1,0 0 1,1 1-1,-1-1 0,0 0 1,-1 1-1,1-1 1,0 1-1,-1 0 1,0-1-1,1 1 1,-1 0-1,0 0 0,0 0 1,0 0-1,0 0 1,-1 1-1,1-1 1,0 1-1,-1-1 1,1 1-1,-1 0 0,-2-1 1,1 0-890,1 0 0,-1 0-1,1 0 1,0-1 0,0 1 0,0-1 0,0 0 0,1 0-1,-5-5 1,-10-11-8425,12 15 6657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03.8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862 1 1232,'-24'5'16781,"0"0"-12157,-50 19-2127,-125 25 0,-8 1-940,163-37-1241,-114 41 480,144-48-752,0 1 0,1 0 0,-1 1 0,1 0 0,1 1 0,0 1 0,0 0 0,-15 17-1,27-26 9,0 0 0,0 1-1,0-1 1,0 1-1,0-1 1,1 0-1,-1 1 1,0-1-1,1 0 1,-1 1-1,1-1 1,-1 0 0,1 0-1,0 0 1,0 1-1,-1-1 1,1 0-1,0 0 1,0 0-1,0 0 1,0 0-1,0 0 1,0-1 0,2 2-1,42 37-164,-26-23 206,19 22-72,-1 2 0,-3 1-1,-1 2 1,-2 1 0,-2 1 0,43 90 0,-60-103 9,-1-8-286,-12-53-1435,1 24 1071,0 0 1,0 0-1,0 0 1,0 1-1,1-1 1,-1 0-1,1 0 1,0 1-1,1-1 1,-1 1-1,1-1 1,0 1-1,0 0 1,6-9-1,1 2-2956,0 0 0,1 0 0,19-15 0,-16 14 466,3-2-156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29.9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338 123 1004,'3'-7'2138,"-1"0"0,1 0-1,0 1 1,0 0 0,9-12-1,-1 4 1327,0 1 0,25-23 0,-27 28 824,-25 29-1742,-65 134-1737,-103 275 1,142-323-718,17-43-93,3 1 0,2 0 0,-18 124 0,37-188-157,1 1-1,-1-1 1,1 0 0,0 0 0,0 0-1,-1 1 1,1-1 0,0 0-1,0 1 1,0-1 0,0 0 0,1 0-1,-1 1 1,0-1 0,0 0 0,1 0-1,-1 0 1,2 3 0,9-23-5202,13-42-5200,-8 6 1160,-14 35 6392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0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9 362 1648,'-8'-7'10219,"17"2"-5188,28 2-2341,-26 2-1470,64-11 1035,101-28-1,-102 17-2913,94-42 1,-157 60-48,0 0 1,-1-1 0,1 0-1,-1-1 1,-1 0 0,1-1-1,-1 0 1,10-11 0,-14 12-306,0 0 1,0 0 0,0-1-1,-1 1 1,0-1 0,-1 0 0,1 0-1,-2 0 1,1-1 0,-1 1-1,0-1 1,0-9 0,0-5-1560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445 10 524,'2'-1'477,"-1"0"0,0 0 0,0 0 0,1 0 0,-1 1 1,0-1-1,1 0 0,-1 1 0,1-1 0,-1 1 0,1-1 0,-1 1 0,1 0 0,-1 0 0,1 0 0,0 0 0,-1 0 1,1 0-1,-1 0 0,1 0 0,-1 0 0,1 1 0,-1-1 0,4 2 0,-4-1-152,0 1-1,0-1 0,0 1 1,0-1-1,0 1 1,0-1-1,0 1 1,0 0-1,0 0 1,-1-1-1,1 1 1,-1 0-1,1 0 1,-1 0-1,0 0 0,0 0 1,0 2-1,0 12 516,-1 1-1,-1-1 0,-5 25 0,6-36-600,-15 63 709,-3-1 0,-50 117 0,-77 119-489,134-280-427,-126 225 44,52-99-133,86-149 50,0 0 0,1 0 0,-1 0-1,0 0 1,0 0 0,0 0 0,0 0 0,0 0 0,0 0-1,1 0 1,-1 0 0,0 0 0,0 0 0,0 0 0,0 0-1,0 0 1,0 0 0,0 0 0,0 1 0,1-1 0,-1 0-1,0 0 1,0 0 0,0 0 0,0 0 0,0 0 0,0 0 0,0 1-1,0-1 1,0 0 0,0 0 0,0 0 0,0 0 0,0 0-1,0 0 1,0 1 0,0-1 0,0 0 0,0 0 0,0 0-1,0 0 1,0 0 0,0 0 0,0 1 0,0-1 0,0 0-1,0 0 1,0 0 0,0 0 0,0 0 0,0 0 0,0 1 0,-1-1-1,1 0 1,0 0 0,0 0 0,0 0 0,0 0 0,0 0-1,0 0 1,0 0 0,0 0 0,-1 0 0,1 0 0,0 0-1,0 1 1,14-10-229,15-14 82,-28 23 147,56-53-296,83-98 0,-92 96-22,107-97 0,-148 147 313,0 0-1,0 0 1,0 0 0,0 1 0,1 1-1,12-6 1,-19 9 10,0 0 1,0-1-1,1 1 1,-1 0 0,0 0-1,0 0 1,0-1-1,0 1 1,1 1-1,-1-1 1,0 0-1,0 0 1,0 0-1,0 1 1,0-1-1,0 0 1,1 1 0,-1-1-1,0 1 1,0-1-1,1 2 1,-1-1 0,0 1 1,0 0 0,0-1 0,0 1-1,-1 0 1,1-1 0,-1 1 0,1 0-1,-1 0 1,1-1 0,-1 1 0,0 0-1,0 0 1,0 0 0,0-1 0,0 1-1,0 0 1,-1 3 0,-2 14 51,-1 0 1,-1-1-1,-1 1 1,0-1-1,-15 28 1,-54 84 483,47-85-460,-27 57 0,45-74-2657,25-41-7479,-4-9 3701,-4 9 3236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1.0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138 479 128,'-7'26'10901,"13"-8"-4128,11-8-3446,10-4-3283,-17-6-15,0 1 0,-1-1 0,1-1 1,0 0-1,-1 0 0,1-1 0,0 0 1,-1-1-1,0 0 0,0 0 0,0-1 1,0 0-1,0-1 0,-1 0 1,0 0-1,0-1 0,0 0 0,-1 0 1,0-1-1,0 0 0,7-9 0,-3 0-92,0 0-1,-1-1 0,-1 0 0,0 0 0,-1-1 1,-1-1-1,-1 1 0,-1-1 0,5-30 1,-5 22-109,-2 0 0,1-44 0,-6 46 99</inkml:trace>
  <inkml:trace contextRef="#ctx0" brushRef="#br0" timeOffset="1">270 0 12773,'-18'10'-372,"2"5"576,-2 1 28,-8 7 164,1 6-308,-2 1 96,2 5-120,2 0-20,0 2 8,5-2-132,2 0 68,2-2 44,3 0-684,4-4-672,4-2-736,3-5-3625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1.4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297 836 5505,'1'-4'552,"1"1"0,-1-1 0,0 1 0,0-1 0,0 0 0,0 1 0,-1-1 0,0 0 0,0 0 0,0-5 0,0 7-457,-1 0 0,1 0 0,-1 0-1,1 0 1,-1 0 0,0 0 0,0 0 0,0 0-1,0 0 1,0 0 0,0 0 0,0 1 0,-1-1 0,-2-2-1,2 2-101,-1 1 0,1-1 0,0 1 0,-1 0 0,0 0 0,1 0 0,-1 0 0,0 1 0,1-1 0,-1 1 0,0 0 0,1-1 0,-1 1 0,0 0 0,0 1 0,1-1 0,-1 0 0,0 1 0,0-1 0,1 1 0,-1 0 0,1 0 0,-1 0 1,1 0-1,-1 1 0,1-1 0,0 1 0,-3 2 0,-13 8 78,1 2 1,1 0-1,0 1 1,1 1 0,0 0-1,2 1 1,0 0 0,-15 27-1,19-29 25,1 1 0,0 0 0,1 0 0,1 1-1,1 0 1,0 0 0,1 0 0,1 1 0,0 0 0,0 29-1,3-43-65,0 0-1,0 0 1,1 0-1,-1 0 0,1 0 1,0 0-1,0 0 0,0 0 1,1-1-1,-1 1 1,1 0-1,0-1 0,0 1 1,0-1-1,0 1 1,1-1-1,0 0 0,-1 0 1,1 0-1,0-1 1,0 1-1,1-1 0,5 4 1,-3-3 42,0-1 1,0 0 0,1-1-1,-1 0 1,1 0 0,-1 0-1,1-1 1,-1 0-1,1 0 1,-1 0 0,1-1-1,-1 0 1,1 0 0,6-3-1,11-4 26,-1 0-1,1-2 1,-2 0-1,1-2 1,-1 0-1,-1-2 1,0 0 0,-1-2-1,35-34 1,-16 8-156,-1-1 0,-2-2 1,37-62-1,-14 6 221,-4-2 0,-4-2 0,-6-3 0,-4-1 0,34-142 0,-72 239-160,-1 8-1,-1 0 0,0 1 1,0-1-1,0 0 1,-1 0-1,1 1 0,-1-1 1,0 0-1,0 0 1,0 0-1,-2-6 0,-27 36-27,14-7-121,0 1-1,2 1 1,0 0 0,-15 35 0,-10 45-5050,28-70 1549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2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271 91 2732,'29'-33'8170,"-22"26"-7250,-2 0 0,1-1 0,-1 1 0,-1-1 0,5-11 0,-8 18-602,-3 1-234,0 0-1,0 0 0,0 1 1,1-1-1,-1 1 0,0-1 1,0 1-1,0 0 1,1-1-1,-1 1 0,1 0 1,-1 0-1,0 0 0,1 1 1,-3 1-1,1-1-21,-16 13 156,0 1 1,1 0 0,1 1 0,1 1-1,1 1 1,0 0 0,1 1-1,1 0 1,1 1 0,1 1 0,-15 42-1,3 1 715,4 1 0,-22 132 0,29-113-649,4-1 0,3 1 0,7 104 0,2-146-281,1 0-1,2 0 1,2-1-1,2 0 1,1 0-1,2-2 1,3 1 0,26 47-1,-39-80 10,1 0-1,0-1 1,1 0-1,0 1 1,0-2-1,9 8 1,-14-13-102,0 0 1,0 0 0,0 0 0,0 0 0,1 0 0,-1 0-1,0-1 1,1 1 0,-1 0 0,0-1 0,1 1 0,-1-1-1,1 0 1,-1 1 0,1-1 0,-1 0 0,0 0 0,1 0-1,-1 0 1,1 0 0,-1 0 0,1-1 0,-1 1 0,1 0-1,-1-1 1,0 1 0,1-1 0,-1 1 0,1-1 0,-1 0-1,0 0 1,0 0 0,0 1 0,1-1 0,-1 0 0,0 0 0,0 0-1,0-1 1,0 1 0,-1 0 0,1 0 0,0 0 0,0-1-1,-1 1 1,1 0 0,0-3 0,7-13-2720,-2 0-1,10-35 1,-9 27-1062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2.5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270 380 924,'10'5'959,"0"0"-1,1-1 1,-1 0-1,1 0 0,0-2 1,0 1-1,0-1 1,0-1-1,17 0 1,-15-1-685,1-1 1,-1-1-1,0 0 0,-1 0 1,1-2-1,0 1 0,18-10 1,-17 7-270,0-2 0,-1 1 0,0-2 0,-1 0 0,1 0 0,-2-1 0,0 0 0,0-1 0,-1-1 0,0 1 0,0-2 0,-2 1 0,0-1 0,10-22 0,-8 13 10,-2 0 0,7-28 1,-13 43 79,0-1 0,-1 1 1,0 0-1,-1-1 1,1 1-1,-1-1 0,-1 1 1,1 0-1,-1-1 0,0 1 1,-4-9-1,5 14-82,0 1 0,-1 0 0,1 0 0,-1 0 0,0 1 0,1-1 0,-1 0 0,0 0-1,1 0 1,-1 0 0,0 0 0,0 1 0,0-1 0,0 0 0,0 1 0,0-1 0,0 1 0,0-1 0,0 1-1,0-1 1,0 1 0,0 0 0,0 0 0,0-1 0,0 1 0,-1 0 0,-2 0 36,0 0 0,1 1 0,0-1 0,-1 1 0,1 0 0,-1 0 0,1 0 0,-5 3 0,-5 2 135,1 1-1,0 0 0,-13 12 1,-4 7 76,1 1 1,2 1-1,1 1 0,1 1 1,-37 62-1,-80 179 1361,135-258-1547,-51 111 683,-64 207 0,64-94-1379,45-157-1678,-3 83 0,17-126-2248,0-26-441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2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35 4648,'11'-6'3265,"3"2"-1137,2 2-1564,2-2-604,3 2 148,0-2-60,4 2-488,2-2-800,1-3-3013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3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7 3924,'0'-1'256,"-1"1"-1,0-1 0,1 1 0,-1-1 0,1 1 1,-1-1-1,0 1 0,1 0 0,-1-1 1,0 1-1,1 0 0,-1 0 0,0-1 1,0 1-1,1 0 0,-1 0 0,0 0 0,1 0 1,-1 0-1,0 0 0,0 0 0,1 0 1,-1 0-1,0 0 0,0 1 0,1-1 0,-1 0 1,0 0-1,1 1 0,-1-1 0,-1 1 1,-17 23 2608,-3 37-1008,16-34-1587,2-1 0,1 1 0,1 0 0,1 0 0,1 0 0,1 0 0,2 0 0,1 0 0,1 0 0,1-1 0,1 0 0,20 48 0,-25-70-270,0 1 0,1 0 0,-1-1 0,1 0 0,0 0 0,0 1-1,0-2 1,1 1 0,-1 0 0,1-1 0,0 1 0,0-1 0,0 0 0,1-1 0,-1 1-1,1-1 1,-1 1 0,1-1 0,0-1 0,0 1 0,0-1 0,7 1 0,-5-1-88,0-2 0,0 1 0,0-1 0,0 0 0,0 0 0,0-1 0,-1 0 0,1 0 0,0 0 0,-1-1 0,1 0 0,-1-1 0,0 1 0,0-1 0,10-9 0,1-2-337,-1 0 0,-1-2-1,0 0 1,-1 0-1,19-34 1,49-103-20,-62 112 537,32-72 704,-51 112-406,-8 14 414,-8 15-426,1 1 0,1 1-1,2 0 1,0 0-1,-7 40 1,13-47-467,2 1-1,0 0 1,1 0 0,1 0 0,1 0-1,1 0 1,8 43 0,-8-61-197,0 0-1,1 0 1,0-1 0,0 1 0,0 0 0,1-1-1,0 0 1,5 9 0,-4-10-267,-1 0-1,0 1 1,1-1-1,-1 0 1,1-1 0,0 1-1,0-1 1,0 0 0,0 0-1,6 3 1,17 1-4658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103 118 1132,'-1'-2'674,"1"0"0,-1 0 0,0 0 0,0 0 0,0 0 0,0 0 0,0 0 0,0 0 0,0 0 0,-1 0 0,1 1 0,-1-1-1,1 1 1,-4-3 0,4 4-525,0 0-1,0 1 1,0-1 0,0 0-1,0 1 1,0-1-1,0 1 1,0-1-1,0 1 1,0-1-1,0 1 1,1 0-1,-1-1 1,0 1-1,0 0 1,0 0 0,1 0-1,-1 0 1,1-1-1,-1 1 1,0 0-1,1 0 1,0 0-1,-1 0 1,1 0-1,0 0 1,-1 1-1,1-1 1,0 0 0,0 2-1,-62 188 952,102-231-2064,-8 0 467,-7 8 397,2 1-1,52-48 1,-78 79 111,-1-1-1,1 1 1,-1-1 0,1 1-1,-1-1 1,1 1 0,-1 0-1,1-1 1,0 1 0,-1 0-1,1-1 1,-1 1 0,1 0-1,0 0 1,-1 0 0,1-1-1,0 1 1,-1 0 0,1 0-1,0 0 1,-1 0 0,1 0-1,0 0 1,-1 0 0,1 0 0,0 1-1,-1-1 1,1 0 0,0 0-1,-1 1 1,1-1 0,-1 0-1,2 1 1,-1 1 4,0-1 1,0 1-1,0 0 1,0 0-1,0-1 0,0 1 1,0 0-1,-1 0 1,1 0-1,-1 0 0,1 3 1,2 66-471,-3-62 141,0-6 221,-1 7-533,1 0 1,1-1-1,0 1 1,0 0-1,4 13 0,-4-21 443,0 1 0,0-1 0,0 0 0,1 1 0,-1-1 0,0 0 0,1 0 0,0 0 0,-1 0 0,1 0 0,0 0 0,0 0 0,0 0 0,0-1 0,0 1 0,1-1 0,-1 0 0,0 1 0,1-1 0,-1 0 0,1-1 0,-1 1 0,1 0 0,-1-1 0,4 1 0,8 1-255,0-1 1,1-1 0,-1 0-1,0-1 1,16-3-1,-12 1 624,0-1 0,-1-1 0,34-14 0,-39 14 380,0-1 0,-1-1 0,0 1 0,0-2 0,0 1 0,-1-1 0,0-1 0,0 0 0,-1-1 0,0 1 0,-1-2 0,0 1 0,12-22-1,-17 26-354,-1 0 0,0-1 0,0 1 0,0 0-1,-1-1 1,1 1 0,-2-1 0,1 0 0,-1 1-1,0-1 1,-1-8 0,1 13-147,-1-1-1,1 1 1,-1 0 0,1 0-1,-1 0 1,0 0 0,0 0-1,0 0 1,0 0 0,0 0 0,-1 1-1,1-1 1,-1 0 0,1 1-1,-1-1 1,1 1 0,-1-1-1,0 1 1,1 0 0,-1 0-1,0-1 1,0 1 0,0 1-1,0-1 1,0 0 0,0 0-1,-1 1 1,1-1 0,0 1-1,0 0 1,0 0 0,0 0 0,-1 0-1,1 0 1,0 0 0,-3 1-1,-6 1 150,-1 0 0,1 1 0,0 0-1,0 1 1,1 0 0,-1 1 0,1 0 0,0 1-1,0 0 1,0 0 0,1 1 0,0 1-1,1-1 1,-1 1 0,1 1 0,1-1 0,0 1-1,0 1 1,1-1 0,-9 19 0,4-8-38,2 0-1,1 1 1,0 0 0,1 0 0,2 1 0,0 0-1,1 0 1,1 0 0,0 40 0,3-49-292,1 1 1,1-1 0,0 0-1,0 1 1,1-1 0,10 25-1,-11-33-106,0-1-1,1 1 1,0-1-1,0 0 1,0 1-1,0-1 1,0-1-1,1 1 1,0 0-1,0-1 1,0 0-1,0 0 1,0 0-1,1 0 1,-1-1-1,1 0 1,0 0-1,0 0 1,0 0-1,0-1 0,5 2 1,18 0-940,-1-2-1,1 0 1,0-1 0,-1-2-1,1-1 1,-1-1-1,35-10 1,-5 0-3665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06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1790 1145 1756,'-21'-9'4545,"11"5"-2333,1 0-1,0 0 1,0-1-1,0 0 1,1-1-1,-10-8 1,18 12-1301,0 1-728,1 0-1,-1 0 0,0 1 1,0-1-1,0 0 1,0 0-1,0 0 0,0 1 1,0-1-1,0 0 0,0 0 1,0 0-1,0 1 0,0-1 1,-1 0-1,1 0 1,0 1-1,-1-1 0,1 0 1,0 1-1,-1-1 0,0-1 1,-25-23 1642,18 17-1698,0 0 0,-1 0 0,0 1-1,0 0 1,0 0 0,-20-9 0,-142-68 223,4-7-1,4-8 1,5-6 0,4-7 0,-158-150 0,241 201-99,37 34-47,2-1 0,0-2 0,-37-46 0,69 75-207,0 1 0,0-1 0,0 0 0,-1 1 1,1-1-1,0 1 0,0-1 0,-1 1 0,1-1 0,0 1 0,-1-1 0,1 1 0,-1-1 0,1 1 1,-1-1-1,1 1 0,-1 0 0,1-1 0,-1 1 0,1 0 0,-1-1 0,1 1 0,-1 0 0,0 0 1,1 0-1,-1-1 0,1 1 0,-1 0 0,0 0 0,1 0 0,-1 0 0,0 0 0,1 0 1,-1 0-1,0 1 0,-6 20-260,0 3-41,-15 11-2640,18-30 1858,0-1 0,0 0-1,0 0 1,-1 0-1,0 0 1,0-1 0,-5 3-1,1-1-699,-1-1 0,1-1 0,-1 0 0,1 0 0,-1-1 0,0 0 0,-15 0 0,-13 0-2003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4.1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153 529 1832,'48'-177'9730,"30"-132"-3171,-73 269-5374,-5 38-809,-3 4-283,0 0 0,0 1-1,0 0 1,1 0-1,-1 0 1,1 0-1,-4 6 1,3-5-15,-22 37 193,1 1 1,3 0-1,1 2 0,3 0 0,-24 90 1,8 22-187,7 1 1,-6 162 0,23-216-887,1 8-2551,10-37-3091,-2-61 2502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4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60 4684,'5'-14'4477,"2"-1"-2333,4 5-1384,-2 2 60,1 4-280,3 0-164,-1 2-336,4 0-8,-3 2-48,6 0-488,-3 0-784,0 0-1452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4.8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6 292,'-25'6'12346,"2"0"-7946,20-5-4296,1 0 0,0 0 0,-1 1 1,1-1-1,0 0 0,0 1 0,0 0 0,0-1 0,0 1 1,0 0-1,1 0 0,-1 0 0,0 0 0,1 0 1,0 0-1,-1 1 0,1-1 0,0 0 0,0 1 0,0-1 1,0 5-1,-7 23 1073,2 1-1,1 0 1,-1 53 0,-5 37-116,-2-53-1197,-41 118-1,24-104-4113,-4-2-5718</inkml:trace>
  <inkml:trace contextRef="#ctx0" brushRef="#br0" timeOffset="1">391 82 2656,'16'-24'6913,"0"5"-4245,-5 5-1660,1 1-480,-5 5-348,-1 4-192,1 6-1832,-2 2-624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5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57 329 1320,'-1'1'365,"0"-1"1,0 1-1,0-1 0,0 1 1,0 0-1,0 0 0,0-1 1,0 1-1,0 0 0,0 0 0,0 0 1,1 0-1,-1 0 0,0 0 1,1 0-1,-1 0 0,1 0 1,-1 0-1,1 0 0,-1 0 0,1 1 1,0-1-1,-1 0 0,1 0 1,0 0-1,0 1 0,0 1 1,1-1-241,0 0 0,0-1 0,0 1 0,0-1 0,0 1 1,1-1-1,-1 0 0,0 1 0,1-1 0,-1 0 0,1 0 0,0 0 1,-1 0-1,1 0 0,0 0 0,1 0 0,6 2-191,-1 0-1,1 0 1,-1-1-1,1 0 1,0 0-1,0-1 0,10 0 1,-9-2-73,-1-1 0,0 1 0,1-2 1,-1 1-1,0-1 0,0-1 0,-1 1 0,1-2 0,-1 1 0,0-1 1,0 0-1,0-1 0,-1 0 0,0 0 0,0 0 0,0-1 1,-1 0-1,0-1 0,0 1 0,-1-1 0,0 0 0,7-17 0,-7 16 221,-2 0-1,1 0 0,-2-1 0,1 1 0,-1-1 0,0 1 0,-1-1 0,0 0 0,-1 1 0,0-1 1,0 0-1,-1 0 0,0 1 0,-1-1 0,0 0 0,-1 1 0,0 0 0,0-1 0,-1 1 0,0 1 1,-1-1-1,-6-9 0,9 15-5,0 0 1,0 0 0,0 1 0,0-1-1,-1 0 1,1 1 0,-1 0-1,0-1 1,0 1 0,0 0 0,0 1-1,0-1 1,0 1 0,-1-1-1,1 1 1,0 0 0,-1 0 0,1 0-1,-1 0 1,1 1 0,-6-1-1,3 2 35,1 0 0,-1 0 0,0 1 1,1-1-1,-1 1 0,1 0 0,0 1 0,0-1 0,0 1 0,0 0 0,0 0 0,-5 5 0,-5 5 29,0 1 1,1 1 0,0 0-1,1 1 1,1 0-1,-15 26 1,17-22-376,-1 1 0,-11 37 0,18-47-464,1 1 0,1 0 0,0 0 0,0 1 1,1-1-1,2 21 0,3-5-2218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5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0 6205,'1'1'457,"1"0"0,0 0 0,-1 0 1,1 0-1,-1 0 0,0 1 0,1-1 1,-1 0-1,0 1 0,0-1 0,0 1 0,0-1 1,0 1-1,0 0 0,1 1 0,6 33 2568,-13 42-2043,3-64-405,-3 18-925,-2 1 1,-1-1 0,-1-1 0,-27 59-1,35-88 73,4-4-216,1 0 340,-2 1-1,1-1 1,0 0 0,0-1-1,0 1 1,-1 0-1,0-1 1,1 1 0,1-4-1,6-5-134,66-63-266,-1 2 3803,-74 72-3213,-1 0 0,0 0 0,1 0 0,-1 1 0,0-1 0,1 0 0,-1 0 0,0 1 0,0-1 0,1 0 0,-1 0 0,0 1 0,0-1 0,0 0 0,0 1 0,1-1 0,-1 0 0,0 1 0,0-1 1,0 0-1,0 1 0,0-1 0,0 0 0,0 1 0,0-1 0,0 1 0,0-1 0,0 0 0,0 1 0,0-1 0,0 0 0,0 1 0,0-1 0,-1 0 0,1 1 0,0-1 0,0 0 0,0 1 0,-2 17 279,-31 67-128,7-31-2994,14-30-397,3-7-875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5.8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554 100 4996,'8'-12'1459,"0"1"-1,1-1 1,0 1-1,1 1 0,0 0 1,12-10-1,-19 18-1318,-1 1 0,1-1 0,0 1 0,-1 0 1,1-1-1,0 1 0,0 1 0,0-1 0,0 0 0,0 1 0,0-1 0,0 1 1,0 0-1,0 0 0,0 0 0,0 0 0,0 1 0,0-1 0,0 1 0,0 0 0,0 0 1,0 0-1,0 0 0,-1 0 0,1 1 0,0-1 0,-1 1 0,1 0 0,-1-1 1,1 1-1,-1 0 0,0 1 0,0-1 0,3 5 0,4 3 187,-1 2-1,0-1 1,0 1 0,-2 0-1,1 1 1,-2-1-1,0 1 1,0 0 0,-1 1-1,-1-1 1,0 1-1,-1 0 1,0 0 0,-1-1-1,-1 24 1,-3 17 746,-3 0 1,-19 86-1,18-110-787,-21 92 150,-5-2 0,-6-1 0,-5-2 1,-5-2-1,-5-3 0,-4-1 0,-6-4 1,-81 106-1,-47 10-909,191-222 240,0-1-1,1 0 1,-1 1-1,0-1 0,0 0 1,1 1-1,-1-1 1,0 0-1,0 0 1,0 0-1,1 1 0,-1-1 1,0 0-1,0 0 1,0 0-1,1-1 1,-1 1-1,0 0 1,0 0-1,0 0 0,1 0 1,-1-1-1,0 1 1,0 0-1,1-1 1,-1 1-1,0-1 0,1 1 1,-1-1-1,0 1 1,1-1-1,-1 1 1,1-1-1,-1 0 0,1 1 1,-1-2-1,-17-21-5630,11 4 1221,2-3-1905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6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16 1092,'-11'-12'18134,"12"11"-17644,-1 1-164,1 0 0,0-1 0,0 1-1,0 0 1,0 0 0,-1-1 0,1 1-1,0 0 1,0 0 0,0 0 0,0 0 0,0 0-1,0 0 1,0 0 0,-1 0 0,1 1-1,0-1 1,0 0 0,0 0 0,0 1 0,-1-1-1,2 1 1,129 43 1460,2-6-1,164 25 1,-220-48-1585,1073 143-201,-654-129 0,-460-31 0,-33-2 25,-10-4-51,-8-2-794,-113-44-20999,107 44 12740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36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201 22 3580,'12'-6'3384,"-8"4"-2310,-1 0 0,1 0 1,-1 0-1,1 0 0,0 1 0,0 0 0,0 0 0,6-1 0,-9 2-899,0 0 0,0 1 0,0-1 0,1 1 0,-1-1 0,0 1 0,0-1 0,0 1 0,0 0 0,0-1 0,0 1 0,0 0 0,0 0 0,0 0 0,0 0 0,-1 0 0,1 0 0,0 0 0,0 0 0,-1 0 1,1 0-1,-1 0 0,1 1 0,-1-1 0,0 0 0,1 0 0,-1 1 0,0-1 0,0 0 0,0 3 0,14 70 2174,-10-48-1931,1 0-1,1 0 1,1 0 0,13 29-1,150 256 1790,-167-307-2032,0 0 1,0 1 0,-1-1-1,0 1 1,0 0-1,0-1 1,0 1 0,-1 0-1,0 0 1,0 0 0,1 8-1,-3-10-52,0 1-1,0 0 1,0 0-1,0 0 0,0-1 1,-1 1-1,0-1 1,0 1-1,0-1 0,0 1 1,0-1-1,-1 0 1,1 0-1,-1 0 1,-4 3-1,-51 46-2210,-2-3 0,-84 52 0,68-50-1321,-78 70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51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767 157 812,'13'-23'6116,"3"-7"-1307,-13 13 3408,-4 15-7742,0 1-1,0-1 0,0 0 1,0 1-1,0-1 0,0 1 1,-1 0-1,1-1 0,0 1 0,-1 0 1,1 0-1,-3-1 0,-46-27-202,28 17 209,12 8-440,0-1 0,0 2 0,0-1-1,0 1 1,-1 1 0,0 0 0,1 0 0,-1 1 0,0 1 0,0-1-1,-18 3 1,-7 3 83,1 0 0,-42 13 0,55-13-103,1 2 1,-1 0 0,2 1 0,-1 1 0,1 1 0,1 0 0,0 2 0,0 0 0,1 1 0,1 1 0,0 1 0,1 0 0,0 2-1,1-1 1,2 2 0,-17 24 0,16-15-8,1 0 0,0 2 1,2-1-1,2 1 0,0 1 0,2 0 0,2 0 0,0 0 0,2 1 0,1-1 1,2 1-1,1 0 0,1-1 0,1 1 0,2-1 0,16 55 0,-19-81-11,-1-1-1,1 1 0,0 0 0,0-1 1,0 1-1,0-1 0,1 0 1,-1 1-1,1-1 0,0 0 1,0-1-1,0 1 0,0-1 0,0 1 1,1-1-1,-1 0 0,1 0 1,4 2-1,-1-2 3,0 0 0,0-1-1,0 0 1,0 0 0,0 0 0,0-1 0,0 0 0,0 0-1,13-3 1,3-2-1,-1-1 0,1 0 0,-1-2-1,-1-1 1,29-16 0,-36 18-66,0-1 0,0 0 1,-1-1-1,0-1 0,-1 0 0,0-1 0,0 0 1,14-19-1,-25 30-36,-1-1 0,0 1-1,1 0 1,-1 0 0,0-1 0,0 1 0,1 0 0,-1 0-1,0-1 1,0 1 0,1 0 0,-1-1 0,0 1 0,0 0-1,0-1 1,0 1 0,0 0 0,1-1 0,-1 1 0,0-1 0,0 1-1,0 0 1,0-1 0,0 1 0,0-1 0,0 1 0,0 0-1,0-1 1,-1 1 0,1 0 0,0-1 0,0 1 0,0 0-1,0-1 1,0 1 0,-1 0 0,1-1 0,0 1 0,0 0-1,-1-1 1,1 1 0,0 0 0,0 0 0,-1-1 0,1 1-1,0 0 1,-1 0 0,1-1 0,0 1 0,-1 0 0,1 0 0,0 0-1,-1 0 1,1 0 0,0 0 0,-1 0 0,0-1 0,1 1-338,-1 0 0,1 0 0,-1 0 0,0 0 1,1-1-1,-1 1 0,1 0 0,-1 0 0,1-1 1,-1 1-1,-4-8-6101,5 8 6101,-1-1 1,1 1-1,0-1 0,0 0 0,0 1 0,0-1 1,0 0-1,0 1 0,0-1 0,0 1 0,1-1 1,-1 0-1,0 0 0,2-5-2281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49:35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2227 312 396,'2'0'847,"-1"-1"1,1 1-1,0-1 0,-1 0 1,1 0-1,-1 0 0,1 0 1,-1 0-1,1 0 0,-1 0 1,0 0-1,1 0 0,0-3 1,1 2 533,0-1 0,-1 0 0,1-1 0,-1 1 0,0 0 1,0 0-1,0-1 0,3-7 992,1 14-2373,0 1-1,0-1 1,-1 1 0,1 0 0,-1 1-1,0 0 1,0-1 0,0 2-1,-1-1 1,7 10 0,4 8-2,-7-12 2,-1-1-1,0 2 1,-1-1 0,0 1 0,8 23-1,-13-33-8,-1-1-1,0 1 0,0-1 0,0 0 1,0 1-1,0-1 0,0 1 0,0-1 1,0 0-1,-1 1 0,1-1 1,0 1-1,-1-1 0,1 0 0,-1 0 1,0 1-1,1-1 0,-1 0 0,0 0 1,0 0-1,0 1 0,0-1 0,0 0 1,-1 1-1,-1 0-4,-1 1 0,0-1 0,1 0-1,-1 0 1,0 0 0,0-1 0,0 1 0,-5 0 0,-7 2-19,1-2 1,-1 0 0,-24 0-1,30-2-10,-1-1 0,0 0 0,1-1 0,-1 0-1,1-1 1,-1 0 0,-10-5 0,16 6-14,-1 0 0,1-1-1,0 0 1,0 0 0,0-1 0,0 1 0,0-1 0,1 0 0,0 0 0,0 0 0,0-1 0,0 0-1,1 1 1,-4-8 0,6 10 35,0-1-1,1 0 1,-1-1-1,1 1 1,-1 0-1,1 0 1,0 0-1,0 0 1,1 0-1,-1 0 1,1 0-1,-1 0 1,1 0-1,0 0 1,0 0-1,0 0 1,0 0-1,1 0 1,-1 1-1,5-6 1,0-2 25,2 1-1,-1 0 1,1 0 0,10-8 0,-54 97 7,33-75-10,-1 0 0,1-1 0,-1 1-1,0-1 1,-1 0 0,1 0 0,-1-1 0,0 1-1,0-1 1,0 0 0,0 0 0,0-1 0,-1 1-1,1-1 1,-1 0 0,0-1 0,1 1-1,-1-1 1,0 0 0,0-1 0,0 1 0,-6-2-1,10 1 5,0-1-1,0 0 1,0 1-1,1-1 0,-1 0 1,0 0-1,1 0 0,-1-1 1,1 1-1,-1 0 1,1 0-1,-1-1 0,1 1 1,0-1-1,0 1 0,0-1 1,0 0-1,0 1 0,0-1 1,0 0-1,1 0 1,-1 0-1,0 0 0,1 0 1,0 1-1,-1-5 0,-1-60-2,2 48 0,-5 20-7,0 0-1,1 0 1,-1 1-1,1-1 1,0 1 0,-1 0-1,-4 5 1,-5 3 7,-1 0-1,-1-1 1,0-1 0,0 0-1,-1-2 1,0 0 0,0 0-1,0-2 1,-1 0 0,0-1 0,0-1-1,0-1 1,-1 0 0,1-1-1,0-1 1,-23-3 0,37 3 0,0-1 0,0 1 1,0-1-1,0 0 0,0 0 1,1 0-1,-1-1 0,0 1 1,0-1-1,1 0 0,-1 0 1,1 0-1,0 0 0,0-1 1,0 0-1,0 1 0,0-1 1,-4-5-1,4 2 2,-1 0 1,1 0-1,1 0 0,-1 0 0,1 0 1,0-1-1,0 1 0,1-1 0,-1 0 1,1-7-1,0-12-1,2 1 1,0-1-1,2 1 1,9-40-1,-9 49 34,1 0-1,1 1 1,0-1-1,1 1 1,1 0-1,13-22 1,-9 26 172,-13 27-181,-15 33-60,16-47 47,-9 25-8,1 1 0,2 1 1,0-1-1,-4 53 0,11-17 13,1-46-18,-1 0-1,-1 0 0,-3 26 0,3-42 0,1-1 1,-1 0-1,0 1 0,1-1 0,-1 0 1,0 1-1,0-1 0,0 0 0,0 0 1,0 0-1,0 0 0,0 0 0,0 0 1,0 0-1,-1 0 0,1 0 0,0 0 1,-1 0-1,1-1 0,0 1 0,-1-1 1,1 1-1,-1-1 0,1 0 0,-1 1 1,1-1-1,-1 0 0,1 0 0,-1 0 0,-1 0 1,-59-7 1,25 2 0,-81 5 26,-514-15 868,239-15-233,378 29-553,-1-1 0,0-1 0,1 0 0,0-1 0,-1-1 0,2 0 0,-1-1 1,1-1-1,-15-8 0,23 12-40,1-1-1,0 1 1,0-1 0,0 0 0,0 0 0,0-1 0,1 0 0,0 1 0,0-1-1,0-1 1,1 1 0,-1 0 0,1-1 0,1 0 0,-1 0 0,1 0 0,0 0-1,0 0 1,1 0 0,-1 0 0,2-1 0,-1 1 0,1 0 0,0-13 0,3 7-59,0 0 0,1 0-1,0 1 1,1-1 0,0 1 0,1 0 0,1 1 0,-1-1 0,1 1 0,12-13 0,-4 4-43,-14 18 31,-1 1 0,0-1-1,0 1 1,1 0 0,-1 0-1,0-1 1,1 1-1,-1 0 1,0-1 0,1 1-1,-1 0 1,0 0 0,1 0-1,-1-1 1,1 1 0,-1 0-1,0 0 1,1 0 0,-1 0-1,1 0 1,-1 0 0,0 0-1,1 0 1,-1 0-1,1 0 1,-1 0 0,1 0-1,-1 0 1,0 0 0,1 0-1,-1 0 1,1 1 0,-1-1-1,0 0 1,1 0 0,15 16-20,5 22-155,-10-10-173,-2-5-1077,0 1-1,26 41 1,-30-58 267,1 1 0,0-1 1,1 0-1,8 8 0,-8-9-466,1 0 0,0-1 0,0 0 1,0-1-1,9 5 0,3-2-2000,2 1 149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07.9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1191 569 308,'16'-25'2697,"7"-10"-1312,29-35 0,-45 62-1329,0 0 0,0 1 0,1 0 0,0 0 0,0 1 0,0 0 0,1 0 0,0 1 0,18-9 0,-24 13 17,0 0-1,-1 0 1,1 1 0,0-1-1,0 0 1,-1 1-1,1 0 1,0 0 0,0 0-1,0 0 1,0 0-1,0 0 1,-1 1-1,1-1 1,0 1 0,0 0-1,-1 0 1,1 0-1,0 0 1,-1 0 0,1 1-1,-1-1 1,1 1-1,-1-1 1,0 1 0,0 0-1,0 0 1,0 0-1,0 0 1,0 1-1,0-1 1,-1 0 0,1 1-1,-1-1 1,0 1-1,0-1 1,2 6 0,-2-4 45,0 0 0,0-1 0,-1 1 0,1 0 0,-1 0 0,0 0 0,0 0 0,0 0 0,-1 0 0,1-1 0,-1 1 1,0 0-1,0 0 0,0-1 0,-1 1 0,1 0 0,-1-1 0,0 0 0,0 1 0,0-1 0,0 0 0,0 0 0,-1 0 0,0 0 1,1 0-1,-1-1 0,-6 4 0,-6 3 140,-1-1 1,-1-1-1,1 0 1,-1-1-1,0-1 1,-1-1-1,1 0 0,-1-1 1,0-1-1,1-1 1,-1 0-1,0-2 1,-22-2-1,36 2-257,1 0-1,0 0 1,0 0-1,-1 0 1,1-1-1,0 1 1,0-1 0,0 0-1,1 0 1,-1 0-1,-4-5 1,6 7-2,0-1 0,1 1-1,0-1 1,-1 0 0,1 1 0,-1-1 0,1 0 0,0 1 0,-1-1 0,1 0 0,0 0 0,0 1 0,0-1 0,0 0 0,-1 0-1,1 1 1,0-1 0,0 0 0,1 0 0,-1 0 0,0 1 0,0-2 0,1 1 0,0 0 1,-1-1-1,1 1 0,0 0 1,0 0-1,0 0 0,0 0 1,0 0-1,0 0 0,1 0 1,-1 0-1,0 0 0,0 0 1,1 1-1,-1-1 0,2 0 1,9 0-25,-12 2 36,1-1 1,-1 1-1,0 0 0,0-1 0,0 1 1,0-1-1,0 1 0,0 0 0,0-1 0,0 1 1,0-1-1,0 1 0,0 0 0,0-1 1,0 1-1,-1-1 0,1 1 0,0 0 0,0-1 1,-1 1-1,1-1 0,0 1 0,-1-1 1,0 1-1,-3 5 130,0 0-1,0-1 1,-1 0 0,0 0 0,0 0 0,0-1-1,-1 0 1,1 0 0,-1 0 0,0 0-1,0-1 1,0 0 0,-11 3 0,-7 2 49,1-1 1,-36 5 0,33-7-168,0-1 0,-1-2 0,1 0 0,-1-2 0,1-1 1,-1-1-1,1-1 0,0-1 0,0-1 0,-44-16 0,66 19-26,0 0 0,-1 0 1,1 0-1,0-1 0,1 1 0,-1-1 0,0 0 0,1 0 0,-1 0 0,1-1 0,0 1 0,0-1 0,0 0 0,1 0 0,-1 0 0,1 0 0,0 0 0,-2-7 0,3 8-1,1 0 1,-1-1-1,1 1 1,0 0-1,0 0 1,0 0-1,0 0 0,0 0 1,1-1-1,0 1 1,-1 0-1,1 0 0,0 0 1,1 0-1,-1 1 1,0-1-1,1 0 1,0 0-1,-1 1 0,1-1 1,0 1-1,0-1 1,1 1-1,-1 0 0,0 0 1,1 0-1,4-2 1,1-1-10,0 1 1,0 0-1,1 0 0,-1 1 1,1 0-1,0 1 0,0 0 1,0 0-1,0 1 1,0 0-1,14 0 0,-18 1 9,1 0 0,-1 0 0,0 1 0,0 0 0,0-1 0,0 2 0,0-1 0,0 0 0,0 1 0,0 0 0,-1 0 0,1 1 0,0-1 0,-1 1-1,0 0 1,0 0 0,0 1 0,0-1 0,0 1 0,-1 0 0,6 7 0,-8-10 4,0 1-1,-1-1 1,1 1-1,0-1 1,-1 1-1,1-1 1,-1 1-1,1-1 1,-1 1-1,0 0 1,0-1-1,0 1 1,0 0-1,0-1 1,0 1-1,0 0 1,0-1-1,-1 1 1,1-1-1,-1 1 1,1 0-1,-2 2 1,0-1 4,0-1 0,0 1 0,-1-1 0,1 1 0,0-1 1,-1 0-1,0 0 0,1 0 0,-1 0 0,0-1 0,-3 2 0,-11 4 32,0-1 0,0 0 0,-27 4 0,28-7-17,-50 14-125,-147 28 1520,185-42-1098,0-1 0,0-1 0,0-1 0,1-1 1,-52-10-1,64 8-142,0 0 1,1-1-1,-1-1 1,1 0-1,1-1 1,-23-13-1,32 16-54,-1 0 0,1-1 1,0 1-1,0-1 0,0 0 0,1 0 0,-1 0 0,1 0 0,0-1 0,0 1 0,1-1 0,0 0 1,-1 0-1,1 0 0,1 0 0,-1 0 0,1 0 0,0-1 0,0 1 0,0 0 0,1-10 0,2-38 708,13-66-1,-2 10-562,-5 66-243,-6 35-83,0 0-1,0-1 1,-1 0 0,0 1 0,-1-1 0,-1-16 0,-11 3-2673,-7 4-3837,-3-3-7060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51.6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161 160 1788,'3'-21'3698,"-1"0"0,0 0 1,-3-34-1,0 13 2934,1 45-6574,0 65 907,-2 0 0,-13 71 0,-51 127-267,43-193-658,4 0-1,3 1 1,-7 91-1,22-156-67,0 46 102,1-52-99,0 0 0,1 0-1,-1 0 1,1 0 0,0-1-1,-1 1 1,1 0-1,0 0 1,1 0 0,-1-1-1,0 1 1,1-1 0,0 1-1,2 3 1,-3-6-81,-1 0 0,1 0 0,-1 0 0,1 1 0,-1-1 0,1 0 0,-1 0 0,1 0 0,-1 0 0,1 0 0,-1 0 0,1 0 0,-1 0 0,1 0 0,-1-1 0,1 1 0,-1 0 0,1 0 0,-1 0 0,1-1 0,-1 1 0,1 0 0,-1 0 0,0-1 0,1 1 0,-1 0 0,1-1-1,-1 1 1,0 0 0,1-1 0,-1 1 0,0-1 0,1 1 0,-1-1 0,0 1 0,0-1 0,0 1 0,1-1 0,-1 1 0,0-1 0,0 1 0,0-1 0,0 1 0,0-1 0,0 1 0,0-1 0,10-33-6713,-9 29 5015,13-36-7970,-8 29 6830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52.6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142 450 1108,'1'0'810,"0"1"0,1 0 0,-1 0 0,0-1 0,1 1 0,-1 0 1,1-1-1,-1 0 0,0 1 0,1-1 0,-1 0 0,1 0 0,-1 0 0,1 1 0,2-2 0,30-6 3621,24-21-2882,-40 16-1453,-1-1-1,0-1 1,-1 0-1,-1-1 1,0-1-1,-1 0 1,21-33-1,-30 42-88,-1 0 0,0 0 0,0 0 0,-1 0-1,0-1 1,0 1 0,-1-1 0,0 0-1,0 0 1,-1 0 0,0 0 0,0 0-1,-1 0 1,0 0 0,0 0 0,-1 0-1,0 0 1,-1 0 0,1 0 0,-1 1 0,-1-1-1,0 0 1,0 1 0,-4-8 0,5 12 3,0 0 0,0 0 0,-1 0 0,1 0 0,-1 0 0,1 0 0,-1 1 0,0-1 1,0 1-1,0 0 0,-1 0 0,1 0 0,0 0 0,-1 1 0,1-1 0,-1 1 0,1 0 0,-7-1 1,3 1 2,1 1 0,-1 0 0,0 0 0,1 0 0,-1 1 1,0 0-1,1 1 0,-1-1 0,-11 6 0,0 0 58,1 2 0,0 0 0,1 1-1,0 1 1,1 0 0,-22 20-1,21-14 22,1 0 0,1 1-1,0 0 1,1 1 0,-16 33-1,22-39-60,1 0-1,1 0 0,0 1 1,0 0-1,2 0 0,0 1 1,0-1-1,1 0 0,1 29 1,1-40-27,0 0 1,0 1 0,1-1 0,-1 0-1,1 1 1,0-1 0,0 0-1,0 0 1,1 0 0,-1 0-1,1 0 1,-1 0 0,1 0 0,0-1-1,0 1 1,0-1 0,0 1-1,1-1 1,-1 0 0,1 0 0,3 3-1,-1-3 4,0 0-1,0 0 0,0-1 1,0 1-1,0-1 0,0 0 1,0 0-1,1-1 0,-1 1 1,0-1-1,1 0 1,5-2-1,6 0 1,1-2 1,-1 0-1,0-1 1,0 0-1,-1-2 0,31-15 1,-31 12-110,-1 0-1,0 0 1,-1-1 0,-1-1 0,1 0 0,-2-1-1,0-1 1,0 0 0,-1 0 0,-1-1-1,-1 0 1,0-1 0,-1 0 0,13-35 0,-29 74 229,-18 67 294,24-83-408,1 1 0,-1 0 0,1 0 0,1-1 0,0 1 0,0 0 0,0 0 0,1 0 0,0-1 0,2 9 0,-1-13-48,0 0-1,0 0 1,1-1-1,-1 1 1,0-1-1,1 1 1,0-1-1,0 0 1,-1 0-1,1 0 1,0 0-1,1 0 1,-1-1-1,0 1 1,0-1-1,1 0 1,-1 0-1,1 0 1,-1-1-1,1 1 1,-1-1-1,1 0 1,-1 0-1,1 0 1,4-1-1,9 1-474,0-2 0,0 0-1,33-8 1,-22 2-817,-1-1-1,1-1 0,-1-1 1,-1-2-1,0 0 1,31-23-1,-45 27 924,0 0 0,-1-1 0,-1 0 0,0-1 0,0 0 0,-1-1 0,0 1 0,-1-2-1,-1 1 1,0-1 0,0 0 0,-1-1 0,-1 1 0,6-23 0,-9 27 473,2-9 248,0-1-1,1-27 1,-9 4 2784,3 40-2652,0 0 0,0 0 0,0 0-1,0 0 1,0 0 0,0 1 0,0-1-1,0 0 1,-1 0 0,1 1 0,-1-1-1,1 1 1,-1-1 0,-3-1 0,4 2-260,-1 1 0,1 0 0,-1 0 0,1 0 0,0 0 1,-1 0-1,1 0 0,-1 0 0,1 1 0,-1-1 0,1 0 1,0 1-1,-1-1 0,1 1 0,0-1 0,0 1 0,-1 0 1,1 0-1,0-1 0,0 1 0,0 0 0,0 0 0,0 0 1,0 0-1,0 0 0,0 1 0,-1 0 0,-24 34 697,18-23-666,0 0 1,1 1-1,0 0 0,1 0 1,1 1-1,-4 15 0,8-27-212,1 1 0,-1-1 0,1 0-1,0 0 1,0 0 0,0 0 0,0 0 0,0 0-1,1 0 1,-1 0 0,1 0 0,0 0 0,0 0-1,0 0 1,0 0 0,1 0 0,-1 0 0,1-1-1,-1 1 1,1-1 0,0 1 0,0-1 0,0 0-1,1 0 1,-1 1 0,0-1 0,1-1-1,-1 1 1,1 0 0,0-1 0,-1 1 0,1-1-1,0 0 1,0 0 0,0 0 0,0 0 0,3 0-1,31 7 33,42 3 0,-59-10-54,0 1 0,0 1 0,-1 1 0,1 0 0,-1 2 0,0 0 0,0 1 0,-1 1 0,18 10 0,-33-15 5,1-1 0,0 1 0,-1 0-1,0 0 1,0 0 0,0 1 0,0-1 0,0 1 0,-1 0 0,0-1 0,0 1 0,0 0 0,0 0 0,0 0 0,-1 1 0,1-1 0,-1 0 0,0 5-1,0-2 8,-1 1 0,0-1-1,-1 1 1,0-1-1,0 0 1,0 0-1,-1 1 1,0-1-1,-1 0 1,-3 7-1,-3 4 24,0-1 0,-2 0 0,0 0 0,-1-1 0,0 0 0,-1-1 0,-16 13 0,20-20-75,2-1-102,0-1 1,0 0 0,-1 0 0,1-1-1,-10 5 1,21-20-5233,5-3 2069,41-54-5029,-35 46 6457,0-2 194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53.0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41 1500,'1'-1'311,"0"1"0,0-1-1,0 0 1,0 0 0,0 0 0,0 1-1,-1-1 1,1 0 0,0 0-1,-1 0 1,1 0 0,0-1 0,-1 1-1,1 0 1,-1 0 0,0 0 0,1 0-1,-1 0 1,0-1 0,1 1 0,-1 0-1,0 0 1,0-1 0,0 1-1,0 0 1,-1 0 0,1 0 0,-1-3-1,0 3 15,-1 0-1,1 0 1,-1 1-1,1-1 1,-1 0-1,0 1 1,1-1-1,-1 1 1,0-1-1,0 1 1,1 0-1,-1-1 1,0 1-1,0 0 1,0 0-1,-2 1 1,-16 1 1049,1 1 0,-26 7 0,28-5-1086,0 1 1,0 1-1,0 1 1,1 0-1,0 1 1,1 0-1,0 1 0,-26 24 1,35-29-252,0 2-1,1-1 1,-1 1 0,1 0-1,0 0 1,1 0 0,0 1-1,0 0 1,-3 9 0,5-11-26,1-1 0,0 0 1,0 1-1,0-1 1,1 1-1,0-1 1,0 1-1,0-1 0,1 1 1,-1-1-1,1 1 1,1-1-1,-1 0 1,1 0-1,3 8 0,-3-9-7,0 0 0,0-1 0,1 1-1,-1-1 1,1 0 0,0 0 0,0 0-1,0 0 1,0 0 0,0 0-1,1-1 1,-1 1 0,1-1 0,0 0-1,-1 0 1,1-1 0,0 1 0,5 0-1,8 2-1,0-1 0,0 0 0,24 0 1,-30-4-52,1 2 0,-1 0 0,0 0 1,1 1-1,-1 0 0,0 1 0,18 8 1,-27-10 31,-1-1 1,1 1-1,-1 0 1,0 0-1,1 0 1,-1 0-1,0 0 1,0 1-1,0-1 1,0 0-1,0 1 1,0-1-1,0 0 1,0 1-1,0-1 1,-1 1-1,1-1 1,-1 1-1,1 0 1,-1-1-1,1 1 1,-1 2-1,0 0 12,0-1-1,-1 1 1,1-1-1,-1 0 1,0 1-1,0-1 1,0 0-1,-1 1 1,1-1-1,-3 4 1,-5 7 27,-1-1 1,0 0-1,-18 18 1,25-29-34,-23 25 171,-1-2-1,-54 40 0,16-27-2792,15-17-3553,-3-6-5215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53.8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8 142 1692,'-1'0'606,"1"1"0,-1 0 0,0 0 0,1 0 0,-1 0 0,1 0 0,-1 0 0,1 0 0,-1 1 0,1-1 0,0 0 0,-1 0 0,1 0 0,0 0 0,0 0 0,0 3 0,5 24 4329,-4-22-4477,1-1 0,1 1 0,-1-1 0,1 0 0,0 0 1,6 9-1,-3-9-389,1 1 0,-1-1 0,1 0 1,0-1-1,0 0 0,1 0 0,0-1 0,-1 1 1,1-2-1,0 1 0,0-1 0,0 0 0,1-1 1,-1 0-1,0 0 0,1-1 0,13-1 0,-4 0-77,0-1 1,0-1-1,0-1 0,0-1 0,-1 0 0,1-1 0,16-9 0,-27 11 9,0-1-1,-1 0 1,1 0-1,-1 0 1,0-1 0,-1 0-1,0 0 1,0 0 0,0-1-1,0 0 1,-1 0-1,-1 0 1,1 0 0,-1-1-1,4-11 1,-5 14-7,-1 1 1,0 0-1,1-1 0,-2 1 1,1-1-1,0 1 1,-1-1-1,0 1 0,0-1 1,0 1-1,0-1 1,-1 0-1,0 1 0,0 0 1,0-1-1,-1 1 1,1 0-1,-1-1 0,0 1 1,0 0-1,-1 0 1,1 0-1,-1 1 0,0-1 1,1 1-1,-2-1 1,1 1-1,-6-5 0,4 6 5,1 1 1,0-1-1,0 1 0,-1 0 0,1 0 0,-1 0 0,1 1 0,-1-1 1,1 1-1,-1 0 0,1 1 0,-1-1 0,1 1 0,0 0 1,-1 0-1,1 0 0,-1 0 0,1 1 0,0 0 0,0 0 0,0 0 1,-6 4-1,-9 6 38,1 0 0,0 1 0,-18 18 0,24-20-13,1 0 0,-1 1 0,2 0 0,0 1 0,0 0 0,1 1 0,1 0 0,0 0 0,1 1 0,1 0 0,0 0 0,1 0 0,0 1 0,2 0 0,0 0 0,0 0 0,2 0 0,0 0 0,1 1 0,0-1 0,1 0 0,1 0 0,1 0 0,6 21 0,-7-31-11,0 0-1,1-1 1,0 1 0,1-1-1,-1 0 1,1 0 0,0 0 0,0-1-1,0 1 1,1-1 0,-1 0-1,1 0 1,0-1 0,0 0-1,1 1 1,-1-2 0,1 1 0,-1-1-1,1 1 1,0-1 0,0-1-1,0 1 1,11 0 0,12 1 27,1-1 0,0-1 0,50-6 0,-43 3-25,-29 1-116,1 1-1,-1-1 1,1 0 0,-1-1 0,0 0-1,1-1 1,-1 1 0,0-2-1,0 1 1,-1-1 0,10-6 0,-10 5-608,0-2 0,0 1 1,-1-1-1,0 0 0,0 0 1,-1-1-1,0 0 0,0 0 1,0 0-1,3-10 0,3-9-2456,0 0-1,8-33 0,-13 32 1128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54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1436,'0'8'8169,"12"28"-3993,40 53 1786,-39-63-4965,17 46 0,-26-60-947,0 1-1,-1 0 1,0 0 0,-1 0-1,0 0 1,-1 0-1,-1 0 1,0 0 0,0 1-1,-2-1 1,1 0 0,-2 0-1,-7 23 1,7-50 22,6-17-86,12 2-176,2 0 0,0 1 0,2 1 0,1 1 0,1 1 0,1 0 0,37-31 0,-36 38 10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54.5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11729,'14'32'-362,"-11"-18"426,0 1 1,-2 0-1,1-1 0,-2 1 0,0 0 1,-1 0-1,0 0 0,-1-1 0,-6 23 1,-2 25-989,11-27-3089,2-20-1780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54.9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266 77 4960,'-1'-3'3485,"1"0"-3325,0-1 0,0 1-1,-1 0 1,0-1-1,0 1 1,0 0 0,0 0-1,0 0 1,0 0-1,-1 0 1,0 0 0,1 0-1,-1 0 1,0 1-1,-1-1 1,1 1 0,0-1-1,-1 1 1,1 0-1,-1 0 1,0 0 0,1 0-1,-1 0 1,0 1-1,0 0 1,-5-2-1,4 2-129,-1 0 0,1 1-1,-1 0 1,1-1-1,-1 2 1,1-1-1,-1 1 1,1-1-1,-1 1 1,1 0-1,-1 1 1,1-1-1,0 1 1,0 0 0,0 0-1,0 0 1,0 0-1,0 1 1,-6 6-1,7-7-27,0 0 1,0 1-1,0-1 0,0 1 0,1 0 0,-1 0 1,1 0-1,0 0 0,0 1 0,0-1 0,0 0 0,1 1 1,-1-1-1,1 1 0,0 0 0,0-1 0,0 1 1,1 0-1,-1 0 0,1 0 0,0-1 0,0 1 1,0 0-1,0 0 0,1 0 0,0 0 0,0-1 1,0 1-1,0 0 0,0-1 0,1 1 0,-1-1 0,1 1 1,0-1-1,0 0 0,0 0 0,1 0 0,-1 0 1,1 0-1,0 0 0,0-1 0,0 1 0,0-1 1,0 0-1,0 0 0,0 0 0,1 0 0,-1-1 0,1 1 1,0-1-1,-1 0 0,7 1 0,23 5-124,-21-5 83,-1 0 1,1 1-1,-1 1 0,16 6 0,-25-9 49,1 0 1,-1 1 0,0-1-1,1 1 1,-1-1-1,0 1 1,0 0 0,0 0-1,0 0 1,0 0-1,-1 0 1,1 1 0,-1-1-1,1 1 1,-1-1-1,0 1 1,0-1 0,0 1-1,0-1 1,0 1-1,0 0 1,-1 0 0,1 4-1,-2 8 123,1-1-1,-2 1 0,0 0 0,-1-1 1,-1 1-1,0-1 0,0 0 0,-2 0 1,-7 15-1,-11 16 305,-36 54 1,-9-3-270,5-7-743,26-27-3681,33-52 1655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55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198 446 980,'29'-50'10424,"-14"18"-9391,21-67 0,-34 91-950,-1 1 0,0-1 0,0 0 0,-1 0 0,0 0 0,0 0 1,-1 0-1,0 1 0,-2-9 0,3 13-76,0 1 1,-1-1 0,0 0-1,1 1 1,-1-1 0,0 1-1,0-1 1,-1 1 0,1 0-1,0-1 1,-1 1 0,0 0-1,1 0 1,-1 0 0,0 0-1,0 0 1,0 0 0,0 1-1,0-1 1,-1 1-1,1-1 1,0 1 0,-1 0-1,1 0 1,-1 0 0,1 0-1,-1 0 1,1 1 0,-1-1-1,-3 1 1,-1 0-5,0 1 0,-1 1 0,1-1 1,0 1-1,0 0 0,1 1 0,-1 0 0,0 0 0,1 0 0,0 1 0,0 0 1,0 0-1,0 1 0,1 0 0,-1 0 0,1 0 0,0 0 0,1 1 1,-1 0-1,1 0 0,-3 7 0,-6 8 100,1 1 1,2 0-1,0 0 1,-12 45-1,17-51-44,1 2 0,0-1 0,1 0 0,1 1 0,1 26 0,1-41-48,0 1 0,0-1 0,0 0 0,1 0 0,-1 0 1,1 1-1,0-1 0,0 0 0,0 0 0,0 0 0,1 0 0,-1-1 1,1 1-1,0 0 0,0 0 0,0-1 0,0 1 0,0-1 1,1 0-1,-1 0 0,0 0 0,1 0 0,0 0 0,0 0 0,-1-1 1,1 1-1,0-1 0,0 0 0,0 0 0,0 0 0,1 0 1,-1 0-1,0-1 0,0 0 0,0 1 0,1-1 0,3-1 0,8 1-10,-1-2-1,0 0 1,0 0-1,-1-1 1,1-1-1,0 0 1,-1-1-1,0-1 1,0 0-1,-1 0 1,1-1-1,-2-1 1,1 0-1,-1-1 1,0 0-1,-1-1 1,0 0-1,0 0 1,-1-1-1,13-20 1,-7 8-1,-2-1 0,0 0 1,-2 0-1,0-1 1,-2-1-1,-1 0 1,0 0-1,-2 0 1,4-52-1,-10-39-91,0 116 125,-7 38 406,6-10-329,1-1-1,1 1 1,1-1 0,2 1 0,0-1-1,2 0 1,1-1 0,1 0 0,1 0-1,1 0 1,1-1 0,2-1 0,0 0 0,26 35-1,-33-52-208,-1 1-1,1-1 0,0-1 0,1 1 0,-1-1 0,1 0 1,0-1-1,0 1 0,1-2 0,-1 1 0,16 5 1,-19-8-246,0 0 0,1 0 0,-1-1 0,1 1 0,0-1 0,-1 0 0,1 0 1,-1-1-1,9-1 0,-9 1-199,0-1 1,0 1 0,0-1-1,0 0 1,-1 0 0,1 0-1,-1 0 1,1-1 0,-1 1-1,0-1 1,0 0 0,3-3-1,7-10-5270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55.7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12 109 3116,'6'-23'3917,"-1"9"-2365,-1 1 1,-1-1 0,0 0-1,1-17 1,-5 68-513,-5 44 0,-23 159-722,29-240-337,0 0-1,0 0 1,0 1 0,0-1 0,0 0 0,0 0 0,0 0 0,0 0 0,1 0 0,-1 0 0,0 0 0,0 1 0,0-1 0,0 0 0,0 0 0,1 0 0,-1 0 0,0 0 0,0 0 0,0 0 0,0 0-1,0 0 1,1 0 0,-1 0 0,0 0 0,0 0 0,0 0 0,0 0 0,1 0 0,-1 0 0,0 0 0,0 0 0,0 0 0,0 0 0,1 0 0,-1 0 0,0 0 0,0 0 0,0-1 0,0 1 0,0 0-1,1 0 1,-1 0 0,0 0 0,0 0 0,0 0 0,0 0 0,0-1 0,0 1 0,0 0 0,0 0 0,0 0 0,1 0 0,-1 0 0,0-1 0,0 1 0,0 0 0,0 0 0,0 0 0,0 0-1,0-1 1,0 1 0,0 0 0,0 0 0,0-1 0,18-19-728,16-25 313,-2-11 251,-21 36 148,1 0 0,1 0 0,16-19 0,-28 38 56,0 0 0,0 0 0,0 0 0,0 0-1,0 0 1,0 0 0,0 0 0,1 1 0,-1-1 0,0 0 0,0 1 0,1-1-1,-1 1 1,0-1 0,1 1 0,-1 0 0,0 0 0,1 0 0,-1-1 0,0 1-1,1 0 1,-1 0 0,0 1 0,1-1 0,-1 0 0,0 0 0,1 1 0,-1-1-1,0 1 1,1-1 0,-1 1 0,0 0 0,0-1 0,0 1 0,0 0 0,0 0-1,1 0 1,-1-1 0,-1 1 0,1 1 0,0-1 0,0 0 0,0 0 0,0 0 0,-1 0-1,2 2 1,5 9 123,0 0 0,0 1 0,8 21 0,-10-21-127,41 77-667,-27-55-3569,-10-18-945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56.5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7 206 1204,'-6'-6'15010,"6"5"-14716,6-2 4565,-1-1-300,18-13-2855,11-17-1310,2 1 0,1 2-1,45-28 1,-57 41-336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08.3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43 1012,'9'-11'11314,"-9"10"-10285,1-1-1,-1 1 1,1 0-1,-1 0 1,0-1-1,0-1 1,1-8 2237,-1 9-3425,0-4 1701,-16 4-14870,-15 2 7026,9 2 3241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2:56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0 179 21046,'112'-73'1640,"-81"55"-1194,0-2 1,42-35-1,-57 42-628,-16 13 183,0 0 0,0 0 0,0 0-1,-1 1 1,1-1 0,0 0 0,0 0-1,0 0 1,0 0 0,0 0 0,0 0 0,0 0-1,0 0 1,0 0 0,0 0 0,0 0 0,0 0-1,0 0 1,0 1 0,0-1 0,0 0 0,1 0-1,-1 0 1,0 0 0,0 0 0,0 0 0,0 0-1,0 0 1,0 0 0,0 0 0,0 0-1,0 0 1,0 0 0,0 0 0,0 0 0,0 0-1,0 0 1,0 1 0,0-1 0,0 0 0,0 0-1,0 0 1,1 0 0,-1 0 0,0 0 0,0 0-1,0 0 1,0 0 0,0 0 0,0 0-1,-20 29-181,3-5-1406,13-17 823,-2 1-1395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01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1498 824,'0'0'218,"0"1"1,0-1-1,0 0 1,0 0-1,0 1 1,0-1-1,0 0 0,0 1 1,0-1-1,0 0 1,0 1-1,0-1 0,0 0 1,0 1-1,0-1 1,0 0-1,0 1 0,0-1 1,2 2 1965,-2-1-1966,1-1 1,-1 0-1,0 0 0,1 0 1,-1 0-1,1 1 1,3-13 8629,-4-2-6852,0 7-1414,0 0 1,0 0 0,0 0-1,1 1 1,3-14 0,-3 17-529,0 1 0,0 0 0,0-1 0,1 1 0,-1 0 1,1 0-1,-1 0 0,1 0 0,0 0 0,0 0 0,0 1 0,0-1 1,0 1-1,0-1 0,0 1 0,0-1 0,1 1 0,-1 0 0,0 0 0,4 0 1,71-30 89,-1-3 1,98-60-1,-14 6 97,234-123 282,-284 144-155,149-118-1,-3-37 381,146-111 884,-358 302-1451,82-63 715,-148 108-1823,-1-1 0,0 0 0,-49 17 0,-127 47-19820,165-66 16733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03.0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3 155 812,'-1'-3'672,"1"1"0,-1 0 0,1 0 0,0 0 0,0 0 0,0-1 0,0 1-1,0 0 1,0 0 0,1 0 0,-1-1 0,1 1 0,-1 0 0,1 0 0,1-2 0,0 1 47,0-1 1,0 1 0,0 0-1,1 0 1,-1 0-1,1 0 1,0 0-1,3-2 1,8-5 550,0 1 1,1 1-1,20-9 0,-2 0-560,-29 15-626,2-2 138,1 0 0,0 1 0,0 0 0,0 0 0,13-4 0,-18 7-208,0 0 0,0 0 0,1 0 0,-1 0-1,0 0 1,0 0 0,0 0 0,0 1-1,0-1 1,0 1 0,0-1 0,0 1 0,0 0-1,0 0 1,0 0 0,0 0 0,0 0 0,-1 1-1,1-1 1,0 0 0,-1 1 0,1-1-1,-1 1 1,3 3 0,23 28-3,1 0-1,2-2 1,1-2-1,54 41 1,-67-57-7,1-1 0,0 0 0,1-2 0,0 0 0,1-1 0,0-1 0,0 0 0,1-2 0,-1-1 0,35 4 0,-50-9 4,0 0-1,0 0 1,0 0 0,0-1 0,0 0 0,7-1 0,-12 1-7,0 1 1,0 0 0,0-1-1,1 1 1,-1 0 0,0-1-1,0 0 1,0 1 0,0-1-1,0 0 1,0 1 0,0-1-1,0 0 1,-1 0 0,1 0-1,0 0 1,0 1-1,-1-1 1,1-1 0,0 1-1,-1 0 1,1 0 0,-1 0-1,1 0 1,-1 0 0,0 0-1,0 0 1,1-1 0,-1 1-1,0 0 1,0 0 0,0 0-1,0-1 1,0 1-1,0 0 1,-1 0 0,1 0-1,-1-2 1,1 2-1,-1 0 1,1 0-1,-1 0 0,0 1 1,1-1-1,-1 0 0,0 0 1,0 1-1,1-1 0,-1 0 1,0 1-1,0-1 0,0 1 1,0-1-1,0 1 0,0-1 1,0 1-1,0 0 0,0 0 1,0-1-1,0 1 0,0 0 1,0 0-1,0 0 0,0 0 1,0 0-1,0 0 0,0 0 1,0 1-1,0-1 1,0 0-1,0 1 0,0-1 1,0 0-1,0 1 0,0-1 1,0 1-1,-1 0 0,-37 20 42,24-9-29,0 1 0,0 1 0,1 0-1,1 1 1,0 0 0,1 1-1,-13 24 1,-61 131 154,54-102-138,15-37-92,2 0 0,2 2 1,1-1-1,1 1 0,2 1 0,-7 47 1,16-79-50,0 0 0,0 0 0,0 0 0,0 0 0,0-1 0,1 1 0,-1 0 0,1 0 0,0-1 0,0 1 0,1 3 0,-1-5-231,0 1 0,1 0 0,-1 0 0,0-1 0,1 1 0,-1-1 0,1 1 0,0-1 0,-1 0 0,1 0 0,0 0 0,0 0 0,0 0 0,0 0 0,0 0 0,0 0 0,0-1 0,4 1 0,4 0-1439,0 0-1,0-1 1,0-1 0,0 1 0,-1-2-1,18-3 1,2-3-1738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04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1323 700 2188,'1'-9'1645,"-1"0"-1,1-1 0,1 1 1,0 0-1,0 1 0,4-11 1,-1 7-570,0 0 0,1 1 0,12-19 0,5 0-1433,1 1 0,30-27 0,3-4 1162,-48 49-809,1 0 0,1 1 1,-1 0-1,2 1 0,-1 0 0,1 1 1,16-8-1,-28 16 5,1-1 1,-1 1 0,0 0-1,0 0 1,1 0-1,-1 0 1,0-1-1,1 1 1,-1 0-1,0 0 1,1 0-1,-1 0 1,0 0-1,1 0 1,-1 0 0,0 0-1,1 0 1,-1 0-1,0 0 1,1 0-1,-1 0 1,0 0-1,0 0 1,1 1-1,-1-1 1,0 0-1,1 0 1,-1 0 0,0 0-1,0 1 1,1-1-1,-1 0 1,0 0-1,0 0 1,1 1-1,-1-1 1,0 0-1,0 0 1,0 1-1,1-1 1,-1 1-1,0 18 29,-10 18 23,3-23-21,-1-1 0,0 0 0,0 0 0,-2-1 0,1 0 0,-2-1 0,1 0 0,-2 0 0,-19 14 0,22-19-12,0 0 0,0 0-1,-1-1 1,0 0 0,0-1-1,0 0 1,0-1 0,-1 0-1,1 0 1,-1-1 0,0 0-1,1-1 1,-1-1 0,-14 0-1,23 0-18,0 0-1,0 0 1,1 0 0,-1-1-1,0 1 1,1-1-1,-1 1 1,1-1-1,-1 0 1,1 1 0,-1-1-1,1 0 1,-1 0-1,1 0 1,0 0-1,-1 0 1,1-1 0,0 1-1,0 0 1,0 0-1,0-1 1,0 1-1,0-1 1,0 1 0,-1-4-1,1-1-1,-1 0-1,1 0 0,1 0 1,-1 0-1,1-11 1,-27 50 22,16-20 0,0 0 1,0-1-1,-1-1 1,-1 0-1,0-1 1,-1 0 0,0-1-1,0 0 1,-1-1-1,0-1 1,0 0-1,-1-1 1,1-1-1,-1 0 1,-22 2 0,-8 1 10,-1-2 0,0-2 0,-1-2 0,-55-6 0,85 3-21,-53-5 1,67 5-10,-1 0 0,1 0 0,-1 0 0,1 0 0,0-1 0,-1 1 0,1-1 0,0 0 0,0 0 0,0-1-1,-6-5 1,9 7-1,0 0-1,0 1 1,1-1 0,-1 0-1,0 0 1,1 0-1,-1 0 1,1 0-1,0 0 1,-1 0-1,1 0 1,-1 0-1,1 0 1,0 0-1,0 0 1,0 0-1,0 0 1,0 0-1,0 0 1,0 0 0,0 0-1,0 0 1,0 0-1,0 0 1,1 0-1,-1-2 1,2 1-3,-1 0 0,1 0 1,-1-1-1,1 1 0,0 0 1,0 0-1,-1 0 1,2 0-1,-1 1 0,2-3 1,5-1-7,0-1 0,1 1 1,-1 1-1,13-4 1,-9 4 3,2 0 0,-1 1 0,0 1 0,20-1 0,-29 2 3,-1 1 1,1 0-1,-1 0 1,1 0 0,-1 1-1,0 0 1,1-1 0,-1 2-1,1-1 1,-1 0-1,0 1 1,0 0 0,0 0-1,0 0 1,0 0 0,0 1-1,-1 0 1,4 3-1,-6-5 2,0 0-1,-1 0 0,1 0 1,-1 0-1,1 1 1,-1-1-1,1 0 0,-1 0 1,0 0-1,0 1 0,1-1 1,-1 0-1,0 1 1,0-1-1,0 0 0,-1 0 1,1 1-1,0-1 0,0 0 1,-1 1-1,1-1 1,-1 0-1,1 0 0,-1 0 1,1 0-1,-1 1 0,0-1 1,1 0-1,-1 0 1,0 0-1,0 0 0,0-1 1,0 1-1,0 0 0,0 0 1,0 0-1,0-1 1,0 1-1,-3 0 0,-52 29 109,48-26-95,-55 23 30,-84 25 0,120-44 134,-1-2-1,0 0 1,0-2-1,-1-1 1,-52-1-1,57-4 286,0-1 0,0-1-1,0-1 1,1-1 0,0 0-1,0-2 1,1-1 0,0-1 0,-38-24-1,56 31-307,0-1-1,0-1 1,0 1-1,1 0 0,-1-1 1,1 0-1,1 0 1,-1 0-1,0 0 0,1 0 1,0-1-1,1 1 1,-3-9-1,-9-83 414,9 54-483,-3-16-125,2 0 0,3 0 1,3-1-1,12-92 1,-12 149 469,2-17-3541,-2 18 2073,-1 0 1,1 0-1,0 1 0,0-1 0,0 0 1,0 0-1,0 0 0,0 0 0,0 1 0,0-1 1,1 1-1,-1-1 0,1 1 0,-1-1 1,1 1-1,-1 0 0,1 0 0,3-2 0,6-2-2485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04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91 1044,'10'-5'2819,"-1"-1"-1,-1-1 1,1 0-1,-1 0 1,0 0-1,0-1 1,10-14-1,-11 9-1324,-9 6-4472,-27 6-6444,-5 3 2529,14 0 3464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05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1973 19 1804,'0'-1'281,"1"0"0,-1 0 0,0 0 0,1 0 0,-1 0 0,1 0 0,-1 0 0,1 0 0,0 1 0,0-1 0,-1 0 0,1 0 0,0 1 0,0-1 0,0 0 0,-1 1 0,1-1 0,0 0 0,0 1 0,0-1 0,0 1 0,0 0 0,0-1 0,0 1 0,2 0 0,-1 0-83,1 0 0,0 0 0,-1 0 1,1 1-1,-1-1 0,0 1 0,1 0 1,-1 0-1,1 0 0,-1 0 1,3 1-1,9 8-529,0-1 0,25 23 1,-20-15 993,37 21-625,-33-23-48,35 29 0,-57-44 8,-1 0 1,0 0 0,0 0 0,1 0 0,-1 0-1,0 1 1,0-1 0,0 0 0,0 0 0,1 0-1,-1 0 1,0 1 0,0-1 0,0 0 0,0 0-1,0 0 1,0 1 0,0-1 0,1 0 0,-1 0-1,0 1 1,0-1 0,0 0 0,0 0 0,0 1-1,0-1 1,0 0 0,0 0 0,0 1 0,0-1-1,0 0 1,-1 0 0,1 0 0,0 1 0,0-1-1,0 0 1,0 0 0,0 1 0,0-1 0,0 0-1,-1 0 1,1 0 0,0 0 0,0 1 0,0-1-1,0 0 1,-1 0 0,1 0 0,-18 6 1,-25-1 42,41-5-42,-61 5 409,1 3-1,-79 21 1,-122 46 3257,120-31-1669,-394 88 1663,449-117-3221,0-4-1,0-4 1,0-4-1,-112-10 1,162 4-21,1-2-1,-1-2 1,1-2 0,1-1 0,0-1 0,0-2-1,-60-33 1,91 44-342,0-1-1,0 0 1,0-1-1,1 1 1,0-1 0,0 0-1,0 0 1,0 0-1,0 0 1,1-1-1,0 1 1,0-1 0,0 0-1,0 0 1,1 0-1,0 0 1,0-1-1,0 1 1,1-1-1,0 1 1,-1-11 0,2 8-51,1 0 1,0-1-1,0 1 1,1 0-1,0 0 1,1 0-1,0 0 1,0 0-1,0 0 1,1 1-1,0 0 1,1 0-1,0 0 1,5-6-1,18-23-385,38-67 1,-64 97-757,16 49-22843,-1-27 20519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06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47 1376,'9'-5'2595,"1"0"0,-1 1-1,1 0 1,12-3 0,46-6 2671,73 11-4565,-86 3 467,16-5-854,-49 2-380,0 0 1,-1 2-1,39 4 1,-81 5-8965,-40 23 2311,41-22 4057,-5 3 428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06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0 1512,'-28'30'4668,"16"-10"-989,12-4 3612,1-15-6980,-1 0 0,1-1 1,0 1-1,0-1 0,1 1 0,-1-1 1,0 0-1,0 1 0,0-1 1,0 0-1,0 0 0,0 1 1,0-1-1,0 0 0,1 0 1,-1 0-1,1-1 0,40-4 265,-40 5-436,85-9-451,-22 3-4876,-1-6-9311,-52 8 11481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06.9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29 2352,'1'-2'505,"-1"0"-1,1 1 1,-1-1 0,1 0-1,0 1 1,0-1-1,0 0 1,0 1 0,0-1-1,0 1 1,0 0-1,0-1 1,1 1 0,-1 0-1,0 0 1,1 0-1,-1 0 1,4-2 0,-2 3-144,0 0 1,-1 1-1,1-1 1,-1 1-1,1 0 1,0-1-1,-1 1 1,1 0-1,-1 1 1,0-1-1,4 2 1,1 0-353,38 20 2178,5 3-1279,2-2-1,94 29 1,-72-35-824,-23-6-42,54 20 0,-105-32-41,0 0 0,1 0 0,-1 0-1,0 0 1,0 0 0,0 0 0,0 0-1,1 0 1,-1 0 0,0 1 0,0-1-1,0 0 1,0 0 0,1 0 0,-1 0-1,0 0 1,0 0 0,0 0 0,0 1-1,0-1 1,0 0 0,0 0 0,0 0-1,1 0 1,-1 1 0,0-1 0,0 0-1,0 0 1,0 0 0,0 0 0,0 1-1,0-1 1,0 0 0,0 0 0,0 0-1,0 0 1,0 1 0,0-1 0,0 0-1,0 0 1,0 0 0,0 0 0,0 1-1,0-1 1,-1 0 0,1 0 0,0 0-1,0 1 1,-11 8 10,-35 14-29,8-4 8,-6 12 290,2 2 0,1 2 0,-51 56 1,-96 133 2074,148-174-1926,18-23-262,10-14-134,1 0 1,1 0-1,0 1 1,1 0-1,0 1 1,-13 30-1,18-7-1316,8-15-4095,1-20 358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21.8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108 207 76,'54'-10'14737,"31"8"-6426,-81 2-8038,-7-1-33,0 0-1,-1 0 0,1 0 0,0-1 0,0 1 0,0-1 0,0 0 0,0 0 0,0 0 0,1 0 0,-1-1 1,0 1-1,1 0 0,0-1 0,-3-3 0,4 4-247,0 1 0,0-1 0,-1 1 1,1-1-1,0 1 0,1-1 0,-1 0 0,0 1 0,0-1 1,1 0-1,-1 0 0,1 1 0,-1-1 0,1 0 0,0 0 0,0 0 1,0 0-1,0 0 0,0 1 0,0-1 0,1 0 0,-1 0 1,0 0-1,1 0 0,-1 1 0,1-1 0,0 0 0,0 1 1,0-1-1,0 0 0,0 1 0,0-1 0,0 1 0,3-3 0,12-8-73,1 0-1,0 1 0,1 1 0,0 1 0,0 0 1,1 2-1,1 0 0,-1 1 0,1 0 0,34-3 0,-50 8 80,-1 1 0,0 0-1,0 0 1,0 0 0,0 0 0,1 0-1,-1 1 1,0-1 0,0 1-1,0 0 1,0 0 0,0 0-1,0 0 1,0 0 0,0 1-1,-1 0 1,1-1 0,4 5-1,-5-4 7,-1 1 0,1 0-1,-1-1 1,0 1-1,0 0 1,0 0-1,0-1 1,-1 1-1,1 0 1,-1 0 0,1 0-1,-1 0 1,0 0-1,0 0 1,0 0-1,-1 0 1,1-1-1,-1 1 1,0 0-1,-1 4 1,-9 31 20,-2 0 1,-1-1-1,-3 0 1,0-2-1,-2 0 0,-2-1 1,-1-1-1,-2 0 0,-1-2 1,-55 53-1,69-75-276,0-1-1,0 0 1,-1-1-1,0 0 1,-14 5 0,-33 5-3538,7-13-2334,0-11-3618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08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1423 383 1324,'19'-28'14718,"-19"27"-14631,0 1-1,0 0 1,0-1-1,0 1 1,1-1-1,-1 1 0,0 0 1,0 0-1,1-1 1,-1 1-1,0 0 1,1-1-1,-1 1 1,0 0-1,1 0 0,-1-1 1,0 1-1,1 0 1,-1 0-1,0 0 1,1 0-1,-1 0 1,1 0-1,-1-1 0,0 1 1,1 0-1,-1 0 1,1 0-1,-1 0 1,0 0-1,1 0 1,-1 1-1,1-1 0,-1 0 1,0 0-1,1 0 1,-1 0-1,1 0 1,-1 0-1,0 1 1,1-1-1,-1 0 0,0 0 1,1 1-1,-1-1 1,0 0-1,0 1 1,1-1-1,-1 0 0,0 0 1,0 1-1,1-1 1,-1 1-1,0-1 1,0 0-1,0 1 1,0-1-1,1 0 0,-1 1 1,0-1-1,0 1 1,0-1-1,0 1 1,2 6-78,0 0 0,0 0 0,1 0 1,0 0-1,0-1 0,0 1 0,1-1 1,0 0-1,1 0 0,-1 0 1,1-1-1,0 0 0,1 0 0,-1 0 1,1 0-1,0-1 0,10 6 0,-17-15 201,-15-2-117,-25 4 195,0 2 0,-1 2 0,1 2 0,-63 13-1,29-5 176,-91 5 752,0-6 0,-245-18 0,313 5-811,-70-7 342,150 7-485,-1 0 0,1-1 0,0 0-1,0-2 1,0 0 0,-27-15 0,44 20-218,-1 0 1,1 0 0,-1 0-1,1 0 1,0-1 0,0 1-1,0 0 1,-1-1 0,1 1-1,1-1 1,-1 0 0,0 1-1,0-1 1,0 0-1,1 1 1,-1-1 0,1 0-1,0 0 1,-1 1 0,1-1-1,0 0 1,0 0 0,0 0-1,0 1 1,0-1 0,0 0-1,1-2 1,19-58 149,-7 24-142,-9 3-109,-1 0 0,-2 0 0,-5-51 0,0-10-3958,4 95 3664,0 1 0,0 0 1,0-1-1,1 1 1,-1-1-1,0 1 1,0-1-1,0 1 1,0-1-1,0 1 0,0 0 1,1-1-1,32-2-15358,-19 6 11997,-3-2 1474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22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729 1 1712,'-4'20'12724,"-8"0"-5280,-26 23-3175,-28 9-6573,41-34 4090,-48 25-1515,-116 51 0,-33 19-1915,205-103 1030,-36 24-2528,24-7-3571,37-14-2511,-1-8 5692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22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50 1964,'32'-49'21527,"-40"51"-25039,-13-1-8098,5-1 7145,2 0 1117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22.8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1031 1 1136,'-5'2'18819,"12"11"-16770,41 153 1979,-40-133-3836,-1 0 0,-2 0 0,-1 1-1,-2-1 1,-1 1 0,-6 58 0,2-72-162,-1 0 1,-1 0 0,-1-1-1,0 0 1,-2 0 0,0 0 0,-1-1-1,-1 0 1,0 0 0,-1-1-1,-1-1 1,-21 22 0,8-14-18,-1-1-1,-1-1 1,-1-1 0,0-1 0,-60 29 0,45-29-21,0-2 0,0-2 0,-88 20 0,102-31 7,1-1 1,-1-2 0,0 0 0,0-2 0,0-1 0,-43-8 0,56 7 3,1-2 1,-1 0-1,1 0 0,0-2 0,0 0 1,0 0-1,1-1 0,0-1 1,1-1-1,-1 0 0,2 0 0,-1-1 1,-13-15-1,22 20 8,0 0 1,0-1-1,1 1 0,-1-1 1,1 1-1,0-1 0,1 0 1,0 0-1,0 0 1,0-1-1,1 1 0,-1 0 1,1-12-1,1 7 1,0-1-1,1 1 1,1-1 0,0 1-1,0 0 1,1 0 0,5-13 0,8-12-2,2 0 0,2 1 1,32-46-1,-40 63-15,21-28-262,1 1-1,3 2 0,1 1 1,65-55-1,-62 65-4100,46-29-1,-59 52-1824,-10 14-1358,-14-1 4613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23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91 1652,'18'10'17098,"-18"-10"-16901,0 0-1,1-1 1,-1 1 0,0 0 0,1 0-1,-1 0 1,0-1 0,0 1 0,1 0-1,-1 0 1,0-1 0,0 1 0,0 0-1,0 0 1,1-1 0,-1 1 0,0 0-1,0-1 1,0 1 0,0 0 0,0-1-1,0 1 1,0 0 0,0-1 0,0 1-1,0 0 1,0-1 0,0 1 0,0 0-1,0-1 1,0 1 0,0 0 0,0-1-1,-1-2-346,1 0-1,-1 0 0,0 0 0,0 0 1,-1 0-1,1 0 0,0 0 0,-1 0 0,0 1 1,0-1-1,-2-2 0,-1 0-1202,-1 0-1,1 0 1,-1 1 0,0 0-1,-1 0 1,1 1 0,-1-1-1,0 1 1,1 1 0,-1-1-1,0 1 1,-12-1 0,-14-4-2348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23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588 2 536,'-12'-2'20231,"-4"3"-14641,3 1-5100,1 0 0,0-1 0,-1 0 0,-17-2 0,-4 1-315,20 0-181,-91 4-400,-180 29 1,284-33 331,-28 9-1645,28-9 1439,1 0-1,-1 0 1,0 1 0,1-1-1,-1 0 1,0 0 0,1 1-1,-1-1 1,1 1-1,-1-1 1,1 1 0,-1-1-1,1 1 1,-1-1 0,1 1-1,-1-1 1,1 1 0,0-1-1,-1 1 1,1 0 0,0-1-1,-1 2 1,29-5-12915,-15 0 9602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09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514 31 1344,'14'-30'21676,"-17"46"-20916,-2 20-448,-2-1 1,-22 64-1,23-84-208,-1 1 0,-1-1 0,0 0 0,-1 0 0,-1-1 0,0 0 0,-1-1 1,-15 15-1,-11 3-280,-2-1 0,0-2 0,-2-1 0,-1-3 0,-71 31 0,111-54-170,0-1 0,0 1-1,0-1 1,0 1 0,1-1 0,-1 1-1,0-1 1,0 0 0,0 0 0,0 0-1,0 0 1,0-1 0,0 1 0,-2-1-1,0 0-1217,-1-1 0,1 0 0,0 0 0,0 0 0,1-1 0,-1 1-1,0-1 1,-4-5 0,1 2-1383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0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1463 189 700,'2'-1'879,"1"-1"0,0 1 0,-1 0 0,1-1 0,0 1 0,-1 0 0,1 0 0,0 1 0,0-1 0,0 1 0,0-1 0,0 1 0,0 0 0,0 0-1,0 0 1,5 2 0,-5-1-540,-1-1 1,1 2-1,-1-1 0,0 0 0,0 0 0,1 1 0,-1-1 0,0 1 0,0 0 0,0 0 1,-1 0-1,1 0 0,2 2 0,-4-2-291,1-1 1,-1 1-1,1-1 0,-1 1 1,0 0-1,1-1 0,-1 1 1,0 0-1,0-1 1,0 1-1,0-1 0,-1 1 1,1 0-1,0-1 0,-1 1 1,1-1-1,-1 1 0,1 0 1,-1-1-1,0 0 1,0 1-1,0-1 0,0 1 1,0-1-1,0 0 0,0 0 1,0 1-1,0-1 1,0 0-1,-2 1 0,-41 33 160,29-26-186,0 0-1,-1-1 1,-24 9 0,31-14-18,1 0 1,-1-1-1,0 0 0,0 0 1,0-1-1,0 0 0,0 0 0,-14-2 1,22 1-6,-1 0 1,1 0-1,-1-1 0,1 1 1,0 0-1,-1-1 1,1 1-1,0-1 0,0 0 1,-1 0-1,1 1 1,0-1-1,0 0 0,0 0 1,0 0-1,0 0 1,0 0-1,0 0 0,0 0 1,0 0-1,1-1 1,-1 1-1,0-1 0,0-2 1,0 1 0,0 0-1,1 0 1,-1 0 0,1 0-1,0-1 1,0 1 0,0 0-1,1-7 1,3-6 9,0 0 0,1 0 1,8-18-1,-9 24 5,2-6 55,56-159 1504,-65 190-1519,0 1 1,2-1 0,-1 1 0,2-1 0,0 1 0,1-1 0,3 19-1,30 118 308,-34-152-361,1 1-1,-1 0 1,0-1 0,0 1-1,1 0 1,-1-1-1,0 1 1,0 0-1,0-1 1,0 1 0,0 0-1,0-1 1,0 1-1,-1 0 1,1-1-1,0 1 1,0 0 0,0-1-1,-1 1 1,1 0-1,0-1 1,0 1 0,-1-1-1,1 1 1,-1 0-1,1-1 1,-1 1-1,1-1 1,-1 1 0,0-1-1,-24 4 43,-43-22 49,45 12-76,-28-4-11,0 3 1,0 2 0,-1 2-1,-79 6 1,-203 39 65,120-12 100,195-27-37,0-2-1,0 0 1,1-1-1,-1-1 1,0-1 0,0-1-1,1 0 1,-29-10-1,33 8-22,0-1-1,1-1 0,-1 0 0,1-1 1,1-1-1,-1 0 0,2 0 1,-1-1-1,1-1 0,1 0 0,-11-13 1,2-6 69,-10-11 274,46 91-380,-11-38-268,3 5 225,0-1 0,2 0 0,0 0 0,13 14 0,-20-26-364,0 0 0,1 0 0,0 0-1,-1-1 1,1 1 0,1-1 0,5 3 0,-6-5-372,-1 1 1,1-1-1,-1 0 1,1 0-1,0 0 1,-1-1-1,1 1 1,0-1 0,0 0-1,5-1 1,77-15-11225,-60 12 8660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1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13 164,'56'-11'16523,"-39"9"-9108,-23 7-9109,5-4 1311,1-1-1,-1 1 1,1 0-1,-1-1 1,0 1 0,1-1-1,-1 1 1,1-1-1,-1 0 1,0 1-1,0-1 1,1 1-1,-1-1 1,0 0-1,1 0 1,-1 0 0,0 1-1,0-1 1,0 0-1,1 0 1,-1 0-1,0 0 1,0 0-1,1 0 1,-2-1-1,-11-2-8015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830 0 1100,'-57'40'10438,"-10"-9"-6299,-70 10-1885,29-14-1528,0-5 1,-161 13 0,268-35-727,-43-1 4,42 1-7,-1 0 0,1 0 0,0 0 0,0 0 0,0 0 0,0-1 0,-1 0 0,1 1 0,0-1 1,0 0-1,0 0 0,0 0 0,0 0 0,0 0 0,1 0 0,-4-4 0,6 2-2,1 0 1,-1-1-1,1 1 0,0 0 0,0 0 0,0-1 0,1 2 0,-1-1 1,1 0-1,0 0 0,-1 1 0,5-3 0,-5 4 2,6-6 0,0 1 0,1 0 0,0 0 0,18-7 0,-24 11 2,0 1 0,0 0 0,0-1 0,0 1 0,0 0-1,0 1 1,0-1 0,0 0 0,0 1 0,0 0 0,0 0-1,0 0 1,1 0 0,-1 0 0,0 1 0,0-1 0,0 1-1,0 0 1,0 0 0,4 1 0,-6 0-110,0-1-1,0 0 1,1 0 0,-1 1 0,0-1-1,0 0 1,0 1 0,-1-1-1,1 1 1,0 0 0,-1-1 0,1 1-1,0-1 1,-1 1 0,0 0 0,1 0-1,-1-1 1,0 1 0,0 0 0,0-1-1,0 1 1,0 0 0,-1 0 0,1-1-1,0 1 1,-1 0 0,1-1-1,-1 1 1,0-1 0,0 1 0,1-1-1,-1 1 1,0-1 0,0 1 0,0-1-1,-2 2 1,-3 6-1319,-1-1 1,0 0-1,-1 0 0,-9 8 0,-10 7-1724,-8 5 18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2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1238 83 160,'5'-9'8269,"8"1"-4228,19-4-1773,-21 8-1213,20-7-770,0 1-1,1 2 1,1 1-1,-1 1 0,1 2 1,0 1-1,57 3 0,-88 0-281,0 0-1,0 0 1,0 0-1,0 0 1,0 0-1,0 1 1,0-1 0,0 0-1,-1 1 1,1 0-1,0-1 1,0 1-1,-1 0 1,1 0-1,0 0 1,-1 0-1,1 0 1,-1 0-1,1 1 1,1 1-1,-2-1-2,-1-1-1,0 0 1,0 0-1,0 1 1,0-1-1,0 0 1,0 1-1,0-1 1,0 0-1,-1 1 1,1-1-1,0 0 1,-1 0-1,1 1 1,-1-1-1,1 0 1,-1 0-1,0 0 1,1 0-1,-1 0 1,0 0-1,-1 1 1,-10 11-11,0-1 1,-1 0 0,-21 14-1,22-16 28,-70 48-36,-169 89-1,241-141 29,1-1 0,-1-1-1,0 1 1,-17 3 0,24-7-11,1-1 0,-1 1 1,1-1-1,-1 0 0,0 0 0,1 0 1,-1 0-1,1 0 0,-1-1 0,0 1 1,1-1-1,-1 0 0,1 1 1,-1-1-1,1 0 0,0-1 0,-1 1 1,1 0-1,0-1 0,0 1 0,0-1 1,0 0-1,-3-3 0,3 4 5,0-1-1,0 0 1,0 1 0,0 0-1,0-1 1,0 1-1,-1 0 1,1 0-1,-1 0 1,1 0 0,0 1-1,-1-1 1,1 1-1,-1-1 1,1 1-1,-1 0 1,1 0 0,-1 0-1,1 0 1,-1 1-1,1-1 1,-1 1-1,1-1 1,-1 1 0,1 0-1,-1 0 1,-2 2-1,-11 4-6,0 2-1,0 0 0,-14 11 0,1-1 46,-18 11 151,25-15-81,0-1-1,-2-2 1,1 0 0,-39 14-1,60-26-104,1 0-1,0 0 0,-1 0 1,1 0-1,0 0 1,0 0-1,-1 0 1,1 0-1,0 0 0,-1-1 1,1 1-1,0 0 1,0-1-1,0 1 1,-1-1-1,1 1 0,0-1 1,0 0-1,0 0 1,0 1-1,0-1 1,-2-2-1,-22-29 16,22 28-19,1 0 0,-1 1 1,0-1-1,0 1 0,0-1 1,0 1-1,-1 0 0,1 0 0,-7-4 1,5 6 9,0 0 0,0 0-1,-1 1 1,1 0 0,0 0 0,0 0 0,0 1 0,0-1 0,0 1 0,0 1 0,0-1 0,0 1 0,0 0 0,0 0-1,1 0 1,-9 6 0,-2 1 95,0 0-1,1 1 0,-23 22 1,30-26-60,0 2-1,0-1 1,1 1 0,0 0 0,0 0-1,0 1 1,2 0 0,-1 0 0,-6 17-1,10-23-28,1 1 0,-1 0 0,0-1 0,1 1 0,0 0 0,0 0 0,0-1 0,0 1 0,1 0 0,-1-1 0,1 1 0,0-1 0,0 1 0,1-1 0,-1 1 0,1-1 0,-1 1 0,1-1 0,0 0 0,0 0 0,0 0 0,1 0 0,-1-1 0,1 1 0,0 0 0,-1-1 0,1 0 0,0 0 0,5 3 0,5 4 13,0-2 1,1 1-1,0-1 0,0-1 0,1-1 0,0 0 0,0-1 0,0 0 0,29 3 1,-44-7 58,-1-1-35,1-1 0,-1 1 0,0 0 0,0 0 1,0 0-1,1 0 0,-1 0 0,0 0 1,0 0-1,-1 1 0,1-1 0,0 0 0,0 0 1,0 1-1,0-1 0,-1 1 0,1-1 1,0 1-1,0 0 0,-3-1 0,-32-8 80,33 8-44,-6-1-39,0 1 1,1 0-1,-1 0 0,0 1 0,0 0 1,0 0-1,1 1 0,-1 0 0,0 1 1,1 0-1,-1 0 0,1 1 0,-11 5 1,7-2 92,0 1 0,0 1-1,1-1 1,-1 2 0,2 0 0,0 0 0,-17 19 0,7-1 190,1 0 0,1 0-1,2 2 1,0 0 0,2 1 0,-13 41-1,-32 154 1149,45-160-1073,-2-1 1,-47 117-1,52-151-366,1-4 54,10-26-172,0 0 0,0 0 1,0 0-1,0 0 0,0 0 0,0 0 1,0-1-1,-1 1 0,1 0 1,0 0-1,0 0 0,0 0 1,0 0-1,0 0 0,0 0 1,-1 0-1,1 0 0,0 0 1,0 0-1,0 0 0,0 0 0,0 0 1,0 0-1,-1 0 0,1 0 1,0 0-1,0 0 0,0 0 1,0 0-1,0 0 0,0 0 1,-1 0-1,1 0 0,0 1 0,0-7-1093,0 0-1,0 0 0,1 0 0,0 0 0,0 0 0,0 1 1,1-1-1,0 0 0,0 1 0,0-1 0,1 1 0,0 0 1,0 0-1,0 0 0,0 0 0,1 0 0,0 1 0,0 0 1,6-5-1,7-4-2156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09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47 1848,'177'-9'14937,"-60"-11"-11290,-111 19-4132,14-5-4007,-5-4-3618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2.8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37 1420,'16'5'3998,"0"0"-1,30 3 1,80 1 2266,-113-9-5957,28 2-392,70-7-1,-36-11-4780,-64 12 2571,-1 0 0,1 0 0,-1-2 0,16-9 0,-10 3-941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3.1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17 216 424,'-1'0'200,"0"0"0,0 1 0,0-1 1,0 1-1,0-1 0,0 1 0,1 0 0,-1-1 0,0 1 0,0 0 0,1-1 1,-1 1-1,0 0 0,1 0 0,-1 0 0,1 0 0,-1 0 0,1-1 1,-1 1-1,1 0 0,0 0 0,0 0 0,-1 0 0,1 0 0,0 0 0,0 0 1,0 0-1,0 0 0,0 0 0,0 0 0,0 0 0,0 0 0,1 0 0,-1 0 1,0 0-1,1 0 0,-1 0 0,0 0 0,1 0 0,-1 0 0,1 0 1,0 0-1,-1-1 0,1 1 0,-1 0 0,1 0 0,0-1 0,0 1 0,0 0 1,-1-1-1,1 1 0,0-1 0,0 1 0,1 0 0,2 1 0,0 1-1,1 0 0,-1-1 1,1 0-1,-1 0 0,1 0 1,0-1-1,-1 1 0,1-1 1,8 1-1,0-3-175,1 0 1,-1 0-1,1-2 1,-1 1-1,0-2 1,0 0-1,0 0 1,0-1-1,-1-1 1,0 0-1,0 0 0,15-12 1,-22 14-33,-1 1 1,1-1-1,-1 0 0,0 0 1,0-1-1,0 1 0,0-1 1,-1 0-1,0 0 0,0 0 0,0 0 1,-1-1-1,1 1 0,-1-1 1,-1 0-1,1 1 0,-1-1 1,0 0-1,0 0 0,-1 0 1,0 0-1,0 0 0,0 0 1,-1 1-1,1-1 0,-1 0 1,-1 0-1,1 0 0,-1 1 1,-4-10-1,5 13-2,0-1 1,1 1-1,-2-1 1,1 1-1,0-1 1,0 1-1,-1-1 1,1 1-1,-1 0 0,0 0 1,1 0-1,-1 0 1,0 0-1,-1 0 1,1 0-1,0 1 1,0-1-1,-1 1 1,1 0-1,0-1 0,-1 1 1,0 0-1,1 1 1,-1-1-1,1 0 1,-1 1-1,0-1 1,0 1-1,1 0 1,-1 0-1,0 0 1,0 0-1,1 0 0,-1 1 1,0-1-1,1 1 1,-1 0-1,0 0 1,1 0-1,-1 0 1,1 0-1,-1 1 1,1-1-1,0 1 0,-3 2 1,-6 3-600,0 1 0,1 0 1,-14 14-1,-21 26-5380,41-43 4786,-14 15-1295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3.5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474 22 1056,'-1'-2'638,"0"1"0,0-1 0,0 1 0,0 0-1,0 0 1,-1-1 0,1 1 0,0 0 0,-1 0 0,1 0 0,0 0-1,-1 0 1,1 1 0,-1-1 0,1 0 0,-3 0 0,-29-1 2752,-35 18-3777,60-13 893,-138 50-1557,65-23-2191,-1-2-3300,50-18 3824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3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266 0 396,'24'10'10392,"-5"3"-5145,-16-10-5060,-1-1 1,0 1 0,0 0-1,0 0 1,-1 0-1,1 0 1,-1 0-1,1 0 1,-1 1-1,0-1 1,0 0-1,-1 1 1,1-1 0,-1 0-1,1 1 1,-1-1-1,0 1 1,-1-1-1,0 7 1,0-4-123,0 1 0,0-1 0,-1 0-1,0 1 1,0-1 0,-1 0 0,0 0 0,0-1 0,0 1 0,-1 0 0,1-1 0,-1 0 0,0 0-1,-1 0 1,0-1 0,1 1 0,-1-1 0,-1 0 0,1 0 0,0-1 0,-1 0 0,-6 3 0,1-1-497,1-1 1,-1 0 0,0 0-1,0-2 1,-12 3 0,10-4-991,0 1 0,0-2 0,0 0 0,-14-2 0,-28-2-4559,26 2 2929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4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1953 101 2184,'1'0'417,"0"0"0,1 0 0,-1 0 0,0 0 0,1 0 1,-1 1-1,0-1 0,0 0 0,1 1 0,-1-1 0,0 1 0,0-1 0,0 1 0,1-1 0,-1 1 0,0 0 0,0 0 0,0-1 0,0 1 0,0 0 0,0 0 0,-1 0 0,1 0 1,0 0-1,0 0 0,-1 0 0,1 1 0,0 0 0,0 2-4,0-1-1,-1 1 1,1 0 0,-1-1 0,0 1-1,0-1 1,0 1 0,0 0 0,-1-1-1,-1 6 1,0 1-256,-2 0 0,1 0-1,-1 0 1,0 0 0,-1 0-1,-8 12 1,9-18-175,0 1 0,1-1 0,-2 0 0,1-1 0,0 1 0,-1-1 0,1 1 0,-1-1 0,0-1 0,0 1 0,0-1 0,-1 0 0,1 0 0,0 0 0,-1-1 0,1 0 0,-1 0 0,0 0 0,1-1 0,-1 0 0,0 0 0,1 0 0,-1-1 0,1 1 0,-1-2 0,0 1 0,-6-3 0,5 2-21,0-1 0,0-1 0,0 1 0,0-1-1,0 0 1,1-1 0,-1 1 0,1-1-1,0-1 1,1 1 0,0-1 0,-1 0-1,2 0 1,-1-1 0,1 1 0,0-1 0,0 0-1,-5-14 1,4 2 87,0-1 0,1 0 1,1 0-1,-1-25 0,3-9 2758,-5 110-2242,4-48-510,0 0 0,1 0 0,0 0 0,0 0 0,1-1 0,0 1 0,0 0 0,1 0 0,0 0 0,1 0 1,-1 0-1,2 0 0,4 11 0,-2-10-44,1 0 1,0-1 0,1 1 0,0-2-1,0 1 1,1-1 0,0 0-1,9 6 1,17 15-64,-33-28 50,-34 2-1,1 0-1,0 2 1,-48 13 0,-97 36 358,80-22-18,-37 11 248,-172 47 883,221-69-1030,-144 16 1,-14-21 17,200-14 57,1-3 1,-1-2-1,-70-14 1,108 16-422,0 0 0,1 0 0,-1 0 1,1-1-1,0 1 0,-1-1 0,1 0 0,1 0 1,-1-1-1,0 1 0,1-1 0,0 0 0,0 0 1,0 0-1,0 0 0,0 0 0,1-1 0,0 1 1,0-1-1,0 0 0,1 1 0,-1-1 1,0-9-1,0 6-79,1-1 1,0 1 0,0-1-1,1 1 1,0-1 0,0 1-1,1-1 1,0 1 0,1-1-1,0 1 1,0 0 0,0 0-1,7-12 1,-8 17-54,1 0 0,0-1-1,0 1 1,0 1 0,1-1 0,-1 0 0,1 0 0,-1 1 0,1-1 0,0 1-1,0 0 1,0 0 0,0 0 0,1 1 0,-1-1 0,0 1 0,1-1-1,-1 1 1,1 0 0,-1 0 0,1 1 0,0-1 0,-1 1 0,1 0-1,0 0 1,-1 0 0,1 0 0,-1 0 0,1 1 0,0 0 0,-1 0-1,5 2 1,0-1-270,0 2-1,0-1 1,-1 1-1,0 0 0,0 1 1,0 0-1,0 0 1,-1 0-1,0 1 0,0 0 1,0 0-1,-1 0 1,6 9-1,-6-5-875,1-1-1,1 1 1,0-1-1,0-1 1,1 0-1,0 0 1,1 0-1,0-1 1,0 0-1,0-1 1,1 1-1,0-2 1,0 0-1,13 5 1,10 3-2200,3-1 153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4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1 110 792,'13'-8'2926,"29"-20"7981,-41 27-10458,1-1 0,0 0-1,0 0 1,-1 0-1,1 0 1,-1 0 0,0 0-1,0 0 1,1 0 0,-1 0-1,0-1 1,-1 1 0,1 0-1,0-1 1,-1 1-1,1-1 1,-1-3 0,1-1-86,-1 6-669,0 0-1,0 1 1,0-1-1,0 0 1,1 1 0,-1-1-1,0 0 1,0 1-1,-1-1 1,1 1-1,0-1 1,0 0-1,0 1 1,0-1-1,0 0 1,-1 1 0,1-1-1,0 1 1,-1-1-1,1 0 1,0 1-1,-1-1 1,1 1-1,-1-1 1,1 1-1,-1-1 1,1 1 0,-1 0-1,1-1 1,-1 1-1,1 0 1,-1-1-1,1 1 1,-1 0-1,0 0 1,1-1 0,-1 1-1,0 0 1,1 0-1,-1 0 1,1 0-1,-1 0 1,0 0-1,1 0 1,-2 0-1,-9-2-2974,-1 0 31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5.1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1114 70 204,'-20'2'7298,"-11"7"-3103,-3 1-1768,-67 4-596,0-3 1,-103-4-1,-203-25-1527,375 16-223,4 0 152,0 0 0,1-2 1,-1 0-1,-31-11 1,58 15-212,1 0 1,-1 0-1,1 0 1,-1 0-1,1 0 1,-1 0-1,1 0 0,-1-1 1,1 1-1,-1 0 1,1 0-1,-1 0 1,1-1-1,-1 1 1,1 0-1,-1 0 0,1-1 1,-1 1-1,1 0 1,0-1-1,-1 1 1,1-1-1,0 1 0,-1 0 1,1-1-1,0 1 1,0-1-1,-1 1 1,1-1-1,0 1 1,0-1-1,0 1 0,0-1 1,-1 1-1,1-1 1,0 1-1,0-1 1,0 1-1,0-1 0,0 1 1,0-1-1,0 1 1,1-1-1,-1 0 1,26-16 349,39-3-193,-38 13-85,0 2 0,0 0 0,0 2 0,0 1 1,0 1-1,1 2 0,49 6 0,-76-7-124,0 0 1,1 0-1,-1 1 0,1-1 1,-1 0-1,1 1 0,-1-1 0,0 1 1,1-1-1,-1 1 0,0 0 1,1 0-1,-1 0 0,0-1 0,0 1 1,0 0-1,0 0 0,0 1 1,0-1-1,0 0 0,1 2 0,-2-1-107,1-1 0,-1 0-1,0 1 1,0-1-1,-1 0 1,1 0-1,0 1 1,0-1-1,-1 0 1,1 0-1,0 1 1,-1-1 0,1 0-1,-1 0 1,0 0-1,1 0 1,-1 0-1,0 0 1,-1 2-1,-5 4-1449,0 0-1,0 0 1,-1-1-1,-15 11 1,-38 20-5408,27-17 3530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5.6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1002 34 1808,'15'-16'7266,"-14"15"-6532,0-1 0,1 1 0,-1-1 0,0 1 0,1-1 0,0 1 0,-1 0 0,1 0 0,0 0 0,-1 0 0,1 0 0,3-1-1,-3 2-577,0 0-1,0 0 0,0 1 0,0-1 0,0 0 0,0 1 1,0 0-1,0-1 0,0 1 0,0 0 0,0 0 0,0 0 1,0 0-1,-1 1 0,1-1 0,2 3 0,23 19 210,-2 1 0,30 37-1,-16-18-294,-30-30-85,-12-7 96,-24-6 160,-5-2-228,-19 11-6,1 3 0,-97 36 0,-39 10 558,179-56-512,0-1 1,0 0-1,0-1 0,0 1 1,0-1-1,0-1 1,0 1-1,0-1 0,0 0 1,0-1-1,-11-3 0,16 4-22,0 0-1,0 0 0,0 0 1,0-1-1,0 1 0,1-1 0,-1 1 1,0-1-1,1 1 0,-1-1 0,1 0 1,-1 0-1,1 0 0,0 0 0,0 0 1,0 0-1,0 0 0,0 0 0,0 0 1,1-1-1,-1 1 0,1 0 0,-1 0 1,1-1-1,0 1 0,0 0 1,0-1-1,0 1 0,0 0 0,1-1 1,-1 1-1,1 0 0,-1 0 0,1-1 1,0 1-1,0 0 0,0 0 0,2-3 1,-2 3-30,-1 0 0,1 0 1,0 0-1,0 0 0,0 0 1,1 0-1,-1 0 1,0 0-1,1 1 0,-1-1 1,1 0-1,-1 1 0,1 0 1,0-1-1,0 1 0,0 0 1,0 0-1,0 0 0,0 0 1,0 0-1,0 0 1,0 0-1,0 1 0,0-1 1,1 1-1,-1 0 0,0-1 1,0 1-1,0 0 0,1 0 1,-1 1-1,0-1 1,0 0-1,1 1 0,-1-1 1,0 1-1,0 0 0,0 0 1,0 0-1,0 0 0,0 0 1,0 0-1,0 0 0,-1 1 1,1-1-1,2 3 1,0-1 4,0 0 1,-1 0 0,1 0-1,-1 1 1,0-1 0,0 1-1,0 0 1,0 0 0,-1 0-1,1 0 1,-1 0 0,0 1-1,-1-1 1,1 0 0,-1 1-1,0 0 1,0-1 0,0 1-1,0 0 1,-1-1 0,0 1-1,0 6 1,-2-8 15,1 0 0,-1 0 0,0 0 0,0 0-1,0 0 1,0 0 0,0-1 0,-1 1 0,1-1 0,-1 1 0,1-1 0,-1 0 0,0 0-1,0 0 1,0-1 0,0 1 0,-5 1 0,-64 22 189,57-20-186,-4 0-118,-249 85-759,138-33-2611,89-36-709,-39 28 0,69-41 2378,0 0 1,0 1 0,-11 13 0,1 3-1761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6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0 334 60,'14'28'10193,"8"-10"-3781,-17-15-5806,0-1 1,0 0-1,1 0 0,0 0 0,-1-1 0,1 0 0,0 0 0,8 1 0,9-3-661,0 0-1,0-1 0,37-8 1,-45 7 734,-3 0-656,1 1 1,-1-1-1,0-1 1,0-1-1,-1 1 1,1-2-1,-1 0 1,0 0-1,15-12 1,-21 14-123,-1 0 0,1 0 0,-1-1 0,0 0 0,-1 0 1,1 0-1,-1 0 0,0 0 0,0-1 0,0 0 0,-1 1 0,0-1 0,0 0 0,-1 0 0,1 0 0,-1 0 0,-1 0 1,1 0-1,-1-1 0,0 1 0,-1-6 0,-1-10-2244,-2 1 1,0 0 0,-1 0-1,-1 0 1,-14-33-1,4 19-1294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6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2157 7 56,'0'0'181,"0"-1"0,0 1-1,0 0 1,1-1 0,-1 1-1,0 0 1,0-1 0,0 1 0,1 0-1,-1 0 1,0-1 0,0 1 0,0 0-1,1 0 1,-1-1 0,0 1 0,1 0-1,-1 0 1,0 0 0,0 0 0,1-1-1,-1 1 1,0 0 0,1 0 0,-1 0-1,0 0 1,1 0 0,-1 0 0,0 0-1,1 0 1,-1 0 0,0 0 0,1 0-1,-1 0 1,0 0 0,1 0 0,-1 0-1,0 0 1,1 0 0,-1 1 0,0-1-1,1 0 1,-1 0 0,0 0 0,1 0-1,-1 1 1,-3 19 2980,-16 28-1232,3-27-1620,-1-1 1,-1-1 0,-33 28 0,32-30-231,1 0-1,1 0 1,0 2-1,-25 37 1,38-50-37,0 0 0,1 1 0,0 0 0,1 0 0,0-1 0,0 2 1,0-1-1,1 0 0,0 0 0,0 0 0,1 1 0,0-1 0,0 0 1,1 0-1,0 1 0,0-1 0,0 0 0,1 0 0,0 0 0,6 13 0,0-6 95,0 0 0,1 0 0,0-1-1,21 24 1,-17-22-17,0 0 0,15 27-1,-25-36-10,0 1 0,-1-1 0,0 1 0,0 0 0,0 0 0,-1 0 0,0 0 0,-1 0 0,1 0 0,-1 0 0,0 0 0,-1 0 0,0 0 0,0 0 0,-3 7 0,2-5 23,-1-1 0,0 1 0,0 0 0,-1-1 0,0 0 0,-1 0 0,0 0 0,0-1 0,-1 1 0,0-1 0,-8 7 0,13-13-116,0-1 0,-1 1 0,1-1 1,-1 1-1,1-1 0,0 0 0,-1 0 0,1 0 1,-1 0-1,1 0 0,-1 0 0,1 0 0,-1 0 0,1 0 1,-1-1-1,1 1 0,-1-1 0,1 1 0,0-1 1,-1 1-1,1-1 0,0 0 0,-1 0 0,-1-1 1,-38-28 262,30 22-44,8 6-178,0 0-1,0 1 1,-1-1 0,1 1 0,0 0 0,-1 0 0,1 0 0,-1 0 0,1 0 0,-1 1 0,1 0-1,-1-1 1,0 1 0,1 1 0,-1-1 0,1 0 0,-1 1 0,-3 1 0,-9 3 124,0 0 0,-27 14 0,8-3 316,-291 131 2014,-127 47-882,401-178-1302,0-2-1,-1-3 1,-1-2 0,1-2-1,-84-1 1,96-6-94,-1-3 0,0-1 0,0-3 0,1-1 0,0-1 0,1-3 0,-67-28 0,94 34-136,-1-1-1,1 0 1,0-1 0,1 0-1,-1-1 1,-19-20 0,28 25-71,0 0 1,1-1-1,-1 0 1,1 0 0,0 0-1,0 0 1,1-1-1,0 1 1,0-1 0,0 1-1,1-1 1,-1 0-1,1 0 1,1 1-1,-1-1 1,1 0 0,0 0-1,0 0 1,1 0-1,1-8 1,-2 12-320,0-1 0,1 1 1,-1-1-1,1 1 0,-1-1 0,1 1 0,0-1 1,0 1-1,0 0 0,0-1 0,0 1 0,1 0 1,-1 0-1,1 0 0,-1 0 0,1 0 0,0 0 0,0 0 1,0 1-1,0-1 0,0 0 0,0 1 0,0 0 1,1 0-1,-1-1 0,0 1 0,1 1 0,-1-1 1,1 0-1,-1 0 0,1 1 0,-1 0 0,1-1 1,-1 1-1,5 0 0,68-22-18085,-56 18 15150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10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1953 231 2012,'1'8'16427,"-6"-8"-14009,-37-3 519,-307-11-229,182 10-2023,-184-10 1799,-454-77 1,762 83-2333,0-3 1,1-1 0,-57-25 0,92 31-763,14 4-797,16 4-1245,-22-1 2306,-1-1 0,1 1 0,0-1 0,-1 0 0,1 0-1,-1 1 1,1-1 0,0 0 0,0 0 0,-1 0 0,1 1 0,0-1 0,-1 0 0,1 0 0,0 0 0,-1 0 0,1 0 0,0-1-1,0 1 1,-1 0 0,1 0 0,0 0 0,-1-1 0,1 1 0,0 0 0,-1 0 0,1-1 0,-1 1 0,1-1 0,0 1 0,-1-1-1,1 1 1,0-1 0,6-26-12039,-5 17 9107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7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70 1212,'57'-3'5166,"-24"2"-2440,0-2 0,-1 0 0,0-2 0,50-15 0,-73 15-2641,-8-4-6654,-10 0-1200,1 5 5723,-12-4-1399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7.5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3 1352,'6'-2'20153,"-25"1"-16720,1 2-4236,-129 29-1033,-1 8-6611,60-14 1420,36-12 3254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9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2152 368 1556,'1'1'433,"0"-1"-1,-1 0 1,1 0-1,0 0 1,0 1-1,0-1 1,-1 0 0,1 1-1,0-1 1,-1 0-1,1 1 1,0-1-1,-1 1 1,1-1-1,0 1 1,-1 0 0,1-1-1,-1 1 1,1 0-1,-1-1 1,1 1-1,-1 0 1,0-1-1,1 1 1,-1 0 0,0 0-1,1-1 1,-1 3-1,4 35 2778,-14 37-2807,10-71-392,-1 0-1,0 0 1,0 0 0,-1-1-1,1 1 1,-1 0 0,0-1-1,0 1 1,0-1 0,0 0 0,-1 0-1,1 0 1,-1 0 0,0 0-1,0 0 1,0-1 0,0 1-1,0-1 1,0 0 0,-1 0 0,1 0-1,-1 0 1,-7 2 0,-3-1 4,0-1 1,0 0-1,0-1 1,0 0 0,-20-2-1,-32 2-82,59 0 67,0 1 1,0 0 0,1 1-1,-1 0 1,1 0-1,-1 0 1,1 0 0,0 1-1,1 0 1,-1 1 0,-7 6-1,6-4 27,-2-1-1,1 0 1,-19 10 0,26-15-28,-1-1 0,0 1 1,1-1-1,-1 0 0,0 0 1,1 1-1,-1-1 0,0 0 1,1-1-1,-1 1 0,0 0 0,1 0 1,-1-1-1,-1 0 0,1 1-2,1-1 0,-1 1-1,1-1 1,-1 1-1,1 0 1,-1 0 0,1 0-1,-1 0 1,0 0-1,1 0 1,-1 0 0,1 0-1,-1 0 1,1 1-1,-1-1 1,1 1 0,-1-1-1,1 1 1,0 0-1,-1-1 1,1 1-1,0 0 1,-3 2 0,-4 3 6,-1-1 0,1 1 0,-1-2 0,0 1 1,-1-1-1,1-1 0,-1 0 0,1 0 0,-1-1 1,0 0-1,0 0 0,-17-1 0,17 0 24,0-1-1,0 0 0,1-1 1,-1 0-1,0 0 0,0-1 1,1 0-1,-1-1 1,1 0-1,0 0 0,0-1 1,0-1-1,-9-5 0,16 9-3,-1-1 0,2 0-1,-1 0 1,0 0-1,0 0 1,0 0-1,1 0 1,-1 0 0,1 0-1,0-1 1,0 1-1,0 0 1,0-1-1,0 1 1,0-1 0,1 1-1,-1-1 1,1 1-1,-1-1 1,1 0-1,0 1 1,0-1 0,1 0-1,-1 1 1,0-1-1,1 1 1,-1-1 0,1 1-1,0-1 1,0 1-1,0-1 1,0 1-1,0 0 1,1-1 0,-1 1-1,1 0 1,0 0-1,-1 0 1,5-3-1,-1-1-28,0 1 0,0 0 0,1 0 0,0 1 0,0-1 0,0 1 0,0 0-1,1 1 1,-1 0 0,1 0 0,0 0 0,0 1 0,11-3 0,-14 5 4,0-1 0,0 1 0,-1 0 0,1 0 0,0 1 0,0-1 0,0 1-1,-1 0 1,1-1 0,-1 2 0,1-1 0,0 0 0,-1 1 0,0 0 0,1 0 0,-1 0 0,0 0 0,0 0 0,0 0 0,4 5 0,-6-5 5,0 0-1,0 0 1,0 0 0,0 1-1,0-1 1,0 0-1,0 1 1,-1-1 0,1 1-1,-1-1 1,0 1 0,0-1-1,0 0 1,0 1-1,0-1 1,0 1 0,-1-1-1,1 1 1,-1-1 0,0 0-1,1 1 1,-1-1-1,0 0 1,0 1 0,-1-1-1,1 0 1,0 0 0,-1 0-1,1 0 1,-1-1 0,0 1-1,-2 2 1,-8 8 3,-2 0 1,0 0-1,0-2 1,0 0-1,-2 0 1,1-1 0,-21 8-1,-119 41 21,126-48-11,0-1 0,-1-2 0,0 0 0,0-2 1,0-2-1,0 0 0,-40-3 0,64-1 11,1 0 1,0 0 0,1-1 0,-1 0-1,0 0 1,0 0 0,1 0-1,-1-1 1,1 0 0,0 0 0,0 0-1,0 0 1,0-1 0,1 1-1,-1-1 1,1 0 0,0 0 0,0-1-1,0 1 1,1 0 0,0-1-1,-1 0 1,0-5 0,-6-14 124,2-1 0,0 0 0,-4-37 0,6 34-154,-53-320 545,24 116 3345,26 410-2905,33 463-943,-2-490-22,5 41-3,-25-158-7,-2 0 0,-1 1-1,-7 52 1,6-80-2,-1 1 1,1-1-1,-2 0 1,1 0-1,-1 0 1,0 0-1,0 0 0,-1-1 1,0 1-1,0-1 1,-1 0-1,1 0 0,-9 8 1,4-7 2,0 0-1,0 0 1,-1-1 0,0 0 0,0 0-1,0-1 1,-1-1 0,-12 4 0,-10 1 0,-1-2 0,0-2 0,-1 0 1,-66-2-1,67-3-4,0-2 0,0-1 0,0-2 1,1-1-1,-1-1 0,-45-18 0,66 21-8,1-2 0,0 1-1,0-1 1,0-1 0,1 0 0,0 0-1,0-1 1,1-1 0,0 0 0,1 0-1,0-1 1,0 0 0,1-1 0,0 0-1,1 0 1,0 0 0,1-1 0,0 0-1,-5-16 1,5 1-27,2 1 0,0 0 0,2-1 0,1 0 0,1 1 0,1-1 0,2 0 0,0 1 0,2 0 0,1-1 0,1 2 0,1-1 0,22-46 0,-26 64-74,0 0 0,1 0 0,0 0-1,0 0 1,1 1 0,0 0 0,0 0 0,1 0 0,0 1-1,0 0 1,0 0 0,1 1 0,0 0 0,12-6 0,-7 5-1507,1 1 1,-1 1 0,18-4 0,47-4-13043,-56 10 11456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9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0 216 4,'87'-16'8707,"1"-10"-6036,-66 19-2666,-1-2 0,0 0 0,-1-1-1,0-1 1,35-26 0,-47 30-486,0-1 0,0 0 0,11-15 0,0-14-5064,-17 29 3395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19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1068 1 448,'-8'4'8987,"-28"13"-4216,-221 125 2358,2 4-9595,-163 90-12061,325-185 11361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20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341 1 364,'-20'2'8544,"-3"3"-4822,-19 4-668,-62 4-2228,0 6-8538,78-14 3787,5-1 988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20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1244 299 928,'15'-4'6931,"-20"-6"-2211,-23-7-1652,-3 9-2447,-59-8 0,70 14-550,-1-1 0,1-1 0,-1-1 0,1-1 0,0 0 0,-36-18 0,54 23-52,1 0 0,0 1 0,0-1 0,-1 0 0,1 0 0,0 0 0,0 0 0,0 0 0,0-1 0,0 1 0,0 0 0,0 0 1,0-1-1,1 1 0,-1 0 0,0-1 0,1 1 0,-1-1 0,1 1 0,0-1 0,-1 1 0,1-1 0,0 1 0,0-1 0,0 1 0,0-3 0,1 0-4,0 1 0,0-1 1,0 0-1,1 0 1,-1 1-1,1-1 0,0 1 1,0 0-1,0-1 0,4-3 1,4-4-19,0 0 1,2 0 0,-1 1-1,20-14 1,-25 20 5,2-1 21,0-1 1,0 1-1,0 0 1,1 1-1,-1 0 1,1 0-1,0 1 1,18-4-1,-26 7 7,0 0 0,0 1 0,0-1 0,0 1 0,0-1 0,0 1 0,0 0 0,0-1 0,-1 1 0,1 0 0,0-1 0,0 1 0,-1 0 0,1 0 0,0 0 0,-1 0 0,1 0 0,-1 0 0,1 0 0,-1 0 0,0 0 0,1 0 0,-1 0 0,0 0 0,0 0 0,0 0 0,1 0 0,-1 0 0,0 0 0,-1 0 0,1 1 0,0-1 0,0 0 0,-1 2 0,-5 39 765,-3-16-607,0-1 1,-1 0 0,-2 0 0,0-1-1,-2 0 1,-1-1 0,0-1 0,-23 24 0,23-28-92,-2-1 0,0-1 1,0-1-1,-2 0 0,0-2 1,-1 0-1,0-1 0,0-1 1,-41 16-1,51-25-142,0 1 0,0-2 0,0 1-1,0-1 1,-1-1 0,1 1 0,0-2 0,0 0 0,0 0-1,0-1 1,0 0 0,0 0 0,0-1 0,0-1 0,1 1 0,-1-2-1,1 1 1,0-1 0,1-1 0,-1 0 0,1 0 0,0 0-1,1-1 1,-1 0 0,2-1 0,-1 0 0,1 0 0,0 0-1,-6-10 1,-5-17-178,-15-21 53,31 56 170,0 0 1,1-1-1,-1 1 1,0 0 0,0 0-1,1 0 1,-1 0-1,0 0 1,0 0-1,0 0 1,1 0-1,-1 1 1,0-1-1,0 0 1,1 0-1,-1 0 1,0 1-1,1-1 1,-1 1-1,0-1 1,1 0-1,-1 1 1,0-1-1,1 1 1,-1-1-1,1 1 1,-1 0-1,1-1 1,-1 1-1,1-1 1,0 1-1,-1 1 1,-25 31 17,18-22-2,-48 49 167,-121 101 1,126-118-403,18-16-479,-25 23-4676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20.9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0 152 2040,'19'-8'2536,"1"-4"-275,3 1-553,0 3-456,2 0-324,3-2-232,-1-1-188,3 1-192,-3 0-148,3 0-220,-3-1-244,3 3-260,0 0-276,-3-3-388,0 5-560,1 0-436,-3 2-233,-2 4-3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24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484 32 480,'-4'-3'1180,"0"0"0,-1 0-1,1 0 1,0 1 0,-1-1 0,0 1-1,1 0 1,-7-2 0,-44-3 5135,28 8-4922,0 2 1,-34 7-1,0 0-1699,-48 9 506,16-3-4467,91-16 3439,0 0 244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29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93 2148,'1'-17'7466,"-1"-21"1538,0 36-8648,0 0-1,0 0 1,0 0 0,-1 0-1,1 0 1,-1 1 0,1-1-1,-1 0 1,0 0 0,1 0-1,-1 1 1,0-1 0,0 1-1,-2-3 1,5 4-259,-1 1 0,1-1-1,0 0 1,-1 0 0,1 1 0,0-1 0,-1 0 0,1-1-1,0 1 1,-1 0 0,1 0 0,0-1 0,-1 1 0,1-1-1,2-1 1,0 1-109,-1 0 0,1 0 0,0 0 0,-1 0-1,1 1 1,0-1 0,-1 1 0,1 0 0,0 0-1,-1 1 1,1-1 0,0 1 0,3 0 0,-2 1 18,0-1 1,0 0 0,0 0-1,0 0 1,0-1 0,0 1 0,9-2-1,-6 1 16,-8 0-16,1 0-9,0 0 0,0 2 2,-1-2-3,2 1-62,1 0 26,-1 0 1,0 1-1,1-1 1,-1 0-1,0 1 0,0 0 1,0-1-1,0 1 0,0 0 1,0 0-1,0 0 1,-1 0-1,3 3 0,-3-3-490,2 4-1500,-24 8-16416,18-13 18903,-8 3-3629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11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19 836,'0'0'386,"0"-1"-1,0 1 1,0-1 0,-1 1-1,1-1 1,0 1 0,0-1 0,0 0-1,0 1 1,0-1 0,0 1-1,0-1 1,0 0 0,0 1-1,1-1 1,-1 1 0,0-1-1,0 1 1,0-1 0,1 0-1,-1 1 1,0-1 0,1 1-1,0-2 1544,0 1-1544,-1 1 1,1 0 0,-1-1 0,1 1-1,-1 0 1,1-1 0,-1 1-1,1 0 1,0 0 0,-1 0-1,2-1 1,-2 2-247,0-1 0,0 1 0,1 0 0,-1-1 0,0 1-1,0-1 1,0 1 0,0 0 0,0-1 0,0 1 0,1 0 0,-2-1 0,1 1 0,0 0 0,0-1 0,0 1 0,0 0 0,0-1-1,0 1 1,-1-1 0,1 1 0,0 0 0,-1-1 0,1 1 0,0-1 0,-1 1 0,1-1 0,-1 1 0,1-1 0,0 1 0,-1-1-1,1 0 1,-1 1 0,0-1 0,1 1 0,-1-1 0,0 1 0,-51 40 2045,-111 70 1,-15 10-626,125-78-1284,54-43-234,1-1 1,-1 1-1,0 0 1,0 0-1,0 0 1,0 0-1,0 0 1,0 0-1,0 0 1,1 0-1,-1 0 1,0 0-1,0 1 1,0-1-1,0 0 1,0 1-1,0-1 1,0 1-1,0-1 1,0 1-1,0 0 1,0-1-1,0 1 0,-1 0 1,1-1-1,0 1 1,0 0-1,-1 0 1,1 0-1,0 0 1,-1 0-1,1 0 1,0 2-1,3 2 45,-1 0 0,1 0 0,-1 1 0,0-1-1,4 13 1,15 46 804,3-2 0,58 106-1,-71-146-847,29 47-42,-26-44 0,0 0 0,16 42 0,-31-67-72,0 0 0,1 0 0,-1 0 1,0 0-1,0 0 0,0 1 0,0-1 0,0 0 0,0 0 0,0 0 1,0 0-1,1 0 0,-1 0 0,0 1 0,0-1 0,0 0 0,0 0 1,1 0-1,-1 0 0,0 0 0,0 0 0,0 0 0,0 0 0,1 0 0,-1 0 1,0 0-1,0 0 0,0 0 0,0 0 0,1 0 0,-1 0 0,0 0 1,0 0-1,0 0 0,0 0 0,1 0 0,-1 0 0,0 0 0,0 0 1,0 0-1,0-1 0,0 1 0,1 0 0,-1 0 0,0 0 0,0 0 1,0 0-1,0 0 0,0-1 0,0 1 0,0 0 0,1 0 0,10-14-8500,2-9-1979,-8 12 6782,0-3-41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2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12 375 236,'-2'-3'747,"1"0"0,-1-1 0,1 1 0,0 0 0,0 0 0,0-1 0,0 1 0,0 0 0,1-1 0,-1 1 0,1-1 1,0 1-1,0-1 0,0 1 0,2-7 0,16-58 4349,-5 25-2114,-7 17-2131,19-46 1,6-19 427,-25 78-900,-6 13-349,0 0 1,0 0 0,0 0 0,0 1 0,0-1 0,0 0 0,1 0 0,-1 0-1,0 0 1,0 0 0,0 0 0,0 0 0,0 0 0,0 0 0,0 0 0,1 0-1,-1 0 1,0 0 0,0 0 0,0 0 0,0 0 0,0 0 0,0 0 0,1 0-1,-1 0 1,0 0 0,0 0 0,0 0 0,0 0 0,0 0 0,0 0 0,0 0-1,1 0 1,-1 0 0,0 0 0,0 0 0,0 0 0,0 0 0,0-1 0,0 1-1,0 0 1,0 0 0,0 0 0,1 0 0,-1 0 0,0 0 0,0 0 0,0 0-1,0-1 1,0 1 0,0 0 0,0 0 0,0 0 0,0 0 0,2 5-28,1 0 0,0 0-1,0-1 1,0 1 0,1-1 0,0 1 0,6 5 0,-3-2-1,30 35 116,2-2 1,1-2-1,2-1 1,52 35-1,-22-24 82,169 121 245,-178-121-313,96 97 1,266 377 183,-354-429-307,545 642 41,-500-618-4,-34-37-1,118 152 0,-11 20 73,-182-244-166,3 5 159,-31-25-908,6 3-252,11 6 151,1 0 0,-1 0 0,1 0 0,-1 0 0,1-1-1,0 1 1,-6-6 0,9 6 308,-1 1 0,0-1-1,0 1 1,1-1 0,-1 0-1,1 1 1,0-1 0,-1 0 0,1 1-1,0-1 1,0 0 0,0 1 0,0-1-1,0 0 1,0 1 0,0-1 0,1 0-1,-1 1 1,1-1 0,-1 1 0,1-1-1,0 0 1,1-1 0,8-19-2958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3.8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171 41 1984,'12'-26'5484,"-4"12"3834,-6 39-5989,-6 34-3229,-3 0 1,-2-1 0,-3 0 0,-27 77 0,33-112-80,6-23-21,-10 33 34,-18 43 1,24-68-33,1 0 1,-1 0 0,0-1-1,-1 0 1,0 0-1,0 0 1,-1 0 0,0-1-1,0 0 1,0 0-1,-10 7 1,16-13-2,0 0-1,0 0 1,0 0-1,-1 0 1,1 1-1,0-1 1,0 0 0,0 0-1,0 0 1,0 0-1,-1 0 1,1 0 0,0 0-1,0 0 1,0 0-1,0 0 1,-1 0 0,1 0-1,0 0 1,0 0-1,0 0 1,0 0 0,-1 0-1,1 0 1,0 0-1,0 0 1,0 0 0,0 0-1,-1 0 1,1 0-1,0 0 1,0 0 0,0 0-1,0 0 1,-1 0-1,1 0 1,0-1 0,0 1-1,0 0 1,0 0-1,0 0 1,0 0 0,0 0-1,-1 0 1,1-1-1,0 1 1,0 0 0,0 0-1,0 0 1,0 0-1,0-1 1,0 1 0,0 0-1,0 0 1,0 0-1,0 0 1,0-1 0,0 1-1,2-17 48,11-17-8,54-101-109,-16 30-295,68-102 0,-114 199 352,0 0 0,1 1 0,0 0-1,0 1 1,10-9 0,-15 14 13,-1 1-1,1-1 1,0 1 0,-1-1 0,1 1-1,0-1 1,0 1 0,-1 0 0,1-1-1,0 1 1,0 0 0,0 0-1,0 0 1,-1-1 0,1 1 0,0 0-1,0 0 1,0 0 0,0 0 0,0 0-1,-1 1 1,1-1 0,0 0-1,0 0 1,1 1 0,-1 0 1,0 1 0,0-1 0,0 0 1,0 1-1,0-1 0,0 1 0,0 0 0,-1-1 1,1 1-1,0 0 0,-1-1 0,0 1 0,1 0 0,-1 0 1,0-1-1,0 1 0,0 3 0,0 28 29,-1-1-1,-2 1 1,-12 58-1,0-5-13,12-53-1,-10 47 48,9-72-69,2-14-5,4-17-4,17-22 1,45-91-37,-55 119 42,2 1 0,-1 0 0,2 0-1,0 1 1,23-21 0,-33 33 10,0 1 0,1 0 0,-1 0 0,1 0 0,-1 0 0,1 0 0,0 0 0,0 1 0,0-1 0,0 1 0,0 0 0,0 0 0,0 0-1,0 1 1,1-1 0,-1 1 0,0-1 0,0 1 0,1 0 0,-1 0 0,4 1 0,-4 1 21,-1-1-1,0 0 1,1 1-1,-1-1 1,0 1-1,0-1 0,0 1 1,0 0-1,-1 0 1,1 0-1,0 0 1,-1 1-1,1-1 1,-1 0-1,0 1 1,0-1-1,0 0 1,0 1-1,0-1 1,0 1-1,-1 0 1,1-1-1,-1 1 1,0 0-1,0-1 1,0 5-1,-1 13 246,0 0 0,-2 0 0,0 0-1,-1 0 1,-2-1 0,-12 35 0,-9 35 552,21-64-587,2-12-228,1 1 0,0 0 0,0 19 0,1-79-12836,5 20 5997,1 10 3560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4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155 301 1280,'0'2'655,"1"0"-1,-1-1 1,0 1 0,0 0-1,1 0 1,-1-1 0,1 1-1,-1 0 1,1 0 0,0-1-1,0 1 1,0-1 0,0 1-1,0-1 1,0 1-1,0-1 1,2 2 0,0 0-151,0-1 1,0 0-1,0 0 1,0 0-1,1 0 1,-1-1-1,0 0 1,5 2-1,1-1-272,-1 0-1,0-1 0,1 1 0,-1-2 1,1 1-1,15-3 0,-8 0-181,1-1-1,0-1 1,-1-1-1,0 0 1,0-2-1,0 1 1,-1-2-1,28-18 1,-33 19-35,0-1 1,0 0 0,-1-1 0,1 0-1,-2 0 1,0-1 0,0 0-1,-1-1 1,0 1 0,0-2 0,-2 1-1,7-16 1,-9 19 25,0-1 1,-1 0-1,0 1 0,0-1 0,-1 0 0,0 0 0,-1 0 1,-1-17-1,1 24-8,-1-1 1,1 1-1,-1-1 0,0 1 1,0-1-1,0 1 1,0-1-1,0 1 0,0 0 1,-1 0-1,1 0 1,-1 0-1,1 0 0,-1 0 1,0 0-1,0 0 1,0 1-1,0-1 0,0 0 1,0 1-1,-1 0 1,1 0-1,0 0 0,-1 0 1,1 0-1,-1 0 0,1 0 1,-1 1-1,1-1 1,-1 1-1,1 0 0,-1 0 1,0 0-1,-2 0 1,-9 1 42,0 1 1,0 0 0,0 1-1,1 1 1,-1 0 0,1 1-1,0 0 1,0 1 0,1 0-1,-21 15 1,4-2 71,1 3 1,2 0-1,-30 31 0,28-23 2,2 1 0,0 1 0,-32 56 0,49-73-51,0 1 0,2 0 0,-1 0 0,2 1 0,1 0 0,0 0 0,1 0 0,0 0 0,2 1 0,-2 31 0,5-42-36,-1 0-1,1 0 1,0-1-1,0 1 1,1 0-1,0 0 1,0-1 0,0 1-1,1-1 1,0 0-1,0 1 1,1-1-1,0-1 1,0 1-1,0-1 1,1 1-1,0-1 1,0 0-1,0-1 1,6 5 0,-2-4-29,0 0 1,0-1 0,0 0 0,1-1 0,-1 0 0,1 0 0,0-1-1,-1 0 1,1-1 0,0 0 0,0-1 0,0 1 0,13-3 0,13-2-373,50-11 0,-56 8-1098,-1-2-1,29-12 1,-36 11-774,1-1 1,-2-1-1,1-1 1,-2-1-1,0-1 0,0-1 1,31-33-1,-25 19-628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4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236 64 1908,'1'-6'1173,"1"0"545,-1 1 0,1-1 0,-1 1 0,2-1 0,-1 1 0,1 0 0,-1 0-1,8-10 1,-11 50 1844,2-20-3149,-56 495 4440,-29 320-3321,83-796-1821,1-25-130,1 0 0,-2 0 0,1 0 1,-1 0-1,-1 0 0,0-1 0,0 1 0,-5 11 1,7-19 165,-1 0 0,0 0 1,1 0-1,-1 0 0,0 0 0,0 0 1,0 0-1,0-1 0,0 1 1,0 0-1,0-1 0,0 1 1,0-1-1,0 1 0,0-1 1,0 1-1,0-1 0,0 0 1,-1 1-1,1-1 0,0 0 0,0 0 1,0 0-1,-1 0 0,1 0 1,0 0-1,0 0 0,0-1 1,0 1-1,-1 0 0,1-1 1,0 1-1,0-1 0,-2 0 0,-39-25-8272,34 20 6710,-13-8-1336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4.9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1 307 392,'0'-1'457,"0"-1"1,0 1-1,0-1 0,1 1 0,-1 0 1,0-1-1,1 1 0,-1 0 0,1-1 0,0 1 1,-1 0-1,1 0 0,0-1 0,0 1 1,0 0-1,0 0 0,1-1 0,26-14 4045,44 0-513,-49 12-2235,1-1-1234,0-1 0,-1-1 0,0-1 0,34-18 0,-46 20-962,0 0 0,-1-1 0,0-1 0,12-11 0,-15 13-682,-1-1 1,0-1 0,0 1 0,-1-1 0,0 0 0,6-13-1,16-39-7324,-19 36 5810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5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0 1528,'15'33'2801,"-1"1"-1,-2 0 1,-2 0-1,9 46 1,0-2 530,-8-29-2548,-2 0 1,-2 1-1,-3 1 0,-1-1 1,-3 0-1,-7 61 1,-63 296 778,70-404-1548,-26 92 218,17-69-137,1 1 1,2 0-1,1 0 0,-3 44 0,29-97 107,79-130-865,-83 133 430,1 1 0,1 0 0,1 2 0,32-26 0,-50 44 223,1 0 0,-1 0 0,1 0 0,0 0 0,-1 1 0,1-1-1,0 1 1,0 0 0,0 0 0,0 0 0,0 0 0,0 0 0,1 1-1,-1-1 1,0 1 0,0 0 0,0 0 0,1 0 0,-1 1 0,5 0 0,-3 1 9,-1 0 1,0 0 0,0 0 0,0 1-1,0-1 1,0 1 0,-1 0 0,1 0 0,-1 0-1,0 1 1,0-1 0,5 7 0,4 10 98,-1 1 0,0-1 0,-2 2 0,11 31 0,41 189 28,-49-191-1586,-2-34-4598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5.6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235 401 1956,'1'4'1192,"1"0"0,0 0 0,0 0 0,0-1 0,0 1 0,1 0 0,-1-1 0,1 0 0,0 1 0,0-1 0,5 3 0,-5-3-736,1-1-1,-1 0 1,1 0 0,0-1 0,-1 1-1,1-1 1,0 1 0,0-1 0,0 0-1,5 0 1,3-1-368,0 0 1,-1-1-1,1 0 0,-1 0 0,1-2 0,-1 1 1,19-8-1,-14 5-81,0-1 1,-1 0 0,1-1-1,-1-1 1,0-1 0,22-16-1,-32 20-17,0 1 0,-1-1 0,1 0-1,-1 0 1,0 0 0,-1 0 0,1-1 0,-1 0 0,0 0-1,0 0 1,-1 0 0,0 0 0,0 0 0,0-1 0,-1 1 0,0-1-1,0 1 1,0-1 0,-1 1 0,-1-8 0,0 2-50,0 0 1,-1-1 0,-1 1-1,0 0 1,0 1-1,-1-1 1,-1 1 0,0-1-1,0 1 1,-2 1 0,1-1-1,-1 1 1,0 0-1,-1 1 1,0-1 0,-18-14-1,19 19 80,0-1 0,-1 1-1,0 0 1,0 1-1,0 0 1,0 0 0,-1 1-1,0 0 1,0 0-1,1 1 1,-1 0 0,-1 0-1,1 1 1,0 1-1,0-1 1,0 2 0,0-1-1,-1 1 1,1 0 0,0 1-1,0 0 1,1 1-1,-10 3 1,-2 3 106,1 1-1,0 1 1,1 0 0,0 2 0,1 0 0,0 0-1,1 2 1,0 0 0,2 1 0,0 0-1,0 1 1,-15 28 0,20-32-239,1 1 0,1 0 0,0 1 0,1 0 0,1 0 0,0 0 0,1 0 0,1 1 0,0 0 0,1 0 0,1-1 0,0 1 0,1 0 0,1 0 0,1 0 0,0 0 0,7 25 0,-8-38-240,0-1-1,0 1 1,1 0 0,0 0-1,-1 0 1,1-1 0,0 1-1,0-1 1,0 1-1,1-1 1,-1 0 0,1 0-1,-1 0 1,1 0 0,0-1-1,-1 1 1,1-1-1,0 1 1,0-1 0,3 1-1,4 1-1244,-1-1 0,1 0 0,0-1-1,0 0 1,13-1 0,4 0-1461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6.0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212 859 2128,'0'9'2505,"-1"0"0,0-1 0,-1 1 0,-4 14-1,-20 43 3206,-53 81-5449,0-1 197,76-139-446,0 0 1,0 0 0,1 0 0,0 0-1,0 1 1,-1 12 0,3-19-4,0 0-1,0 0 1,0 0 0,0 0 0,1 0 0,-1 0-1,0 0 1,0 1 0,1-1 0,-1 0-1,0 0 1,1 0 0,-1 0 0,1 0 0,0 0-1,-1-1 1,1 1 0,0 0 0,-1 0-1,3 1 1,-2-1 3,1-1 1,-1 1-1,1-1 0,0 1 1,0-1-1,-1 1 0,1-1 1,0 0-1,0 0 0,0 0 1,-1 0-1,1 0 0,0 0 1,0-1-1,-1 1 0,1 0 1,2-2-1,14-5 22,1-1-1,-2 0 1,1-2-1,-2 0 1,1-1 0,19-17-1,-5 6 9,8-7-28,0-2 0,-3-1 0,0-2 0,-2-1 0,-2-2 0,-1-2 0,-2 0 0,-2-2 0,-2-1 0,-1-1 0,-3-1 0,-1 0 0,14-51 0,3-40 518,-5-2-1,24-264 0,-56 401-511,0 1-1,0-1 1,0 0 0,0 0-1,0 0 1,0 0 0,0 0-1,-1 0 1,1 0 0,0 0-1,0 0 1,0 1 0,0-1-1,0 0 1,0 0 0,0 0-1,-1 0 1,1 0 0,0 0-1,0 0 1,0 0 0,0 0-1,0 0 1,-1 0 0,1 0-1,0 0 1,0 0 0,0 0-1,0 0 1,0 0 0,0 0 0,-1 0-1,1 0 1,0 0 0,0 0-1,0 0 1,0 0 0,0 0-1,0-1 1,-1 1 0,1 0-1,0 0 1,0 0 0,0 0-1,0 0 1,0 0 0,0 0-1,0 0 1,0-1 0,-15 25 281,-15 34-121,16-19-91,2 0 1,1 1-1,2 0 1,2 1-1,-3 54 1,10 208-4782,7-242-763,9-2-3949,-10-40 5870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6.4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224 9 2216,'-36'-9'12578,"-1"14"-5394,29-3-6728,0 1 0,0 0 0,0 1 0,1 0 0,0 0 1,0 1-1,-11 8 0,10-6-776,0 0 0,1 1 0,0 0 1,0 0-1,0 0 0,1 1 1,1 0-1,-9 18 0,3 14 2157,11-38-1832,0 0 0,0 1-1,1-1 1,-1 0 0,1 0 0,-1 1-1,1-1 1,0 0 0,0 0-1,0 0 1,1 0 0,-1 0 0,1 0-1,0-1 1,-1 1 0,1 0-1,0-1 1,1 0 0,-1 1 0,0-1-1,1 0 1,-1 0 0,1 0-1,0 0 1,0-1 0,-1 1 0,1-1-1,4 2 1,10 4-4,2-1 0,-1-1 0,35 6 0,-3-1-2,-49-10 4,6 2-8,-1 0 0,1 1 0,0-1 1,-1 1-1,12 7 0,-16-9 23,-1 0 0,0 0-1,0 1 1,0-1 0,1 0 0,-1 0 0,0 1 0,-1-1-1,1 1 1,0-1 0,0 0 0,-1 1 0,1 0-1,-1-1 1,1 1 0,-1-1 0,1 1 0,-1 0-1,0-1 1,0 1 0,0 0 0,0-1 0,0 1 0,0 0-1,-1-1 1,1 1 0,0-1 0,-1 1 0,1 0-1,-2 1 1,-7 16 376,-2-1 1,0-1-1,0 1 0,-2-2 0,0 0 0,-1 0 0,-28 24 0,-1 2-312,19-25-1903,17-18-2407,11-15-1078,4 3-2359,-2 3 4089,3-6-159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6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3 136 2676,'-2'-8'20441,"25"0"-17510,276-3 536,144-40-2679,-408 44-775,31-2-173,-132-21-22786,57 25 20010,2-2 186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20.9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266 541 336,'1'0'128,"-1"0"0,0-1 0,0 1 0,1 0 0,-1-1 0,0 1 1,0 0-1,1 0 0,-1-1 0,0 1 0,1 0 0,-1 0 0,1-1 0,-1 1 0,0 0 0,1 0 0,-1 0 0,1 0 0,-1 0 0,0 0 0,1 0 1,-1 0-1,1 0 0,-1 0 0,0 0 0,1 0 0,-1 0 0,1 0 0,-1 0 0,0 0 0,1 0 0,-1 0 0,1 1 0,-1-1 0,0 0 1,1 0-1,-1 1 0,0-1 0,1 0 0,-1 0 0,0 1 0,1-1 0,-1 1 0,3-15 6414,-3 12-6040,0 1 0,0-1 0,0 1 0,0 0 0,0-1 0,1 1 0,-1-1 0,1 1 0,-1-1-1,1 1 1,0 0 0,-1-1 0,1 1 0,0 0 0,0 0 0,1-2 0,-1 2-357,0 0 0,0 0 1,0 1-1,1-1 0,-1 0 0,0 0 1,0 1-1,1-1 0,-1 1 0,1-1 1,-1 1-1,0 0 0,1-1 0,2 1 1,-2 0-159,0 0 1,-1 0-1,1 0 1,0 1-1,0-1 1,-1 1-1,1-1 1,0 1-1,0 0 1,-1-1-1,1 1 1,-1 0-1,1 0 1,-1 0-1,1 0 1,-1 1-1,1-1 1,-1 0-1,0 1 1,0-1-1,0 0 1,0 1-1,0-1 1,0 1 0,0 0-1,0-1 1,-1 1-1,1 0 1,0 3-1,0-3 11,-1 0-1,0 0 1,0 0-1,0 0 1,0 0-1,-1 0 1,1 0-1,0 0 1,-1 0-1,0 0 1,1 0 0,-1 0-1,0 0 1,0 0-1,0 0 1,0-1-1,0 1 1,0 0-1,-1-1 1,1 1-1,-1-1 1,1 1-1,-1-1 1,-2 2-1,-51 32 22,36-24-41,8-5-20,0 0 0,0-1 1,-1 0-1,0-1 0,0-1 1,0 1-1,0-2 0,-16 2 1,21-3 34,0 0 0,1-1 0,-1 0 0,0 0 0,0-1 0,0 0 0,0 0 0,1-1 0,-1 1 0,0-1 1,1-1-1,0 1 0,-1-1 0,1 0 0,0-1 0,-9-7 0,13 9 17,0-1 0,0 1-1,0-1 1,0 0 0,1 0-1,-1 0 1,1 0 0,0 0 0,0 0-1,0 0 1,0 0 0,1-1-1,-1 1 1,1 0 0,0-1 0,0 1-1,1-5 1,9-62 376,-7 53-265,18-103 333,36-166 584,-54 273-745,0 0 1,-1 0 0,1-22-1,-40 67-4316,34-30 2385,-5 5 349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7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 2 2024,'3'-1'2145,"-3"0"-1608,1 1-1,0 0 0,11 3 10191,-11-2-10191,10 21 6278,-2 44-5109,-5-35 77,-1-16-1516,3 13 66,-1 0-1,-2 0 1,1 49 0,-4-69-360,-1-1 0,1 0 0,-2 1 1,1-1-1,-1 0 0,0 0 1,0 0-1,-1 0 0,0-1 1,0 1-1,0-1 0,-1 0 0,0 1 1,-1-2-1,1 1 0,-1 0 1,0-1-1,0 0 0,-11 8 1,4-5-209,-2 3-1900,-2-2-1,-24 14 0,35-21 231,-1 0-1,1 0 1,0-1-1,-1 1 1,0-1 0,1 0-1,-9 0 1,4-3-2058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9.0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55 56,'12'-24'12370,"3"7"-4461,-12 16-7365,-1-1 0,0 1 0,1-1 0,-1 1 0,1 0 0,0 0-1,-1 0 1,1 0 0,0 0 0,-1 1 0,1-1 0,5 1 0,-2 0-433,1 1 1,-1 0-1,0 0 1,1 1-1,-1 0 1,0 0-1,0 0 1,0 1 0,0-1-1,0 2 1,-1-1-1,1 1 1,4 4-1,147 127 1044,6 5-818,-81-77-294,-82-63-38,-23-26 5,12 18-12,6 4 0,0 0 0,0 0 0,0 0 0,-1 1 0,1 0 0,-1 0 0,0 1 0,0-1 0,0 1 0,0 0 0,0 1 1,0 0-1,-1 0 0,1 0 0,0 0 0,-1 1 0,1 0 0,-8 2 0,-7 2 4,1 1-1,0 1 1,0 1-1,0 0 1,1 2-1,0 0 0,1 1 1,0 1-1,-20 17 1,-15 15 7,-70 75-1,52-47-63,60-60-291,-1 0-1,-1-1 1,0-1 0,0 0-1,-1-1 1,-20 9 0,26-14-638,-1 0-1,0 0 1,0-1-1,0 0 1,-10 1-1,12-3-767,0 0 0,1 0 0,-1 0 0,0-1-1,0 0 1,0 0 0,-9-4 0,0 0-2044,0-3 169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9.3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11 600,'10'-11'15974,"-22"17"-9726,-20 16-3686,8-3-1556,-19 17-281,-91 57-1,114-82-1214,-96 50-1762,55-38-3522,-2-12-7089,51-10 9311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39.9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1419 16 188,'5'-16'18771,"-16"37"-14324,-6 3-4928,-1-8 525,-1-1 0,-1 0 0,0-2 0,-1 0-1,-1-1 1,0-1 0,0-2 0,-1 0 0,-43 11 0,63-19-56,-1 0 0,1-1 0,-1 1 0,0-1-1,1 1 1,-1-1 0,1-1 0,-1 1 0,0 0 0,1-1 0,-1 0-1,1 1 1,-1-2 0,1 1 0,-1 0 0,1-1 0,0 1 0,0-1-1,0 0 1,0 0 0,0 0 0,0 0 0,0-1 0,1 1-1,-1-1 1,1 0 0,0 0 0,-1 0 0,1 0 0,1 0 0,-4-6-1,4 8 19,0 1-1,-1 0 0,1-1 0,0 1 0,0 0 0,0 0 0,0 0 0,-1 0 0,1 0 1,0 0-1,0 0 0,0 0 0,0 1 0,-1-1 0,1 0 0,0 1 0,0-1 0,0 1 1,0-1-1,0 1 0,0-1 0,-1 2 0,-29 15 19,30-16-20,-98 51 52,91-48-35,-1-1 0,0 0 0,1 0-1,-1 0 1,0-1 0,0-1 0,-1 0 0,1 0 0,-18-1-1,26 0 19,-1 0-1,1 0 0,0 0 0,-1 0 0,1 0 1,0 0-1,-1-1 0,1 1 0,0-1 0,-1 1 1,1-1-1,0 1 0,0-1 0,-1 0 0,1 1 1,0-1-1,0 0 0,0 0 0,0 0 0,0 0 1,0 0-1,0 0 0,0 0 0,1 0 0,-1 0 1,0-1-1,1 1 0,-1 0 0,1 0 0,-1-1 1,1 1-1,-1 0 0,1-3 0,1 5-18,1 0 0,0 0 0,-1 1 0,1-1 1,-1 0-1,0 1 0,1-1 0,-1 1 0,0-1 0,0 1 0,0-1 0,1 4 0,4 18 26,0 0-1,-2 0 1,-1 0 0,-1 0-1,0 1 1,-2-1 0,-1 1-1,-1-1 1,-7 35 0,6-46-22,0 0 0,-1-1 1,0 0-1,-1 0 0,0 0 1,-1 0-1,0-1 0,-1 1 1,0-2-1,-1 1 0,0-1 1,0 0-1,-1-1 0,0 0 1,0 0-1,-1-1 0,0 0 1,0-1-1,-23 11 0,2-5-22,-1-1-1,0-1 1,0-1-1,-1-2 1,-66 5-1,76-11-4,0 0-1,-1-2 1,1-1-1,0-1 1,0-1-1,0-1 1,0-1-1,1 0 1,-30-15-1,45 18 10,1-1 0,0 0 1,1 0-1,-1 0 0,1-1 0,-1 1 0,2-2 0,-1 1 0,0 0 0,1-1 0,0 0 0,0 0 0,1 0 0,0 0 0,0-1 0,0 1 0,1-1 0,0 0 0,0 0 0,1 0 0,0 0 0,0 0 1,0 0-1,1 0 0,1-9 0,1-18-2,1 0 0,2 0 0,19-63 0,-18 75-15,2-9 17,1 0-1,15-30 1,-18 48-61,0 1-1,1 0 1,0 0-1,1 1 1,1 0-1,-1 1 1,16-14-1,-22 22-1220,15-15 1470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0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1009 197 492,'16'-34'8533,"10"4"-4541,38-24-2306,-36 32-883,-20 15-785,0 1 0,-1 1 0,2-1 1,-1 2-1,1-1 0,0 1 0,0 0 0,0 1 0,0 0 0,0 0 0,1 1 0,13-2 1,-15 4-26,-1 0 0,0 0 1,1 1-1,-1 0 0,1 1 1,-1-1-1,0 1 0,0 1 0,0-1 1,0 1-1,-1 0 0,1 1 1,-1 0-1,1 0 0,-1 0 1,9 10-1,79 51-2542,-96-62 2471,0-1 0,0 0-1,0 0 1,0-1 0,-1 1 0,1 0-1,0-1 1,-1 1 0,0-1 0,1 0-1,-5 2 1,-1 0 2,-63 31-26,-120 40 1,66-29 104,-19 10 182,-207 52 1,346-106-186,1 0-1,-1-1 1,1 1 0,-1-1-1,1 0 1,-1 0-1,1 0 1,-1-1 0,1 1-1,-6-3 1,9 3-1,0 0 0,1 0 1,-1-1-1,0 1 0,0-1 1,1 1-1,-1-1 0,0 1 1,1-1-1,-1 1 0,1-1 0,-1 1 1,1-1-1,-1 0 0,1 1 1,-1-1-1,1 0 0,-1 0 1,1 1-1,0-1 0,-1 0 0,1-1 1,0 0 0,0 0 0,0 0 1,0 1-1,1-1 1,-1 0-1,0 0 0,1 0 1,0 1-1,-1-1 1,1 0-1,0 1 0,0-1 1,0 0-1,2-1 0,3-7 4,0 0-1,1 1 0,0 0 1,1 0-1,0 1 0,0 0 1,1 0-1,0 1 0,11-8 1,-19 15-4,-1 0 0,0 0 0,0 0 0,0 0 0,1-1 1,-1 1-1,0 0 0,0 0 0,1 0 0,-1 0 0,0 0 0,1 0 0,-1 0 0,0 0 1,0 0-1,1 0 0,-1 0 0,0 0 0,0 0 0,1 0 0,-1 0 0,0 0 1,1 0-1,-1 0 0,0 0 0,0 0 0,1 0 0,-1 0 0,0 0 0,0 1 1,1-1-1,-1 0 0,0 0 0,0 0 0,0 0 0,1 1 0,-1-1 0,0 0 0,0 0 1,0 1-1,0-1 0,1 0 0,-1 0 0,0 1 0,1 17 9,-8 17 18,-3-11 268,-1-1 0,-1 0-1,-1-1 1,0 0 0,-2-1-1,0-1 1,-2 0 0,0-1-1,-1-1 1,-1 0 0,-21 14-1,-4 0 20,-1-2-1,-2-2 1,-1-2-1,-59 23 0,46-27-3493,21-13-3417,37-9 3488,-5-4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0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 2068,'7'-8'3256,"2"0"133,-4 2-505,1 2-640,-1-3-532,0 3-459,1 0-389,-1 2-332,0 0-252,-1 0-280,1 0-360,-3 0-440,0 0-429,1 0-439,-10 0-3604,-5 4-1073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1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469 42 1716,'-2'-24'8092,"1"6"2696,-6 34-6968,1 21-3094,1 0-1,2-1 1,2 75-1,0 13 90,-1-81-634,-2-1 1,-2-1-1,-13 50 0,15-76-424,-2 0-1,0 0 0,0-1 1,-1 0-1,-1 0 0,0 0 0,-1-1 1,-1-1-1,0 1 0,0-2 0,-24 21 1,16-18-1155,0-1 0,-2 0 0,1-2 0,-29 12 0,10-7-4958,-61 15 0,65-22 2960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1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888 14 2116,'0'0'418,"1"-1"0,-1 0-1,0 0 1,1 1 0,-1-1-1,0 0 1,1 0 0,-1 1-1,1-1 1,-1 1 0,1-1-1,-1 0 1,1 1 0,0-1-1,-1 1 1,1-1 0,0 1-1,-1 0 1,1-1 0,0 1 0,0 0-1,-1-1 1,1 1 0,0 0-1,0 0 1,0 0 0,-1 0-1,1 0 1,0 0 0,0 0-1,0 0 1,-1 0 0,1 0-1,1 0 1,0 2 21,1-1 0,-1 0 1,0 1-1,0 0 0,-1-1 0,1 1 0,0 0 0,-1 0 0,1 0 1,-1 0-1,2 3 0,4 6 243,-1 1 1,-1-1 0,7 19 0,-3 0-59,-1 2 0,-2-1 1,-1 1-1,-1 0 0,-2 0 0,-2 42 1,-1-59-559,-1 0 1,-1 0 0,0 0-1,-1-1 1,0 1 0,-1-1-1,-1 0 1,-1 0 0,0 0-1,0-1 1,-1 0-1,-1-1 1,0 0 0,-1 0-1,-16 15 1,-1-4-44,-1-2 0,0 0 0,-1-2 0,-2-1 0,1-2 0,-2-1 1,0-1-1,-1-2 0,-60 15 0,62-20-40,0-2 1,0 0-1,-1-2 1,0-2-1,0-1 1,1-1-1,-1-2 1,0-1-1,1-1 1,-59-19-1,83 22-7,0 0-1,1-1 1,-1 0-1,1 0 1,0 0-1,0-1 0,0 0 1,1 0-1,-1 0 1,1-1-1,0 0 0,0 0 1,0 0-1,1-1 1,0 1-1,0-1 1,1 0-1,-1 0 0,1-1 1,0 1-1,1-1 1,0 1-1,0-1 0,0 0 1,1 0-1,0 0 1,0 0-1,1 0 1,0 0-1,0 0 0,0 0 1,1 0-1,0 0 1,1 0-1,-1 1 0,1-1 1,1 0-1,5-11 1,1-1-14,1 1 0,1 0 0,0 1 0,2 0 0,0 1 0,1 0 0,0 1 0,1 1 0,1 0 0,0 1 1,1 1-1,0 0 0,1 1 0,0 1 0,1 1 0,38-13 0,-52 20 47,-1 1 0,0 0 1,1 0-1,0 0 0,-1 1 0,1 0 1,-1-1-1,1 1 0,0 1 1,-1-1-1,1 1 0,-1 0 0,1 0 1,-1 0-1,1 1 0,4 2 0,-6-3 24,-1 1-1,1 0 1,-1 0-1,1 1 1,-1-1-1,0 0 1,0 1 0,0-1-1,0 1 1,0 0-1,-1 0 1,1 0-1,-1 0 1,1 0-1,-1 0 1,0 0-1,-1 0 1,1 0-1,0 0 1,-1 0-1,0 1 1,0-1-1,0 5 1,-1 13 101,-1 0 1,-6 24-1,-4 34-2591,16-31-3950,-4-46 5691,1 0-1,0-1 0,-1 1 1,1 0-1,0-1 1,0 1-1,0-1 0,0 1 1,0-1-1,1 0 0,-1 0 1,0 1-1,0-1 1,1 0-1,-1 0 0,1 0 1,-1 0-1,3 0 0,12 5-2186,8 1-1153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1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 1976,'23'-1'11460,"4"-1"-3552,31-4-194,-11 1-8834,0 1-1,87 5 0,-124 1-315,24 1-2305,-22-4-1047,-1-2-3648,7-2 4417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5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875 217 1088,'37'-53'10227,"1"7"-4275,-25 33-5284,0 0 0,1 1 0,1 0 0,26-16 0,28-11 1400,-93 39 1956,-21 6-3655,32-1-317,1 1-1,0 0 0,0 0 0,0 1 0,0 0 0,1 1 0,-19 18 0,25-21-55,-1 0 0,1 0 1,0 1-1,1 0 0,-1 0 1,1 0-1,0 1 0,1-1 1,0 1-1,0 0 0,0 0 1,1 0-1,0 0 1,0 0-1,0 0 0,1 8 1,0-13-5,1 0 1,1 0 0,-1 0 0,0 0-1,0 0 1,1 0 0,-1 0 0,1 0-1,0 0 1,0 0 0,-1-1 0,1 1 0,0 0-1,0-1 1,1 1 0,-1 0 0,0-1-1,0 1 1,1-1 0,-1 0 0,1 1 0,0-1-1,-1 0 1,1 0 0,0 0 0,2 1-1,4 1-32,1 0 0,1-1 0,-1 0 0,16 2 0,-20-4 17,0 0 0,-1 1 1,1-1-1,0 1 1,-1 0-1,1 0 1,0 0-1,-1 1 1,1 0-1,-1 0 0,0 0 1,0 0-1,0 1 1,0 0-1,0-1 1,4 5-1,-7-4 13,0 0-1,0 0 1,0 0 0,-1 0-1,1 0 1,-1 0-1,0 0 1,0 0 0,0 0-1,0 0 1,0 0-1,0 0 1,-1 0 0,0 0-1,0 0 1,0 0-1,0 0 1,0 0 0,0 0-1,-1-1 1,-2 5-1,-1 3 6,-1-1-1,-1 0 1,0 0-1,-12 12 0,0-4 11,-1-1-1,0-1 1,-1-1-1,-1-1 1,0-1-1,-1-1 1,0 0-1,0-2 1,-1-1-1,-1-1 0,1-1 1,-39 5-1,57-10-13,0-1-1,0 1 0,0-1 1,0 0-1,0-1 0,-1 1 1,1-1-1,0-1 0,0 1 0,1-1 1,-1 0-1,0 0 0,0-1 1,1 1-1,-1-1 0,-5-4 1,8 3-10,0 1 1,0 0-1,0-1 1,0 0-1,1 0 1,-1 1-1,1-2 1,0 1-1,0 0 1,1 0 0,-1-1-1,1 1 1,0 0-1,0-1 1,0 0-1,1 1 1,-1-1-1,1 1 1,0-1-1,1 0 1,-1 1 0,2-5-1,7-32-65,2-2 42,-11 33 32,-7 14 5,-12 18 18,0-1 0,-2-1-1,-1 0 1,0-2 0,-46 28 0,-137 66-424,109-63-946,43-23-2138,42-21-2386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21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74 1316,'22'-15'6996,"23"-18"6636,-23 7-7446,-74 39-29356,33-11 19954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5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54 988,'0'-2'1295,"1"0"0,0 0 0,0 0 0,-1 0 0,1 0 0,0 0 0,1 0 0,-1 0 0,0 0 0,0 1 0,1-1 0,-1 1-1,4-3 1,4 0 1802,5 3-3524,-14 1 292,-25-18-9713,1 16 3390,9 4 3200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5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40 1708,'1'-12'7702,"-2"-7"6441,-2 13-12953,-5 4-7443,-11 8-4357,15-4 9052,-10 4-1852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6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214 287 536,'81'-111'13625,"11"-16"-5035,-62 79-5026,-46 128-1046,-141 282-1115,147-343-2317,-1-1-1,0 0 1,-1 0-1,-1-1 1,-21 21 0,15-20-2644,-1-1 0,0 0 0,-1-2 0,-24 14 1,18-14-296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6.5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908 261 916,'-1'-5'1371,"0"1"-1,1-1 1,-1 0-1,1 0 1,1 0-1,-1 0 1,0 0-1,1 0 1,0 1-1,2-7 1,0 3-454,1 0 1,-1 0-1,1 1 1,0-1 0,8-9-1,6-4-909,0 1 0,37-31 0,-36 34 636,-14 13-642,1 0-1,-1 0 0,0 0 1,1 0-1,0 1 0,0 0 1,0 0-1,12-3 0,-16 6-1,-1-1-1,0 1 0,0 0 0,0 0 0,0 0 0,0 0 0,1 0 0,-1 0 1,0 0-1,0 0 0,0 0 0,0 1 0,0-1 0,0 1 0,0-1 0,0 0 1,0 1-1,0 0 0,0-1 0,0 1 0,0 0 0,1 0 0,0 1-1,-1 0 0,0 0 0,0 0 0,-1 0 0,1 0 0,0 1 0,-1-1 0,1 0 0,-1 0 0,0 0-1,1 1 1,-1-1 0,0 0 0,0 0 0,-1 1 0,0 2 0,0 3 2,-1 1 1,0-1-1,0 1 0,-1-1 0,0 0 1,-1 0-1,0 0 0,0-1 1,-1 1-1,0-1 0,0 0 1,0 0-1,-1-1 0,0 0 0,0 0 1,-1 0-1,0-1 0,0 1 1,0-2-1,-13 8 0,-15 5-8,-1-2-1,0-1 1,-53 13 0,40-13 27,42-11-16,-112 29 71,107-30-77,0 0-1,0 0 1,0-1 0,0-1 0,0 0 0,0 0-1,0-1 1,-12-3 0,23 3-2,0 1 1,-1 0-1,1-1 1,0 1-1,-1-1 1,1 1-1,0-1 0,0 0 1,0 1-1,-1-1 1,1 0-1,0 0 0,0 0 1,0 0-1,0 0 1,1 0-1,-1 0 0,0 0 1,0 0-1,1 0 1,-1-1-1,0 1 1,1 0-1,-1 0 0,1-1 1,-1-1-1,1 0-5,0 0-1,0-1 1,0 1 0,1 0-1,-1-1 1,1 1-1,0 0 1,0 0-1,0 0 1,2-6 0,6-7-73,0-1 0,1 2 1,13-17-1,-18 25 11,-2 3 5,0 0 1,1-1 0,-1 1-1,1 0 1,0 0 0,0 1-1,0-1 1,1 1 0,-1 0 0,8-4-1,-12 11 33,-1-1-1,1 0 0,-1 1 1,0-1-1,0 0 1,0 0-1,-1 0 0,1 0 1,-1 0-1,-1 4 1,-16 21 119,-1-1 0,-1 0 0,-2-2 0,0 0 0,-46 36 0,3-10 236,-84 48-1,143-95-357,-18 12-1264,-48 21 0,20-22-4040,46-14 3642,0 0 0,0-1-1,0 0 1,1 0 0,-15-2-1,5-2-1434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6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4 648,'48'-4'11718,"-48"4"-11586,-25 15-9383,11-7 6868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7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384 19 2268,'1'-1'562,"-1"-1"1,1 1-1,0 0 0,0 0 1,-1 0-1,1 0 0,0 0 0,0 0 1,0 0-1,0 0 0,0 0 1,1 0-1,-1 1 0,0-1 0,0 0 1,0 1-1,1-1 0,-1 1 1,0-1-1,1 1 0,2-1 0,-2 1-117,0 1-1,0-1 0,0 0 0,0 1 0,0-1 0,0 1 0,0-1 0,0 1 0,0 0 0,0 0 1,0 0-1,3 2 0,-1 0-232,0 0 0,0 0 1,-1 1-1,1-1 0,-1 1 1,0-1-1,0 1 0,-1 0 1,1 0-1,-1 0 0,4 9 0,-4-7-152,-1 0 0,0-1 0,-1 1 0,1 0-1,-1 0 1,-1 0 0,1 0 0,-1 0-1,0 0 1,0 0 0,0-1 0,-1 1-1,0 0 1,0-1 0,0 1 0,-1-1-1,0 0 1,0 0 0,0 0 0,-1 0 0,0-1-1,0 1 1,0-1 0,0 0 0,0 0-1,-1 0 1,0-1 0,-6 4 0,-15 9-516,0-2 0,-1 0-1,-1-2 1,-34 10 0,54-19 147,-90 24-4897,-3-10-4940,89-15 8561,-15 2-1605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7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 22 2632,'8'-4'1988,"0"1"0,0 0-1,1 0 1,-1 0 0,1 1 0,10-1-1,-16 3-1610,-1 0 0,0 0 0,0 0 0,0 0 1,0 0-1,0 1 0,0-1 0,0 1 0,-1 0 0,1-1 0,0 1 0,0 0 0,2 2 0,-2-1-237,0-1 0,0 1-1,0 0 1,-1 0 0,1 0 0,-1 0 0,1 0 0,-1 0 0,0 1-1,0-1 1,0 0 0,0 1 0,0 3 0,1 0-26,0 1 0,-1 0 0,0 0 0,-1 0 0,0 0 0,0-1 0,0 1 0,-1 0-1,0 0 1,0 0 0,-1 0 0,1-1 0,-5 9 0,1-4-432,0 0 0,-1-1-1,0 0 1,-1 0 0,0 0-1,-1-1 1,-9 9 0,-2 0-1936,-1 0 1,-30 19-1,-38 18-8792,56-37 7597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7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1069 41 364,'1'-4'1380,"1"0"-1,-1 0 1,1 0 0,0 1 0,0-1-1,1 0 1,4-5 0,-7 9-1169,1-1 1,-1 1 0,0 0-1,0-1 1,1 1 0,-1 0-1,0 0 1,1-1-1,-1 1 1,1 0 0,-1 0-1,0 0 1,1-1 0,-1 1-1,0 0 1,1 0-1,-1 0 1,1 0 0,-1 0-1,1 0 1,-1 0 0,0 0-1,1 0 1,-1 0-1,1 0 1,-1 0 0,0 0-1,1 0 1,-1 1 0,1-1-1,8 21 2672,-5 6-1538,-1 0 0,0 35 0,-16 118 522,5-91-1031,3-28-538,-2-1 0,-3 1 1,-3-2-1,-2 0 0,-29 72 0,31-100-283,-2 0 0,0-1 0,-3-1 0,0 0 0,-1-1 0,-2-2 0,-1 0 0,-1-1 0,-1-1-1,-1-1 1,-29 20 0,19-19-3,-1-2-1,0-1 0,-2-2 0,0-1 1,-1-3-1,-42 12 0,64-22-9,0-1 1,-1 0-1,1-1 0,-1-1 0,1-1 0,-1 0 0,1-2 0,-1 0 1,1 0-1,-1-2 0,1 0 0,0-1 0,0-1 0,0-1 0,1 0 1,-31-17-1,39 18-14,-1-1 0,2 0 1,-1 0-1,1-1 0,0 0 1,0 0-1,1-1 0,0 0 1,0 0-1,1 0 0,0-1 0,1 1 1,-6-14-1,6 8-138,1 0-1,0 0 1,0 0 0,1 0 0,1-1-1,0 1 1,2 0 0,1-21-1,4 1-679,1 2-1,1-1 0,2 1 0,1 0 0,2 1 1,1 1-1,21-35 0,-14 30-809,1 2 0,1 1 0,2 1 0,37-36-1,-49 54 1252,1 0 0,1 1-1,0 1 1,0 1-1,1 0 1,0 1-1,0 1 1,1 0-1,1 1 1,-1 1 0,28-6-1,-41 11 562,1 1 0,-1-1 1,1 1-1,-1 0 0,1 0 0,0 0 0,-1 1 1,1-1-1,-1 1 0,1 0 0,-1 1 0,0-1 1,1 1-1,-1 0 0,0 0 0,0 0 0,0 0 0,4 4 1,-6-4 163,0 0 0,1 1 1,-1 0-1,0-1 0,0 1 0,-1 0 1,1 0-1,0 0 0,-1 0 1,0 0-1,0 1 0,0-1 1,0 0-1,0 0 0,-1 1 0,1-1 1,-1 0-1,0 1 0,0-1 1,0 1-1,-1-1 0,1 0 1,-1 1-1,-1 4 0,-14 35 1705,11-31-2350,0 0 1,1 1 0,1-1-1,-4 18 1,7-27-213,0 0 0,0 0 0,0 1 0,0-1 0,0 0 0,1 0 0,0 0 0,-1 0 0,3 5 0,-2-6-161,0 0 0,0 0 1,1 0-1,-1 0 1,1 0-1,-1 0 1,1 0-1,0 0 1,0-1-1,0 1 1,0-1-1,0 1 0,3 1 1,10 4-2891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48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2960,'29'-3'14413,"0"-2"-8425,31-3-2747,-5 11-2963,-1 2 0,97 23-1,-45-7-762,-57-11-171,-13-3-1607,44 4 0,-70-10 897,0 0-1,0-2 0,1 1 0,-1-1 0,0-1 0,0 1 1,0-2-1,0 0 0,10-4 0,-2-4-2629,-5-2 136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2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19 142 112,'-4'-71'17595,"2"58"-15640,0 0 0,-1 0 1,-5-19 3281,8 32-5132,11 16 441,13 26-840,-9 3 266,-2 0-1,-2 1 1,-1 0 0,-3 0 0,-2 1 0,-2 0 0,-2 0-1,-6 65 1,3-101-323,-7 52-823,8-60 698,0 1 0,1-1 0,-2 1 0,1-1 0,0 1 0,-1-1 0,1 0 0,-1 0 1,0 1-1,0-1 0,0-1 0,0 1 0,-5 4 0,6-7 162,1 1 0,0-1 0,-1 0 0,1 0 0,-1 0 0,1 0 0,-1 0 0,1 0-1,-1 0 1,0 0 0,1 0 0,-1 0 0,1 0 0,-1 0 0,1 0 0,-1 0 0,1 0 0,-1 0 0,1 0 0,-1-1-1,1 1 1,0 0 0,-1 0 0,1-1 0,-1 1 0,1 0 0,-1-1 0,1 1 0,0 0 0,-1-1 0,1 1 0,0-1-1,0 1 1,-1-1 0,1 1 0,-1-1 0,-4-11-4683,4 4 1926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21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40 152,'0'0'300,"-1"0"1,1-1-1,-1 1 1,1 0-1,-1-1 1,1 1-1,-1-1 1,1 1-1,0-1 1,-1 1-1,1-1 0,-1 1 1,1-1-1,0 1 1,0-1-1,-1 1 1,1-1-1,0 0 1,0 1-1,0-1 1,0 1-1,0-1 0,0 0 1,0 1-1,0-1 1,0 0-1,0 1 1,0-1-1,0 1 1,0-1-1,0 0 1,19-10 3529,36 3-2914,-48 7-475,21-1-444,0 2 0,1 0 0,-1 2 0,0 1 0,0 2 0,44 12 0,-73-14 6,-11 2 23,-17 4 45,28-9-66,-32 9 454,1 1 1,-57 27-1,76-30-116,0 0 0,0 1 0,1 1 0,0-1 0,1 2 0,0 0 0,0 0 0,1 1 0,-9 13 0,-4 11 27,1 1-1,1 1 0,2 1 0,2 1 0,2 0 0,1 1 0,2 1 0,2 0 0,2 0 0,1 1 0,-1 70 0,-12 89 306,2-26-291,18-17-187,-1-157-194,1-1 1,0 0-1,0 0 1,0 1-1,0-1 1,0 0-1,0 0 1,0 1-1,0-1 0,0 0 1,0 1-1,0-1 1,0 0-1,0 0 1,0 1-1,0-1 1,0 0-1,0 1 1,0-1-1,0 0 0,0 0 1,1 1-1,-1-1 1,0 0-1,0 0 1,0 0-1,0 1 1,0-1-1,1 0 0,-1 0 1,0 0-1,0 1 1,1-1-1,-1 0 1,0 0-1,0 0 1,0 0-1,1 0 0,-1 1 1,0-1-1,1 0 1,-1 0-1,0 0 1,0 0-1,1 0 1,-1 0-1,0 0 0,0 0 1,1 0-1,-1 0 1,0 0-1,1 0 1,-1 0-1,17-16 261,1-9-2080,-8 3-4234,-9 19 4929,-1-1 1,0 1-1,0 0 0,0-1 0,-1 1 1,1 0-1,-1-1 0,1 1 1,-1 0-1,0 0 0,-3-6 0,-3-3-2237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3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1008 239 1996,'5'-9'1474,"-2"-1"0,0 0 0,0 0-1,-1 0 1,0 0 0,0-1 0,-1-18 0,-1 25-1178,-1-1 1,0 1 0,0 0-1,-1 0 1,1 0 0,-1 0-1,0 0 1,0 0 0,0 0-1,0 0 1,-1 1 0,0-1-1,1 1 1,-1 0 0,-1 0-1,1 0 1,0 0 0,-1 0-1,1 1 1,-1-1 0,-6-2-1,-11-5-56,-1 0-1,0 2 0,0 1 1,-1 0-1,0 2 1,0 0-1,-43-2 0,-169 7 112,224 0-326,-211 20 103,189-15-96,1 2 1,0 1-1,0 1 1,-52 24-1,79-31-30,1 0-1,0 1 1,0-1-1,0 1 1,0-1-1,0 1 1,1 0-1,-1 1 1,1-1-1,0 1 1,0-1-1,0 1 1,0 0-1,1 0 1,0 0-1,0 0 1,0 1 0,0-1-1,0 1 1,1-1-1,0 1 1,0-1-1,0 1 1,1 0-1,-1-1 1,1 1-1,1 7 1,2 8-630,1 1 0,0-1-1,2 0 1,1-1 0,10 23 0,12 41-5904,-25-65 4490,-1 1-1,0-1 0,-2 1 1,-1 37-1,-4-21-308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3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1294 13 464,'3'-9'10436,"6"6"-4167,18 10-1783,-22-5-4474,0 0 0,0 1-1,0 0 1,-1 0 0,1 0 0,-1 0 0,0 1 0,7 6-1,-11-8-12,0-1-1,0 0 1,0 1-1,0-1 1,0 0-1,-1 1 1,1-1-1,0 0 1,0 1-1,-1-1 1,1 0-1,-1 0 1,1 0-1,-1 1 0,0-1 1,1 0-1,-1 0 1,0 0-1,0 0 1,0 0-1,0 0 1,0 0-1,0 0 1,0-1-1,0 1 1,0 0-1,0 0 1,0-1-1,0 1 1,-1-1-1,-1 1 1,-47 23 35,44-22-26,-89 34 610,-1-4 0,-2-4-1,-1-5 1,-142 15-1,-408-8 4810,625-34-5569,26-1-735,12 2-640,64-26-21052,-67 27 18840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3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97 105 1992,'5'26'9758,"-5"-25"-9268,0-1 0,0 1 0,1-1 0,-1 1 0,0 0 0,0-1 0,0 1 0,0 0 0,0-1 0,0 1 0,0-1 0,0 1 0,0 0 0,0-1 0,0 1 1,0 0-1,-3 4 4410,2-4-4410,-4-24 468,1-1-3596,0 16 685,-1-1-1,1 1 1,-1 1 0,-1-1-1,0 1 1,0 0 0,0 0-1,-1 0 1,-13-9 0,0-1-1705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4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1077 41 2024,'-2'-19'3804,"2"-2"10659,-2 41-13545,-2 1-834,-2-1 0,0 1 0,-1-1 0,-1-1 0,-1 1 0,-1-1 0,-23 34 0,17-32-52,-2-1 0,0 0 1,-1-2-1,-1 0 0,0-1 1,-2-1-1,0-1 0,0-1 1,-1-1-1,-1-1 0,0-1 0,-1-2 1,0 0-1,0-1 0,-1-1 1,-31 3-1,51-9-33,0-1-1,0 1 1,0-1 0,0-1-1,0 1 1,0-1-1,1 0 1,-1 0 0,-7-3-1,12 4 0,0-1-1,0 1 1,0-1-1,1 0 1,-1 1 0,0-1-1,0 1 1,0-1-1,1 0 1,-1 0-1,0 0 1,1 1-1,-1-1 1,1 0-1,-1 0 1,1 0-1,-1 0 1,1 0-1,-1 0 1,1 0 0,-1-2-1,1 1-4,1-1-1,-1 1 1,0 0-1,1-1 1,-1 1 0,1 0-1,0-1 1,-1 1-1,1 0 1,0 0-1,0 0 1,1-1-1,1-2 1,3-5-41,20-26-58,-25 34 99,0 0 1,0 1-1,1-1 0,-1 1 0,1-1 0,-1 1 0,1 0 0,0 0 0,-1-1 0,1 1 0,0 0 0,0 1 1,0-1-1,0 0 0,0 1 0,0-1 0,2 0 0,-4 2 3,1-1 0,-1 1 0,1-1-1,-1 1 1,1-1 0,-1 1 0,1 0 0,-1-1 0,0 1 0,1 0 0,-1-1-1,0 1 1,0 0 0,0-1 0,1 1 0,-1 0 0,0-1 0,0 1-1,0 0 1,0 0 0,0-1 0,0 1 0,-1 0 0,1-1 0,0 1-1,0 0 1,0-1 0,-1 1 0,1 0 0,0-1 0,0 1 0,-1 0 0,0 0-1,-11 33-27,10-31 28,-5 13 24,-1-1 1,0 0-1,-2 0 0,1-1 0,-2 0 0,0-1 0,-17 16 0,-98 78 145,111-95-159,-111 90-220,1-1-4554,43-38-8493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4.4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 2344,'28'-17'9152,"-7"6"-4592,-2-3-3777,-41 15-13551,17 5 9817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4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1562 18 1300,'10'-18'19226,"-10"19"-19063,6 14 4175,-6 6-4899,-8 25 1060,-3-1 0,-1 0 0,-3-1 0,-1-1 0,-2 0 0,-2-2 1,-2 0-1,-2-1 0,-32 41 0,11-23-332,-3-2 1,-2-2-1,-3-2 1,-2-3-1,-63 44 0,99-79-161,0 0 6,-42 25 1,57-36-12,0-1 0,0 0-1,0 0 1,0-1 0,0 1 0,-1-1 0,1 0 0,0 0-1,-1 0 1,1-1 0,-1 1 0,1-1 0,-1 0-1,1-1 1,-1 1 0,1-1 0,-6-1 0,7 1-3,1-1-1,-1 0 1,1 0 0,-1 0-1,1 0 1,0 0 0,0 0 0,0-1-1,0 1 1,1-1 0,-1 1-1,1-1 1,-1 0 0,1 0 0,0 1-1,0-1 1,-1-6 0,-11-59-61,11 49 52,-10-82-95,12 101 102,0-1 0,0 1 0,-1 0 0,1-1 0,0 1 0,-1 0 0,1-1 0,0 1 0,-1 0-1,1 0 1,-1 0 0,1-1 0,0 1 0,-1 0 0,1 0 0,-1 0 0,1 0 0,-1 0 0,1 0 0,0 0 0,-1 0 0,1 0 0,-1 0 0,1 0-1,-1 0 1,1 0 0,0 0 0,-1 0 0,1 0 0,-1 1 0,1-1 0,0 0 0,-1 0 0,1 0 0,-1 1 0,1-1 0,0 0 0,-1 1 0,1-1-1,0 0 1,0 0 0,-1 1 0,1-1 0,0 1 0,0-1 0,-1 0 0,1 1 0,-30 26-59,8-7 50,-3-2 15,-2-1-1,0-2 0,-1 0 0,-1-2 0,0-1 0,-60 17 0,87-29 0,0 0 0,1 1-1,-1-1 1,0 0-1,0 0 1,0 0-1,0 0 1,1 0 0,-1-1-1,0 1 1,0-1-1,0 1 1,1-1-1,-1 1 1,0-1 0,1 0-1,-1 0 1,0 0-1,1 0 1,-1 0-1,1 0 1,0 0 0,-1 0-1,1-1 1,0 1-1,0-1 1,-2-1-1,-1-5-13,1 1-1,0 0 1,0-1 0,0 0-1,-1-10 1,-12-30-135,14 45 138,0-1-1,0 1 0,0 0 0,0 0 0,0 0 1,0 0-1,-1 1 0,0-1 0,1 1 0,-1-1 1,0 1-1,0 0 0,0 0 0,-1 0 0,-3-2 1,4 4 6,-1 0 0,1 0 0,0 0 0,0 0 1,0 0-1,0 1 0,0-1 0,0 1 1,-1 0-1,1 0 0,1 0 0,-1 1 0,0-1 1,0 0-1,0 1 0,1 0 0,-1 0 0,-3 3 1,-13 10 11,1 1 1,0 1 0,2 0 0,-1 1-1,-22 35 1,-57 107-2964,89-147 2319,6-11 327,-17 37-3081,14-19-1076,12-5-4526,1-14 2449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5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0 436 2504,'57'-56'14047,"8"6"-8114,79-35-6578,-25 15 1116,-94 54-509,4-2-55,-1 0-1,-1-2 0,-1-1 0,0-1 0,22-26 0,-43 37-1284,-16 10-774,-18 12-1812,7 2 209,1 1-1,-38 32 1,28-15 974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5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0 272 56,'2'2'543,"-1"0"1,1-1-1,0 1 0,-1-1 0,1 1 0,0-1 1,0 0-1,0 0 0,0 0 0,0 0 1,0 0-1,1 0 0,-1-1 0,0 1 1,3 0-1,0-1 83,-1 1 0,1-1 0,0-1 0,0 1 0,0-1 0,9-1 0,4-4 362,1-1-1,31-16 1,-28 13-143,2-1-940,-1-1 0,0 0 1,-1-2-1,22-18 1,-35 25-727,-1-1 1,0 0 0,0 0 0,12-19-1,-16 20-59,0 1 0,-1-1-1,0 0 1,0 0-1,0 0 1,-1 0 0,0 0-1,1-11 1,0-11-2172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5.9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1181 76 1960,'-3'-10'3222,"1"-1"-1,0 0 1,0 1 0,1-1-1,0-12 1,24 57-233,11 58-2491,-3 2 0,-5 2 1,-4 0-1,-4 1 0,8 143 0,-24-197-492,-1 0 0,-2-1 0,-3 1 0,-1 0 0,-2-1 0,-1 0 0,-22 59 0,20-75 2,-1 1 0,-2-1 0,-1-1-1,0-1 1,-2 0 0,-1-1-1,-1 0 1,-1-1 0,0-2-1,-2 0 1,0-1 0,-27 18-1,18-18 7,-2-1-1,0-1 0,-1-2 1,0-1-1,-2-2 0,1-1 1,-1-1-1,-1-3 0,1 0 1,-1-3-1,-1-1 0,1-1 0,0-2 1,0-2-1,-1-1 0,1-2 1,1-1-1,-1-2 0,1-2 1,-44-17-1,61 18 10,1 1 0,-1-2 0,2-1 1,-1 0-1,1-1 0,1 0 0,0-2 0,1 0 0,1 0 1,0-1-1,1-1 0,0 0 0,1-1 0,1 0 1,1 0-1,0-1 0,-11-35 0,13 28-181,1 1 0,1-1 1,1 0-1,1-1 0,1 1 0,1 0 0,1-1 1,2 1-1,1-1 0,0 1 0,2 0 0,1 1 1,14-39-1,-14 49-259,0 1 0,1 0 1,0 0-1,1 1 0,1 0 0,0 0 1,0 1-1,1 0 0,1 0 0,0 1 1,19-13-1,-23 18 79,0 0 1,0 1-1,1 0 0,0 1 0,0-1 1,0 1-1,0 1 0,0 0 1,1 0-1,-1 0 0,0 1 0,1 1 1,0-1-1,-1 1 0,1 1 1,-1-1-1,1 1 0,-1 1 0,0 0 1,1 0-1,7 4 0,0 1 506,-1 0 0,0 1-1,0 1 1,-1 1 0,0 0-1,24 23 1,-10-3 5689,41 56 1,-66-83-5888,-1-1-1,1 0 1,-1 0 0,1 0 0,0 0 0,0 0-1,0-1 1,0 0 0,0 1 0,0-1 0,0 0-1,0 0 1,1-1 0,-1 1 0,0 0 0,1-1-1,4 0 1,63-4-4624,-58 3 3561,204-34-14582,-149 21 11703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6.3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91 1464,'11'0'3341,"1"-1"-1,0 0 1,-1-1-1,14-4 1,43-18 3791,-52 18-7104,1 0 1,-1 0-1,1 2 0,0 0 1,0 1-1,25-2 1,9 3-2827,24-6-5723,-2 0-95,-37 4 4653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22.3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503 37 1812,'7'-3'4533,"13"-2"5981,-20 5-10353,0 1 0,0-1 0,0 0 0,0 0 0,0 0-1,0 1 1,0-1 0,0 0 0,0 0 0,0 0-1,0 1 1,0-1 0,0 0 0,0 0 0,0 1-1,-39-3 3688,-14-5-2817,-101 1 1,69 5-512,15 1-196,41 1-128,0-1 0,-42-6 1,88 12-34,-7-3-1067,0 0-1,1 0 1,-1 0-1,18 1 0,-24-4-157,1 0 0,-1 0 0,0-1 0,1 1 0,-1-1 0,0 0 0,0 0 0,0 0 0,0-1 0,6-2 0,10-9-6194,-11 3 3870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6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259 46 2244,'4'-6'2044,"0"0"0,0 1 0,1 0 1,0 0-1,0 0 0,6-4 0,-10 8-1718,0 1 0,0-1 0,0 1 0,-1-1 0,1 1 0,1 0 0,-1-1 0,0 1 0,0 0 0,0 0 0,0 0 1,0 0-1,0 0 0,0 0 0,0 0 0,0 0 0,2 0 0,-1 1-255,-1 0 1,1 0-1,-1 0 1,0 0-1,1 0 1,-1 0-1,0 0 1,0 0-1,0 0 1,1 0-1,-1 1 1,0-1-1,-1 0 1,1 1-1,1 1 0,9 17 192,-1 1-1,-1 0 1,-1 1-1,-1-1 0,-1 2 1,-1-1-1,0 0 0,-2 1 1,-1 0-1,-1 43 1,-2-53-332,0 0 1,-1 0 0,0 0 0,-1 0 0,-1 0-1,0-1 1,-1 1 0,0-1 0,-1 0 0,0 0-1,-1-1 1,0 0 0,-1 0 0,0 0 0,-1-1 0,0-1-1,0 1 1,-1-2 0,0 1 0,-13 7 0,3-4-1556,0-2 1,0 0 0,-33 11 0,18-10-4989,-52 9 0,57-16 3305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7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370 161 1292,'10'-22'2061,"0"1"0,2 1-1,14-21 1,-24 37-1604,1 0 0,0 0-1,0 0 1,0 0 0,1 1 0,-1-1-1,1 1 1,0 0 0,0 0 0,0 0-1,0 1 1,1-1 0,-1 1 0,1 0 0,-1 0-1,1 1 1,0-1 0,0 1 0,-1 0-1,1 1 1,8-1 0,-11 1-366,1 1 0,-1-1 1,1 1-1,-1 0 0,0 0 1,1 0-1,-1 0 0,0 0 0,0 0 1,0 1-1,0-1 0,0 1 1,0-1-1,0 1 0,0 0 1,-1 0-1,1 0 0,-1 0 0,1 0 1,-1 0-1,0 0 0,0 0 1,0 1-1,0-1 0,0 0 1,0 1-1,-1-1 0,1 1 0,-1-1 1,0 1-1,0-1 0,1 1 1,-2-1-1,1 1 0,-1 3 1,1 4 130,-1 1 0,-1 0 1,0-1-1,0 1 1,-1-1-1,-8 19 1,2-12-150,0 0 0,-2-1 0,0-1 0,0 1 0,-1-2 0,-1 0 0,-1 0 0,0-1 0,-1-1 1,0 0-1,0-2 0,-2 1 0,1-2 0,-23 10 0,7-5-1801,-1-1-1,-51 11 1,-70 3-13373,127-24 11751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7.5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606 0 1652,'2'5'10741,"7"20"-5426,-9-16-4509,-1 0-1,0 0 1,0 0-1,-1-1 1,0 1-1,-6 13 1,3-10-366,-1 0 1,0 0-1,-1 0 1,-9 11-1,8-12-324,-2 0-1,0 0 1,0-1-1,0 0 1,-2 0-1,1-1 1,-1-1 0,-23 13-1,26-17-120,0 1 0,-1-1-1,0-1 1,1 0 0,-1 0-1,0-1 1,-21 2 0,28-4-23,0 0 0,0 0 0,0-1 0,0 1 0,0-1 0,0 0 0,0 0 0,0 0 1,1 0-1,-1-1 0,0 1 0,1-1 0,-1 0 0,1 1 0,-1-1 0,1 0 0,0-1 0,0 1 0,0 0 0,0-1 0,0 1 0,0-1 0,0 1 1,1-1-1,0 0 0,-1 0 0,1 1 0,0-1 0,1 0 0,-2-3 0,-1-10-97,3 11 107,-1 1 1,1 0-1,-1 0 0,0-1 1,-1 1-1,1 0 0,-1 0 1,-3-7-1,2 13 24,0 1 0,0 0 0,0 0 0,1 1 0,-1-1 0,1 0 0,0 1 1,0 0-1,-1 3 0,-1-1-8,-65 95-392,19-37-3389,6-14-2701,-5-3-3886,30-29 6737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7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0 118 1008,'57'-2'10402,"2"-3"-4318,12-6-2694,-48 6-3226,0-2-1,30-11 1,-13-5-4106,-39 22 3400,1 0-1,0 0 1,-1-1-1,1 1 1,-1 0-1,1-1 1,-1 1-1,0-1 1,1 1-1,-1-1 1,0 0 0,0 1-1,0-1 1,-1 0-1,1 0 1,0 0-1,-1 0 1,1 0-1,-1 0 1,1-3-1,-4-5-3202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8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1362 25 2608,'-1'-1'719,"1"0"-1,0-1 1,0 1-1,0-1 1,0 1-1,0 0 1,1-1-1,-1 1 1,0-1-1,1 1 1,-1 0-1,1-1 1,-1 1-1,1 0 1,-1 0-1,2-2 1,-1 2-486,-1 1 0,1 0 0,-1 0 0,1 0 0,-1 0 0,1 0 0,-1 0 0,1 0 0,-1 0 1,1 0-1,-1 0 0,1 0 0,-1 1 0,1-1 0,-1 0 0,0 0 0,1 0 0,-1 1 0,1-1 0,-1 0 1,1 0-1,-1 1 0,0-1 0,1 0 0,-1 1 0,0-1 0,1 1 0,-1-1 0,1 1 0,2 4 309,1 0-1,-1 0 0,1 0 0,-1 0 0,-1 1 0,3 6 1,4 15 231,22 62 1497,29 150 0,-55-212-2167,-1-1-1,-2 1 1,-1 0 0,0 0 0,-2 0 0,-1 0-1,-2-1 1,0 1 0,-2-1 0,-13 40 0,10-49-90,0 0-1,0-1 1,-2 0 0,0-1 0,-1 0 0,0-1 0,-1 0 0,-1-1 0,0-1 0,-1 0 0,0 0 0,-1-2 0,0 0-1,-22 10 1,-9 2 7,-1-3-1,0-1 1,-1-3-1,-54 10 1,36-13-29,-1-3 1,1-3-1,-1-3 1,0-3-1,0-3 1,0-3-1,1-3 1,-88-23-1,133 26 0,-1-1 0,1 0 0,0-2 0,1-1 0,0 0 0,1-2 0,-26-18 0,39 25-10,0 0 1,1-1-1,0 0 0,0 0 1,1-1-1,0 0 0,0 0 1,0 0-1,1 0 0,0-1 1,1 1-1,0-1 0,0 0 1,0 0-1,1 0 0,0-1 1,1 1-1,0 0 1,0-1-1,0 1 0,1-1 1,1 1-1,1-13 0,5-12-187,2 0-1,0 0 1,3 1-1,0 0 1,2 1-1,31-51 1,-17 38-142,2 1 0,2 1 1,63-63-1,-74 85 284,0 1 0,2 1 0,42-26 0,-55 38 65,-1 1-1,1 0 1,0 1 0,0 0 0,0 0 0,1 1 0,-1 1 0,1-1 0,-1 2 0,1 0 0,0 0 0,0 0 0,11 2 0,-18 0 2,0 0 0,-1-1 0,1 1 0,-1 0 0,1 1 0,-1-1 0,1 1 0,-1-1 0,0 1 0,0 0 0,0 0 0,0 0 0,0 1 0,0-1 0,-1 1 0,1 0 0,-1-1-1,0 1 1,0 0 0,0 0 0,0 1 0,0-1 0,0 0 0,-1 1 0,0-1 0,2 5 0,0 9-261,0 1 0,-1-1 0,-1 1-1,-1 27 1,1 11-3433,7-9-3346,15-6-1518,-7-22 4286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3:58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 44,'-6'-1'2538,"-22"10"18206,33 1-19403,-2-7-1216,1 1 0,0-1 0,-1 0-1,1 0 1,0-1 0,0 1 0,1-1 0,-1 1 0,0-1 0,1-1-1,-1 1 1,1-1 0,0 0 0,5 1 0,80 7-331,-53-6-196,48 1-5095,-77-5 3810,0 1-1,-1-1 1,1 0-1,0-1 1,0 0-1,-1 0 0,1-1 1,10-5-1,-2-2-2447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4:02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538 477 2496,'-9'-11'21148,"3"0"-17951,-2-4-2694,6 10-474,1-1 0,-1 0 0,1 0-1,0 0 1,1 0 0,-1 0 0,1 0 0,0 0 0,0 0 0,1 0 0,0 0-1,0 0 1,1 1 0,-1-1 0,1 0 0,0 0 0,1 1 0,-1-1 0,1 1-1,0 0 1,8-9 0,7-11 163,1 2-1,43-42 1,-55 58-187,18-17-9,0 1 1,1 0-1,1 3 1,1 0 0,1 1-1,1 2 1,36-15-1,-64 31 3,0 0 0,0 0 0,0 0-1,0 1 1,0-1 0,0 0 0,0 1 0,0 0-1,0 0 1,0-1 0,1 1 0,-1 1 0,0-1-1,0 0 1,0 0 0,0 1 0,0-1 0,0 1-1,0 0 1,4 1 0,-5-1 0,0 1 1,0-1-1,0 0 0,0 1 1,0-1-1,-1 1 0,1-1 1,0 1-1,-1-1 0,1 1 1,-1 0-1,1-1 0,-1 1 1,0-1-1,1 1 0,-1 0 1,0 0-1,0-1 0,-1 4 1,-1 8-1,-1 0 1,0 0 0,0-1-1,-2 1 1,-6 14 0,-16 28-53,-2-1 0,-2-1 0,-2-2 0,-3-1 0,-2-2 0,-2-1 0,-2-3 0,-1-1 0,-3-2 1,-1-2-1,-2-2 0,-2-3 0,-78 41 0,107-64-1186,-1-1 1,0-2-1,-1 0 1,-44 9 0,13-13-4732,-2-9-3688,40 1 6132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4:03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750 15 2632,'6'-14'16976,"-30"45"-11471,10-12-5466,-8 6 593,-1-1-1,-1-1 0,-1 0 0,-35 23 0,-120 67 143,94-61-716,35-22-377,-58 26 0,85-45-1722,-1-2 0,-37 10 0,61-19 1751,0 1-1,0-1 0,0 0 1,0 1-1,1-1 1,-1 0-1,0 0 0,0 0 1,0 0-1,0 0 0,0 0 1,0 0-1,1 0 1,-1 0-1,0 0 0,0 0 1,0 0-1,0-1 0,0 1 1,1 0-1,-1-1 1,0 1-1,0 0 0,0-1 1,1 1-1,-1-1 0,0 0 1,-1 0-1,2-1-266,0 1 0,0-1 0,0 1 0,0-1-1,0 1 1,0-1 0,0 1 0,1 0 0,-1-1 0,1 1 0,-1-1-1,1 1 1,-1 0 0,1-1 0,0 1 0,1-3 0,4-6-2227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4:03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0 1372,'2'4'14465,"-9"15"-9858,-14 22-2234,1-12-1647,-2-2-1,-2-1 0,0 0 0,-1-2 0,-2-1 0,-37 26 1,34-29-1166,0-1 1,-1-2-1,-2-1 1,1-2-1,-2-1 1,-40 10 0,30-17-3876,25-13-1026,19 7 4922,-1-1-1,0 0 1,1 1 0,-1-1-1,1 0 1,-1 0-1,1 1 1,0-1-1,-1 0 1,1 0 0,0 0-1,-1 0 1,1 0-1,0 1 1,0-1 0,0 0-1,0 0 1,0 0-1,0 0 1,0 0 0,0-1-1,2-8-3067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4:03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68 2836,'19'-18'5185,"-12"10"-2503,1 1 0,0-1-1,1 2 1,0-1 0,13-7 0,-46 16-23027,7-2 16834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49:36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899 1 1644,'-2'3'7913,"-3"7"-3509,-4 3-3374,1-1 0,-1 0 0,-16 17 1,0-12-806,0 0 1,-1-1-1,-1-1 1,0-2 0,-1-1-1,0-1 1,-1-1-1,0-2 1,-1 0-1,1-3 1,-1 0 0,-1-2-1,1-1 1,0-1-1,-1-2 1,1-1-1,-38-7 1,58 7-230,0-1 0,-1 0 0,1-1-1,0 1 1,0-2 0,1 0 0,-15-9 0,21 13 2,1-1 1,-1 0-1,0 0 1,1 0 0,-1 0-1,1-1 1,0 1-1,0-1 1,0 1-1,0-1 1,0 0 0,1 0-1,-1 0 1,1 0-1,-1 0 1,1 0-1,0 0 1,0 0 0,1 0-1,-1-1 1,1 1-1,0 0 1,-1-1-1,1 1 1,1 0 0,-1 0-1,0-1 1,2-4-1,-1 6 0,0 1 0,-1-1 0,1 1 0,0 0-1,0-1 1,0 1 0,0 0 0,0 0 0,1 0 0,-1 0-1,0 0 1,0 0 0,1 0 0,-1 0 0,1 0 0,-1 0-1,0 1 1,1-1 0,-1 1 0,1-1 0,0 1 0,-1 0-1,1-1 1,-1 1 0,1 0 0,0 0 0,-1 0 0,1 0-1,-1 1 1,1-1 0,0 0 0,-1 0 0,1 1-1,-1-1 1,1 1 0,-1 0 0,1-1 0,-1 1 0,1 0-1,-1 0 1,2 2 0,-1-2 2,0 0 0,1 0-1,-1 0 1,0 1 0,0-1 0,-1 1 0,1-1-1,0 1 1,0 0 0,-1 0 0,1 0-1,-1 0 1,1 0 0,-1 0 0,0 0-1,0 0 1,0 1 0,0-1 0,-1 0 0,1 1-1,0-1 1,-1 0 0,0 1 0,1-1-1,-1 1 1,0-1 0,0 0 0,-1 1 0,0 4-1,-1-2-219,0-1 1,-1 0-1,0 0 0,0 0 0,0 0 0,0 0 0,-1 0 0,1-1 0,-1 0 0,0 0 0,0 0 1,0 0-1,0 0 0,-1-1 0,1 0 0,-1 0 0,-7 3 0,-12 2-3020,0 0 0,-32 4-1,24-6 47,-9 4-334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24.4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409 24 1288,'7'-11'11045,"-7"11"-10689,0-1 0,0 0 0,1 1 0,-1-1 0,0 0 1,1 1-1,-1-1 0,1 0 0,-1 1 0,1-1 0,-1 1 0,1-1 1,-1 1-1,1-1 0,0 1 0,-1 0 0,1-1 0,-1 1 1,1-1-1,0 1 0,-1 0 0,1 0 0,0-1 0,0 1 0,-1 0 1,3 0 773,0 5-820,0 1-1,-1-1 0,1 1 1,-1 0-1,2 11 1,-2-8-292,-1 0 1,0 0 0,0 0 0,-1 0 0,-1 0 0,0 0 0,0 0 0,0 0 0,-1-1-1,0 1 1,-1 0 0,0-1 0,-1 1 0,1-1 0,-1 0 0,-1 0 0,0-1-1,0 1 1,0-1 0,-1 0 0,0-1 0,-1 1 0,1-1 0,-1 0 0,0-1 0,-1 0-1,1 0 1,-1 0 0,0-1 0,-12 5 0,-29 10-135,-1-3-1,-60 13 1,18-11-3477,91-19 3198,0 1-1,0 0 0,1 0 0,-1-1 1,0 1-1,0 0 0,0-1 0,0 1 0,1-1 1,-1 0-1,0 1 0,0-1 0,1 1 1,-1-1-1,0 0 0,1 0 0,-1 1 1,1-1-1,-1 0 0,1 0 0,-1 0 1,1 1-1,0-1 0,-1 0 0,1 0 1,0 0-1,0 0 0,-1 0 0,1 0 1,0 0-1,0 0 0,0 0 0,0 0 1,0 0-1,1 0 0,-1 1 0,0-1 1,0 0-1,1-2 0,1-5-2601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4:04.3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2111 215 168,'-4'-4'4121,"3"4"-3434,1 0 0,-1-1 0,0 1 0,0-1 0,0 1 0,0 0 0,0 0 0,0 0 0,1-1 0,-1 1-1,0 0 1,0 0 0,0 0 0,0 0 0,0 0 0,0 1 0,0-1 0,-1 1 0,-5 20 6771,4-8-8164,0-1 810,-1 0 1,0-1-1,-1 1 1,-1-1-1,0 0 1,0 0-1,-1-1 1,0 0-1,-1 0 1,0 0-1,-1-1 1,1-1-1,-2 1 1,1-2-1,-1 1 1,-1-1-1,1-1 1,-1 0-1,0 0 1,-1-1-1,1 0 1,-21 4-1,31-8-104,-1-1-1,1 1 0,-1-1 1,1 0-1,-1 0 0,1 0 1,-1 0-1,1 0 1,-1 0-1,0 0 0,1-1 1,-1 1-1,1 0 0,-1-1 1,1 1-1,0-1 0,-1 0 1,1 1-1,-1-1 0,1 0 1,0 0-1,0 0 0,0 0 1,-1 0-1,1 0 0,0 0 1,0-1-1,0 1 0,0 0 1,1 0-1,-1-1 0,0 1 1,1-1-1,-1 1 0,0 0 1,0-4-1,-1-4-4,0 0 0,1-1 0,0 1 1,1-18-1,0 23 7,-1 1 6,-30 24 13,7-4-24,-117 79 1197,120-84-960,0-1 0,0 0 0,-1-2 1,0-1-1,-26 7 0,47-15-224,1 0 0,-1 0 0,0 0 0,0 0 1,1 0-1,-1 0 0,0 0 0,1 0 0,-1 0 1,0 0-1,1 0 0,-1 0 0,0 0 0,1 0 0,-1-1 1,0 1-1,1 0 0,-1 0 0,0-1 0,1 1 1,-1-1-1,1 1 0,-1 0 0,1-1 0,-1 1 1,1-1-1,-1 1 0,1-1 0,-1 0 0,1 1 1,0-1-1,-1 1 0,1-1 0,0 0 0,-1 1 0,1-1 1,0 0-1,0 1 0,0-1 0,0 0 0,0 1 1,0-1-1,0 0 0,0 1 0,0-1 0,0 0 1,0 0-1,0 1 0,0-1 0,0 0 0,1 1 0,-1-2 1,13-37 248,-11 107-270,-5-42 36,-1 0-1,-2 0 1,0-1 0,-17 42 0,-51 94 129,58-132-69,-1-1 0,-1 0 0,-2-2 0,0 0 0,-2-1 0,0-1 0,-2-1 0,-36 27 0,37-34-15,-1-1 0,0-2 0,-2 0-1,1-1 1,-1-2 0,-1 0 0,0-2-1,0-1 1,0-1 0,-34 3 0,-11-3-31,0-3 0,-74-7 1,100 1-40,0-3 1,0-2 0,1-2-1,-56-20 1,87 26 0,1-1 1,-1-1-1,1 0 0,0-1 1,1-1-1,0 0 1,0 0-1,1-1 0,0 0 1,0-1-1,1-1 0,0 0 1,1 0-1,0 0 1,1-1-1,0-1 0,1 1 1,1-1-1,0-1 0,0 1 1,1-1-1,1 0 1,1 0-1,0 0 0,0 0 1,2-1-1,0 1 0,0-1 1,1 1-1,1-1 1,3-18-1,7-26-35,3 0 0,2 1 0,3 1 0,2 0 0,3 1 1,2 2-1,3 1 0,2 1 0,2 1 0,2 2 0,2 1 0,57-54 0,-81 87-258,38-33-608,-48 46 482,0 0 0,0 0 0,0 0-1,0 0 1,1 0 0,-1 0 0,0 1 0,6-2-1,-7 3-695,-1 0 0,1 0-1,0 0 1,0 0 0,0 0-1,0 1 1,0-1-1,-1 0 1,1 1 0,0 0-1,0-1 1,-1 1-1,1 0 1,0 0 0,-1 0-1,1 0 1,-1 0 0,3 2-1,2 1-2562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4:04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0 154 1440,'53'-49'15733,"5"7"-8667,25-21-4044,-159 71-18116,19 5 7227,23-5 4127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4:21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847 1 92,'-11'6'2221,"-12"7"-756,16-1 5127,6-12-6340,0 0 0,0 0 0,0 1 1,0-1-1,0 0 0,0 0 0,0 0 0,0-1 1,0 1-1,0 0 0,0 0 0,0 0 1,0-1-1,0 1 0,0 0 0,1-1 0,-1 1 1,0-1-1,0 1 0,0-1 0,0 0 1,0 0-1,-4-1-59,0 1-1,-1 1 1,1-1 0,0 1-1,0 0 1,0 0 0,-9 1 0,3 0-7,-263 10 2269,1 0-1382,101-7-547,168-4-461,6-1-130,16 11-141,8 10-1790,16 0-5497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22.8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53 104 1188,'-24'-70'20902,"6"48"-18478,8 11 322,25 19-1827,27 21-811,-2 1 0,-1 3 0,-1 0 0,-2 3 0,-1 1 0,-2 1 0,37 57 0,-45-51-93,-19-31-13,1 0 0,0-1 0,1 1 0,0-1 0,1-1 0,0 0 0,1 0 0,1-1 0,17 15 0,-27-25-5,0 1-1,0-1 1,0 0 0,0 0 0,0 0-1,0 0 1,0 0 0,0 0 0,1 0-1,-1 0 1,0 0 0,0 0 0,0 0-1,0-1 1,0 1 0,0 0 0,0-1-1,-1 1 1,1-1 0,0 1 0,0-1-1,0 0 1,0 1 0,0-1 0,-1 0-1,1 1 1,0-1 0,-1 0 0,1 0-1,0 0 1,-1 0 0,1 0-1,-1 1 1,0-1 0,1 0 0,-1 0-1,0 0 1,1 0 0,-1 0 0,0 0-1,0 0 1,0-1 0,0 1 0,0 0-1,0 0 1,0 0 0,0 0 0,0 0-1,-1 0 1,1 0 0,0 0 0,-1 0-1,1 0 1,0 0 0,-1 1 0,1-1-1,-1 0 1,0 0 0,1 0 0,-1 0-1,0 1 1,0-1 0,1 0 0,-1 1-1,0-1 1,0 0 0,0 1-1,0-1 1,-1 0 0,-1 0 1,0-1 1,0 1-1,0 0 0,0 1 0,0-1 1,0 0-1,0 1 0,0-1 1,0 1-1,-1 0 0,1 0 0,0 1 1,0-1-1,0 0 0,0 1 1,0 0-1,0 0 0,0 0 0,0 0 1,-5 3-1,-12 6-1,0 2 1,1 0-1,1 1 0,0 0 0,0 2 1,2 0-1,0 1 0,-19 24 0,-54 48 9,-46 36-1,154-151-1030,-15 21 557,-1 1 0,1-1 0,0 1 0,1-1 0,8-7 0,-8 9-581,0 0 1,-1 0-1,0 0 0,0-1 0,-1 0 1,6-7-1,5-17-11459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23.4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439 139 596,'-34'-22'12613,"0"1"-5507,18 9-6252,12 9-738,1 1 0,0 0 1,0-1-1,0 0 0,0 1 1,0-1-1,-5-7 0,8 9-107,-1-1 0,1 1 0,-1-1 0,1 1 0,0-1 0,0 1 0,-1-1 0,1 1 0,0-1 0,0 1 0,0-1 0,1 1 0,-1-1 0,0 1 0,0 0 0,1-1 0,-1 1 0,1-1 0,0 1 0,-1 0 0,1-1 0,0 1 0,0 0 0,0 0 0,-1-1 0,1 1 0,2-2 0,0 2-9,-1-1 1,1 0-1,-1 1 1,1-1-1,0 1 1,0 0-1,-1 0 1,1 0-1,0 0 1,0 0-1,0 1 1,0-1-1,0 1 1,0 0-1,0 0 1,0 0-1,0 0 1,0 1-1,0-1 1,0 1-1,0 0 1,0 0-1,0 0 1,0 0-1,3 2 1,-2-2-7,-1 0-1,0 1 1,0-1 0,0 0 0,0 1 0,0 0 0,-1 0 0,1 0 0,0 0-1,-1 0 1,1 1 0,-1-1 0,0 0 0,0 1 0,0 0 0,0 0-1,-1 0 1,1-1 0,-1 1 0,1 1 0,-1-1 0,2 6 0,-4-2 9,0-1 1,-1 1-1,1-1 0,-1 1 1,0-1-1,-1 0 1,1 0-1,-1 0 0,0 0 1,-1 0-1,0-1 1,0 1-1,0-1 1,0 0-1,-7 6 0,-9 7 39,0-1 0,-32 22 0,-14 5-67,-1-3 0,-92 40 1,159-80-114,-1-1 0,1 0-1,-1 1 1,0-1 0,1 0 0,-1 0 0,0 0 0,1 0 0,-1 0 0,0 1 0,1-1 0,-1 0 0,0 0-1,1-1 1,-1 1 0,0 0 0,1 0 0,-1 0 0,0 0 0,1 0 0,-1-1 0,1 1 0,-1 0 0,0-1-1,1 1 1,-1 0 0,1-1 0,-1 1 0,0-1 0,-10-20-12568,9 16 9682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24.2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888 233 1000,'-2'-6'1229,"0"1"-1,1-1 1,0 0 0,0 1-1,1-1 1,0 0 0,0 0-1,1-7 1,0 3 115,1 0 0,0 0-1,1 0 1,5-14 0,-5 15-995,1 1 1,0 0-1,0 0 0,1 0 1,0 1-1,1-1 0,-1 1 0,1 0 1,0 1-1,1-1 0,14-9 1,-17 14-328,0 0 0,0 1 0,0-1-1,0 1 1,0 0 0,0 1 0,0-1 0,0 1 0,0-1 0,1 1 0,5 1 0,53 9-100,-32-4 95,-16-4-30,0 0-1,0 2 0,-1 0 1,0 0-1,0 2 0,0 0 0,0 0 1,-1 1-1,0 1 0,-1 0 1,1 0-1,-2 2 0,14 11 0,-25-19-3,1-1-1,-1 0 0,1 0 0,-1 0 1,0 1-1,1-1 0,-1 0 0,0 1 1,0-1-1,0 0 0,0 1 0,0-1 1,0 0-1,0 1 0,0-1 0,-1 0 1,1 1-1,0-1 0,-1 0 0,1 0 1,-1 1-1,1-1 0,-1 0 0,0 0 1,0 0-1,1 0 0,-1 0 0,0 0 0,0 0 1,0 0-1,0 0 0,0 0 0,0-1 1,0 1-1,0 0 0,-1-1 0,-1 2 1,-48 26 7,-272 75 178,247-83-167,73-19-1,-214 55 122,171-47-3,-1-1-1,-80 1 0,62-17-37,86 1-134,-20 6 52,-1 1 0,1-1 0,0 1 0,-1-1 0,1 1 0,0-1 0,0 1 0,0-1 0,0 1 0,-1 0 0,1-1 0,0 1 0,0 0 0,0 0 0,0 0 0,0 0 0,0 0 0,0 0 0,0 0 0,-1 0 0,1 0 0,0 0 0,0 0 0,0 1 0,0-1 0,0 0 0,0 1 0,-1-1 0,1 0 0,0 1 0,0-1 0,0 1 0,-1-1 0,1 1-1,0 0 1,-1-1 0,1 1 0,-1 0 0,1-1 0,0 1 0,-1 0 0,0 0 0,1 0 0,-1-1 0,1 1 0,-1 0 0,0 0 0,0 0 0,1 0 0,-1 1 0,1 5 1,1-1 0,-1 1-1,-1 0 1,1 0 0,-1 0-1,0 0 1,-1 0 0,0 0-1,0-1 1,0 1 0,-1 0-1,-4 10 1,-4 10-12,-21 41 0,25-59 52,0 0 1,0 0-1,-1 0 0,0 0 0,0-1 0,-1-1 0,0 1 0,0-1 0,-1 0 0,0-1 0,0 0 0,-1-1 0,0 0 0,-10 4 0,-17 5-152,1-3-1,-64 12 1,51-12-796,39-12-3508,15-8-1669,17-7-2338,-7 11 5410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24.6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32 316 1884,'30'-2'10264,"17"-8"-6335,-3 2-3488,-30 6-478,0 0 1,0-1 0,0-1 0,-1 0-1,25-11 1,-33 12-151,0 0-1,0-1 1,0 1-1,0-1 1,-1 0-1,1-1 1,-1 1-1,0-1 1,-1 1 0,1-1-1,-1 0 1,0-1-1,0 1 1,0 0-1,-1-1 1,2-7-1,1 2-191,-2-1-1,0 0 1,0 0 0,-1 0-1,0 0 1,-1 0 0,-1-16-1,0 25 426,0 0 0,-1-1 0,0 1 0,0 0 0,0 0-1,0 0 1,0 0 0,-1 0 0,1 0 0,-1 0 0,0 0 0,0 0-1,0 1 1,0-1 0,0 1 0,-1 0 0,1-1 0,-1 1 0,0 0-1,1 1 1,-1-1 0,0 0 0,0 1 0,0-1 0,0 1 0,0 0-1,0 0 1,-1 0 0,1 1 0,0-1 0,-6 1 0,-9-2 221,0 2 0,0 1 1,0 0-1,0 1 0,0 1 1,1 0-1,-1 2 0,-20 7 0,-43 10-9668,71-20 6795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25.2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592 156 1868,'19'-49'4577,"-13"40"-4469,-1-1 0,1 1 0,1 1 0,0-1 0,0 1 0,0 0 0,1 1 0,0-1 0,15-8 0,-21 14-72,0 0 1,1 1 0,-1-1 0,0 1-1,1 0 1,-1 0 0,1 0 0,-1 0-1,1 0 1,0 1 0,-1-1 0,1 1-1,0 0 1,-1-1 0,1 1 0,0 1-1,4-1 1,-5 1-18,-1 0 0,1 0 0,-1-1 0,1 1 0,-1 0 0,1 0 0,-1 1 0,1-1 0,-1 0 0,0 0 0,0 1 0,1-1 0,-1 1 0,0-1 0,0 1 0,-1-1 0,1 1 0,0 0 0,1 2 0,0 4-5,-1 0 0,1 0 0,-1-1-1,-1 1 1,1 0 0,-1 0 0,-1 0-1,1 0 1,-1 0 0,-3 10-1,2-8-2,-1 0-1,-1 0 1,1 0-1,-2-1 0,1 1 1,-1-1-1,0 0 0,-1-1 1,0 1-1,-11 11 0,13-17 7,0 0-1,0 0 1,0 0 0,0 0-1,0 0 1,-1-1-1,1 0 1,-1 0-1,0 0 1,0-1-1,0 1 1,1-1 0,-1 0-1,0-1 1,0 1-1,0-1 1,-1 0-1,1 0 1,0 0 0,0-1-1,0 0 1,0 0-1,-7-3 1,-58-20 18,40 13-47,0 2 0,-58-12 0,79 19 34,-1 1 0,1 1 0,-1 0 0,1 0 0,-1 1-1,1 0 1,-1 1 0,1 0 0,0 0 0,-1 1 0,1 0 0,1 0-1,-17 10 1,3 0 608,1 2 0,1 0 0,0 2 0,1 0 0,1 1-1,0 1 1,1 0 0,2 1 0,0 1 0,-14 26 0,27-41-517,-1-1 1,2 0 0,-1 1-1,1-1 1,-1 1-1,0 11 1,2-16-168,0 1 0,0-1 0,-1 1 0,1-1 0,0 1 0,0-1 0,0 1 0,0-1 0,1 1 0,-1-1 0,0 1 0,1-1 0,-1 1 0,1-1 0,-1 0 0,1 1 0,0-1 0,-1 0 0,1 1 0,0-1 0,0 0 0,0 0 0,0 0 0,0 0 0,0 0 0,1 0 0,-1 0 0,0 0 0,0 0 0,2 0 0,0-1-614,-1 0 1,1 0-1,-1-1 0,0 0 0,0 1 1,1-1-1,-1 0 0,0 0 0,0 0 0,0 0 1,0-1-1,0 1 0,0-1 0,0 1 1,0-1-1,0 1 0,2-5 0,1 0-1852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25.5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60 2324,'48'-60'19613,"-50"63"-19025,-2 1-4093,-17 20-14699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25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1415 80 1648,'1'-1'544,"0"-1"0,1 1 1,-1 0-1,1-1 0,-1 1 0,1 0 0,0 0 1,-1 0-1,1 0 0,0 0 0,0 1 0,0-1 0,-1 0 1,1 1-1,0 0 0,0-1 0,0 1 0,3 0 0,-4 0-333,0 1 0,0-1 0,0 1 0,0-1 0,0 1 0,0-1 0,0 1 0,0 0-1,-1-1 1,1 1 0,0 0 0,0 0 0,-1 0 0,1 0 0,0-1 0,-1 1-1,1 0 1,-1 0 0,0 0 0,1 0 0,-1 0 0,0 0 0,1 2 0,0 4-14,0-1 0,-1 0 0,1 0 1,-1 0-1,-1 0 0,1 0 0,-1 0 1,0 0-1,-1 0 0,-3 12 0,2-14-173,0 1 0,0 0-1,0-1 1,0 0-1,-1 1 1,1-1 0,-1-1-1,0 1 1,-1-1-1,1 1 1,-1-1-1,1 0 1,-1-1 0,0 1-1,0-1 1,-6 2-1,-13 4 3,0-1 1,-31 5-1,32-7-14,1 0-18,0-2 0,-33 2 0,50-4 6,0-1 0,1 0 0,-1 0 1,0-1-1,0 1 0,1-1 1,-1 0-1,0 0 0,1 0 0,-1-1 1,1 0-1,0 0 0,-1 0 1,1 0-1,0-1 0,0 1 1,0-1-1,-4-5 0,6 4-2,0 0 0,0 0 0,1 0 0,0 0 0,-1-1-1,2 1 1,-1-1 0,0 1 0,1-1 0,0 1 0,0-1 0,0 1 0,0-1-1,1 1 1,0-1 0,2-5 0,22-71 254,-22 72 161,-1 1-1,0-1 1,0 0 0,-1 0-1,0 1 1,-1-18-1,0 25-282,2 35-185,22 116 84,-23-145-27,1 0 0,-1 0 0,1 0 0,0-1 0,0 1 0,5 6 1,-5-7-53,1 0 1,-1 0-1,-1 0 1,1 0 0,0 0-1,-1 0 1,0 0 0,0 0-1,1 6 1,-46-2 12,-53 14 85,-329 61 520,371-76-304,0-3 1,0-3-1,0-1 0,0-3 0,-100-19 0,138 18-106,0-1 0,0-1 0,-24-11 0,35 14-50,-1-1 0,1 1 0,0-1 0,0 0-1,0-1 1,1 1 0,0-1 0,-1-1 0,2 1 0,-1-1 0,-5-7-1,109 93-24,-91-74 184,36 24-702,2-6-3555,-40-21 2697,0-1 0,0-1 0,0 1 0,1-1-1,10 1 1,-10-2-384,-1 0 0,0-1 0,0 0 0,1 0 0,-1 0-1,11-4 1,0-1-1261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26.0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1719 16 532,'7'0'1222,"9"0"6494,-28-4-1037,-24-1-4956,-68-1 0,-112 16-1105,158-5-126,-1084 90 3275,1113-92-3659,8-2 11,0 1-1,1 1 1,-1 1-1,-38 13 1,58-16-110,0-1-3,0 0-8,28-7-2126,4-1-4623,7-18-4696,-31 19 8307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26.6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682 19 200,'12'-19'11536,"-20"28"-9347,-25 26-503,-1-2 0,-2-1 0,-53 36 0,-126 66-1905,83-54 926,93-55-581,-69 57 0,117-81-341,-7-2 213,1 1 1,0-1-1,0 1 0,0 0 0,-1 0 0,1 0 0,0 0 0,0 1 1,0-1-1,0 1 0,-1-1 0,1 1 0,0 0 0,4 2 1,-2 3-1,-1 0 1,-1 0 0,1 0 0,-1 0 0,0 0-1,0 1 1,-1-1 0,0 1 0,0-1 0,-1 1-1,1 0 1,-1 9 0,8 24 9,5 11 56,-6-21-15,1 0 0,1 0-1,22 43 1,-25-61-52,-1-1 1,-1 1-1,1 0 0,-2 1 1,0 0-1,0-1 0,-1 1 1,1 16-1,-4-28-215,-1 0 0,0 0 0,0 0 0,0 0 1,0 0-1,0 0 0,0-1 0,0 1 0,0 0 0,-1-1 0,1 1 1,0-1-1,0 1 0,0-1 0,-1 0 0,1 1 0,0-1 0,0 0 0,-1 0 1,1 0-1,0 0 0,-1 0 0,-1 0 0,2 0 82,0 0-1,1 0 1,-1 0 0,0 0-1,0 0 1,1 0-1,-1 0 1,0 0 0,0 0-1,1 0 1,-1 0 0,0 0-1,0-1 1,1 1-1,-1 0 1,0 0 0,1-1-1,-1 1 1,0-1 0,1 1-1,-1-1 1,1 1-1,-1-1 1,1 1 0,-1-1-1,1 1 1,-1-1 0,1 1-1,-1-1 1,1 0-1,0 1 1,-1-1 0,1 0-1,0 1 1,0-1-1,0 0 1,-1 0 0,1 1-1,0-1 1,0 0 0,0 0-1,0 1 1,0-1-1,0 0 1,0 0 0,0 1-1,1-1 1,-1 0 0,0 0-1,4-7-3100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27.6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469 0 1324,'7'6'7037,"-7"-6"-6717,0 1 0,0-1 0,0 0 0,0 1 0,0-1 0,0 1-1,1-1 1,-1 0 0,0 1 0,-1 0 0,-1 24 2642,-14 24-1702,-11-8-440,-2-2-1,-1-1 0,-2-1 1,-57 51-1,-35 16-2613,-2-10-7462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28.8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2033 23 1680,'11'-23'8601,"-11"37"-4534,-11 42-2100,-8 8-1079,-49 105-1,68-168-888,-1 0-1,0 0 0,0 1 0,0-1 1,0 0-1,0 0 0,0 0 0,0 0 1,0-1-1,0 1 0,0 0 0,-1 0 1,1-1-1,0 1 0,0 0 0,-1-1 1,1 1-1,0-1 0,-1 0 0,1 0 1,-2 1-1,-40 0-2,37-1 0,0-1 0,1 1-1,-1 0 1,0 1 0,1-1-1,-1 1 1,1 0 0,-1 1 0,1-1-1,-9 5 1,-13 12-19,18-10 26,-1-2 0,0 1 1,0-1-1,0 0 1,-1-1-1,0-1 1,-21 7-1,10-5-18,13-3 6,0-1 0,1 0 1,-1 0-1,0-1 0,0 0 1,0-1-1,-16-1 0,19 1 3,0-1 0,0 1 0,1 0-1,-1 1 1,0-1 0,1 1 0,-1 0-1,1 1 1,-1-1 0,1 1-1,-1 0 1,1 1 0,-9 4 0,-25 9 35,-172 65 326,211-82-322,-1 1 0,0 0 0,1-1 1,-1 1-1,0-1 0,1 1 0,-1-1 0,1 1 0,-1-1 0,1 1 1,-1-1-1,1 1 0,0-1 0,-1 0 0,1 1 0,0-1 0,-1 0 1,1 1-1,0-1 0,0 0 0,-1 0 0,1 1 0,0-1 0,0 0 1,0 1-1,0-1 0,0 0 0,0 0 0,0 1 0,0-1 0,1-1 1,-1-33 1013,0 30-423,0 4-416,0 43-28,3 49-122,-1-50-36,-1 1 1,-8 63-1,4-79 45,-2 0 0,0-1 1,-2 0-1,-1 0 0,-1-1 0,-1 0 1,-1 0-1,-1-1 0,-1-1 0,-1 0 1,-1 0-1,-1-2 0,0 0 0,-2-1 1,0 0-1,-2-2 0,0 0 0,0-1 1,-30 16-1,-6 0 43,-1-2 0,-2-2-1,-1-4 1,-1-2 0,-1-2 0,-69 11 0,106-27-109,1-2-1,-1-1 0,1-1 1,-1 0-1,1-2 1,0-2-1,-25-5 1,33 5 15,0 0 1,1-1 0,0 0-1,0-1 1,1-1 0,-1-1-1,2 0 1,-1-1 0,1 0-1,0-1 1,-19-19-1,28 24-9,1 1-1,-1-1 1,1 0-1,0 0 1,1 0-1,-1 0 1,1 0-1,0-1 0,0 1 1,1-1-1,-1 0 1,1 1-1,0-1 1,1 0-1,0 0 0,0 0 1,0 1-1,0-1 1,1 0-1,0 0 1,0 1-1,1-1 0,-1 1 1,1-1-1,1 1 1,-1-1-1,1 1 1,0 0-1,3-5 0,11-15-5,2 0-1,0 1 0,1 1 1,30-25-1,-29 27 5,101-112 170,-69 72-1050,2 2-3469,24-14-10381,-65 61 11659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29.1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 1152,'20'-14'9103,"-26"31"-4533,4-14-4461,0 1 1,0 0-1,1 0 0,-1-1 1,1 1-1,0 0 1,0 0-1,0 0 0,0 6 1,2-8-113,-1-1 0,1 1 1,-1-1-1,1 1 0,-1-1 1,1 1-1,0-1 0,0 1 0,0-1 1,0 0-1,0 0 0,0 1 1,0-1-1,0 0 0,0 0 0,1 0 1,-1 0-1,0 0 0,1-1 1,-1 1-1,3 1 0,0-1-50,0 1 0,0-1 0,0 0 0,1-1 0,-1 1 0,0-1 0,1 0-1,4 0 1,-3 0-98,1 0 0,-1-1 1,1 0-1,-1-1 0,0 1 0,0-1 0,0 0 0,0-1 0,0 1 0,0-1 0,7-5 0,-21 18-333,-1 0 0,2 1 0,0 0-1,0 1 1,1-1 0,0 1 0,1 1 0,-4 14 0,-7 12-3315,5-14 1388,0 3-4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29.4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95 176,'13'7'2256,"6"-3"0,3-4-631,1 0-629,7-2-432,0-2-292,2-5-264,2-1-304,3-2-408,1-3-536,-1-1-493,2-3-267,-3 1-116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0.6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1615 142 1596,'17'-9'11109,"-14"19"-7777,-18 30-3410,10-34 69,-1 1 0,1-1-1,-1 0 1,-1-1 0,1 0 0,-1 0 0,0 0 0,0-1 0,0 1 0,-1-2-1,1 1 1,-1-1 0,0-1 0,0 1 0,0-1 0,0 0 0,0-1 0,-1 0 0,1-1-1,0 1 1,-16-3 0,6 1-33,0 0 0,-1-2 0,1 0 0,1-1 0,-1-1 0,1-1 0,-1 0 0,2-1 0,-18-10 0,28 13 81,0 1 0,1-1 0,-1 0 0,1-1 0,0 0 1,0 1-1,0-2 0,1 1 0,-1 0 0,1-1 0,1 0 0,-1 0 0,1 0 0,0 0 0,0-1 0,1 1 0,0-1 0,0 1 1,1-1-1,-1 0 0,1 0 0,1 0 0,-1 0 0,1 0 0,1 0 0,-1 0 0,1 1 0,0-1 0,1 0 0,3-9 1,-5 15-19,0 1 1,0-1-1,0 1 1,0 0 0,0-1-1,0 1 1,0-1-1,0 1 1,0 0 0,0-1-1,0 1 1,0 0-1,1-1 1,-1 1 0,0 0-1,0-1 1,0 1-1,1 0 1,-1-1 0,0 1-1,0 0 1,1 0 0,-1-1-1,0 1 1,1 0-1,-1 0 1,0 0 0,1-1-1,-1 1 1,0 0-1,1 0 1,-1 0 0,0 0-1,1 0 1,-1 0-1,1 0 1,-1-1 0,0 1-1,1 0 1,0 1 0,11 17 88,13 43-33,-22-49-90,1 0 0,1-1 0,-1 0 1,13 20-1,-14-27 4,0 0 0,0 1 1,0-1-1,-1 1 0,0 0 1,0 0-1,0 0 0,0 0 0,1 10 1,-4-13-4,0-1 0,0 0 0,0 0 1,0 1-1,-1-1 0,1 0 1,0 0-1,-1 0 0,1 0 0,0 0 1,-1 0-1,1-1 0,-1 1 0,0 0 1,1-1-1,-1 1 0,1-1 1,-4 1-1,-33 8-57,-492 132 1717,515-136-1497,-30 9 192,-109 29 715,135-39-883,-1-1 1,1-1-1,-1-1 0,0-1 0,1-1 0,-24-3 0,15 0 212,1-1 1,0-1-1,0-1 0,0-1 1,1-2-1,0-1 1,1 0-1,1-2 0,-32-21 1,55 32-354,-1 1 0,0-1 0,1 0 0,-1 0-1,1 0 1,-1 1 0,1-1 0,0 0 0,0-1 0,0 1 0,0 0 0,0 0 0,0 0 0,1-1 0,-1 1 0,1 0 0,-1-1 0,1 1 0,0 0 0,0-1 0,0 1 0,0 0 0,1-1 0,-1 1 0,1 0 0,-1-1 0,1 1 0,0 0 0,0 0 0,0 0 0,0 0 0,0 0 0,0 0 0,0 0-1,1 0 1,1-2 0,9-11-220,-1 1-1,2 0 0,23-20 1,-19 18-328,-10 9-213,1 1 0,0 0 0,0 0-1,0 1 1,17-9 0,-15 10-949,-1 0-1,2 1 1,-1 0 0,0 0 0,0 1-1,1 1 1,0 0 0,20 0 0,-9 3-1711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1.0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72 1352,'0'3'565,"1"-1"0,0 1-1,0-1 1,-1 0 0,1 1 0,1-1 0,-1 0-1,0 0 1,0 0 0,1 1 0,0-1-1,-1-1 1,1 1 0,0 0 0,0 0 0,0-1-1,0 1 1,0-1 0,3 2 0,1 0-28,-1-1 1,1 0-1,-1 0 1,1-1 0,0 1-1,0-1 1,0-1-1,7 1 1,8-1-146,-1-2 0,1 0-1,38-9 1,-22 2-2145,42-16 0,-64 19 79,0-1 0,0 0-1,0-1 1,-1-1 0,17-13 0,-8 2-1460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1.3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1667 0 860,'-358'122'9208,"-5"2"-5815,-72 56-3509,9 24-8950,342-161 6391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1.8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1345 0 764,'-28'46'7908,"-3"-6"-5685,26-35-2284,1-1 1,-1 0-1,0 0 1,0 0-1,-1-1 1,1 1-1,-1-1 1,0-1-1,0 1 1,0-1-1,0 0 1,0 0-1,-13 1 1,9 0 97,-1 0 1,1 1 0,0 0-1,0 0 1,1 1 0,-1 1-1,1-1 1,0 2 0,0-1-1,1 1 1,0 0 0,0 1-1,-9 11 1,-43 36 2211,53-50-2017,5-4-87,0 1 0,0 0 0,1-1 0,-1 1 0,0-1 0,0 0 0,-1 0 0,1 0 0,0 0 0,0 0 0,0 0 0,-1 0 0,1-1 0,0 1-1,-1-1 1,1 0 0,-1 1 0,1-1 0,0 0 0,-1 0 0,1-1 0,-1 1 0,1-1 0,0 1 0,-5-2 0,5 2-58,-1 0 1,1 0-1,0 0 1,0 0-1,-1 1 1,1-1 0,0 1-1,0 0 1,0-1-1,0 1 1,0 0-1,0 0 1,0 0-1,0 1 1,0-1-1,0 0 1,-2 3-1,-35 32 200,33-29-88,-25 23 156,1 2 0,2 1 0,1 2 0,2 0-1,-40 77 1,60-102-288,-13 26 439,0-1 0,-35 47 0,45-72-416,-1 0-1,0 0 0,0 0 1,-1-1-1,-1-1 0,1 0 1,-1 0-1,-1-1 0,1 0 1,-1-1-1,-15 5 0,-1-1-296,1-2 0,-1-1 0,-1-2 1,-46 4-1,57-8-645,1-1-1,-1-1 1,-28-4 0,37 3-218,0-1-1,0 1 0,0-1 0,0-1 1,0 0-1,1 0 0,-13-8 1,-6-17-4941,19 13 3022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25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74 108,'9'-7'3406,"0"-1"0,0-1 0,10-13 0,6-6 5959,-32 44-9887,7-15 126,-1 0-1,0 0 1,0 0-1,1-1 1,-1 1-1,0 0 1,0-1-1,0 1 0,1-1 1,-1 1-1,0-1 1,0 1-1,0-1 1,0 1-1,0-1 1,0 0-1,0 0 1,0 1-1,0-1 0,0 0 1,0 0-1,0 0 1,0 0-1,0 0 1,0-1-1,0 1 1,0 0-1,0 0 1,0-1-1,0 1 0,0 0 1,0-1-1,0 1 1,0-1-1,0 1 1,0-1-1,0 0 1,1 1-1,-2-2 0,-12-5-2458,1 2-27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2.1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1 349 364,'64'-27'7802,"-33"15"-5800,54-30 0,-75 36-1996,0-1 1,0 0 0,-1 0 0,0-1-1,-1 0 1,0-1 0,0 0 0,-1 0-1,7-11 1,-6 7-189,-1-1 0,0 0 1,-1 0-1,7-27 0,-11 34-390,-1-1 0,0 0 0,0 0 1,0 0-1,-1 1 0,-1-14 0,1 21 415,0-1 0,0 0 0,0 1 0,0-1 0,0 1 0,-1-1 0,1 0 0,0 1 0,0-1 0,-1 1 0,1-1 0,0 1 0,-1-1 0,1 1 0,-1-1 0,1 1 0,0-1 0,-1 1 0,1-1 0,-1 1 0,1 0 0,-1-1 0,0 1 0,1 0 0,-1-1 0,1 1 0,-1 0 0,1 0 0,-1 0 0,0-1 0,1 1 0,-2 0 0,-9 0-1883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2.8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1757 1 984,'3'43'8615,"7"24"-4594,0-4-2299,-2 0-1035,-2-27-586,-1 2-1,-3-1 1,0 0 0,-5 42-1,3-78-130,0-1 0,0 1 0,0 0 0,0 0 0,0 0 0,0 0 0,0 0 0,-1-1 0,1 1 0,0 0 0,0 0-1,-1 0 1,1-1 0,-1 1 0,1 0 0,-1 0 0,1-1 0,-1 1 0,1 0 0,-1-1 0,1 1 0,-1-1 0,0 1 0,1-1 0,-1 1 0,0-1 0,-1 1 0,1-1-15,0 0 0,0 0 0,0-1 1,-1 1-1,1 0 0,0-1 1,0 1-1,0-1 0,0 0 0,0 1 1,0-1-1,0 0 0,0 1 1,0-1-1,0 0 0,0 0 0,0-1 1,-43-57-1326,32 41 951,-12-11 101,23 28 355,0-1 1,0 1-1,0 0 0,0-1 1,0 1-1,0 0 0,-1 0 1,1 0-1,0 0 0,-1 0 1,1 0-1,-1 0 1,1 1-1,-1-1 0,1 0 1,-1 1-1,-1-1 0,-7 44 870,1-23-460,-2-1 0,-1 0 0,0-1 1,-1 0-1,-1-1 0,0 0 0,-2-1 0,0-1 0,0 0 0,-2-1 1,0-1-1,-31 17 0,-10 2-24,-1-3-1,-120 40 1,61-30 186,-166 30 0,226-58-306,0-4 1,-1-2 0,0-2-1,-118-11 1,150 4-147,-1-2 0,1 0 0,0-2 0,1-1 0,0-2 0,0 0 0,1-2-1,0 0 1,-38-29 0,58 34 20,19 8-156,21 10-44,-16-1-77,175 81 341,-60-41-3078,-81-39-1858,-4-9-3678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3.2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1 141 2532,'16'-7'2760,"0"1"-315,0 0-641,5 0-536,-1 0-368,1-2-288,2-1-320,-1 1-360,6-2-380,-3 0-348,2-5-392,-2 3-556,1-1-504,3 1-245,-4 0-43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3.5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750 5 1324,'0'0'255,"-1"-1"0,0 1-1,0-1 1,1 1 0,-1 0 0,0-1-1,0 1 1,0 0 0,0 0 0,1-1-1,-1 1 1,0 0 0,0 0 0,0 0-1,0 0 1,0 0 0,0 0 0,0 0-1,1 0 1,-1 1 0,0-1 0,0 0-1,0 0 1,0 1 0,-1 0 0,-31 8 144,30-8 13,-305 90-143,3 9-6931,228-73 4556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3.8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2110 5 1112,'2'-1'1040,"8"-2"5213,-12 9-1948,-6 11-3268,0 2-639,0-2-1,-2 1 1,0-2-1,-1 1 1,-1-1 0,0-1-1,-1 0 1,-1-1-1,0 0 1,-1-1-1,0-1 1,-1 0-1,-1-1 1,-33 17-1,-18 3-256,-1-2 0,-116 30-1,147-47 139,-594 144 1170,462-127-55,-304 12 0,464-41-1318,-19 1 300,-1-1-1,-36-6 1,60 5-292,0 0 1,0 0-1,0 0 1,0-1-1,0 0 1,0 0-1,0-1 1,1 1-1,-1-1 0,1 0 1,0-1-1,0 1 1,0-1-1,0 0 1,1-1-1,-1 1 1,-3-6-1,5 5-39,1 1 0,0-1 0,1 0 0,-1 0 0,1 0 0,0 0 0,0-1-1,0 1 1,1 0 0,0 0 0,0-11 0,13-62 221,-8 51-201,1-15-78,2 1 0,2 0 0,1 1 0,29-65 1,-39 103-28,0 0 1,0 0 0,0 0-1,0 0 1,1 0 0,-1 0-1,1 0 1,-1 1-1,1-1 1,-1 1 0,1-1-1,3-1 1,-4 3-61,0-1-1,-1 1 1,1 0-1,0 0 1,0 0-1,-1-1 1,1 1-1,0 0 1,0 0-1,0 0 1,0 0-1,-1 0 1,1 1-1,0-1 1,0 0-1,-1 0 1,1 0-1,0 1 1,0-1-1,-1 0 1,1 1-1,0-1 1,1 1-1,0 2-447,1 0 0,-1-1-1,0 1 1,0 0 0,0 0 0,0 0-1,0 1 1,-1-1 0,1 0 0,-1 1-1,0-1 1,0 0 0,1 6 0,0 2-1542,-1-1 0,0 1 0,0 0 0,-1 0 0,-3 18 0,-1-5-1188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4.2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578 0 1944,'-3'8'2340,"-1"0"0,1 1 0,1-1 0,-1 1 0,1-1-1,-1 10 1,-5 23 2151,6-37-4325,1 0-1,-1 1 0,0-1 1,0 0-1,0 0 0,-1 0 1,0-1-1,1 1 0,-1-1 1,0 1-1,-1-1 0,-5 5 1,-43 26-277,-1-2 1,-1-2 0,-99 38-1,58-27-2728,43-23-1219,0-11-4566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4.5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70 1064,'6'-6'3043,"0"-1"1,1 1-1,0 1 0,0-1 0,9-4 0,12-6 744,-1 3-4367,-26 12 125,-1 2 167,0 0 0,0-1 0,-1 1 0,1-1 0,0 1 1,-1 0-1,1-1 0,-1 1 0,1-1 0,0 1 0,-1-1 0,1 1 0,-1-1 1,0 1-1,1-1 0,-1 1 0,1-1 0,-1 0 0,0 1 0,1-1 1,-1 0-1,1 0 0,-1 1 0,0-1 0,0 0 0,0 0 0,-26 5-4605,15-3 2378,-11 4-903,-1 2 98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4.8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455 144 1208,'-20'39'11654,"14"4"-5055,7-30-6036,0 0 0,0-1 0,1 1 0,1 0 0,6 17 0,1-1-1494,2-1-1,24 41 0,-10-26 2393,-15-25-1465,31 56-18,-40-68 15,0-1 0,0 1 0,0 0 0,-1 0 0,0 0 0,0 0 0,0 0 0,-1 0 0,0 0 0,0 0 0,-2 10 0,1-13 4,0 0-1,0 0 1,-1-1-1,1 1 1,-1-1 0,0 0-1,0 1 1,0-1-1,0 0 1,0 0-1,0 0 1,-1 0-1,1-1 1,-1 1 0,1-1-1,-1 1 1,1-1-1,-1 0 1,0 0-1,-5 1 1,-65 15-1,65-16 3,-20 4 76,0-2 0,0-1 0,-1-2 1,1 0-1,-1-2 0,1-1 0,0-2 0,0 0 1,0-2-1,1-1 0,-37-15 0,58 20-22,0-1 1,0 1-1,1-1 0,-1 0 0,1 0 0,0-1 1,0 1-1,0-1 0,1 0 0,0 0 1,-1-1-1,2 0 0,-1 1 0,1-1 1,-5-12-1,5 9-20,1-1 0,0 1 0,1-1 1,0 1-1,0-1 0,1 1 0,0-1 0,1 1 0,0-1 1,3-10-1,6-18-153,2 1 0,2 0 0,1 1 0,28-47 0,-31 60-63,15-24-867,17-34-2529,-41 74 2334,0 0 1,0 0-1,-1 0 0,0-1 1,-1 1-1,1 0 0,-1-1 1,-1 1-1,1-9 1,-3 2-2103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5.1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350 173 1596,'2'1'626,"1"-1"0,-1 0 0,0 1 0,0 0 0,0-1 0,0 1 0,1 0 0,-1 0 0,0 0 0,-1 0 0,1 1 0,0-1 0,0 0 0,0 1 0,-1-1 0,1 1 0,-1 0 0,1 0 0,-1-1 0,2 4 0,-2-2-333,-1-1-1,1 0 0,-1 0 1,0 1-1,0-1 0,0 0 0,0 1 1,0-1-1,0 0 0,-1 0 1,1 1-1,-1-1 0,1 0 1,-1 0-1,0 0 0,-2 4 0,-1 2-112,-1 0-1,0 0 1,-1-1 0,0 1-1,0-1 1,-1 0-1,1-1 1,-12 9-1,-1-2 54,0-1-1,-1-1 0,-26 11 0,39-19-99,0 0 0,0 0 0,-1-1 0,1 0 0,-1-1 0,0 1 0,1-1 0,-1-1-1,0 0 1,0 0 0,1 0 0,-1-1 0,-9-2 0,15 2-79,0 0 1,0 0-1,0 0 0,0-1 1,0 1-1,0 0 1,0-1-1,1 1 0,-1-1 1,0 0-1,1 1 1,0-1-1,-1 0 0,1 0 1,0 0-1,0 0 0,0 0 1,0 0-1,0 0 1,1-1-1,-1 1 0,1 0 1,-1 0-1,1-1 1,0-3-1,-1-9 31,1 0 0,0 1 0,3-16 0,0 4 14,-2-18 14,0 6-9,1 0 1,10-52-1,-12 89-150,0 0 0,0-1 0,0 1 0,1 0 0,-1 0 0,0 0 0,1-1 0,-1 1 0,1 0 0,-1 0 0,1 0 0,-1 0 0,1 0 0,0 0 0,-1 0 0,1 0 0,0 0 0,0 0 0,0 0 0,0 0 0,0 1 0,0-1 0,0 0 0,2 0 0,-2 1-144,1 0 0,-1 0-1,0 0 1,0 1 0,0-1-1,1 1 1,-1-1 0,0 1-1,0-1 1,0 1 0,0-1-1,0 1 1,0 0 0,0 0-1,0 0 1,0-1 0,0 1-1,0 0 1,1 2 0,3 3-1179,0 1 1,-1 0 0,0 0 0,0 0 0,0 0 0,3 11-1,-2 29-4885,-5-20 3130</inkml:trace>
  <inkml:trace contextRef="#ctx0" brushRef="#br0" timeOffset="1">110 737 76,'10'52'8727,"-8"-48"-7464,-1 0 1,0 0-1,1 0 1,0 0-1,0 0 1,0-1-1,0 1 0,0-1 1,1 0-1,3 4 1,-6-7-1229,1 0 1,-1 0 0,0 0 0,0 0-1,1 0 1,-1 0 0,0 0-1,0-1 1,1 1 0,-1 0-1,0 0 1,0 0 0,1 0 0,-1-1-1,0 1 1,0 0 0,0 0-1,1 0 1,-1-1 0,0 1 0,0 0-1,0 0 1,0-1 0,0 1-1,1 0 1,-1 0 0,0-1-1,0 1 1,0 0 0,0-1 0,0 1-1,0 0 1,0 0 0,0-1-1,0 1 1,0 0 0,0-1-1,0 1 1,0 0 0,0 0 0,-1-1-1,1 1 1,0 0 0,0-1-1,-4-17-1010,-9 5-2326,-2 0-1,1 1 1,-2 1-1,0 0 1,-28-14-1,17 9-81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5.8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1342 25 2604,'-1'-1'370,"1"0"-1,0 0 0,0 1 1,0-1-1,0 0 1,-1 0-1,1 0 1,0 0-1,0 1 0,1-1 1,-1 0-1,0 0 1,0 0-1,0 1 0,0-1 1,1 0-1,-1 0 1,0 0-1,1 1 0,-1-1 1,1 0-1,-1 1 1,1-1-1,-1 0 1,1 1-1,-1-1 0,1 1 1,0-1-1,-1 1 1,1-1-1,0 1 0,-1-1 1,2 0-1,-1 2-204,0 0 0,0 0 0,0-1 0,-1 1-1,1 0 1,0 0 0,0 0 0,0 0 0,-1 0 0,1 0-1,-1 0 1,1 0 0,-1 0 0,1 0 0,-1 1 0,1-1 0,-1 0-1,0 0 1,0 0 0,0 1 0,0-1 0,0 0 0,0 2-1,0 11 108,0 1 0,-1-1 0,0 0 0,-2 1 0,0-1 0,0 0 0,-1 0 0,-1-1 0,-7 15 0,2-5-123,-1-2 0,-1 1 0,-1-2 0,-25 31 0,28-39-130,-1-2 0,0 1 0,-1-1-1,0-1 1,0 0 0,-1-1 0,0 0-1,-28 11 1,40-19-19,0 0 0,-1 0-1,1-1 1,0 1 0,0-1 0,0 1-1,-1-1 1,1 1 0,0-1 0,0 0 0,0 1-1,0-1 1,0 0 0,0 0 0,0 0-1,0 0 1,1 1 0,-1-2 0,0 1-1,0 0 1,1 0 0,-1 0 0,1 0 0,-2-2-1,0-1-8,-1 1 6,0 1-1,0-1 1,-1 1 0,1 0 0,-1 0 0,1 0 0,-1 1-1,1-1 1,-1 1 0,0 0 0,0 0 0,0 0 0,0 0 0,0 1-1,0 0 1,-5 0 0,2 0 1,0 1-1,0 1 1,0-1-1,1 1 1,-1 0-1,0 1 1,1 0-1,-12 6 1,6-1 5,0 1 0,0 0 0,1 0 0,0 1 0,1 0 0,0 1 0,1 1 0,-12 16 0,9-7 9,0 2-1,2-1 1,-16 47-1,23-57 2,0 0 0,0 0-1,1-1 1,1 2 0,-1-1 0,2 0-1,0 0 1,1 0 0,0 0-1,3 15 1,-3-25-12,0 0-1,0 1 0,0-1 1,1 0-1,-1 0 1,1 0-1,-1 0 0,1 0 1,0 0-1,-1 0 1,1 0-1,0-1 1,0 1-1,1-1 0,-1 0 1,0 1-1,4 0 1,49 18-65,-5-3 57,-40-11 29,-3-3-17,0 1-1,-1 0 0,0 0 0,1 1 0,-1-1 0,-1 1 0,7 7 1,-11-10-5,0 0 0,0 0 1,0 0-1,0 0 1,0 0-1,-1 0 0,1 0 1,0 1-1,-1-1 1,0 0-1,1 0 0,-1 1 1,0-1-1,0 0 1,-1 1-1,1-1 0,0 0 1,-1 0-1,1 1 1,-1-1-1,0 0 0,0 0 1,0 0-1,0 0 1,0 0-1,0 0 0,0 0 1,-3 3-1,-12 15 58,-1-1-1,-1 0 1,-1-1-1,-1-1 1,0-1-1,-35 22 1,10-7 22,32-21-42,0-1 0,-1-1 0,0 0 0,-1 0 0,1-2 0,-1 0 0,-1-1 0,1 0 0,-1-1 0,0-1 0,0 0 0,0-1 0,0-1 0,0-1 0,0 0 0,0-1 0,0-1 0,-31-7 1,19 2 18,1-1 1,0-1 0,0-2-1,1-1 1,1-1 0,0 0-1,1-3 1,0 0-1,-23-20 1,33 23-35,-1 0-1,2 0 0,0-1 1,1-1-1,0 0 0,1 0 1,1-1-1,0-1 0,1 0 1,1 0-1,1-1 1,0 0-1,1 0 0,-5-29 1,10 35-12,0 0 0,1 0 0,0 1 1,1-1-1,0 0 0,1 1 0,0-1 1,1 1-1,1-1 0,-1 1 0,2 0 1,0 0-1,11-18 0,6-3 295,1 0 0,52-53 0,16-19-3254,-81 91 1458,-1-1 0,0 0-1,-1 0 1,0-1 0,10-30-1,-15 35-320,0 0 0,-1-1 0,0 1 0,1-11 0,-3-1-1329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26.0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930 1 188,'4'0'8701,"-13"5"-3590,-34 17-1598,-65 25-2244,-239 66 2034,42-14-2607,277-87-783,-23 8-424,22-17-2852,28-4 2929,0 1 0,1-1 0,-1 1-1,0-1 1,0 1 0,1-1 0,-1 1 0,0-1-1,1 0 1,-1 1 0,0-1 0,1 0-1,-1 1 1,1-1 0,-1 0 0,1 0 0,-1 0-1,1 0 1,0 1 0,0-1 0,-1 0-1,1 0 1,0 0 0,0 0 0,0 0 0,0 0-1,0 0 1,0 0 0,0 0 0,0 1-1,0-1 1,0 0 0,1 0 0,-1 0 0,1-1-1,1-6-1817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6.2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1 266 1716,'0'1'415,"0"0"0,0 0 0,0 0-1,0 1 1,0-1 0,0 0 0,0 0 0,1 0 0,-1 0-1,0 0 1,1 1 0,-1-1 0,1 0 0,-1 0-1,1 0 1,0 0 0,-1 0 0,1-1 0,0 1 0,0 0-1,0 0 1,0 0 0,-1-1 0,1 1 0,0 0 0,0-1-1,2 1 1,-1 0-7,1 0 0,0 0 1,0-1-1,0 0 0,0 1 0,0-1 0,0 0 0,0-1 0,-1 1 0,7-1 1,2-2 2,1-1 0,0 0 1,-1 0-1,15-9 1,-10 4-273,0 0 1,-1-2 0,0 0-1,-1-1 1,0 0 0,16-20-1,-24 25-417,-1 1 0,-1-1 0,1 0-1,-1-1 1,0 1 0,-1-1 0,3-9-1,-4 12-316,-1 0-1,0 0 1,-1 0-1,1-1 1,-1 1-1,0 0 0,0 0 1,0-1-1,-1 1 1,0 0-1,0 0 1,-2-7-1,2 10 281,1 1-1,-1 0 1,0-1-1,1 1 1,-1 0-1,0-1 1,0 1 0,0 0-1,0 0 1,0-1-1,0 1 1,0 0-1,0 0 1,0 0 0,-1 1-1,1-1 1,0 0-1,-1 0 1,0 0-1,-16-6-2862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6.5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11 2388,'4'-2'11605,"-2"0"-10161,1 0-600,-1 2-471,-2-2-465,2 0-465,-18 6-12356,7 0 10077</inkml:trace>
  <inkml:trace contextRef="#ctx0" brushRef="#br0" timeOffset="1">80 556 300,'11'5'3333,"7"-4"11037,-10-2-16456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7.7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0 988,'5'8'1558,"0"0"-1,0 1 1,-1-1 0,6 18-1,15 77 3017,-21-86-3317,-3 31 1427,-2-42-2314,1 1 0,-1-1 0,2 1 0,-1 0 0,1-1 0,1 8-1,3 13-270,-5-24-878,0 0-1,0 0 1,1 0-1,-1 1 1,1-1 0,0 0-1,0 0 1,1 0-1,-1 0 1,0 0 0,1 0-1,2 3 1,3 15-5886,-7-13 5039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8.5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971 1314 652,'0'1'259,"0"1"-1,0 0 1,1-1 0,0 1-1,-1 0 1,1-1-1,0 1 1,-1-1 0,1 1-1,0-1 1,0 1 0,0-1-1,0 0 1,1 1 0,-1-1-1,0 0 1,1 0-1,-1 0 1,0 0 0,1 0-1,-1 0 1,1-1 0,-1 1-1,1 0 1,0-1-1,-1 1 1,1-1 0,0 1-1,-1-1 1,1 0 0,0 0-1,0 0 1,-1 0-1,1 0 1,0 0 0,-1 0-1,1-1 1,0 1 0,-1-1-1,1 1 1,0-1 0,-1 1-1,4-3 1,98-25 5308,-68 21-4510,-1-3-1,47-18 1,-51 14-708,11-4 307,46-28 1,-73 38-577,-1-2-1,0 1 1,-1-2-1,0 0 1,0 0-1,-1-1 1,9-13-1,-6 4-52,-2-1 0,0 0 0,-1 0 0,-1-1 0,-1 0 0,-2-1 0,0 0-1,-1 0 1,-2-1 0,0 1 0,-1-1 0,-2 0 0,-2-32 0,-2 12 188,-2 0-1,-3 0 1,-1 0 0,-2 1 0,-2 0 0,-26-60 0,31 88-202,-1-1 1,-1 2 0,0-1 0,-1 1-1,-1 1 1,0 0 0,-1 0 0,0 2 0,-1-1-1,-1 2 1,0 0 0,0 0 0,-28-12-1,-16-6-11,-3 4-1,-94-27 1,89 31 32,44 14-14,0 0-1,-1 1 1,0 2 0,-41-3-1,54 7-5,1 0 0,0 1 0,0 0 0,0 0 0,0 1 0,0 1 0,0 0-1,0 0 1,1 1 0,0 0 0,0 0 0,0 1 0,-16 12 0,-2 7 159,0 2 0,1 1-1,-33 45 1,34-39 40,-2-2-1,-44 41 0,65-67-176,-208 193 821,187-170-723,2 2 0,1 0 0,1 2-1,2 1 1,1 1 0,-27 62 0,38-70-109,2 1-1,1 0 1,1 0 0,1 0 0,1 1-1,2-1 1,0 1 0,2 0 0,1-1-1,2 1 1,0-1 0,2 0 0,1 0-1,1-1 1,17 38 0,-22-58-5,1 1 1,0-1-1,0 0 0,0-1 0,1 1 1,0-1-1,0 0 0,0 0 1,9 6-1,-13-10-36,0 0 0,1-1 0,-1 1 0,0 0 0,1-1 0,-1 1 0,1-1 0,-1 1 1,1-1-1,-1 0 0,1 0 0,-1 1 0,1-1 0,-1 0 0,1 0 0,-1-1 0,1 1 0,0 0 0,1-1 0,-1 0-87,0 0 0,0 0 0,-1-1 0,1 1 0,0-1 0,-1 1 0,1-1 0,-1 1 0,0-1 0,1 0 0,-1 0 0,0 0 0,0 0 0,0 0 0,0 0 0,-1 0 0,1 0 0,0-2 0,9-37-7647,-6 0-4764,-4 33 8785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9.4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990 32 976,'-1'-1'449,"1"0"-1,0 0 1,0 0 0,0 0 0,0 0-1,0 0 1,0 0 0,0 0-1,0-1 1,0 1 0,1 0-1,-1 0 1,0 0 0,1 0-1,-1 0 1,1 0 0,-1 0-1,1 0 1,-1 0 0,1 0-1,0 1 1,-1-1 0,1 0-1,0 0 1,0 0 0,-1 1 0,1-1-1,0 0 1,0 1 0,0-1-1,0 1 1,0-1 0,0 1-1,0 0 1,0-1 0,1 1-1,17 4 3140,0 7-3300,19 25 151,-1 1 0,-2 2 1,-1 1-1,53 86 0,-82-119-421,35 61 64,-38-64-79,0-1 1,0 0-1,-1 1 0,1 0 1,-1-1-1,0 1 1,0 0-1,-1-1 0,1 1 1,-1 0-1,0 0 1,0-1-1,0 1 1,0 0-1,-1 0 0,1-1 1,-2 6-1,0-7-6,0 1-1,0-1 1,0 0-1,0 0 0,0 0 1,-1 0-1,1 0 1,-1-1-1,1 1 1,-1-1-1,1 1 0,-1-1 1,0 0-1,0 0 1,1 0-1,-1 0 1,0-1-1,0 1 1,-4-1-1,-64 4-167,58-5 137,-23 1-79,0-2 0,-55-10 0,76 9 55,1-1-1,-1 0 1,1 0 0,0-2 0,1 0 0,-1 0 0,1-1 0,-24-17 0,35 22 24,0 0-1,0 0 1,0-1-1,0 1 1,1 0-1,-1 0 1,0-1-1,1 0 1,0 1 0,0-1-1,-1 1 1,2-1-1,-1 0 1,0 0-1,0 0 1,1 0-1,-1-4 1,1 0-68,1 1-1,-1 0 1,1 0 0,0-1-1,1 1 1,0 0 0,4-11-1,0 5-76,0 0 0,0 0 0,2 1-1,-1 0 1,1 0 0,1 0-1,11-10 1,-15 17 110,47-38-259,-50 40 329,0 0 0,1 0 0,0 1 0,-1-1 1,1 1-1,0-1 0,0 1 0,0 0 0,0 0 0,0 0 0,0 1 1,0-1-1,0 1 0,0 0 0,0 0 0,0 0 0,6 0 0,-9 1 11,1 0 0,0 0-1,0 0 1,-1-1-1,1 1 1,0 0-1,-1 0 1,1 0-1,-1 0 1,1 0-1,-1 0 1,1 0-1,-1 0 1,0 1 0,0-1-1,0 0 1,1 0-1,-1 0 1,0 0-1,0 0 1,0 0-1,-1 0 1,1 1-1,0-1 1,0 0-1,-1 0 1,1 0-1,0 0 1,-1 0 0,1 0-1,-1 0 1,1 0-1,-1 0 1,-1 1-1,-21 37 426,10-24-325,0-1 0,-1-1 0,-1 0 0,0-1 0,-1 0 0,0-2 0,-1 1 0,-19 7 0,-146 56 460,180-73-560,-27 11 129,20-8-96,0 0 0,-1-1 0,0 1 0,0-2 0,0 1 0,-13 0 0,22-3-46,1 0 1,0 0 0,0 0-1,0 0 1,0 0 0,0 0-1,0 0 1,-1 0 0,1 0-1,0 0 1,0 0 0,0 0-1,0 0 1,0 0 0,-1 0-1,1 0 1,0 0-1,0 0 1,0 0 0,0 0-1,0-1 1,0 1 0,0 0-1,0 0 1,-1 0 0,1 0-1,0 0 1,0 0 0,0 0-1,0 0 1,0-1 0,0 1-1,0 0 1,0 0 0,0 0-1,0 0 1,0 0 0,0 0-1,0-1 1,0 1 0,0 0-1,0 0 1,0 0-1,0 0 1,0 0 0,0-1-1,0 1 1,0 0 0,0 0-1,0 0 1,0 0 0,0 0-1,0 0 1,0-1 0,0 1-1,0 0 1,0 0 0,1 0-1,-1 0 1,9-12-43,14-8-30,-22 19 70,0 0 1,1 0-1,-1 0 0,0 1 0,1-1 0,-1 0 1,1 0-1,-1 1 0,1-1 0,-1 1 1,1 0-1,-1-1 0,1 1 0,-1 0 1,1 0-1,0 0 0,-1 0 0,1 0 1,-1 0-1,1 1 0,-1-1 0,1 0 1,-1 1-1,3 0 0,-3 0 1,1 1 0,-1-1 0,0 1 0,0-1 0,0 1 0,0-1 0,0 1 0,0 0 0,0-1 0,-1 1 0,1 0 0,0 0 0,-1 0 0,0-1 0,1 1 0,-1 0 0,0 2 0,1 6 27,-1 1-1,-1-1 1,0 0-1,0 0 1,-1 1-1,-4 13 1,-8 16 225,-1 0 0,-2-1-1,-33 55 1,38-76-184,0-1 1,-1 0-1,-1-1 0,0-1 0,-1 0 0,-1-1 0,0 0 0,-1-2 0,-20 12 1,13-10-229,-1-1 1,0-2 0,0 0-1,-1-2 1,-28 7 0,35-12-1510,-1-1 0,-36 1 0,39-4-1446,0-1 0,0-1 0,-29-6 0,21 0-460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39.8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354 463 2380,'12'-13'10299,"-6"17"-4660,-5-2-5495,-1 0 1,0 0 0,0-1 0,0 1 0,0 0 0,0 0 0,0 0-1,0 0 1,-1 0 0,1 0 0,-1 0 0,1-1 0,-1 1 0,-1 3 0,-5 5-66,0 0 1,-1-1 0,1 0 0,-2 0 0,1-1 0,-1 0 0,0-1 0,-1 0 0,-17 10 0,9-7-73,1-1-1,-1-1 1,-1-1 0,0 0-1,-20 4 1,34-10 16,1 0 0,0 0 0,-1 0-1,1-1 1,0 0 0,-1 0 0,1 0 0,-1 0 0,1-1 0,-1 1 0,1-1-1,0 0 1,-1 0 0,1-1 0,0 1 0,0-1 0,0 0 0,-7-5-1,8 4 83,-1-1-1,1 0 0,0 1 0,1-1 0,-1-1 0,1 1 0,-1 0 0,1 0 0,0-1 0,1 1 0,-1-1 0,1 0 0,0 1 0,0-1 0,1 0 0,-1 0 0,1-5 0,-9-379 2468,7 358-2343,1 13 75,0-1-1,1 0 1,4-28 0,-4 47-311,0-1 0,0 1 1,0-1-1,0 1 0,0 0 1,0-1-1,0 1 0,0 0 1,0-1-1,0 1 0,0-1 1,0 1-1,1 0 0,-1-1 1,0 1-1,0 0 0,0-1 1,1 1-1,-1 0 0,0-1 1,0 1-1,1 0 0,-1 0 1,0-1-1,0 1 1,1 0-1,-1 0 0,0 0 1,1-1-1,-1 1 0,0 0 1,1 0-1,-1 0 0,1 0 1,-1 0-1,0 0 0,1-1 1,12 12-619,6 22-1184,-15-22 146,-1 1 0,-1 0 0,0 0 0,0 1-1,-1-1 1,-1 0 0,0 1 0,-1-1 0,0 0-1,-4 15 1,-1 3-1936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0.1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83 111 232,'5'20'5554,"2"7"8953,-7-34-12465,-1-12-410,-12-10-4914,-5 2-4970,-29-32-1,32 42 5053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0.5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533 1 2240,'-10'1'12099,"-3"11"-6671,-15 24-4275,17-21-133,-19 18-754,-1-1-1,-2-1 1,-58 41-1,-48 17-3493,99-68-4309,-43 17 0,59-29 4041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0.9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920 292 2156,'1'-1'760,"0"-1"0,0 0 0,0 1 0,0-1-1,0 0 1,1 1 0,-1-1 0,0 1 0,1 0 0,-1-1 0,1 1-1,-1 0 1,1 0 0,0 0 0,2-1 0,-3 2-509,0 0 1,0-1 0,0 1 0,0 0 0,0 0-1,0 0 1,0 0 0,0 0 0,0 1-1,0-1 1,0 0 0,0 0 0,0 1-1,0-1 1,0 1 0,-1-1 0,1 0-1,0 1 1,0 0 0,0-1 0,0 2 0,3 2-53,0 0 1,0 0 0,-1 1 0,0-1 0,0 1 0,0 0 0,0 0 0,-1 0-1,2 6 1,0 3-159,0 0 0,0 0 0,-2 0 1,0 0-1,0 0 0,-1 0 0,-2 24 0,0-33-44,1-1 0,-1 0 0,0 0 0,0 0 0,0 0 1,-1 0-1,1 0 0,-1 0 0,0 0 0,0-1 0,0 1 1,-1-1-1,-2 5 0,2-6-8,1-1 0,-1 1 0,1 0 0,-1-1 0,1 1 0,-1-1 0,0 0 0,0 0 0,0 0 0,0 0 0,1 0 1,-1-1-1,0 1 0,0-1 0,0 0 0,0 0 0,0 0 0,0 0 0,0-1 0,-6 0 0,6 0-54,-1 0 0,1 0 0,-1 0 0,1-1 0,-1 1 0,1-1 0,0 0 0,0 0 0,0 0 1,0 0-1,0 0 0,0-1 0,1 1 0,-1-1 0,1 0 0,0 0 0,0 0 0,0 0 0,0 0 0,0 0 0,1-1 0,-1 1 0,1 0 0,0-1 0,0 1 0,0-1 0,0 1 0,0-7 0,-1-11-655,1 0-1,1-1 0,5-40 0,-1 9-639,-3 40 1035,-1 11 382,0-1 0,0 1 1,0-1-1,0 1 0,0-1 0,0 0 0,-1 1 0,1-1 0,-1 1 0,1 0 0,-2-3 0,0 5-9,1 0 0,0 0 0,-1 0 0,1 0-1,0 1 1,-1-1 0,1 1 0,0-1 0,0 1 0,-1-1 0,1 1 0,0 0 0,0-1 0,0 1 0,0 0 0,0 0 0,0 0-1,0 0 1,0 0 0,0 0 0,0 0 0,0 0 0,1 0 0,-2 2 0,-17 16 201,-2 0 0,0-1 0,-1-1 0,-1-2 0,0 0 0,-1-1 0,-1-1 0,0-1 0,0-2 0,-43 12 0,68-22-246,-1 1-1,0-1 1,1 0 0,-1 1-1,1-1 1,-1 0 0,0 0-1,1 0 1,-1 0 0,0 0 0,1 0-1,-1 0 1,0 0 0,1 0-1,-1 0 1,1 0 0,-1 0-1,0 0 1,1 0 0,-1-1 0,1 1-1,-1 0 1,0 0 0,1-1-1,-1 1 1,1 0 0,-1-1-1,1 1 1,-1-1 0,1 1 0,-1-1-1,1 1 1,0-1 0,-1 1-1,1-1 1,-1 1 0,1-1-1,0 1 1,0-1 0,-1 0 0,1 1-1,0-1 1,0 1 0,0-1-1,0 0 1,0 1 0,0-1-1,0 0 1,0 1 0,0-1-1,0 1 1,0-1 0,0 0 0,0 0-1,16-48-105,-4 12 173,-63 60 161,-152 60 1070,171-72-892,-1-2 0,-1-1 0,0-1 0,-47 2 0,78-8-309,0-1 1,-1 0 0,1 0-1,0 0 1,0 0 0,-1-1-1,1 1 1,0-1 0,0 1-1,0-1 1,0 0 0,0-1-1,0 1 1,0 0 0,0-1-1,0 0 1,0 0 0,1 1-1,-4-5 1,4 4-19,1-1 0,-1 0 0,1 0 1,0 0-1,0 0 0,0 0 0,1 0 0,-1 0 1,1 0-1,-1 0 0,1 0 0,0 0 1,0 0-1,0 0 0,1 0 0,-1-1 0,1 1 1,0 0-1,0 0 0,1-3 0,73-347 1331,-75 351-1487,0 1 1,0-1-1,1 0 0,-1 1 0,0-1 1,0 1-1,1-1 0,-1 1 1,1-1-1,-1 1 0,1 0 0,0-1 1,-1 1-1,1-1 0,0 1 1,0 0-1,0 0 0,0 0 0,0-1 1,0 1-1,0 0 0,0 0 1,2 0-1,-1 1-249,-1 1-1,1-1 1,-1 1-1,0 0 1,0-1-1,1 1 1,-1 0 0,0 0-1,0 0 1,0 0-1,0 0 1,0 0 0,0 0-1,0 1 1,0-1-1,0 0 1,0 0 0,-1 1-1,1-1 1,-1 0-1,1 1 1,0 2-1,1 2-1227,1 1 0,-1-1 0,-1 1 0,1 0 0,-1-1 0,0 1 0,-1 0 0,0 0 0,-1 12 0,-3 5-1723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1.3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34 952,'6'5'719,"0"0"-1,0 0 1,0 0-1,0-1 1,1 0-1,0 0 1,-1-1-1,13 5 1,-5-4-1,0 0 0,1 0 0,27 2 0,2-4 118,84-8 0,-126 6-820,39-4-594,0-2 0,63-18 0,-66 12-2790,43-20-1,-55 20 981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26.4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371 1 544,'-57'8'12209,"-30"24"-7215,32-11-2915,-42 16 572,73-27-4079,-2 1-4173,1 1-5896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1.6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702 227 2000,'10'-9'3000,"-7"6"-1925,0 1 0,0-1 0,0 0 0,0 0 0,0 0 0,-1 0 0,0 0 0,1 0-1,1-5 1,-7 8-843,1 0 0,-1 0 0,1-1-1,-1 2 1,1-1 0,-1 0-1,0 1 1,1-1 0,-1 1 0,1 0-1,0-1 1,-1 1 0,-2 2-1,2-2-2,-41 14 284,-89 34 112,119-42-598,-1 1 1,1 0-1,0 1 1,0 0-1,1 1 0,-17 17 1,26-23-27,0-1 0,1 1-1,0 0 1,-1 0 0,1 1 0,1-1 0,-1 1-1,1-1 1,0 1 0,0 0 0,0 0 0,1 0 0,-1 0-1,1 0 1,0 0 0,1 0 0,-1 1 0,1-1-1,0 0 1,0 0 0,1 0 0,0 1 0,0-1 0,2 8-1,1-4 2,0-1-1,0 0 0,1 0 0,0-1 1,0 0-1,1 1 0,0-2 0,0 1 1,0-1-1,1 0 0,0 0 0,0 0 1,11 5-1,-5-3-1,9 4 8,-1 2 0,0 0 0,-1 2 0,0 0 0,20 23-1,-37-36-5,0 1 0,0 0 0,0-1-1,0 1 1,-1 1 0,0-1-1,1 0 1,-2 0 0,1 1-1,0-1 1,-1 1 0,0 0-1,0-1 1,0 1 0,-1 0-1,1 0 1,-1 0 0,0-1 0,-1 1-1,1 0 1,-1 0 0,0-1-1,0 1 1,0 0 0,-1-1-1,0 1 1,0-1 0,0 0-1,0 1 1,-1-1 0,1 0 0,-1 0-1,0-1 1,-5 5 0,0 0 35,0-1 1,0 0-1,-1 0 1,0-1-1,-1 0 1,1 0-1,-1-1 1,0-1-1,0 0 1,-1 0-1,-20 4 1,3-2 158,0-1-1,0-2 1,-41 0-1,48-3 33,0 0-1,0-2 1,0-1-1,0 0 1,1-2 0,-1 0-1,1-1 1,-22-10-1,34 12-104,0 0 0,0-1 0,1 0 0,0 0 0,-1 0 0,1-1 1,1 0-1,-1-1 0,1 1 0,1-1 0,-1-1 0,1 1 0,0-1 0,1 1 0,0-1 0,0-1 0,0 1 0,1-1 0,1 1 0,-1-1 0,-1-12 0,2-8-103,0 1-1,2-1 0,1 0 1,1 0-1,2 1 1,0-1-1,2 1 0,2 0 1,12-33-1,-6 25-625,1 2 0,2 0 0,2 0 0,0 2 0,3 0 0,37-43 0,-42 57-1446,0 1-1,30-21 1,11-3-6501,-43 30 4956,-7 5 352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2.2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45 1412,'0'-2'935,"0"-1"0,0 0-1,0 0 1,1 0 0,-1 0-1,1 1 1,-1-1 0,1 0 0,0 0-1,2-2 1,-3 4-593,1 0-1,-1 1 1,1-1-1,-1 0 1,1 1-1,0-1 1,-1 0 0,1 1-1,0-1 1,-1 1-1,1-1 1,0 1 0,0-1-1,0 1 1,-1-1-1,1 1 1,0 0 0,0-1-1,0 1 1,0 0-1,1 0 1,-1 0-71,1 0-1,-1 0 1,0 0 0,1 1-1,-1-1 1,0 0 0,0 1 0,1-1-1,-1 1 1,0-1 0,0 1-1,0 0 1,0-1 0,1 1 0,0 2-1,17 25 204,-7 8-23,-1 1-1,-2 0 0,-1 1 1,4 71-1,-7-51-319,16 62 0,-6-63-508,12 49-807,-25-95 55,-1-1 0,0 1 0,-1 0 0,0-1 0,0 1 0,-1-1 0,-4 20 0,4-26 169,-1-1 0,1 1 0,-1-1 0,1 0 1,-1 1-1,0-1 0,-1 0 0,1 0 0,0 0 0,-5 3 0,-4 3-2540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2.6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739 0 44,'-6'1'18935,"-9"1"-14459,-54 41-2698,-139 65 0,61-46-3511,0-4-5164,67-27 298,34-15-517,26-10 3674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2.9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794 329 1428,'38'-58'16047,"-6"13"-7236,-36 39-10405,-20 0-5066,-23 2-4987,27 6 8126</inkml:trace>
  <inkml:trace contextRef="#ctx0" brushRef="#br0" timeOffset="1">94 59 1372,'-3'-59'24972,"4"92"-24674,10 152 12,-1 31 58,-11-190-1450,-1 1 0,-2-2 0,0 1 0,-2 0 0,-1-1-1,-12 33 1,13-45-1262,1-1 1,-2 1-1,0-1 0,0-1 0,-14 18 1,5-11-1352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3.3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325 108 1196,'3'-7'1319,"-1"-1"1,1 1-1,0 1 1,0-1-1,1 0 0,0 1 1,0 0-1,1-1 1,0 2-1,0-1 0,6-5 1,-8 8-996,0 1 1,0-1 0,1 1-1,-1-1 1,0 1-1,1 1 1,-1-1 0,1 0-1,0 1 1,5-2 0,-7 3-262,0-1 0,0 1 1,0 0-1,0 0 1,0 0-1,0 0 1,-1 1-1,1-1 1,0 1-1,0-1 1,0 1-1,0-1 1,-1 1-1,1 0 1,0 0-1,0 0 1,-1 0-1,1 0 0,-1 0 1,1 0-1,-1 1 1,2 1-1,-1-1-40,-1 0 0,0 1 0,0-1 0,1 0 0,-1 1 0,-1-1 0,1 1 0,0-1-1,-1 1 1,1-1 0,-1 1 0,0-1 0,0 1 0,0 0 0,0-1 0,0 1 0,0-1 0,-2 5-1,-14 49 136,12-44-127,-3 4-300,0 1 0,-2-1 0,0-1 0,-1 1 0,0-1 0,-1-1 0,-1 0 0,0-1 0,-1 0 0,0-1 0,-1 0 0,-29 18 0,7-7-2729,-49 24 1,-36 6-6308,83-38 6559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3.6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704 268 1288,'11'-259'22507,"-11"259"-22466,0 0 0,0 0 0,0 0 0,0-1 0,-1 1 0,1 0-1,0 0 1,0 0 0,0-1 0,0 1 0,0 0 0,0 0 0,0 0 0,0-1 0,0 1 0,0 0 0,0 0 0,0-1 0,0 1 0,0 0 0,0 0 0,0 0 0,0-1 0,0 1 0,0 0-1,0 0 1,0-1 0,0 1 0,0 0 0,1 0 0,-1 0 0,0-1 0,0 1 0,0 0 0,0 0 0,0 0 0,1 0 0,-1 0 0,0-1 0,0 1 0,0 0 0,1 0 0,-1 0 0,0 0 0,0 0-1,0 0 1,1 0 0,-1 0 0,0 0 0,0 0 0,0 0 0,1-1 0,-1 1 0,0 0 0,0 1 0,1-1 0,-1 0 0,11 14 777,8 25-171,140 350 1529,-120-282-2094,46 201 0,-74-261-78,1 1-1,-2 0 1,-2 1-1,-2 0 1,-3 0-1,-3 71 1,-1-102-5,-1-1 1,-1 1 0,-1-1 0,0 0-1,-1 0 1,-1 0 0,-1-1 0,0 1-1,-1-2 1,0 1 0,-2-1 0,1 0-1,-2-1 1,0-1 0,-1 1 0,0-2-1,-1 1 1,-21 14 0,5-8-77,-1-2 0,0-1 0,-1-1 0,-1-2 0,0-1 0,-1-1 0,-49 8 0,38-11-46,0-2 0,-1-2 0,0-2 0,0-2 0,-56-7 0,81 5 90,1-2 0,0 0-1,0 0 1,0-2 0,0-1 0,1 0-1,0-1 1,-31-20 0,42 23 9,0 0 1,0-1 0,0 0 0,1 0-1,0 0 1,0-1 0,0 0 0,1 0-1,0-1 1,1 1 0,0-1 0,0 0-1,0 0 1,1-1 0,1 1-1,-1-1 1,1 1 0,1-1 0,-1 0-1,1 0 1,1-15 0,2-4-439,2 1 0,1 0 0,1-1 0,1 2 1,1-1-1,2 1 0,0 0 0,2 1 0,26-41 0,6-1-3750,3 2 0,60-63 0,-23 37-2829,-44 52 3751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5.3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292 1 252,'-1'0'3317,"1"0"-3317,0 0 1,0 1-1,0-1 0,0 1 0,0-1 1,0 0-1,1 1 0,-1-1 1,0 0-1,0 1 0,0-1 1,1 0-1,-1 1 0,0-1 1,0 0-1,1 1 0,-1-1 0,0 0 1,1 0-1,-1 1 0,0-1 1,0 0-1,1 0 0,-1 0 1,1 1-1,-1-1 0,0 0 1,1 0-1,-1 0 0,0 0 0,1 0 1,-1 0-1,1 0 0,0 0 1,-1 0 70,5 7-306,-4-6 248,-1-1-1,1 0 1,-1 1-1,1-1 0,0 0 1,-1 1-1,1-1 1,-1 1-1,1-1 0,-1 1 1,1-1-1,-1 1 1,0-1-1,1 1 0,-1 0 1,0-1-1,1 1 1,-1 0-1,0-1 0,0 1 1,1 0-1,-1-1 1,0 1-1,0 0 0,0-1 1,0 1-1,0 0 1,0 0-1,0-1 0,0 1 1,0 0-1,0-1 1,-1 1-1,1 1 0,0-2 0,-12 2 199,17 4 516,22 6 790,-22-9-1462,2-1 22,-7-2-61,0 0 1,0 1-1,1-1 0,-1 0 1,0 0-1,0 0 1,1 0-1,-1 1 1,0-1-1,1 0 1,-1 0-1,0 0 0,1 0 1,-1 0-1,0 0 1,0 0-1,1 0 1,-1 0-1,0 0 0,1 0 1,-1 0-1,0 0 1,1 0-1,-1-1 1,0 1-1,0 0 1,1 0-1,-1 0 0,0 0 1,1 0-1,-1-1 1,0 1-1,0 0 1,0 0-1,1 0 0,-1-1 1,0 1-1,0 0 1,0 0-1,1-1 1,47-13 17108,-48 14-16975,3 17 1853,-1 19-2306,-2-34 719,0 13-343,-1 0 1,0 0-1,-1 1 0,0-1 1,-1-1-1,-1 1 1,0 0-1,-2-1 1,1 0-1,-2 0 0,1 0 1,-2-1-1,0 0 1,-1 0-1,0-1 1,0 0-1,-2-1 0,1 0 1,-1-1-1,-1 0 1,0 0-1,-24 13 1,7-6-375,-67 38-572,46-35-2303,2-9-3817,36-12 3027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5.6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455 231 1784,'12'-34'9321,"10"-25"-41,5 2-4755,-23 51-4378,0-1 1,0 2-1,0-1 0,0 0 0,1 1 1,0 0-1,0 0 0,1 1 1,-1-1-1,1 1 0,0 0 0,0 0 1,0 1-1,1 0 0,8-3 0,-14 6-141,0-1-1,0 1 1,-1-1-1,1 1 1,0 0-1,0 0 1,0-1-1,0 1 1,0 0-1,-1 0 1,1 0-1,0 0 1,0 0-1,0 0 0,0 0 1,0 1-1,0-1 1,-1 0-1,1 0 1,0 1-1,0-1 1,0 0-1,-1 1 1,1-1-1,0 1 1,0-1-1,-1 1 1,1-1-1,0 1 0,-1-1 1,2 2-1,-1 0 1,-1 0-1,1 0 1,-1 0-1,0 0 0,0 0 1,1 0-1,-1 1 0,0-1 1,-1 0-1,1 0 0,0 0 1,-1 0-1,0 2 1,-1 5 7,-1-1 0,0 1 1,-1-1-1,0 0 0,-8 13 1,-9 3-317,-1-1 0,-1-1 0,0 0 1,-2-2-1,-1-1 0,-52 29 1,-53 15-3597,2-15-3471,30-18-1973,69-20 6241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6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1495 54 1860,'10'-16'3794,"15"-21"9590,-35 79-8909,-23 23-3669,14-30-361,-109 292 829,2-4-683,86-241-524,-3-2 0,-4-2 0,-3-2 0,-66 76 0,83-114-62,-2-3 1,-1 0-1,-2-3 0,-1-1 1,-1-2-1,-1-1 1,-2-2-1,-1-3 0,-54 22 1,41-23-387,-65 16-1,104-33-382,-1-1 0,0-1-1,0-1 1,0-1 0,0 0-1,0-1 1,-34-5 0,46 3-256,0 0 1,1 0-1,-1-1 1,1 1 0,-1-1-1,1-1 1,0 1-1,0-1 1,1 0 0,-1 0-1,1-1 1,0 0 0,0 0-1,-5-7 1,-2-6-2367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7.1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3135 33 256,'1'-2'1221,"1"-1"0,0 0 0,-1 1 0,1-1 0,0 1 0,1-1 0,-1 1 0,0 0-1,1 0 1,-1 0 0,1 0 0,3-1 0,-6 2-1032,1 1 0,-1 0 0,1 0 0,-1 0 0,1 0-1,-1 0 1,0 0 0,1 0 0,-1-1 0,1 1 0,-1 1 0,1-1 0,-1 0-1,1 0 1,-1 0 0,1 0 0,-1 0 0,1 0 0,-1 0 0,1 1-1,-1-1 1,1 0 0,-1 0 0,0 1 0,1-1 0,-1 0 0,0 1 0,1 0-1,5 24 340,-6-5-314,-1 0 0,-1-1 0,-1 1 0,-1 0 0,0-1 0,-2 0 0,0 0 0,-13 26 0,14-35-167,0 0-1,-1 0 1,-1 0-1,1-1 1,-2 0 0,1 0-1,-1-1 1,-1 0-1,1 0 1,-1-1-1,-1 0 1,1 0-1,-1-1 1,0-1-1,-1 0 1,-11 4-1,20-7-51,-1-1 0,0 0 1,0 0-1,0 0 0,0-1 0,0 1 0,0-1 0,0 0 0,0 0 0,-1 0 0,1 0 0,0 0 1,0-1-1,0 1 0,0-1 0,0 0 0,0 0 0,0 0 0,1 0 0,-1 0 0,0-1 0,0 1 1,1-1-1,-1 0 0,1 0 0,0 0 0,-1 0 0,-2-4 0,2 2-24,1-1 0,-1 1-1,1 0 1,0-1 0,1 0-1,-1 1 1,1-1 0,0 0-1,0 0 1,1 0 0,-1 0-1,1 0 1,0 0 0,0 0-1,1 0 1,-1 0 0,3-6-1,0-5-33,23-83-180,-23 91 238,0-1-1,1 1 0,0 0 1,0 0-1,1 1 1,0-1-1,0 1 0,0 0 1,8-7-1,-12 13 17,1-1-1,-1 1 1,1 0-1,-1 0 1,1 0-1,0 0 1,-1 0-1,1 0 1,0 0-1,-1 0 1,1 1-1,0-1 1,0 1-1,0-1 1,0 1-1,0 0 1,2-1-1,-2 2 45,-1-1 0,0 0 0,0 1 1,1-1-1,-1 1 0,0-1 0,0 1 0,0 0 0,0-1 0,0 1 0,0 0 0,0 0 0,0 0 0,0 0 0,0 0 0,0 0 0,0 0 0,-1 0 0,2 2 1,0 1 135,0 0 1,-1 0 0,1 0 0,-1 1-1,0-1 1,0 1 0,-1-1 0,1 1-1,-1-1 1,0 1 0,0-1 0,-1 1-1,0 4 1,-2 1 104,0-1-1,0 1 1,-1-1-1,-5 9 1,6-12 52,-6 6-252,0 0 1,0 0-1,-1-1 1,-1 0-1,-16 13 1,17-16-45,-68 62 115,-167 113 0,205-158-109,-1-2-1,-1-2 1,-1-1-1,-1-3 0,-1-1 1,-79 17-1,-348 27 237,206-32 124,-262 16 146,401-42-396,-1-5 1,-143-24-1,258 25-168,-26-3 0,-59-18 0,89 21 0,0-1 0,1 0 0,-1-1 0,1 0 0,0 0 0,0-1 0,0 0 0,0 0 0,1-1 0,0 0 0,0 0 0,-9-11 0,14 14 0,0 0 0,1 1 0,-1-1 0,0 0 0,1 0 0,-1 0 0,1 0 0,0 0 0,0-1 0,1 1 0,-1 0 0,0 0 0,1-1 0,0 1 0,0 0 0,0-1 0,0 1 0,1 0 0,-1-1 0,2-4 0,1 0 0,1 0 0,0 0 0,1 0 0,0 1 0,10-14 0,13-19 0,-26 36 0,-39 37 0,33-28 0,-30 33 0,-40 57 0,65-81 0,0 0 0,1 1 0,1 1 0,0-1 0,1 1 0,1 0 0,0 1 0,-2 18 0,5-24-107,-3 45-1780,5-54 1761,0 1 0,0 0 1,1 0-1,-1 0 0,1 0 0,-1-1 1,1 1-1,0 0 0,0 0 0,0-1 0,1 1 1,-1-1-1,1 1 0,-1-1 0,1 0 0,3 4 1,-4-6-242,-1 1 0,1-1 1,0 1-1,0-1 0,0 0 0,0 0 1,0 1-1,0-1 0,0 0 1,0 0-1,0 0 0,0 0 1,0 0-1,0 0 0,0 0 1,-1 0-1,1 0 0,2-1 0,35-12-5621,-22 6 2751,39-10-4429,-24 5 4058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26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349 34 320,'7'-8'2251,"7"-14"3206,-17 18-3432,-15 10-891,-34 19 2071,35-15-2187,-1-1 0,0-1 0,0-1 1,-1-1-1,-31 7 0,1-3-840,-2 0-1448,18-8-3668,10-9-6682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7.4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1 144 3304,'49'-23'4603,"-21"9"4228,54-35 0,-47 21-6505,-35 28-2427,1 0 1,-1-1 0,1 1 0,-1 0 0,1-1 0,-1 1 0,1 0 0,-1-1-1,1 1 1,-1-1 0,0 1 0,1-1 0,-1 1 0,0-1 0,1 1 0,-1-1-1,0 1 1,0-1 0,0 0 0,1 1 0,-1-1 0,0 1 0,0-1 0,0 0 0,0 1-1,0-1 1,0 1 0,0-1 0,0 0 0,0 1 0,-1-1 0,1 1 0,0-2-1,-21-7-7574,-15 6-1813,19 5 6038,-3 4-187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7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0 136 876,'6'-4'11244,"23"-12"-6330,22-7-1064,9-3-2430,-51 21-1905,0 0 0,0 0-1,0-1 1,7-7 0,-4-4-5160,-12 17 5430,1 0 1,-1-1 0,0 1 0,0-1 0,0 1 0,0-1 0,0 1-1,0-1 1,0 1 0,0-1 0,0 1 0,-1 0 0,1-1 0,0 1-1,0-1 1,0 1 0,0-1 0,-1 1 0,1 0 0,0-1-1,0 1 1,-1-1 0,1 1 0,0 0 0,-1-1 0,1 1 0,0 0-1,-1 0 1,1-1 0,-1 1 0,1 0 0,0 0 0,-1 0 0,1-1-1,-1 1 1,1 0 0,-1 0 0,1 0 0,0 0 0,-2 0-1,-11-3-3289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8.1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1 459 1928,'0'1'413,"0"0"0,0 1 0,0-1 0,0 0-1,0 0 1,0 1 0,0-1 0,1 0 0,-1 0 0,1 0-1,-1 0 1,1 1 0,-1-1 0,1 0 0,-1 0 0,1 0-1,0 0 1,0 0 0,0-1 0,-1 1 0,1 0 0,0 0-1,0 0 1,0-1 0,0 1 0,0 0 0,1-1 0,0 1 0,1 0 103,1 0 0,0 0 0,0-1 0,-1 0 1,1 1-1,0-1 0,0 0 0,-1-1 0,7 0 1,9-4 325,0 0 0,32-13 1,-48 17-594,175-82 298,-152 69-1264,-1-1 1,-1-2-1,-1 0 0,36-35 0,-49 41-199,-1 0 0,0 0 0,0-1 0,-1-1 0,-1 0 0,10-22 0,-15 30 629,0-1-1,0 1 1,0-1-1,0 0 1,-1 1 0,0-1-1,-1 0 1,1 0-1,-1 1 1,0-1 0,0 0-1,-1 0 1,0 0-1,0 0 1,0 1 0,0-1-1,-1 1 1,0-1-1,-5-8 1,5 11 245,-1 0 0,0 0 0,-1 0 0,1 1 0,0-1 0,-1 1 0,1 0 1,-1-1-1,0 2 0,0-1 0,0 0 0,0 1 0,0 0 0,0 0 0,0 0 0,0 0 0,0 1 0,0-1 0,-1 1 0,1 0 0,-5 1 0,-4 0-474,-1 0-1,1 1 1,0 0-1,0 1 0,-21 8 1,5 1-1072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8.8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533 89 2576,'2'-3'1699,"28"-47"11378,-28 47-12485,0 0 1,0 0-1,0 0 1,1 0 0,-1 0-1,1 1 1,0-1 0,0 1-1,0 0 1,0 0-1,0 0 1,5-2 0,-7 4-525,0 0 0,0 0 0,0 1 0,0-1 0,0 0 0,0 1 0,0-1 1,0 1-1,0-1 0,0 1 0,0 0 0,0-1 0,0 1 0,0 0 0,-1 0 0,1 0 1,0-1-1,0 1 0,-1 0 0,1 0 0,-1 0 0,1 0 0,-1 0 0,1 0 0,-1 0 1,0 0-1,1 1 0,-1-1 0,0 1 0,11 40 696,-10-36-561,16 71 319,55 146 1,-70-219-632,-1-1 0,1 1 0,-1 0 1,0 0-1,-1-1 0,1 1 0,0 0 0,-1 0 1,0 0-1,0 0 0,0 0 0,-1-1 1,1 1-1,-1 0 0,0 0 0,0 0 0,0-1 1,0 1-1,-1 0 0,1-1 0,-1 1 0,0-1 1,0 0-1,-1 0 0,-3 5 0,-4 1-333,0 0-1,-1-1 0,0 0 1,0-1-1,-1 0 0,-13 6 0,-15 8-826,15-6-541,-1-2-1,1 0 0,-2-2 1,0-1-1,0-1 0,-43 8 1,65-18 1697,1 1 1,-1-1 0,1 0 0,-1 0 0,1-1-1,0 1 1,0-1 0,-1 0 0,1 0-1,0 0 1,1-1 0,-1 1 0,0-1 0,1 0-1,-1 0 1,1 0 0,-3-5 0,-6-5-467,1 0-1,0-1 1,-10-17 0,17 25 538,1 0 0,0 1 0,1-1 0,-1 0 0,1 0-1,1-1 1,-1 1 0,1 0 0,0 0 0,0-1 0,1 1 0,-1-1 0,2-7-1,0 10 212,0-1-1,0 1 1,0 0-1,0-1 0,1 1 1,0 0-1,0 0 1,0 0-1,0 0 0,1 0 1,0 1-1,-1-1 1,1 1-1,0-1 0,1 1 1,-1 0-1,1 1 1,-1-1-1,6-3 0,-1 1 543,1 1 0,-1-1 0,1 1 0,0 1 0,-1 0 0,2 0 0,15-3 0,-22 6-522,-1 0 0,1-1 0,0 2 0,-1-1 0,1 0 0,-1 0 0,1 1 0,-1-1 0,1 1 0,-1 0 0,1 0 0,-1 0 0,0 0 0,1 0 0,-1 0 0,0 1 0,0-1 0,0 1 0,0 0 0,0-1 0,0 1 0,0 0 0,-1 0 0,1 0 0,-1 0 0,1 1 0,-1-1 0,0 0 0,0 0 0,0 1 0,0-1 0,0 1 0,0 2 0,1 4 21,1 0 1,-1 1-1,-1-1 0,0 0 0,0 1 0,-1-1 0,0 1 1,-1-1-1,0 1 0,0-1 0,-1 1 0,0-1 1,-7 16-1,3-11-70,-1-1-1,0 0 1,-1 0 0,-1 0-1,0-1 1,-1-1 0,-21 21 0,6-10-1363,-1-1 1,-52 31 0,-51 16-10191,101-55 8057,0 1 80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9.2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642 356 1112,'1'-14'1608,"0"-1"1,1 1-1,0 0 0,1-1 0,1 1 1,6-17-1,-3 14-331,1 0 1,1 0 0,0 1-1,20-27 1,-20 32-1008,-1 0-1,2 1 1,-1 0-1,1 1 0,1 0 1,-1 0-1,1 1 1,1 0-1,0 1 1,0 1-1,0 0 1,1 0-1,0 2 1,0-1-1,25-4 0,-34 9-252,1 0 0,0 0-1,0 0 1,-1 0 0,1 1-1,0 0 1,0 0 0,-1 0-1,1 0 1,-1 1 0,1 0-1,-1 0 1,0 0 0,0 0-1,5 4 1,-8-5-13,1 0 1,-1 1-1,1-1 1,-1 1-1,0-1 1,1 1-1,-1-1 0,0 1 1,0 0-1,0 0 1,0-1-1,-1 1 1,1 0-1,0 0 0,-1 0 1,1 0-1,-1 0 1,0 0-1,0 0 1,1 0-1,-1 0 0,-1 0 1,1 0-1,0 0 1,0 0-1,-1 0 1,1 0-1,-1 0 0,1 0 1,-1-1-1,0 1 1,0 0-1,0 0 0,0-1 1,0 1-1,0 0 1,-3 1-1,-10 13 37,-1-1 0,-1 0-1,-1-1 1,0-1 0,0-1-1,-1-1 1,-20 10 0,6-2 114,-33 24 1,-5 20 502,2 3 1,3 2 0,-75 104-1,-62 68 146,45-69-1432,97-94-8522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9.5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0 284 3080,'26'7'11761,"4"-13"-5914,29-24-3072,-38 18-1804,1 1-937,6-2 124,-1-2-1,37-27 1,-57 37-747,0-1-1,0 0 1,-1-1 0,0 0 0,8-10 0,-12 13-172,0 0 1,1 0 0,-1 0 0,-1 0 0,1 0-1,0-1 1,-1 1 0,0-1 0,0 1 0,-1-1-1,1-6 1,-1 7-63,0 0 0,-1 0 0,1 1 0,-1-1 0,0 0-1,0 1 1,0-1 0,-3-3 0,-4-11-2784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49.9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607 395 2520,'-1'-9'1667,"0"1"0,1-1 0,1 0 0,-1 1 0,2-1 0,1-10 0,1 5-293,1 0 0,0 1 0,7-15-1,9-9-69,39-54 0,-39 61-568,-11 15-644,0 1-1,1 0 1,1 1-1,23-22 0,-35 35-83,1-1-1,-1 1 0,1-1 1,-1 1-1,1 0 0,-1-1 1,1 1-1,-1-1 0,1 1 1,0 0-1,-1 0 0,1-1 1,0 1-1,-1 0 0,1 0 1,0 0-1,-1 0 0,1-1 1,0 1-1,-1 0 0,1 0 1,0 0-1,-1 1 0,1-1 0,0 0 1,-1 0-1,1 0 0,0 0 1,-1 1-1,1-1 0,1 1 1,5 21 162,-13 29 58,2-39-198,0 0 0,-1-1-1,-1 0 1,0 0 0,-1 0-1,0-1 1,0 0 0,-1 0-1,0-1 1,-1 0 0,-16 13-1,10-11-48,-1-1 0,0-1-1,0 0 1,0-1 0,-1 0-1,-1-2 1,-22 6 0,4-4-128,-1-2 1,0-1 0,0-2 0,-1-2-1,1-1 1,0-2 0,-47-8-1,64 7 131,7 0-11,-1 1 0,1 0 0,0 1 0,-24 1 0,33 1 23,1-1 0,-1 1 0,0 0 0,1 0 0,-1 0 0,1 1 0,0-1 0,-1 1 0,1-1 0,0 1 0,0 0 0,0 1 0,0-1 0,0 0 0,1 1 0,-1 0 0,1-1 0,-1 1 0,1 0 0,0 0 0,-3 7 0,-5 13-1165,0 1-1,-10 42 1,-3 7-1745,22-69 1818,0-1 0,0 0-1,1 1 1,0-1 0,-1 1 0,1-1-1,0 0 1,1 6 0,1 3-2502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0.2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0 177 2140,'39'-56'13419,"5"-8"-336,-17 21-11288,-25 37-6948,-2 6 4867,0 0-1,0-1 1,0 1 0,0-1-1,0 1 1,0 0 0,0-1-1,0 1 1,0 0 0,-1-1 0,0 0-860,-12-1-4568,-15 9-1480,7 1 2889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0.5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570 139 1000,'2'-2'14173,"2"-4"-10627,9-13-1218,-10 14-1922,4-4-622,-1 0-1,0-1 1,0 0-1,7-19 1,-13 27 78,1 1 0,-1 0 0,1 0 0,-1-1 0,0 1 0,0 0 0,0-1 0,0 1 0,0 0 0,0-1 0,0 1 0,0-1 0,0 1 0,-1 0 0,1 0 0,-1-1 0,1 1 0,-1 0 1,1 0-1,-2-2 0,1 2-39,-1-1 0,1 1 1,-1 0-1,0 0 1,0 1-1,1-1 1,-1 0-1,0 0 1,0 1-1,0-1 1,0 1-1,1 0 0,-1-1 1,0 1-1,0 0 1,0 0-1,0 0 1,0 1-1,-2-1 1,-7 1-175,-1 1 0,1 0 0,0 1 0,-16 5 0,17-4 533,-1 1 0,1-1 0,1 2 1,-1-1-1,1 2 0,0-1 0,0 1 0,-8 8 0,13-11-28,0 0 0,0 0 0,1 1 0,-1-1 0,1 1 0,0 0 0,0 0 0,1 0 0,-1 0 0,1 0 0,1 1 0,-1-1 0,0 1 0,1-1 0,0 1 0,1-1 0,-1 1 0,1 0 0,0-1 0,1 1 0,-1 0 0,1-1 0,0 1 0,0 0 0,1-1-1,0 0 1,0 1 0,0-1 0,4 8 0,25 31 135,-24-36-271,0 1 0,-1 0 0,0 0 0,-1 0 0,6 14 0,-10-19-16,0-1 0,0 0 0,-1 1 0,1-1 0,-1 0 1,0 1-1,1-1 0,-2 0 0,1 1 0,0-1 1,-1 1-1,1-1 0,-1 0 0,0 0 0,0 1 0,-1-1 1,1 0-1,-1 0 0,1 0 0,-1 0 0,-3 4 0,-4 2 49,1 0 1,-1 0-1,-1-1 0,1 0 0,-1-1 0,0 0 0,-1-1 0,0 0 0,-15 6 0,-12 3 733,-57 16 0,81-27-450,0 1 0,-1-2 0,0 0 0,1-1 0,-1 0 0,0-1 0,0-1 0,0 0 0,0-1 0,-21-4 0,35 5-269,-1-1 0,1 1 0,-1-1 1,1 0-1,-1 0 0,1 1 0,0-1 0,-1 0 0,1 0 0,0 0 1,0 0-1,0 0 0,-1-1 0,1 1 0,0 0 0,1 0 0,-1-1 1,0 1-1,0-1 0,0 1 0,1 0 0,-1-3 0,0 0 2,0 0-1,1 1 1,0-1-1,0 0 1,0 0-1,0 0 1,0 0 0,1 1-1,1-6 1,3-9-41,1 0 0,1 1 1,11-19-1,-13 25-29,12-26-1127,-1 0-1,19-67 0,-31 84-846,0-1-1,2-33 0,-6 40-272,0 0 1,-1 0-1,-1 1 0,-5-26 0,-1 14-1353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0.9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1241 124 40,'16'-3'18692,"-4"18"-11990,-11-11-6413,0-1 1,0 1-1,0 0 0,0 0 0,-1-1 0,1 1 1,-1 0-1,0 6 0,-2-5-187,0 1 0,0-1 0,-1 0-1,1 0 1,-1 0 0,0 0 0,-1-1 0,1 1-1,-1-1 1,0 0 0,0 0 0,0 0-1,-6 4 1,-67 42 262,66-44-293,-93 54-3,-2-5 0,-3-5 1,-2-4-1,-1-5 0,-210 45 1,313-84-69,-107 17 29,101-18-24,0 0 1,0-1-1,-1 0 0,1-1 1,-24-5-1,37 5-5,1 1 0,-1-1 0,1 1 1,-1-1-1,0 1 0,1-1 0,-1 0 0,1 0 0,0 0 0,-1 0 0,1 0 1,0 0-1,-1 0 0,1 0 0,0 0 0,0-1 0,0 1 0,0 0 0,0-1 1,0 1-1,0-1 0,0-2 0,0 1-2,0 0 1,1-1-1,0 1 1,0 0-1,0 0 1,0-1-1,0 1 1,1 0-1,-1 0 0,1 0 1,1-5-1,5-9-13,0 0 0,1 1 0,16-24 0,-15 25 4,46-77-248,-4 8-1768,66-146 0,-115 226 1364,0-2-1,-1 1 0,0 0 1,0 0-1,0 0 0,0-1 1,-1 1-1,0-10 0,0 14 405,0 1 0,0-1 0,-1 0 0,1 0 0,0 0-1,0 0 1,-1 0 0,1 1 0,0-1 0,-1 0 0,1 0-1,-1 0 1,1 1 0,-1-1 0,1 0 0,-1 1 0,0-1 0,1 0-1,-1 1 1,0-1 0,0 1 0,0-1 0,-1 0-148,1 1-1,-1 0 1,0 0 0,1 0-1,-1 0 1,1 0 0,-1 0-1,1 1 1,-1-1 0,0 0-1,1 1 1,-1-1 0,1 1 0,0-1-1,-1 1 1,1 0 0,-3 1-1,-16 11-3255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33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336 367 2092,'-11'-16'10891,"7"-2"-5473,12-22-2314,-5 32-2640,0-3-290,0 0 1,1 1 0,0 0-1,1-1 1,0 1 0,1 1 0,0-1-1,0 1 1,11-11 0,-14 17-178,0 0 0,0 0 0,0 1 1,1-1-1,-1 1 0,0 0 0,1 0 1,0 0-1,-1 1 0,1-1 1,0 1-1,0 0 0,0 0 0,0 0 1,0 1-1,0-1 0,0 1 0,0 0 1,0 0-1,0 0 0,0 1 0,0-1 1,0 1-1,0 0 0,0 0 0,0 1 1,0-1-1,-1 1 0,6 2 1,20 13 5,37 29 1,-9-6-126,-37-25-56,-17-12 95,1 0 0,0 0 1,0 0-1,0 0 1,0 0-1,0-1 0,0 0 1,1 0-1,6 2 1,-45-2-353,1 1 0,-1 1 1,-42 11-1,-102 37 174,71-20 11,93-28 209,4-1 76,0 0 0,0 0-1,0-1 1,0-1-1,0 0 1,-14 0-1,21-1 30,0-1 1,0 1-1,0-1 0,0 0 0,0 0 0,0 0 0,0-1 0,0 1 1,1-1-1,-1 1 0,0-1 0,1 0 0,-1 0 0,1 0 0,0-1 1,0 1-1,0 0 0,0-1 0,0 1 0,0-1 0,1 0 0,-1 0 1,1 1-1,0-1 0,-2-4 0,-27-69 1700,-38-144 0,65 206-1586,1 0 0,1-1 0,0-22 0,1 37-196,10 12-2776,-9-10 2399,-1-1 0,1 0 0,-1 1 0,1-1 0,0 0 0,0 1 0,0-1 0,-1 0 0,1 0 1,0 0-1,0 0 0,0 0 0,1 0 0,-1 0 0,0 0 0,0 0 0,2 0 0,26 14-9611,-22-7 6575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1.2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524 677 2868,'1'6'1937,"0"-1"0,0 1-1,-1 0 1,1-1 0,-1 1 0,-1 0-1,1-1 1,-1 1 0,-2 9 0,-13 8 5118,-15-2-5642,-131 49-596,-25 13-6775,116-52-2792,24-14-3835,39-15 8741</inkml:trace>
  <inkml:trace contextRef="#ctx0" brushRef="#br0" timeOffset="1">599 79 1172,'-2'-17'2888,"0"3"81,0 1-209,-3 5-828,0-2-848,1 4-696,-3 2-576,0 0-532,-4 1-672,2 3-668,-3 0-424,-2 3-221,-2 1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1.5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508 0 28,'-19'8'5303,"-78"40"8567,89-43-13364,0 0 1,0 0-1,1 0 0,0 1 0,0 1 1,0-1-1,0 1 0,-10 15 1,15-18-489,0 1 0,0 0 1,1 0-1,-1 0 1,1-1-1,0 1 1,1 0-1,-1 0 1,1 1-1,0-1 1,0 0-1,1 0 1,-1 0-1,1 0 1,0 0-1,0 0 1,1-1-1,0 1 1,0 0-1,3 7 1,8 12-113,1 0 1,29 37-1,-12-17-73,-27-39 140,-1 1 0,0-1 1,0 1-1,0-1 0,-1 1 1,0 0-1,0 0 1,0 0-1,-1 0 0,0 0 1,0 0-1,0 1 0,-1-1 1,-1 10-1,0-10 11,0-1 0,-1 1 0,0 0 0,-1-1-1,1 0 1,-1 0 0,0 1 0,0-2 0,0 1-1,-1 0 1,0-1 0,0 1 0,0-1 0,0 0 0,-10 6-1,-4 3 2,-1 0 0,0-2 0,-1 0 0,-1-1 0,-37 13 0,46-19 30,-1-1-1,1 0 0,-1 0 0,0-1 1,0-1-1,0 0 0,0-1 0,0 0 0,0-1 1,0 0-1,-18-5 0,27 5 1,1 0 0,0-1 0,-1 1-1,1-1 1,0 0 0,0 1 0,-1-1 0,2-1 0,-1 1 0,0 0-1,0-1 1,1 1 0,-1-1 0,1 0 0,0 0 0,0 0-1,0 0 1,0 0 0,0 0 0,1-1 0,0 1 0,-1-1 0,1 1-1,0-1 1,1 1 0,-1-1 0,1 1 0,-1-1 0,1 0-1,0 1 1,1-1 0,-1-3 0,3-14-48,1 1 0,0 0 0,2 0-1,12-29 1,-8 19-259,-7 20 193,45-149-3879,-42 134 1325,-1-1-1,-1 0 1,-1 0 0,-1-35 0,-4 34-580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1.8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 21 2160,'-6'1'11312,"-3"-2"-4304,-7-5-2601,10-2-8568,21 2-3478,12 6 255,-11 0 3725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2.8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138 18 1620,'1'-2'902,"1"0"-1,0 0 0,1 1 1,-1-1-1,0 1 1,0 0-1,1-1 1,-1 1-1,0 0 0,6-1 1,-7 2-712,0 0 0,-1 0 0,1 0 0,0 0 0,0 0 0,-1 0-1,1 1 1,0-1 0,0 0 0,-1 0 0,1 1 0,0-1 0,-1 0 0,1 1 0,0-1 0,-1 1 0,1-1 0,-1 1 0,1-1 0,-1 1 0,1-1 0,-1 1 0,1 0 0,-1-1-1,1 1 1,-1 0 0,0-1 0,1 1 0,-1 0 0,0 0 0,0-1 0,1 1 0,-1 0 0,0 0 0,0-1 0,0 1 0,0 1 0,3 11 510,-2-9-510,0 1 1,0-1 0,-1 0 0,1 1 0,-1-1 0,0 0 0,0 1 0,0-1-1,-1 5 1,0-7-151,0-1-1,0 1 0,0-1 0,0 1 1,-1-1-1,1 1 0,0-1 0,0 0 1,-1 0-1,1 1 0,-1-1 0,1 0 1,-1-1-1,1 1 0,-1 0 0,0 0 1,0-1-1,1 1 0,-1 0 0,0-1 1,0 0-1,1 1 0,-1-1 0,0 0 1,0 0-1,-3-1 0,-13 1 122,0-1 1,0 0-1,0-2 0,1 0 0,-1-1 1,-22-9-1,42 12-76,0 0-86,-1 0 1,1 0-1,-1 1 1,1-1-1,-1 0 1,1 1 0,0-1-1,-1 1 1,1 0-1,0-1 1,-1 1-1,1 0 1,0 0-1,0 0 1,-1 0 0,1 0-1,0 1 1,-1-1-1,1 0 1,0 1-1,-1 0 1,1-1-1,-1 1 1,1 0 0,-1-1-1,1 1 1,-1 0-1,1 0 1,-1 0-1,0 1 1,2 0-1,1 5-22,-1 0-1,1-1 0,-1 1 0,-1 1 0,1-1 0,-1 0 0,-1 1 0,1-1 0,0 15 0,-3 77 6,-1-34 35,4-9-1287,3-1-1,12 60 1,-10-84-2837,2 0-1,22 52 0,-18-53 758,-1-1 153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4.2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741 1560 676,'-2'-7'8959,"11"5"-4888,12 3 235,88 49 837,-83-36-4796,0-1 1,1-2 0,53 16 0,512 52-175,-516-72-147,-44-4-13,0-1 0,0-2 0,0-2 0,0-1-1,0-1 1,0-1 0,-1-2 0,36-13 0,-47 13-17,-1-1 0,-1-1 0,0-1 0,0-1 0,-1 0 0,0-1 0,-1-1 0,0-1 0,-1 0-1,-1-1 1,0 0 0,-1-1 0,19-32 0,-9 7-128,-3-1-1,-1-1 1,17-57-1,28-142-818,-43 158 601,12-46-181,-6-1-1,21-262 1,-47 374 522,-1-1 1,-1 0-1,-1 1 1,0-1-1,-10-35 1,10 49 8,0 0 0,-1 0 0,0 0 0,0 0 0,0 0 0,-1 0 0,0 1 0,0 0 0,0 0 0,-1 0 1,0 0-1,0 1 0,0-1 0,0 1 0,-1 1 0,1-1 0,-1 1 0,0 0 0,0 0 0,-12-3 0,-34-6 1,0 1 1,-1 3-1,0 2 0,-55 2 0,17-1 18,-358-1 1,372 11 83,1 3 1,-1 4-1,-134 39 0,61 3 621,3 7-1,2 6 1,-217 138-1,333-187-497,2 2 0,1 0-1,0 2 1,2 1 0,0 1 0,2 1-1,1 1 1,-23 35 0,30-38-51,1 0 1,1 1-1,1 0 0,1 1 1,2 0-1,0 0 0,1 1 0,2 0 1,1 0-1,-2 51 0,6-71-231,0 0-1,1 0 1,-1 0-1,1 0 1,1-1-1,-1 1 1,1-1 0,3 8-1,-4-11-213,0 0-1,1 1 0,-1-1 1,0 0-1,1 0 1,-1 0-1,1 0 1,0-1-1,0 1 0,-1 0 1,1-1-1,0 1 1,1-1-1,-1 0 1,0 0-1,0 1 1,0-1-1,1-1 0,-1 1 1,4 1-1,12-5-6098,-14 1 5323,0 0 0,1 0 0,-1 0 0,0 0 0,-1-1 0,1 0 0,4-4 0,0-6-3028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6.4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1036 60 644,'0'-4'2016,"1"-34"6738,3 23-3450,-4 14-5175,0 1 0,0 0 0,0 0-1,1 0 1,-1 0 0,0-1 0,0 1-1,0 0 1,0 0 0,1 0-1,-1 0 1,0 0 0,0 0 0,0-1-1,1 1 1,-1 0 0,0 0-1,0 0 1,0 0 0,1 0 0,-1 0-1,0 0 1,0 0 0,0 0-1,1 0 1,-1 0 0,0 0 0,0 0-1,1 0 1,-1 0 0,0 0-1,0 0 1,0 0 0,1 1 0,-1-1-1,0 0 1,0 0 0,0 0-1,1 0 1,-1 0 0,0 0 0,0 1-1,0-1 1,0 0 0,1 1-1,-1 2-6,0 1 0,1 0-1,-2 0 1,1 0-1,0-1 1,-1 1-1,1 0 1,-1 0 0,0-1-1,-1 1 1,-1 4-1,2-3-27,-3 10-83,-1 1 0,0-1 0,-1 0 0,-1-1 1,0 1-1,-1-1 0,0 0 0,-1-1 1,-1 0-1,0-1 0,0 0 0,-2 0 0,1-1 1,-1-1-1,-1 0 0,0 0 0,-18 9 1,-3 0-21,-2-2 0,-51 17 1,73-29-2,-1-1 0,0-1 0,0 0 0,0-1 0,0 0 0,0-1 0,0-1 0,0 0 0,-20-4 0,33 4 0,-1-1-1,0 0 0,1 1 1,-1-1-1,1 0 1,-1 0-1,1-1 0,0 1 1,-1 0-1,1-1 1,0 0-1,0 1 0,0-1 1,0 0-1,0 0 1,0 0-1,1 0 0,-1 0 1,1-1-1,-1 1 1,1 0-1,0-1 0,0 1 1,0-1-1,0 1 1,0-1-1,1 0 0,-1 1 1,1-1-1,0 0 1,0 1-1,0-1 1,0 0-1,0 1 0,0-1 1,1 0-1,0-3 0,3-13-35,1 1 0,0-1 0,2 1 0,9-21 0,-8 20 58,5-10-24,-7 17 4,0-1 0,-1 1 0,0-1 0,-1-1 0,-1 1 0,3-21 0,-38 57-45,11-5 52,1 1-1,1 1 0,0 1 1,2 1-1,1 0 1,0 1-1,2 1 0,0 0 1,-15 41-1,28-61 1,-1 1 0,1-1 0,0 0 0,0 1 1,0-1-1,1 0 0,-1 1 0,1-1 0,0 1 0,1-1 0,-1 1 0,1-1 0,0 1 0,0-1 0,2 6 0,2 0-44,0-1 0,0 0 0,1 0 0,12 14-1,-10-13-83,0 0 0,-1 1 0,9 17 0,-13-22 24,0 1 0,-1 0 1,1 0-1,-2 0 0,1 0 0,-1 1 1,0-1-1,0 0 0,-1 1 1,0-1-1,0 0 0,-1 1 1,0-1-1,-1 0 0,1 0 0,-1 1 1,0-1-1,-1-1 0,0 1 1,0 0-1,-1-1 0,1 1 0,-1-1 1,-1 0-1,1 0 0,-1-1 1,0 1-1,0-1 0,-1 0 0,1 0 1,-1-1-1,0 0 0,0 0 1,-1 0-1,1-1 0,-1 0 0,0 0 1,0-1-1,0 1 0,-11 0 1,1 0-83,-1-1 0,1-1-1,-1 0 1,0-1 0,0-1 0,1-1 0,-1-1 0,-23-6 0,34 7 325,0 0 1,0 0-1,0 0 0,0-1 0,0 0 1,1-1-1,0 1 0,-1-1 1,1 0-1,1-1 0,-1 1 1,0-1-1,1 0 0,0-1 1,1 1-1,-1-1 0,1 0 1,0 0-1,0-1 0,1 1 1,0-1-1,-5-13 0,7 13 27,1 1 1,0 0-1,0-1 0,0 1 1,1 0-1,0-1 0,0 1 0,1 0 1,0 0-1,0 0 0,0 0 1,1 0-1,-1 1 0,5-7 0,8-13 358,32-40-1,-33 47-322,44-64 195,40-49-202,-83 112-224,2 2 1,0 0-1,1 1 0,33-24 1,-46 37-189,1 1 1,0-1 0,0 1 0,0 0 0,0 1 0,0-1-1,0 1 1,0 1 0,9-1 0,24 6-5491,-36-5 4679,-1 1 0,0 0-1,1 0 1,-1 0-1,0 0 1,0 1 0,0-1-1,1 1 1,-2-1 0,1 1-1,3 3 1,5 7-2259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6.8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40 1500,'23'-5'1596,"5"-1"-616,-1 2-600,0-2-540,1 0-552,-1 0-516,1 0-260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7.1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202 2 512,'18'-2'2300,"-18"4"-992,-11 4-1004,-12 3-436,-11 1 216,-7 2-24,-12 5 164,-4-1-3044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7.5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449 212 1596,'9'-6'1902,"0"2"-1,1-1 1,0 1-1,12-3 1,76-10-2385,-77 15-315,0-1 0,0-1 1,0-1-1,29-10 0,-43 11 685,0 1 1,-1-1-1,1 0 1,-1 0-1,1-1 1,-1 0-1,-1 0 1,10-10 0,-14 14 122,0 0 0,0-1 0,0 1 1,0 0-1,0-1 0,-1 1 0,1-1 1,0 0-1,-1 1 0,1-1 0,-1 1 1,1-1-1,-1 0 0,0 1 0,0-1 1,0 0-1,0 0 0,0 1 0,0-1 1,0 0-1,-1 1 0,1-1 0,0 0 1,-1 1-1,1-1 0,-1 1 0,0-1 1,0 1-1,0-1 0,1 1 0,-1-1 1,0 1-1,-1 0 0,1-1 0,0 1 1,0 0-1,-1 0 0,1 0 0,0 0 1,-1 0-1,1 0 0,-1 0 0,1 1 1,-1-1-1,-2 0 0,-7-4 368,0 1 0,-1 0-1,1 0 1,-1 1 0,0 1-1,0 0 1,0 1 0,0 0-1,0 1 1,0 0 0,0 1-1,0 0 1,0 1 0,0 1 0,1-1-1,-1 2 1,-17 7 0,19-7-269,0 0 0,0 1 0,1 0 0,0 0 0,0 1 0,0 0 0,1 1 0,0 0 0,0 0 0,0 0 0,1 1 0,0 1 0,1-1 1,0 1-1,0 0 0,1 0 0,0 1 0,1 0 0,0 0 0,-3 11 0,4 0-7,1 0 0,1 1 0,1-1 0,1 0 0,5 33-1,-3-33-84,0 0-1,-2 0 0,0 0 0,-2 0 0,-4 33 0,2-45-12,-1 1 0,1-1 0,-2-1 0,1 1 0,-1-1 0,0 0 0,-1 0 0,0 0 0,0 0 0,-1-1 0,0 0 0,0-1 0,0 0-1,-1 0 1,0 0 0,0-1 0,-1 0 0,0-1 0,-13 5 0,8-2 164,0-2 0,0 0 0,-1-1 0,1-1 0,-1 0 0,0-1 0,0 0 0,-1-1 1,1-1-1,0 0 0,0-1 0,-16-4 0,29 5-122,-1 0 1,0-1-1,0 0 1,0 1-1,1-1 1,-1 0-1,1 0 1,-1-1-1,0 1 1,1 0-1,0-1 1,-1 0-1,1 1 1,0-1-1,0 0 1,0 0-1,0 0 1,0-1-1,1 1 1,-1 0-1,1-1 1,-1 1-1,1-1 0,0 1 1,0-1-1,0 1 1,0-1-1,0 0 1,1 0-1,-1 1 1,1-1-1,0 0 1,0 0-1,0 0 1,0 0-1,0 1 1,0-1-1,2-4 1,3-10-1,0 1-1,1-1 1,1 1 0,1 0 0,11-17-1,-2 2-91,4-11-189,53-102-283,-19 52-5179,-37 68 1519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7.9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1319 223 1648,'23'-58'15550,"-47"91"-15319,7-12-220,-1-1 0,-1-1 0,-1 0 0,-1-2-1,0 0 1,-44 24 0,8-9 40,-102 41 0,91-48 389,0-3-1,-2-2 1,-122 17 0,148-31-95,0-3 0,0-1 0,0-3 0,0-1 0,0-2 0,1-2 1,-57-16-1,93 20-299,0 0 0,1 0 0,-1 0 0,1-1 0,-1 0 0,1-1 0,0 1 0,0-1 0,1 0 0,-1-1 0,1 1 0,0-1 0,0 0 0,0-1 0,-4-5 0,6 5-41,1 0 0,-1 0 0,1 0 0,0 0 0,1 0 0,-1 0 0,1-1 0,1 1 0,-1 0 0,1-1 0,0 1 0,0 0 0,1-1 0,0 1 0,0 0 0,3-11 0,7-19-33,0 0 1,3 1-1,1 0 0,34-58 0,-33 68-2058,32-37 0,-17 35-3580,-17 21 444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33.6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5 165 896,'1'2'584,"1"0"-1,-1 0 1,1 0-1,-1-1 1,1 1-1,0 0 1,0-1 0,-1 1-1,1-1 1,1 0-1,-1 1 1,0-1-1,0 0 1,0 0-1,4 1 1,1-1 22,-1 1-1,1-1 1,0 0-1,-1-1 1,12 0-1,-5-1-447,1 0-1,0-1 1,-1-1-1,27-8 0,-37 10-170,0 0 0,0-1-1,0 1 1,0-1-1,0 1 1,-1-1 0,1 0-1,0 0 1,-1 0-1,1-1 1,-1 1 0,0 0-1,0-1 1,0 0-1,0 1 1,0-1 0,-1 0-1,1 0 1,-1 0-1,0 0 1,0 0 0,0 0-1,0-1 1,0 1-1,-1 0 1,1 0 0,-1-1-1,0 1 1,0 0-1,0-1 1,0 1 0,-1 0-1,0 0 1,1-1 0,-1 1-1,0 0 1,0 0-1,-1 0 1,1 0 0,-1 0-1,1 0 1,-1 1-1,0-1 1,0 0 0,0 1-1,-1-1 1,1 1-1,0 0 1,-1 0 0,0 0-1,1 0 1,-1 0-1,0 1 1,-5-3 0,-8-2-636,1 2 1,-1 0-1,0 0 1,0 1 0,-20 0-1,-20-4-5219,39 4 3714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8.3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 6017,'-22'51'9447,"19"-40"-8663,-1 0 0,-1-1 1,0 0-1,-11 18 0,4-16-964,0-1-1,-1 0 1,0-1-1,0 0 1,-1-1 0,-1-1-1,-25 11 1,-22 14-2587,-4 7-3236,34-22-2245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8.6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643 519 1460,'35'-29'6977,"-6"2"-2509,-4 4-1904,-4 5-823,-5 1-805,-2 3-680,-5 4-200,0 1-84,-2 3 12,-3 2-488</inkml:trace>
  <inkml:trace contextRef="#ctx0" brushRef="#br0" timeOffset="1">659 21 968,'2'-20'14308,"-22"36"-11406,-21 36-2488,-172 343 2570,127-223-2653,-155 229 0,182-321-3071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5:58.9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1184 0 8633,'-126'126'15133,"-11"-7"-8356,60-58-6851,-2-3-1,-3-4 1,-137 67-1,188-107-1320,-2-1 0,0-2 0,0-1 0,-41 6-1,35-10-3127,1-2 1,-1-2-1,-59-3 0,52-2 449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2.8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395 532 100,'10'-6'13516,"-27"30"-11606,-9 10-1331,24-30-502,0 0 0,-1 1 0,0-1 0,0 0 0,0-1 0,0 1 0,-1-1 0,0 1 0,1-1 0,-1 0 0,0 0 0,0-1 0,-7 4 0,1-3 46,0 0-1,0 0 1,-1-1 0,-16 2-1,-18 3-189,34-5 139,-4 2-72,0-1 0,-1 0 0,1-1-1,-1-1 1,-30-2 0,43 1 41,0-1 1,0 0-1,0 1 0,0-1 0,0 0 0,0-1 0,0 1 1,1 0-1,-1-1 0,0 0 0,1 1 0,-1-1 0,1 0 0,0 0 1,-3-4-1,3 3 90,0 0-1,0-1 1,0 1 0,1-1-1,0 1 1,-1-1 0,1 0-1,1 1 1,-1-1 0,0 0-1,1 0 1,0 0 0,0 0 0,0 1-1,1-6 1,4-27 430,2 1-1,2 1 1,24-64 0,-20 62-327,-1 0 0,-2-1 0,8-50 0,-13 47 160,5-83 1660,-6 102-2288,4 40-4067,1 45-10438,-13-45 11084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3.1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1 112 2956,'1'1'719,"0"0"1,0-1-1,0 1 0,0 0 0,0 0 0,0-1 1,0 1-1,0-1 0,0 1 0,0-1 0,0 1 0,1-1 1,-1 0-1,0 0 0,0 1 0,1-1 0,-1 0 1,0 0-1,0 0 0,3-1 0,-3 1-248,1-1-1,0 1 1,-1-1-1,1 0 1,-1 0-1,1 0 0,-1 0 1,0 0-1,1 0 1,-1 0-1,0 0 1,0 0-1,2-3 1,10-23-66,-14 1-3953,0 22 2205,0 1 0,0-1 0,-1 1 0,0 0 0,1-1 0,-1 1-1,0 0 1,-1 0 0,1 0 0,0 1 0,-5-4 0,-6-4-2399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3.5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1203 251 2128,'14'-29'20894,"-26"44"-19922,-10 12-680,-2-1 0,-1-1 0,0-1 1,-2-1-1,-1-1 0,-1-1 0,-42 22 1,3-7-312,-1-3-1,-99 31 1,-72 5 23,200-61 0,0-1-1,0-3 0,-1-1 1,-46-3-1,76 0 4,0-2 1,0 1-1,1-2 0,-1 1 0,0-1 0,1-1 1,-18-8-1,24 10 22,0 0-1,0-1 1,1 1-1,-1-1 1,1 0 0,-1 1-1,1-2 1,0 1 0,1 0-1,-1-1 1,0 1 0,1-1-1,0 0 1,0 1 0,0-1-1,0 0 1,0 0 0,1-1-1,0 1 1,0 0-1,0 0 1,0-7 0,1-13 198,1 0 1,1 0-1,1 0 1,1 0 0,1 0-1,11-27 1,59-137 763,-56 145-751,-15 34-202,28-58 285,-29 62-319,0 0 1,0 0-1,1 0 0,0 0 0,0 0 1,0 1-1,0 0 0,1 0 0,8-6 0,-13 10-56,1-1-1,-1 0 1,1 1-1,0-1 1,-1 1-1,1 0 1,0-1-1,0 1 1,-1-1-1,1 1 0,0 0 1,0 0-1,-1-1 1,1 1-1,0 0 1,0 0-1,0 0 1,-1 0-1,1 0 1,0 0-1,0 0 1,0 0-1,0 0 0,-1 1 1,1-1-1,0 0 1,0 0-1,-1 1 1,1-1-1,0 1 1,0-1-1,-1 0 1,1 1-1,0-1 0,-1 1 1,1 0-1,-1-1 1,1 1-1,-1-1 1,1 1-1,-1 0 1,1 0-1,-1-1 1,1 1-1,-1 0 1,0-1-1,0 1 0,1 0 1,-1 0-1,0 0 1,0-1-1,0 1 1,0 0-1,0 0 1,0 0-1,0 0 1,0-1-1,0 1 1,0 1-1,0 4-915,-1 0 0,1 0 0,-1 0 0,0 0 0,-1-1 0,-3 12 0,-1-5-1343,-1-1 0,-1 0 0,0-1 0,0 0 0,-17 16 0,25-26 2261,-24 25-3569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4.1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727 741 24,'-1'0'330,"1"0"0,-1 1 0,1-1-1,-1 0 1,0 1 0,1-1 0,-1 0 0,0 0 0,1 0-1,-1 0 1,0 0 0,0 1 0,1-1 0,-1 0 0,0 0-1,1-1 1,-1 1 0,0 0 0,1 0 0,-1 0 0,0 0-1,1-1 1,-1 1 0,0 0 0,1 0 0,-1-1 0,1 1-1,-1-1 1,0 1 0,1 0 0,-1-1 0,1 1 0,-1-1-1,1 1 1,0-1 0,-1 0 0,0 0 0,1-1 171,0 0 0,0 0 0,0-1 1,0 1-1,0 0 0,1 0 0,-1 0 0,1-1 0,-1 1 1,1 0-1,2-4 0,31-55 3922,-28 54-4102,11-18 340,2 1 0,1 1 0,1 1 1,40-33-1,-61 55-660,0-1 0,1 1 0,-1 0 0,0 0 0,0 0-1,1-1 1,-1 1 0,0 0 0,0 0 0,1 0 0,-1 0 0,0-1 0,1 1 0,-1 0 0,0 0 0,1 0 0,-1 0 0,0 0 0,1 0 0,-1 0 0,0 0 0,1 0 0,-1 0 0,0 0 0,1 0-1,-1 0 1,0 1 0,1-1 0,-1 0 0,0 0 0,0 0 0,1 0 0,-1 0 0,0 1 0,1-1 0,-1 0 0,0 0 0,0 1 0,1-1 0,-1 0 0,3 17 3,-6 19-4,-1-23-4,-1 0-1,0-1 1,-1 0 0,0 0 0,-1 0-1,0-1 1,-1 0 0,0 0-1,0-1 1,-2 0 0,1 0-1,-1-1 1,-17 12 0,15-12-1,0-1 0,0 0 0,-1-1 0,0 0 0,-1-1 0,0-1 0,1 0 1,-2 0-1,1-2 0,0 0 0,-1 0 0,-18 0 0,31-3 2,0 0 0,0 0-1,0 0 1,0 0 0,0-1 0,0 1 0,0-1-1,0 1 1,0-1 0,0 1 0,0-1 0,0 0-1,1 0 1,-1 0 0,0 0 0,0 0 0,1-1-1,-1 1 1,1 0 0,-1-1 0,1 1-1,0-1 1,-1 0 0,1 1 0,-1-3 0,-1-2-24,1-1 0,0 1 0,1-1 0,-1 1 0,1-1 0,0-8 0,-7-29-88,7 43 112,0 0 1,0 1 0,0 0-1,0-1 1,0 1-1,0-1 1,0 1 0,1 0-1,-1 0 1,0 0-1,0-1 1,0 1 0,0 0-1,0 0 1,0 0 0,0 0-1,0 1 1,0-1-1,0 0 1,0 0 0,0 1-1,0-1 1,0 0-1,0 1 1,0-1 0,0 1-1,-34 13-27,29-11 27,-26 10 6,-116 43 3,133-52 11,-1 0-1,1-1 1,-1 0-1,0-1 0,0-1 1,0-1-1,-27-2 0,41 2 2,0 0 0,0 0 0,1 0-1,-1 0 1,0-1 0,0 1 0,0-1-1,1 1 1,-1-1 0,0 1 0,1-1-1,-1 0 1,0 0 0,1 0 0,-1 0-1,1 0 1,-1 0 0,1 0 0,0-1 0,-1 1-1,1-1 1,0 1 0,0 0 0,0-1-1,0 0 1,0 1 0,1-1 0,-1 0-1,0 1 1,1-1 0,-1 0 0,1 0-1,-1 1 1,1-1 0,0 0 0,0 0-1,0 0 1,0 0 0,0 1 0,1-4-1,2-6 132,0-1 0,1 1 0,1 0-1,0 0 1,9-15 0,7-17 161,-15 24-272,-1 0 1,0 0-1,-2-1 0,0 0 0,-1 0 1,-1 0-1,-1 0 0,-1 1 0,-6-39 0,-6 1-60,-2 1 0,-23-56 0,8 24 26,29 85-24,0 1 0,0-1 1,0 1-1,0-1 0,0 1 0,0 0 0,-1-1 0,1 1 0,-1 0 0,1 0 0,-1 0 0,-3-3 1,5 5-7,0 0 1,-1 0 0,1 0 0,0 0-1,-1 0 1,1 0 0,0-1 0,-1 1-1,1 0 1,0 0 0,0 0 0,-1 0-1,1 0 1,0 0 0,-1 0 0,1 0-1,0 1 1,-1-1 0,1 0 0,0 0 0,-1 0-1,1 0 1,0 0 0,0 0 0,-1 1-1,1-1 1,0 0 0,0 0 0,-1 0-1,1 1 1,0-1 0,0 0 0,-1 1-1,-6 20-1603,1 6-1522,-2 24-10818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4.4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12 130 2188,'83'-75'20209,"-34"21"-15419,-79 55-15579,-52 10 1,51-3 7038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4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1391 184 592,'23'-16'8202,"3"2"-3735,16-10 6,49-30 88,-29 19-4357,-6-6-6307</inkml:trace>
  <inkml:trace contextRef="#ctx0" brushRef="#br0" timeOffset="1">609 703 1264,'4'8'13124,"-8"3"-5345,-18 15-2901,-39 23-8624,52-42 5513,-51 33-2077,-1-2 0,-126 56 0,169-87-1571,-1 0 1,-33 8-1,28-10-5087,-46 2 0,45-7 3258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5.4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1129 534 112,'49'-96'15009,"11"7"-7719,79-78-5069,-13 18-1701,-96 117-277,-30 32-240,0 0 0,0 0 0,0 0 0,0 0 0,1 0 0,-1 0 0,0 0 0,0 0 0,0 0 0,0 0 0,0-1-1,0 1 1,0 0 0,1 0 0,-1 0 0,0 0 0,0 0 0,0 0 0,0 0 0,0 0 0,0 0 0,1 0 0,-1 0-1,0 0 1,0 0 0,0 0 0,0 0 0,0 0 0,0 0 0,0 0 0,1 1 0,-1-1 0,0 0 0,0 0 0,0 0-1,0 0 1,0 0 0,0 0 0,0 0 0,0 0 0,1 0 0,-1 0 0,0 0 0,0 1 0,0-1 0,0 0 0,0 0-1,0 0 1,0 0 0,0 0 0,0 0 0,0 1 0,0-1 0,0 0 0,0 0 0,0 0 0,0 0 0,0 0 0,0 0-1,0 0 1,0 1 0,0-1 0,0 0 0,0 0 0,0 0 0,0 0 0,0 0 0,-9 25 52,-16 20-82,-1-1 0,-3-2 0,-1-1 0,-2-1 0,-1-1-1,-3-2 1,-71 58 0,97-87-19,-50 36-222,57-42 208,0 0 0,-1 0 1,0 0-1,0 0 0,1-1 0,-1 0 0,0 0 1,0 0-1,0 0 0,0 0 0,0-1 0,0 1 1,-1-1-1,-5-1 0,8 1 23,0-1 0,1 0 0,-1 0 0,0 0 0,1 1 0,-1-1 0,0-1 0,1 1 0,-1 0 0,1 0 0,0-1 0,-1 1 0,1 0 0,0-1 0,0 1 0,0-1 0,0 0 0,0 1 0,0-1 0,1 0 0,-1 0 0,0 1 0,1-1 1,0 0-1,-1 0 0,1 0 0,0 0 0,0 1 0,0-1 0,0-4 0,1-7-51,0 0 0,1 1 0,5-20 0,-4 17 58,65-259 442,-70 275-356,0-1-1,0 1 1,0-1 0,0 1 0,0 0 0,0-1 0,1 1 0,-1 0-1,0 0 1,0 0 0,1 1 0,-1-1 0,0 0 0,-1 3-1,-39 26-7,16-8-16,-223 184 559,232-191-519,0 2 1,1 0-1,1 1 1,0 0-1,-23 40 1,34-51-53,0 1 0,1-1 0,0 1 0,0 0 0,0 0 1,1 0-1,1 0 0,-1 0 0,1 0 0,0 1 0,1-1 0,0 0 0,1 0 1,-1 1-1,2-1 0,-1 0 0,1 0 0,0 0 0,6 14 0,-3-12-22,-1 1-1,0 0 0,0 0 0,-1 0 0,0 1 0,-1-1 1,-1 1-1,0-1 0,0 20 0,-2-25-2,0 0 0,0 1 0,0-1 0,-1 0 0,0 0 0,0 0 1,-1 0-1,1 0 0,-1 0 0,0-1 0,-1 0 0,0 1 0,1-1 0,-2 0 0,1-1 0,0 1 0,-1-1 0,-10 8 0,-16 8 11,-1-2-1,-1 0 1,0-3-1,-1 0 0,-58 15 1,62-22-6,0-1 1,-1-1-1,0-2 0,0-1 1,0-2-1,0-1 0,-32-4 1,58 4 3,1-1 0,-1 1 0,1-1 0,-1 0 0,1-1 0,0 1 0,-1-1 0,1 0 0,0 0 0,0 0 0,0 0 0,1-1 0,-1 0 0,-3-3 0,5 3-2,0 0 0,0 1 0,0-1 0,1 0 0,0 0 0,-1 0 0,1-1-1,0 1 1,1 0 0,-1 0 0,1-1 0,-1 1 0,1 0 0,0-1 0,0 1 0,0 0 0,1-1 0,-1 1-1,2-6 1,12-39 0,1-1 0,3 2 0,2 0-1,2 1 1,35-55 0,-46 82 90,1 0 0,1 1 1,1 0-1,21-21 0,-26 30-415,1 1 0,0 0 0,17-10 0,-19 14-820,0 0-1,0 0 1,0 1 0,0 0-1,17-3 1,-22 5 491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34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653 165 224,'-3'0'528,"0"0"0,1 0 0,-1 0 1,0-1-1,1 1 0,-1-1 0,0 0 0,1 1 0,-1-1 1,1 0-1,-1-1 0,1 1 0,0 0 0,-1-1 0,1 1 1,-4-5-1,4 4-399,0 0 1,1 0 0,-1-1-1,1 1 1,-1-1 0,1 1-1,0-1 1,0 0 0,0 0-1,0 1 1,0-1 0,1 0-1,-1-5 1,1 3-167,0 0 0,0 1 0,0-1 1,1 0-1,0 1 0,0-1 0,0 1 1,1-1-1,-1 1 0,1 0 0,0 0 0,0-1 1,0 1-1,1 1 0,0-1 0,-1 0 1,1 1-1,1-1 0,5-4 0,-8 6 34,1 0 1,0 1-1,0 0 0,0-1 0,0 1 0,0 0 0,0 0 0,0 0 1,0 0-1,0 0 0,1 0 0,-1 1 0,0-1 0,0 1 0,1 0 1,-1-1-1,0 1 0,5 1 0,-6 0 10,1 0 1,0 0-1,-1 0 0,1 1 1,-1-1-1,0 0 0,1 1 1,-1-1-1,0 1 0,0-1 1,0 1-1,0 0 0,0 0 0,-1-1 1,1 1-1,0 0 0,-1 0 1,1 0-1,-1 0 0,0 0 1,1 0-1,-1 0 0,0 2 1,1 15 212,0 0 0,-1 0 1,-3 20-1,1-27-166,1 1 0,0-1 0,1 1 0,1 0 0,0-1 0,0 1 0,1-1 0,1 1-1,5 14 1,-6-24-43,-1 1-1,1-1 0,-1 1 0,0-1 0,0 1 0,0-1 0,0 1 0,-1 0 0,1-1 0,-1 1 0,0 0 0,0-1 0,0 1 0,-1 0 1,1-1-1,-1 1 0,0 0 0,0-1 0,0 1 0,-1-1 0,-2 6 0,0-5 64,1 0 0,-1-1-1,0 1 1,0-1 0,0 0-1,0 0 1,-1 0 0,1-1 0,-1 0-1,0 0 1,0 0 0,0 0-1,0-1 1,-9 2 0,-42 10 587,-1-3 0,-1-3 0,1-2 0,-1-3-1,0-2 1,-91-12 0,140 10-467,-1 0-1,2 0 0,-1-1 1,0-1-1,0 1 1,1-1-1,0-1 0,0 1 1,0-1-1,0-1 1,-8-7-1,14 10-154,-1 1 1,1-1-1,0 0 1,0 1-1,0-1 0,0 0 1,0 0-1,1-1 1,-1 1-1,1 0 0,0 0 1,0-1-1,0 1 1,0-1-1,1 1 0,-1-1 1,1 1-1,0-1 1,0 1-1,0-1 0,0 1 1,1-1-1,0 1 1,-1-1-1,1 1 1,1-1-1,-1 1 0,0 0 1,1 0-1,-1 0 1,1 0-1,2-3 0,40-65-3467,-5-5-9245,-32 60 9867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5.8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1279 1 1180,'-7'2'10682,"-12"4"-7672,-31 11 9,-73 35 1,-123 83-2675,85-42 213,-152 83-111,230-124-258,-125 104-1,200-150-213,0 0 0,1 1 0,0-1 1,1 2-1,-1-1 0,2 1 0,-1 0 0,-7 14 0,13-22-9,-1 1 0,1-1 0,0 0 0,0 1 1,0-1-1,0 1 0,0-1 0,0 0 0,0 1 0,0-1 0,0 1 0,0-1 0,0 1 0,0-1 1,0 0-1,0 1 0,0-1 0,0 1 0,0-1 0,0 1 0,0-1 0,1 0 0,-1 1 0,0-1 1,0 0-1,1 1 0,-1-1 0,0 0 0,0 1 0,1-1 0,-1 0 0,0 1 0,1-1 0,0 1 1,17-1-2127,21-13-9073,-30 7 7749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6.4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563 135 2096,'4'-38'11102,"10"-2"-5868,-12 36-4980,-1 0 0,2 0 0,-1 0 1,0 0-1,1 0 0,0 1 1,0-1-1,0 1 0,0 0 0,0 0 1,1 0-1,0 0 0,-1 1 1,1-1-1,8-3 0,-12 6-235,1 0 1,0 0-1,0 0 1,0 0-1,0 0 1,-1 0-1,1 0 0,0 1 1,0-1-1,0 0 1,0 0-1,-1 1 1,1-1-1,0 0 0,0 1 1,-1-1-1,1 1 1,0-1-1,-1 1 1,1-1-1,0 1 0,-1 0 1,1-1-1,-1 1 1,1 0-1,-1-1 1,1 1-1,-1 0 0,0 0 1,1-1-1,-1 1 1,0 0-1,0 0 1,1 0-1,-1-1 0,0 1 1,0 0-1,0 0 1,0 0-1,0 0 0,0 1 1,1 37 274,-5-23-271,0 0-1,0 0 1,-2 0-1,0-1 0,-1 0 1,0 0-1,-1-1 1,-1 0-1,0 0 1,-1-1-1,0 0 1,-1 0-1,-1-2 0,0 1 1,-25 17-1,-6 2-1601,-2-2-1,-1-1 1,-78 32 0,-21-4-7725,96-38 5851,-1 1 34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7.2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1786 196 1608,'33'-48'12211,"-28"42"-10792,0 0 0,0 1-1,1-1 1,0 1-1,9-6 1,-15 11-1344,0 0 0,1 0 0,-1 0 1,1 0-1,-1-1 0,0 1 0,1 0 1,-1 0-1,0 0 0,1 0 0,-1 0 1,1 0-1,-1 0 0,0 0 0,1 0 1,-1 0-1,1 0 0,-1 1 0,0-1 1,1 0-1,-1 0 0,0 0 0,1 0 0,-1 0 1,0 1-1,1-1 0,-1 0 0,0 0 1,1 1-1,-1-1 0,0 0 0,1 1 1,-1-1-1,0 0 0,0 1 0,0-1 1,1 0-1,-1 1 0,0-1 0,0 1 1,8 25 616,-6 31-608,-6-47-56,1 1-1,-1-1 1,-1 0 0,1 0-1,-2 0 1,1-1-1,-2 0 1,1 0-1,-1 0 1,0-1-1,-1 0 1,0-1-1,0 1 1,-1-2-1,0 1 1,-17 9-1,-15 7-24,0-2-1,-69 24 0,89-37-93,-1-1-1,0-1 0,-1-2 1,1 0-1,-31 1 1,45-4-8,0 0 1,1-1-1,-1-1 0,1 1 1,-1-1-1,0 0 0,1-1 1,0 0-1,-1 0 0,1-1 1,0 1-1,0-2 0,0 1 1,1-1-1,-1 0 0,1 0 1,0-1-1,0 0 1,-8-8-1,11 9 42,1 0 1,0-1-1,0 1 0,0 0 1,1-1-1,-1 1 0,1-1 1,0 1-1,1-1 1,-1 0-1,1 1 0,0-1 1,0 0-1,0 1 0,1-1 1,0 0-1,-1 1 1,2-1-1,1-6 0,5-13-179,2 1 0,17-33 0,-13 28-70,10-18-147,-15 30 261,0 0 0,-1 0 0,-1-1-1,0-1 1,7-31 0,-14 48 195,0 0-1,0 1 1,0-1 0,-1 0 0,1 0-1,0 1 1,0-1 0,0 0 0,-1 1 0,1-1-1,0 0 1,-1 1 0,1-1 0,-1 0-1,1 1 1,-1-1 0,1 1 0,-1-1-1,1 1 1,-1-1 0,1 1 0,-1-1 0,0 1-1,1 0 1,-1-1 0,0 1 0,1 0-1,-1-1 1,0 1 0,1 0 0,-1 0-1,0 0 1,0 0 0,1 0 0,-1 0 0,0 0-1,0 0 1,1 0 0,-1 0 0,0 0-1,1 0 1,-1 0 0,0 0 0,0 1-1,1-1 1,-1 0 0,-1 1 0,-37 11 103,39-11-104,-52 19 330,2 3 1,0 2 0,2 2-1,-71 54 1,113-77-275,0 1 0,1 0-1,0 1 1,0-1 0,0 1 0,1 0-1,0 0 1,0 1 0,-5 11 0,8-15-46,0-1 0,0 0 1,1 0-1,-1 1 0,1-1 1,0 0-1,-1 1 0,1-1 1,0 1-1,1-1 0,-1 0 1,0 1-1,1-1 0,-1 0 1,1 1-1,0-1 0,0 0 0,-1 0 1,2 0-1,-1 0 0,0 0 1,0 0-1,1 0 0,-1 0 1,1 0-1,-1 0 0,1-1 1,0 1-1,0-1 0,0 1 1,0-1-1,0 0 0,0 0 0,2 2 1,7 1 6,0 1 0,1-1 0,-1-1 0,1 0 0,-1-1 0,1 0 0,0 0 0,23-1 0,-21-1-15,1 1 0,-1 0 1,0 1-1,0 1 0,18 5 0,-28-7-10,-1 0-1,1 1 0,-1-1 1,1 1-1,-1 0 0,0 0 1,0 0-1,0 0 0,0 1 0,0-1 1,0 1-1,-1 0 0,1 0 1,-1 0-1,0 0 0,0 0 1,0 0-1,0 1 0,-1-1 0,2 4 1,-2-1 3,0 0 0,0-1 0,-1 1 0,1-1 0,-2 1 0,1-1-1,0 1 1,-1 0 0,0-1 0,-1 1 0,1-1 0,-3 6 0,-7 13 19,0-1 1,-2 0-1,0-1 0,-26 32 0,13-20 45,-44 44 0,61-69-54,-1 0 0,0-1 0,0 0 0,0 0 1,-1-1-1,0-1 0,-1 0 0,1 0 0,-16 4 0,25-9-35,-1-1-1,1 1 0,0-1 0,0 0 0,-1 0 0,1 0 0,0 0 0,0 0 1,-1 0-1,1-1 0,0 1 0,0-1 0,0 1 0,-1-1 0,1 0 0,0 0 1,0 0-1,0 0 0,-3-3 0,1 1-31,0-1 0,0 0 1,1 0-1,0 0 0,-1 0 0,1 0 1,0-1-1,-2-6 0,-4-9-92,1-2 1,0 1-1,-4-25 1,10 35 146,-5-15-71,-23-114-209,30 139 289,0 1-1,0 0 1,0-1 0,0 1-1,0 0 1,0-1 0,0 1 0,0 0-1,0-1 1,0 1 0,0 0-1,-1 0 1,1-1 0,0 1-1,0 0 1,0-1 0,0 1-1,-1 0 1,1 0 0,0-1 0,0 1-1,0 0 1,-1 0 0,1 0-1,0-1 1,-1 1 0,1 0-1,0 0 1,0 0 0,-1 0-1,1 0 1,0-1 0,-1 1 0,1 0-1,0 0 1,-1 0 0,1 0-1,0 0 1,-1 0 0,1 0-1,0 0 1,-1 0 0,1 0-1,0 0 1,-1 1 0,1-1 0,0 0-1,-1 0 1,-20 15 194,-16 25 187,-181 187 1084,102-113-1160,48-44-225,-73 74-4582,-5-9-8922,111-105 9584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7.6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66 372,'14'2'3296,"-3"0"277,-2 0 191,-2-2-624,-2-2-667,-1 2-609,-1-4-480,-1 0-380,-2 0-340,-2 2-376,-1-2-380,-1-1-612,-3-1-708,0-2-856,-2 0-793,-2 0-419,-3-1-204,-2 1-21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8.5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721 679 1304,'2'0'658,"0"1"0,0-1 0,0 0 0,1 1 0,-1-1 0,0 1 0,0-1 0,0 1 0,0 0 0,0 0 0,0 0 0,-1 0 0,1 0 0,0 1 0,0-1 0,-1 0 0,1 1 0,2 2 0,-2 0-322,1 0 0,-1-1 1,1 2-1,-1-1 0,0 0 1,-1 0-1,1 1 1,1 6-1,-1-3-380,-1-1 0,0 0 0,0 1 0,-1-1 0,0 1 1,0-1-1,-1 0 0,0 1 0,0-1 0,-1 0 0,-2 10 0,4-17 19,-1 1-1,1-1 0,0 1 1,0-1-1,0 1 0,-1-1 1,1 1-1,0-1 1,-1 1-1,1-1 0,0 1 1,-1-1-1,1 0 1,0 1-1,-1-1 0,1 0 1,-1 1-1,1-1 0,-1 0 1,1 1-1,-1-1 1,1 0-1,-1 0 0,1 0 1,-1 1-1,1-1 0,-1 0 1,0 0-1,1 0 1,-1 0-1,1 0 0,-1 0 1,0 0-1,-16-14-553,-6-25 344,19 21 373,2 0 0,-1-1 0,2-30 0,1 33 27,-1 1 0,0-1 0,0 1 1,-2 0-1,-6-24 0,8 38-138,1 1 0,0-1-1,-1 1 1,1-1 0,0 1-1,-1 0 1,1-1 0,0 1-1,-1 0 1,1-1 0,-1 1 0,1 0-1,-1 0 1,1-1 0,-1 1-1,1 0 1,-1 0 0,1 0-1,-1 0 1,1-1 0,-1 1 0,1 0-1,-1 0 1,1 0 0,-1 0-1,1 0 1,-1 0 0,1 1-1,-1-1 1,0 0 0,-25 9 471,-20 16 359,24-10-405,0-1 1,-1-1-1,-1-2 0,0 0 1,0-1-1,-1-2 0,0 0 1,-33 5-1,57-13-440,0 0-1,1 0 1,-1 0-1,0 0 1,0 0 0,0 0-1,0 0 1,0 0-1,0 0 1,0 0-1,0-1 1,0 1 0,0 0-1,1-1 1,-1 1-1,0 0 1,0-1 0,0 1-1,0-1 1,1 0-1,-1 1 1,0-1-1,1 1 1,-1-1 0,0 0-1,1 0 1,-1 1-1,1-1 1,-1 0 0,1 0-1,0 0 1,-1 0-1,1 0 1,0 1-1,-1-1 1,1 0 0,0 0-1,0 0 1,0 0-1,0 0 1,0 0-1,0 0 1,0 0 0,0 0-1,0 0 1,1 0-1,-1 0 1,0 1 0,1-3-1,21-60 41,-11 36-78,-11 27 25,0 0 0,0 0 0,0-1 0,0 1 0,0 0 0,0 0-1,0 0 1,0 0 0,0-1 0,0 1 0,0 0 0,0 0 0,0 0 0,0-1-1,0 1 1,0 0 0,0 0 0,0 0 0,0 0 0,-1-1 0,1 1-1,0 0 1,0 0 0,0 0 0,0 0 0,0 0 0,0-1 0,0 1 0,-1 0-1,1 0 1,0 0 0,0 0 0,0 0 0,0 0 0,-1 0 0,1 0-1,0-1 1,0 1 0,0 0 0,-1 0 0,1 0 0,0 0 0,0 0 0,0 0-1,0 0 1,-1 0 0,1 0 0,0 0 0,0 0 0,0 0 0,-1 0-1,1 0 1,0 1 0,0-1 0,-18 6-38,-15 13-13,-2 4 22,-60 28-1,83-45 144,0-1-1,0-1 1,-1 0-1,0 0 1,1-1 0,-1-1-1,0-1 1,0 1-1,-18-2 1,29 0-30,0-1 0,0 0 0,0 1 0,0-1 0,0 0 0,1 0 0,-1 0 0,0 0 0,0 0 0,1 0 0,-1-1 0,1 1 0,-1 0 0,1-1 0,0 1 0,-1-1 0,1 0 0,0 1 0,0-1 0,0 0 0,0 0 0,0 0 0,1 0 0,-1 0 0,0 1 0,1-1 0,0 0 0,-1-1 0,1 1 0,0 0 0,0-2 0,-1-13 509,1 1 1,3-33-1,-1 25-126,11-183 1705,3-107-1404,-12 282-1085,1 29-514,4 20-429,-5-6 191,-2 0 0,0 0-1,0 0 1,-1 1 0,0-1-1,-1 0 1,0 1 0,-3 18-1,-2 1-5313,-17 58 1,8-46 2486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8.9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1 129 2072,'2'2'742,"0"1"1,1 0-1,0 0 0,-1-1 1,1 1-1,0-1 0,0 0 0,1 0 1,-1 0-1,0 0 0,1-1 1,-1 1-1,1-1 0,3 1 0,1 0 98,-1-1-1,1 0 0,-1-1 0,1 0 0,-1 0 0,13-2 1,7-3 111,0-2 1,51-19 0,-59 19-937,-4 2-771,0-2-1,0 1 1,18-13-1,-26 14-578,0 0 1,-1 0-1,0 0 0,0-1 0,0 0 1,-1 0-1,1 0 0,6-12 1,-3 0-2219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9.2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2563 8 680,'-6'-8'13177,"6"8"-12946,-15 16 4092,-16 34-4136,28-43 931,-468 771 5306,296-500-6014,-247 298 0,367-510-374,-2-2 1,-4-4-1,-2-1 0,-3-4 1,-2-2-1,-2-4 1,-2-3-1,-3-2 0,-112 46 1,123-61-181,-168 66-66,205-86-490,0-2 0,-1 0 0,1-2 0,-1-1 0,-1-1-1,-46-2 1,67-1-266,-1-1 0,1-1 0,0 0 0,0 0 0,-15-6 0,17 5-455,0 0 0,-1-1 0,2 1 0,-1-1 0,0-1 0,1 1 0,-7-7 0,1-2-1944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9.6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785 103 1232,'26'-18'5158,"9"-5"3922,43-37 0,-78 60-9054,0 0 0,0 0 0,0 0-1,0 0 1,0 0 0,0 0 0,0 0-1,0-1 1,0 1 0,0 0 0,0 0 0,0 0-1,0 0 1,0 0 0,1 0 0,-1 0-1,0 0 1,0 0 0,0 0 0,0 0 0,0 0-1,0 0 1,0 0 0,0 0 0,0 0-1,1 0 1,-1 0 0,0 0 0,0 0-1,0 0 1,0 0 0,0 0 0,0 0 0,0 0-1,0 0 1,0 0 0,1 0 0,-1 0-1,0 0 1,0 0 0,0 0 0,0 0 0,0 0-1,0 0 1,0 0 0,0 0 0,0 0-1,0 0 1,1 0 0,-1 0 0,0 0 0,0 1-1,0-1 1,0 0 0,0 0 0,0 0-1,0 0 1,0 0 0,0 0 0,0 0-1,0 0 1,0 0 0,0 1 0,0-1 0,0 0-1,0 0 1,0 0 0,0 0 0,0 0-1,-2 13 513,-7 14-310,-5-2-227,-2-1 0,0-1 0,-1-1 0,-2 0-1,0-2 1,-1 0 0,-1-1 0,0-1 0,-2 0-1,0-2 1,-1-1 0,0-1 0,-2-1 0,-49 18-1,71-30-75,1 0 0,-1 0-1,0-1 1,0 1-1,1-1 1,-1 0-1,0 0 1,1-1-1,-1 1 1,0-1-1,-5-1 1,8 2 47,0-1 1,0 1-1,0-1 0,0 1 1,0-1-1,0 1 1,0-1-1,0 0 0,0 1 1,0-1-1,0 0 0,1 0 1,-1 0-1,0 0 1,0 0-1,1 1 0,-1-1 1,1 0-1,-1-1 0,1 1 1,0 0-1,-1 0 1,1 0-1,0 0 0,-1 0 1,1 0-1,0 0 0,0 0 1,0-1-1,0 1 1,0 0-1,1 0 0,-1 0 1,0 0-1,0 0 0,1 0 1,-1 0-1,0 0 1,1-1-1,0 0 0,21-53-465,3 2 0,36-60 0,-41 90 350,-13 22 97,-9 17 43,-10 18 94,-1 0 0,-2-2 0,-1 1 0,-1-2 0,-2 0 0,-1-1-1,-1-1 1,-2-1 0,-1-1 0,-1-1 0,-51 41 0,-75 50-2469,69-70-3428,-7-12-6038,66-28 8186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09.9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1546 33 1104,'13'-20'5489,"-4"8"4250,-24 28-5984,-41 50-2709,4 3-1,-76 131 0,-60 165 1906,-22 40-1462,176-349-1260,-3-2 0,-2-2 1,-83 86-1,91-108-242,-1-2-1,-1-1 1,-1-1-1,-2-2 1,0-2-1,-74 34 1,90-48-897,0-1-1,-1-2 1,0 1-1,-1-2 1,-40 2 0,31-5-3130,-1-2 0,1-2 1,-45-8-1,38 3 251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0.3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0 278 1984,'13'-70'6626,"-6"22"-1746,3 1-1,19-55 1,-29 102-4845,0-1 0,0 1 0,0-1 0,0 1 0,0 0 0,0-1 0,0 1 0,1-1 0,-1 1 0,0 0 0,0-1 0,0 1 0,0-1 0,1 1 0,-1 0 0,0-1 0,0 1 0,1 0 0,-1-1 0,0 1 0,1 0 0,-1 0 0,0-1 0,1 1 0,-1 0 0,1 0 0,-1-1 0,0 1 0,1 0 0,-1 0 0,1 0 0,-1 0 0,0 0 0,1 0 0,-1 0 0,1 0 0,-1 0 0,1 0 0,-1 0 0,0 0 0,1 0 0,-1 0 0,1 0 0,0 0 0,14 21 600,4 32-202,-12-12-257,-1 1 1,-3-1-1,-1 1 1,-6 71-1,-37 167-477,16-136-1242,23-130 796,-3 24-2104,7-15-3306,14-20-7538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34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99 456,'66'-21'11060,"1"4"-4791,78-27-2128,-138 41-3212,4-1-2019,-32-5-14812,4 8 12823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0.6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958 148 1152,'-36'-21'2035,"-1"1"0,-1 1 0,0 3 0,-1 1 0,-1 1 0,0 3 0,-70-11 0,79 17-1438,-1 3 0,1 0 0,-1 2 0,0 1-1,1 2 1,0 1 0,-1 1 0,2 2 0,-1 1 0,-52 21 0,75-25-527,0 0 1,0 0 0,1 0-1,-1 1 1,1 0 0,0 1-1,1-1 1,-1 2 0,-10 12-1,14-15-63,0 1 0,0 0 0,0 1 0,1-1-1,0 0 1,0 1 0,0-1 0,1 1 0,0 0 0,0 0-1,0-1 1,1 1 0,0 0 0,0 0 0,1 9 0,3 43-229,-10-8-3994,3-41 2875,0-1-1,0 0 1,-1 0 0,0 0-1,0 0 1,-1 0 0,0-1 0,0 0-1,-1 0 1,-7 7 0,-8 8-2433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0.9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894 0 2716,'22'26'10326,"7"-3"-5506,7 7-1533,-9-2-2734,-2 1 1,-1 1 0,-2 2-1,-1 0 1,-1 1 0,-2 1-1,-1 0 1,22 66 0,-34-82-522,0-1 0,-2 1 0,0 0 0,0 0 1,-2 0-1,0 0 0,-2 0 0,1 0 1,-2 0-1,-1 0 0,0 0 0,-1-1 1,-1 1-1,-1-1 0,0 0 0,-1-1 1,-1 1-1,0-1 0,-2-1 0,-17 25 0,4-14-8,-1-1-1,-2-1 0,0-1 1,-1-1-1,-1-1 0,-1-2 1,-45 23-1,26-18-14,-1-3 1,-1-2-1,-1-2 0,-60 12 1,73-21-9,0-3-1,-1-1 1,1-1 0,-47-4 0,67 0-6,0 0 1,0-2-1,0 0 1,0-1-1,1-1 0,0-1 1,0 0-1,0-1 1,1-1-1,0 0 1,-17-13-1,25 14-1,0-1 1,0 0-1,1 0 0,0-1 1,0 0-1,1 0 0,0 0 0,1-1 1,0 0-1,0 0 0,1-1 0,1 1 1,0-1-1,0 0 0,-1-15 1,-2-19-184,3 1 1,3-68-1,1 77-55,1-71-827,2-118-4837,13 2-7520,-10 178 9861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1.3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142 1 2276,'0'1'631,"0"1"0,0 0 0,0-1 0,0 1 0,0 0 0,0-1 0,0 1 0,0 0-1,-1-1 1,1 1 0,-1 0 0,0-1 0,1 1 0,-1-1 0,0 1 0,0-1 0,0 0 0,0 1 0,0-1-1,0 0 1,0 1 0,0-1 0,0 0 0,-1 0 0,1 0 0,-1 0 0,-1 1 0,-18-2 4332,-5-10-5481,22 8-1004,0 0 1,0 1-1,0 0 1,0 0-1,0 0 0,0 0 1,0 1-1,0-1 1,0 1-1,-1 0 0,-6 1 1,-7 1-2419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2.3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1083 28 188,'0'-1'722,"0"-1"-1,0 1 1,0 0-1,0 0 1,0-1-1,1 1 1,-1 0-1,0-1 1,1 1 0,-1 0-1,1 0 1,-1 0-1,1-1 1,-1 1-1,1 0 1,0 0 0,0 0-1,-1 0 1,1 0-1,0 0 1,0 0-1,2-1 1,8 4 5198,-3 16-5977,-3 8 260,-2 0-1,0 1 0,-2-1 0,-1 0 1,-1 0-1,-1 1 0,-2-1 1,0 0-1,-15 46 0,13-54-136,0 0 0,-1 0 0,-1-1 0,-1 0 0,0-1 0,-1 1 0,-1-2 0,-1 0 0,0 0 0,-1-1 0,0 0 0,-1-1 0,-1-1 0,-20 14 0,-43 27 38,77-53-97,0 0 0,0-1 0,0 1 0,1-1 0,-1 1 0,0-1 0,0 1 0,1-1 0,-1 0 0,1 1-1,-1-1 1,0 0 0,1 1 0,-1-1 0,1 0 0,0 0 0,-1 1 0,1-1 0,-1 0 0,1 0 0,0 0 0,0 0 0,0 0-1,-1-1 1,-6-25 14,0-17-21,2 8-28,-12-40 0,14 66 21,0-1-1,-1 1 1,0 0-1,-1 0 1,0 1-1,-1-1 1,0 1-1,-9-10 1,13 17 7,1 0 0,-1 1 0,0-1 0,0 0 0,0 1 0,0 0 0,-1-1 0,1 1 0,0 0 0,0 0 0,-1 0 0,1 0 0,-1 1 0,1-1 0,-1 1 0,1-1 0,-1 1 0,1 0 0,-5 0 0,0 1 2,1 0 1,0 1-1,0-1 0,0 1 0,0 0 0,1 1 1,-12 5-1,-2 5 12,0 0 1,1 1 0,-22 21-1,16-11 37,1 0 1,1 1-1,-32 51 0,43-59 23,1 1-1,1 0 0,0 1 0,2 0 0,0 0 0,1 1 1,-5 28-1,11-44-70,-1 1 0,1-1 0,0 0 1,1 1-1,-1-1 0,1 0 0,0 1 0,0-1 1,0 0-1,0 0 0,1 0 0,-1 0 1,1 0-1,0 0 0,1-1 0,-1 1 0,4 3 1,5 6 14,1 0 1,1-1 0,16 12 0,-19-16-13,0 0 1,-1 0 0,0 1 0,0 0 0,-1 0 0,9 13-1,-15-18-5,0 0-1,-1-1 0,1 1 1,-1 0-1,1 0 0,-1 0 0,0 0 1,-1 0-1,1 0 0,-1 0 0,0 0 1,0 0-1,0 0 0,0 1 0,-1-1 1,1 0-1,-1 0 0,-2 6 1,0-3 0,-1-1 0,1 1 0,-1-1 0,0 0 0,-1 0 1,1-1-1,-1 1 0,0-1 0,-11 9 0,-1-1 3,-2-1-1,1-1 1,-1 0-1,-1-1 0,0-1 1,-26 7-1,22-8 20,1-2 0,-1-1-1,-41 3 1,55-7-14,0-1 0,0 0-1,0-1 1,1 0 0,-1 0 0,0-1-1,0 0 1,1-1 0,0 0 0,-1-1-1,-16-9 1,24 12-5,0-1 0,-1 0 0,1-1-1,0 1 1,0 0 0,0 0 0,1-1 0,-1 1 0,1-1-1,-1 0 1,1 1 0,0-1 0,0 0 0,0 0-1,0 0 1,0 0 0,1 0 0,-1 0 0,1 0 0,0 0-1,0 0 1,0 0 0,0 0 0,2-5 0,1-9-3,1 0 1,0 1-1,8-20 0,-5 16-5,104-402-685,-60 136-3637,-50 282 3423,1-20-658,-5 17-3050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2.6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1 327 2768,'0'8'1080,"1"-1"0,0 0 0,1 1-1,-1-1 1,2 0 0,-1 0 0,1 0-1,0 0 1,0 0 0,0-1 0,1 1 0,6 7-1,-7-11-840,0-1 0,0 1 0,0-1 0,0 1 0,1-1 0,-1 0 0,1 0 0,-1 0 0,1-1-1,0 1 1,0-1 0,0 0 0,0 0 0,0 0 0,0-1 0,0 1 0,0-1 0,0 0 0,0 0 0,0 0-1,0-1 1,0 0 0,0 1 0,4-3 0,10-2-127,0-1 0,0-1-1,-1 0 1,0-1 0,0-1 0,-1-1-1,0-1 1,-1 0 0,24-22-1,-32 27-126,0 0-1,-1-1 0,0 1 0,-1-1 0,1 0 0,-1-1 1,-1 1-1,1-1 0,-1 0 0,-1 0 0,1 0 0,-2-1 0,1 1 1,-1-1-1,0 1 0,-1-1 0,0 0 0,0 0 0,-1 0 0,0 0 1,0 1-1,-3-16 0,1 20-99,0 0-1,0-1 1,0 1 0,0 0 0,-1 0 0,1 0 0,-1 0-1,0 0 1,0 0 0,-1 1 0,1 0 0,-1-1 0,1 1-1,-8-4 1,-7-4-1801,-1 1-1,-22-9 0,-14-7-6711,39 16 5289,4 1 105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2.9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1335 68 2680,'3'-5'1259,"0"0"-1,-1-1 1,1 0 0,-1 1-1,-1-1 1,3-10 0,-4 15-1073,0 0 1,0 1-1,0-1 1,0 0-1,0 0 1,0 1-1,0-1 1,-1 0-1,1 1 1,0-1 0,0 0-1,-1 1 1,1-1-1,0 0 1,-1 1-1,1-1 1,0 1-1,-1-1 1,1 1 0,-1-1-1,1 1 1,-1-1-1,1 1 1,-1-1-1,0 0 1,-1 1-42,0-1 0,0 1 1,0 0-1,0-1 0,0 1 0,0 0 1,0 0-1,0 0 0,0 0 0,0 1 1,0-1-1,0 0 0,-3 2 0,-28 9 578,0 1 1,1 2-1,-60 36 0,19-10-547,-226 120-127,5 10-3662,-84 78-10084,298-192 10367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3.3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596 132 1788,'-16'1'14664,"35"2"-10611,39-1-3439,-35-3-562,1-2 1,0-1 0,-1 0 0,0-2 0,0-1-1,0 0 1,-1-2 0,0-1 0,25-15 0,-45 24-52,0 0 1,-1 0-1,1 0 0,-1-1 1,1 1-1,-1 0 1,0-1-1,0 1 0,0-1 1,1 1-1,-1-1 1,-1 1-1,1-1 1,0 0-1,1-2 0,-2 3 1,0 0-1,0 0 1,0 0-1,0 1 1,0-1-1,0 0 0,0 0 1,-1 0-1,1 0 1,0 0-1,-1 0 0,1 0 1,0 1-1,-1-1 1,1 0-1,-1 0 0,1 0 1,-1 1-1,1-1 1,-1 0-1,0 1 0,0-2 1,-2 0 0,0 0 0,0 1 0,0-1-1,0 0 1,0 1 0,0 0 0,-1-1 0,1 1 0,0 1 0,-1-1 0,1 0 0,-1 1 0,1 0 0,-6 0 0,-2 1 0,0 0 0,-1 1 1,1 0-1,0 0 1,1 1-1,-1 1 1,1 0-1,-1 1 0,1 0 1,0 0-1,1 1 1,-1 0-1,1 1 0,0 0 1,1 0-1,0 1 1,0 0-1,1 0 0,0 1 1,0 0-1,1 1 1,0-1-1,0 1 0,-6 17 1,-5 18 42,2 1 1,3 1-1,1 0 1,-7 71 0,7-43 114,3-29-7,-1-1 1,-3 0-1,-33 86 0,36-112-74,0-2 1,-1 1-1,0-1 1,-2-1-1,0 0 1,-1 0-1,0-2 1,-1 1-1,-1-2 1,0 0-1,-32 20 1,35-25-12,-1-2 0,0 1 1,0-2-1,0 0 1,-1 0-1,1-2 1,-1 1-1,0-2 1,-25 2-1,34-3-21,0-1 0,0 0-1,0-1 1,0 1 0,0-1-1,1 0 1,-1 0 0,0 0-1,0-1 1,0 0 0,1 0-1,-1 0 1,1-1 0,0 1-1,-1-1 1,1 0 0,0 0-1,1 0 1,-1-1 0,0 1-1,1-1 1,0 0 0,0 0-1,0 0 1,1-1 0,-1 1-1,1 0 1,0-1 0,0 0-1,-2-8 1,-5-32 8,3-1 0,1 0 0,2 0 0,4-61 0,0 40-121,-1 51-88,4-118-109,-2 119-404,0-1 1,1 0-1,0 1 1,1 0-1,1 0 1,8-19-1,1 18-2790,-4 6-548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3.7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645 1 1448,'-21'37'13239,"-10"-1"-7071,-43 26-3827,47-41-1374,-210 189-67,133-115-2199,15-24-5141,27-31-6402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4.0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87 1960,'1'-5'1501,"9"-41"10559,-9 44-11807,-1 1 0,0 0 1,0 0-1,1 0 0,-1-1 0,0 1 0,0 0 1,0 0-1,0-1 0,0 1 0,-1 0 0,1 0 1,0 0-1,-1-1 0,1 1 0,0 0 0,-1 0 1,1 0-1,-1 0 0,0 0 0,1 0 0,-1 0 1,0 0-1,0 0 0,1 0 0,-1 0 0,0 0 1,0 1-1,0-1 0,0 0 0,-2 0 0,-1 1-506,0 1 0,0 0 0,1 0 0,-1 0-1,0 1 1,0-1 0,1 1 0,-1 0 0,-4 3-1,-7 3-2032,-58 25-10680,52-23 9383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4.3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680 371 1680,'2'10'2019,"0"-1"0,-1 0 0,-1 1 0,0-1-1,0 1 1,-3 17 0,0-13-406,0 1 0,-1-1 0,-12 25 0,-5 1-1245,-1-1 0,-29 38 1,-18 29 550,59-86-904,1 1 1,1-1-1,1 1 1,1 1-1,0-1 1,2 1-1,0 0 1,2 0 0,0 0-1,2 1 1,0-1-1,1 0 1,2 0-1,5 28 1,-7-49-16,2 16 3,0 1 0,-1 0 0,0 0 0,-2 23 0,-1-37-3,1 1 0,-1-1-1,0 1 1,0-1-1,0 1 1,0-1-1,-1 0 1,0 1-1,0-1 1,0 0 0,-1 0-1,1-1 1,-1 1-1,0 0 1,0-1-1,0 0 1,0 1-1,-1-1 1,1 0 0,-1-1-1,0 1 1,-4 1-1,-8 4 3,0-2 0,-1 0 1,1 0-1,-1-2 0,-1 0 0,1-1 0,0-1 0,-27 0 0,29-2 9,0 0 1,0-1-1,0-1 0,0 0 1,0-1-1,1-1 0,-1 0 1,1-1-1,0 0 0,-16-10 1,26 12-1,1 0 0,-1 0 1,1-1-1,-1 1 0,1-1 1,0 0-1,0 0 1,1 0-1,-1 0 0,1 0 1,0-1-1,0 1 0,1-1 1,-1 0-1,1 1 0,0-1 1,0 0-1,0 0 1,1 0-1,0 0 0,0 1 1,1-8-1,1-14 22,1 1 0,12-49-1,-13 62-42,5-15-156,56-271-3521,-49 197-2640,-6 2-5062,-8 71 7963</inkml:trace>
  <inkml:trace contextRef="#ctx0" brushRef="#br0" timeOffset="1">408 36 92,'3'-1'1323,"-1"0"0,1-1 0,-1 1 0,0-1 0,0 1 1,0-1-1,0 0 0,0 0 0,0 0 0,0 0 0,-1 0 0,1 0 0,1-4 0,-3 6-1176,0 0-1,0-1 0,0 1 0,0 0 1,0 0-1,0 0 0,0-1 0,0 1 1,0 0-1,0 0 0,0-1 0,0 1 1,0 0-1,0 0 0,0-1 0,0 1 1,0 0-1,0 0 0,0 0 0,-1-1 1,1 1-1,0 0 0,0 0 0,0 0 1,0-1-1,0 1 0,-1 0 0,1 0 1,0 0-1,0 0 0,0 0 0,-1-1 1,1 1-1,0 0 0,0 0 0,-1 0 1,1 0-1,0 0 0,0 0 0,-1 0 1,1 0-1,0 0 0,-25 4-2829,-6 7-3158,1 0 0,-37 21 0,38-14 2215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49:37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1345 120 1292,'1'1'397,"-1"-1"0,1 0 0,0 0 0,0 0 0,0 0 0,-1 0 0,1 0 0,0 0 0,0 0 0,0 0 0,-1 0 0,1 0 0,0-1-1,0 1 1,0 0 0,-1-1 0,1 1 0,0 0 0,-1-1 0,1 1 0,0-1 0,-1 1 0,1-1 0,0 1 0,0-2 0,-2 2-231,1-1 1,-1 0-1,0 1 1,0-1-1,1 1 0,-1-1 1,0 1-1,0-1 1,1 1-1,-1 0 0,0-1 1,0 1-1,0 0 1,0 0-1,1 0 0,-1 0 1,0-1-1,0 1 1,0 0-1,0 0 1,0 1-1,0-1 0,-1 0 1,-256-8 4931,-343-53-3338,506 47-1542,0 5 1,-128 5-1,152 12-237,90-9-1335,11-8-6250,-16 0-1265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35.2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92 1380,'2'4'7712,"0"0"-7362,1-4-361,1 0 1,-1 0-1,1 0 0,-1 0 0,1-1 1,-1 1-1,1-1 0,-1 0 0,0 0 0,1 0 1,-1 0-1,4-3 0,32-7 3478,-29 7 2509,10-11-4558,1-1-1464,-11 10 59,44-24 115,-52 29-109,-1 0 0,1 0-1,0 0 1,0 1 0,0-1 0,0 0 0,0 1 0,0-1 0,0 1 0,1 0 0,-1 0 0,0 0 0,0 0 0,0 0 0,0 0 0,0 0 0,0 1 0,0-1-1,0 1 1,0 0 0,0-1 0,3 3 0,-4-2-12,0 0-1,-1 0 0,1 0 0,-1 0 1,1 0-1,-1 0 0,1 1 1,-1-1-1,0 0 0,1 0 0,-1 0 1,0 1-1,0-1 0,0 0 1,0 0-1,0 0 0,0 1 0,0-1 1,-1 0-1,1 0 0,0 0 1,-1 1-1,1-1 0,-1 0 1,1 0-1,-1 1 0,-20 34 65,16-27-42,-9 12-185,-1 0-1,0-2 1,-2 1-1,0-2 1,-1 0-1,-1-1 1,-39 27-1,30-26-2458,-55 27 0,53-33-3094,-56 18-1,56-24 2904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4.6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425 94 696,'28'-54'12165,"-26"51"-11579,-1 0 1,1 0 0,0 0 0,1 0 0,-1 0 0,0 0 0,1 1 0,0-1 0,-1 1 0,1 0-1,0-1 1,0 1 0,0 1 0,4-3 0,-6 4-556,0 0-1,0 1 1,0-1-1,0 0 1,0 0-1,0 1 1,0-1-1,0 0 1,0 1-1,-1-1 1,1 1-1,0 0 1,0-1-1,0 1 1,-1-1-1,1 1 1,0 0-1,-1 0 1,1-1-1,-1 1 1,1 0-1,-1 0 1,1 0-1,-1 0 1,1 0-1,-1 0 1,0 0-1,1-1 1,-1 1-1,0 0 1,0 0-1,0 2 1,6 32 222,-6-23-198,-1 1-1,0-1 1,-1 0 0,-1 0-1,0 0 1,0 0-1,-1 0 1,-1-1 0,0 1-1,0-1 1,-1-1 0,-13 18-1,-4 4-103,-2-1 0,-46 45-1,-51 39-2267,-64 66-12234,149-142 10865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5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924 332 1640,'1'-45'10586,"3"-4"-4251,-1 27-4924,1 1 0,12-38 0,-14 52-1441,0-1-1,1 1 1,0-1-1,1 1 1,0 0 0,0 0-1,0 0 1,1 0 0,0 1-1,0 0 1,0 0-1,1 0 1,0 1 0,0 0-1,1 0 1,-1 1 0,1-1-1,0 1 1,0 1-1,1-1 1,-1 1 0,12-3-1,-17 6 29,1-1-1,-1 0 0,1 1 0,-1 0 0,0 0 1,1 0-1,-1 0 0,1 0 0,-1 0 0,1 0 1,-1 1-1,1-1 0,-1 1 0,0 0 1,1 0-1,-1 0 0,0 0 0,0 0 0,0 0 1,0 1-1,0-1 0,0 0 0,3 4 0,-2-1 1,-1-1-1,1 1 1,-1 0-1,0 0 1,-1 1-1,1-1 1,-1 0-1,0 0 1,0 1-1,0-1 1,0 1-1,-1 4 1,1 12 7,-2 0-1,0 1 1,-2-1 0,-6 28-1,1-23 6,-1 0 0,-2 0 0,0-1 0,-1 0 0,-2-1-1,-1-1 1,0 0 0,-2-1 0,0-1 0,-2 0 0,0-1-1,-1-2 1,-1 0 0,-1 0 0,-28 15 0,41-28-20,0-2 0,0 1 0,0-1 0,-1 0 0,0-1 0,1 0 0,-1-1 0,0 0 0,0 0 0,1-1 0,-1 0 0,0-1 0,-18-3 0,-35-1 24,60 6-10,0-1 1,0 1-1,0 0 1,0-1-1,0 1 0,0 0 1,1 1-1,-1-1 1,0 1-1,1-1 1,-1 1-1,1 0 1,-1 0-1,1 0 1,-3 3-1,-33 42 92,21-25-51,-232 258 1325,157-180-1130,2 1-3406,-27 39-9928,113-135 9541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5.6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1 467 1640,'5'3'1120,"0"-1"0,0 0 0,0 0 1,0-1-1,0 0 0,1 1 0,-1-2 0,0 1 0,1-1 0,6 0 0,-2 0-227,0-1 0,-1-1 1,1 0-1,-1 0 0,12-5 0,8-6-363,0-1-1,42-29 1,-47 28-111,39-21-525,84-57 420,-131 81-830,0 0-1,-1-2 0,0 1 1,-1-2-1,0 0 0,14-22 1,-22 27-906,0 0 1,-1 0 0,-1-1 0,1 0 0,-2 0-1,1 0 1,2-23 0,-3 7-1993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6.0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95 54 3104,'-5'-6'3960,"-13"-22"8597,17 27-12383,1 0 0,0 0 0,-1 0 0,1 0 0,0 0 1,0 0-1,0 0 0,0 0 0,0 0 0,0 0 0,0 0 0,0 0 0,0 0 0,0 0 0,1-1 1,-1 1-1,1-1 0,-36 13-13833,17-5 10066,0 0 42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6.41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302 200 2548,'16'-2'1343,"1"2"1,-1 0-1,1 1 0,-1 1 0,1 0 0,-1 1 0,28 9 0,-26-6-935,0 2-1,0 0 0,0 1 0,-1 1 0,-1 1 0,16 12 1,-11-5-419,-1 1 0,-1 1 1,0 0-1,-2 1 1,-1 1-1,0 1 0,-2 0 1,0 1-1,17 44 0,-28-62 17,-1 0 0,0 0-1,0 0 1,0 1-1,-1-1 1,0 1-1,0-1 1,-1 1-1,0-1 1,0 1-1,0-1 1,-1 1-1,0-1 1,-1 1-1,1-1 1,-1 0-1,0 1 1,-1-1-1,1 0 1,-1 0-1,0-1 1,-1 1-1,1-1 1,-1 1-1,0-1 1,-1 0-1,1-1 1,-1 1-1,0-1 1,0 0-1,0 0 1,-1 0-1,1-1 1,-1 0-1,0 0 1,-12 4-1,4-2-2,0 0-1,0-1 0,0 0 0,-1-1 1,1-1-1,-1 0 0,0-1 0,0 0 1,0-2-1,-21-2 0,30 2-56,0 0-1,0 0 1,1-1-1,-1 0 1,0 0 0,1 0-1,-1-1 1,1 1-1,0-1 1,0-1-1,0 1 1,0-1-1,1 0 1,-1 0 0,1 0-1,0-1 1,0 1-1,1-1 1,-1 0-1,1 0 1,0 0-1,0-1 1,1 1 0,0-1-1,0 1 1,0-1-1,0 0 1,0-7-1,0-8-423,0 1-1,1-1 0,2 1 1,0-1-1,1 1 0,5-21 0,-6 31 313,1 0 0,1 0-1,0 0 1,0 1-1,1 0 1,0-1 0,1 1-1,0 1 1,0-1-1,1 1 1,0 0-1,0 0 1,1 0 0,9-7-1,-15 14 170,-1 1 0,1-1 0,-1 1 0,1-1 0,0 1 0,-1-1 0,1 1 0,-1-1 1,1 1-1,0 0 0,-1-1 0,1 1 0,0 0 0,0 0 0,-1-1 0,1 1 0,0 0 0,0 0 0,-1 0 0,1 0 0,0 0 0,0 0 0,-1 0 0,1 0 0,0 1 0,0-1 0,-1 0 0,1 0 0,0 0 0,0 1 1,-1-1-1,1 0 0,1 2 0,-1-1 17,0 1 0,0 0 0,0 0 1,-1 0-1,1-1 0,0 1 0,-1 0 1,0 0-1,1 0 0,-1 0 0,0 0 1,0 4-1,0 4 108,0 0 0,-1 0 1,-1-1-1,-3 15 0,-6 4 362,-2 0 0,0 0 0,-2-1 0,-1-1-1,-1-1 1,-2 0 0,-29 31 0,23-30 7,-1-2 1,-1 0-1,-1-2 1,-1-1-1,-1-1 0,-35 17 1,62-35-419,-1 0 0,1-1 0,-1 1 1,0-1-1,1 1 0,-1-1 0,0 0 0,0-1 0,0 1 1,0-1-1,0 1 0,0-1 0,0 0 0,0-1 0,0 1 1,0-1-1,0 0 0,1 1 0,-6-3 0,6 1-22,0 0 1,1-1-1,-1 1 0,1 0 0,-1-1 1,1 1-1,0-1 0,0 0 1,0 1-1,0-1 0,1 0 0,-1 0 1,1-1-1,0 1 0,-1 0 0,2 0 1,-1-1-1,0 1 0,1 0 0,-1-1 1,1 1-1,0-6 0,1-27 251,2-1-1,1 1 0,18-69 1,-2 7-132,-11 39-1128,-3 0-1,-2-95 1,-6 117-3146,-1 0 1,-16-67-1,8 68 609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6.7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1177 0 2068,'-10'57'9229,"-3"-2"-3794,-33 109-719,31-114-3745,-56 211 770,-46 144-393,0-91-376,-273 515 0,123-364-2763,243-423-57,-13 22-5821,32-57 5980,0 0 0,0 0 1,0-1-1,-1 0 1,0 0-1,-10 7 1,-6-2-2144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7.9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900 78 924,'-16'-54'20789,"14"31"-15365,3 52-5182,-1 0 0,-2 1-1,-1-1 1,-1 0 0,-1 0-1,-2-1 1,-12 34 0,-1-15-153,-39 69 1,49-100-91,0-1 0,0 0 0,-2 0 0,0-1 0,-1-1-1,0 0 1,-27 20 0,38-32-7,1 0 0,-1 0-1,0 0 1,1 0-1,-1 0 1,0 0 0,0-1-1,0 1 1,0-1 0,0 1-1,0-1 1,0 0-1,0 0 1,0 0 0,0 0-1,0 0 1,0 0 0,0 0-1,0-1 1,0 1-1,0-1 1,0 0 0,0 1-1,0-1 1,1 0 0,-1 0-1,0 0 1,1 0-1,-1 0 1,0-1 0,1 1-1,-1 0 1,1-1 0,0 1-1,-1-1 1,1 0-1,-1-1 1,-6-9-72,0-1-1,1 0 1,1 0-1,-7-17 1,2 4 19,8 17 59,-2 1 0,1-1 1,-1 1-1,-1 0 0,1 0 0,-1 1 0,-8-8 1,11 12 10,0 1 0,0 1 1,1-1-1,-1 0 0,0 1 1,0-1-1,-1 1 0,1 0 1,0 0-1,0 0 0,-1 1 1,1-1-1,0 1 0,-1-1 1,1 1-1,0 0 1,-1 1-1,1-1 0,0 1 1,-1-1-1,1 1 0,0 0 1,-7 3-1,-12 4 39,1 2-1,0 1 1,1 1-1,0 0 1,-34 28 0,-82 89-154,38-33-2606,139-123-18333,-23 15 17612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8.3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1258 39 1148,'8'-4'2071,"-3"1"-222,0 0-1,0 0 1,0 0 0,0-1 0,0 0 0,-1 1 0,7-9 1555,-27 15 979,-11 7-2966,5-2-806,-818 276 6132,766-255-6731,1 4 0,1 3 0,-72 48 0,112-55-1805,31-28 1682,0 1-1,0-1 1,0 0-1,1 0 1,-1 0 0,0 1-1,0-1 1,1 1 0,-1-1-1,1 0 1,-1 1-1,1-1 1,0 1 0,-1-1-1,1 1 1,0-1-1,0 1 1,0-1 0,0 1-1,0-1 1,0 1-1,1-1 1,-1 1 0,0-1-1,2 3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9.3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1351 147 532,'8'13'9733,"22"7"-3994,-7-4-3089,-20-13-2568,0 1 0,0-1 0,0 1 0,0 0 0,0 0 1,-1 0-1,0 0 0,0 0 0,0 0 0,0 1 0,-1-1 1,0 1-1,0-1 0,0 1 0,0-1 0,-1 1 0,0 0 1,0-1-1,0 1 0,0-1 0,-1 1 0,1 0 0,-1-1 0,-1 1 1,1-1-1,-1 1 0,1-1 0,-1 0 0,0 0 0,-1 0 1,1 0-1,-1 0 0,0 0 0,0-1 0,0 1 0,0-1 1,0 0-1,-1 0 0,0 0 0,1 0 0,-1 0 0,0-1 0,0 0 1,-1 0-1,1 0 0,0 0 0,-1-1 0,-6 2 0,8-2-98,1 0 0,-1-1-1,1 1 1,-1 0 0,1-1-1,-1 0 1,0 1-1,1-1 1,-1 0 0,0-1-1,1 1 1,-1 0 0,1-1-1,-1 1 1,1-1-1,-1 0 1,1 0 0,-1 0-1,1 0 1,-1 0 0,1 0-1,0-1 1,0 1-1,0-1 1,0 0 0,-3-3-1,3 2-11,0-1 1,1 1-1,0-1 0,0 1 0,0-1 0,0 0 0,0 1 0,1-1 0,0 0 0,0 0 1,0 0-1,0 1 0,0-1 0,1 0 0,-1 0 0,1 1 0,3-8 0,9-27-250,3 1-1,39-71 0,-12 29 727,-43 78-384,1 0 0,-1 1 0,1-1 0,-1 0 1,1 0-1,-1 1 0,0-1 0,1 0 1,-1 0-1,0 0 0,0 0 0,1 1 0,-1-1 1,0 0-1,0 0 0,0 0 0,0 0 0,0 0 1,0 0-1,0 1 0,-1-1 0,1 0 1,0 0-1,0 0 0,-1 0 0,1 1 0,0-1 1,-1-1-1,0 2-5,0-1 1,-1 1 0,1 0-1,0-1 1,0 1-1,-1 0 1,1 0-1,0 0 1,0 0 0,0 0-1,-1 0 1,1 0-1,0 0 1,0 1-1,-1-1 1,-1 1 0,-57 25 633,54-23-616,-95 51 515,52-27-211,0-2-1,-74 26 1,120-49-358,0-1 0,-1 0 0,1 0 0,0 0 0,-1-1 0,1 1 1,-1-1-1,1 0 0,0 0 0,-1 0 0,1 0 0,-1-1 0,1 1 0,-1-1 0,1 0 1,0 0-1,0 0 0,-1-1 0,1 1 0,0-1 0,0 1 0,0-1 0,0 0 0,1 0 1,-4-4-1,-3 1-20,7 4-2,0 0-1,-1 0 1,1 1 0,0 0-1,-1-1 1,1 1 0,0 0 0,-1 0-1,1 0 1,0 0 0,-1 1 0,1-1-1,0 1 1,-1-1 0,1 1-1,0 0 1,0 0 0,0 0 0,0 0-1,0 0 1,0 1 0,0-1 0,0 0-1,0 1 1,-2 2 0,-48 44 32,49-45-28,-10 11 13,-56 64 92,63-69-95,0-1 0,0 1 0,1 0 1,0 0-1,0 1 0,1-1 0,-4 17 1,7-24-17,0 0 1,1 0 0,0 0 0,-1 1-1,1-1 1,0 0 0,0 0 0,0 0-1,0 0 1,1 1 0,-1-1 0,0 0-1,1 0 1,0 0 0,-1 0 0,1 0-1,0 0 1,0 0 0,0 0 0,0 0 0,1 0-1,-1-1 1,0 1 0,1 0 0,-1-1-1,1 1 1,-1-1 0,1 0 0,4 3-1,3 0-1,0 0-1,0-1 1,1 0 0,0 0-1,15 2 1,-17-4-6,0 0 0,0 1 0,0 0 0,0 0 0,-1 1 0,14 7 0,-18-7 3,0 0 0,-1 0 0,1 1 0,-1-1 0,0 1 1,0 0-1,0-1 0,0 1 0,-1 0 0,0 0 1,1 0-1,-1 0 0,0 7 0,1-4 2,-1 0 0,-1 0-1,1 0 1,-1 1 0,0-1 0,-1 0-1,-1 8 1,-1-8 9,1-1 0,-1 0 0,-1 1 0,1-1-1,-1-1 1,0 1 0,0-1 0,-1 1 0,0-1 0,0 0-1,0-1 1,0 1 0,-1-1 0,0 0 0,0-1 0,0 1 0,-11 4-1,-13 4 26,-1 0 0,-49 10 0,40-11-28,9-2-1,0-2 0,0-1 1,-1-1-1,1-2 0,-1-1 0,0-2 0,0 0 1,-54-10-1,84 10-3,1 0 1,-1 0-1,1 0 0,-1-1 1,1 1-1,0 0 0,-1-1 1,1 1-1,-1-1 0,1 1 1,0-1-1,0 0 0,-1 0 1,1 0-1,0 1 0,0-1 1,0 0-1,0 0 0,0-1 1,0 1-1,0 0 0,0 0 1,0 0-1,1-1 0,-1 1 1,0 0-1,1-1 0,-1 1 1,1 0-1,0-1 0,-1 1 1,1-1-1,0 1 0,0-1 1,0 1-1,0-1 1,0 1-1,0 0 0,0-1 1,0 1-1,1-1 0,-1 1 1,1-1-1,-1 1 0,1 0 1,-1-1-1,1 1 0,0 0 1,-1 0-1,1-1 0,0 1 1,1-1-1,2-4-25,1 0 0,-1 0 0,1 0 0,0 1 0,0-1 0,0 1 1,1 1-1,0-1 0,7-4 0,-9 7 18,1 0 0,-1 0 0,1 0 0,-1 0 0,1 1 0,-1 0 0,1 0 0,0 0 0,0 1 0,0-1 0,-1 1 0,1 0 1,0 0-1,0 1 0,8 1 0,-10 0 10,0-1 0,0 1 0,0-1 1,0 1-1,-1 0 0,1 0 1,0 0-1,-1 1 0,0-1 0,1 1 1,-1-1-1,0 1 0,0 0 0,-1 0 1,1-1-1,0 1 0,-1 1 1,0-1-1,0 0 0,0 0 0,0 0 1,0 1-1,0 4 0,0-1 15,0 0-1,-1 1 1,1-1-1,-2 0 1,1 0-1,-1 1 1,0-1-1,0 0 1,-1 0-1,0 0 1,0 0-1,-6 11 1,2-6 33,-1 0 1,-1-1 0,0 0 0,0-1 0,-1 0-1,-13 13 1,-13 6 110,0-2-1,-2-2 1,-43 23 0,69-42-141,-1 2-166,-53 26-713,62-32 381,-1-1 0,1 0 1,-1 1-1,1-1 1,-1-1-1,0 1 0,0-1 1,-6 1-1,-2-7-3146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19.6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0 212 2332,'26'4'9381,"1"-6"-3623,56-15-604,-33 6-3783,67-8-379,67-14-1578,-150 25-1601,48-19 1,-69 21 666,0 0-1,-1 0 1,14-10-1,-17 9-442,0 0 0,0-1-1,-1 1 1,9-12 0,-4 3-1440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35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353 37 612,'-1'-36'16610,"1"36"-16510,5 19 784,21 84 959,17 100-1166,-40-179-683,0-1 1,-2 0 0,-1 0-1,-1 0 1,-1 1-1,-9 40 1,8-57 7,0 0 1,0 0-1,-1 0 1,0-1-1,0 0 1,0 1-1,-1-1 1,0-1-1,0 1 1,0-1-1,-1 0 1,0 0-1,0 0 1,0-1-1,0 0 1,-1 0-1,-13 5 1,9-4-13,0 0 1,-1-1-1,1-1 0,-1 0 1,0 0-1,0-1 1,-1-1-1,1 0 0,0 0 1,-18-3-1,25 1 19,-1 0-1,1-1 0,-1 0 1,1 0-1,-1 0 0,1-1 1,0 0-1,0 0 1,0 0-1,1-1 0,-1 1 1,1-1-1,0 0 0,0 0 1,0-1-1,1 1 1,-1-1-1,1 0 0,0 0 1,0 0-1,1 0 0,-1 0 1,1-1-1,-1-6 1,-6-17 76,2-1 0,1 0 1,-3-45-1,3 23-38,5 43-27,-4-19 168,1 0 1,2 0-1,0 0 1,5-48-1,3 62-87,0 22-603,0 25-3065,-7-29 2459,0 0-1,0 0 1,0 0-1,-1 0 1,1 0 0,-1-1-1,0 1 1,0 0 0,0-1-1,0 1 1,-6 5-1,-1 3-1961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20.0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80 117 588,'-50'-66'21153,"22"20"-18059,26 42-4825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20.3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1802 53 2260,'-4'-6'2223,"1"0"0,-1 0-1,-1 0 1,1 1-1,-1 0 1,-10-9 0,14 13-1930,1 1-1,-1-1 1,0 1 0,0-1 0,0 1 0,0 0 0,0-1-1,0 1 1,0 0 0,0 0 0,0 0 0,0-1 0,0 1-1,0 0 1,0 0 0,0 1 0,0-1 0,0 0-1,0 0 1,-2 1 0,1 0-225,0 0 1,0 0-1,1 1 1,-1-1-1,0 1 0,1-1 1,-1 1-1,1-1 1,-1 1-1,1 0 0,0 0 1,0 0-1,-2 3 1,-19 44 973,3 1-1,-25 91 1,0 3-323,13-56-550,-5-2 0,-4-2 0,-3-1 0,-3-3 0,-4-2 0,-72 87 0,82-118-126,-107 123 140,122-145-142,-1 0 0,-1-2 0,-1-1 0,-37 22 0,40-31 17,0-1 0,0-2 0,-1 0-1,-1-1 1,0-2 0,0-1 0,0-1 0,-1-1-1,0-1 1,-35-2 0,24-2-455,1-2 0,-57-12-1,54 6-1522,1-2-1,-41-18 1,52 15-2406,0-1-1,1-2 1,-50-39-1,77 55 4184,-33-25-3739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20.7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354 0 24,'5'13'8990,"-9"5"-4175,-15 16-983,14-26-2845,-16 30 733,2 1 1,2 0-1,-17 57 1,17-35-51,-14 107-1,6 305-741,22-292-976,2-148-587,-2 0-1,-8 34 1,8-53-287,0 0 1,-2 0-1,1 0 1,-2-1-1,0 0 1,0 0-1,-10 14 1,12-22-207,-1 0 1,0 0 0,0-1 0,0 0 0,0 0 0,-1 0 0,0 0 0,0-1 0,0 0 0,0 0-1,-10 3 1,-9 2-2558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21.2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1121 423 156,'-23'-12'11304,"12"-6"-4143,11 15-6672,0 0 0,0 0 0,0 0-1,0 0 1,0 0 0,0 0 0,1 0-1,0 0 1,0 0 0,-1 0 0,1 1-1,3-7 1,3-4-121,1 1 0,0 0 0,1 0 0,17-17 0,54-37 200,-113 114 30,-2-14-415,-3-2-1,0-1 1,-2-2 0,-1-2-1,-1-2 1,-70 31-1,103-52-232,1-1 0,-1 0-1,0-1 1,0 0-1,0 0 1,0-1 0,0 0-1,0-1 1,-10-1-1,14 1-23,-1-1-1,1 0 1,0-1-1,1 1 1,-1-1-1,0 0 1,0 0-1,1-1 1,-1 0-1,1 1 1,0-1-1,0-1 1,0 1-1,0 0 1,0-1-1,1 0 1,-5-6 0,-26-37-293,33 47 367,1 0-1,-1-1 1,1 1-1,-1 0 0,0 0 1,1 0-1,-1-1 0,1 1 1,-1 0-1,1 0 0,-1 0 1,1 0-1,-1 0 1,0 0-1,1 0 0,-1 0 1,1 0-1,-1 0 0,1 1 1,-1-1-1,1 0 0,-1 0 1,0 1-1,1-1 1,-1 0-1,1 0 0,0 1 1,-1-1-1,1 0 0,-1 1 1,1-1-1,-1 1 0,-19 17-9,16-14 9,-27 24 59,-1-2 0,-1-2 0,-2 0 0,-41 20 0,60-36 1,0 0 0,0-2 0,-1 0 0,0 0 0,0-2 0,-1 0 0,1-1 0,-1-1 0,0 0 0,1-2 0,-1 0 0,-24-3 0,35 2 25,-1 0 1,1-1-1,-1 0 0,1 0 0,-1-1 1,1 0-1,0 0 0,0-1 0,1 0 1,-1 0-1,1-1 0,0 1 0,0-1 1,-9-11-1,11 11-13,1 0 0,0 0 1,0 0-1,0 0 0,1-1 0,0 0 1,0 1-1,0-1 0,1 0 0,0 0 0,0 0 1,0 0-1,1 0 0,0 0 0,0 0 1,0 0-1,1 0 0,0 1 0,2-9 0,10-30 85,2 1-1,2 1 0,32-57 0,-8 16-131,-32 62-535,2 1-1,0-1 1,27-34 0,-35 52-2304,8-10-3732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21.6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62 39 1688,'8'-17'19129,"2"0"-10282,-9 17-8816,-1-1-1,0 1 1,0 0-1,1-1 1,-1 1-1,0 0 1,0 0-1,1-1 1,-1 1 0,0 0-1,0 0 1,1-1-1,-1 1 1,0 0-1,1 0 1,-1 0-1,1 0 1,-1 0-1,0-1 1,1 1 0,-1 0-1,0 0 1,1 0-1,-1 0 1,1 0-1,-1 0 1,0 0-1,1 0 1,-1 0-1,1 1 1,6 19-5017,-7-17 4353,0-1 0,0 1-1,-1 0 1,1-1 0,-1 1 0,0 0-1,0-1 1,0 1 0,0-1 0,0 1 0,0-1-1,-1 0 1,1 0 0,-1 1 0,0-1-1,1 0 1,-5 3 0,-38 31-7231,38-31 6723,-20 14-2709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21.9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344 153 1904,'1'-2'944,"24"-40"7944,-16 26-7634,1 2 1,1-1-1,12-12 1,-19 23-1136,0 0-1,0 1 1,0 0 0,0-1-1,0 1 1,1 1 0,-1-1 0,1 1-1,0-1 1,7-1 0,-9 3 30,0 1 1,0-1 0,-1 1-1,1 0 1,0 0 0,0 0-1,-1 1 1,1-1 0,0 1-1,-1-1 1,1 1 0,0 0 0,-1 0-1,1 0 1,-1 0 0,1 1-1,-1-1 1,0 1 0,1-1-1,-1 1 1,3 2 0,-3-1-89,1-1-1,0 1 1,-1 0 0,1-1 0,-1 1 0,0 0 0,0 1 0,0-1 0,0 0 0,0 0 0,-1 1 0,0-1-1,1 1 1,-1-1 0,-1 1 0,1 0 0,0-1 0,-1 1 0,0 0 0,0 0 0,0-1 0,0 1 0,-1 0-1,1 0 1,-1-1 0,0 1 0,0-1 0,0 1 0,-1-1 0,1 1 0,-1-1 0,0 0 0,0 1 0,-4 4 0,0 0-3,0 0 1,-1-1-1,0 0 1,-1 0-1,1-1 1,-1 1-1,-1-2 1,1 1-1,-1-1 1,0 0-1,-15 5 1,-1-3-14,-1-1 0,-36 4 1,47-9 135,1 1-1,-1 0 1,1 1 0,0 0 0,0 1 0,0 1 0,0 0 0,1 1 0,0 0-1,0 1 1,-20 14 0,27-16-32,-10 8 44,0 0-1,0 1 1,2 1-1,0 1 1,0-1 0,1 2-1,-10 18 1,16-19 470,4-7-6421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22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 3688,'11'-4'15110,"-6"4"-13106,-1 0-916,1 4-508,4-2-284,-2 4-236,0 1-288,0-1-484,2 2-676,-2-4-844,-35 8-15638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22.6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493 505 3164,'16'-2'10637,"2"-4"-4277,3-5-2815,10-7-3077,9-5 174,-10 12-543,-24 10-217,0-1 0,-1 1 0,1-2 1,0 1-1,-1 0 0,1-1 0,-1 0 1,0-1-1,0 1 0,5-5 0,-12 3-668,-10 3 488,-10 5 123,21-3 173,-41 11 503,0 2-1,-73 34 1,106-42-329,-1-1 0,1 2 0,0-1 0,0 1 0,1 1 0,0 0 0,0 0 0,0 0 0,1 1 0,0 0 0,1 1 0,-1-1 0,2 1 0,-1 0 0,1 1 0,1-1 0,-6 18 0,9-21-140,0-1 0,0 1 0,0 0 1,1 0-1,0 0 0,0 0 0,1 0 0,0 0 1,0-1-1,0 1 0,1 0 0,-1 0 1,1-1-1,1 1 0,-1-1 0,1 0 0,0 0 1,0 0-1,0 0 0,7 7 0,8 6-15,0-1-1,0 0 0,38 24 1,-35-26-118,37 33 0,-57-48 67,1 1 0,-1 0 1,0 0-1,0 0 0,1 0 0,-1 1 1,0-1-1,0 0 0,-1 0 1,1 0-1,0 1 0,0-1 0,0 1 1,-1-1-1,1 0 0,-1 1 0,1-1 1,-1 1-1,0 0 0,1-1 0,-1 1 1,0-1-1,0 1 0,0-1 0,0 1 1,0-1-1,-1 1 0,0 2 1,-2-1-25,0 1 1,0-2-1,0 1 1,0 0-1,-1-1 1,1 1-1,-1-1 1,0 0 0,0 0-1,-4 1 1,-29 14 26,-1-2 0,0-1-1,-1-2 1,-1-2 0,0-2 0,0-1 0,-77 2 0,110-9 70,1 0 0,0 0 0,0 0-1,0-1 1,0 0 0,1 0 0,-1-1 0,0 0 0,0 0 0,1 0-1,-1-1 1,1 1 0,-1-1 0,1 0 0,0-1 0,1 0-1,-9-7 1,8 5 24,1-1-1,0 1 0,0-1 0,0 1 1,1-1-1,0 0 0,1-1 0,0 1 1,0 0-1,0-1 0,1 1 0,0-1 1,0-12-1,0-48 14,3 1 0,12-75 0,34-130-1258,-22 135-3698,-4 0-4868,-19 77 2050,-3 34 4022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23.3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996 1 612,'3'6'16593,"2"3"-12838,2 7-2835,3 7 189,4 3-607,-2 1 0,0 0 0,-2 1 0,-2 0 1,0 0-1,6 48 0,-13-62-466,0 0 1,0 0-1,-2 0 0,0 0 1,0 0-1,-2 0 1,1 0-1,-2 0 0,0 0 1,0-1-1,-1 0 0,-1 0 1,-1 0-1,1-1 0,-17 22 1,12-20 15,-31 36 74,39-46-116,0-1 1,-1 0 0,0 0-1,1 0 1,-1 0 0,-1 0-1,1-1 1,0 0 0,0 0 0,-8 3-1,11-5-10,0 0-1,0 0 1,0-1-1,1 1 1,-1 0-1,0 0 1,0-1-1,0 1 1,1 0-1,-1-1 1,0 1-1,0-1 1,1 1-1,-1-1 1,0 1-1,1-1 1,-1 0-1,1 1 1,-1-1-1,1 0 1,-1 1 0,1-1-1,-1 0 1,1 1-1,-1-1 1,1 0-1,0 0 1,0 0-1,-1 0 1,1-1-1,-9-34-380,7 24 157,-1 2 46,0 0 1,0-1-1,-1 1 0,0 0 1,-1 1-1,0-1 0,-1 1 1,-8-12-1,11 18 174,0 0 0,0 1-1,-1-1 1,1 0 0,-1 1 0,1 0 0,-1 0 0,0 0 0,0 0-1,0 1 1,0-1 0,0 1 0,0 0 0,0 0 0,0 1 0,-1-1-1,1 1 1,0 0 0,0 0 0,-1 0 0,1 1 0,0-1 0,0 1-1,-4 2 1,-8 1 160,1 1-1,0 1 0,1 0 1,0 1-1,0 0 1,0 2-1,1-1 0,0 2 1,1 0-1,-17 17 0,19-18 8,0 1-1,1 1 0,1 0 0,0 0 0,0 1 0,1-1 0,1 2 1,0-1-1,0 1 0,1 0 0,1 0 0,-3 17 0,5-23-126,1 1-1,1 0 0,-1-1 0,1 1 1,1 0-1,-1-1 0,1 1 0,1-1 1,-1 1-1,1-1 0,1 0 0,2 8 1,-2-10-35,0-1 0,0 1 0,0-1 0,1 0 0,-1 0 0,1 0 0,0 0 0,0-1 0,0 1 0,1-1 0,-1 0 0,1-1 0,0 1 0,-1-1 0,1 0 0,0 0 0,9 2 0,-14-4-1,75 25 15,-69-23-22,-1 1-1,1-1 0,-1 1 1,1 1-1,-1-1 0,0 1 0,-1-1 1,1 1-1,0 1 0,5 7 1,-9-11 1,-1 0 1,0 0 0,0 0-1,1 0 1,-1 0-1,0 1 1,0-1 0,0 0-1,0 0 1,0 0 0,-1 1-1,1-1 1,0 0-1,0 0 1,-1 0 0,1 0-1,-1 0 1,1 1 0,-1-1-1,1 0 1,-1 0 0,0 0-1,1-1 1,-1 1-1,0 0 1,0 0 0,0 0-1,0 0 1,0-1 0,0 1-1,0 0 1,0-1-1,0 1 1,0-1 0,0 1-1,0-1 1,-2 1 0,-45 20-61,47-21 64,-47 16-58,-2-2 1,0-2-1,0-2 1,-1-3-1,0-2 1,0-2-1,-61-4 1,104 1 58,0-1 0,0 0 0,0 0 0,1-1 0,-1 0 0,0 0 0,0-1 1,1 0-1,0 0 0,0-1 0,0 0 0,0 0 0,0-1 0,1 0 0,0 0 1,0 0-1,0-1 0,0 0 0,1 0 0,0 0 0,1-1 0,-1 0 0,1 0 1,0 0-1,1 0 0,0 0 0,0-1 0,1 0 0,-1 1 0,2-1 0,-3-16 1,1 3-270,1-1 1,0 1 0,2-1-1,0 0 1,1 1 0,2-1-1,9-41 1,-4 38-255,1-1 0,1 1 0,2 0 0,0 1 0,31-44 0,-35 57-2212,0-1 1,-1 0-1,-1-1 0,0 0 1,7-21-1,-8 14-1094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23.6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50 2720,'18'21'24269,"-4"-20"-23705,14-1-2016,1-2 0,32-7-1,-13-1-7774,74-27 0,-86 23 5493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36.3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754 7 320,'0'-1'411,"-1"1"0,1-1 0,-1 1 0,0-1 0,1 1 0,-1 0 0,1-1 0,-1 1-1,0-1 1,1 1 0,-1 0 0,0 0 0,0-1 0,1 1 0,-1 0 0,0 0 0,0 0 0,1 0 0,-1 0 0,0 0 0,0 0 0,1 0 0,-1 0 0,0 0-1,0 0 1,1 1 0,-1-1 0,0 0 0,0 0 0,1 1 0,-1-1 0,0 1 0,0 0 0,-1 1-1,-1 0 1,1 1-1,0-1 0,1 0 1,-1 1-1,0 0 0,1-1 1,0 1-1,-2 3 0,-1 4-289,1-1 0,1 1 0,-1-1 0,1 1 0,0 11 0,2-18-118,0 1 0,0-1 0,1 1 0,-1-1-1,1 0 1,0 1 0,0-1 0,0 0 0,0 0 0,1 0 0,0 0-1,-1 0 1,1 0 0,0 0 0,0 0 0,0-1 0,1 1 0,-1-1-1,1 0 1,-1 0 0,1 1 0,5 2 0,5 1-135,-1 0 0,1 0 0,1-2-1,18 5 1,13 5-476,-44-13 603,1-1 1,-1 0 0,1 1-1,-1-1 1,1 1-1,-1 0 1,0 0 0,1-1-1,-1 1 1,0 0 0,0 0-1,1 0 1,-1 0 0,0 1-1,0-1 1,0 0 0,0 0-1,0 1 1,-1-1-1,1 0 1,0 1 0,0-1-1,-1 1 1,1-1 0,-1 1-1,0-1 1,1 1 0,-1-1-1,0 1 1,0-1 0,0 1-1,0 0 1,0-1-1,-1 3 1,1-2 14,-1 0-1,0 0 1,-1 1-1,1-1 1,0 0-1,-1-1 1,1 1-1,-1 0 1,1 0-1,-1 0 1,0-1 0,0 1-1,0-1 1,0 0-1,0 1 1,0-1-1,0 0 1,0 0-1,0 0 1,-1-1-1,1 1 1,-3 0-1,-11 2 40,-1 0-1,0-1 1,1-1-1,-1-1 1,0 0 0,0-1-1,-19-4 1,-6-5-30,-64-22 0,102 31 33,1 1-1,0-1 1,-1 1-1,1-1 1,-1 1-1,1 0 1,0 0-1,-1 1 1,1-1 0,0 1-1,-1-1 1,1 1-1,0 0 1,0 0-1,-1 1 1,1-1-1,0 1 1,0-1 0,1 1-1,-1 0 1,0 0-1,0 0 1,-2 4-1,-8 7 373,0 1-1,1 0 1,-13 22 0,-8 9 276,7-19-766,-1-1-1,-1-1 1,-1-1 0,-1-2-1,-2-1 1,1-1-1,-2-2 1,-45 17-1,52-26-1439,7-11-3456,18 2 4502,-1 0 0,1 0 1,0-1-1,0 1 0,0 0 0,0 0 0,0-1 0,0 1 1,1 0-1,-1-1 0,0 1 0,1-1 0,-1 1 1,1-1-1,-1 1 0,1-1 0,0 0 0,0 1 0,-1-1 1,1 1-1,0-1 0,1 0 0,-1 1 0,0-1 0,1-2 1,-1-10-1667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5:06:23.9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2657 34 2872,'1'-1'462,"-1"0"0,0 0-1,0 0 1,1 0-1,-1 0 1,0 0 0,0 0-1,0 0 1,0 0 0,0 0-1,-1 0 1,1 0-1,0 0 1,0 0 0,-1 0-1,1 0 1,0 0 0,-1 1-1,1-1 1,-1 0-1,1 0 1,-1 0 0,0 1-1,1-1 1,-1 0 0,0 0-1,1 1 1,-1-1-1,-1 0 1,0 0-13,-1 0 1,0 0-1,0 0 0,1 0 1,-1 0-1,0 1 0,0-1 0,0 1 1,0 0-1,-3 0 0,-8 1 36,-1 1 0,0 0 0,-15 5 0,-61 23 688,1 10-3356,-82 54-10003,119-64 6747,10-5 1675</inkml:trace>
  <inkml:trace contextRef="#ctx0" brushRef="#br0" timeOffset="1">59 1183 496,'-20'13'3994,"-11"11"7220,31-23-10781,-1 0 0,0 0 0,0 0 0,1 0 0,-1-1 0,1 1 0,-1 0 0,1 0 0,-1 0 0,1 0 0,0 1-1,-1-1 1,1 0 0,0 0 0,0 0 0,0 0 0,0 0 0,0 0 0,0 0 0,0 2 0,1-1-264,0-1 0,0 1 0,-1-1 0,1 0 0,1 1 0,-1-1 0,0 0 0,0 0 0,0 0 0,1 0 0,-1 0 0,0 0 0,1 0 0,-1 0 0,1 0 0,-1-1 0,1 1 0,2 0 0,8 4-59,20 7-144,-11-3-4587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36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87 1576,'17'-43'12280,"-16"41"-11840,0 0 1,-1 1-1,1-1 0,-1 0 1,0 0-1,1 0 0,-1 0 1,0 0-1,0 0 1,0 0-1,-1 0 0,1 0 1,0 0-1,-1 0 0,1 0 1,-1 0-1,0 0 0,1 0 1,-1 0-1,-2-2 0,-47 29-12961,43-21 9746,-5 2-678,-1 2 115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36.9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5 152,'-29'5'14464,"-25"-10"-9436,10 1-3698,-15 3-1058,0 3 0,1 3 0,-1 2-1,-105 27 1,164-34-280,-5 1-226,0 1-1,0-1 1,0 1-1,0 0 1,0 0-1,0 1 1,1-1 0,-1 1-1,1 0 1,0 0-1,-7 7 1,11-9 61,0-1 0,0 0 0,0 1-1,0-1 1,0 0 0,0 1 0,0-1 0,0 1 0,0-1 0,0 0 0,0 1 0,0-1 0,1 0 0,-1 1-1,0-1 1,0 0 0,0 1 0,0-1 0,1 0 0,-1 1 0,0-1 0,0 0 0,1 1 0,-1-1 0,0 0-1,1 0 1,-1 1 0,0-1 0,1 0 0,-1 0 0,0 0 0,1 0 0,-1 0 0,0 1 0,1-1 0,-1 0-1,0 0 1,1 0 0,-1 0 0,1 0 0,-1 0 0,0 0 0,1 0 0,-1 0 0,1 0 0,-1 0 0,1-1-1,23 2-4144,-22-1 3540,18 0-2537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38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847 10 1512,'15'-10'17774,"-1"28"-14556,-9-12-3506,-3-3 302,0 1 1,0-1-1,0 0 0,-1 1 1,1-1-1,-1 1 0,0 0 1,0-1-1,0 1 0,0 0 1,-1 0-1,1-1 0,-1 1 1,0 0-1,0 0 0,-1 0 1,1 0-1,-1-1 1,0 1-1,0 0 0,0-1 1,0 1-1,-1 0 0,1-1 1,-3 4-1,1-3-7,0 1 1,-1-1 0,1 0-1,-1 0 1,0 0-1,0 0 1,0-1-1,-1 1 1,0-1 0,1 0-1,-1-1 1,0 1-1,0-1 1,0 0-1,0 0 1,-9 1-1,-26 5-50,0-1 0,0-3-1,0-1 1,0-2 0,-55-6-1,94 5 26,0 1-1,0-1 0,0 0 1,1 0-1,-1-1 0,0 1 1,0 0-1,0 0 0,0 0 1,0-1-1,1 1 0,-1 0 1,0-1-1,0 1 0,0-1 1,1 1-1,-1-1 0,0 1 1,1-1-1,-1 1 0,0-1 1,1 0-1,-1 1 0,1-1 1,-1 0-1,1 1 0,-1-1 1,1 0-1,0 0 0,-1 0 1,1-1-1,0 0-14,0 0-1,1 0 1,-1 1 0,1-1 0,-1 0 0,1 0-1,0 0 1,0 1 0,0-1 0,0 1-1,0-1 1,0 0 0,3-2 0,2-3-44,1 1-1,0-1 1,0 1 0,0 1 0,11-7 0,-14 10 63,-1 0 0,1 1 0,-1-1 0,1 1 0,0 0 0,-1 0 0,1 0 1,0 0-1,0 1 0,0 0 0,-1 0 0,1 0 0,0 0 0,8 2 0,-11-2 12,1 1 1,0 0-1,-1 0 1,1 0-1,0 0 0,-1 1 1,1-1-1,-1 0 1,0 1-1,1-1 0,-1 1 1,0-1-1,0 1 1,0-1-1,0 1 0,0 0 1,0 0-1,-1 0 1,1-1-1,0 1 0,-1 0 1,0 0-1,1 0 1,-1 0-1,0 0 0,0 0 1,0 0-1,0 0 1,0 0-1,0 0 0,-1 2 1,-2 9 9,1 0 1,-2-1-1,0 1 0,0-1 0,-1 1 1,0-1-1,-1-1 0,-1 1 1,0-1-1,0 0 0,-1-1 1,-1 0-1,0 0 0,0-1 0,-1 0 1,0 0-1,-16 10 0,-7 4-180,-2-2-1,0-1 0,-1-2 0,-55 20 0,56-26-2232,-53 11-1,54-17-3639,-59 4 0,68-10 3185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38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50 84,'7'-6'2376,"0"0"-1,0 0 1,0 1 0,1 0 0,0 0-1,0 1 1,10-4 0,-14 6-3584,-33 0-16450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39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310 0 876,'-29'29'8058,"6"5"-5101,22-32-2940,0-1 0,1 1 0,-1 0 0,1 0 0,-1 0 0,1 0-1,0 0 1,0 0 0,-1 0 0,1 0 0,1 0 0,-1 0 0,0 0 0,0 0 0,1 0 0,-1 0-1,1 0 1,0 0 0,0 0 0,0 0 0,-1 0 0,2 0 0,-1-1 0,0 1 0,0-1 0,0 1 0,1-1-1,-1 1 1,1-1 0,-1 1 0,1-1 0,0 0 0,-1 0 0,1 0 0,0 0 0,0 0 0,0 0 0,2 0-1,2 1 1,1 0 0,0 0 0,-1 0 0,1-1-1,0 0 1,0 0 0,0-1 0,0 0-1,0 0 1,0 0 0,0-1 0,9-2 0,-11 2-16,1 0 0,-1-1 0,0 1 0,0-1 0,0 0 1,0 0-1,0 0 0,-1-1 0,1 0 0,0 0 0,-1 0 1,0 0-1,0-1 0,0 1 0,0-1 0,5-7 1,-9 10 2,0 1 1,0 0 0,0 0 0,0 0 0,0-1 0,0 1 0,0 0 0,0 0 0,0-1 0,0 1 0,0 0 0,0 0 0,0-1 0,0 1 0,0 0 0,0 0 0,0 0-1,0-1 1,0 1 0,0 0 0,0 0 0,0 0 0,-1-1 0,1 1 0,0 0 0,0 0 0,0 0 0,0-1 0,0 1 0,-1 0 0,1 0 0,0 0 0,0 0 0,0 0 0,-1 0-1,1-1 1,0 1 0,0 0 0,0 0 0,-1 0 0,1 0 0,0 0 0,-18-3 157,-15 3 69,17 3 65,1 0 1,0 0-1,-1 2 1,2 0-1,-1 0 0,0 1 1,1 1-1,0 1 1,1 0-1,0 1 0,0 0 1,1 1-1,0 0 1,1 1-1,-18 21 0,5 2 191,1 1 1,3 1-1,1 1 0,1 1 0,2 1 0,2 0 0,2 1 1,-14 71-1,24-90-280,0 0 1,1 0-1,1 0 1,1 0-1,0-1 1,2 1-1,0 0 1,2-1-1,0 1 1,9 20-1,-9-30-95,0 0 0,1 1 0,0-2-1,1 1 1,1-1 0,-1 0 0,1 0-1,1-1 1,0 0 0,0-1-1,1 0 1,0-1 0,0 1 0,1-2-1,0 0 1,0 0 0,0-1 0,13 5-1,27 4-32,1-2 0,0-2 0,0-2 0,1-3 0,0-2 0,0-2 0,0-3 0,0-2 0,-1-2 0,60-15 0,-94 18-79,-1-1 1,0-1 0,-1 0 0,1-1 0,-1-1-1,0-1 1,-1 0 0,0-1 0,26-20 0,-40 28-84,0 0 0,1 0 0,-1 0 1,0-1-1,0 1 0,0-1 0,0 1 1,0-1-1,-1 1 0,1-1 0,0 1 1,-1-1-1,1 0 0,-1 1 0,1-1 1,-1 0-1,0 1 0,0-1 0,0 0 1,0 0-1,0 1 0,0-1 0,0 0 1,-1 0-1,1 1 0,-1-1 1,1 0-1,-1 1 0,1-1 0,-1 1 1,0-1-1,0 1 0,0-1 0,0 1 1,0-1-1,0 1 0,0 0 0,-1 0 1,1 0-1,0-1 0,-1 1 0,1 0 1,-3-1-1,-9-6-1445,0 0-1,0 1 1,-1 0 0,-14-5 0,14 7-364,-92-39-8983,69 28 7457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39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423 23 1316,'-1'-1'1083,"1"1"-812,0 0 0,0-1-1,0 1 1,0-1 0,0 1 0,-1 0-1,1-1 1,0 1 0,0 0-1,0-1 1,4-6 6498,-3 6-6499,-1 1 1,0 0 0,1 0 0,16-7 9233,-52 9-6271,-19-5-3135,0 2-1,-88 9 0,84-4-92,-42 6-344,136-18-4068,161 15-11460,-172-6 13321,-5-1 426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42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56 228,'0'0'599,"-1"-1"-1,0 0 1,0 0-1,1 0 1,-1 1-1,0-1 1,1 0-1,-1 0 1,1 0 0,-1 0-1,1 0 1,-1 0-1,1 0 1,0 0-1,-1 0 1,1 0 0,0-1-1,0 1 1,0-1-1,2-12 3475,1-3-5395,-21 13-11256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49:37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787 0 2024,'-12'1'7288,"-2"-1"-3538,-56 10-2117,-176 59 2763,-28 6-2184,122-44-1643,151-31-530,-14 2 86,16-2-100,-1 0-1,0-1 1,0 1 0,0 0 0,0 0 0,0 0-1,0 0 1,0 0 0,0 0 0,0-1 0,0 1-1,1 0 1,-1 0 0,0 0 0,0 0 0,0 0-1,0-1 1,0 1 0,0 0 0,0 0 0,0 0-1,0 0 1,0 0 0,0-1 0,0 1-1,0 0 1,0 0 0,-1 0 0,1 0 0,0 0-1,0-1 1,0 1 0,0 0 0,0 0 0,0 0-1,0 0 1,0 0 0,0 0 0,-1 0 0,1-1-1,0 1 1,0 0 0,0 0 0,0 0 0,0 0-1,0 0 1,-1 0 0,1 0 0,0 0 0,0 0-1,0 0 1,0 0 0,0 0 0,-1 0-1,1-1 471,3 3-489,0 0-1,0 0 1,0 0 0,0 1-1,0-1 1,-1 1 0,1-1-1,-1 1 1,0 0 0,1 0-1,-1 0 1,0 0 0,-1 0-1,1 1 1,-1-1 0,1 0-1,0 5 1,20 64 222,19 134 666,-24-148-1239,13 50 924,-22-37-7617,-18-91-6711,2 8 10244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42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0 111 164,'5'-1'1374,"-1"-1"0,1 0 0,-1 0 1,0 0-1,0-1 0,0 0 0,0 1 0,4-5 0,25-29 2172,-12 12-7269,2 3-5700,-16 15 6644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43.8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2250 54 1604,'13'-3'3808,"13"-6"916,-20-6 4750,-15 19-6787,4-8-2491,-1 1-1,1 0 0,-1 1 0,0 0 0,1-1 0,-1 2 1,0-1-1,0 1 0,-8-1 0,-58-6-192,-971 30 1062,984-19-923,-131 7 338,-519 48 2120,659-49-2339,28-4-28,0-1-1,-31 0 1,53-4-229,1 0 0,-1 0 0,0 0-1,0 0 1,0 0 0,0 0 0,0 0 0,0 0-1,1 0 1,-1 0 0,0 0 0,0 0 0,0-1 0,0 1-1,0 0 1,0 0 0,0 0 0,0 0 0,0 0-1,1 0 1,-1 0 0,0-1 0,0 1 0,0 0 0,0 0-1,0 0 1,0 0 0,0 0 0,0 0 0,0-1 0,0 1-1,0 0 1,0 0 0,0 0 0,0 0 0,0 0-1,0-1 1,0 1 0,0 0 0,0 0 0,0 0 0,0 0-1,-1 0 1,1 0 0,0 0 0,0-1 0,0 1-1,0 0 1,0 0 0,0 0 0,0 0 0,0 0 0,0 0-1,-1 0 1,1 0 0,0 0 0,0-1 0,0 1 0,0 0-1,0 0 1,0 0 0,-1 0 0,1 0 0,0 0-1,0 0 1,0 0 0,0 0 0,-1 0 0,16-6-4813,-12 6 3518,0-1 0,0 1 0,1-1 0,-1 0 0,0 0 0,0 0 0,0-1 0,0 1 0,0 0 0,0-1 0,-1 0 0,1 0 0,0 0 0,-1 0 0,4-4 0,-2 2-1630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44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629 1 560,'9'0'5657,"16"1"5431,-25-1-11000,1 0 0,-1 1 0,1-1-1,-1 0 1,1 1 0,-1-1-1,0 1 1,1-1 0,-1 1-1,0-1 1,1 1 0,-1-1 0,0 1-1,0-1 1,0 1 0,1-1-1,-1 1 1,0 0 0,0-1-1,0 1 1,0-1 0,0 1 0,0 0-1,0-1 1,0 1 0,0-1-1,0 1 1,0-1 0,-1 1-1,1-1 1,0 1 0,0 0 0,-1-1-1,1 1 1,0-1 0,0 1-1,-1-1 1,1 0 0,-1 1-1,1-1 1,0 1 0,-1-1 0,1 0-1,-1 1 1,-14 19 407,-1-2 1,0 0-1,-1 0 0,-26 19 1,-3 4 27,-64 55 304,-179 119 0,269-201-777,-70 54 289,90-68-217,0-1-54,0 0 1,1 1-1,-1-1 0,1 0 1,-1 1-1,1-1 0,-1 0 1,1 1-1,0-1 0,-1 1 1,1-1-1,0 1 0,-1-1 1,1 1-1,0-1 0,0 1 1,-1 0-1,1-1 0,0 1 1,0 0-1,0 0 0,0 0 1,-1-1-1,1 1 0,0 0 1,0 0-1,0 0 0,0 0 0,0 1 1,-1-1-1,1 0 0,0 0 1,0 0-1,1 1 0,31 7-181,11 22 118,-2 1 1,-1 2-1,-2 1 1,49 56-1,-22-24-4,7 10 145,-71-90 686,-2 13-1003,1 0 1,-1 0 0,0 0-1,0 0 1,-1 0 0,1 1-1,0-1 1,0 0 0,0 0-1,-1 0 1,1 0 0,0 0-1,-1 0 1,1 1 0,-1-1-1,1 0 1,-1 0 0,1 0-1,-1 1 1,0-1 0,1 0-1,-2 0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45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0 224 828,'30'-58'8284,"-21"30"-5210,0-1-1,-2 0 1,5-32-1,-12 60-3028,0 0 0,0 0 0,0 1 0,0-1 0,0 0 0,0 1 0,0-1 1,0 0-1,0 1 0,0-1 0,1 1 0,-1-1 0,0 0 0,1 1 0,-1-1 0,0 1 0,1-1 0,-1 0 0,1 1 0,-1-1 0,1 1 0,-1-1 1,1 1-1,-1 0 0,1-1 0,-1 1 0,1 0 0,-1-1 0,1 1 0,0 0 0,-1-1 0,1 1 0,0 0 0,-1 0 0,1 0 0,0 0 0,-1 0 1,2 0-1,1 1-14,0 0-1,-1 0 1,1 0 0,-1 0 0,0 1 0,1-1 0,-1 1 0,0-1 0,0 1 0,3 3 0,43 51-28,-33-31 44,0 0 1,-2 0-1,0 2 1,15 48-1,20 115 55,-45-176-90,2 5 16,-2 1 0,3 38 1,-6-58-26,0 0 1,0 1-1,0-1 1,0 0-1,0 0 0,0 0 1,0 1-1,0-1 1,0 0-1,0 0 1,0 0-1,0 1 1,0-1-1,0 0 0,0 0 1,0 0-1,1 0 1,-1 1-1,0-1 1,0 0-1,0 0 0,0 0 1,0 0-1,1 0 1,-1 1-1,0-1 1,0 0-1,0 0 1,0 0-1,1 0 0,-1 0 1,0 0-1,0 0 1,0 0-1,1 0 1,-1 0-1,0 0 0,0 0 1,0 0-1,1 0 1,-1 0-1,0 0 1,0 0-1,0 0 1,1 0-1,-1 0 0,0 0 1,0 0-1,0 0 1,1 0-1,-1 0 1,0 0-1,0-1 0,0 1 1,18-11 196,14-17 151,-3 0-174,-1-1 0,-2-1 0,-1-1 0,-1-1 0,33-61 0,38-94-196,-97 194-680,1 0-182,0-1 1,-1 1-1,1 0 0,-2-1 1,-3 10-1,-20 24-12960,22-33 10587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46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286 310 2160,'55'-28'12390,"1"-7"-7829,-46 28-4361,0-1 0,0 0 0,0 0 0,-1-1 0,-1 0 0,1-1 0,12-21 0,-19 28-205,0 0 1,-1 0 0,0 0-1,1-1 1,-1 1 0,-1-1-1,1 1 1,0 0 0,-1-1-1,0 0 1,0 1 0,0-1-1,0 1 1,0-1 0,-1 1-1,1-1 1,-1 1 0,0 0-1,0-1 1,-1 1 0,1 0 0,0 0-1,-1-1 1,0 1 0,0 0-1,0 1 1,0-1 0,-1 0-1,1 1 1,0-1 0,-1 1-1,-5-4 1,0 0-41,-1 0 0,1 1 0,-1 0 1,0 0-1,0 1 0,-1 0 0,1 1 0,-1 0 0,0 0 0,-13-1 1,9 3 72,0 1 0,0 1 0,0 0 0,0 1 0,0 0 0,0 1 1,0 1-1,1 0 0,0 1 0,-1 0 0,2 1 0,-1 1 1,1 0-1,0 0 0,0 1 0,1 1 0,0 0 0,1 0 1,0 1-1,0 0 0,1 1 0,0 0 0,1 1 0,1 0 1,0 0-1,0 0 0,1 1 0,1 0 0,0 1 0,0-1 1,2 1-1,-3 14 0,5-26-6,1 0 1,-1 1-1,1-1 0,0 0 0,0 0 1,0 0-1,0 0 0,0 1 1,0-1-1,0 0 0,1 0 0,-1 0 1,1 0-1,0 0 0,-1 0 1,1 0-1,0 0 0,0 0 1,0 0-1,1 0 0,-1 0 0,0-1 1,1 1-1,-1 0 0,1-1 1,-1 1-1,1-1 0,0 0 0,0 0 1,-1 1-1,1-1 0,0 0 1,0-1-1,0 1 0,0 0 1,4 0-1,3 0 9,1 0 0,0-1 1,-1-1-1,1 0 0,-1 0 1,0-1-1,13-3 0,43-10-91,-32 10-97,0-3 0,0 0 0,-1-2 0,0-2 0,-1-1 0,36-20 0,-62 29 99,-1 0 0,1-1 1,-1 0-1,1 1 0,-1-1 0,-1-1 1,1 1-1,-1 0 0,0-1 0,0 0 1,4-11-1,-6 12 18,1 1 0,-1-1 0,1 0 0,-1 0 0,-1 1 0,1-1 0,-1 0 0,1 0 0,-1 0 0,-1 0 0,1 1 0,-1-1 0,0 0 0,0 0 0,0 1 0,-3-7 0,23 96 1674,-15-75-1512,0 1-1,1-1 1,0 0-1,1 0 1,0-1-1,0 0 1,1 0 0,0 0-1,1-1 1,0 0-1,0 0 1,1-1-1,15 10 1,-9-8-286,0-1 0,1-1 0,0 0 0,1-1 0,-1 0 0,1-2 0,0 0 0,21 2 0,-38-5-31,1-1 1,0 0-1,0 1 1,1-1-1,-1 0 1,0 0-1,0 0 0,0 0 1,0 0-1,0 0 1,0 0-1,0 0 1,0 0-1,0-1 1,0 1-1,0 0 1,0-1-1,0 1 1,0 0-1,0-1 1,0 1-1,-1-1 1,1 0-1,0 1 1,0-1-1,0 0 1,-1 1-1,1-1 1,0 0-1,-1 0 1,1 0-1,0 0 1,-1 1-1,1-1 1,-1 0-1,0 0 1,1 0-1,-1 0 1,0 0-1,0 0 0,1 0 1,-1 0-1,0 0 1,0 0-1,0-2 1,-1-2-880,0 0-1,0 0 1,0 0 0,0 0 0,-1 0-1,0 0 1,-4-8 0,-1-1-919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46.9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0 184 648,'2'-2'445,"-1"2"1,0-1-1,1 0 0,-1 0 0,1 0 0,-1 1 1,1-1-1,0 0 0,-1 1 0,1 0 1,0-1-1,-1 1 0,1 0 0,0 0 1,-1 0-1,1 0 0,0 0 0,2 1 1,36 12 3839,-25-4-2781,0 0-1,24 19 1,-35-24-1330,1 0-1,-1 0 1,1 0-1,-1 1 1,-1-1-1,1 1 0,0 0 1,-1 0-1,0 1 1,-1-1-1,1 1 1,-1-1-1,0 1 1,0 0-1,-1 0 0,1 0 1,-1 0-1,-1 0 1,1 0-1,-1 8 1,-2 0-73,0 1 0,-1-1 1,0 0-1,-1-1 0,-1 1 1,0-1-1,-12 21 0,-5 2 28,18-29 200,23-28-11,55-64-86,95-101-257,-142 161-5,1 1 0,1 0 0,1 3 0,58-33 0,-63 42-98,79-38 416,-91 45-547,-1 0-1,1 2 0,-1-1 0,1 2 1,0-1-1,19 0 0,-31 4 43,0-1-1,0 0 1,-1 0-1,1 0 1,0 0-1,0 1 1,-1-1-1,1 0 1,0 1 0,-1-1-1,1 0 1,0 1-1,-1-1 1,1 1-1,-1-1 1,1 1-1,-1-1 1,1 1-1,-1 0 1,1-1 0,-1 1-1,0 0 1,1-1-1,-1 1 1,0 0-1,1-1 1,-1 1-1,0 0 1,0 0 0,0-1-1,0 1 1,0 0-1,0 0 1,0-1-1,0 1 1,0 0-1,0 0 1,0-1 0,0 1-1,0 0 1,-1 0-1,1-1 1,0 1-1,0 0 1,-1 0-1,-14 34-8611,8-27 6617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47.3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1 224,'7'10'10318,"8"12"-5417,-4-7-3574,0 1-1,-2-1 0,0 2 1,0-1-1,-2 1 0,8 24 1,20 108-48,-20-71-812,-10-27-843,-5-49 138,0-1 0,-1 1-1,1 0 1,0 0 0,0 0 0,-1-1 0,1 1 0,-1 0-1,0 0 1,1-1 0,-1 1 0,0 0 0,0-1 0,-1 3-1,2-50-10432,2-19 1812,-2 40 6160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47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2296,'4'0'2725,"13"0"6458,-2 2-4028,-2 4-4665,1 4-5301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47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206 170 272,'1'0'711,"1"0"-1,0 0 1,-1-1-1,1 1 1,-1-1-1,1 1 1,0-1-1,-1 0 1,1 1 0,-1-1-1,1 0 1,-1 0-1,0 0 1,2-2-1,19-23 4190,7-31-1026,-28 54-3811,0 1 0,0-1 0,0 1-1,-1-1 1,1 0 0,-1 1-1,1-1 1,-1 0 0,0 1 0,0-1-1,0 0 1,0 1 0,-1-1 0,1 0-1,-1 1 1,1-1 0,-1 0-1,0 1 1,0-1 0,-2-2 0,2 3-24,-1 1 1,0-1 0,0 1-1,1-1 1,-1 1 0,0 0-1,0 0 1,0 0-1,-1 0 1,1 0 0,0 0-1,0 1 1,0-1 0,-1 1-1,1-1 1,0 1 0,0 0-1,-4 0 1,-4 0 9,0 1 1,1 0-1,-1 1 0,1 0 1,-1 1-1,1-1 0,0 2 0,0-1 1,-16 11-1,14-7 37,-1 1 0,2 1 0,-1 0 0,1 1 0,1 0 0,0 0 0,0 1 0,-10 17 0,15-22 18,1 0 0,-1 1 0,1-1 0,1 1 1,-1 0-1,1 0 0,0 0 0,1 0 0,0 0 1,0 0-1,0 1 0,1-1 0,0 0 0,1 0 0,-1 1 1,1-1-1,4 13 0,-4-17-60,1-1 1,-1 0-1,1 1 1,0-1-1,-1 0 1,1 0-1,0 0 1,0 0-1,1 0 1,-1-1-1,0 1 1,0-1-1,1 1 1,-1-1-1,1 0 1,-1 0-1,1 0 0,0 0 1,-1 0-1,1-1 1,0 1-1,0-1 1,-1 0-1,1 0 1,0 0-1,0 0 1,0 0-1,4-1 1,12-1 45,-1-1 1,36-10-1,-48 12-78,20-7-82,-1-1 0,0 0 0,0-2-1,-1-1 1,44-29 0,-54 31-76,-1 0 1,0-1 0,-1 0 0,0-1 0,-1 0 0,0-1-1,-1 0 1,-1-1 0,0 0 0,13-27 0,-22 41 142,1-1 0,-1 0 0,1 0 0,-1 0 1,1 1-1,-1-1 0,1 0 0,-1 0 0,0 0 1,1 0-1,-1 0 0,0 0 0,0 0 0,0 0 1,0 0-1,0 0 0,0 0 0,0 1 0,0-1 1,0 0-1,0 0 0,-1 0 0,1-1 0,-17 13 51,-21 33 156,33-36-136,0 0-1,0 0 1,1 1 0,0-1-1,1 1 1,0 0 0,0 0-1,1 0 1,0 0-1,0 0 1,1 1 0,1-1-1,-1 1 1,2-1-1,-1 0 1,1 1 0,0-1-1,1 0 1,0 0-1,6 16 1,-5-19-88,0 1 0,0-1 0,1 0 0,0 0 0,0 0 0,0 0-1,1-1 1,0 1 0,0-1 0,0 0 0,0-1 0,1 1 0,0-1 0,0 0 0,0-1 0,1 1 0,-1-1 0,1-1-1,-1 1 1,1-1 0,0 0 0,0-1 0,0 1 0,0-1 0,1-1 0,-1 1 0,13-2 0,-15 1-339,0-1 1,0 1 0,1-1-1,-1 0 1,0 0 0,0-1-1,0 0 1,0 0 0,-1 0-1,1 0 1,0-1 0,-1 1-1,0-1 1,1 0 0,-1-1-1,0 1 1,-1-1 0,1 0-1,0 1 1,-1-2 0,0 1-1,0 0 1,3-7-1,-1-1-1228,-1 0 0,0 0 0,0-1 0,-1 1 0,-1-1-1,0 0 1,-1 1 0,-1-22 0,0 6-734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48.4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83 1988,'1'-4'799,"0"-1"0,1 0 0,-1 1-1,1-1 1,0 1 0,0-1 0,1 1 0,-1 0-1,1 0 1,0 0 0,0 0 0,1 0-1,-1 1 1,0-1 0,1 1 0,0 0 0,6-4-1,-8 6-561,0 1-1,-1-1 0,1 0 0,0 0 0,0 1 0,0-1 0,0 1 0,-1-1 0,1 1 0,0 0 1,0 0-1,0 0 0,0 0 0,0 0 0,0 0 0,0 1 0,0-1 0,3 2 0,-3-1-150,0 0-1,1 1 0,-1 0 1,0-1-1,0 1 0,0 0 1,0 0-1,0 0 0,-1 0 1,1 1-1,0-1 0,-1 0 0,0 1 1,1-1-1,-1 1 0,1 4 1,11 38 598,-2 1 0,-2 0 0,6 85 0,-5-35-148,-4-44-364,-3 0 1,-1 0-1,-3 1 1,-3-1-1,-18 97 1,-5-21 297,34-155-544,2 1-1,0 1 1,2-1-1,1 2 1,1 0-1,1 0 0,30-39 1,-33 51-52,0 0-1,1 0 1,1 1 0,-1 1 0,2 0 0,-1 0-1,1 2 1,1 0 0,-1 0 0,1 1 0,1 1-1,-1 1 1,1 0 0,25-4 0,-30 7 106,1 1 0,-1 0 0,0 0 0,0 1 0,0 1 0,1 0 0,-1 1 0,12 2 0,-21-3 24,0 0 0,1 0 0,-1 0 0,0 0 0,1 0 0,-1 0 0,0 0 0,0 1 0,0-1 0,0 1 0,0 0 0,0-1 0,0 1 0,-1 0 0,1 0 0,-1 0 0,1 0 0,-1 0 0,0 1 0,0-1 0,0 0 0,0 1 0,0-1 0,-1 1 0,1-1 0,-1 0 0,1 1 0,-1-1 0,0 1 0,0 0 0,0-1 0,0 1 0,0-1 0,-1 1 0,1-1 0,-1 0 0,0 1 0,0-1 0,0 1 0,0-1 0,-1 3 0,-5 10 127,0 0 0,-1-1 0,-1 0 0,0 0 0,-1-1 0,0 0 0,-18 16 0,5-7 152,0-1 0,-51 33 0,33-31-114,0-2 0,-85 30 0,102-42-180,12-4-68,-16 2-1182,53-32-4142,-7 11 2212,-2 0-1,0 0 0,-1-2 1,16-19-1,-15 11 333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49:49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48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27 912,'1'-1'842,"-1"-1"0,1 0-1,0 0 1,0 1 0,0-1 0,0 1-1,0-1 1,1 1 0,-1-1 0,0 1 0,1 0-1,-1-1 1,1 1 0,-1 0 0,1 0-1,0 0 1,-1 0 0,4-1 0,-3 2-567,-1 1-1,0-1 1,0 0 0,0 0 0,0 1 0,0-1 0,0 0 0,0 1 0,-1-1 0,1 1 0,0 0-1,0-1 1,0 1 0,0 0 0,0-1 0,-1 1 0,1 0 0,0 0 0,-1 0 0,1-1-1,-1 1 1,1 0 0,0 2 0,4 8 112,-1-1 0,0 1-1,-1 0 1,3 22 0,43 344 2819,-38-257-2742,8 40-116,-19-159-367,0 1-1,0-1 0,1 0 1,-1 0-1,0 1 0,0-1 1,1 0-1,-1 0 0,1 0 1,-1 1-1,1-1 0,-1 0 1,1 0-1,0 0 0,0 0 1,-1 0-1,1 0 0,0 0 1,0 0-1,0-1 0,0 1 1,0 0-1,0 0 0,0-1 1,0 1-1,2 0 0,-1-1-100,-1 0 0,1 0-1,0-1 1,-1 1 0,1-1 0,0 1-1,-1-1 1,1 1 0,-1-1-1,1 0 1,-1 0 0,1 0-1,-1 1 1,0-2 0,1 1 0,1-2-1,5-5-1212,-1 0 0,0 0 0,0-1 0,10-18 1,-4 1-3952,-1-1 0,12-39 1,-16 39 2067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49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0 238 1984,'2'4'2316,"3"-2"-91,-3 2-293,1 0-152,1 0-52,1-1-32,-1-1-52,3 0-91,-2 2-153,2 0-168,-3 0-192,3-2-204,0 0-200</inkml:trace>
  <inkml:trace contextRef="#ctx0" brushRef="#br0" timeOffset="1">306 26 6001,'0'0'130,"-32"-20"3130,27 18-3044,0 1-1,-1 0 1,1 0-1,0 1 1,-1-1 0,1 1-1,-1 0 1,1 1 0,0-1-1,-1 1 1,1 0 0,0 1-1,0-1 1,-1 1-1,1 0 1,0 0 0,1 1-1,-1-1 1,-8 7 0,0 0 146,0 1 0,0 0 1,1 1-1,1 0 0,-15 19 0,18-19-215,2 0-1,-1 0 0,2 1 0,-1-1 0,2 1 1,-1 1-1,2-1 0,0 1 0,0-1 0,1 1 0,0 0 1,1 25-1,2-21-282,-1-1 0,2 1 0,0-1-1,1 0 1,1 1 0,1-2 0,0 1 0,1 0 0,13 25 0,-16-37-595,0 0 1,0 0-1,0 0 0,0-1 1,0 0-1,1 1 1,0-1-1,5 3 1,4 3-6236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50.2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1 764,'-8'3'10641,"8"6"-4329,16 19-2170,31 26-3454,118 89 1728,-107-94-2091,-12-12-281,2-1 1,1-2-1,1-3 1,2-2-1,83 34 1,477 147 120,13-39-107,325 1 60,-766-157 515,233-11 0,-218-6-422,-88 3-126,205-5 106,-233-1 222,147-28 1,-3-14 1,390-100-175,-570 132-220,46-13 110,108-50 1,-181 68-72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50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2076 20370,'25'-17'29,"44"-38"0,15-10-16,117-72 276,236-209 0,-152 130 8,-15 13-263,-231 171-34,498-399-45,-358 298-195,-76 53 121,186-109 0,-266 176 130,0 0 0,-2-1 0,26-22 0,-46 35 13,-1 1-68,0 0 32,0 0-1,0 0 1,0-1-1,0 1 1,0 0-1,0 0 1,0-1-1,0 1 0,0 0 1,0 0-1,0-1 1,0 1-1,0 0 1,0 0-1,0-1 1,0 1-1,0 0 0,0 0 1,0-1-1,0 1 1,0 0-1,0 0 1,0 0-1,-1-1 1,1 1-1,0 0 1,0 0-1,0 0 0,0-1 1,-1 1-1,1 0 1,0 0-1,0 0 1,0 0-1,-1 0 1,1-1-1,0 1 1,-14-4-6,1 1 1,-1 0 0,0 0 0,0 2 0,0 0 0,1 0 0,-21 2 0,-15-1 8,-236-14-163,283 14 125,28-22-548,39-13 412,-64 35 107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52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3799 0 668,'-36'12'5337,"28"-11"-4618,1 1-1,1 0 1,-1 1 0,0 0-1,-6 3 1,-124 86 6703,2-1-4110,124-84-3238,-29 15 1126,-3 21 1681,12 4-1939,3 2-1,2 0 1,-26 68-1,-38 72 46,17-73-721,-5-4 0,-5-3 0,-4-3 1,-119 109-1,-138 107 37,255-248-270,-3-4-1,-108 62 1,-264 122 19,-74 45 12,405-216 22,-233 190 0,242-172-58,58-49-16,-88 90-1,151-139-13,1 0 1,-1 0-1,1 0 0,0 1 0,0-1 0,0 1 0,1-1 0,-1 1 0,1 0 1,0 0-1,0-1 0,0 1 0,0 0 0,1 6 0,0-9-168,0-1-1,0 0 1,0 0 0,0 0-1,0 1 1,0-1-1,0 0 1,0 0 0,0 1-1,0-1 1,0 0-1,0 0 1,0 0-1,21-4-11458,6-20 2590,-19 8 4971,-3 0 128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57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85 1276,'9'-9'11181,"1"11"-4749,7 24-2921,0 26-5836,-13-38 3807,-2 0-1458,0-1-1,-1 1 1,-1 0-1,0 0 1,-1 0-1,-3 22 1,-25 82 285,27-108-263,-8 26 134,5-15-59,-1 0-1,0 0 1,-17 34-1,48-91 343,-11 16-539,-1 1-1,12-24 1,28-93-925,7-15-348,-51 133 1244,0 0 0,1 1 0,1 0 0,1 1 0,25-28 0,-35 42 101,1-1 1,0 1-1,-1-1 0,1 1 0,0 0 1,0 0-1,0 0 0,0 0 0,0 1 0,1-1 1,-1 1-1,0 0 0,1 0 0,-1 0 1,1 0-1,-1 1 0,1-1 0,-1 1 0,1 0 1,-1 0-1,5 1 0,-5 0 9,0 0 1,0 0-1,-1 1 0,1-1 0,-1 1 1,1-1-1,-1 1 0,1 0 0,-1 0 1,0 0-1,0 0 0,0 1 0,0-1 1,0 1-1,-1-1 0,1 1 0,-1-1 1,0 1-1,1 0 0,-1 0 0,0 0 1,-1 0-1,1-1 0,0 1 0,-1 4 1,3 9 76,0 0 0,-2 0 0,0 0 0,0 0 0,-2 0 0,0 0 0,-1 0 0,0 0 1,-2-1-1,0 1 0,0-1 0,-1 1 0,-1-1 0,-1-1 0,0 1 0,-1-1 1,-11 14-1,21-43 114,8-13-177,3 8-79,2 0 0,0 1 0,2 1 0,0 1 1,0 0-1,2 1 0,29-20 0,155-83-897,-155 93 708,-45 25 238,-1 0 1,0-1 0,1 1-1,-1 0 1,1 0 0,-1 0 0,1 1-1,0-1 1,-1 1 0,1-1 0,0 1-1,0 0 1,-1 0 0,1 0 0,0 0-1,-1 1 1,6 0 0,-8 0 11,1-1 0,0 1 0,0-1 0,-1 1 0,1-1 0,0 1 0,-1-1 0,1 1 0,0 0 0,-1-1 0,1 1 0,-1 0 0,1 0-1,-1-1 1,0 1 0,1 0 0,-1 0 0,0 0 0,1-1 0,-1 1 0,0 1 0,0 1 16,0-1-1,0 1 1,0-1-1,0 0 1,0 1-1,-1-1 1,1 1-1,-1-1 1,0 0-1,-2 5 1,-33 91 1533,-40 165 0,65-220-1377,-3 19-607,15-64-1271,-1 0 1043,1 0-1,0 0 0,-1 0 0,1 0 1,0 0-1,0 0 0,0 1 0,0-1 1,0 0-1,1 1 0,1-3 1,34-40-8919,-21 26 6503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57.5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39 253 2148,'-1'0'188,"1"0"1,0 0-1,-1 0 0,1 0 0,0 0 0,-1 0 1,1 0-1,0 1 0,-1-1 0,1 0 1,0 0-1,0 0 0,-1 0 0,1 0 0,0 1 1,-1-1-1,1 0 0,0 0 0,0 1 0,0-1 1,-1 0-1,1 0 0,0 1 0,0-1 1,0 0-1,-1 1 0,1-1 0,0 0 0,0 1 1,0-1-1,0 0 0,0 1 0,0-1 0,0 0 1,0 1-1,0-1 0,0 0 0,0 1 0,0-1 1,0 0-1,0 1 0,0-1 0,0 0 1,0 1-1,0-1 0,1 1 0,18 4 3770,29-5-2014,-28-3-1987,0-1 1,0 0-1,0-1 0,0-2 0,-1 0 0,0-1 0,34-19 0,-38 18-472,0 0 0,-1-1 0,-1-1-1,1 0 1,-2 0 0,0-2 0,0 1 0,-1-2-1,17-25 1,-26 37 496,-1-1 1,0 1-1,0-1 1,0 1-1,0-1 0,0 1 1,0-1-1,0 1 1,-1-1-1,0 0 0,1 0 1,-1 1-1,0-6 0,-1 7 68,1 0 0,0-1 0,-1 1 0,1 0 0,-1 0 0,0 0 0,1 0 0,-1 0 0,0 0 0,1 0 0,-1 0 0,0 0 0,0 0 0,0 1 0,0-1 0,0 0 0,0 0 0,0 1 0,0-1 0,0 1 0,-2-1 0,-3-1 162,1 1-1,-1 0 1,1 1 0,-1-1-1,0 1 1,1 0 0,-1 0-1,0 1 1,1 0 0,-1 0-1,-7 3 1,-4 2 209,-1 1 0,1 1 0,0 0 0,0 1 0,1 1 0,1 1 1,-1 0-1,2 1 0,0 1 0,0 0 0,1 1 0,-11 16 0,3-2 145,1 0 0,1 2 0,2 0 0,1 2 0,-20 54 0,34-80-518,0 0 1,0 1-1,0-1 0,1 1 1,0 0-1,0-1 0,0 1 1,1 0-1,0-1 1,1 1-1,0 0 0,0 0 1,0-1-1,1 1 0,-1-1 1,2 1-1,4 10 0,-4-13-78,0 0-1,0 0 0,1 0 0,-1 0 0,1-1 0,0 0 0,0 1 1,0-1-1,0-1 0,1 1 0,-1-1 0,1 1 0,-1-1 0,1-1 1,0 1-1,0-1 0,0 0 0,0 0 0,0 0 0,0 0 0,0-1 0,0 0 1,0 0-1,7-1 0,3-1-992,0 0-1,1-1 1,-1-1 0,22-7-1,-14 2-1706,-1-1 0,0-1 0,-1-1-1,25-19 1,-23 13-124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57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 1 2188,'2'0'9374,"-2"7"-3694,-3 26-1761,-7 40-2974,-132 412 4190,71-263-3903,61-189-1154,-4 8-89,1 1-1,3 1 0,1 0 1,2 0-1,0 45 0,23-153-12333,-12-32 348,-4 66 8994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58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93 1844,'-3'2'8138,"22"2"-4589,32 2-1102,-36-6-2486,0-1 0,0 0 0,0-1 0,-1 0-1,1-2 1,18-6 0,21-17-4373,-7-16-3434,-33 28 5476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58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183 1 568,'2'2'596,"0"1"-1,0 0 1,0-1-1,0 1 1,-1 0-1,1 0 1,-1 0 0,0 1-1,0-1 1,0 0-1,0 0 1,-1 1-1,1-1 1,-1 4 0,0 56 2486,0-39-1463,-2 33 111,-3 1 0,-1-1 0,-4-1 0,-21 74 0,-89 212 715,113-324-2342,3-10-67,0 0 0,1 0 0,1 1 1,-1-1-1,-2 16 0,44-57 26,-17 12-205,90-84-1367,-97 93 1315,-1 2-1,1-1 1,1 2 0,0 0 0,0 1 0,23-8 0,-36 15 185,-1 0 0,0 1 0,1-1 0,-1 0 0,1 1 0,-1 0 0,1 0 0,-1-1 0,1 2 0,-1-1 0,1 0 0,-1 0 0,0 1 0,1-1 0,-1 1 0,1 0 0,-1 0 0,0 0 0,0 0 0,1 0 0,1 2 0,-1 0 19,0-1 1,0 1-1,-1 0 1,1 0 0,-1 1-1,0-1 1,0 0-1,0 1 1,-1 0 0,1-1-1,-1 1 1,1 5-1,2 11 195,0 1 0,-2 0 0,-1 0 0,-1 22 0,0-30-11,0 10-178,3 60 545,-3-77-1019,1 0 1,1 0-1,-1 0 0,1 0 0,0-1 0,4 8 0,-5-12 180,-1-1-1,1 1 1,0 0-1,0-1 1,0 0-1,0 1 0,0-1 1,0 0-1,0 1 1,0-1-1,-1 0 1,1 0-1,0 0 1,0 0-1,0 1 1,0-2-1,0 1 0,0 0 1,0 0-1,0 0 1,0 0-1,0-1 1,0 1-1,0 0 1,0-1-1,0 1 0,0-1 1,-1 1-1,1-1 1,0 1-1,0-1 1,1-1-1,28-19-7382,-19 11 4688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49:58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1073 157 796,'-1'-5'1776,"0"1"1,0-1-1,0 1 0,0 0 1,-1 0-1,1-1 0,-3-3 1,2 4-719,-1-1-1,2 0 1,-1 0 0,0 0 0,1 0-1,0 0 1,-1-7 0,5-60 6628,-4 143-7578,2-56-178,0 1 0,-2 0 0,0-1 0,-3 17 0,3-25-103,-1 0 1,1 0-1,-2 0 0,1 0 1,-1 0-1,0-1 1,0 1-1,-6 7 0,6-11 87,1 0 0,-1-1 0,0 0 0,1 0 0,-1 0 0,0 0 0,-1 0 0,1 0 0,0-1 0,0 1 0,-1-1 0,1 0 0,-1 0 0,1-1 0,-1 1 0,1 0 0,-1-1 0,1 0 0,-6 0 0,2-1-53,0 1 0,1-1 0,-1 0 0,0 0 0,1-1 0,-1 0 0,1 0 0,0-1 0,0 0 0,-1 0 0,-5-5 0,10 7 100,0 0 1,0 0 0,1-1-1,-1 1 1,1 0 0,0-1-1,-1 0 1,1 1 0,0-1-1,0 0 1,0 1 0,0-1-1,0 0 1,0 0 0,1 0-1,-1 0 1,1 0 0,-1 0-1,1 0 1,0 0 0,-1 0-1,1 0 1,0 0 0,0 0-1,1 0 1,-1 0 0,0 0-1,1 0 1,-1 0 0,1 0-1,0 0 1,0 0 0,-1 0 0,1 0-1,0 0 1,1 1 0,-1-1-1,0 0 1,0 1 0,1-1-1,2-1 1,4-12-177,-10 14 151,-6 6 34,-76 59 33,77-60 2,0-1 0,0 0 0,0 0 0,0-1 1,-1 0-1,1 0 0,-1 0 0,1-1 0,-1 0 0,0-1 0,1 0 1,-1 0-1,0 0 0,1-1 0,-1 0 0,-13-5 0,8 4-2,0 0 0,0 0 0,-1 2-1,-17 0 1,19 2 43,1 2-1,0-1 1,0 1 0,1 1-1,-1 0 1,1 0-1,0 1 1,0 1 0,1-1-1,0 1 1,0 1-1,1 0 1,0 0 0,0 1-1,1 0 1,0 0-1,-7 11 1,13-18-42,0 0 0,0 0 0,0 0-1,0 0 1,0 0 0,0 0 0,0 0 0,1 0 0,-1 1 0,1-1-1,-1 0 1,1 0 0,0 1 0,0-1 0,0 0 0,0 0 0,0 1-1,1-1 1,-1 0 0,1 0 0,-1 0 0,1 0 0,0 1 0,0-1 0,0 0-1,0 0 1,0 0 0,0-1 0,0 1 0,1 0 0,-1 0 0,1-1-1,2 3 1,7 5 4,-1-2 0,2 1 0,-1-1-1,23 10 1,14 9-37,-41-20 23,-1 0 0,0 0 0,-1 0 0,1 0 0,-1 1 0,-1 0 0,8 13 0,-11-17-4,1 0 1,0 1 0,-1-1 0,0 1 0,0-1 0,0 1-1,0-1 1,0 1 0,-1 0 0,0-1 0,1 1 0,-1 0-1,-1-1 1,1 1 0,0 0 0,-1-1 0,0 1 0,0 0-1,-3 6 1,2-7 12,-1 1 0,0-1-1,0 0 1,0 0 0,0 0-1,0 0 1,0-1 0,-1 1-1,0-1 1,1 0 0,-1 0-1,0 0 1,0-1 0,0 1-1,0-1 1,0 0-1,0 0 1,0 0 0,-8 0-1,-10 0-1,0-1-1,-35-3 0,34 1-2,-6 0 11,0-2 1,0-1-1,1-2 1,0-1-1,0 0 1,0-2-1,1-2 0,-48-27 1,71 36-2,-1 0 1,1 0-1,0 0 0,0-1 0,0 1 1,0-1-1,1 0 0,-1 0 1,1 0-1,0-1 0,0 1 0,1-1 1,-1 0-1,1 0 0,0 0 1,0 0-1,1 0 0,-2-5 0,3 1 1,-1 0-1,1 1 0,0-1 1,1 0-1,0 1 0,0-1 1,1 1-1,0-1 0,1 1 1,3-10-1,9-14-21,2 0 0,1 2 0,1 0 0,29-34 0,-35 48-112,1 1 1,1 0-1,1 1 0,0 1 1,0 0-1,35-18 0,-50 29-1191,1 0-1,0 0 0,0 0 0,-1 0 1,1 0-1,-1-1 0,0 1 1,0 0-1,0-1 0,0 1 1,0-1-1,0 1 0,0-1 0,0-4 1,0-2-1888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58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11 294 1716,'-2'2'598,"1"0"0,0 0 0,0-1 0,0 1 0,0 0 0,1 0 1,-1 0-1,1 0 0,-1 0 0,1 0 0,-1 0 0,1 0 0,0 0 0,0 0 0,0 0 0,0 1 0,0-1 0,1 0 0,-1 0 0,1 0 0,-1 0 0,1 0 0,1 2 0,0-2-214,-1 0 0,1 0-1,0 0 1,1 0-1,-1 0 1,0 0 0,0-1-1,1 1 1,-1-1-1,1 0 1,-1 1-1,1-1 1,0 0 0,4 0-1,7 2-152,0-1 0,0 0 0,0-1 0,0-1 0,21-1 0,-15-1-287,-1-1 0,1-1 1,-1 0-1,0-2 1,0 0-1,-1-1 0,1-1 1,-2 0-1,28-18 0,-38 21-87,-1 0 0,1 0 0,-1-1-1,0 1 1,-1-2 0,1 1 0,-1 0 0,0-1-1,-1 0 1,0 0 0,0 0 0,0-1-1,-1 0 1,0 1 0,0-1 0,-1 0-1,0 0 1,-1 0 0,0-1 0,0 1 0,0 0-1,-1 0 1,-1-1 0,1 1 0,-3-12-1,2 14 78,0 0-1,-1-1 1,1 1 0,-1 0-1,-1 0 1,1 0-1,-1 0 1,0 1-1,0-1 1,-5-6-1,5 9 110,0 0-1,0 0 0,-1 1 1,1-1-1,0 1 0,-1 0 1,0 0-1,1 0 1,-1 1-1,0-1 0,0 1 1,0 0-1,0 0 0,0 0 1,0 0-1,-1 1 0,-4 0 1,-4 0 167,0 0 0,0 1 0,0 1 1,0 0-1,0 1 0,0 1 0,1 0 1,-1 0-1,1 1 0,0 1 0,1 0 0,-17 11 1,20-12-209,2 0 0,-1 0 1,0 1-1,1-1 0,0 2 1,1-1-1,-1 0 0,1 1 1,0 0-1,1 0 0,0 1 0,0-1 1,0 1-1,1 0 0,0 0 1,1 0-1,0 0 0,0 1 1,0-1-1,1 11 0,0-17-188,1-1 0,0 1 0,1 0 0,-1-1 0,0 1 0,0 0 0,1-1 0,-1 1 0,1 0 0,-1-1 0,1 1 0,0-1 0,0 1 0,-1-1 0,1 1 0,0-1 0,0 0 0,0 0 0,1 1 0,-1-1 0,0 0 0,0 0 0,1 0 0,-1 0 0,1 0 0,-1 0 0,1-1 0,-1 1 0,3 0 0,3 1-1296,0-1 0,0 1 0,0-2-1,1 1 1,10-2 0,-8 1 42,11 0-1892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0:59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328 576 344,'-3'-10'10375,"-5"4"-4262,-19 8-2020,-22 19-4081,27-9 135,1 0-1,1 2 1,0 1-1,0 0 1,-27 30-1,37-35-67,1 0 0,1 1 0,-1 0-1,2 0 1,0 1 0,0 0 0,1 0 0,0 0 0,1 1-1,0 0 1,-4 22 0,9-32-55,-1 1 1,0 0-1,1-1 0,0 1 0,0-1 1,0 1-1,0 0 0,1-1 0,-1 1 1,1-1-1,0 1 0,0-1 0,0 1 1,0-1-1,1 1 0,-1-1 0,1 0 1,0 0-1,0 0 0,3 4 0,-1-4 0,-1-1 0,1 1-1,0-1 1,0 0-1,-1 0 1,1 0 0,0-1-1,1 1 1,-1-1-1,0 0 1,0 0 0,0-1-1,1 1 1,6-1-1,8-1 11,0 0-1,0-1 0,0-2 1,0 1-1,-1-2 0,27-11 1,-18 5-120,0-1 1,0-1 0,-1-2-1,-1 0 1,0-2-1,-1-1 1,-1-1 0,-1 0-1,-1-2 1,-1-1-1,0 0 1,-2-2 0,0 0-1,-2-1 1,-1 0-1,-1-2 1,-1 1-1,17-53 1,-15 32 103,-1-1 0,-3 0-1,-2-1 1,-2 0 0,-2-1 0,-3 1-1,-6-88 1,4 136 0,0 1 1,0-1-1,0 1 0,0-1 1,0 1-1,0-1 0,0 1 0,0-1 1,0 1-1,0-1 0,0 1 1,0-1-1,-1 1 0,1-1 1,0 1-1,0 0 0,-1-1 1,1 1-1,0-1 0,0 1 0,-1 0 1,1-1-1,0 1 0,-1 0 1,1-1-1,-1 1 0,1 0 1,0 0-1,-1-1 0,1 1 1,-1 0-1,1 0 0,-1 0 0,1 0 1,-1-1-1,-17 11 222,-12 24-60,11-5-14,2 1 0,0 0 0,3 2 1,0 0-1,-16 57 0,-28 175-1350,54-240 809,1-5-1456,0 1 0,1 32-1,10 7-9386,-4-50 7831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0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591 236 444,'5'6'7635,"20"23"-3969,69 95 629,12 19-2875,-104-141-1408,-1 0 0,1-1-1,-1 1 1,0 0-1,1 0 1,-1 1 0,0-1-1,0 0 1,-1 0 0,1 0-1,0 1 1,-1-1-1,0 0 1,1 1 0,-1-1-1,0 0 1,0 3 0,-1-3-1,0-1 1,-1 0 0,1 0-1,0 1 1,0-1-1,-1 0 1,1 0 0,-1-1-1,1 1 1,-1 0 0,1 0-1,-1-1 1,1 1-1,-1-1 1,1 1 0,-1-1-1,0 0 1,0 1 0,1-1-1,-1 0 1,0 0-1,1 0 1,-1-1 0,-2 1-1,-23-1 11,1 0 0,0-1 0,0-2 0,0-1 1,-28-8-1,47 11-28,0 0 1,0-1 0,0 1-1,1-1 1,-1-1 0,1 1-1,-1-1 1,1 0 0,0-1-1,1 1 1,-1-1 0,1 0-1,0 0 1,0-1 0,0 0 0,1 0-1,0 0 1,0 0 0,1-1-1,-1 1 1,2-1 0,-5-13-1,6 13-24,1 0 0,0-1 0,0 1-1,1 0 1,0-1 0,0 1 0,1 0-1,0 0 1,0 0 0,0 0 0,1 0-1,0 1 1,1-1 0,-1 1-1,6-7 1,-4 6 13,0-1-1,1 1 1,-1 0-1,2 1 1,-1 0 0,1 0-1,0 0 1,0 0-1,0 1 1,1 0-1,15-6 1,-22 11 15,-1 0 0,1 0 1,0 0-1,0 0 0,0 0 0,0 0 1,-1 0-1,1 0 0,0 0 0,0 1 1,-1-1-1,1 0 0,0 1 1,0-1-1,-1 1 0,1-1 0,0 1 1,-1-1-1,1 1 0,0-1 0,-1 1 1,1-1-1,-1 1 0,1 0 0,-1-1 1,1 1-1,-1 0 0,0 0 0,1-1 1,-1 1-1,0 0 0,0 0 0,1-1 1,-1 1-1,0 0 0,0 0 0,0 0 1,0 0-1,0-1 0,0 1 0,0 0 1,-1 1-1,1 38 114,-4-17 195,-1 0 0,-1 0 0,-2 0 0,0-1 0,-1 0 0,-1 0 0,-1-1-1,-1 0 1,0-1 0,-32 36 0,38-48-176,-1-1 0,0 0-1,-1 0 1,0-1 0,0 0 0,0 0-1,-1-1 1,0 0 0,0 0-1,0-1 1,0 0 0,-1-1 0,0 0-1,1-1 1,-1 0 0,0 0 0,0-1-1,0 0 1,0-1 0,-1 0 0,1-1-1,0 0 1,0 0 0,0-1 0,1 0-1,-1-1 1,0 0 0,-8-5 0,9 4-57,1 0 1,1 0 0,-1-1 0,1 0 0,0-1 0,0 1 0,0-1 0,1-1 0,0 1 0,0-1-1,0 0 1,1-1 0,0 1 0,1-1 0,0 0 0,0 0 0,1 0 0,-1-1 0,-2-16-1,-1-10 4,2 0 0,1 0-1,2-63 1,1 39-110,-4-17 10,2 50-8,1 0-1,1 0 0,1 0 1,5-28-1,-4 47-975,-2 13-478,-7 19-1590,4-19 1498,0 1 0,0-1 1,-1 0-1,0-1 0,0 1 0,-1-1 0,0 0 0,0 0 0,-7 4 0,-4 1-1636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1.4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826 1 1948,'-16'-1'22128,"7"15"-21622,-10 14-105,-2-1 1,0-1-1,-2 0 1,0-2 0,-29 22-1,12-8-178,-3 2-63,-2-1 0,-93 60-1,113-84-806,-1-1 0,-54 19 0,62-27-564,0-1 0,-1 0 0,1-2-1,-1 0 1,-28 0 0,37-4-804,0 0 0,0 0 0,0 0 0,0-2 0,0 1 0,-16-7 0,7 1-1473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2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1067 569 552,'-2'-6'1145,"0"0"1,0 0-1,1 0 0,-1 0 0,1-1 0,1 1 1,-1-6-1,8-49 2715,-4 48-3601,1 0 0,0 1 0,1-1-1,0 1 1,1 0 0,15-21 0,-20 31-250,-1 1 1,1-1-1,0 1 1,0-1-1,1 1 1,-1-1-1,0 1 0,0 0 1,1 0-1,-1 0 1,0-1-1,1 1 0,-1 1 1,1-1-1,0 0 1,-1 0-1,1 1 1,0-1-1,-1 1 0,1-1 1,0 1-1,0 0 1,-1-1-1,1 1 0,0 0 1,0 0-1,0 0 1,-1 1-1,1-1 1,0 0-1,0 1 0,-1-1 1,1 1-1,0-1 1,-1 1-1,1 0 0,0 0 1,-1 0-1,1 0 1,-1 0-1,0 0 1,1 0-1,-1 0 0,0 1 1,0-1-1,2 3 1,1 1 41,0 0 0,-1 0 0,1 0 0,-1 1 0,-1-1 0,1 1 0,-1 0 0,0-1 0,0 1 0,0 0 0,-1 0 0,1 11 0,-3-8 70,0 0 1,0 0 0,-1 0 0,0-1 0,-1 1 0,0-1 0,0 1 0,-1-1 0,0 0 0,0 0 0,-1 0 0,0-1 0,-1 0 0,1 0 0,-1 0-1,-1 0 1,1-1 0,-1 0 0,0-1 0,0 0 0,-15 8 0,0 0-40,-1-1 0,-1-1 0,0-2 0,0 0-1,-1-1 1,-38 6 0,57-13-116,-1 0 0,0 0 0,1 0 0,-1-1 0,1 0 0,-1 0 0,0-1 0,-10-2 0,15 2-8,0 0 0,0 1 0,0-1 0,0 0 0,0-1 0,0 1 0,1 0 0,-1 0 0,0-1 1,1 1-1,-1-1 0,1 1 0,-1-1 0,1 0 0,0 0 0,0 1 0,0-1 0,0 0 1,0 0-1,0 0 0,0 0 0,1 0 0,-1 0 0,1-1 0,-1 1 0,1 0 0,0 0 0,0 0 1,0-4-1,6-37-353,-5 35 406,1 1 1,-1 0-1,-1-1 1,1 1-1,-1-1 1,0 1-1,-2-9 1,2 16-7,0-1 1,0 1-1,0 0 1,0 0-1,0 0 1,0 0 0,-1 0-1,1-1 1,0 1-1,0 0 1,0 0-1,0 0 1,0 0-1,0 0 1,-1 0-1,1-1 1,0 1-1,0 0 1,0 0-1,0 0 1,-1 0-1,1 0 1,0 0-1,0 0 1,0 0-1,0 0 1,-1 0-1,1 0 1,0 0-1,0 0 1,0 0-1,-1 0 1,1 0-1,0 0 1,0 0-1,0 0 1,0 0-1,-1 0 1,1 0-1,0 0 1,0 0-1,0 0 1,0 1-1,-1-1 1,1 0-1,-13 10 114,-11 17-50,20-23-41,-6 9 49,-1 0 1,-1-1 0,0-1 0,0 0-1,-2 0 1,1-1 0,-1-1-1,0 0 1,-1-1 0,0-1 0,0 0-1,-1-1 1,-26 7 0,-1-4 129,-1-1 1,-87 3-1,108-11-11,-1 0-1,1-2 0,0-1 1,0 0-1,0-2 1,0-1-1,-30-12 0,46 15-75,0-1 0,1 0 0,0 0 0,0 0 0,0-1 0,0 0 0,1 0 0,0-1 0,0 1 0,0-1 0,1 0 0,0 0 0,0-1 0,0 1 0,1-1 0,0 0 0,0 0 0,1 0 0,0 0 0,0-1 0,-1-7 0,-2-20 180,2 1 1,2-1-1,3-48 1,-1 22-22,-1 47-225,5-109 935,-4 110-784,1 0 0,0 0 0,1 0 0,1 0 0,0 1 0,11-25 0,-7 21-80,8-11-273,-16 27-22,-11 22-4749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2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64 1348,'21'-17'10695,"4"0"-4290,25-8-2460,-41 20-4829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2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0 142 364,'24'-6'8437,"15"-14"-4346,-5 3-2312,49-12 137,25-8-3087,-43 5-10342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3.2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564 0 2744,'5'12'20089,"-10"-3"-20035,-12 13 560,-2-1 0,0 0 0,-2-2 0,0 0 0,-30 19 0,-126 71-114,37-25-2001,104-62-86,-4 2-3174,18-7-4432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3.5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44 1176,'2'-1'1127,"-1"-1"1,0 1-1,0-1 1,-1 1-1,1-1 0,0 1 1,0-1-1,-1 0 0,1 1 1,-1-1-1,1 0 0,-1 1 1,0-4-1,7-13 4788,-6 18-5867,0 0 0,0-1-1,1 1 1,-1 0 0,0 0 0,0 0 0,1 0 0,-1 0 0,0 0 0,0 1 0,1-1-1,-1 0 1,0 1 0,0-1 0,0 1 0,0-1 0,1 1 0,-1-1 0,0 1 0,2 1 0,-1 0-41,1 0 1,-1 0 0,0 0 0,0 0 0,1 0 0,-1 1 0,0-1 0,-1 1 0,1-1 0,0 1 0,-1 0 0,0 0 0,1-1 0,-1 1 0,0 0 0,0 0 0,-1 0 0,1 0 0,-1 0 0,1 0 0,-1 1 0,0-1 0,0 0 0,-1 0 0,1 0 0,-1 0 0,1 0 0,-2 4 0,-1 4-3,0 0 0,0 0 0,-1 0 0,-1-1 1,0 0-1,-8 14 0,2-9-628,-1 1-1,-1-2 1,0 0 0,-1 0 0,-1-1 0,0-1-1,-29 18 1,3-5-6030,-87 36 1,78-41 2936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6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1148 342 344,'6'0'8248,"8"11"-6526,11 15-1698,-20-16 661,0-1 0,0 1-1,-1 0 1,-1 0 0,0 0 0,0 1-1,-1-1 1,0 1 0,1 18 0,-3-27-585,0 0 0,-1 0 0,1 0 1,0 0-1,-1 0 0,1 1 0,-1-1 1,1 0-1,-1 0 0,0 0 0,0 0 1,0 0-1,0-1 0,0 1 0,-1 0 1,1 0-1,0-1 0,-1 1 0,1-1 1,-1 1-1,0-1 0,0 0 0,1 1 1,-1-1-1,0 0 0,0 0 0,0 0 1,-3 0-1,-1 3-17,-13 6 17,-1 0 0,0-2 0,-1 0 0,0-2 0,-40 8-1,19-7-80,1-2-1,-50-1 0,87-4-19,-1 0 1,1 0-1,-1 0 1,0-1 0,1 0-1,-1 0 1,1 0-1,0 0 1,-1-1-1,1 0 1,0 0-1,0 0 1,0 0-1,0-1 1,0 1-1,1-1 1,-1 0-1,1 0 1,-1 0-1,1-1 1,0 1-1,0-1 1,-3-5 0,3 2-1,0-1 0,0 1 0,1-1 0,0 0 0,0 1 1,0-1-1,1 0 0,0 0 0,1 0 0,0 0 1,0 0-1,1 0 0,1-8 0,-1 6 4,1 0 0,0 1 0,1-1-1,3-9 1,-5 16 5,0 1-1,0-1 1,1 1-1,-1 0 1,1 0-1,-1 0 1,1 0-1,0 0 1,0 0-1,-1 0 1,1 0 0,1 1-1,-1-1 1,0 1-1,0-1 1,1 1-1,-1 0 1,0 0-1,1 0 1,3-1-1,-5 2 1,0 0-1,0 1 0,0-1 0,0 0 1,0 1-1,0-1 0,0 1 1,0-1-1,0 1 0,0-1 1,0 1-1,0-1 0,-1 1 1,1 0-1,0 0 0,0-1 1,-1 1-1,1 0 0,0 0 0,-1 0 1,1 0-1,-1 0 0,0 0 1,1 0-1,-1 0 0,0 0 1,1 0-1,-1 0 0,0 0 1,0 0-1,0 0 0,0 0 0,0 0 1,0 0-1,0 1 0,0 40 197,-3-36-173,1 0 0,-1 0 0,-1 0 0,1-1 0,-1 1 0,0-1 0,0 0 0,0 0 0,-1 0 0,0 0 0,0-1 0,0 0 0,-1 0 0,1 0 0,-1-1 0,0 0 0,0 0 0,0 0 0,0-1 0,-10 3 0,-16 4-6,0-1 1,-60 5-1,83-12-23,-13 2 19,-207 18-6,192-19 123,0-3 0,0 0 0,0-3 0,-43-9 0,77 12-79,0 1 1,0-1-1,0 0 1,0 0-1,0 0 1,0 0-1,0 0 1,0-1-1,1 1 1,-1-1 0,0 0-1,1 0 1,-1 0-1,1 0 1,0 0-1,0 0 1,0-1-1,0 1 1,0-1-1,-3-5 1,4 3 25,0-1 1,0 1 0,0 0-1,1-1 1,0 1-1,0-1 1,0 1-1,1-1 1,0 1 0,0-1-1,2-5 1,13-76 679,-3-1-1,-4 0 1,-4-100 0,-25 200-2608,11 0-3765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49:58.4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0 114 1100,'2'4'1254,"1"0"-1,0 0 1,0 0 0,0 0-1,0-1 1,8 7-1,25 10 3978,-28-18-4809,1 0 1,0 0-1,0-1 0,0 0 0,0 0 0,0-1 0,16-1 0,-1-3-592,1-1 1,-1-1 0,0 0 0,-1-2-1,26-12 1,-44 18 85,0 0 0,-1 0 1,1-1-1,-1 1 0,0-1 0,0 0 0,0 0 1,0-1-1,0 1 0,0-1 0,-1 0 0,0 0 0,0 0 1,0 0-1,0 0 0,-1-1 0,1 0 0,-1 1 1,0-1-1,-1 0 0,1 0 0,-1 0 0,0 0 1,0 0-1,0-7 0,-2 11 98,1 0 0,0 0 0,-1 0 0,0 0 0,1 0-1,-1 0 1,1 0 0,-1 0 0,0 0 0,0 1 0,0-1 0,1 0 0,-1 0 0,0 1 0,0-1-1,0 0 1,0 1 0,0-1 0,0 1 0,0-1 0,0 1 0,0 0 0,0 0 0,-1-1 0,1 1-1,0 0 1,0 0 0,0 0 0,0 0 0,0 0 0,-1 0 0,1 0 0,0 0 0,0 1 0,0-1-1,-2 1 1,-44 9 453,-66 37-480,39-12-3995,9-12-3069,39-15 4346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6.9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56 112,'78'-6'14354,"0"-5"-8878,23-3-3973,-66 5-4389,-7-6-4977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7.2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1127 14 1876,'-6'-11'14244,"4"10"-13717,-16 0 4407,-27 10-5859,35-6 2244,-511 146-3072,298-80-3707,-1-7-3910,146-43 6210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7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623 21 76,'1'-1'634,"-1"0"1,1-1-1,0 1 0,0 0 0,-1-1 1,1 1-1,0 0 0,0 0 0,1 0 1,-1 0-1,0 0 0,0 0 1,0 0-1,1 0 0,-1 1 0,0-1 1,1 0-1,-1 1 0,1-1 0,1 1 1,-2-1-306,1 2 0,-1-1 0,1 0 1,-1 0-1,0 0 0,1 1 0,-1-1 1,1 1-1,-1-1 0,0 1 0,1-1 1,-1 1-1,0 0 0,0 0 0,1-1 1,-1 1-1,1 2 0,1-1-93,0 2 0,0-1 0,-1 0 0,1 0 0,-1 1-1,0 0 1,0-1 0,0 1 0,0 0 0,-1 0 0,0 0 0,1 0 0,0 5 0,5 152 2226,-6-85-1892,14 83 0,-4-102-466,-3-21-73,3 49 1,-10-76-21,-1 0-1,0 0 1,0 0-1,-1 0 1,0-1-1,0 1 1,-1 0-1,-1-1 1,1 1-1,-8 15 1,6-19 17,0 0 1,0 0 0,-1 0-1,0 0 1,0-1 0,0 0-1,0 0 1,0 0 0,-1 0-1,0-1 1,0 0 0,0 0-1,0-1 1,-10 3 0,-15 4 228,-56 8 0,57-12-200,0 0 21,0-1 1,-1-2-1,1-1 0,-1-1 1,-32-5-1,49 3-32,0 0 0,0-1-1,1 0 1,0-1 0,0-1 0,0 0 0,0 0 0,1-2-1,-1 0 1,2 0 0,-1-1 0,1 0 0,-16-15 0,17 10 8,0 1 1,1-1-1,0 0 1,1-1-1,1 0 1,0 0 0,1-1-1,0 0 1,1 0-1,1 0 1,1-1-1,0 1 1,-1-27 0,3 21 17,0 1 1,2 0-1,1-1 1,0 1 0,2 0-1,0 0 1,1 0 0,1 1-1,1 0 1,11-22-1,23-28-2,-26 46-1180,23-48 0,-32 48-1692,0-14-5867,-2 13 970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8.1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 0 416,'14'50'17941,"1"-24"-10216,-14-26-7758,-69-12-18903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270 6 640,'7'-6'16599,"11"16"-12492,12 15-3582,230 203 2272,-259-228-2776,0 1-1,0-1 1,-1 1-1,1 0 1,-1-1-1,1 1 0,0 0 1,-1 0-1,1-1 1,-1 1-1,0 0 1,1 0-1,-1 0 1,0 0-1,1 0 1,-1 0-1,0-1 0,0 1 1,0 0-1,0 0 1,0 0-1,0 0 1,0 0-1,0 0 1,0 0-1,-1 1 1,0 1 12,0-1 1,0 0 0,0 0-1,-1 0 1,1 0 0,-1 0 0,1-1-1,-1 1 1,0 0 0,-3 2 0,-8 4 74,-1 1 1,-25 10 0,25-12-89,-42 22-236,-113 54 96,81-52-2318,69-26 461,-1-1-1,-30 2 1,47-5 1452,-1-1 1,0 0 0,1 0-1,-1-1 1,0 1 0,1-1 0,-1 0-1,1 0 1,-1 0 0,1 0-1,-1-1 1,1 1 0,0-1-1,-1 0 1,1 0 0,0 0 0,0 0-1,0 0 1,1-1 0,-1 0-1,1 1 1,-1-1 0,1 0-1,0 0 1,0 0 0,-2-4 0,-3-7-1152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8.7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4 115 252,'-1'-31'3712,"0"22"-1699,0 0-1,1-1 0,0 1 0,1-1 0,-1 1 0,5-15 0,-5 24-1948,0 0 0,0 0 0,0-1 0,0 1 0,0 0 0,0 0 0,0 0 0,0 0 0,0 0 0,0-1 0,1 1 0,-1 0 0,0 0 0,0 0 0,0 0 0,0 0 0,0 0 0,0-1 0,0 1 0,1 0 0,-1 0 0,0 0 0,0 0 0,0 0 0,0 0 0,0 0 0,0 0 0,1 0 0,-1 0 0,0 0 0,0 0 0,0 0 0,0 0 0,1 0 0,-1 0 0,0 0 0,0 0 0,0 0 0,0 0 0,1 0 0,-1 0 0,0 0 0,0 0 1,0 0-1,0 0 0,0 0 0,1 0 0,-1 0 0,0 0 0,0 1 0,8 9 979,3 13-569,9 64 42,-4 1 1,-4 1-1,-4 0 0,-3 1 0,-10 108 0,5-177-1004,-8 63-1568,7-79 1223,0 0 1,-1 0-1,0 0 1,1-1 0,-2 1-1,1-1 1,0 1 0,-4 4-1,5-8 394,0 0-1,0 0 1,0-1-1,0 1 1,0 0 0,0 0-1,0-1 1,0 1-1,0-1 1,0 1 0,0-1-1,-1 0 1,1 1-1,0-1 1,0 0-1,0 0 1,-1 0 0,1 0-1,0 0 1,0 0-1,0 0 1,-2 0-1,-3 0-1436,-3 0-1121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9.1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325 0 1008,'3'4'10247,"2"4"-5967,10 17 728,-13-18-4804,0-1 0,0 1 1,-1-1-1,0 1 0,0 0 1,-1-1-1,0 1 1,0 0-1,0 0 0,-1-1 1,0 1-1,0 0 0,-1-1 1,1 1-1,-2-1 1,1 0-1,-1 0 0,0 1 1,0-2-1,0 1 0,-1 0 1,0-1-1,0 1 1,-1-1-1,1 0 0,-9 6 1,0 1-560,-1 0 0,0-1 0,-1-1 0,0-1 0,-1 0 0,0 0-1,0-2 1,-34 12 0,3-14-4484,39-6 2863,0 0 0,0 0 1,0-1-1,0 0 0,1-1 0,-13-5 1,4 0-1321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9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1068 149 1540,'8'-27'22945,"0"44"-22879,3 20 1212,-2 0 1,8 73 0,-6-35-830,7 13-250,-6-31-138,6 71 1,-17-111-58,0 0 0,-1-1-1,-1 1 1,-1-1 0,0 1 0,-1-1 0,-1 0 0,-11 31 0,9-36 5,-1-1 0,1 1 0,-2-1 0,1-1 0,-2 1 0,1-1 0,-1-1 0,0 0 0,-1 0 0,0 0 0,0-1 0,-1-1 0,0 0 0,0 0 0,0-1 0,-19 5 0,-13 4 5,-1-2 0,-1-3-1,-50 6 1,31-7-3,-1-3 0,0-3 0,-70-6 0,112 3-10,0-2 1,0-1-1,0-1 1,0 0-1,1-2 1,0-1-1,0-1 1,1 0 0,0-2-1,1 0 1,0-2-1,-19-14 1,28 16-36,0-1 0,0 0 0,1-1 0,1 0 0,0-1 0,1 0 0,1 0 0,0 0 0,0-1 0,2 0 0,0-1 0,0 1 0,2-1 0,-3-25 0,0-21-149,3 0 1,7-88-1,-3 111 149,-1 36 28,3-79-153,23-137 1,-24 213 48,-1 1 1,1-1-1,0 0 0,1 0 0,-1 1 1,6-9-1,-6 11-359,1-1 0,-1 1-1,1 0 1,0 0 0,0 0-1,0 0 1,0 1 0,1-1-1,4-2 1,-6 4-171,1 0 0,0 0-1,0 0 1,0 0 0,0 0 0,0 1-1,0-1 1,0 1 0,0 0-1,0 0 1,0 0 0,0 0 0,0 0-1,0 1 1,0 0 0,0-1 0,0 1-1,0 0 1,0 0 0,0 1-1,0-1 1,-1 0 0,1 1 0,-1 0-1,1 0 1,-1 0 0,1 0 0,-1 0-1,3 4 1,3 4-1981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09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1 2220,'5'86'21797,"-5"-79"-18880,-6-6-4167,1-1 1,-1 0-1,0 1 1,1-2 0,-1 1-1,-6-2 1,-52-7-12842,46 8 10662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0.1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182 1 444,'40'6'12370,"-5"12"-5077,-28-13-6695,-1 0 1,0 1-1,0 0 1,0 0-1,0 1 0,-1-1 1,7 13-1,-6-8-745,0 0 0,-1 1 0,0 0 0,-1 0 0,0 0-1,-1 0 1,2 18 0,-4 16 2027,-2-41-1887,0 0 1,0 0-1,0 0 1,-1-1-1,0 1 0,0 0 1,0-1-1,-1 0 1,0 1-1,0-1 0,0 0 1,0 0-1,0-1 1,-1 1-1,1-1 0,-1 0 1,0 0-1,0 0 1,-1 0-1,1 0 1,0-1-1,-1 0 0,-7 3 1,-2 0-1047,0-1 0,0 0 1,0 0-1,-1-1 1,1-1-1,-27 0 0,20-3-2429,0 0 0,0-2-1,-30-8 1,21 3 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49:58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0 952,'-25'13'9306,"20"-11"-8908,1 0 0,0 0 0,-1 0 0,1 0 0,0 1 0,-7 5 0,10-7-357,0 0 0,1 0 0,-1 1 0,0-1 0,1 0-1,-1 0 1,0 0 0,1 1 0,0-1 0,-1 0 0,1 0 0,0 1 0,-1-1 0,1 0 0,0 1-1,0-1 1,0 0 0,0 1 0,0-1 0,1 0 0,-1 1 0,0-1 0,1 0 0,-1 1 0,0-1-1,1 0 1,0 0 0,-1 0 0,1 1 0,1 0 0,0 2 17,1 1-1,0-1 1,0 0-1,0 0 1,0 0 0,1-1-1,0 1 1,0-1-1,0 0 1,0 0 0,0 0-1,0-1 1,1 0-1,6 3 1,3 0-17,0-1 0,1-1 1,21 2-1,-22-3-44,0 0 0,-1 1 0,1 0 0,19 8-1,-33-11 7,0 0-1,1 0 0,-1 0 0,0 1 0,1-1 0,-1 0 0,0 0 0,1 1 1,-1-1-1,0 0 0,0 0 0,1 1 0,-1-1 0,0 0 0,0 1 1,0-1-1,1 1 0,-1-1 0,0 0 0,0 1 0,0-1 0,0 0 0,0 1 1,0-1-1,0 1 0,0-1 0,0 0 0,0 1 0,0-1 0,0 1 1,0-1-1,0 0 0,0 1 0,0-1 0,0 1 0,-1-1 0,1 0 0,0 1 1,-14 19 356,-23 12 1004,-58 29 2270,28-24-5104,58-32 705,6-4-192,0-1 0,0 1 0,0-1 0,1 0 0,-1 0-1,0 0 1,0 0 0,0 0 0,0 0 0,0-1 0,0 0 0,-5-1 0,-3-2-2250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0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73 1840,'38'-18'4647,"-17"7"-2414,1 1 0,1 0-1,-1 2 1,35-7 0,-57 15-2143,0 0-1,0 0 1,1 1-1,-1-1 1,0 0-1,0 0 1,1 1-1,-1-1 1,0 0 0,0 0-1,0 1 1,0-1-1,1 0 1,-1 1-1,0-1 1,0 0 0,0 1-1,0-1 1,0 0-1,0 1 1,0-1-1,0 0 1,0 1 0,0-1-1,0 0 1,0 0-1,0 1 1,0-1-1,0 0 1,0 1-1,0-1 1,0 0 0,0 1-1,-1-1 1,1 0-1,0 1 1,0-1-1,0 0 1,-1 0 0,1 1-1,0-1 1,0 0-1,-1 0 1,1 0-1,0 1 1,0-1 0,-1 0-1,1 0 1,-21 35 1345,-31 34-494,30-40-592,0 0 1,3 2-1,0 0 1,2 2-1,1-1 1,2 2-1,-12 42 1,13-26 138,3 0 0,1 0 1,3 1-1,1 81 0,-2-9 87,-5 1 1,-41 178-1,50-282-556,-16 83 53,18-107-455,0 0 0,0 0 0,0 0 0,0 0 0,0 1 0,-1-1 0,0 1 0,0-1 0,0 1 0,0-1 0,0 1 0,-1 0 0,0 0 0,1 0 0,-1 0 0,-6-4 0,-18-23-4663,-21-54-8604,35 63 10079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0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 17 608,'-9'-13'12374,"20"10"-4892,1 3-5301,-17 3-1623,0 0 1,0 0 0,1 0-1,-2-1 1,1 1 0,0-1-1,-9 2 1,-11 3 159,0-2 1,-1 0-1,0-1 1,-31 0-1,-108-6 1104,141 1-1609,-145-7-187,188 23-2118,18 3-657,-18-14 170,-1-1-1,1-1 1,-1 0 0,1-1-1,0-1 1,0-1 0,26-4-1,-15 1-1303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3.5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1028 182 504,'41'-40'3950,"30"-9"-2696,-19 14 1301,-20 9 2073,-31 25-4354,0 1 0,0-1-1,0 0 1,0 1 0,-1-1-1,1 0 1,0 0 0,0 1-1,-1-1 1,1 0 0,-1 0-1,1 0 1,-1 0 0,1 0-1,-1 0 1,0 0 0,1 0 0,-1 0-1,0 0 1,0 0 0,1-2-1,-2 2-164,1 1 0,-1-1 0,1 1 0,-1-1-1,1 0 1,-1 1 0,1-1 0,-1 1 0,1-1 0,-1 1-1,0-1 1,1 1 0,-1 0 0,0-1 0,1 1-1,-1 0 1,0 0 0,1-1 0,-1 1 0,0 0 0,0 0-1,0 0 1,-5-1 19,0 1 0,0-1 0,0 1 0,0 1 0,0-1 0,-8 2 0,2 2-76,0 0-1,0 1 0,0 1 0,0-1 0,1 2 0,0 0 0,-20 16 0,-65 69-42,62-58 38,30-30-53,0 0 0,1-1-1,-1 1 1,1 1 0,0-1 0,0 0-1,0 1 1,-3 9 0,6-13 0,-1 1 1,1-1-1,0 0 1,0 1-1,0-1 0,1 1 1,-1-1-1,0 0 1,0 1-1,1-1 0,-1 0 1,1 1-1,-1-1 1,1 0-1,-1 0 0,1 1 1,0-1-1,0 0 1,0 0-1,0 0 1,-1 0-1,1 0 0,1 0 1,-1 0-1,0 0 1,0-1-1,0 1 0,0 0 1,0-1-1,1 1 1,-1 0-1,0-1 1,1 0-1,-1 1 0,0-1 1,1 0-1,-1 0 1,2 1-1,17 3-133,0 0 0,0-1 0,1-1 0,33-2 0,-28 0-338,51 7 1,-77-7 472,0 0 0,0 0-1,0 0 1,0 0 0,0 0 0,1 0 0,-1 0 0,0 0-1,0 0 1,0 0 0,0 0 0,0 0 0,0 0 0,1 0 0,-1 1-1,0-1 1,0 0 0,0 0 0,0 0 0,0 0 0,0 0-1,0 0 1,0 0 0,0 0 0,1 1 0,-1-1 0,0 0-1,0 0 1,0 0 0,0 0 0,0 0 0,0 1 0,0-1-1,0 0 1,0 0 0,0 0 0,0 0 0,0 0 0,0 1 0,0-1-1,0 0 1,0 0 0,0 0 0,0 0 0,0 0 0,0 0-1,-1 1 1,1-1 0,0 0 0,0 0 0,0 0 0,0 0-1,0 0 1,-10 11-93,-21 14 81,22-19-1,-29 25 13,-16 14 30,-63 41 0,100-76-2,0 0 1,0-1-1,-1 0 0,0-2 0,0 0 1,-1-1-1,0-1 0,-34 5 0,50-9-21,0-1-1,0 0 0,0 0 1,0 0-1,0-1 1,0 1-1,1-1 0,-1 0 1,0 0-1,0 1 1,0-2-1,0 1 0,1 0 1,-1-1-1,1 1 1,-1-1-1,1 0 0,-1 0 1,1 0-1,0 0 1,0 0-1,0 0 0,0 0 1,0-1-1,-2-3 1,-2-7-9,0 0 0,1 0 0,0-1 0,-4-20 0,6 24 6,1-1 0,-2 1 0,1 0 0,-1 0 0,-1 0 0,-7-13 0,10 21 0,0 0 0,0 1 0,0-1-1,0 1 1,0 0 0,0-1 0,-1 1 0,1 0 0,0 0 0,-1 0 0,1 1 0,0-1 0,-1 0-1,1 1 1,-1 0 0,1-1 0,-1 1 0,1 0 0,-1 0 0,1 1 0,-1-1 0,1 0-1,-1 1 1,1 0 0,-1-1 0,1 1 0,0 0 0,-1 0 0,-2 3 0,-11 3 52,1 2 0,0 0 0,-16 13 0,19-13 22,-45 32 152,-32 23-189,-132 73 0,180-123-3060,32-13-1526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3.8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7 104 280,'22'-39'10259,"1"-2"-1130,-4 18-6349,-19 23-2755,-44 11-13779,31-8 10516,-1 1 45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4.1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78 1164,'15'-5'12245,"-4"-8"-5461,3-21-2739,-6 15-3613,-9 13-5060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4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147 130 592,'15'-79'9831,"1"28"-624,-2 109-6176,-9-22-2820,-2-1 1,-2 1 0,-1 0-1,-2 0 1,-2 0 0,-15 67-1,12-75-1236,-2-1-1,-1 0 0,-22 42 0,22-50-1294,-2-1 0,0 0 0,-1 0 0,-1-2 0,-20 20 0,11-13-999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1272 193 220,'-3'-2'710,"1"-1"1,0 0-1,0 0 1,1 0-1,-1 0 1,0 0-1,1 0 0,0 0 1,0-1-1,0 1 1,0 0-1,0-1 1,1 1-1,-1-1 0,1 1 1,0-6-1,1 4-117,0-1 0,0 1 0,0-1 0,1 1 0,-1 0-1,1 0 1,1 0 0,-1 0 0,6-9 0,-4 8-477,0 1-1,0-1 1,1 1 0,0 0 0,0 0-1,0 0 1,0 1 0,1-1 0,0 2 0,-1-1-1,2 0 1,-1 1 0,0 0 0,1 1-1,-1-1 1,14-2 0,-10 6-122,0 0 1,1 0-1,-1 1 0,0 0 1,0 1-1,0 0 0,-1 0 1,18 10-1,22 5-121,135 38-2019,-184-55 2064,-1 0 1,0 0-1,0 0 1,0 0-1,0 0 1,0 0 0,0 0-1,0 0 1,0 0-1,-1 0 1,1 0-1,0-1 1,0 1-1,-1 0 1,1-1 0,0 1-1,-1-1 1,1 1-1,-1-1 1,-1 0-1,-43 18 107,-109 29 1143,-282 46 0,414-89-1019,-20 5 40,0-2 0,0-2 0,-1-2 0,1-2 1,-49-5-1,90 4-185,1 0 0,-1 0 0,0 0 1,1 0-1,-1-1 0,1 1 0,-1 0 1,1-1-1,-1 0 0,1 1 0,-1-1 0,1 0 1,-1 0-1,1 1 0,0-1 0,-1 0 1,1-1-1,0 1 0,0 0 0,0 0 0,0 0 1,0-1-1,-2-2 0,3 2-5,0 1-1,0-1 1,0 0 0,0 0 0,0 0-1,0 1 1,1-1 0,-1 0-1,1 0 1,-1 1 0,1-1-1,-1 0 1,1 1 0,0-1-1,0 0 1,0 1 0,2-3 0,3-4-17,0 1 0,1-1 0,0 1 0,0 0 0,1 1 0,12-9 0,-17 13 16,1 0 0,-1 0 0,0 1 0,1-1-1,-1 1 1,1 0 0,-1-1 0,5 1-1,-8 1 3,1 0 0,-1 0-1,1 0 1,-1 0-1,1 0 1,-1 0 0,0 0-1,1 0 1,-1 0-1,1 0 1,-1 0 0,0 1-1,1-1 1,-1 0-1,1 0 1,-1 1 0,0-1-1,1 0 1,-1 0-1,0 1 1,0-1 0,1 0-1,-1 1 1,0-1-1,1 0 1,-1 1 0,0 0-1,0 22 6,-6-4 90,-1 0 1,0 0 0,-2-1 0,0 0-1,-1 0 1,-1-1 0,0 0-1,-1-1 1,-1 0 0,-1-1-1,0-1 1,-1 0 0,-25 18-1,-4 0 157,-2-1-1,-1-3 0,-90 40 0,104-53-526,-106 41-1657,67-38-2153,1-13-4056,51-7 4787,3-1 103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5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 48 1688,'2'-2'1305,"1"-1"0,-1 0 0,0 1 0,0-1 0,0 0 0,0 0 0,0-1 0,-1 1 0,1 0-1,-1 0 1,0-1 0,0 1 0,1-5 431,-3 39-3966,-7-22 388,1-1-1,-2 0 1,1-1-1,-1 0 0,0 0 1,-16 8-1,11-6-58,-6 3-682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5.5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15 2048,'3'-15'19981,"-4"30"-19531,-1-3-409,-1-1-1,0 1 1,-1-1 0,0 0 0,0 0 0,-1 0 0,-1-1 0,0 1 0,0-2 0,-1 1-1,0-1 1,-1 1 0,0-2 0,0 1 0,-1-2 0,0 1 0,-1-1 0,-14 9-1,2-3-857,0-1-1,-1-1 1,0-2-1,-1 0 0,-41 10 1,39-14-3668,1-1 0,-53 1 0,51-5 1310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4T14:51:15.8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394 5 1372,'9'-2'1942,"1"1"0,-1 0-1,1 0 1,0 1 0,9 1 0,-17-1-1695,1 0-1,-1 1 1,0-1 0,0 1 0,0-1 0,0 1 0,1 0 0,-1 0 0,0-1 0,0 2 0,0-1 0,-1 0 0,1 0 0,0 0 0,0 1 0,-1-1 0,1 1 0,-1 0 0,1-1 0,-1 1 0,1 0 0,-1 0 0,0 0 0,0 0 0,0 0 0,0 0 0,-1 0 0,2 4 0,-2-2-134,0 0 1,0 0 0,0 0-1,-1 1 1,1-1 0,-1 0-1,0 0 1,0 0 0,-1 0 0,1 0-1,-1-1 1,0 1 0,0 0-1,0-1 1,0 1 0,-1-1-1,1 0 1,-1 0 0,0 0 0,-5 4-1,-7 7-57,-2-1 1,-29 19-1,39-28 0,-20 13-563,0-2-1,-2-1 0,-39 14 0,39-18-2170,1-2 0,-2-1 0,-47 5 0,18-15-4658,45 3 4966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26" Type="http://schemas.openxmlformats.org/officeDocument/2006/relationships/image" Target="../media/image113.png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68" Type="http://schemas.openxmlformats.org/officeDocument/2006/relationships/image" Target="../media/image134.png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35" Type="http://schemas.openxmlformats.org/officeDocument/2006/relationships/customXml" Target="../ink/ink167.xml"/><Relationship Id="rId356" Type="http://schemas.openxmlformats.org/officeDocument/2006/relationships/image" Target="../media/image178.png"/><Relationship Id="rId377" Type="http://schemas.openxmlformats.org/officeDocument/2006/relationships/customXml" Target="../ink/ink188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customXml" Target="../ink/ink118.xml"/><Relationship Id="rId258" Type="http://schemas.openxmlformats.org/officeDocument/2006/relationships/image" Target="../media/image129.png"/><Relationship Id="rId279" Type="http://schemas.openxmlformats.org/officeDocument/2006/relationships/customXml" Target="../ink/ink139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25" Type="http://schemas.openxmlformats.org/officeDocument/2006/relationships/customXml" Target="../ink/ink162.xml"/><Relationship Id="rId346" Type="http://schemas.openxmlformats.org/officeDocument/2006/relationships/image" Target="../media/image173.png"/><Relationship Id="rId367" Type="http://schemas.openxmlformats.org/officeDocument/2006/relationships/customXml" Target="../ink/ink183.xml"/><Relationship Id="rId388" Type="http://schemas.openxmlformats.org/officeDocument/2006/relationships/image" Target="../media/image194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15" Type="http://schemas.openxmlformats.org/officeDocument/2006/relationships/customXml" Target="../ink/ink157.xml"/><Relationship Id="rId336" Type="http://schemas.openxmlformats.org/officeDocument/2006/relationships/image" Target="../media/image168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378" Type="http://schemas.openxmlformats.org/officeDocument/2006/relationships/image" Target="../media/image189.png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26" Type="http://schemas.openxmlformats.org/officeDocument/2006/relationships/image" Target="../media/image163.png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368" Type="http://schemas.openxmlformats.org/officeDocument/2006/relationships/image" Target="../media/image184.png"/><Relationship Id="rId389" Type="http://schemas.openxmlformats.org/officeDocument/2006/relationships/customXml" Target="../ink/ink194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16" Type="http://schemas.openxmlformats.org/officeDocument/2006/relationships/image" Target="../media/image158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358" Type="http://schemas.openxmlformats.org/officeDocument/2006/relationships/image" Target="../media/image179.png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48" Type="http://schemas.openxmlformats.org/officeDocument/2006/relationships/image" Target="../media/image174.png"/><Relationship Id="rId369" Type="http://schemas.openxmlformats.org/officeDocument/2006/relationships/customXml" Target="../ink/ink184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17" Type="http://schemas.openxmlformats.org/officeDocument/2006/relationships/customXml" Target="../ink/ink158.xml"/><Relationship Id="rId338" Type="http://schemas.openxmlformats.org/officeDocument/2006/relationships/image" Target="../media/image169.png"/><Relationship Id="rId359" Type="http://schemas.openxmlformats.org/officeDocument/2006/relationships/customXml" Target="../ink/ink179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391" Type="http://schemas.openxmlformats.org/officeDocument/2006/relationships/customXml" Target="../ink/ink195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381" Type="http://schemas.openxmlformats.org/officeDocument/2006/relationships/customXml" Target="../ink/ink190.xml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371" Type="http://schemas.openxmlformats.org/officeDocument/2006/relationships/customXml" Target="../ink/ink185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72" Type="http://schemas.openxmlformats.org/officeDocument/2006/relationships/image" Target="../media/image186.png"/><Relationship Id="rId393" Type="http://schemas.openxmlformats.org/officeDocument/2006/relationships/customXml" Target="../ink/ink196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383" Type="http://schemas.openxmlformats.org/officeDocument/2006/relationships/customXml" Target="../ink/ink191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373" Type="http://schemas.openxmlformats.org/officeDocument/2006/relationships/customXml" Target="../ink/ink186.xml"/><Relationship Id="rId394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374" Type="http://schemas.openxmlformats.org/officeDocument/2006/relationships/image" Target="../media/image187.png"/><Relationship Id="rId395" Type="http://schemas.openxmlformats.org/officeDocument/2006/relationships/customXml" Target="../ink/ink197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4" Type="http://schemas.openxmlformats.org/officeDocument/2006/relationships/image" Target="../media/image3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5.xml"/><Relationship Id="rId21" Type="http://schemas.openxmlformats.org/officeDocument/2006/relationships/customXml" Target="../ink/ink207.xml"/><Relationship Id="rId42" Type="http://schemas.openxmlformats.org/officeDocument/2006/relationships/image" Target="../media/image217.png"/><Relationship Id="rId63" Type="http://schemas.openxmlformats.org/officeDocument/2006/relationships/customXml" Target="../ink/ink228.xml"/><Relationship Id="rId84" Type="http://schemas.openxmlformats.org/officeDocument/2006/relationships/image" Target="../media/image238.png"/><Relationship Id="rId138" Type="http://schemas.openxmlformats.org/officeDocument/2006/relationships/image" Target="../media/image265.png"/><Relationship Id="rId159" Type="http://schemas.openxmlformats.org/officeDocument/2006/relationships/customXml" Target="../ink/ink276.xml"/><Relationship Id="rId170" Type="http://schemas.openxmlformats.org/officeDocument/2006/relationships/image" Target="../media/image281.png"/><Relationship Id="rId191" Type="http://schemas.openxmlformats.org/officeDocument/2006/relationships/customXml" Target="../ink/ink292.xml"/><Relationship Id="rId205" Type="http://schemas.openxmlformats.org/officeDocument/2006/relationships/customXml" Target="../ink/ink299.xml"/><Relationship Id="rId107" Type="http://schemas.openxmlformats.org/officeDocument/2006/relationships/customXml" Target="../ink/ink250.xml"/><Relationship Id="rId11" Type="http://schemas.openxmlformats.org/officeDocument/2006/relationships/customXml" Target="../ink/ink202.xml"/><Relationship Id="rId32" Type="http://schemas.openxmlformats.org/officeDocument/2006/relationships/image" Target="../media/image212.png"/><Relationship Id="rId37" Type="http://schemas.openxmlformats.org/officeDocument/2006/relationships/customXml" Target="../ink/ink215.xml"/><Relationship Id="rId53" Type="http://schemas.openxmlformats.org/officeDocument/2006/relationships/customXml" Target="../ink/ink223.xml"/><Relationship Id="rId58" Type="http://schemas.openxmlformats.org/officeDocument/2006/relationships/image" Target="../media/image225.png"/><Relationship Id="rId74" Type="http://schemas.openxmlformats.org/officeDocument/2006/relationships/image" Target="../media/image233.png"/><Relationship Id="rId79" Type="http://schemas.openxmlformats.org/officeDocument/2006/relationships/customXml" Target="../ink/ink236.xml"/><Relationship Id="rId102" Type="http://schemas.openxmlformats.org/officeDocument/2006/relationships/image" Target="../media/image247.png"/><Relationship Id="rId123" Type="http://schemas.openxmlformats.org/officeDocument/2006/relationships/customXml" Target="../ink/ink258.xml"/><Relationship Id="rId128" Type="http://schemas.openxmlformats.org/officeDocument/2006/relationships/image" Target="../media/image260.png"/><Relationship Id="rId144" Type="http://schemas.openxmlformats.org/officeDocument/2006/relationships/image" Target="../media/image268.png"/><Relationship Id="rId149" Type="http://schemas.openxmlformats.org/officeDocument/2006/relationships/customXml" Target="../ink/ink271.xml"/><Relationship Id="rId5" Type="http://schemas.openxmlformats.org/officeDocument/2006/relationships/customXml" Target="../ink/ink199.xml"/><Relationship Id="rId90" Type="http://schemas.openxmlformats.org/officeDocument/2006/relationships/image" Target="../media/image241.png"/><Relationship Id="rId95" Type="http://schemas.openxmlformats.org/officeDocument/2006/relationships/customXml" Target="../ink/ink244.xml"/><Relationship Id="rId160" Type="http://schemas.openxmlformats.org/officeDocument/2006/relationships/image" Target="../media/image276.png"/><Relationship Id="rId165" Type="http://schemas.openxmlformats.org/officeDocument/2006/relationships/customXml" Target="../ink/ink279.xml"/><Relationship Id="rId181" Type="http://schemas.openxmlformats.org/officeDocument/2006/relationships/customXml" Target="../ink/ink287.xml"/><Relationship Id="rId186" Type="http://schemas.openxmlformats.org/officeDocument/2006/relationships/image" Target="../media/image289.png"/><Relationship Id="rId211" Type="http://schemas.openxmlformats.org/officeDocument/2006/relationships/customXml" Target="../ink/ink302.xml"/><Relationship Id="rId22" Type="http://schemas.openxmlformats.org/officeDocument/2006/relationships/image" Target="../media/image207.png"/><Relationship Id="rId27" Type="http://schemas.openxmlformats.org/officeDocument/2006/relationships/customXml" Target="../ink/ink210.xml"/><Relationship Id="rId43" Type="http://schemas.openxmlformats.org/officeDocument/2006/relationships/customXml" Target="../ink/ink218.xml"/><Relationship Id="rId48" Type="http://schemas.openxmlformats.org/officeDocument/2006/relationships/image" Target="../media/image220.png"/><Relationship Id="rId64" Type="http://schemas.openxmlformats.org/officeDocument/2006/relationships/image" Target="../media/image228.png"/><Relationship Id="rId69" Type="http://schemas.openxmlformats.org/officeDocument/2006/relationships/customXml" Target="../ink/ink231.xml"/><Relationship Id="rId113" Type="http://schemas.openxmlformats.org/officeDocument/2006/relationships/customXml" Target="../ink/ink253.xml"/><Relationship Id="rId118" Type="http://schemas.openxmlformats.org/officeDocument/2006/relationships/image" Target="../media/image255.png"/><Relationship Id="rId134" Type="http://schemas.openxmlformats.org/officeDocument/2006/relationships/image" Target="../media/image263.png"/><Relationship Id="rId139" Type="http://schemas.openxmlformats.org/officeDocument/2006/relationships/customXml" Target="../ink/ink266.xml"/><Relationship Id="rId80" Type="http://schemas.openxmlformats.org/officeDocument/2006/relationships/image" Target="../media/image236.png"/><Relationship Id="rId85" Type="http://schemas.openxmlformats.org/officeDocument/2006/relationships/customXml" Target="../ink/ink239.xml"/><Relationship Id="rId150" Type="http://schemas.openxmlformats.org/officeDocument/2006/relationships/image" Target="../media/image271.png"/><Relationship Id="rId155" Type="http://schemas.openxmlformats.org/officeDocument/2006/relationships/customXml" Target="../ink/ink274.xml"/><Relationship Id="rId171" Type="http://schemas.openxmlformats.org/officeDocument/2006/relationships/customXml" Target="../ink/ink282.xml"/><Relationship Id="rId176" Type="http://schemas.openxmlformats.org/officeDocument/2006/relationships/image" Target="../media/image284.png"/><Relationship Id="rId192" Type="http://schemas.openxmlformats.org/officeDocument/2006/relationships/image" Target="../media/image292.png"/><Relationship Id="rId197" Type="http://schemas.openxmlformats.org/officeDocument/2006/relationships/customXml" Target="../ink/ink295.xml"/><Relationship Id="rId206" Type="http://schemas.openxmlformats.org/officeDocument/2006/relationships/image" Target="../media/image299.png"/><Relationship Id="rId201" Type="http://schemas.openxmlformats.org/officeDocument/2006/relationships/customXml" Target="../ink/ink297.xml"/><Relationship Id="rId12" Type="http://schemas.openxmlformats.org/officeDocument/2006/relationships/image" Target="../media/image202.png"/><Relationship Id="rId17" Type="http://schemas.openxmlformats.org/officeDocument/2006/relationships/customXml" Target="../ink/ink205.xml"/><Relationship Id="rId33" Type="http://schemas.openxmlformats.org/officeDocument/2006/relationships/customXml" Target="../ink/ink213.xml"/><Relationship Id="rId38" Type="http://schemas.openxmlformats.org/officeDocument/2006/relationships/image" Target="../media/image215.png"/><Relationship Id="rId59" Type="http://schemas.openxmlformats.org/officeDocument/2006/relationships/customXml" Target="../ink/ink226.xml"/><Relationship Id="rId103" Type="http://schemas.openxmlformats.org/officeDocument/2006/relationships/customXml" Target="../ink/ink248.xml"/><Relationship Id="rId108" Type="http://schemas.openxmlformats.org/officeDocument/2006/relationships/image" Target="../media/image250.png"/><Relationship Id="rId124" Type="http://schemas.openxmlformats.org/officeDocument/2006/relationships/image" Target="../media/image258.png"/><Relationship Id="rId129" Type="http://schemas.openxmlformats.org/officeDocument/2006/relationships/customXml" Target="../ink/ink261.xml"/><Relationship Id="rId54" Type="http://schemas.openxmlformats.org/officeDocument/2006/relationships/image" Target="../media/image223.png"/><Relationship Id="rId70" Type="http://schemas.openxmlformats.org/officeDocument/2006/relationships/image" Target="../media/image231.png"/><Relationship Id="rId75" Type="http://schemas.openxmlformats.org/officeDocument/2006/relationships/customXml" Target="../ink/ink234.xml"/><Relationship Id="rId91" Type="http://schemas.openxmlformats.org/officeDocument/2006/relationships/customXml" Target="../ink/ink242.xml"/><Relationship Id="rId96" Type="http://schemas.openxmlformats.org/officeDocument/2006/relationships/image" Target="../media/image244.png"/><Relationship Id="rId140" Type="http://schemas.openxmlformats.org/officeDocument/2006/relationships/image" Target="../media/image266.png"/><Relationship Id="rId145" Type="http://schemas.openxmlformats.org/officeDocument/2006/relationships/customXml" Target="../ink/ink269.xml"/><Relationship Id="rId161" Type="http://schemas.openxmlformats.org/officeDocument/2006/relationships/customXml" Target="../ink/ink277.xml"/><Relationship Id="rId166" Type="http://schemas.openxmlformats.org/officeDocument/2006/relationships/image" Target="../media/image279.png"/><Relationship Id="rId182" Type="http://schemas.openxmlformats.org/officeDocument/2006/relationships/image" Target="../media/image287.png"/><Relationship Id="rId187" Type="http://schemas.openxmlformats.org/officeDocument/2006/relationships/customXml" Target="../ink/ink29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.png"/><Relationship Id="rId212" Type="http://schemas.openxmlformats.org/officeDocument/2006/relationships/image" Target="../media/image302.png"/><Relationship Id="rId23" Type="http://schemas.openxmlformats.org/officeDocument/2006/relationships/customXml" Target="../ink/ink208.xml"/><Relationship Id="rId28" Type="http://schemas.openxmlformats.org/officeDocument/2006/relationships/image" Target="../media/image210.png"/><Relationship Id="rId49" Type="http://schemas.openxmlformats.org/officeDocument/2006/relationships/customXml" Target="../ink/ink221.xml"/><Relationship Id="rId114" Type="http://schemas.openxmlformats.org/officeDocument/2006/relationships/image" Target="../media/image253.png"/><Relationship Id="rId119" Type="http://schemas.openxmlformats.org/officeDocument/2006/relationships/customXml" Target="../ink/ink256.xml"/><Relationship Id="rId44" Type="http://schemas.openxmlformats.org/officeDocument/2006/relationships/image" Target="../media/image218.png"/><Relationship Id="rId60" Type="http://schemas.openxmlformats.org/officeDocument/2006/relationships/image" Target="../media/image226.png"/><Relationship Id="rId65" Type="http://schemas.openxmlformats.org/officeDocument/2006/relationships/customXml" Target="../ink/ink229.xml"/><Relationship Id="rId81" Type="http://schemas.openxmlformats.org/officeDocument/2006/relationships/customXml" Target="../ink/ink237.xml"/><Relationship Id="rId86" Type="http://schemas.openxmlformats.org/officeDocument/2006/relationships/image" Target="../media/image239.png"/><Relationship Id="rId130" Type="http://schemas.openxmlformats.org/officeDocument/2006/relationships/image" Target="../media/image261.png"/><Relationship Id="rId135" Type="http://schemas.openxmlformats.org/officeDocument/2006/relationships/customXml" Target="../ink/ink264.xml"/><Relationship Id="rId151" Type="http://schemas.openxmlformats.org/officeDocument/2006/relationships/customXml" Target="../ink/ink272.xml"/><Relationship Id="rId156" Type="http://schemas.openxmlformats.org/officeDocument/2006/relationships/image" Target="../media/image274.png"/><Relationship Id="rId177" Type="http://schemas.openxmlformats.org/officeDocument/2006/relationships/customXml" Target="../ink/ink285.xml"/><Relationship Id="rId198" Type="http://schemas.openxmlformats.org/officeDocument/2006/relationships/image" Target="../media/image295.png"/><Relationship Id="rId172" Type="http://schemas.openxmlformats.org/officeDocument/2006/relationships/image" Target="../media/image282.png"/><Relationship Id="rId193" Type="http://schemas.openxmlformats.org/officeDocument/2006/relationships/customXml" Target="../ink/ink293.xml"/><Relationship Id="rId202" Type="http://schemas.openxmlformats.org/officeDocument/2006/relationships/image" Target="../media/image297.png"/><Relationship Id="rId207" Type="http://schemas.openxmlformats.org/officeDocument/2006/relationships/customXml" Target="../ink/ink300.xml"/><Relationship Id="rId13" Type="http://schemas.openxmlformats.org/officeDocument/2006/relationships/customXml" Target="../ink/ink203.xml"/><Relationship Id="rId18" Type="http://schemas.openxmlformats.org/officeDocument/2006/relationships/image" Target="../media/image205.png"/><Relationship Id="rId39" Type="http://schemas.openxmlformats.org/officeDocument/2006/relationships/customXml" Target="../ink/ink216.xml"/><Relationship Id="rId109" Type="http://schemas.openxmlformats.org/officeDocument/2006/relationships/customXml" Target="../ink/ink251.xml"/><Relationship Id="rId34" Type="http://schemas.openxmlformats.org/officeDocument/2006/relationships/image" Target="../media/image213.png"/><Relationship Id="rId50" Type="http://schemas.openxmlformats.org/officeDocument/2006/relationships/image" Target="../media/image221.png"/><Relationship Id="rId55" Type="http://schemas.openxmlformats.org/officeDocument/2006/relationships/customXml" Target="../ink/ink224.xml"/><Relationship Id="rId76" Type="http://schemas.openxmlformats.org/officeDocument/2006/relationships/image" Target="../media/image234.png"/><Relationship Id="rId97" Type="http://schemas.openxmlformats.org/officeDocument/2006/relationships/customXml" Target="../ink/ink245.xml"/><Relationship Id="rId104" Type="http://schemas.openxmlformats.org/officeDocument/2006/relationships/image" Target="../media/image248.png"/><Relationship Id="rId120" Type="http://schemas.openxmlformats.org/officeDocument/2006/relationships/image" Target="../media/image256.png"/><Relationship Id="rId125" Type="http://schemas.openxmlformats.org/officeDocument/2006/relationships/customXml" Target="../ink/ink259.xml"/><Relationship Id="rId141" Type="http://schemas.openxmlformats.org/officeDocument/2006/relationships/customXml" Target="../ink/ink267.xml"/><Relationship Id="rId146" Type="http://schemas.openxmlformats.org/officeDocument/2006/relationships/image" Target="../media/image269.png"/><Relationship Id="rId167" Type="http://schemas.openxmlformats.org/officeDocument/2006/relationships/customXml" Target="../ink/ink280.xml"/><Relationship Id="rId188" Type="http://schemas.openxmlformats.org/officeDocument/2006/relationships/image" Target="../media/image290.png"/><Relationship Id="rId7" Type="http://schemas.openxmlformats.org/officeDocument/2006/relationships/customXml" Target="../ink/ink200.xml"/><Relationship Id="rId71" Type="http://schemas.openxmlformats.org/officeDocument/2006/relationships/customXml" Target="../ink/ink232.xml"/><Relationship Id="rId92" Type="http://schemas.openxmlformats.org/officeDocument/2006/relationships/image" Target="../media/image242.png"/><Relationship Id="rId162" Type="http://schemas.openxmlformats.org/officeDocument/2006/relationships/image" Target="../media/image277.png"/><Relationship Id="rId183" Type="http://schemas.openxmlformats.org/officeDocument/2006/relationships/customXml" Target="../ink/ink288.xml"/><Relationship Id="rId2" Type="http://schemas.openxmlformats.org/officeDocument/2006/relationships/image" Target="../media/image1.png"/><Relationship Id="rId29" Type="http://schemas.openxmlformats.org/officeDocument/2006/relationships/customXml" Target="../ink/ink211.xml"/><Relationship Id="rId24" Type="http://schemas.openxmlformats.org/officeDocument/2006/relationships/image" Target="../media/image208.png"/><Relationship Id="rId40" Type="http://schemas.openxmlformats.org/officeDocument/2006/relationships/image" Target="../media/image216.png"/><Relationship Id="rId45" Type="http://schemas.openxmlformats.org/officeDocument/2006/relationships/customXml" Target="../ink/ink219.xml"/><Relationship Id="rId66" Type="http://schemas.openxmlformats.org/officeDocument/2006/relationships/image" Target="../media/image229.png"/><Relationship Id="rId87" Type="http://schemas.openxmlformats.org/officeDocument/2006/relationships/customXml" Target="../ink/ink240.xml"/><Relationship Id="rId110" Type="http://schemas.openxmlformats.org/officeDocument/2006/relationships/image" Target="../media/image251.png"/><Relationship Id="rId115" Type="http://schemas.openxmlformats.org/officeDocument/2006/relationships/customXml" Target="../ink/ink254.xml"/><Relationship Id="rId131" Type="http://schemas.openxmlformats.org/officeDocument/2006/relationships/customXml" Target="../ink/ink262.xml"/><Relationship Id="rId136" Type="http://schemas.openxmlformats.org/officeDocument/2006/relationships/image" Target="../media/image264.png"/><Relationship Id="rId157" Type="http://schemas.openxmlformats.org/officeDocument/2006/relationships/customXml" Target="../ink/ink275.xml"/><Relationship Id="rId178" Type="http://schemas.openxmlformats.org/officeDocument/2006/relationships/image" Target="../media/image285.png"/><Relationship Id="rId61" Type="http://schemas.openxmlformats.org/officeDocument/2006/relationships/customXml" Target="../ink/ink227.xml"/><Relationship Id="rId82" Type="http://schemas.openxmlformats.org/officeDocument/2006/relationships/image" Target="../media/image237.png"/><Relationship Id="rId152" Type="http://schemas.openxmlformats.org/officeDocument/2006/relationships/image" Target="../media/image272.png"/><Relationship Id="rId173" Type="http://schemas.openxmlformats.org/officeDocument/2006/relationships/customXml" Target="../ink/ink283.xml"/><Relationship Id="rId194" Type="http://schemas.openxmlformats.org/officeDocument/2006/relationships/image" Target="../media/image293.png"/><Relationship Id="rId199" Type="http://schemas.openxmlformats.org/officeDocument/2006/relationships/customXml" Target="../ink/ink296.xml"/><Relationship Id="rId203" Type="http://schemas.openxmlformats.org/officeDocument/2006/relationships/customXml" Target="../ink/ink298.xml"/><Relationship Id="rId208" Type="http://schemas.openxmlformats.org/officeDocument/2006/relationships/image" Target="../media/image300.png"/><Relationship Id="rId19" Type="http://schemas.openxmlformats.org/officeDocument/2006/relationships/customXml" Target="../ink/ink206.xml"/><Relationship Id="rId14" Type="http://schemas.openxmlformats.org/officeDocument/2006/relationships/image" Target="../media/image203.png"/><Relationship Id="rId30" Type="http://schemas.openxmlformats.org/officeDocument/2006/relationships/image" Target="../media/image211.png"/><Relationship Id="rId35" Type="http://schemas.openxmlformats.org/officeDocument/2006/relationships/customXml" Target="../ink/ink214.xml"/><Relationship Id="rId56" Type="http://schemas.openxmlformats.org/officeDocument/2006/relationships/image" Target="../media/image224.png"/><Relationship Id="rId77" Type="http://schemas.openxmlformats.org/officeDocument/2006/relationships/customXml" Target="../ink/ink235.xml"/><Relationship Id="rId100" Type="http://schemas.openxmlformats.org/officeDocument/2006/relationships/image" Target="../media/image246.png"/><Relationship Id="rId105" Type="http://schemas.openxmlformats.org/officeDocument/2006/relationships/customXml" Target="../ink/ink249.xml"/><Relationship Id="rId126" Type="http://schemas.openxmlformats.org/officeDocument/2006/relationships/image" Target="../media/image259.png"/><Relationship Id="rId147" Type="http://schemas.openxmlformats.org/officeDocument/2006/relationships/customXml" Target="../ink/ink270.xml"/><Relationship Id="rId168" Type="http://schemas.openxmlformats.org/officeDocument/2006/relationships/image" Target="../media/image280.png"/><Relationship Id="rId8" Type="http://schemas.openxmlformats.org/officeDocument/2006/relationships/image" Target="../media/image200.png"/><Relationship Id="rId51" Type="http://schemas.openxmlformats.org/officeDocument/2006/relationships/customXml" Target="../ink/ink222.xml"/><Relationship Id="rId72" Type="http://schemas.openxmlformats.org/officeDocument/2006/relationships/image" Target="../media/image232.png"/><Relationship Id="rId93" Type="http://schemas.openxmlformats.org/officeDocument/2006/relationships/customXml" Target="../ink/ink243.xml"/><Relationship Id="rId98" Type="http://schemas.openxmlformats.org/officeDocument/2006/relationships/image" Target="../media/image245.png"/><Relationship Id="rId121" Type="http://schemas.openxmlformats.org/officeDocument/2006/relationships/customXml" Target="../ink/ink257.xml"/><Relationship Id="rId142" Type="http://schemas.openxmlformats.org/officeDocument/2006/relationships/image" Target="../media/image267.png"/><Relationship Id="rId163" Type="http://schemas.openxmlformats.org/officeDocument/2006/relationships/customXml" Target="../ink/ink278.xml"/><Relationship Id="rId184" Type="http://schemas.openxmlformats.org/officeDocument/2006/relationships/image" Target="../media/image288.png"/><Relationship Id="rId189" Type="http://schemas.openxmlformats.org/officeDocument/2006/relationships/customXml" Target="../ink/ink291.xml"/><Relationship Id="rId3" Type="http://schemas.openxmlformats.org/officeDocument/2006/relationships/customXml" Target="../ink/ink198.xml"/><Relationship Id="rId25" Type="http://schemas.openxmlformats.org/officeDocument/2006/relationships/customXml" Target="../ink/ink209.xml"/><Relationship Id="rId46" Type="http://schemas.openxmlformats.org/officeDocument/2006/relationships/image" Target="../media/image219.png"/><Relationship Id="rId67" Type="http://schemas.openxmlformats.org/officeDocument/2006/relationships/customXml" Target="../ink/ink230.xml"/><Relationship Id="rId116" Type="http://schemas.openxmlformats.org/officeDocument/2006/relationships/image" Target="../media/image254.png"/><Relationship Id="rId137" Type="http://schemas.openxmlformats.org/officeDocument/2006/relationships/customXml" Target="../ink/ink265.xml"/><Relationship Id="rId158" Type="http://schemas.openxmlformats.org/officeDocument/2006/relationships/image" Target="../media/image275.png"/><Relationship Id="rId20" Type="http://schemas.openxmlformats.org/officeDocument/2006/relationships/image" Target="../media/image206.png"/><Relationship Id="rId41" Type="http://schemas.openxmlformats.org/officeDocument/2006/relationships/customXml" Target="../ink/ink217.xml"/><Relationship Id="rId62" Type="http://schemas.openxmlformats.org/officeDocument/2006/relationships/image" Target="../media/image227.png"/><Relationship Id="rId83" Type="http://schemas.openxmlformats.org/officeDocument/2006/relationships/customXml" Target="../ink/ink238.xml"/><Relationship Id="rId88" Type="http://schemas.openxmlformats.org/officeDocument/2006/relationships/image" Target="../media/image240.png"/><Relationship Id="rId111" Type="http://schemas.openxmlformats.org/officeDocument/2006/relationships/customXml" Target="../ink/ink252.xml"/><Relationship Id="rId132" Type="http://schemas.openxmlformats.org/officeDocument/2006/relationships/image" Target="../media/image262.png"/><Relationship Id="rId153" Type="http://schemas.openxmlformats.org/officeDocument/2006/relationships/customXml" Target="../ink/ink273.xml"/><Relationship Id="rId174" Type="http://schemas.openxmlformats.org/officeDocument/2006/relationships/image" Target="../media/image283.png"/><Relationship Id="rId179" Type="http://schemas.openxmlformats.org/officeDocument/2006/relationships/customXml" Target="../ink/ink286.xml"/><Relationship Id="rId195" Type="http://schemas.openxmlformats.org/officeDocument/2006/relationships/customXml" Target="../ink/ink294.xml"/><Relationship Id="rId209" Type="http://schemas.openxmlformats.org/officeDocument/2006/relationships/customXml" Target="../ink/ink301.xml"/><Relationship Id="rId190" Type="http://schemas.openxmlformats.org/officeDocument/2006/relationships/image" Target="../media/image291.png"/><Relationship Id="rId204" Type="http://schemas.openxmlformats.org/officeDocument/2006/relationships/image" Target="../media/image298.png"/><Relationship Id="rId15" Type="http://schemas.openxmlformats.org/officeDocument/2006/relationships/customXml" Target="../ink/ink204.xml"/><Relationship Id="rId36" Type="http://schemas.openxmlformats.org/officeDocument/2006/relationships/image" Target="../media/image214.png"/><Relationship Id="rId57" Type="http://schemas.openxmlformats.org/officeDocument/2006/relationships/customXml" Target="../ink/ink225.xml"/><Relationship Id="rId106" Type="http://schemas.openxmlformats.org/officeDocument/2006/relationships/image" Target="../media/image249.png"/><Relationship Id="rId127" Type="http://schemas.openxmlformats.org/officeDocument/2006/relationships/customXml" Target="../ink/ink260.xml"/><Relationship Id="rId10" Type="http://schemas.openxmlformats.org/officeDocument/2006/relationships/image" Target="../media/image201.png"/><Relationship Id="rId31" Type="http://schemas.openxmlformats.org/officeDocument/2006/relationships/customXml" Target="../ink/ink212.xml"/><Relationship Id="rId52" Type="http://schemas.openxmlformats.org/officeDocument/2006/relationships/image" Target="../media/image222.png"/><Relationship Id="rId73" Type="http://schemas.openxmlformats.org/officeDocument/2006/relationships/customXml" Target="../ink/ink233.xml"/><Relationship Id="rId78" Type="http://schemas.openxmlformats.org/officeDocument/2006/relationships/image" Target="../media/image235.png"/><Relationship Id="rId94" Type="http://schemas.openxmlformats.org/officeDocument/2006/relationships/image" Target="../media/image243.png"/><Relationship Id="rId99" Type="http://schemas.openxmlformats.org/officeDocument/2006/relationships/customXml" Target="../ink/ink246.xml"/><Relationship Id="rId101" Type="http://schemas.openxmlformats.org/officeDocument/2006/relationships/customXml" Target="../ink/ink247.xml"/><Relationship Id="rId122" Type="http://schemas.openxmlformats.org/officeDocument/2006/relationships/image" Target="../media/image257.png"/><Relationship Id="rId143" Type="http://schemas.openxmlformats.org/officeDocument/2006/relationships/customXml" Target="../ink/ink268.xml"/><Relationship Id="rId148" Type="http://schemas.openxmlformats.org/officeDocument/2006/relationships/image" Target="../media/image270.png"/><Relationship Id="rId164" Type="http://schemas.openxmlformats.org/officeDocument/2006/relationships/image" Target="../media/image278.png"/><Relationship Id="rId169" Type="http://schemas.openxmlformats.org/officeDocument/2006/relationships/customXml" Target="../ink/ink281.xml"/><Relationship Id="rId185" Type="http://schemas.openxmlformats.org/officeDocument/2006/relationships/customXml" Target="../ink/ink289.xml"/><Relationship Id="rId4" Type="http://schemas.openxmlformats.org/officeDocument/2006/relationships/image" Target="../media/image3.png"/><Relationship Id="rId9" Type="http://schemas.openxmlformats.org/officeDocument/2006/relationships/customXml" Target="../ink/ink201.xml"/><Relationship Id="rId180" Type="http://schemas.openxmlformats.org/officeDocument/2006/relationships/image" Target="../media/image286.png"/><Relationship Id="rId210" Type="http://schemas.openxmlformats.org/officeDocument/2006/relationships/image" Target="../media/image301.png"/><Relationship Id="rId26" Type="http://schemas.openxmlformats.org/officeDocument/2006/relationships/image" Target="../media/image209.png"/><Relationship Id="rId47" Type="http://schemas.openxmlformats.org/officeDocument/2006/relationships/customXml" Target="../ink/ink220.xml"/><Relationship Id="rId68" Type="http://schemas.openxmlformats.org/officeDocument/2006/relationships/image" Target="../media/image230.png"/><Relationship Id="rId89" Type="http://schemas.openxmlformats.org/officeDocument/2006/relationships/customXml" Target="../ink/ink241.xml"/><Relationship Id="rId112" Type="http://schemas.openxmlformats.org/officeDocument/2006/relationships/image" Target="../media/image252.png"/><Relationship Id="rId133" Type="http://schemas.openxmlformats.org/officeDocument/2006/relationships/customXml" Target="../ink/ink263.xml"/><Relationship Id="rId154" Type="http://schemas.openxmlformats.org/officeDocument/2006/relationships/image" Target="../media/image273.png"/><Relationship Id="rId175" Type="http://schemas.openxmlformats.org/officeDocument/2006/relationships/customXml" Target="../ink/ink284.xml"/><Relationship Id="rId196" Type="http://schemas.openxmlformats.org/officeDocument/2006/relationships/image" Target="../media/image294.png"/><Relationship Id="rId200" Type="http://schemas.openxmlformats.org/officeDocument/2006/relationships/image" Target="../media/image296.png"/><Relationship Id="rId16" Type="http://schemas.openxmlformats.org/officeDocument/2006/relationships/image" Target="../media/image20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0.xml"/><Relationship Id="rId21" Type="http://schemas.openxmlformats.org/officeDocument/2006/relationships/customXml" Target="../ink/ink312.xml"/><Relationship Id="rId42" Type="http://schemas.openxmlformats.org/officeDocument/2006/relationships/image" Target="../media/image321.png"/><Relationship Id="rId63" Type="http://schemas.openxmlformats.org/officeDocument/2006/relationships/customXml" Target="../ink/ink333.xml"/><Relationship Id="rId84" Type="http://schemas.openxmlformats.org/officeDocument/2006/relationships/image" Target="../media/image342.png"/><Relationship Id="rId138" Type="http://schemas.openxmlformats.org/officeDocument/2006/relationships/image" Target="../media/image369.png"/><Relationship Id="rId159" Type="http://schemas.openxmlformats.org/officeDocument/2006/relationships/customXml" Target="../ink/ink381.xml"/><Relationship Id="rId170" Type="http://schemas.openxmlformats.org/officeDocument/2006/relationships/image" Target="../media/image385.png"/><Relationship Id="rId191" Type="http://schemas.openxmlformats.org/officeDocument/2006/relationships/customXml" Target="../ink/ink397.xml"/><Relationship Id="rId205" Type="http://schemas.openxmlformats.org/officeDocument/2006/relationships/customXml" Target="../ink/ink404.xml"/><Relationship Id="rId226" Type="http://schemas.openxmlformats.org/officeDocument/2006/relationships/image" Target="../media/image413.png"/><Relationship Id="rId107" Type="http://schemas.openxmlformats.org/officeDocument/2006/relationships/customXml" Target="../ink/ink355.xml"/><Relationship Id="rId11" Type="http://schemas.openxmlformats.org/officeDocument/2006/relationships/customXml" Target="../ink/ink307.xml"/><Relationship Id="rId32" Type="http://schemas.openxmlformats.org/officeDocument/2006/relationships/image" Target="../media/image316.png"/><Relationship Id="rId53" Type="http://schemas.openxmlformats.org/officeDocument/2006/relationships/customXml" Target="../ink/ink328.xml"/><Relationship Id="rId74" Type="http://schemas.openxmlformats.org/officeDocument/2006/relationships/image" Target="../media/image337.png"/><Relationship Id="rId128" Type="http://schemas.openxmlformats.org/officeDocument/2006/relationships/image" Target="../media/image364.png"/><Relationship Id="rId149" Type="http://schemas.openxmlformats.org/officeDocument/2006/relationships/customXml" Target="../ink/ink376.xml"/><Relationship Id="rId5" Type="http://schemas.openxmlformats.org/officeDocument/2006/relationships/customXml" Target="../ink/ink304.xml"/><Relationship Id="rId95" Type="http://schemas.openxmlformats.org/officeDocument/2006/relationships/customXml" Target="../ink/ink349.xml"/><Relationship Id="rId160" Type="http://schemas.openxmlformats.org/officeDocument/2006/relationships/image" Target="../media/image380.png"/><Relationship Id="rId181" Type="http://schemas.openxmlformats.org/officeDocument/2006/relationships/customXml" Target="../ink/ink392.xml"/><Relationship Id="rId216" Type="http://schemas.openxmlformats.org/officeDocument/2006/relationships/image" Target="../media/image408.png"/><Relationship Id="rId237" Type="http://schemas.openxmlformats.org/officeDocument/2006/relationships/customXml" Target="../ink/ink420.xml"/><Relationship Id="rId22" Type="http://schemas.openxmlformats.org/officeDocument/2006/relationships/image" Target="../media/image311.png"/><Relationship Id="rId43" Type="http://schemas.openxmlformats.org/officeDocument/2006/relationships/customXml" Target="../ink/ink323.xml"/><Relationship Id="rId64" Type="http://schemas.openxmlformats.org/officeDocument/2006/relationships/image" Target="../media/image332.png"/><Relationship Id="rId118" Type="http://schemas.openxmlformats.org/officeDocument/2006/relationships/image" Target="../media/image359.png"/><Relationship Id="rId139" Type="http://schemas.openxmlformats.org/officeDocument/2006/relationships/customXml" Target="../ink/ink371.xml"/><Relationship Id="rId80" Type="http://schemas.openxmlformats.org/officeDocument/2006/relationships/image" Target="../media/image340.png"/><Relationship Id="rId85" Type="http://schemas.openxmlformats.org/officeDocument/2006/relationships/customXml" Target="../ink/ink344.xml"/><Relationship Id="rId150" Type="http://schemas.openxmlformats.org/officeDocument/2006/relationships/image" Target="../media/image375.png"/><Relationship Id="rId155" Type="http://schemas.openxmlformats.org/officeDocument/2006/relationships/customXml" Target="../ink/ink379.xml"/><Relationship Id="rId171" Type="http://schemas.openxmlformats.org/officeDocument/2006/relationships/customXml" Target="../ink/ink387.xml"/><Relationship Id="rId176" Type="http://schemas.openxmlformats.org/officeDocument/2006/relationships/image" Target="../media/image388.png"/><Relationship Id="rId192" Type="http://schemas.openxmlformats.org/officeDocument/2006/relationships/image" Target="../media/image396.png"/><Relationship Id="rId197" Type="http://schemas.openxmlformats.org/officeDocument/2006/relationships/customXml" Target="../ink/ink400.xml"/><Relationship Id="rId206" Type="http://schemas.openxmlformats.org/officeDocument/2006/relationships/image" Target="../media/image403.png"/><Relationship Id="rId227" Type="http://schemas.openxmlformats.org/officeDocument/2006/relationships/customXml" Target="../ink/ink415.xml"/><Relationship Id="rId201" Type="http://schemas.openxmlformats.org/officeDocument/2006/relationships/customXml" Target="../ink/ink402.xml"/><Relationship Id="rId222" Type="http://schemas.openxmlformats.org/officeDocument/2006/relationships/image" Target="../media/image411.png"/><Relationship Id="rId12" Type="http://schemas.openxmlformats.org/officeDocument/2006/relationships/image" Target="../media/image306.png"/><Relationship Id="rId17" Type="http://schemas.openxmlformats.org/officeDocument/2006/relationships/customXml" Target="../ink/ink310.xml"/><Relationship Id="rId33" Type="http://schemas.openxmlformats.org/officeDocument/2006/relationships/customXml" Target="../ink/ink318.xml"/><Relationship Id="rId38" Type="http://schemas.openxmlformats.org/officeDocument/2006/relationships/image" Target="../media/image319.png"/><Relationship Id="rId59" Type="http://schemas.openxmlformats.org/officeDocument/2006/relationships/customXml" Target="../ink/ink331.xml"/><Relationship Id="rId103" Type="http://schemas.openxmlformats.org/officeDocument/2006/relationships/customXml" Target="../ink/ink353.xml"/><Relationship Id="rId108" Type="http://schemas.openxmlformats.org/officeDocument/2006/relationships/image" Target="../media/image354.png"/><Relationship Id="rId124" Type="http://schemas.openxmlformats.org/officeDocument/2006/relationships/image" Target="../media/image362.png"/><Relationship Id="rId129" Type="http://schemas.openxmlformats.org/officeDocument/2006/relationships/customXml" Target="../ink/ink366.xml"/><Relationship Id="rId54" Type="http://schemas.openxmlformats.org/officeDocument/2006/relationships/image" Target="../media/image327.png"/><Relationship Id="rId70" Type="http://schemas.openxmlformats.org/officeDocument/2006/relationships/image" Target="../media/image335.png"/><Relationship Id="rId75" Type="http://schemas.openxmlformats.org/officeDocument/2006/relationships/customXml" Target="../ink/ink339.xml"/><Relationship Id="rId91" Type="http://schemas.openxmlformats.org/officeDocument/2006/relationships/customXml" Target="../ink/ink347.xml"/><Relationship Id="rId96" Type="http://schemas.openxmlformats.org/officeDocument/2006/relationships/image" Target="../media/image348.png"/><Relationship Id="rId140" Type="http://schemas.openxmlformats.org/officeDocument/2006/relationships/image" Target="../media/image370.png"/><Relationship Id="rId145" Type="http://schemas.openxmlformats.org/officeDocument/2006/relationships/customXml" Target="../ink/ink374.xml"/><Relationship Id="rId161" Type="http://schemas.openxmlformats.org/officeDocument/2006/relationships/customXml" Target="../ink/ink382.xml"/><Relationship Id="rId166" Type="http://schemas.openxmlformats.org/officeDocument/2006/relationships/image" Target="../media/image383.png"/><Relationship Id="rId182" Type="http://schemas.openxmlformats.org/officeDocument/2006/relationships/image" Target="../media/image391.png"/><Relationship Id="rId187" Type="http://schemas.openxmlformats.org/officeDocument/2006/relationships/customXml" Target="../ink/ink395.xml"/><Relationship Id="rId217" Type="http://schemas.openxmlformats.org/officeDocument/2006/relationships/customXml" Target="../ink/ink4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3.png"/><Relationship Id="rId212" Type="http://schemas.openxmlformats.org/officeDocument/2006/relationships/image" Target="../media/image406.png"/><Relationship Id="rId233" Type="http://schemas.openxmlformats.org/officeDocument/2006/relationships/customXml" Target="../ink/ink418.xml"/><Relationship Id="rId238" Type="http://schemas.openxmlformats.org/officeDocument/2006/relationships/image" Target="../media/image419.png"/><Relationship Id="rId23" Type="http://schemas.openxmlformats.org/officeDocument/2006/relationships/customXml" Target="../ink/ink313.xml"/><Relationship Id="rId28" Type="http://schemas.openxmlformats.org/officeDocument/2006/relationships/image" Target="../media/image314.png"/><Relationship Id="rId49" Type="http://schemas.openxmlformats.org/officeDocument/2006/relationships/customXml" Target="../ink/ink326.xml"/><Relationship Id="rId114" Type="http://schemas.openxmlformats.org/officeDocument/2006/relationships/image" Target="../media/image357.png"/><Relationship Id="rId119" Type="http://schemas.openxmlformats.org/officeDocument/2006/relationships/customXml" Target="../ink/ink361.xml"/><Relationship Id="rId44" Type="http://schemas.openxmlformats.org/officeDocument/2006/relationships/image" Target="../media/image322.png"/><Relationship Id="rId60" Type="http://schemas.openxmlformats.org/officeDocument/2006/relationships/image" Target="../media/image330.png"/><Relationship Id="rId65" Type="http://schemas.openxmlformats.org/officeDocument/2006/relationships/customXml" Target="../ink/ink334.xml"/><Relationship Id="rId81" Type="http://schemas.openxmlformats.org/officeDocument/2006/relationships/customXml" Target="../ink/ink342.xml"/><Relationship Id="rId86" Type="http://schemas.openxmlformats.org/officeDocument/2006/relationships/image" Target="../media/image343.png"/><Relationship Id="rId130" Type="http://schemas.openxmlformats.org/officeDocument/2006/relationships/image" Target="../media/image365.png"/><Relationship Id="rId135" Type="http://schemas.openxmlformats.org/officeDocument/2006/relationships/customXml" Target="../ink/ink369.xml"/><Relationship Id="rId151" Type="http://schemas.openxmlformats.org/officeDocument/2006/relationships/customXml" Target="../ink/ink377.xml"/><Relationship Id="rId156" Type="http://schemas.openxmlformats.org/officeDocument/2006/relationships/image" Target="../media/image378.png"/><Relationship Id="rId177" Type="http://schemas.openxmlformats.org/officeDocument/2006/relationships/customXml" Target="../ink/ink390.xml"/><Relationship Id="rId198" Type="http://schemas.openxmlformats.org/officeDocument/2006/relationships/image" Target="../media/image399.png"/><Relationship Id="rId172" Type="http://schemas.openxmlformats.org/officeDocument/2006/relationships/image" Target="../media/image386.png"/><Relationship Id="rId193" Type="http://schemas.openxmlformats.org/officeDocument/2006/relationships/customXml" Target="../ink/ink398.xml"/><Relationship Id="rId202" Type="http://schemas.openxmlformats.org/officeDocument/2006/relationships/image" Target="../media/image401.png"/><Relationship Id="rId207" Type="http://schemas.openxmlformats.org/officeDocument/2006/relationships/customXml" Target="../ink/ink405.xml"/><Relationship Id="rId223" Type="http://schemas.openxmlformats.org/officeDocument/2006/relationships/customXml" Target="../ink/ink413.xml"/><Relationship Id="rId228" Type="http://schemas.openxmlformats.org/officeDocument/2006/relationships/image" Target="../media/image414.png"/><Relationship Id="rId13" Type="http://schemas.openxmlformats.org/officeDocument/2006/relationships/customXml" Target="../ink/ink308.xml"/><Relationship Id="rId18" Type="http://schemas.openxmlformats.org/officeDocument/2006/relationships/image" Target="../media/image309.png"/><Relationship Id="rId39" Type="http://schemas.openxmlformats.org/officeDocument/2006/relationships/customXml" Target="../ink/ink321.xml"/><Relationship Id="rId109" Type="http://schemas.openxmlformats.org/officeDocument/2006/relationships/customXml" Target="../ink/ink356.xml"/><Relationship Id="rId34" Type="http://schemas.openxmlformats.org/officeDocument/2006/relationships/image" Target="../media/image317.png"/><Relationship Id="rId50" Type="http://schemas.openxmlformats.org/officeDocument/2006/relationships/image" Target="../media/image325.png"/><Relationship Id="rId55" Type="http://schemas.openxmlformats.org/officeDocument/2006/relationships/customXml" Target="../ink/ink329.xml"/><Relationship Id="rId76" Type="http://schemas.openxmlformats.org/officeDocument/2006/relationships/image" Target="../media/image338.png"/><Relationship Id="rId97" Type="http://schemas.openxmlformats.org/officeDocument/2006/relationships/customXml" Target="../ink/ink350.xml"/><Relationship Id="rId104" Type="http://schemas.openxmlformats.org/officeDocument/2006/relationships/image" Target="../media/image352.png"/><Relationship Id="rId120" Type="http://schemas.openxmlformats.org/officeDocument/2006/relationships/image" Target="../media/image360.png"/><Relationship Id="rId125" Type="http://schemas.openxmlformats.org/officeDocument/2006/relationships/customXml" Target="../ink/ink364.xml"/><Relationship Id="rId141" Type="http://schemas.openxmlformats.org/officeDocument/2006/relationships/customXml" Target="../ink/ink372.xml"/><Relationship Id="rId146" Type="http://schemas.openxmlformats.org/officeDocument/2006/relationships/image" Target="../media/image373.png"/><Relationship Id="rId167" Type="http://schemas.openxmlformats.org/officeDocument/2006/relationships/customXml" Target="../ink/ink385.xml"/><Relationship Id="rId188" Type="http://schemas.openxmlformats.org/officeDocument/2006/relationships/image" Target="../media/image394.png"/><Relationship Id="rId7" Type="http://schemas.openxmlformats.org/officeDocument/2006/relationships/customXml" Target="../ink/ink305.xml"/><Relationship Id="rId71" Type="http://schemas.openxmlformats.org/officeDocument/2006/relationships/customXml" Target="../ink/ink337.xml"/><Relationship Id="rId92" Type="http://schemas.openxmlformats.org/officeDocument/2006/relationships/image" Target="../media/image346.png"/><Relationship Id="rId162" Type="http://schemas.openxmlformats.org/officeDocument/2006/relationships/image" Target="../media/image381.png"/><Relationship Id="rId183" Type="http://schemas.openxmlformats.org/officeDocument/2006/relationships/customXml" Target="../ink/ink393.xml"/><Relationship Id="rId213" Type="http://schemas.openxmlformats.org/officeDocument/2006/relationships/customXml" Target="../ink/ink408.xml"/><Relationship Id="rId218" Type="http://schemas.openxmlformats.org/officeDocument/2006/relationships/image" Target="../media/image409.png"/><Relationship Id="rId234" Type="http://schemas.openxmlformats.org/officeDocument/2006/relationships/image" Target="../media/image417.png"/><Relationship Id="rId2" Type="http://schemas.openxmlformats.org/officeDocument/2006/relationships/image" Target="../media/image1.png"/><Relationship Id="rId29" Type="http://schemas.openxmlformats.org/officeDocument/2006/relationships/customXml" Target="../ink/ink316.xml"/><Relationship Id="rId24" Type="http://schemas.openxmlformats.org/officeDocument/2006/relationships/image" Target="../media/image312.png"/><Relationship Id="rId40" Type="http://schemas.openxmlformats.org/officeDocument/2006/relationships/image" Target="../media/image320.png"/><Relationship Id="rId45" Type="http://schemas.openxmlformats.org/officeDocument/2006/relationships/customXml" Target="../ink/ink324.xml"/><Relationship Id="rId66" Type="http://schemas.openxmlformats.org/officeDocument/2006/relationships/image" Target="../media/image333.png"/><Relationship Id="rId87" Type="http://schemas.openxmlformats.org/officeDocument/2006/relationships/customXml" Target="../ink/ink345.xml"/><Relationship Id="rId110" Type="http://schemas.openxmlformats.org/officeDocument/2006/relationships/image" Target="../media/image355.png"/><Relationship Id="rId115" Type="http://schemas.openxmlformats.org/officeDocument/2006/relationships/customXml" Target="../ink/ink359.xml"/><Relationship Id="rId131" Type="http://schemas.openxmlformats.org/officeDocument/2006/relationships/customXml" Target="../ink/ink367.xml"/><Relationship Id="rId136" Type="http://schemas.openxmlformats.org/officeDocument/2006/relationships/image" Target="../media/image368.png"/><Relationship Id="rId157" Type="http://schemas.openxmlformats.org/officeDocument/2006/relationships/customXml" Target="../ink/ink380.xml"/><Relationship Id="rId178" Type="http://schemas.openxmlformats.org/officeDocument/2006/relationships/image" Target="../media/image389.png"/><Relationship Id="rId61" Type="http://schemas.openxmlformats.org/officeDocument/2006/relationships/customXml" Target="../ink/ink332.xml"/><Relationship Id="rId82" Type="http://schemas.openxmlformats.org/officeDocument/2006/relationships/image" Target="../media/image341.png"/><Relationship Id="rId152" Type="http://schemas.openxmlformats.org/officeDocument/2006/relationships/image" Target="../media/image376.png"/><Relationship Id="rId173" Type="http://schemas.openxmlformats.org/officeDocument/2006/relationships/customXml" Target="../ink/ink388.xml"/><Relationship Id="rId194" Type="http://schemas.openxmlformats.org/officeDocument/2006/relationships/image" Target="../media/image397.png"/><Relationship Id="rId199" Type="http://schemas.openxmlformats.org/officeDocument/2006/relationships/customXml" Target="../ink/ink401.xml"/><Relationship Id="rId203" Type="http://schemas.openxmlformats.org/officeDocument/2006/relationships/customXml" Target="../ink/ink403.xml"/><Relationship Id="rId208" Type="http://schemas.openxmlformats.org/officeDocument/2006/relationships/image" Target="../media/image404.png"/><Relationship Id="rId229" Type="http://schemas.openxmlformats.org/officeDocument/2006/relationships/customXml" Target="../ink/ink416.xml"/><Relationship Id="rId19" Type="http://schemas.openxmlformats.org/officeDocument/2006/relationships/customXml" Target="../ink/ink311.xml"/><Relationship Id="rId224" Type="http://schemas.openxmlformats.org/officeDocument/2006/relationships/image" Target="../media/image412.png"/><Relationship Id="rId14" Type="http://schemas.openxmlformats.org/officeDocument/2006/relationships/image" Target="../media/image307.png"/><Relationship Id="rId30" Type="http://schemas.openxmlformats.org/officeDocument/2006/relationships/image" Target="../media/image315.png"/><Relationship Id="rId35" Type="http://schemas.openxmlformats.org/officeDocument/2006/relationships/customXml" Target="../ink/ink319.xml"/><Relationship Id="rId56" Type="http://schemas.openxmlformats.org/officeDocument/2006/relationships/image" Target="../media/image328.png"/><Relationship Id="rId77" Type="http://schemas.openxmlformats.org/officeDocument/2006/relationships/customXml" Target="../ink/ink340.xml"/><Relationship Id="rId100" Type="http://schemas.openxmlformats.org/officeDocument/2006/relationships/image" Target="../media/image350.png"/><Relationship Id="rId105" Type="http://schemas.openxmlformats.org/officeDocument/2006/relationships/customXml" Target="../ink/ink354.xml"/><Relationship Id="rId126" Type="http://schemas.openxmlformats.org/officeDocument/2006/relationships/image" Target="../media/image363.png"/><Relationship Id="rId147" Type="http://schemas.openxmlformats.org/officeDocument/2006/relationships/customXml" Target="../ink/ink375.xml"/><Relationship Id="rId168" Type="http://schemas.openxmlformats.org/officeDocument/2006/relationships/image" Target="../media/image384.png"/><Relationship Id="rId8" Type="http://schemas.openxmlformats.org/officeDocument/2006/relationships/image" Target="../media/image304.png"/><Relationship Id="rId51" Type="http://schemas.openxmlformats.org/officeDocument/2006/relationships/customXml" Target="../ink/ink327.xml"/><Relationship Id="rId72" Type="http://schemas.openxmlformats.org/officeDocument/2006/relationships/image" Target="../media/image336.png"/><Relationship Id="rId93" Type="http://schemas.openxmlformats.org/officeDocument/2006/relationships/customXml" Target="../ink/ink348.xml"/><Relationship Id="rId98" Type="http://schemas.openxmlformats.org/officeDocument/2006/relationships/image" Target="../media/image349.png"/><Relationship Id="rId121" Type="http://schemas.openxmlformats.org/officeDocument/2006/relationships/customXml" Target="../ink/ink362.xml"/><Relationship Id="rId142" Type="http://schemas.openxmlformats.org/officeDocument/2006/relationships/image" Target="../media/image371.png"/><Relationship Id="rId163" Type="http://schemas.openxmlformats.org/officeDocument/2006/relationships/customXml" Target="../ink/ink383.xml"/><Relationship Id="rId184" Type="http://schemas.openxmlformats.org/officeDocument/2006/relationships/image" Target="../media/image392.png"/><Relationship Id="rId189" Type="http://schemas.openxmlformats.org/officeDocument/2006/relationships/customXml" Target="../ink/ink396.xml"/><Relationship Id="rId219" Type="http://schemas.openxmlformats.org/officeDocument/2006/relationships/customXml" Target="../ink/ink411.xml"/><Relationship Id="rId3" Type="http://schemas.openxmlformats.org/officeDocument/2006/relationships/customXml" Target="../ink/ink303.xml"/><Relationship Id="rId214" Type="http://schemas.openxmlformats.org/officeDocument/2006/relationships/image" Target="../media/image407.png"/><Relationship Id="rId230" Type="http://schemas.openxmlformats.org/officeDocument/2006/relationships/image" Target="../media/image415.png"/><Relationship Id="rId235" Type="http://schemas.openxmlformats.org/officeDocument/2006/relationships/customXml" Target="../ink/ink419.xml"/><Relationship Id="rId25" Type="http://schemas.openxmlformats.org/officeDocument/2006/relationships/customXml" Target="../ink/ink314.xml"/><Relationship Id="rId46" Type="http://schemas.openxmlformats.org/officeDocument/2006/relationships/image" Target="../media/image323.png"/><Relationship Id="rId67" Type="http://schemas.openxmlformats.org/officeDocument/2006/relationships/customXml" Target="../ink/ink335.xml"/><Relationship Id="rId116" Type="http://schemas.openxmlformats.org/officeDocument/2006/relationships/image" Target="../media/image358.png"/><Relationship Id="rId137" Type="http://schemas.openxmlformats.org/officeDocument/2006/relationships/customXml" Target="../ink/ink370.xml"/><Relationship Id="rId158" Type="http://schemas.openxmlformats.org/officeDocument/2006/relationships/image" Target="../media/image379.png"/><Relationship Id="rId20" Type="http://schemas.openxmlformats.org/officeDocument/2006/relationships/image" Target="../media/image310.png"/><Relationship Id="rId41" Type="http://schemas.openxmlformats.org/officeDocument/2006/relationships/customXml" Target="../ink/ink322.xml"/><Relationship Id="rId62" Type="http://schemas.openxmlformats.org/officeDocument/2006/relationships/image" Target="../media/image331.png"/><Relationship Id="rId83" Type="http://schemas.openxmlformats.org/officeDocument/2006/relationships/customXml" Target="../ink/ink343.xml"/><Relationship Id="rId88" Type="http://schemas.openxmlformats.org/officeDocument/2006/relationships/image" Target="../media/image344.png"/><Relationship Id="rId111" Type="http://schemas.openxmlformats.org/officeDocument/2006/relationships/customXml" Target="../ink/ink357.xml"/><Relationship Id="rId132" Type="http://schemas.openxmlformats.org/officeDocument/2006/relationships/image" Target="../media/image366.png"/><Relationship Id="rId153" Type="http://schemas.openxmlformats.org/officeDocument/2006/relationships/customXml" Target="../ink/ink378.xml"/><Relationship Id="rId174" Type="http://schemas.openxmlformats.org/officeDocument/2006/relationships/image" Target="../media/image387.png"/><Relationship Id="rId179" Type="http://schemas.openxmlformats.org/officeDocument/2006/relationships/customXml" Target="../ink/ink391.xml"/><Relationship Id="rId195" Type="http://schemas.openxmlformats.org/officeDocument/2006/relationships/customXml" Target="../ink/ink399.xml"/><Relationship Id="rId209" Type="http://schemas.openxmlformats.org/officeDocument/2006/relationships/customXml" Target="../ink/ink406.xml"/><Relationship Id="rId190" Type="http://schemas.openxmlformats.org/officeDocument/2006/relationships/image" Target="../media/image395.png"/><Relationship Id="rId204" Type="http://schemas.openxmlformats.org/officeDocument/2006/relationships/image" Target="../media/image402.png"/><Relationship Id="rId220" Type="http://schemas.openxmlformats.org/officeDocument/2006/relationships/image" Target="../media/image410.png"/><Relationship Id="rId225" Type="http://schemas.openxmlformats.org/officeDocument/2006/relationships/customXml" Target="../ink/ink414.xml"/><Relationship Id="rId15" Type="http://schemas.openxmlformats.org/officeDocument/2006/relationships/customXml" Target="../ink/ink309.xml"/><Relationship Id="rId36" Type="http://schemas.openxmlformats.org/officeDocument/2006/relationships/image" Target="../media/image318.png"/><Relationship Id="rId57" Type="http://schemas.openxmlformats.org/officeDocument/2006/relationships/customXml" Target="../ink/ink330.xml"/><Relationship Id="rId106" Type="http://schemas.openxmlformats.org/officeDocument/2006/relationships/image" Target="../media/image353.png"/><Relationship Id="rId127" Type="http://schemas.openxmlformats.org/officeDocument/2006/relationships/customXml" Target="../ink/ink365.xml"/><Relationship Id="rId10" Type="http://schemas.openxmlformats.org/officeDocument/2006/relationships/image" Target="../media/image305.png"/><Relationship Id="rId31" Type="http://schemas.openxmlformats.org/officeDocument/2006/relationships/customXml" Target="../ink/ink317.xml"/><Relationship Id="rId52" Type="http://schemas.openxmlformats.org/officeDocument/2006/relationships/image" Target="../media/image326.png"/><Relationship Id="rId73" Type="http://schemas.openxmlformats.org/officeDocument/2006/relationships/customXml" Target="../ink/ink338.xml"/><Relationship Id="rId78" Type="http://schemas.openxmlformats.org/officeDocument/2006/relationships/image" Target="../media/image339.png"/><Relationship Id="rId94" Type="http://schemas.openxmlformats.org/officeDocument/2006/relationships/image" Target="../media/image347.png"/><Relationship Id="rId99" Type="http://schemas.openxmlformats.org/officeDocument/2006/relationships/customXml" Target="../ink/ink351.xml"/><Relationship Id="rId101" Type="http://schemas.openxmlformats.org/officeDocument/2006/relationships/customXml" Target="../ink/ink352.xml"/><Relationship Id="rId122" Type="http://schemas.openxmlformats.org/officeDocument/2006/relationships/image" Target="../media/image361.png"/><Relationship Id="rId143" Type="http://schemas.openxmlformats.org/officeDocument/2006/relationships/customXml" Target="../ink/ink373.xml"/><Relationship Id="rId148" Type="http://schemas.openxmlformats.org/officeDocument/2006/relationships/image" Target="../media/image374.png"/><Relationship Id="rId164" Type="http://schemas.openxmlformats.org/officeDocument/2006/relationships/image" Target="../media/image382.png"/><Relationship Id="rId169" Type="http://schemas.openxmlformats.org/officeDocument/2006/relationships/customXml" Target="../ink/ink386.xml"/><Relationship Id="rId185" Type="http://schemas.openxmlformats.org/officeDocument/2006/relationships/customXml" Target="../ink/ink394.xml"/><Relationship Id="rId4" Type="http://schemas.openxmlformats.org/officeDocument/2006/relationships/image" Target="../media/image3.png"/><Relationship Id="rId9" Type="http://schemas.openxmlformats.org/officeDocument/2006/relationships/customXml" Target="../ink/ink306.xml"/><Relationship Id="rId180" Type="http://schemas.openxmlformats.org/officeDocument/2006/relationships/image" Target="../media/image390.png"/><Relationship Id="rId210" Type="http://schemas.openxmlformats.org/officeDocument/2006/relationships/image" Target="../media/image405.png"/><Relationship Id="rId215" Type="http://schemas.openxmlformats.org/officeDocument/2006/relationships/customXml" Target="../ink/ink409.xml"/><Relationship Id="rId236" Type="http://schemas.openxmlformats.org/officeDocument/2006/relationships/image" Target="../media/image418.png"/><Relationship Id="rId26" Type="http://schemas.openxmlformats.org/officeDocument/2006/relationships/image" Target="../media/image313.png"/><Relationship Id="rId231" Type="http://schemas.openxmlformats.org/officeDocument/2006/relationships/customXml" Target="../ink/ink417.xml"/><Relationship Id="rId47" Type="http://schemas.openxmlformats.org/officeDocument/2006/relationships/customXml" Target="../ink/ink325.xml"/><Relationship Id="rId68" Type="http://schemas.openxmlformats.org/officeDocument/2006/relationships/image" Target="../media/image334.png"/><Relationship Id="rId89" Type="http://schemas.openxmlformats.org/officeDocument/2006/relationships/customXml" Target="../ink/ink346.xml"/><Relationship Id="rId112" Type="http://schemas.openxmlformats.org/officeDocument/2006/relationships/image" Target="../media/image356.png"/><Relationship Id="rId133" Type="http://schemas.openxmlformats.org/officeDocument/2006/relationships/customXml" Target="../ink/ink368.xml"/><Relationship Id="rId154" Type="http://schemas.openxmlformats.org/officeDocument/2006/relationships/image" Target="../media/image377.png"/><Relationship Id="rId175" Type="http://schemas.openxmlformats.org/officeDocument/2006/relationships/customXml" Target="../ink/ink389.xml"/><Relationship Id="rId196" Type="http://schemas.openxmlformats.org/officeDocument/2006/relationships/image" Target="../media/image398.png"/><Relationship Id="rId200" Type="http://schemas.openxmlformats.org/officeDocument/2006/relationships/image" Target="../media/image400.png"/><Relationship Id="rId16" Type="http://schemas.openxmlformats.org/officeDocument/2006/relationships/image" Target="../media/image308.png"/><Relationship Id="rId221" Type="http://schemas.openxmlformats.org/officeDocument/2006/relationships/customXml" Target="../ink/ink412.xml"/><Relationship Id="rId37" Type="http://schemas.openxmlformats.org/officeDocument/2006/relationships/customXml" Target="../ink/ink320.xml"/><Relationship Id="rId58" Type="http://schemas.openxmlformats.org/officeDocument/2006/relationships/image" Target="../media/image329.png"/><Relationship Id="rId79" Type="http://schemas.openxmlformats.org/officeDocument/2006/relationships/customXml" Target="../ink/ink341.xml"/><Relationship Id="rId102" Type="http://schemas.openxmlformats.org/officeDocument/2006/relationships/image" Target="../media/image351.png"/><Relationship Id="rId123" Type="http://schemas.openxmlformats.org/officeDocument/2006/relationships/customXml" Target="../ink/ink363.xml"/><Relationship Id="rId144" Type="http://schemas.openxmlformats.org/officeDocument/2006/relationships/image" Target="../media/image372.png"/><Relationship Id="rId90" Type="http://schemas.openxmlformats.org/officeDocument/2006/relationships/image" Target="../media/image345.png"/><Relationship Id="rId165" Type="http://schemas.openxmlformats.org/officeDocument/2006/relationships/customXml" Target="../ink/ink384.xml"/><Relationship Id="rId186" Type="http://schemas.openxmlformats.org/officeDocument/2006/relationships/image" Target="../media/image393.png"/><Relationship Id="rId211" Type="http://schemas.openxmlformats.org/officeDocument/2006/relationships/customXml" Target="../ink/ink407.xml"/><Relationship Id="rId232" Type="http://schemas.openxmlformats.org/officeDocument/2006/relationships/image" Target="../media/image416.png"/><Relationship Id="rId27" Type="http://schemas.openxmlformats.org/officeDocument/2006/relationships/customXml" Target="../ink/ink315.xml"/><Relationship Id="rId48" Type="http://schemas.openxmlformats.org/officeDocument/2006/relationships/image" Target="../media/image324.png"/><Relationship Id="rId69" Type="http://schemas.openxmlformats.org/officeDocument/2006/relationships/customXml" Target="../ink/ink336.xml"/><Relationship Id="rId113" Type="http://schemas.openxmlformats.org/officeDocument/2006/relationships/customXml" Target="../ink/ink358.xml"/><Relationship Id="rId134" Type="http://schemas.openxmlformats.org/officeDocument/2006/relationships/image" Target="../media/image3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A51960-D211-7C20-6C08-9D536FFF0ACF}"/>
              </a:ext>
            </a:extLst>
          </p:cNvPr>
          <p:cNvGrpSpPr/>
          <p:nvPr/>
        </p:nvGrpSpPr>
        <p:grpSpPr>
          <a:xfrm>
            <a:off x="10204097" y="543737"/>
            <a:ext cx="1789200" cy="419040"/>
            <a:chOff x="10204097" y="543737"/>
            <a:chExt cx="1789200" cy="4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776EB5-F57D-864A-D2C8-8D6FEC18BB88}"/>
                    </a:ext>
                  </a:extLst>
                </p14:cNvPr>
                <p14:cNvContentPartPr/>
                <p14:nvPr/>
              </p14:nvContentPartPr>
              <p14:xfrm>
                <a:off x="11050817" y="696017"/>
                <a:ext cx="864720" cy="178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776EB5-F57D-864A-D2C8-8D6FEC18BB8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42177" y="687377"/>
                  <a:ext cx="882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AF942C-C026-4C8E-EF21-B034745DB50C}"/>
                    </a:ext>
                  </a:extLst>
                </p14:cNvPr>
                <p14:cNvContentPartPr/>
                <p14:nvPr/>
              </p14:nvContentPartPr>
              <p14:xfrm>
                <a:off x="11669657" y="543737"/>
                <a:ext cx="323640" cy="85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AF942C-C026-4C8E-EF21-B034745DB5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660657" y="535097"/>
                  <a:ext cx="341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DCEDB4-6408-FB51-05F6-127C1BADE39E}"/>
                    </a:ext>
                  </a:extLst>
                </p14:cNvPr>
                <p14:cNvContentPartPr/>
                <p14:nvPr/>
              </p14:nvContentPartPr>
              <p14:xfrm>
                <a:off x="10313537" y="818417"/>
                <a:ext cx="491400" cy="43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DCEDB4-6408-FB51-05F6-127C1BADE3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04897" y="809777"/>
                  <a:ext cx="509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FCF519-AE25-3F83-EEED-7A312ECE4B77}"/>
                    </a:ext>
                  </a:extLst>
                </p14:cNvPr>
                <p14:cNvContentPartPr/>
                <p14:nvPr/>
              </p14:nvContentPartPr>
              <p14:xfrm>
                <a:off x="10204097" y="692777"/>
                <a:ext cx="283320" cy="270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FCF519-AE25-3F83-EEED-7A312ECE4B7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95457" y="683777"/>
                  <a:ext cx="300960" cy="28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C9B60DC-748F-68E3-E0FA-9BE150199461}"/>
                  </a:ext>
                </a:extLst>
              </p14:cNvPr>
              <p14:cNvContentPartPr/>
              <p14:nvPr/>
            </p14:nvContentPartPr>
            <p14:xfrm>
              <a:off x="1018697" y="975017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C9B60DC-748F-68E3-E0FA-9BE15019946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9697" y="96601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4E30F36-DA78-2FE7-E290-9AA15C85A4D4}"/>
              </a:ext>
            </a:extLst>
          </p:cNvPr>
          <p:cNvGrpSpPr/>
          <p:nvPr/>
        </p:nvGrpSpPr>
        <p:grpSpPr>
          <a:xfrm>
            <a:off x="389417" y="274817"/>
            <a:ext cx="10792800" cy="3923280"/>
            <a:chOff x="389417" y="274817"/>
            <a:chExt cx="10792800" cy="39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C1C7A5-EF17-7718-EA86-07085FA579B9}"/>
                    </a:ext>
                  </a:extLst>
                </p14:cNvPr>
                <p14:cNvContentPartPr/>
                <p14:nvPr/>
              </p14:nvContentPartPr>
              <p14:xfrm>
                <a:off x="9512177" y="795737"/>
                <a:ext cx="386280" cy="244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C1C7A5-EF17-7718-EA86-07085FA579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03537" y="786737"/>
                  <a:ext cx="403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8A85ACF-4E4B-9816-748D-5521B03B3190}"/>
                    </a:ext>
                  </a:extLst>
                </p14:cNvPr>
                <p14:cNvContentPartPr/>
                <p14:nvPr/>
              </p14:nvContentPartPr>
              <p14:xfrm>
                <a:off x="9729617" y="669737"/>
                <a:ext cx="143640" cy="63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8A85ACF-4E4B-9816-748D-5521B03B31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20617" y="661097"/>
                  <a:ext cx="161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6948448-D9B2-E397-F7FC-8161AF17F6D0}"/>
                    </a:ext>
                  </a:extLst>
                </p14:cNvPr>
                <p14:cNvContentPartPr/>
                <p14:nvPr/>
              </p14:nvContentPartPr>
              <p14:xfrm>
                <a:off x="9405257" y="765497"/>
                <a:ext cx="100440" cy="120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948448-D9B2-E397-F7FC-8161AF17F6D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96617" y="756497"/>
                  <a:ext cx="118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E3AA91-7CE8-BED3-5904-17D7DBC7AE7C}"/>
                    </a:ext>
                  </a:extLst>
                </p14:cNvPr>
                <p14:cNvContentPartPr/>
                <p14:nvPr/>
              </p14:nvContentPartPr>
              <p14:xfrm>
                <a:off x="7866977" y="691337"/>
                <a:ext cx="203760" cy="187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E3AA91-7CE8-BED3-5904-17D7DBC7AE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57977" y="682697"/>
                  <a:ext cx="221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981D96-13C9-5B1A-46D3-F4EE20345229}"/>
                    </a:ext>
                  </a:extLst>
                </p14:cNvPr>
                <p14:cNvContentPartPr/>
                <p14:nvPr/>
              </p14:nvContentPartPr>
              <p14:xfrm>
                <a:off x="8189897" y="601697"/>
                <a:ext cx="217440" cy="267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981D96-13C9-5B1A-46D3-F4EE203452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81257" y="592697"/>
                  <a:ext cx="2350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80FA93-1A98-58FF-6004-7ED2862E21AF}"/>
                    </a:ext>
                  </a:extLst>
                </p14:cNvPr>
                <p14:cNvContentPartPr/>
                <p14:nvPr/>
              </p14:nvContentPartPr>
              <p14:xfrm>
                <a:off x="8337497" y="792497"/>
                <a:ext cx="291240" cy="20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80FA93-1A98-58FF-6004-7ED2862E21A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8857" y="783497"/>
                  <a:ext cx="308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953E3E-F98D-50A6-7FBA-8351EE6458E6}"/>
                    </a:ext>
                  </a:extLst>
                </p14:cNvPr>
                <p14:cNvContentPartPr/>
                <p14:nvPr/>
              </p14:nvContentPartPr>
              <p14:xfrm>
                <a:off x="8511737" y="648497"/>
                <a:ext cx="5400" cy="16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953E3E-F98D-50A6-7FBA-8351EE6458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2737" y="639497"/>
                  <a:ext cx="23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74655C-5A21-AC25-D608-0B80A71A2C68}"/>
                    </a:ext>
                  </a:extLst>
                </p14:cNvPr>
                <p14:cNvContentPartPr/>
                <p14:nvPr/>
              </p14:nvContentPartPr>
              <p14:xfrm>
                <a:off x="8607137" y="757937"/>
                <a:ext cx="385560" cy="187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74655C-5A21-AC25-D608-0B80A71A2C6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98137" y="749297"/>
                  <a:ext cx="403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1A2879-AE36-3FC7-E7A3-2C1219DE7BCC}"/>
                    </a:ext>
                  </a:extLst>
                </p14:cNvPr>
                <p14:cNvContentPartPr/>
                <p14:nvPr/>
              </p14:nvContentPartPr>
              <p14:xfrm>
                <a:off x="9027617" y="583337"/>
                <a:ext cx="36720" cy="315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1A2879-AE36-3FC7-E7A3-2C1219DE7BC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18617" y="574697"/>
                  <a:ext cx="543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A5207A-7F53-0953-687C-4E89A7372AF1}"/>
                    </a:ext>
                  </a:extLst>
                </p14:cNvPr>
                <p14:cNvContentPartPr/>
                <p14:nvPr/>
              </p14:nvContentPartPr>
              <p14:xfrm>
                <a:off x="9007817" y="831377"/>
                <a:ext cx="59760" cy="13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A5207A-7F53-0953-687C-4E89A7372AF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99177" y="822377"/>
                  <a:ext cx="77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35901E-AC58-1F0B-4D79-FD557D81738A}"/>
                    </a:ext>
                  </a:extLst>
                </p14:cNvPr>
                <p14:cNvContentPartPr/>
                <p14:nvPr/>
              </p14:nvContentPartPr>
              <p14:xfrm>
                <a:off x="7191977" y="809057"/>
                <a:ext cx="540000" cy="53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35901E-AC58-1F0B-4D79-FD557D8173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83337" y="800057"/>
                  <a:ext cx="5576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7C27BD-68EE-3880-BF5D-27065810547A}"/>
                    </a:ext>
                  </a:extLst>
                </p14:cNvPr>
                <p14:cNvContentPartPr/>
                <p14:nvPr/>
              </p14:nvContentPartPr>
              <p14:xfrm>
                <a:off x="7023137" y="656417"/>
                <a:ext cx="310320" cy="295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7C27BD-68EE-3880-BF5D-27065810547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14497" y="647777"/>
                  <a:ext cx="327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D11B29-EE3F-A904-0529-41F4A7606D77}"/>
                    </a:ext>
                  </a:extLst>
                </p14:cNvPr>
                <p14:cNvContentPartPr/>
                <p14:nvPr/>
              </p14:nvContentPartPr>
              <p14:xfrm>
                <a:off x="6074537" y="550937"/>
                <a:ext cx="644760" cy="412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D11B29-EE3F-A904-0529-41F4A7606D7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5537" y="541937"/>
                  <a:ext cx="6624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242EB3E-C20B-87F4-D30E-BD1D93E26683}"/>
                    </a:ext>
                  </a:extLst>
                </p14:cNvPr>
                <p14:cNvContentPartPr/>
                <p14:nvPr/>
              </p14:nvContentPartPr>
              <p14:xfrm>
                <a:off x="5321057" y="401537"/>
                <a:ext cx="531360" cy="22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242EB3E-C20B-87F4-D30E-BD1D93E2668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12417" y="392537"/>
                  <a:ext cx="549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5820FC-1152-42BC-6735-AB83A303BC5F}"/>
                    </a:ext>
                  </a:extLst>
                </p14:cNvPr>
                <p14:cNvContentPartPr/>
                <p14:nvPr/>
              </p14:nvContentPartPr>
              <p14:xfrm>
                <a:off x="5532377" y="410177"/>
                <a:ext cx="25200" cy="15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5820FC-1152-42BC-6735-AB83A303BC5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23377" y="401177"/>
                  <a:ext cx="42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BEBDEB-9718-458B-C2EF-44FD220D615A}"/>
                    </a:ext>
                  </a:extLst>
                </p14:cNvPr>
                <p14:cNvContentPartPr/>
                <p14:nvPr/>
              </p14:nvContentPartPr>
              <p14:xfrm>
                <a:off x="4699337" y="418097"/>
                <a:ext cx="555840" cy="183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BEBDEB-9718-458B-C2EF-44FD220D615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90697" y="409097"/>
                  <a:ext cx="573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EC413A-D1E7-5A93-4280-421A5E9FC43C}"/>
                    </a:ext>
                  </a:extLst>
                </p14:cNvPr>
                <p14:cNvContentPartPr/>
                <p14:nvPr/>
              </p14:nvContentPartPr>
              <p14:xfrm>
                <a:off x="4828577" y="421337"/>
                <a:ext cx="120960" cy="16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EC413A-D1E7-5A93-4280-421A5E9FC43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19937" y="412697"/>
                  <a:ext cx="138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3ED6200-6EF3-889F-0796-F0D9028902BC}"/>
                    </a:ext>
                  </a:extLst>
                </p14:cNvPr>
                <p14:cNvContentPartPr/>
                <p14:nvPr/>
              </p14:nvContentPartPr>
              <p14:xfrm>
                <a:off x="3873137" y="521057"/>
                <a:ext cx="703440" cy="86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3ED6200-6EF3-889F-0796-F0D9028902B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864497" y="512057"/>
                  <a:ext cx="721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7354B86-1F4C-78E5-C45B-283391DCFF7D}"/>
                    </a:ext>
                  </a:extLst>
                </p14:cNvPr>
                <p14:cNvContentPartPr/>
                <p14:nvPr/>
              </p14:nvContentPartPr>
              <p14:xfrm>
                <a:off x="3806177" y="387497"/>
                <a:ext cx="164160" cy="325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7354B86-1F4C-78E5-C45B-283391DCFF7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97177" y="378497"/>
                  <a:ext cx="1818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7A1660-231B-8B0B-9E2A-FEF51387CB68}"/>
                    </a:ext>
                  </a:extLst>
                </p14:cNvPr>
                <p14:cNvContentPartPr/>
                <p14:nvPr/>
              </p14:nvContentPartPr>
              <p14:xfrm>
                <a:off x="3567137" y="327017"/>
                <a:ext cx="128880" cy="237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7A1660-231B-8B0B-9E2A-FEF51387CB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58497" y="318377"/>
                  <a:ext cx="146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41FD3F-4509-4392-E722-2B2E421B45BC}"/>
                    </a:ext>
                  </a:extLst>
                </p14:cNvPr>
                <p14:cNvContentPartPr/>
                <p14:nvPr/>
              </p14:nvContentPartPr>
              <p14:xfrm>
                <a:off x="3726977" y="299657"/>
                <a:ext cx="32760" cy="27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41FD3F-4509-4392-E722-2B2E421B45B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18337" y="290657"/>
                  <a:ext cx="504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776D4C9-A4E1-802D-86E0-DC6835A4323F}"/>
                    </a:ext>
                  </a:extLst>
                </p14:cNvPr>
                <p14:cNvContentPartPr/>
                <p14:nvPr/>
              </p14:nvContentPartPr>
              <p14:xfrm>
                <a:off x="3438617" y="274817"/>
                <a:ext cx="194040" cy="464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776D4C9-A4E1-802D-86E0-DC6835A4323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29977" y="266177"/>
                  <a:ext cx="2116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801912B-1FC1-8020-4A40-066EDFA433E5}"/>
                    </a:ext>
                  </a:extLst>
                </p14:cNvPr>
                <p14:cNvContentPartPr/>
                <p14:nvPr/>
              </p14:nvContentPartPr>
              <p14:xfrm>
                <a:off x="3102737" y="533657"/>
                <a:ext cx="191160" cy="13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801912B-1FC1-8020-4A40-066EDFA433E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93737" y="524657"/>
                  <a:ext cx="208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6BA87AD-4000-8744-9FC5-EDBAF8618372}"/>
                    </a:ext>
                  </a:extLst>
                </p14:cNvPr>
                <p14:cNvContentPartPr/>
                <p14:nvPr/>
              </p14:nvContentPartPr>
              <p14:xfrm>
                <a:off x="2819777" y="504497"/>
                <a:ext cx="163440" cy="13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6BA87AD-4000-8744-9FC5-EDBAF861837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10777" y="495857"/>
                  <a:ext cx="181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23298E-D0F0-70E2-2237-771FA6F9DF48}"/>
                    </a:ext>
                  </a:extLst>
                </p14:cNvPr>
                <p14:cNvContentPartPr/>
                <p14:nvPr/>
              </p14:nvContentPartPr>
              <p14:xfrm>
                <a:off x="2339177" y="455177"/>
                <a:ext cx="529200" cy="154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23298E-D0F0-70E2-2237-771FA6F9DF4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30177" y="446177"/>
                  <a:ext cx="546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41AC838-204D-F870-B547-79ECB49E454C}"/>
                    </a:ext>
                  </a:extLst>
                </p14:cNvPr>
                <p14:cNvContentPartPr/>
                <p14:nvPr/>
              </p14:nvContentPartPr>
              <p14:xfrm>
                <a:off x="2970977" y="366977"/>
                <a:ext cx="25920" cy="27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41AC838-204D-F870-B547-79ECB49E454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61977" y="357977"/>
                  <a:ext cx="43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93ECF2-63A5-D575-4A4C-1783CF16A283}"/>
                    </a:ext>
                  </a:extLst>
                </p14:cNvPr>
                <p14:cNvContentPartPr/>
                <p14:nvPr/>
              </p14:nvContentPartPr>
              <p14:xfrm>
                <a:off x="2604857" y="296417"/>
                <a:ext cx="336240" cy="115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93ECF2-63A5-D575-4A4C-1783CF16A28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596217" y="287777"/>
                  <a:ext cx="353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442D5D-5936-24F0-196F-00D0C758E13C}"/>
                    </a:ext>
                  </a:extLst>
                </p14:cNvPr>
                <p14:cNvContentPartPr/>
                <p14:nvPr/>
              </p14:nvContentPartPr>
              <p14:xfrm>
                <a:off x="2576777" y="306137"/>
                <a:ext cx="133560" cy="47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442D5D-5936-24F0-196F-00D0C758E13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67777" y="297497"/>
                  <a:ext cx="151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ADFE74C-F2BE-B5E2-701C-CF91F064046D}"/>
                    </a:ext>
                  </a:extLst>
                </p14:cNvPr>
                <p14:cNvContentPartPr/>
                <p14:nvPr/>
              </p14:nvContentPartPr>
              <p14:xfrm>
                <a:off x="2180417" y="485057"/>
                <a:ext cx="133560" cy="38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ADFE74C-F2BE-B5E2-701C-CF91F06404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71777" y="476057"/>
                  <a:ext cx="151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C752D55-37DF-2F89-A2C7-4658364E90BC}"/>
                    </a:ext>
                  </a:extLst>
                </p14:cNvPr>
                <p14:cNvContentPartPr/>
                <p14:nvPr/>
              </p14:nvContentPartPr>
              <p14:xfrm>
                <a:off x="1801697" y="426737"/>
                <a:ext cx="261720" cy="154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C752D55-37DF-2F89-A2C7-4658364E90B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92697" y="418097"/>
                  <a:ext cx="279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1690EE-1C56-ABD0-B557-57E3121D8104}"/>
                    </a:ext>
                  </a:extLst>
                </p14:cNvPr>
                <p14:cNvContentPartPr/>
                <p14:nvPr/>
              </p14:nvContentPartPr>
              <p14:xfrm>
                <a:off x="1928417" y="638777"/>
                <a:ext cx="85320" cy="70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1690EE-1C56-ABD0-B557-57E3121D810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19417" y="629777"/>
                  <a:ext cx="102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C67BEAD-0BC8-7F91-A252-0CE5DEEE1E2D}"/>
                    </a:ext>
                  </a:extLst>
                </p14:cNvPr>
                <p14:cNvContentPartPr/>
                <p14:nvPr/>
              </p14:nvContentPartPr>
              <p14:xfrm>
                <a:off x="1505057" y="550577"/>
                <a:ext cx="257760" cy="158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C67BEAD-0BC8-7F91-A252-0CE5DEEE1E2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496417" y="541577"/>
                  <a:ext cx="2754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FE7233-D2B5-C42E-EA39-70F6FA6929DB}"/>
                    </a:ext>
                  </a:extLst>
                </p14:cNvPr>
                <p14:cNvContentPartPr/>
                <p14:nvPr/>
              </p14:nvContentPartPr>
              <p14:xfrm>
                <a:off x="1629617" y="445457"/>
                <a:ext cx="106920" cy="36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FE7233-D2B5-C42E-EA39-70F6FA6929D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620977" y="436457"/>
                  <a:ext cx="124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2F24B39-CD3C-4258-1748-D59B4AA8F4EE}"/>
                    </a:ext>
                  </a:extLst>
                </p14:cNvPr>
                <p14:cNvContentPartPr/>
                <p14:nvPr/>
              </p14:nvContentPartPr>
              <p14:xfrm>
                <a:off x="1353857" y="518537"/>
                <a:ext cx="165960" cy="134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2F24B39-CD3C-4258-1748-D59B4AA8F4E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45217" y="509897"/>
                  <a:ext cx="183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F71904A-09A3-7473-DDD8-64C4919090F3}"/>
                    </a:ext>
                  </a:extLst>
                </p14:cNvPr>
                <p14:cNvContentPartPr/>
                <p14:nvPr/>
              </p14:nvContentPartPr>
              <p14:xfrm>
                <a:off x="1168817" y="370937"/>
                <a:ext cx="155880" cy="238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F71904A-09A3-7473-DDD8-64C4919090F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60177" y="362297"/>
                  <a:ext cx="1735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10BEB9D-A7EE-81A0-7033-1BC19093E08E}"/>
                    </a:ext>
                  </a:extLst>
                </p14:cNvPr>
                <p14:cNvContentPartPr/>
                <p14:nvPr/>
              </p14:nvContentPartPr>
              <p14:xfrm>
                <a:off x="835817" y="490457"/>
                <a:ext cx="321840" cy="222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10BEB9D-A7EE-81A0-7033-1BC19093E08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6817" y="481817"/>
                  <a:ext cx="3394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F4A81E5-5781-B4D0-84B7-EFC2BD54B5AA}"/>
                    </a:ext>
                  </a:extLst>
                </p14:cNvPr>
                <p14:cNvContentPartPr/>
                <p14:nvPr/>
              </p14:nvContentPartPr>
              <p14:xfrm>
                <a:off x="962177" y="362297"/>
                <a:ext cx="32760" cy="31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F4A81E5-5781-B4D0-84B7-EFC2BD54B5A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53537" y="353657"/>
                  <a:ext cx="50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C2CA3A-92CE-4C8E-9F65-51626095DC7E}"/>
                    </a:ext>
                  </a:extLst>
                </p14:cNvPr>
                <p14:cNvContentPartPr/>
                <p14:nvPr/>
              </p14:nvContentPartPr>
              <p14:xfrm>
                <a:off x="599657" y="603857"/>
                <a:ext cx="212400" cy="33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C2CA3A-92CE-4C8E-9F65-51626095DC7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1017" y="594857"/>
                  <a:ext cx="230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F186A2F-AE60-97F4-0A54-AC6918357CDC}"/>
                    </a:ext>
                  </a:extLst>
                </p14:cNvPr>
                <p14:cNvContentPartPr/>
                <p14:nvPr/>
              </p14:nvContentPartPr>
              <p14:xfrm>
                <a:off x="5208737" y="1002737"/>
                <a:ext cx="323280" cy="192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F186A2F-AE60-97F4-0A54-AC6918357C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00097" y="993737"/>
                  <a:ext cx="340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17232DD-3E04-DD7C-A225-6353C9028E39}"/>
                    </a:ext>
                  </a:extLst>
                </p14:cNvPr>
                <p14:cNvContentPartPr/>
                <p14:nvPr/>
              </p14:nvContentPartPr>
              <p14:xfrm>
                <a:off x="5476217" y="893297"/>
                <a:ext cx="27000" cy="18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17232DD-3E04-DD7C-A225-6353C9028E3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67577" y="884657"/>
                  <a:ext cx="44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E0A89E7-C68D-A669-FA9F-01BB37934468}"/>
                    </a:ext>
                  </a:extLst>
                </p14:cNvPr>
                <p14:cNvContentPartPr/>
                <p14:nvPr/>
              </p14:nvContentPartPr>
              <p14:xfrm>
                <a:off x="5129537" y="937217"/>
                <a:ext cx="377640" cy="391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E0A89E7-C68D-A669-FA9F-01BB3793446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20897" y="928217"/>
                  <a:ext cx="3952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301A331-E6F8-29E2-3506-623CCAD5139B}"/>
                    </a:ext>
                  </a:extLst>
                </p14:cNvPr>
                <p14:cNvContentPartPr/>
                <p14:nvPr/>
              </p14:nvContentPartPr>
              <p14:xfrm>
                <a:off x="4786817" y="1059977"/>
                <a:ext cx="159840" cy="8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301A331-E6F8-29E2-3506-623CCAD5139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778177" y="1051337"/>
                  <a:ext cx="1774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D734C54-B8B2-8C2F-691C-27338C2E5B8A}"/>
                    </a:ext>
                  </a:extLst>
                </p14:cNvPr>
                <p14:cNvContentPartPr/>
                <p14:nvPr/>
              </p14:nvContentPartPr>
              <p14:xfrm>
                <a:off x="4340777" y="1099937"/>
                <a:ext cx="8640" cy="20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D734C54-B8B2-8C2F-691C-27338C2E5B8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332137" y="1091297"/>
                  <a:ext cx="26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F754896-2C45-4F44-FC9F-0E0EB180E7C2}"/>
                    </a:ext>
                  </a:extLst>
                </p14:cNvPr>
                <p14:cNvContentPartPr/>
                <p14:nvPr/>
              </p14:nvContentPartPr>
              <p14:xfrm>
                <a:off x="4284977" y="1117217"/>
                <a:ext cx="45720" cy="40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F754896-2C45-4F44-FC9F-0E0EB180E7C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75977" y="1108217"/>
                  <a:ext cx="63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AC2118F-2CEE-6D4E-6529-B449DD1555F4}"/>
                    </a:ext>
                  </a:extLst>
                </p14:cNvPr>
                <p14:cNvContentPartPr/>
                <p14:nvPr/>
              </p14:nvContentPartPr>
              <p14:xfrm>
                <a:off x="3205337" y="1169777"/>
                <a:ext cx="826560" cy="41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AC2118F-2CEE-6D4E-6529-B449DD1555F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196337" y="1160777"/>
                  <a:ext cx="844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32DED4A-660F-F41E-3738-F0CE5949A7E6}"/>
                    </a:ext>
                  </a:extLst>
                </p14:cNvPr>
                <p14:cNvContentPartPr/>
                <p14:nvPr/>
              </p14:nvContentPartPr>
              <p14:xfrm>
                <a:off x="3118937" y="1041257"/>
                <a:ext cx="240840" cy="333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32DED4A-660F-F41E-3738-F0CE5949A7E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10297" y="1032617"/>
                  <a:ext cx="2584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36CAC70-C9A1-2731-A687-74C99724D493}"/>
                    </a:ext>
                  </a:extLst>
                </p14:cNvPr>
                <p14:cNvContentPartPr/>
                <p14:nvPr/>
              </p14:nvContentPartPr>
              <p14:xfrm>
                <a:off x="839057" y="1176617"/>
                <a:ext cx="234000" cy="201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36CAC70-C9A1-2731-A687-74C99724D49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30057" y="1167977"/>
                  <a:ext cx="251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64CDA3-BA98-D609-58FE-6F671C66B5AC}"/>
                    </a:ext>
                  </a:extLst>
                </p14:cNvPr>
                <p14:cNvContentPartPr/>
                <p14:nvPr/>
              </p14:nvContentPartPr>
              <p14:xfrm>
                <a:off x="1055417" y="1207217"/>
                <a:ext cx="299160" cy="124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64CDA3-BA98-D609-58FE-6F671C66B5A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46777" y="1198217"/>
                  <a:ext cx="316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07014F2-3199-E3B2-A900-DB7C33B6BCA4}"/>
                    </a:ext>
                  </a:extLst>
                </p14:cNvPr>
                <p14:cNvContentPartPr/>
                <p14:nvPr/>
              </p14:nvContentPartPr>
              <p14:xfrm>
                <a:off x="1326137" y="1186697"/>
                <a:ext cx="305280" cy="189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07014F2-3199-E3B2-A900-DB7C33B6BC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17137" y="1177697"/>
                  <a:ext cx="322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11D4E7F-B289-12A5-33F6-28FE74D58F7E}"/>
                    </a:ext>
                  </a:extLst>
                </p14:cNvPr>
                <p14:cNvContentPartPr/>
                <p14:nvPr/>
              </p14:nvContentPartPr>
              <p14:xfrm>
                <a:off x="1598297" y="1254737"/>
                <a:ext cx="53640" cy="171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11D4E7F-B289-12A5-33F6-28FE74D58F7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89657" y="1246097"/>
                  <a:ext cx="71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212CE09-CB87-A3D3-EBA8-93969B820873}"/>
                    </a:ext>
                  </a:extLst>
                </p14:cNvPr>
                <p14:cNvContentPartPr/>
                <p14:nvPr/>
              </p14:nvContentPartPr>
              <p14:xfrm>
                <a:off x="1719257" y="1170497"/>
                <a:ext cx="23400" cy="6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212CE09-CB87-A3D3-EBA8-93969B82087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710617" y="1161497"/>
                  <a:ext cx="41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8626648-C22D-404C-A740-3C8B31D45732}"/>
                    </a:ext>
                  </a:extLst>
                </p14:cNvPr>
                <p14:cNvContentPartPr/>
                <p14:nvPr/>
              </p14:nvContentPartPr>
              <p14:xfrm>
                <a:off x="1820777" y="1280297"/>
                <a:ext cx="263520" cy="136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8626648-C22D-404C-A740-3C8B31D4573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811777" y="1271657"/>
                  <a:ext cx="281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757771C-D585-9780-2007-1FE00DDEA157}"/>
                    </a:ext>
                  </a:extLst>
                </p14:cNvPr>
                <p14:cNvContentPartPr/>
                <p14:nvPr/>
              </p14:nvContentPartPr>
              <p14:xfrm>
                <a:off x="2106977" y="1065017"/>
                <a:ext cx="232920" cy="361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757771C-D585-9780-2007-1FE00DDEA15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097977" y="1056377"/>
                  <a:ext cx="250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B1E480C-2253-5231-D0B0-0E4186A82772}"/>
                    </a:ext>
                  </a:extLst>
                </p14:cNvPr>
                <p14:cNvContentPartPr/>
                <p14:nvPr/>
              </p14:nvContentPartPr>
              <p14:xfrm>
                <a:off x="2342057" y="1112537"/>
                <a:ext cx="108000" cy="280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B1E480C-2253-5231-D0B0-0E4186A8277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333417" y="1103537"/>
                  <a:ext cx="125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70D56A6-679B-3D0F-BF45-08D2253064CD}"/>
                    </a:ext>
                  </a:extLst>
                </p14:cNvPr>
                <p14:cNvContentPartPr/>
                <p14:nvPr/>
              </p14:nvContentPartPr>
              <p14:xfrm>
                <a:off x="2510177" y="1173017"/>
                <a:ext cx="110520" cy="187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70D56A6-679B-3D0F-BF45-08D2253064C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501177" y="1164017"/>
                  <a:ext cx="1281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DC7E422-3F22-B274-CFBF-629ACF19B704}"/>
                    </a:ext>
                  </a:extLst>
                </p14:cNvPr>
                <p14:cNvContentPartPr/>
                <p14:nvPr/>
              </p14:nvContentPartPr>
              <p14:xfrm>
                <a:off x="1978097" y="1530857"/>
                <a:ext cx="2015640" cy="392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DC7E422-3F22-B274-CFBF-629ACF19B70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969457" y="1522217"/>
                  <a:ext cx="20332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B2DFC41-3F31-0B6C-5159-8D83252C65CC}"/>
                    </a:ext>
                  </a:extLst>
                </p14:cNvPr>
                <p14:cNvContentPartPr/>
                <p14:nvPr/>
              </p14:nvContentPartPr>
              <p14:xfrm>
                <a:off x="4058537" y="1009577"/>
                <a:ext cx="948600" cy="747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B2DFC41-3F31-0B6C-5159-8D83252C65C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49897" y="1000937"/>
                  <a:ext cx="96624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0320EB6-CD7A-A860-421A-B5F8405BEB22}"/>
                    </a:ext>
                  </a:extLst>
                </p14:cNvPr>
                <p14:cNvContentPartPr/>
                <p14:nvPr/>
              </p14:nvContentPartPr>
              <p14:xfrm>
                <a:off x="5547857" y="1080137"/>
                <a:ext cx="1368000" cy="1172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0320EB6-CD7A-A860-421A-B5F8405BEB2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39217" y="1071137"/>
                  <a:ext cx="1385640" cy="11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65678F7-5F19-846B-4294-35BF1CDAEE16}"/>
                    </a:ext>
                  </a:extLst>
                </p14:cNvPr>
                <p14:cNvContentPartPr/>
                <p14:nvPr/>
              </p14:nvContentPartPr>
              <p14:xfrm>
                <a:off x="2824457" y="2274257"/>
                <a:ext cx="297720" cy="2059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65678F7-5F19-846B-4294-35BF1CDAEE1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15817" y="2265257"/>
                  <a:ext cx="315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93FFEB-0BA1-9C84-90D7-7AEB6810B76D}"/>
                    </a:ext>
                  </a:extLst>
                </p14:cNvPr>
                <p14:cNvContentPartPr/>
                <p14:nvPr/>
              </p14:nvContentPartPr>
              <p14:xfrm>
                <a:off x="3169337" y="2285777"/>
                <a:ext cx="161280" cy="207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93FFEB-0BA1-9C84-90D7-7AEB6810B76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160337" y="2276777"/>
                  <a:ext cx="178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06E8D1E-2DD3-C09E-2EA8-F38BCC4B806C}"/>
                    </a:ext>
                  </a:extLst>
                </p14:cNvPr>
                <p14:cNvContentPartPr/>
                <p14:nvPr/>
              </p14:nvContentPartPr>
              <p14:xfrm>
                <a:off x="3450497" y="2061137"/>
                <a:ext cx="106920" cy="415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06E8D1E-2DD3-C09E-2EA8-F38BCC4B806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441857" y="2052497"/>
                  <a:ext cx="1245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3519D8A-35A5-0FF1-A29F-1DA96A5A3F96}"/>
                    </a:ext>
                  </a:extLst>
                </p14:cNvPr>
                <p14:cNvContentPartPr/>
                <p14:nvPr/>
              </p14:nvContentPartPr>
              <p14:xfrm>
                <a:off x="3407297" y="2249417"/>
                <a:ext cx="110880" cy="38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3519D8A-35A5-0FF1-A29F-1DA96A5A3F9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98657" y="2240417"/>
                  <a:ext cx="128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A4CCBC1-8C19-6119-9623-73D0B73BE2A1}"/>
                    </a:ext>
                  </a:extLst>
                </p14:cNvPr>
                <p14:cNvContentPartPr/>
                <p14:nvPr/>
              </p14:nvContentPartPr>
              <p14:xfrm>
                <a:off x="3527897" y="2125577"/>
                <a:ext cx="175680" cy="374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A4CCBC1-8C19-6119-9623-73D0B73BE2A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18897" y="2116937"/>
                  <a:ext cx="1933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085ACEE-A51E-E5E5-08AC-47BFE7BC0B01}"/>
                    </a:ext>
                  </a:extLst>
                </p14:cNvPr>
                <p14:cNvContentPartPr/>
                <p14:nvPr/>
              </p14:nvContentPartPr>
              <p14:xfrm>
                <a:off x="3763697" y="2327897"/>
                <a:ext cx="162360" cy="135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085ACEE-A51E-E5E5-08AC-47BFE7BC0B0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55057" y="2319257"/>
                  <a:ext cx="180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70F407C-6B3E-0D48-C447-4425EB1F6E7A}"/>
                    </a:ext>
                  </a:extLst>
                </p14:cNvPr>
                <p14:cNvContentPartPr/>
                <p14:nvPr/>
              </p14:nvContentPartPr>
              <p14:xfrm>
                <a:off x="3964577" y="2136017"/>
                <a:ext cx="259200" cy="344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70F407C-6B3E-0D48-C447-4425EB1F6E7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955937" y="2127017"/>
                  <a:ext cx="2768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7A824C4-B4D6-18BB-F30C-4BF77DF7324D}"/>
                    </a:ext>
                  </a:extLst>
                </p14:cNvPr>
                <p14:cNvContentPartPr/>
                <p14:nvPr/>
              </p14:nvContentPartPr>
              <p14:xfrm>
                <a:off x="2399657" y="2169857"/>
                <a:ext cx="300960" cy="241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7A824C4-B4D6-18BB-F30C-4BF77DF7324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91017" y="2161217"/>
                  <a:ext cx="318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C4A6854-73C2-59D9-5739-A311D904F11D}"/>
                    </a:ext>
                  </a:extLst>
                </p14:cNvPr>
                <p14:cNvContentPartPr/>
                <p14:nvPr/>
              </p14:nvContentPartPr>
              <p14:xfrm>
                <a:off x="1774337" y="2371457"/>
                <a:ext cx="297360" cy="177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C4A6854-73C2-59D9-5739-A311D904F11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65697" y="2362457"/>
                  <a:ext cx="315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6F7EFCD-85F6-39C2-5FC9-58206056FF30}"/>
                    </a:ext>
                  </a:extLst>
                </p14:cNvPr>
                <p14:cNvContentPartPr/>
                <p14:nvPr/>
              </p14:nvContentPartPr>
              <p14:xfrm>
                <a:off x="1359977" y="2152937"/>
                <a:ext cx="437760" cy="257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6F7EFCD-85F6-39C2-5FC9-58206056FF3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351337" y="2144297"/>
                  <a:ext cx="4554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2C7726D-D5AF-106A-EF93-0EF5BE10904B}"/>
                    </a:ext>
                  </a:extLst>
                </p14:cNvPr>
                <p14:cNvContentPartPr/>
                <p14:nvPr/>
              </p14:nvContentPartPr>
              <p14:xfrm>
                <a:off x="1718537" y="2039897"/>
                <a:ext cx="37800" cy="23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2C7726D-D5AF-106A-EF93-0EF5BE10904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09537" y="2030897"/>
                  <a:ext cx="55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B0C285E-4A63-A695-09D3-A7A6F2A28999}"/>
                    </a:ext>
                  </a:extLst>
                </p14:cNvPr>
                <p14:cNvContentPartPr/>
                <p14:nvPr/>
              </p14:nvContentPartPr>
              <p14:xfrm>
                <a:off x="1530977" y="2116937"/>
                <a:ext cx="127440" cy="51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B0C285E-4A63-A695-09D3-A7A6F2A2899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521977" y="2108297"/>
                  <a:ext cx="145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C01AF72-4988-2241-12A2-0DEEE4C457BE}"/>
                    </a:ext>
                  </a:extLst>
                </p14:cNvPr>
                <p14:cNvContentPartPr/>
                <p14:nvPr/>
              </p14:nvContentPartPr>
              <p14:xfrm>
                <a:off x="997097" y="2354537"/>
                <a:ext cx="204840" cy="150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C01AF72-4988-2241-12A2-0DEEE4C457B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88457" y="2345537"/>
                  <a:ext cx="222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FB4699-45FC-93DF-4A04-4AC6136AC810}"/>
                    </a:ext>
                  </a:extLst>
                </p14:cNvPr>
                <p14:cNvContentPartPr/>
                <p14:nvPr/>
              </p14:nvContentPartPr>
              <p14:xfrm>
                <a:off x="2211377" y="2437337"/>
                <a:ext cx="142560" cy="148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FB4699-45FC-93DF-4A04-4AC6136AC81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02377" y="2428337"/>
                  <a:ext cx="160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EB46C61-5DCF-7209-41AB-709897C753F4}"/>
                    </a:ext>
                  </a:extLst>
                </p14:cNvPr>
                <p14:cNvContentPartPr/>
                <p14:nvPr/>
              </p14:nvContentPartPr>
              <p14:xfrm>
                <a:off x="6716417" y="2737217"/>
                <a:ext cx="442080" cy="225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EB46C61-5DCF-7209-41AB-709897C753F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07777" y="2728217"/>
                  <a:ext cx="459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4EC2601-6E78-E877-66F0-AE8CC91EEE4F}"/>
                    </a:ext>
                  </a:extLst>
                </p14:cNvPr>
                <p14:cNvContentPartPr/>
                <p14:nvPr/>
              </p14:nvContentPartPr>
              <p14:xfrm>
                <a:off x="7000097" y="2753057"/>
                <a:ext cx="115920" cy="20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4EC2601-6E78-E877-66F0-AE8CC91EEE4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991457" y="2744417"/>
                  <a:ext cx="133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2446170-8068-84D6-2244-7C479C07BD6D}"/>
                    </a:ext>
                  </a:extLst>
                </p14:cNvPr>
                <p14:cNvContentPartPr/>
                <p14:nvPr/>
              </p14:nvContentPartPr>
              <p14:xfrm>
                <a:off x="6909737" y="2500697"/>
                <a:ext cx="406080" cy="112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2446170-8068-84D6-2244-7C479C07BD6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900737" y="2492057"/>
                  <a:ext cx="423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8EA545B-106D-BBA5-14F1-EF5839464620}"/>
                    </a:ext>
                  </a:extLst>
                </p14:cNvPr>
                <p14:cNvContentPartPr/>
                <p14:nvPr/>
              </p14:nvContentPartPr>
              <p14:xfrm>
                <a:off x="6341657" y="2712017"/>
                <a:ext cx="272880" cy="308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8EA545B-106D-BBA5-14F1-EF583946462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332657" y="2703017"/>
                  <a:ext cx="290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40FAC2F-8ACC-9769-BD70-CB78865B6243}"/>
                    </a:ext>
                  </a:extLst>
                </p14:cNvPr>
                <p14:cNvContentPartPr/>
                <p14:nvPr/>
              </p14:nvContentPartPr>
              <p14:xfrm>
                <a:off x="6407897" y="2769257"/>
                <a:ext cx="24840" cy="27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40FAC2F-8ACC-9769-BD70-CB78865B624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99257" y="2760257"/>
                  <a:ext cx="42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2E8644F-0BE7-A430-CB21-B91215DF3516}"/>
                    </a:ext>
                  </a:extLst>
                </p14:cNvPr>
                <p14:cNvContentPartPr/>
                <p14:nvPr/>
              </p14:nvContentPartPr>
              <p14:xfrm>
                <a:off x="5915777" y="2810297"/>
                <a:ext cx="214200" cy="184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2E8644F-0BE7-A430-CB21-B91215DF351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06777" y="2801297"/>
                  <a:ext cx="231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FADBFA4-D33D-B5A5-7C31-AD8D9F4A4AF7}"/>
                    </a:ext>
                  </a:extLst>
                </p14:cNvPr>
                <p14:cNvContentPartPr/>
                <p14:nvPr/>
              </p14:nvContentPartPr>
              <p14:xfrm>
                <a:off x="5914337" y="2591777"/>
                <a:ext cx="33480" cy="301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FADBFA4-D33D-B5A5-7C31-AD8D9F4A4AF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905697" y="2583137"/>
                  <a:ext cx="511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5C88AB8-821F-443C-CFA5-C9ECE6C6C09C}"/>
                    </a:ext>
                  </a:extLst>
                </p14:cNvPr>
                <p14:cNvContentPartPr/>
                <p14:nvPr/>
              </p14:nvContentPartPr>
              <p14:xfrm>
                <a:off x="5744417" y="2848457"/>
                <a:ext cx="128880" cy="113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5C88AB8-821F-443C-CFA5-C9ECE6C6C09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35777" y="2839457"/>
                  <a:ext cx="146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DBCEE5B-83C9-E474-CAB3-2418473D2985}"/>
                    </a:ext>
                  </a:extLst>
                </p14:cNvPr>
                <p14:cNvContentPartPr/>
                <p14:nvPr/>
              </p14:nvContentPartPr>
              <p14:xfrm>
                <a:off x="5300897" y="2739377"/>
                <a:ext cx="425520" cy="380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DBCEE5B-83C9-E474-CAB3-2418473D298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292257" y="2730737"/>
                  <a:ext cx="4431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E6FDAB8-633A-ED70-FE94-928BB64B0AD6}"/>
                    </a:ext>
                  </a:extLst>
                </p14:cNvPr>
                <p14:cNvContentPartPr/>
                <p14:nvPr/>
              </p14:nvContentPartPr>
              <p14:xfrm>
                <a:off x="5352017" y="2843057"/>
                <a:ext cx="46440" cy="34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E6FDAB8-633A-ED70-FE94-928BB64B0AD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43377" y="2834417"/>
                  <a:ext cx="64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1984567-FDB5-1A6D-D704-1F19031C62D7}"/>
                    </a:ext>
                  </a:extLst>
                </p14:cNvPr>
                <p14:cNvContentPartPr/>
                <p14:nvPr/>
              </p14:nvContentPartPr>
              <p14:xfrm>
                <a:off x="5024417" y="2863937"/>
                <a:ext cx="126000" cy="129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1984567-FDB5-1A6D-D704-1F19031C62D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015777" y="2855297"/>
                  <a:ext cx="143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2F14BAB-9242-F9EA-BC4F-F8F151EF2A30}"/>
                    </a:ext>
                  </a:extLst>
                </p14:cNvPr>
                <p14:cNvContentPartPr/>
                <p14:nvPr/>
              </p14:nvContentPartPr>
              <p14:xfrm>
                <a:off x="4820657" y="2786177"/>
                <a:ext cx="178560" cy="510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2F14BAB-9242-F9EA-BC4F-F8F151EF2A3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811657" y="2777537"/>
                  <a:ext cx="1962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F927372-1426-5CDC-2DE9-432233F0266B}"/>
                    </a:ext>
                  </a:extLst>
                </p14:cNvPr>
                <p14:cNvContentPartPr/>
                <p14:nvPr/>
              </p14:nvContentPartPr>
              <p14:xfrm>
                <a:off x="4471097" y="3051857"/>
                <a:ext cx="204120" cy="29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F927372-1426-5CDC-2DE9-432233F0266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462457" y="3043217"/>
                  <a:ext cx="221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61B2CC4-8882-D772-084B-D4D6F67BA50B}"/>
                    </a:ext>
                  </a:extLst>
                </p14:cNvPr>
                <p14:cNvContentPartPr/>
                <p14:nvPr/>
              </p14:nvContentPartPr>
              <p14:xfrm>
                <a:off x="3628697" y="2934857"/>
                <a:ext cx="445320" cy="243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61B2CC4-8882-D772-084B-D4D6F67BA50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19697" y="2925857"/>
                  <a:ext cx="4629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AC028A3-498C-C873-76FB-72B44AF8DE7E}"/>
                    </a:ext>
                  </a:extLst>
                </p14:cNvPr>
                <p14:cNvContentPartPr/>
                <p14:nvPr/>
              </p14:nvContentPartPr>
              <p14:xfrm>
                <a:off x="4025777" y="2803817"/>
                <a:ext cx="25920" cy="37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AC028A3-498C-C873-76FB-72B44AF8DE7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016777" y="2795177"/>
                  <a:ext cx="43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4370DBB-062D-946C-45A0-7E6D80B88FB7}"/>
                    </a:ext>
                  </a:extLst>
                </p14:cNvPr>
                <p14:cNvContentPartPr/>
                <p14:nvPr/>
              </p14:nvContentPartPr>
              <p14:xfrm>
                <a:off x="3837137" y="2892377"/>
                <a:ext cx="17640" cy="28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4370DBB-062D-946C-45A0-7E6D80B88FB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828497" y="2883737"/>
                  <a:ext cx="35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B2BC7A8-2093-B8BE-E3AF-5CD148938BAE}"/>
                    </a:ext>
                  </a:extLst>
                </p14:cNvPr>
                <p14:cNvContentPartPr/>
                <p14:nvPr/>
              </p14:nvContentPartPr>
              <p14:xfrm>
                <a:off x="3616817" y="2830817"/>
                <a:ext cx="72720" cy="243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B2BC7A8-2093-B8BE-E3AF-5CD148938BA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607817" y="2821817"/>
                  <a:ext cx="90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8FF9313-DFF7-9127-FB4E-0660619E90C2}"/>
                    </a:ext>
                  </a:extLst>
                </p14:cNvPr>
                <p14:cNvContentPartPr/>
                <p14:nvPr/>
              </p14:nvContentPartPr>
              <p14:xfrm>
                <a:off x="2886737" y="3026297"/>
                <a:ext cx="618840" cy="256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8FF9313-DFF7-9127-FB4E-0660619E90C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78097" y="3017297"/>
                  <a:ext cx="6364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6F2C9B-21FF-15C6-4BC5-B60E28C36993}"/>
                    </a:ext>
                  </a:extLst>
                </p14:cNvPr>
                <p14:cNvContentPartPr/>
                <p14:nvPr/>
              </p14:nvContentPartPr>
              <p14:xfrm>
                <a:off x="3276257" y="2918657"/>
                <a:ext cx="39960" cy="41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6F2C9B-21FF-15C6-4BC5-B60E28C3699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267257" y="2910017"/>
                  <a:ext cx="57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CD3738D-8D46-10C6-8FC8-9C8AD97BF32C}"/>
                    </a:ext>
                  </a:extLst>
                </p14:cNvPr>
                <p14:cNvContentPartPr/>
                <p14:nvPr/>
              </p14:nvContentPartPr>
              <p14:xfrm>
                <a:off x="2848217" y="3098657"/>
                <a:ext cx="169560" cy="106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CD3738D-8D46-10C6-8FC8-9C8AD97BF32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39577" y="3089657"/>
                  <a:ext cx="187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2BB37F8-47B4-6F5E-263A-2B5BDC324E1F}"/>
                    </a:ext>
                  </a:extLst>
                </p14:cNvPr>
                <p14:cNvContentPartPr/>
                <p14:nvPr/>
              </p14:nvContentPartPr>
              <p14:xfrm>
                <a:off x="2690177" y="3111977"/>
                <a:ext cx="183960" cy="107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2BB37F8-47B4-6F5E-263A-2B5BDC324E1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681537" y="3102977"/>
                  <a:ext cx="201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87DD3F5-8BA0-D3C6-6F34-C089656705AD}"/>
                    </a:ext>
                  </a:extLst>
                </p14:cNvPr>
                <p14:cNvContentPartPr/>
                <p14:nvPr/>
              </p14:nvContentPartPr>
              <p14:xfrm>
                <a:off x="2305337" y="2977337"/>
                <a:ext cx="390600" cy="424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87DD3F5-8BA0-D3C6-6F34-C089656705A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296697" y="2968697"/>
                  <a:ext cx="4082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F2505C1-8C83-1ABE-AE33-84874C250197}"/>
                    </a:ext>
                  </a:extLst>
                </p14:cNvPr>
                <p14:cNvContentPartPr/>
                <p14:nvPr/>
              </p14:nvContentPartPr>
              <p14:xfrm>
                <a:off x="2174297" y="3120977"/>
                <a:ext cx="410400" cy="33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F2505C1-8C83-1ABE-AE33-84874C25019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165657" y="3112337"/>
                  <a:ext cx="428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EFE3568-9374-C5E0-6BA0-FCE44250884D}"/>
                    </a:ext>
                  </a:extLst>
                </p14:cNvPr>
                <p14:cNvContentPartPr/>
                <p14:nvPr/>
              </p14:nvContentPartPr>
              <p14:xfrm>
                <a:off x="1882337" y="3003617"/>
                <a:ext cx="106560" cy="173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EFE3568-9374-C5E0-6BA0-FCE44250884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873337" y="2994977"/>
                  <a:ext cx="124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DCC7E49-5350-B687-E74A-06A8A60F0DB7}"/>
                    </a:ext>
                  </a:extLst>
                </p14:cNvPr>
                <p14:cNvContentPartPr/>
                <p14:nvPr/>
              </p14:nvContentPartPr>
              <p14:xfrm>
                <a:off x="1813937" y="2748737"/>
                <a:ext cx="525600" cy="135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DCC7E49-5350-B687-E74A-06A8A60F0DB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805297" y="2739737"/>
                  <a:ext cx="543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70A7137-7256-052E-4AED-9D8E8BC1668B}"/>
                    </a:ext>
                  </a:extLst>
                </p14:cNvPr>
                <p14:cNvContentPartPr/>
                <p14:nvPr/>
              </p14:nvContentPartPr>
              <p14:xfrm>
                <a:off x="1368977" y="2997497"/>
                <a:ext cx="466560" cy="97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70A7137-7256-052E-4AED-9D8E8BC1668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359977" y="2988857"/>
                  <a:ext cx="484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A3C9A57-D348-AEF9-CCC1-4D788D9F0FAD}"/>
                    </a:ext>
                  </a:extLst>
                </p14:cNvPr>
                <p14:cNvContentPartPr/>
                <p14:nvPr/>
              </p14:nvContentPartPr>
              <p14:xfrm>
                <a:off x="1596857" y="3198737"/>
                <a:ext cx="30960" cy="58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A3C9A57-D348-AEF9-CCC1-4D788D9F0FA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587857" y="3189737"/>
                  <a:ext cx="48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0720F2F-D911-9A02-0120-04EBAAB6F1E0}"/>
                    </a:ext>
                  </a:extLst>
                </p14:cNvPr>
                <p14:cNvContentPartPr/>
                <p14:nvPr/>
              </p14:nvContentPartPr>
              <p14:xfrm>
                <a:off x="849857" y="2922257"/>
                <a:ext cx="473400" cy="268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0720F2F-D911-9A02-0120-04EBAAB6F1E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41217" y="2913257"/>
                  <a:ext cx="491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202952E-F9B5-1E30-811F-4679308BF31F}"/>
                    </a:ext>
                  </a:extLst>
                </p14:cNvPr>
                <p14:cNvContentPartPr/>
                <p14:nvPr/>
              </p14:nvContentPartPr>
              <p14:xfrm>
                <a:off x="1019057" y="2888777"/>
                <a:ext cx="30960" cy="22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202952E-F9B5-1E30-811F-4679308BF31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10417" y="2879777"/>
                  <a:ext cx="48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5371957-B7BF-532B-9DFC-4F7B719E36D9}"/>
                    </a:ext>
                  </a:extLst>
                </p14:cNvPr>
                <p14:cNvContentPartPr/>
                <p14:nvPr/>
              </p14:nvContentPartPr>
              <p14:xfrm>
                <a:off x="745097" y="3037457"/>
                <a:ext cx="163440" cy="100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5371957-B7BF-532B-9DFC-4F7B719E36D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6457" y="3028817"/>
                  <a:ext cx="181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97F510A-E121-D9D4-4DB6-D49D8945EB0E}"/>
                    </a:ext>
                  </a:extLst>
                </p14:cNvPr>
                <p14:cNvContentPartPr/>
                <p14:nvPr/>
              </p14:nvContentPartPr>
              <p14:xfrm>
                <a:off x="626657" y="3048257"/>
                <a:ext cx="101520" cy="131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97F510A-E121-D9D4-4DB6-D49D8945EB0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7657" y="3039257"/>
                  <a:ext cx="1191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FCBF7B9-D8E2-1504-5958-6BB7B8FB8ECA}"/>
                    </a:ext>
                  </a:extLst>
                </p14:cNvPr>
                <p14:cNvContentPartPr/>
                <p14:nvPr/>
              </p14:nvContentPartPr>
              <p14:xfrm>
                <a:off x="389417" y="2901737"/>
                <a:ext cx="314280" cy="3542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FCBF7B9-D8E2-1504-5958-6BB7B8FB8EC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80417" y="2892737"/>
                  <a:ext cx="3319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D8B39C-4D12-D3CF-E0AE-DBE561E6A4E6}"/>
                    </a:ext>
                  </a:extLst>
                </p14:cNvPr>
                <p14:cNvContentPartPr/>
                <p14:nvPr/>
              </p14:nvContentPartPr>
              <p14:xfrm>
                <a:off x="6686897" y="3670337"/>
                <a:ext cx="189360" cy="8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D8B39C-4D12-D3CF-E0AE-DBE561E6A4E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678257" y="3661697"/>
                  <a:ext cx="207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84BD8CE-9067-6CB5-F87D-E9C3B6893ECC}"/>
                    </a:ext>
                  </a:extLst>
                </p14:cNvPr>
                <p14:cNvContentPartPr/>
                <p14:nvPr/>
              </p14:nvContentPartPr>
              <p14:xfrm>
                <a:off x="6031697" y="3581777"/>
                <a:ext cx="279720" cy="255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84BD8CE-9067-6CB5-F87D-E9C3B6893EC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023057" y="3573137"/>
                  <a:ext cx="2973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CCFFBE4-8AA5-7A63-2849-26844670B796}"/>
                    </a:ext>
                  </a:extLst>
                </p14:cNvPr>
                <p14:cNvContentPartPr/>
                <p14:nvPr/>
              </p14:nvContentPartPr>
              <p14:xfrm>
                <a:off x="6154457" y="3493577"/>
                <a:ext cx="291240" cy="110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CCFFBE4-8AA5-7A63-2849-26844670B79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145457" y="3484577"/>
                  <a:ext cx="308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1F3B2CE-884B-6988-C52D-13F801FCCA22}"/>
                    </a:ext>
                  </a:extLst>
                </p14:cNvPr>
                <p14:cNvContentPartPr/>
                <p14:nvPr/>
              </p14:nvContentPartPr>
              <p14:xfrm>
                <a:off x="5599697" y="3758537"/>
                <a:ext cx="274680" cy="93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1F3B2CE-884B-6988-C52D-13F801FCCA2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591057" y="3749897"/>
                  <a:ext cx="292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45803E6-8092-6CC2-28F4-198BE723884E}"/>
                    </a:ext>
                  </a:extLst>
                </p14:cNvPr>
                <p14:cNvContentPartPr/>
                <p14:nvPr/>
              </p14:nvContentPartPr>
              <p14:xfrm>
                <a:off x="5860697" y="3568097"/>
                <a:ext cx="42480" cy="34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45803E6-8092-6CC2-28F4-198BE723884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851697" y="3559457"/>
                  <a:ext cx="60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DC5658C-DBAF-4C64-C61F-B2D423493954}"/>
                    </a:ext>
                  </a:extLst>
                </p14:cNvPr>
                <p14:cNvContentPartPr/>
                <p14:nvPr/>
              </p14:nvContentPartPr>
              <p14:xfrm>
                <a:off x="5163737" y="3608417"/>
                <a:ext cx="465120" cy="275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DC5658C-DBAF-4C64-C61F-B2D42349395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154737" y="3599417"/>
                  <a:ext cx="482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1724473-2348-6161-1CC1-AB785917D0B4}"/>
                    </a:ext>
                  </a:extLst>
                </p14:cNvPr>
                <p14:cNvContentPartPr/>
                <p14:nvPr/>
              </p14:nvContentPartPr>
              <p14:xfrm>
                <a:off x="5609057" y="3266777"/>
                <a:ext cx="267480" cy="166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1724473-2348-6161-1CC1-AB785917D0B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600057" y="3258137"/>
                  <a:ext cx="2851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52D5D7A-A87E-6BD3-688A-1D8C354C52AB}"/>
                    </a:ext>
                  </a:extLst>
                </p14:cNvPr>
                <p14:cNvContentPartPr/>
                <p14:nvPr/>
              </p14:nvContentPartPr>
              <p14:xfrm>
                <a:off x="4723097" y="3589697"/>
                <a:ext cx="664920" cy="412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52D5D7A-A87E-6BD3-688A-1D8C354C52A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714457" y="3581057"/>
                  <a:ext cx="6825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9457247-4526-DA5F-2DA7-820504047988}"/>
                    </a:ext>
                  </a:extLst>
                </p14:cNvPr>
                <p14:cNvContentPartPr/>
                <p14:nvPr/>
              </p14:nvContentPartPr>
              <p14:xfrm>
                <a:off x="4930097" y="3748097"/>
                <a:ext cx="46440" cy="77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9457247-4526-DA5F-2DA7-82050404798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921097" y="3739457"/>
                  <a:ext cx="64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93C40F8-893D-429C-E0A0-FB80B7517C79}"/>
                    </a:ext>
                  </a:extLst>
                </p14:cNvPr>
                <p14:cNvContentPartPr/>
                <p14:nvPr/>
              </p14:nvContentPartPr>
              <p14:xfrm>
                <a:off x="5120537" y="3360377"/>
                <a:ext cx="407520" cy="123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93C40F8-893D-429C-E0A0-FB80B7517C7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111537" y="3351737"/>
                  <a:ext cx="4251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C56985C-9BDE-3D1C-AE6F-C78571817755}"/>
                    </a:ext>
                  </a:extLst>
                </p14:cNvPr>
                <p14:cNvContentPartPr/>
                <p14:nvPr/>
              </p14:nvContentPartPr>
              <p14:xfrm>
                <a:off x="4212977" y="3837017"/>
                <a:ext cx="200520" cy="33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C56985C-9BDE-3D1C-AE6F-C7857181775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203977" y="3828017"/>
                  <a:ext cx="218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906BBDC-96C2-4EE1-053B-89A560C2E258}"/>
                    </a:ext>
                  </a:extLst>
                </p14:cNvPr>
                <p14:cNvContentPartPr/>
                <p14:nvPr/>
              </p14:nvContentPartPr>
              <p14:xfrm>
                <a:off x="3644537" y="3764297"/>
                <a:ext cx="288720" cy="322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906BBDC-96C2-4EE1-053B-89A560C2E25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635537" y="3755657"/>
                  <a:ext cx="306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9169EF7-C127-F862-07DD-11F7FD6FFFCB}"/>
                    </a:ext>
                  </a:extLst>
                </p14:cNvPr>
                <p14:cNvContentPartPr/>
                <p14:nvPr/>
              </p14:nvContentPartPr>
              <p14:xfrm>
                <a:off x="4029737" y="4048697"/>
                <a:ext cx="60120" cy="58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9169EF7-C127-F862-07DD-11F7FD6FFFC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021097" y="4040057"/>
                  <a:ext cx="77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EF37961-9A17-96D8-E7AB-C2AA6C6B428B}"/>
                    </a:ext>
                  </a:extLst>
                </p14:cNvPr>
                <p14:cNvContentPartPr/>
                <p14:nvPr/>
              </p14:nvContentPartPr>
              <p14:xfrm>
                <a:off x="2894297" y="3654137"/>
                <a:ext cx="770040" cy="354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EF37961-9A17-96D8-E7AB-C2AA6C6B428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885297" y="3645137"/>
                  <a:ext cx="787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0AEE7C6-3544-93CD-B9D0-892698D08181}"/>
                    </a:ext>
                  </a:extLst>
                </p14:cNvPr>
                <p14:cNvContentPartPr/>
                <p14:nvPr/>
              </p14:nvContentPartPr>
              <p14:xfrm>
                <a:off x="3161777" y="3685457"/>
                <a:ext cx="181800" cy="87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0AEE7C6-3544-93CD-B9D0-892698D0818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152777" y="3676817"/>
                  <a:ext cx="199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98F43D7-7EA8-A480-5B32-27B3BB27886E}"/>
                    </a:ext>
                  </a:extLst>
                </p14:cNvPr>
                <p14:cNvContentPartPr/>
                <p14:nvPr/>
              </p14:nvContentPartPr>
              <p14:xfrm>
                <a:off x="3040817" y="4076777"/>
                <a:ext cx="148320" cy="71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98F43D7-7EA8-A480-5B32-27B3BB27886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031817" y="4068137"/>
                  <a:ext cx="165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E399C44-D866-F95D-37C7-E477AE086B05}"/>
                    </a:ext>
                  </a:extLst>
                </p14:cNvPr>
                <p14:cNvContentPartPr/>
                <p14:nvPr/>
              </p14:nvContentPartPr>
              <p14:xfrm>
                <a:off x="2451137" y="3709577"/>
                <a:ext cx="424800" cy="4885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E399C44-D866-F95D-37C7-E477AE086B0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442497" y="3700577"/>
                  <a:ext cx="4424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7FB4AE9-8F73-006F-048F-F6881A967F30}"/>
                    </a:ext>
                  </a:extLst>
                </p14:cNvPr>
                <p14:cNvContentPartPr/>
                <p14:nvPr/>
              </p14:nvContentPartPr>
              <p14:xfrm>
                <a:off x="2620337" y="3921977"/>
                <a:ext cx="36720" cy="25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7FB4AE9-8F73-006F-048F-F6881A967F3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611337" y="3913337"/>
                  <a:ext cx="54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2D7DF79-B7F4-5076-0A96-4E58CF3BD70E}"/>
                    </a:ext>
                  </a:extLst>
                </p14:cNvPr>
                <p14:cNvContentPartPr/>
                <p14:nvPr/>
              </p14:nvContentPartPr>
              <p14:xfrm>
                <a:off x="3888257" y="3579977"/>
                <a:ext cx="237240" cy="118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2D7DF79-B7F4-5076-0A96-4E58CF3BD7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879617" y="3571337"/>
                  <a:ext cx="254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2415F88-851D-9CAE-69B4-F58243F7D463}"/>
                    </a:ext>
                  </a:extLst>
                </p14:cNvPr>
                <p14:cNvContentPartPr/>
                <p14:nvPr/>
              </p14:nvContentPartPr>
              <p14:xfrm>
                <a:off x="7804337" y="2793017"/>
                <a:ext cx="163440" cy="980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2415F88-851D-9CAE-69B4-F58243F7D46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795337" y="2784017"/>
                  <a:ext cx="18108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1DA3DC0-976A-E598-FA41-2C44BF9EA8F7}"/>
                    </a:ext>
                  </a:extLst>
                </p14:cNvPr>
                <p14:cNvContentPartPr/>
                <p14:nvPr/>
              </p14:nvContentPartPr>
              <p14:xfrm>
                <a:off x="8081897" y="3405377"/>
                <a:ext cx="695880" cy="439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1DA3DC0-976A-E598-FA41-2C44BF9EA8F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073257" y="3396737"/>
                  <a:ext cx="713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72F4088-711C-862F-53BF-544165784983}"/>
                    </a:ext>
                  </a:extLst>
                </p14:cNvPr>
                <p14:cNvContentPartPr/>
                <p14:nvPr/>
              </p14:nvContentPartPr>
              <p14:xfrm>
                <a:off x="8788577" y="3377297"/>
                <a:ext cx="100800" cy="250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72F4088-711C-862F-53BF-54416578498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779577" y="3368297"/>
                  <a:ext cx="118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56C4857-5212-6472-5008-A7C88EB5E7B4}"/>
                    </a:ext>
                  </a:extLst>
                </p14:cNvPr>
                <p14:cNvContentPartPr/>
                <p14:nvPr/>
              </p14:nvContentPartPr>
              <p14:xfrm>
                <a:off x="9290777" y="2928017"/>
                <a:ext cx="332640" cy="633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56C4857-5212-6472-5008-A7C88EB5E7B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282137" y="2919377"/>
                  <a:ext cx="35028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E46EA3D-8279-E409-D0F5-F683A09F7F08}"/>
                    </a:ext>
                  </a:extLst>
                </p14:cNvPr>
                <p14:cNvContentPartPr/>
                <p14:nvPr/>
              </p14:nvContentPartPr>
              <p14:xfrm>
                <a:off x="9237497" y="3297017"/>
                <a:ext cx="184680" cy="48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E46EA3D-8279-E409-D0F5-F683A09F7F0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228497" y="3288377"/>
                  <a:ext cx="2023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E4BDA2F-D244-88C4-7E3A-015B3741BCF2}"/>
                    </a:ext>
                  </a:extLst>
                </p14:cNvPr>
                <p14:cNvContentPartPr/>
                <p14:nvPr/>
              </p14:nvContentPartPr>
              <p14:xfrm>
                <a:off x="9459257" y="3288377"/>
                <a:ext cx="203040" cy="238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E4BDA2F-D244-88C4-7E3A-015B3741BCF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450257" y="3279737"/>
                  <a:ext cx="220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B578C52-4E5E-DEFD-8D7A-C3CAC053E2C1}"/>
                    </a:ext>
                  </a:extLst>
                </p14:cNvPr>
                <p14:cNvContentPartPr/>
                <p14:nvPr/>
              </p14:nvContentPartPr>
              <p14:xfrm>
                <a:off x="9666257" y="3326177"/>
                <a:ext cx="182880" cy="161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B578C52-4E5E-DEFD-8D7A-C3CAC053E2C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657257" y="3317177"/>
                  <a:ext cx="200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94350C5-903D-8EEF-3EDD-491BF67B4E4A}"/>
                    </a:ext>
                  </a:extLst>
                </p14:cNvPr>
                <p14:cNvContentPartPr/>
                <p14:nvPr/>
              </p14:nvContentPartPr>
              <p14:xfrm>
                <a:off x="9840137" y="3363977"/>
                <a:ext cx="172440" cy="185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94350C5-903D-8EEF-3EDD-491BF67B4E4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831497" y="3355337"/>
                  <a:ext cx="190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89A964B-8527-4D38-B985-28AAB53A4F67}"/>
                    </a:ext>
                  </a:extLst>
                </p14:cNvPr>
                <p14:cNvContentPartPr/>
                <p14:nvPr/>
              </p14:nvContentPartPr>
              <p14:xfrm>
                <a:off x="10106177" y="3048257"/>
                <a:ext cx="100080" cy="4766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89A964B-8527-4D38-B985-28AAB53A4F6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097537" y="3039257"/>
                  <a:ext cx="1177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7E0C298-A630-6256-CAC4-7575D941D2E0}"/>
                    </a:ext>
                  </a:extLst>
                </p14:cNvPr>
                <p14:cNvContentPartPr/>
                <p14:nvPr/>
              </p14:nvContentPartPr>
              <p14:xfrm>
                <a:off x="10080977" y="3299537"/>
                <a:ext cx="252720" cy="2221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7E0C298-A630-6256-CAC4-7575D941D2E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072337" y="3290537"/>
                  <a:ext cx="270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635911C-37C6-B72C-0B80-E449D7CF9E21}"/>
                    </a:ext>
                  </a:extLst>
                </p14:cNvPr>
                <p14:cNvContentPartPr/>
                <p14:nvPr/>
              </p14:nvContentPartPr>
              <p14:xfrm>
                <a:off x="10377977" y="3269297"/>
                <a:ext cx="15840" cy="21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635911C-37C6-B72C-0B80-E449D7CF9E2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368977" y="3260297"/>
                  <a:ext cx="33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449F419-DFEC-CA8E-8395-188CDC3534B9}"/>
                    </a:ext>
                  </a:extLst>
                </p14:cNvPr>
                <p14:cNvContentPartPr/>
                <p14:nvPr/>
              </p14:nvContentPartPr>
              <p14:xfrm>
                <a:off x="10396697" y="3303857"/>
                <a:ext cx="135000" cy="212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449F419-DFEC-CA8E-8395-188CDC3534B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388057" y="3295217"/>
                  <a:ext cx="152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0DD8566-7D82-5766-0EE5-985278FFBA12}"/>
                    </a:ext>
                  </a:extLst>
                </p14:cNvPr>
                <p14:cNvContentPartPr/>
                <p14:nvPr/>
              </p14:nvContentPartPr>
              <p14:xfrm>
                <a:off x="10630337" y="3390617"/>
                <a:ext cx="128520" cy="142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0DD8566-7D82-5766-0EE5-985278FFBA1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621697" y="3381617"/>
                  <a:ext cx="146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2249868-FB95-5091-E035-7D72A4158A18}"/>
                    </a:ext>
                  </a:extLst>
                </p14:cNvPr>
                <p14:cNvContentPartPr/>
                <p14:nvPr/>
              </p14:nvContentPartPr>
              <p14:xfrm>
                <a:off x="9110057" y="2582777"/>
                <a:ext cx="2072160" cy="1375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2249868-FB95-5091-E035-7D72A4158A1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101417" y="2573777"/>
                  <a:ext cx="2089800" cy="13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C89B1CF-B5CB-A2CA-961C-561818BC8EE9}"/>
                    </a:ext>
                  </a:extLst>
                </p14:cNvPr>
                <p14:cNvContentPartPr/>
                <p14:nvPr/>
              </p14:nvContentPartPr>
              <p14:xfrm>
                <a:off x="4598537" y="318737"/>
                <a:ext cx="1552680" cy="662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C89B1CF-B5CB-A2CA-961C-561818BC8EE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589537" y="310097"/>
                  <a:ext cx="1570320" cy="68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EA49AC-CFA8-CD33-54E0-0D53F08572ED}"/>
              </a:ext>
            </a:extLst>
          </p:cNvPr>
          <p:cNvGrpSpPr/>
          <p:nvPr/>
        </p:nvGrpSpPr>
        <p:grpSpPr>
          <a:xfrm>
            <a:off x="1421177" y="4934297"/>
            <a:ext cx="2361240" cy="782640"/>
            <a:chOff x="1421177" y="4934297"/>
            <a:chExt cx="2361240" cy="78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2B8BBCE-80D0-9263-3E12-E1B1CCC22365}"/>
                    </a:ext>
                  </a:extLst>
                </p14:cNvPr>
                <p14:cNvContentPartPr/>
                <p14:nvPr/>
              </p14:nvContentPartPr>
              <p14:xfrm>
                <a:off x="1421177" y="5110697"/>
                <a:ext cx="274680" cy="339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2B8BBCE-80D0-9263-3E12-E1B1CCC2236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412537" y="5102057"/>
                  <a:ext cx="2923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0BE2420-0764-8D98-770C-A689C2E2C431}"/>
                    </a:ext>
                  </a:extLst>
                </p14:cNvPr>
                <p14:cNvContentPartPr/>
                <p14:nvPr/>
              </p14:nvContentPartPr>
              <p14:xfrm>
                <a:off x="1744817" y="4934297"/>
                <a:ext cx="84240" cy="468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0BE2420-0764-8D98-770C-A689C2E2C43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736177" y="4925297"/>
                  <a:ext cx="1018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317DCE3-97BF-C6D8-D3D1-F6F0503BD6F4}"/>
                    </a:ext>
                  </a:extLst>
                </p14:cNvPr>
                <p14:cNvContentPartPr/>
                <p14:nvPr/>
              </p14:nvContentPartPr>
              <p14:xfrm>
                <a:off x="1912577" y="5110697"/>
                <a:ext cx="608040" cy="3650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317DCE3-97BF-C6D8-D3D1-F6F0503BD6F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903577" y="5102057"/>
                  <a:ext cx="6256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A36C9C3-BAD4-0397-88BF-5123D1D27AAF}"/>
                    </a:ext>
                  </a:extLst>
                </p14:cNvPr>
                <p14:cNvContentPartPr/>
                <p14:nvPr/>
              </p14:nvContentPartPr>
              <p14:xfrm>
                <a:off x="2772617" y="4972097"/>
                <a:ext cx="1009800" cy="403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A36C9C3-BAD4-0397-88BF-5123D1D27AA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763617" y="4963097"/>
                  <a:ext cx="10274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4A2E190-0DB6-0DBE-35BC-23179CBEB318}"/>
                    </a:ext>
                  </a:extLst>
                </p14:cNvPr>
                <p14:cNvContentPartPr/>
                <p14:nvPr/>
              </p14:nvContentPartPr>
              <p14:xfrm>
                <a:off x="2729057" y="5381777"/>
                <a:ext cx="811800" cy="335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4A2E190-0DB6-0DBE-35BC-23179CBEB31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720057" y="5372777"/>
                  <a:ext cx="829440" cy="35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ED07FE4-874F-9FF9-91A3-F3A68F3A0CD4}"/>
              </a:ext>
            </a:extLst>
          </p:cNvPr>
          <p:cNvGrpSpPr/>
          <p:nvPr/>
        </p:nvGrpSpPr>
        <p:grpSpPr>
          <a:xfrm>
            <a:off x="4068617" y="4556657"/>
            <a:ext cx="2314800" cy="569880"/>
            <a:chOff x="4068617" y="4556657"/>
            <a:chExt cx="2314800" cy="56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49F8529-0DB7-8257-69AF-2CF76477789F}"/>
                    </a:ext>
                  </a:extLst>
                </p14:cNvPr>
                <p14:cNvContentPartPr/>
                <p14:nvPr/>
              </p14:nvContentPartPr>
              <p14:xfrm>
                <a:off x="4068617" y="4793177"/>
                <a:ext cx="253800" cy="293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49F8529-0DB7-8257-69AF-2CF76477789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059617" y="4784537"/>
                  <a:ext cx="271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6396EC8-0354-351A-8818-EEA84C99B3C6}"/>
                    </a:ext>
                  </a:extLst>
                </p14:cNvPr>
                <p14:cNvContentPartPr/>
                <p14:nvPr/>
              </p14:nvContentPartPr>
              <p14:xfrm>
                <a:off x="4377137" y="4675457"/>
                <a:ext cx="140040" cy="419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6396EC8-0354-351A-8818-EEA84C99B3C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368497" y="4666817"/>
                  <a:ext cx="1576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2D9D56D-7200-8413-43A0-9E638D2D8681}"/>
                    </a:ext>
                  </a:extLst>
                </p14:cNvPr>
                <p14:cNvContentPartPr/>
                <p14:nvPr/>
              </p14:nvContentPartPr>
              <p14:xfrm>
                <a:off x="4368497" y="4847177"/>
                <a:ext cx="151200" cy="71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2D9D56D-7200-8413-43A0-9E638D2D868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359497" y="4838177"/>
                  <a:ext cx="168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8ADFC6B-3F3F-7F51-8090-D78660AD18DA}"/>
                    </a:ext>
                  </a:extLst>
                </p14:cNvPr>
                <p14:cNvContentPartPr/>
                <p14:nvPr/>
              </p14:nvContentPartPr>
              <p14:xfrm>
                <a:off x="4515377" y="4666457"/>
                <a:ext cx="165600" cy="4168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8ADFC6B-3F3F-7F51-8090-D78660AD18D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506377" y="4657817"/>
                  <a:ext cx="1832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1E5569B-CE36-894E-19BB-497A5A61C34F}"/>
                    </a:ext>
                  </a:extLst>
                </p14:cNvPr>
                <p14:cNvContentPartPr/>
                <p14:nvPr/>
              </p14:nvContentPartPr>
              <p14:xfrm>
                <a:off x="4548137" y="4831337"/>
                <a:ext cx="295920" cy="216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1E5569B-CE36-894E-19BB-497A5A61C34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539497" y="4822697"/>
                  <a:ext cx="313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0FE054B-04D3-B24B-AA13-85B47FCD35FD}"/>
                    </a:ext>
                  </a:extLst>
                </p14:cNvPr>
                <p14:cNvContentPartPr/>
                <p14:nvPr/>
              </p14:nvContentPartPr>
              <p14:xfrm>
                <a:off x="4846937" y="4869137"/>
                <a:ext cx="48960" cy="218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0FE054B-04D3-B24B-AA13-85B47FCD35F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837937" y="4860497"/>
                  <a:ext cx="66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E0DE499-5222-9C17-8E22-62F9CE362E03}"/>
                    </a:ext>
                  </a:extLst>
                </p14:cNvPr>
                <p14:cNvContentPartPr/>
                <p14:nvPr/>
              </p14:nvContentPartPr>
              <p14:xfrm>
                <a:off x="4965377" y="4740257"/>
                <a:ext cx="36720" cy="27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E0DE499-5222-9C17-8E22-62F9CE362E0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956377" y="4731617"/>
                  <a:ext cx="54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B00F0B6-EE6E-5728-7F83-CA7FEA10D24A}"/>
                    </a:ext>
                  </a:extLst>
                </p14:cNvPr>
                <p14:cNvContentPartPr/>
                <p14:nvPr/>
              </p14:nvContentPartPr>
              <p14:xfrm>
                <a:off x="5037737" y="4587977"/>
                <a:ext cx="208440" cy="538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B00F0B6-EE6E-5728-7F83-CA7FEA10D24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029097" y="4578977"/>
                  <a:ext cx="2260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99E405B-5F1F-25E9-4C62-F46A1904BBA0}"/>
                    </a:ext>
                  </a:extLst>
                </p14:cNvPr>
                <p14:cNvContentPartPr/>
                <p14:nvPr/>
              </p14:nvContentPartPr>
              <p14:xfrm>
                <a:off x="5365697" y="4556657"/>
                <a:ext cx="356400" cy="481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99E405B-5F1F-25E9-4C62-F46A1904BBA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356697" y="4547657"/>
                  <a:ext cx="3740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EBC72AC-25EC-85C6-4F6E-DA08DB897777}"/>
                    </a:ext>
                  </a:extLst>
                </p14:cNvPr>
                <p14:cNvContentPartPr/>
                <p14:nvPr/>
              </p14:nvContentPartPr>
              <p14:xfrm>
                <a:off x="5611217" y="4759697"/>
                <a:ext cx="38880" cy="63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EBC72AC-25EC-85C6-4F6E-DA08DB89777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602577" y="4750697"/>
                  <a:ext cx="56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8EC6F52-DD2A-FC64-FB7E-9E09E2A39A98}"/>
                    </a:ext>
                  </a:extLst>
                </p14:cNvPr>
                <p14:cNvContentPartPr/>
                <p14:nvPr/>
              </p14:nvContentPartPr>
              <p14:xfrm>
                <a:off x="5724977" y="4803617"/>
                <a:ext cx="158400" cy="2901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8EC6F52-DD2A-FC64-FB7E-9E09E2A39A9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715977" y="4794977"/>
                  <a:ext cx="176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13B5322-FC62-5074-7FEF-7E628D99C610}"/>
                    </a:ext>
                  </a:extLst>
                </p14:cNvPr>
                <p14:cNvContentPartPr/>
                <p14:nvPr/>
              </p14:nvContentPartPr>
              <p14:xfrm>
                <a:off x="6007577" y="4972097"/>
                <a:ext cx="289440" cy="24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13B5322-FC62-5074-7FEF-7E628D99C61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998577" y="4963457"/>
                  <a:ext cx="307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820DDC8-C9B3-B7DD-43B6-924D14EEDB07}"/>
                    </a:ext>
                  </a:extLst>
                </p14:cNvPr>
                <p14:cNvContentPartPr/>
                <p14:nvPr/>
              </p14:nvContentPartPr>
              <p14:xfrm>
                <a:off x="6328697" y="4866257"/>
                <a:ext cx="54720" cy="2055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820DDC8-C9B3-B7DD-43B6-924D14EEDB0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320057" y="4857617"/>
                  <a:ext cx="7236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C3EF2AF-9398-1554-AB6B-C262982AFAA8}"/>
              </a:ext>
            </a:extLst>
          </p:cNvPr>
          <p:cNvGrpSpPr/>
          <p:nvPr/>
        </p:nvGrpSpPr>
        <p:grpSpPr>
          <a:xfrm>
            <a:off x="6981017" y="4582577"/>
            <a:ext cx="1867320" cy="505440"/>
            <a:chOff x="6981017" y="4582577"/>
            <a:chExt cx="1867320" cy="5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079F349-D39D-69FE-85A3-A53733B325A2}"/>
                    </a:ext>
                  </a:extLst>
                </p14:cNvPr>
                <p14:cNvContentPartPr/>
                <p14:nvPr/>
              </p14:nvContentPartPr>
              <p14:xfrm>
                <a:off x="6981017" y="4778777"/>
                <a:ext cx="977040" cy="1288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079F349-D39D-69FE-85A3-A53733B325A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972377" y="4770137"/>
                  <a:ext cx="994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70ABE16-0272-9A3E-58DA-CE15A8C3B5B8}"/>
                    </a:ext>
                  </a:extLst>
                </p14:cNvPr>
                <p14:cNvContentPartPr/>
                <p14:nvPr/>
              </p14:nvContentPartPr>
              <p14:xfrm>
                <a:off x="7317617" y="4582577"/>
                <a:ext cx="345240" cy="1159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70ABE16-0272-9A3E-58DA-CE15A8C3B5B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308977" y="4573937"/>
                  <a:ext cx="362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6DF7700-82DD-041C-A406-885E8E50855F}"/>
                    </a:ext>
                  </a:extLst>
                </p14:cNvPr>
                <p14:cNvContentPartPr/>
                <p14:nvPr/>
              </p14:nvContentPartPr>
              <p14:xfrm>
                <a:off x="8087657" y="4921697"/>
                <a:ext cx="515880" cy="30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6DF7700-82DD-041C-A406-885E8E50855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078657" y="4913057"/>
                  <a:ext cx="533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BBE0B0F-4648-BB6E-84EA-E9EB101DA992}"/>
                    </a:ext>
                  </a:extLst>
                </p14:cNvPr>
                <p14:cNvContentPartPr/>
                <p14:nvPr/>
              </p14:nvContentPartPr>
              <p14:xfrm>
                <a:off x="8691017" y="4747457"/>
                <a:ext cx="157320" cy="340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BBE0B0F-4648-BB6E-84EA-E9EB101DA99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682377" y="4738817"/>
                  <a:ext cx="17496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E64B237-DDED-7FA7-B3EA-CB88171A448B}"/>
              </a:ext>
            </a:extLst>
          </p:cNvPr>
          <p:cNvGrpSpPr/>
          <p:nvPr/>
        </p:nvGrpSpPr>
        <p:grpSpPr>
          <a:xfrm>
            <a:off x="9250457" y="4696337"/>
            <a:ext cx="1990080" cy="519120"/>
            <a:chOff x="9250457" y="4696337"/>
            <a:chExt cx="1990080" cy="51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74C1E06-8599-1DEA-B2CF-6A465BC976B9}"/>
                    </a:ext>
                  </a:extLst>
                </p14:cNvPr>
                <p14:cNvContentPartPr/>
                <p14:nvPr/>
              </p14:nvContentPartPr>
              <p14:xfrm>
                <a:off x="9250457" y="4807217"/>
                <a:ext cx="155880" cy="236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74C1E06-8599-1DEA-B2CF-6A465BC976B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241817" y="4798217"/>
                  <a:ext cx="1735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F9A7036-3643-E680-6882-52F385BD10A3}"/>
                    </a:ext>
                  </a:extLst>
                </p14:cNvPr>
                <p14:cNvContentPartPr/>
                <p14:nvPr/>
              </p14:nvContentPartPr>
              <p14:xfrm>
                <a:off x="9485897" y="4805417"/>
                <a:ext cx="7920" cy="255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F9A7036-3643-E680-6882-52F385BD10A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477257" y="4796777"/>
                  <a:ext cx="25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C2DDFEE-1456-EEE1-C1CD-66232F03F382}"/>
                    </a:ext>
                  </a:extLst>
                </p14:cNvPr>
                <p14:cNvContentPartPr/>
                <p14:nvPr/>
              </p14:nvContentPartPr>
              <p14:xfrm>
                <a:off x="9533057" y="4875977"/>
                <a:ext cx="254520" cy="1598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C2DDFEE-1456-EEE1-C1CD-66232F03F38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524057" y="4867337"/>
                  <a:ext cx="272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7A29EF7-5445-3136-3824-A9B37F0FA7B0}"/>
                    </a:ext>
                  </a:extLst>
                </p14:cNvPr>
                <p14:cNvContentPartPr/>
                <p14:nvPr/>
              </p14:nvContentPartPr>
              <p14:xfrm>
                <a:off x="9831857" y="4896857"/>
                <a:ext cx="175320" cy="2246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7A29EF7-5445-3136-3824-A9B37F0FA7B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823217" y="4887857"/>
                  <a:ext cx="192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8CFF689-BF7F-1A95-808D-FEF16F365B39}"/>
                    </a:ext>
                  </a:extLst>
                </p14:cNvPr>
                <p14:cNvContentPartPr/>
                <p14:nvPr/>
              </p14:nvContentPartPr>
              <p14:xfrm>
                <a:off x="10043897" y="4931417"/>
                <a:ext cx="28800" cy="189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8CFF689-BF7F-1A95-808D-FEF16F365B3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034897" y="4922777"/>
                  <a:ext cx="46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9BDED33-B9D6-D93B-5031-7DD84E60B40F}"/>
                    </a:ext>
                  </a:extLst>
                </p14:cNvPr>
                <p14:cNvContentPartPr/>
                <p14:nvPr/>
              </p14:nvContentPartPr>
              <p14:xfrm>
                <a:off x="10184297" y="4827737"/>
                <a:ext cx="25920" cy="410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9BDED33-B9D6-D93B-5031-7DD84E60B40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175657" y="4819097"/>
                  <a:ext cx="43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4681744-3896-C952-540E-5F414095B8C7}"/>
                    </a:ext>
                  </a:extLst>
                </p14:cNvPr>
                <p14:cNvContentPartPr/>
                <p14:nvPr/>
              </p14:nvContentPartPr>
              <p14:xfrm>
                <a:off x="10166657" y="4942217"/>
                <a:ext cx="198360" cy="178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4681744-3896-C952-540E-5F414095B8C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157657" y="4933577"/>
                  <a:ext cx="216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2D50D0F-9DDC-DCB5-0EC8-F0F670604FEA}"/>
                    </a:ext>
                  </a:extLst>
                </p14:cNvPr>
                <p14:cNvContentPartPr/>
                <p14:nvPr/>
              </p14:nvContentPartPr>
              <p14:xfrm>
                <a:off x="10424777" y="4718297"/>
                <a:ext cx="222840" cy="4971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2D50D0F-9DDC-DCB5-0EC8-F0F670604FE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415777" y="4709657"/>
                  <a:ext cx="24048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3C83947-802C-9AC4-4929-5A1E185C33E1}"/>
                    </a:ext>
                  </a:extLst>
                </p14:cNvPr>
                <p14:cNvContentPartPr/>
                <p14:nvPr/>
              </p14:nvContentPartPr>
              <p14:xfrm>
                <a:off x="10726817" y="4696337"/>
                <a:ext cx="85680" cy="416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3C83947-802C-9AC4-4929-5A1E185C33E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717817" y="4687697"/>
                  <a:ext cx="1033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E0B464F-9DED-FA6A-8B50-4098AA121E57}"/>
                    </a:ext>
                  </a:extLst>
                </p14:cNvPr>
                <p14:cNvContentPartPr/>
                <p14:nvPr/>
              </p14:nvContentPartPr>
              <p14:xfrm>
                <a:off x="10860737" y="4962737"/>
                <a:ext cx="168120" cy="224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E0B464F-9DED-FA6A-8B50-4098AA121E57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851737" y="4954097"/>
                  <a:ext cx="185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1BA6573-7BDD-2C7D-3820-B746EA9EF0F5}"/>
                    </a:ext>
                  </a:extLst>
                </p14:cNvPr>
                <p14:cNvContentPartPr/>
                <p14:nvPr/>
              </p14:nvContentPartPr>
              <p14:xfrm>
                <a:off x="11130737" y="5109977"/>
                <a:ext cx="109800" cy="136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1BA6573-7BDD-2C7D-3820-B746EA9EF0F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121737" y="5100977"/>
                  <a:ext cx="12744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9324395-03EA-8BE6-4876-83999B0510F5}"/>
              </a:ext>
            </a:extLst>
          </p:cNvPr>
          <p:cNvGrpSpPr/>
          <p:nvPr/>
        </p:nvGrpSpPr>
        <p:grpSpPr>
          <a:xfrm>
            <a:off x="3915977" y="5490857"/>
            <a:ext cx="5110200" cy="801000"/>
            <a:chOff x="3915977" y="5490857"/>
            <a:chExt cx="5110200" cy="80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6B67E2C-948E-BE7F-00C4-BC753C8A5676}"/>
                    </a:ext>
                  </a:extLst>
                </p14:cNvPr>
                <p14:cNvContentPartPr/>
                <p14:nvPr/>
              </p14:nvContentPartPr>
              <p14:xfrm>
                <a:off x="3915977" y="5728097"/>
                <a:ext cx="168840" cy="2001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6B67E2C-948E-BE7F-00C4-BC753C8A567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907337" y="5719457"/>
                  <a:ext cx="186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6DDA678-B83E-FE4D-3882-58116C448C66}"/>
                    </a:ext>
                  </a:extLst>
                </p14:cNvPr>
                <p14:cNvContentPartPr/>
                <p14:nvPr/>
              </p14:nvContentPartPr>
              <p14:xfrm>
                <a:off x="4241057" y="5679857"/>
                <a:ext cx="188640" cy="304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6DDA678-B83E-FE4D-3882-58116C448C6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232057" y="5670857"/>
                  <a:ext cx="2062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B7431AF-A71E-676C-2EB1-F00F9FA61EE0}"/>
                    </a:ext>
                  </a:extLst>
                </p14:cNvPr>
                <p14:cNvContentPartPr/>
                <p14:nvPr/>
              </p14:nvContentPartPr>
              <p14:xfrm>
                <a:off x="4535177" y="5575457"/>
                <a:ext cx="155520" cy="404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B7431AF-A71E-676C-2EB1-F00F9FA61EE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526177" y="5566817"/>
                  <a:ext cx="173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95F594A-992F-A2DE-FAA5-F4078D46EDDD}"/>
                    </a:ext>
                  </a:extLst>
                </p14:cNvPr>
                <p14:cNvContentPartPr/>
                <p14:nvPr/>
              </p14:nvContentPartPr>
              <p14:xfrm>
                <a:off x="4535177" y="5656457"/>
                <a:ext cx="252000" cy="1306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95F594A-992F-A2DE-FAA5-F4078D46EDD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526537" y="5647457"/>
                  <a:ext cx="269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13D941F-E9BA-AF8D-2E68-3518B1815968}"/>
                    </a:ext>
                  </a:extLst>
                </p14:cNvPr>
                <p14:cNvContentPartPr/>
                <p14:nvPr/>
              </p14:nvContentPartPr>
              <p14:xfrm>
                <a:off x="4672697" y="5531537"/>
                <a:ext cx="195480" cy="4269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13D941F-E9BA-AF8D-2E68-3518B181596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663697" y="5522897"/>
                  <a:ext cx="2131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BBD7B09-1449-4EFF-8D50-A5BCB85400FB}"/>
                    </a:ext>
                  </a:extLst>
                </p14:cNvPr>
                <p14:cNvContentPartPr/>
                <p14:nvPr/>
              </p14:nvContentPartPr>
              <p14:xfrm>
                <a:off x="4982657" y="5716577"/>
                <a:ext cx="172080" cy="1947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BBD7B09-1449-4EFF-8D50-A5BCB85400F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973657" y="5707577"/>
                  <a:ext cx="189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542F35D-5580-582C-2CD2-7CDCA9966E70}"/>
                    </a:ext>
                  </a:extLst>
                </p14:cNvPr>
                <p14:cNvContentPartPr/>
                <p14:nvPr/>
              </p14:nvContentPartPr>
              <p14:xfrm>
                <a:off x="5228897" y="5515697"/>
                <a:ext cx="334440" cy="446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542F35D-5580-582C-2CD2-7CDCA9966E7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219897" y="5506697"/>
                  <a:ext cx="3520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90F289A-D000-1F9D-2A27-18ABDA3207F8}"/>
                    </a:ext>
                  </a:extLst>
                </p14:cNvPr>
                <p14:cNvContentPartPr/>
                <p14:nvPr/>
              </p14:nvContentPartPr>
              <p14:xfrm>
                <a:off x="5738657" y="5585897"/>
                <a:ext cx="121320" cy="557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90F289A-D000-1F9D-2A27-18ABDA3207F8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730017" y="5577257"/>
                  <a:ext cx="13896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4A3FD2B-7F2D-BB21-2238-D27089144002}"/>
                    </a:ext>
                  </a:extLst>
                </p14:cNvPr>
                <p14:cNvContentPartPr/>
                <p14:nvPr/>
              </p14:nvContentPartPr>
              <p14:xfrm>
                <a:off x="6019457" y="5570057"/>
                <a:ext cx="263520" cy="557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4A3FD2B-7F2D-BB21-2238-D27089144002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010817" y="5561057"/>
                  <a:ext cx="28116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B686951-938E-0461-D13B-A608BE8538BE}"/>
                    </a:ext>
                  </a:extLst>
                </p14:cNvPr>
                <p14:cNvContentPartPr/>
                <p14:nvPr/>
              </p14:nvContentPartPr>
              <p14:xfrm>
                <a:off x="6035657" y="5890457"/>
                <a:ext cx="65520" cy="129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B686951-938E-0461-D13B-A608BE8538B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027017" y="5881457"/>
                  <a:ext cx="83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4F6B257-4980-E636-7806-0CA58BA7CDE7}"/>
                    </a:ext>
                  </a:extLst>
                </p14:cNvPr>
                <p14:cNvContentPartPr/>
                <p14:nvPr/>
              </p14:nvContentPartPr>
              <p14:xfrm>
                <a:off x="6286577" y="5800817"/>
                <a:ext cx="192240" cy="2196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4F6B257-4980-E636-7806-0CA58BA7CDE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277937" y="5792177"/>
                  <a:ext cx="209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53226A0-0324-A603-BD2F-5FA803BC13C0}"/>
                    </a:ext>
                  </a:extLst>
                </p14:cNvPr>
                <p14:cNvContentPartPr/>
                <p14:nvPr/>
              </p14:nvContentPartPr>
              <p14:xfrm>
                <a:off x="6580697" y="5808737"/>
                <a:ext cx="276840" cy="2156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53226A0-0324-A603-BD2F-5FA803BC13C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571697" y="5800097"/>
                  <a:ext cx="294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7EB03B7-FE39-8869-B389-B6F5BAE4ABE6}"/>
                    </a:ext>
                  </a:extLst>
                </p14:cNvPr>
                <p14:cNvContentPartPr/>
                <p14:nvPr/>
              </p14:nvContentPartPr>
              <p14:xfrm>
                <a:off x="6992897" y="5504537"/>
                <a:ext cx="102240" cy="4726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7EB03B7-FE39-8869-B389-B6F5BAE4ABE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983897" y="5495897"/>
                  <a:ext cx="1198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5E3BA4C-9F17-3673-0E1B-9423EB2C5927}"/>
                    </a:ext>
                  </a:extLst>
                </p14:cNvPr>
                <p14:cNvContentPartPr/>
                <p14:nvPr/>
              </p14:nvContentPartPr>
              <p14:xfrm>
                <a:off x="6959057" y="5788217"/>
                <a:ext cx="52920" cy="219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5E3BA4C-9F17-3673-0E1B-9423EB2C592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950057" y="5779577"/>
                  <a:ext cx="70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4C9B9AB-969B-F6CD-637B-83F5D9FC61C6}"/>
                    </a:ext>
                  </a:extLst>
                </p14:cNvPr>
                <p14:cNvContentPartPr/>
                <p14:nvPr/>
              </p14:nvContentPartPr>
              <p14:xfrm>
                <a:off x="7110617" y="5769857"/>
                <a:ext cx="169560" cy="279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4C9B9AB-969B-F6CD-637B-83F5D9FC61C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101977" y="5760857"/>
                  <a:ext cx="187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17B53C9-A13D-77B1-5D44-D593C1DB1F19}"/>
                    </a:ext>
                  </a:extLst>
                </p14:cNvPr>
                <p14:cNvContentPartPr/>
                <p14:nvPr/>
              </p14:nvContentPartPr>
              <p14:xfrm>
                <a:off x="7381337" y="5784617"/>
                <a:ext cx="126000" cy="1429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17B53C9-A13D-77B1-5D44-D593C1DB1F1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372337" y="5775617"/>
                  <a:ext cx="1436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5458F9E-93BE-75B7-1FD9-CE189834501E}"/>
                    </a:ext>
                  </a:extLst>
                </p14:cNvPr>
                <p14:cNvContentPartPr/>
                <p14:nvPr/>
              </p14:nvContentPartPr>
              <p14:xfrm>
                <a:off x="7638737" y="5826017"/>
                <a:ext cx="71640" cy="1432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5458F9E-93BE-75B7-1FD9-CE189834501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29737" y="5817017"/>
                  <a:ext cx="89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9767129-95D1-B6D0-5BCD-F900FA622C3B}"/>
                    </a:ext>
                  </a:extLst>
                </p14:cNvPr>
                <p14:cNvContentPartPr/>
                <p14:nvPr/>
              </p14:nvContentPartPr>
              <p14:xfrm>
                <a:off x="7761137" y="5490857"/>
                <a:ext cx="289800" cy="6840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9767129-95D1-B6D0-5BCD-F900FA622C3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752497" y="5482217"/>
                  <a:ext cx="30744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AB94EF0F-119C-AD9D-6C30-75E651831478}"/>
                    </a:ext>
                  </a:extLst>
                </p14:cNvPr>
                <p14:cNvContentPartPr/>
                <p14:nvPr/>
              </p14:nvContentPartPr>
              <p14:xfrm>
                <a:off x="8121137" y="5930777"/>
                <a:ext cx="844200" cy="126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AB94EF0F-119C-AD9D-6C30-75E65183147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112137" y="5922137"/>
                  <a:ext cx="861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46EF1F5-02A9-E8D5-BCF8-3181501447A5}"/>
                    </a:ext>
                  </a:extLst>
                </p14:cNvPr>
                <p14:cNvContentPartPr/>
                <p14:nvPr/>
              </p14:nvContentPartPr>
              <p14:xfrm>
                <a:off x="8836817" y="5906297"/>
                <a:ext cx="189360" cy="3855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46EF1F5-02A9-E8D5-BCF8-3181501447A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828177" y="5897657"/>
                  <a:ext cx="207000" cy="40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9C4E50-31F6-9F39-292D-20814A55149F}"/>
              </a:ext>
            </a:extLst>
          </p:cNvPr>
          <p:cNvGrpSpPr/>
          <p:nvPr/>
        </p:nvGrpSpPr>
        <p:grpSpPr>
          <a:xfrm>
            <a:off x="409217" y="333497"/>
            <a:ext cx="6039000" cy="1018800"/>
            <a:chOff x="409217" y="333497"/>
            <a:chExt cx="6039000" cy="101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6ED115-936E-DB2E-6BC3-6B94644EB1A6}"/>
                    </a:ext>
                  </a:extLst>
                </p14:cNvPr>
                <p14:cNvContentPartPr/>
                <p14:nvPr/>
              </p14:nvContentPartPr>
              <p14:xfrm>
                <a:off x="409217" y="914897"/>
                <a:ext cx="287640" cy="318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6ED115-936E-DB2E-6BC3-6B94644EB1A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0577" y="905897"/>
                  <a:ext cx="305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39F939-F47E-DA96-C9A9-4F74332CBC07}"/>
                    </a:ext>
                  </a:extLst>
                </p14:cNvPr>
                <p14:cNvContentPartPr/>
                <p14:nvPr/>
              </p14:nvContentPartPr>
              <p14:xfrm>
                <a:off x="654377" y="838937"/>
                <a:ext cx="60480" cy="37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39F939-F47E-DA96-C9A9-4F74332CBC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5377" y="829937"/>
                  <a:ext cx="781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0774FC0-1C77-2F55-C47C-EA15CD4723FC}"/>
                    </a:ext>
                  </a:extLst>
                </p14:cNvPr>
                <p14:cNvContentPartPr/>
                <p14:nvPr/>
              </p14:nvContentPartPr>
              <p14:xfrm>
                <a:off x="830777" y="973937"/>
                <a:ext cx="453600" cy="246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0774FC0-1C77-2F55-C47C-EA15CD4723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2137" y="965297"/>
                  <a:ext cx="471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366273-5297-DFD8-5A6B-E3466A437263}"/>
                    </a:ext>
                  </a:extLst>
                </p14:cNvPr>
                <p14:cNvContentPartPr/>
                <p14:nvPr/>
              </p14:nvContentPartPr>
              <p14:xfrm>
                <a:off x="1270697" y="958097"/>
                <a:ext cx="151920" cy="254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366273-5297-DFD8-5A6B-E3466A4372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61697" y="949097"/>
                  <a:ext cx="1695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59FDFB-9FD3-C42B-D4CC-F4219CC29BD0}"/>
                    </a:ext>
                  </a:extLst>
                </p14:cNvPr>
                <p14:cNvContentPartPr/>
                <p14:nvPr/>
              </p14:nvContentPartPr>
              <p14:xfrm>
                <a:off x="1770017" y="941897"/>
                <a:ext cx="225000" cy="206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59FDFB-9FD3-C42B-D4CC-F4219CC29B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61377" y="932897"/>
                  <a:ext cx="242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2B20B4-6E04-15DD-6B08-2F52BBEB4B9D}"/>
                    </a:ext>
                  </a:extLst>
                </p14:cNvPr>
                <p14:cNvContentPartPr/>
                <p14:nvPr/>
              </p14:nvContentPartPr>
              <p14:xfrm>
                <a:off x="2017697" y="909137"/>
                <a:ext cx="116640" cy="157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2B20B4-6E04-15DD-6B08-2F52BBEB4B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09057" y="900137"/>
                  <a:ext cx="134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88A2BE5-564B-B91D-E868-9FE8B19CC879}"/>
                    </a:ext>
                  </a:extLst>
                </p14:cNvPr>
                <p14:cNvContentPartPr/>
                <p14:nvPr/>
              </p14:nvContentPartPr>
              <p14:xfrm>
                <a:off x="2204897" y="925337"/>
                <a:ext cx="8640" cy="113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88A2BE5-564B-B91D-E868-9FE8B19CC87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95897" y="916337"/>
                  <a:ext cx="26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4DDC50-8BEE-E342-259A-B6B463EB18FE}"/>
                    </a:ext>
                  </a:extLst>
                </p14:cNvPr>
                <p14:cNvContentPartPr/>
                <p14:nvPr/>
              </p14:nvContentPartPr>
              <p14:xfrm>
                <a:off x="2260697" y="923537"/>
                <a:ext cx="108000" cy="299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4DDC50-8BEE-E342-259A-B6B463EB18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52057" y="914537"/>
                  <a:ext cx="125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635976-EF51-3F89-F841-92E4549FDFB1}"/>
                    </a:ext>
                  </a:extLst>
                </p14:cNvPr>
                <p14:cNvContentPartPr/>
                <p14:nvPr/>
              </p14:nvContentPartPr>
              <p14:xfrm>
                <a:off x="2421617" y="909137"/>
                <a:ext cx="282240" cy="207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635976-EF51-3F89-F841-92E4549FDF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412977" y="900137"/>
                  <a:ext cx="299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9701BF-2F6D-8B8F-4348-1F005CCB2C71}"/>
                    </a:ext>
                  </a:extLst>
                </p14:cNvPr>
                <p14:cNvContentPartPr/>
                <p14:nvPr/>
              </p14:nvContentPartPr>
              <p14:xfrm>
                <a:off x="2723297" y="960257"/>
                <a:ext cx="117720" cy="132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9701BF-2F6D-8B8F-4348-1F005CCB2C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14657" y="951257"/>
                  <a:ext cx="135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0D7B58E-E86D-CDFD-1BD4-DE317C975B53}"/>
                    </a:ext>
                  </a:extLst>
                </p14:cNvPr>
                <p14:cNvContentPartPr/>
                <p14:nvPr/>
              </p14:nvContentPartPr>
              <p14:xfrm>
                <a:off x="3230177" y="1277777"/>
                <a:ext cx="90000" cy="74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0D7B58E-E86D-CDFD-1BD4-DE317C975B5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21537" y="1268777"/>
                  <a:ext cx="107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D5968F7-464D-94BF-CC90-C850C68AB126}"/>
                    </a:ext>
                  </a:extLst>
                </p14:cNvPr>
                <p14:cNvContentPartPr/>
                <p14:nvPr/>
              </p14:nvContentPartPr>
              <p14:xfrm>
                <a:off x="4155737" y="678737"/>
                <a:ext cx="95400" cy="64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D5968F7-464D-94BF-CC90-C850C68AB12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46737" y="669737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E34C97-8829-85EB-F168-F2CAF2C89E15}"/>
                    </a:ext>
                  </a:extLst>
                </p14:cNvPr>
                <p14:cNvContentPartPr/>
                <p14:nvPr/>
              </p14:nvContentPartPr>
              <p14:xfrm>
                <a:off x="3143417" y="796457"/>
                <a:ext cx="768240" cy="542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E34C97-8829-85EB-F168-F2CAF2C89E1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34777" y="787817"/>
                  <a:ext cx="7858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2F5029-FE16-89E2-98BF-2A95A9352F71}"/>
                    </a:ext>
                  </a:extLst>
                </p14:cNvPr>
                <p14:cNvContentPartPr/>
                <p14:nvPr/>
              </p14:nvContentPartPr>
              <p14:xfrm>
                <a:off x="4196057" y="573617"/>
                <a:ext cx="281160" cy="365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2F5029-FE16-89E2-98BF-2A95A9352F7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87417" y="564977"/>
                  <a:ext cx="2988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BBFA58-9543-3F64-85D1-FEAF27197BDE}"/>
                    </a:ext>
                  </a:extLst>
                </p14:cNvPr>
                <p14:cNvContentPartPr/>
                <p14:nvPr/>
              </p14:nvContentPartPr>
              <p14:xfrm>
                <a:off x="5241137" y="523217"/>
                <a:ext cx="592200" cy="270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BBFA58-9543-3F64-85D1-FEAF27197BD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32137" y="514217"/>
                  <a:ext cx="6098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48D91A-7601-2807-AC80-296906374D00}"/>
                    </a:ext>
                  </a:extLst>
                </p14:cNvPr>
                <p14:cNvContentPartPr/>
                <p14:nvPr/>
              </p14:nvContentPartPr>
              <p14:xfrm>
                <a:off x="5543897" y="460937"/>
                <a:ext cx="30960" cy="32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48D91A-7601-2807-AC80-296906374D0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34897" y="452297"/>
                  <a:ext cx="48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E1F877C-1907-AC01-FE5F-99A685DAA04A}"/>
                    </a:ext>
                  </a:extLst>
                </p14:cNvPr>
                <p14:cNvContentPartPr/>
                <p14:nvPr/>
              </p14:nvContentPartPr>
              <p14:xfrm>
                <a:off x="4688897" y="333497"/>
                <a:ext cx="811080" cy="18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E1F877C-1907-AC01-FE5F-99A685DAA0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80257" y="324857"/>
                  <a:ext cx="828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D6B3A1-5DA3-8837-49E5-6BF4F86B8426}"/>
                    </a:ext>
                  </a:extLst>
                </p14:cNvPr>
                <p14:cNvContentPartPr/>
                <p14:nvPr/>
              </p14:nvContentPartPr>
              <p14:xfrm>
                <a:off x="6029177" y="682697"/>
                <a:ext cx="187920" cy="2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D6B3A1-5DA3-8837-49E5-6BF4F86B84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20537" y="673697"/>
                  <a:ext cx="205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83F0B1-E485-100E-49DC-B5F30734174C}"/>
                    </a:ext>
                  </a:extLst>
                </p14:cNvPr>
                <p14:cNvContentPartPr/>
                <p14:nvPr/>
              </p14:nvContentPartPr>
              <p14:xfrm>
                <a:off x="6048257" y="783857"/>
                <a:ext cx="105480" cy="2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83F0B1-E485-100E-49DC-B5F3073417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39617" y="774857"/>
                  <a:ext cx="123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30A590-6416-1698-3E74-8E4F2577AB26}"/>
                    </a:ext>
                  </a:extLst>
                </p14:cNvPr>
                <p14:cNvContentPartPr/>
                <p14:nvPr/>
              </p14:nvContentPartPr>
              <p14:xfrm>
                <a:off x="6213137" y="623297"/>
                <a:ext cx="235080" cy="33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30A590-6416-1698-3E74-8E4F2577AB2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04137" y="614297"/>
                  <a:ext cx="25272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880AD11-D0E5-CFB2-9E3D-C962DF90DF83}"/>
              </a:ext>
            </a:extLst>
          </p:cNvPr>
          <p:cNvGrpSpPr/>
          <p:nvPr/>
        </p:nvGrpSpPr>
        <p:grpSpPr>
          <a:xfrm>
            <a:off x="10386977" y="1219097"/>
            <a:ext cx="1254240" cy="358920"/>
            <a:chOff x="10386977" y="1219097"/>
            <a:chExt cx="125424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0B1BA7-71AC-36F9-9B58-95A6C243FD7A}"/>
                    </a:ext>
                  </a:extLst>
                </p14:cNvPr>
                <p14:cNvContentPartPr/>
                <p14:nvPr/>
              </p14:nvContentPartPr>
              <p14:xfrm>
                <a:off x="11455817" y="1225577"/>
                <a:ext cx="185400" cy="212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0B1BA7-71AC-36F9-9B58-95A6C243FD7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447177" y="1216937"/>
                  <a:ext cx="203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D482271-4187-41E6-09C0-1F288B4CAE39}"/>
                    </a:ext>
                  </a:extLst>
                </p14:cNvPr>
                <p14:cNvContentPartPr/>
                <p14:nvPr/>
              </p14:nvContentPartPr>
              <p14:xfrm>
                <a:off x="11152337" y="1349417"/>
                <a:ext cx="262440" cy="177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D482271-4187-41E6-09C0-1F288B4CAE3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43697" y="1340777"/>
                  <a:ext cx="280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9B4483A-A255-6FF9-48C1-BEF0FFA83F0D}"/>
                    </a:ext>
                  </a:extLst>
                </p14:cNvPr>
                <p14:cNvContentPartPr/>
                <p14:nvPr/>
              </p14:nvContentPartPr>
              <p14:xfrm>
                <a:off x="11385617" y="1263737"/>
                <a:ext cx="21600" cy="18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9B4483A-A255-6FF9-48C1-BEF0FFA83F0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376977" y="1255097"/>
                  <a:ext cx="39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BD2716B-C17C-75C7-5206-C3969E388C75}"/>
                    </a:ext>
                  </a:extLst>
                </p14:cNvPr>
                <p14:cNvContentPartPr/>
                <p14:nvPr/>
              </p14:nvContentPartPr>
              <p14:xfrm>
                <a:off x="10818977" y="1219097"/>
                <a:ext cx="398880" cy="358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BD2716B-C17C-75C7-5206-C3969E388C7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10337" y="1210457"/>
                  <a:ext cx="4165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4FFF75D-BB69-A3B0-0285-4DE006C83F0D}"/>
                    </a:ext>
                  </a:extLst>
                </p14:cNvPr>
                <p14:cNvContentPartPr/>
                <p14:nvPr/>
              </p14:nvContentPartPr>
              <p14:xfrm>
                <a:off x="11013017" y="1289657"/>
                <a:ext cx="52920" cy="36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4FFF75D-BB69-A3B0-0285-4DE006C83F0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04377" y="1280657"/>
                  <a:ext cx="70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62D5CD7-141B-00C2-5880-3FE10ABFBDBE}"/>
                    </a:ext>
                  </a:extLst>
                </p14:cNvPr>
                <p14:cNvContentPartPr/>
                <p14:nvPr/>
              </p14:nvContentPartPr>
              <p14:xfrm>
                <a:off x="10386977" y="1355897"/>
                <a:ext cx="211680" cy="23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62D5CD7-141B-00C2-5880-3FE10ABFBD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77977" y="1346897"/>
                  <a:ext cx="22932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2937F26-E3BF-F165-30C4-F625535D29B6}"/>
              </a:ext>
            </a:extLst>
          </p:cNvPr>
          <p:cNvGrpSpPr/>
          <p:nvPr/>
        </p:nvGrpSpPr>
        <p:grpSpPr>
          <a:xfrm>
            <a:off x="6972737" y="306137"/>
            <a:ext cx="5074920" cy="704880"/>
            <a:chOff x="6972737" y="306137"/>
            <a:chExt cx="5074920" cy="70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DBFA65-5419-F925-0F14-BAA4CD8AC2F9}"/>
                    </a:ext>
                  </a:extLst>
                </p14:cNvPr>
                <p14:cNvContentPartPr/>
                <p14:nvPr/>
              </p14:nvContentPartPr>
              <p14:xfrm>
                <a:off x="11757857" y="589817"/>
                <a:ext cx="190440" cy="191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DBFA65-5419-F925-0F14-BAA4CD8AC2F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748857" y="581177"/>
                  <a:ext cx="208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AB15264-6FEE-D16A-4883-41595D8A81DD}"/>
                    </a:ext>
                  </a:extLst>
                </p14:cNvPr>
                <p14:cNvContentPartPr/>
                <p14:nvPr/>
              </p14:nvContentPartPr>
              <p14:xfrm>
                <a:off x="11306057" y="560297"/>
                <a:ext cx="558720" cy="125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AB15264-6FEE-D16A-4883-41595D8A81D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97057" y="551297"/>
                  <a:ext cx="576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B1BC06-F365-BAD1-4AB7-337985251BCA}"/>
                    </a:ext>
                  </a:extLst>
                </p14:cNvPr>
                <p14:cNvContentPartPr/>
                <p14:nvPr/>
              </p14:nvContentPartPr>
              <p14:xfrm>
                <a:off x="11930657" y="420257"/>
                <a:ext cx="26640" cy="4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B1BC06-F365-BAD1-4AB7-337985251BC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921657" y="411257"/>
                  <a:ext cx="44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D21D412-40D3-97A1-387F-0ED3F64E98D9}"/>
                    </a:ext>
                  </a:extLst>
                </p14:cNvPr>
                <p14:cNvContentPartPr/>
                <p14:nvPr/>
              </p14:nvContentPartPr>
              <p14:xfrm>
                <a:off x="11748857" y="329177"/>
                <a:ext cx="298800" cy="92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D21D412-40D3-97A1-387F-0ED3F64E98D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740217" y="320177"/>
                  <a:ext cx="316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E3B543A-AAEE-D7B7-A830-5433A8F360C8}"/>
                    </a:ext>
                  </a:extLst>
                </p14:cNvPr>
                <p14:cNvContentPartPr/>
                <p14:nvPr/>
              </p14:nvContentPartPr>
              <p14:xfrm>
                <a:off x="10896017" y="346817"/>
                <a:ext cx="595440" cy="595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E3B543A-AAEE-D7B7-A830-5433A8F360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887377" y="338177"/>
                  <a:ext cx="61308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4FC304C-482D-05AF-0F16-C9AA39859718}"/>
                    </a:ext>
                  </a:extLst>
                </p14:cNvPr>
                <p14:cNvContentPartPr/>
                <p14:nvPr/>
              </p14:nvContentPartPr>
              <p14:xfrm>
                <a:off x="11062337" y="885377"/>
                <a:ext cx="190440" cy="24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4FC304C-482D-05AF-0F16-C9AA3985971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053697" y="876377"/>
                  <a:ext cx="208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F273D5-8DFC-A9E7-6765-DB0E39FAD841}"/>
                    </a:ext>
                  </a:extLst>
                </p14:cNvPr>
                <p14:cNvContentPartPr/>
                <p14:nvPr/>
              </p14:nvContentPartPr>
              <p14:xfrm>
                <a:off x="11013017" y="345737"/>
                <a:ext cx="113400" cy="101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F273D5-8DFC-A9E7-6765-DB0E39FAD84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004377" y="337097"/>
                  <a:ext cx="131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E76B994-8530-B935-5E64-43703DAFAB12}"/>
                    </a:ext>
                  </a:extLst>
                </p14:cNvPr>
                <p14:cNvContentPartPr/>
                <p14:nvPr/>
              </p14:nvContentPartPr>
              <p14:xfrm>
                <a:off x="10589297" y="634817"/>
                <a:ext cx="170640" cy="50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E76B994-8530-B935-5E64-43703DAFAB1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80297" y="626177"/>
                  <a:ext cx="188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D9DE8FC-71FA-AAC2-D11B-4F0BEE701DAB}"/>
                    </a:ext>
                  </a:extLst>
                </p14:cNvPr>
                <p14:cNvContentPartPr/>
                <p14:nvPr/>
              </p14:nvContentPartPr>
              <p14:xfrm>
                <a:off x="10349897" y="687737"/>
                <a:ext cx="119160" cy="86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D9DE8FC-71FA-AAC2-D11B-4F0BEE701D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40897" y="678737"/>
                  <a:ext cx="136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9A4A96-F3F2-F27B-9633-2AD6EADFF2CC}"/>
                    </a:ext>
                  </a:extLst>
                </p14:cNvPr>
                <p14:cNvContentPartPr/>
                <p14:nvPr/>
              </p14:nvContentPartPr>
              <p14:xfrm>
                <a:off x="9668417" y="588377"/>
                <a:ext cx="715680" cy="214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9A4A96-F3F2-F27B-9633-2AD6EADFF2C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59777" y="579737"/>
                  <a:ext cx="733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1A1EDC-0160-3043-BB60-0F60B5C70BE9}"/>
                    </a:ext>
                  </a:extLst>
                </p14:cNvPr>
                <p14:cNvContentPartPr/>
                <p14:nvPr/>
              </p14:nvContentPartPr>
              <p14:xfrm>
                <a:off x="10552217" y="490457"/>
                <a:ext cx="28080" cy="39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1A1EDC-0160-3043-BB60-0F60B5C70BE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43577" y="481817"/>
                  <a:ext cx="45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5E80D79-6293-776D-0C9A-8EBDE7A96C06}"/>
                    </a:ext>
                  </a:extLst>
                </p14:cNvPr>
                <p14:cNvContentPartPr/>
                <p14:nvPr/>
              </p14:nvContentPartPr>
              <p14:xfrm>
                <a:off x="10140737" y="363377"/>
                <a:ext cx="401400" cy="55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5E80D79-6293-776D-0C9A-8EBDE7A96C0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31737" y="354377"/>
                  <a:ext cx="419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891C8F-1DCA-DB19-5377-1C14D4EC4C6B}"/>
                    </a:ext>
                  </a:extLst>
                </p14:cNvPr>
                <p14:cNvContentPartPr/>
                <p14:nvPr/>
              </p14:nvContentPartPr>
              <p14:xfrm>
                <a:off x="9535217" y="489737"/>
                <a:ext cx="442800" cy="243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891C8F-1DCA-DB19-5377-1C14D4EC4C6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526577" y="481097"/>
                  <a:ext cx="460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D6ED41B-ADE9-95C5-CE0E-43394DDEE071}"/>
                    </a:ext>
                  </a:extLst>
                </p14:cNvPr>
                <p14:cNvContentPartPr/>
                <p14:nvPr/>
              </p14:nvContentPartPr>
              <p14:xfrm>
                <a:off x="9716297" y="802217"/>
                <a:ext cx="152280" cy="142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D6ED41B-ADE9-95C5-CE0E-43394DDEE07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07297" y="793577"/>
                  <a:ext cx="169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FFF591-1807-0088-0B7E-121CE1D61DE3}"/>
                    </a:ext>
                  </a:extLst>
                </p14:cNvPr>
                <p14:cNvContentPartPr/>
                <p14:nvPr/>
              </p14:nvContentPartPr>
              <p14:xfrm>
                <a:off x="8843657" y="306137"/>
                <a:ext cx="781200" cy="448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FFF591-1807-0088-0B7E-121CE1D61DE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835017" y="297497"/>
                  <a:ext cx="7988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F522B66-64A1-9E54-D8BC-19ABBDA272A5}"/>
                    </a:ext>
                  </a:extLst>
                </p14:cNvPr>
                <p14:cNvContentPartPr/>
                <p14:nvPr/>
              </p14:nvContentPartPr>
              <p14:xfrm>
                <a:off x="9048857" y="584057"/>
                <a:ext cx="100800" cy="25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F522B66-64A1-9E54-D8BC-19ABBDA272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040217" y="575057"/>
                  <a:ext cx="118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2E10F5C-65EA-9CED-F2E6-DE5FFE9B7EE7}"/>
                    </a:ext>
                  </a:extLst>
                </p14:cNvPr>
                <p14:cNvContentPartPr/>
                <p14:nvPr/>
              </p14:nvContentPartPr>
              <p14:xfrm>
                <a:off x="8379977" y="837137"/>
                <a:ext cx="170640" cy="38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2E10F5C-65EA-9CED-F2E6-DE5FFE9B7EE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71337" y="828137"/>
                  <a:ext cx="188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F19D24-EB33-1815-08D5-918CA9CF167C}"/>
                    </a:ext>
                  </a:extLst>
                </p14:cNvPr>
                <p14:cNvContentPartPr/>
                <p14:nvPr/>
              </p14:nvContentPartPr>
              <p14:xfrm>
                <a:off x="7733057" y="456617"/>
                <a:ext cx="782640" cy="554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F19D24-EB33-1815-08D5-918CA9CF167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24057" y="447617"/>
                  <a:ext cx="8002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72DB046-8644-012F-1290-C61F5528BB6A}"/>
                    </a:ext>
                  </a:extLst>
                </p14:cNvPr>
                <p14:cNvContentPartPr/>
                <p14:nvPr/>
              </p14:nvContentPartPr>
              <p14:xfrm>
                <a:off x="8385017" y="494417"/>
                <a:ext cx="143640" cy="78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72DB046-8644-012F-1290-C61F5528BB6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76017" y="485417"/>
                  <a:ext cx="161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9A8A814-CB57-C92E-2F57-98EB166A4A8A}"/>
                    </a:ext>
                  </a:extLst>
                </p14:cNvPr>
                <p14:cNvContentPartPr/>
                <p14:nvPr/>
              </p14:nvContentPartPr>
              <p14:xfrm>
                <a:off x="8225177" y="348257"/>
                <a:ext cx="384480" cy="215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9A8A814-CB57-C92E-2F57-98EB166A4A8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16537" y="339617"/>
                  <a:ext cx="402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994FEB-3AC0-0CDE-1EC1-C92F01459B14}"/>
                    </a:ext>
                  </a:extLst>
                </p14:cNvPr>
                <p14:cNvContentPartPr/>
                <p14:nvPr/>
              </p14:nvContentPartPr>
              <p14:xfrm>
                <a:off x="7769417" y="669017"/>
                <a:ext cx="123120" cy="21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994FEB-3AC0-0CDE-1EC1-C92F01459B1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60777" y="660377"/>
                  <a:ext cx="140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41C9DD-DAF9-A829-BF02-02EE9F91F77E}"/>
                    </a:ext>
                  </a:extLst>
                </p14:cNvPr>
                <p14:cNvContentPartPr/>
                <p14:nvPr/>
              </p14:nvContentPartPr>
              <p14:xfrm>
                <a:off x="7153097" y="577217"/>
                <a:ext cx="453600" cy="239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41C9DD-DAF9-A829-BF02-02EE9F91F77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44097" y="568577"/>
                  <a:ext cx="471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EA5EEF-248F-C783-290F-BB5EB1461894}"/>
                    </a:ext>
                  </a:extLst>
                </p14:cNvPr>
                <p14:cNvContentPartPr/>
                <p14:nvPr/>
              </p14:nvContentPartPr>
              <p14:xfrm>
                <a:off x="7321937" y="479657"/>
                <a:ext cx="169200" cy="55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EA5EEF-248F-C783-290F-BB5EB146189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312937" y="470657"/>
                  <a:ext cx="186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D4FA47E-C2A8-8510-0AC1-37D21BA0D62E}"/>
                    </a:ext>
                  </a:extLst>
                </p14:cNvPr>
                <p14:cNvContentPartPr/>
                <p14:nvPr/>
              </p14:nvContentPartPr>
              <p14:xfrm>
                <a:off x="6972737" y="616817"/>
                <a:ext cx="174240" cy="21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D4FA47E-C2A8-8510-0AC1-37D21BA0D62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64097" y="607817"/>
                  <a:ext cx="19188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3F68465-4BC2-609C-BFAB-DDB2C9EB2CB9}"/>
                  </a:ext>
                </a:extLst>
              </p14:cNvPr>
              <p14:cNvContentPartPr/>
              <p14:nvPr/>
            </p14:nvContentPartPr>
            <p14:xfrm>
              <a:off x="10206977" y="1218377"/>
              <a:ext cx="65520" cy="338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3F68465-4BC2-609C-BFAB-DDB2C9EB2CB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197977" y="1209377"/>
                <a:ext cx="8316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51DB918F-29C7-D116-B888-62B9DC9479FC}"/>
              </a:ext>
            </a:extLst>
          </p:cNvPr>
          <p:cNvGrpSpPr/>
          <p:nvPr/>
        </p:nvGrpSpPr>
        <p:grpSpPr>
          <a:xfrm>
            <a:off x="3211817" y="1223057"/>
            <a:ext cx="3392640" cy="1407240"/>
            <a:chOff x="3211817" y="1223057"/>
            <a:chExt cx="3392640" cy="14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FE5CD74-531D-06C8-19D0-90DCED4532E6}"/>
                    </a:ext>
                  </a:extLst>
                </p14:cNvPr>
                <p14:cNvContentPartPr/>
                <p14:nvPr/>
              </p14:nvContentPartPr>
              <p14:xfrm>
                <a:off x="3211817" y="1223057"/>
                <a:ext cx="953280" cy="99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FE5CD74-531D-06C8-19D0-90DCED4532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02817" y="1214417"/>
                  <a:ext cx="970920" cy="10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BAE2F23-C422-03DF-9956-62B177AE8C7A}"/>
                    </a:ext>
                  </a:extLst>
                </p14:cNvPr>
                <p14:cNvContentPartPr/>
                <p14:nvPr/>
              </p14:nvContentPartPr>
              <p14:xfrm>
                <a:off x="4435097" y="2255537"/>
                <a:ext cx="198720" cy="222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BAE2F23-C422-03DF-9956-62B177AE8C7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426457" y="2246897"/>
                  <a:ext cx="216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B3610E-4EE4-8D8F-A2E4-D074550FC1B2}"/>
                    </a:ext>
                  </a:extLst>
                </p14:cNvPr>
                <p14:cNvContentPartPr/>
                <p14:nvPr/>
              </p14:nvContentPartPr>
              <p14:xfrm>
                <a:off x="4627337" y="2214497"/>
                <a:ext cx="244440" cy="265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B3610E-4EE4-8D8F-A2E4-D074550FC1B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618337" y="2205857"/>
                  <a:ext cx="262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5C00D5-B0E9-8E94-6394-3C6946859D63}"/>
                    </a:ext>
                  </a:extLst>
                </p14:cNvPr>
                <p14:cNvContentPartPr/>
                <p14:nvPr/>
              </p14:nvContentPartPr>
              <p14:xfrm>
                <a:off x="4982657" y="1985897"/>
                <a:ext cx="94680" cy="550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5C00D5-B0E9-8E94-6394-3C6946859D6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73657" y="1976897"/>
                  <a:ext cx="1123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407D9DA-8FC8-667D-8382-D9B772803F1A}"/>
                    </a:ext>
                  </a:extLst>
                </p14:cNvPr>
                <p14:cNvContentPartPr/>
                <p14:nvPr/>
              </p14:nvContentPartPr>
              <p14:xfrm>
                <a:off x="4888697" y="2304857"/>
                <a:ext cx="155160" cy="110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407D9DA-8FC8-667D-8382-D9B772803F1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880057" y="2295857"/>
                  <a:ext cx="1728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C684D99-EC18-8E4F-7753-D439CBB73DCD}"/>
                    </a:ext>
                  </a:extLst>
                </p14:cNvPr>
                <p14:cNvContentPartPr/>
                <p14:nvPr/>
              </p14:nvContentPartPr>
              <p14:xfrm>
                <a:off x="5170937" y="1991657"/>
                <a:ext cx="185040" cy="555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C684D99-EC18-8E4F-7753-D439CBB73DC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62297" y="1982657"/>
                  <a:ext cx="2026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DE1708-9172-95B4-334F-602A6212278D}"/>
                    </a:ext>
                  </a:extLst>
                </p14:cNvPr>
                <p14:cNvContentPartPr/>
                <p14:nvPr/>
              </p14:nvContentPartPr>
              <p14:xfrm>
                <a:off x="5389457" y="2369657"/>
                <a:ext cx="219960" cy="207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DE1708-9172-95B4-334F-602A6212278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80457" y="2360657"/>
                  <a:ext cx="237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C5CAB0A-EC91-F192-2F9C-215381E0EFC6}"/>
                    </a:ext>
                  </a:extLst>
                </p14:cNvPr>
                <p14:cNvContentPartPr/>
                <p14:nvPr/>
              </p14:nvContentPartPr>
              <p14:xfrm>
                <a:off x="5674937" y="2094257"/>
                <a:ext cx="276480" cy="491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C5CAB0A-EC91-F192-2F9C-215381E0EFC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65937" y="2085257"/>
                  <a:ext cx="2941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9CA6DC1-7740-EA92-DBEC-5E4929295CB7}"/>
                    </a:ext>
                  </a:extLst>
                </p14:cNvPr>
                <p14:cNvContentPartPr/>
                <p14:nvPr/>
              </p14:nvContentPartPr>
              <p14:xfrm>
                <a:off x="5978417" y="2395217"/>
                <a:ext cx="99720" cy="208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9CA6DC1-7740-EA92-DBEC-5E4929295CB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969417" y="2386217"/>
                  <a:ext cx="117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0FCE80-524A-1A7F-6C9C-E6B93D98823E}"/>
                    </a:ext>
                  </a:extLst>
                </p14:cNvPr>
                <p14:cNvContentPartPr/>
                <p14:nvPr/>
              </p14:nvContentPartPr>
              <p14:xfrm>
                <a:off x="6286577" y="2525537"/>
                <a:ext cx="312120" cy="49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0FCE80-524A-1A7F-6C9C-E6B93D98823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77937" y="2516537"/>
                  <a:ext cx="329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A2B911A-C486-CD50-C310-B965C186D2C8}"/>
                    </a:ext>
                  </a:extLst>
                </p14:cNvPr>
                <p14:cNvContentPartPr/>
                <p14:nvPr/>
              </p14:nvContentPartPr>
              <p14:xfrm>
                <a:off x="6527057" y="2450297"/>
                <a:ext cx="77400" cy="180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A2B911A-C486-CD50-C310-B965C186D2C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18057" y="2441297"/>
                  <a:ext cx="950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85EFBD0-5D09-AD3F-6E9A-D099F5492AC9}"/>
              </a:ext>
            </a:extLst>
          </p:cNvPr>
          <p:cNvGrpSpPr/>
          <p:nvPr/>
        </p:nvGrpSpPr>
        <p:grpSpPr>
          <a:xfrm>
            <a:off x="7053377" y="2216657"/>
            <a:ext cx="1891800" cy="641160"/>
            <a:chOff x="7053377" y="2216657"/>
            <a:chExt cx="1891800" cy="64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1C7123E-E26D-99FD-FD48-30607FB6F1C4}"/>
                    </a:ext>
                  </a:extLst>
                </p14:cNvPr>
                <p14:cNvContentPartPr/>
                <p14:nvPr/>
              </p14:nvContentPartPr>
              <p14:xfrm>
                <a:off x="8300057" y="2492417"/>
                <a:ext cx="317880" cy="260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1C7123E-E26D-99FD-FD48-30607FB6F1C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91417" y="2483777"/>
                  <a:ext cx="3355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03F06D-D164-A811-688C-4AEF92B76BF6}"/>
                    </a:ext>
                  </a:extLst>
                </p14:cNvPr>
                <p14:cNvContentPartPr/>
                <p14:nvPr/>
              </p14:nvContentPartPr>
              <p14:xfrm>
                <a:off x="8143817" y="2660897"/>
                <a:ext cx="186480" cy="101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03F06D-D164-A811-688C-4AEF92B76BF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135177" y="2651897"/>
                  <a:ext cx="204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E3D34B-9CA2-7C50-D092-EB3E46C8F01E}"/>
                    </a:ext>
                  </a:extLst>
                </p14:cNvPr>
                <p14:cNvContentPartPr/>
                <p14:nvPr/>
              </p14:nvContentPartPr>
              <p14:xfrm>
                <a:off x="7707137" y="2588897"/>
                <a:ext cx="512640" cy="268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E3D34B-9CA2-7C50-D092-EB3E46C8F01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698497" y="2579897"/>
                  <a:ext cx="5302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3C195C5-E8F5-4FCF-6CC8-53F39CF961C0}"/>
                    </a:ext>
                  </a:extLst>
                </p14:cNvPr>
                <p14:cNvContentPartPr/>
                <p14:nvPr/>
              </p14:nvContentPartPr>
              <p14:xfrm>
                <a:off x="7421297" y="2392697"/>
                <a:ext cx="536760" cy="299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3C195C5-E8F5-4FCF-6CC8-53F39CF961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412657" y="2384057"/>
                  <a:ext cx="554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AD2C899-2F45-8399-EE3C-D43233CB2FD7}"/>
                    </a:ext>
                  </a:extLst>
                </p14:cNvPr>
                <p14:cNvContentPartPr/>
                <p14:nvPr/>
              </p14:nvContentPartPr>
              <p14:xfrm>
                <a:off x="7822337" y="2216657"/>
                <a:ext cx="25200" cy="21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AD2C899-2F45-8399-EE3C-D43233CB2FD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13337" y="2208017"/>
                  <a:ext cx="42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5AA1EC6-F0AC-4608-38CA-8DC81CB2A8D4}"/>
                    </a:ext>
                  </a:extLst>
                </p14:cNvPr>
                <p14:cNvContentPartPr/>
                <p14:nvPr/>
              </p14:nvContentPartPr>
              <p14:xfrm>
                <a:off x="7447937" y="2220977"/>
                <a:ext cx="169200" cy="320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5AA1EC6-F0AC-4608-38CA-8DC81CB2A8D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38937" y="2211977"/>
                  <a:ext cx="1868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B6C0A6B-67BF-8CEF-B9AB-5F569845851C}"/>
                    </a:ext>
                  </a:extLst>
                </p14:cNvPr>
                <p14:cNvContentPartPr/>
                <p14:nvPr/>
              </p14:nvContentPartPr>
              <p14:xfrm>
                <a:off x="7053377" y="2375417"/>
                <a:ext cx="359640" cy="285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B6C0A6B-67BF-8CEF-B9AB-5F569845851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044737" y="2366777"/>
                  <a:ext cx="377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1782EC1-DC6F-2348-6850-CB9F6CEA62F4}"/>
                    </a:ext>
                  </a:extLst>
                </p14:cNvPr>
                <p14:cNvContentPartPr/>
                <p14:nvPr/>
              </p14:nvContentPartPr>
              <p14:xfrm>
                <a:off x="8793257" y="2781137"/>
                <a:ext cx="151920" cy="7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1782EC1-DC6F-2348-6850-CB9F6CEA62F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84257" y="2772137"/>
                  <a:ext cx="16956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1C18790-8888-4CC8-EED9-11CE3C44E512}"/>
              </a:ext>
            </a:extLst>
          </p:cNvPr>
          <p:cNvGrpSpPr/>
          <p:nvPr/>
        </p:nvGrpSpPr>
        <p:grpSpPr>
          <a:xfrm>
            <a:off x="8993417" y="2364257"/>
            <a:ext cx="1824120" cy="596520"/>
            <a:chOff x="8993417" y="2364257"/>
            <a:chExt cx="182412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7C6DC70-0C60-CB04-36A8-31B2CE9D8977}"/>
                    </a:ext>
                  </a:extLst>
                </p14:cNvPr>
                <p14:cNvContentPartPr/>
                <p14:nvPr/>
              </p14:nvContentPartPr>
              <p14:xfrm>
                <a:off x="10102577" y="2596457"/>
                <a:ext cx="401400" cy="246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7C6DC70-0C60-CB04-36A8-31B2CE9D897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093577" y="2587817"/>
                  <a:ext cx="419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02C62AF-9E9C-644B-BFB3-227D94A3000E}"/>
                    </a:ext>
                  </a:extLst>
                </p14:cNvPr>
                <p14:cNvContentPartPr/>
                <p14:nvPr/>
              </p14:nvContentPartPr>
              <p14:xfrm>
                <a:off x="10573817" y="2383337"/>
                <a:ext cx="23400" cy="19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02C62AF-9E9C-644B-BFB3-227D94A3000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564817" y="2374697"/>
                  <a:ext cx="41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5876984-FF12-6BDB-693D-3277E8CC1EEE}"/>
                    </a:ext>
                  </a:extLst>
                </p14:cNvPr>
                <p14:cNvContentPartPr/>
                <p14:nvPr/>
              </p14:nvContentPartPr>
              <p14:xfrm>
                <a:off x="10367177" y="2435897"/>
                <a:ext cx="17640" cy="14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5876984-FF12-6BDB-693D-3277E8CC1EE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358177" y="2427257"/>
                  <a:ext cx="35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064635-32BF-BDFC-6B6F-C2005FD7A330}"/>
                    </a:ext>
                  </a:extLst>
                </p14:cNvPr>
                <p14:cNvContentPartPr/>
                <p14:nvPr/>
              </p14:nvContentPartPr>
              <p14:xfrm>
                <a:off x="10086377" y="2426897"/>
                <a:ext cx="150120" cy="245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064635-32BF-BDFC-6B6F-C2005FD7A33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077737" y="2418257"/>
                  <a:ext cx="167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C17E12B-0655-1EE1-C9BA-8F26DAD41F9F}"/>
                    </a:ext>
                  </a:extLst>
                </p14:cNvPr>
                <p14:cNvContentPartPr/>
                <p14:nvPr/>
              </p14:nvContentPartPr>
              <p14:xfrm>
                <a:off x="9589577" y="2572337"/>
                <a:ext cx="413640" cy="209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C17E12B-0655-1EE1-C9BA-8F26DAD41F9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80577" y="2563697"/>
                  <a:ext cx="431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BFC53E4-0AA1-3FA3-CC8C-13A75F286C84}"/>
                    </a:ext>
                  </a:extLst>
                </p14:cNvPr>
                <p14:cNvContentPartPr/>
                <p14:nvPr/>
              </p14:nvContentPartPr>
              <p14:xfrm>
                <a:off x="9891617" y="2364257"/>
                <a:ext cx="17640" cy="8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BFC53E4-0AA1-3FA3-CC8C-13A75F286C8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882617" y="2355257"/>
                  <a:ext cx="35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AE65C4E-DCC5-4D49-141A-8FA99E34DF97}"/>
                    </a:ext>
                  </a:extLst>
                </p14:cNvPr>
                <p14:cNvContentPartPr/>
                <p14:nvPr/>
              </p14:nvContentPartPr>
              <p14:xfrm>
                <a:off x="9473657" y="2601857"/>
                <a:ext cx="174600" cy="124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AE65C4E-DCC5-4D49-141A-8FA99E34DF9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464657" y="2592857"/>
                  <a:ext cx="192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3819580-1823-4266-3CAD-37090D363B9F}"/>
                    </a:ext>
                  </a:extLst>
                </p14:cNvPr>
                <p14:cNvContentPartPr/>
                <p14:nvPr/>
              </p14:nvContentPartPr>
              <p14:xfrm>
                <a:off x="9457097" y="2490257"/>
                <a:ext cx="102240" cy="137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3819580-1823-4266-3CAD-37090D363B9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448457" y="2481617"/>
                  <a:ext cx="119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0A169A-862E-0C1A-263E-E7736CC070C1}"/>
                    </a:ext>
                  </a:extLst>
                </p14:cNvPr>
                <p14:cNvContentPartPr/>
                <p14:nvPr/>
              </p14:nvContentPartPr>
              <p14:xfrm>
                <a:off x="8993417" y="2371817"/>
                <a:ext cx="403200" cy="486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0A169A-862E-0C1A-263E-E7736CC070C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984417" y="2363177"/>
                  <a:ext cx="4208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C8968E7-1B24-AE5D-1E1D-1FDB26DB8AC4}"/>
                    </a:ext>
                  </a:extLst>
                </p14:cNvPr>
                <p14:cNvContentPartPr/>
                <p14:nvPr/>
              </p14:nvContentPartPr>
              <p14:xfrm>
                <a:off x="10532417" y="2929097"/>
                <a:ext cx="285120" cy="31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C8968E7-1B24-AE5D-1E1D-1FDB26DB8AC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523777" y="2920457"/>
                  <a:ext cx="30276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C1A8977-C4BE-FB72-BD2F-EC97E6CB03F1}"/>
              </a:ext>
            </a:extLst>
          </p:cNvPr>
          <p:cNvGrpSpPr/>
          <p:nvPr/>
        </p:nvGrpSpPr>
        <p:grpSpPr>
          <a:xfrm>
            <a:off x="5404217" y="2954297"/>
            <a:ext cx="2534400" cy="708480"/>
            <a:chOff x="5404217" y="2954297"/>
            <a:chExt cx="2534400" cy="70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AF5D5BE-E1D4-0EC9-CD26-8135241CABEF}"/>
                    </a:ext>
                  </a:extLst>
                </p14:cNvPr>
                <p14:cNvContentPartPr/>
                <p14:nvPr/>
              </p14:nvContentPartPr>
              <p14:xfrm>
                <a:off x="7233737" y="3209897"/>
                <a:ext cx="36360" cy="239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AF5D5BE-E1D4-0EC9-CD26-8135241CABE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24737" y="3200897"/>
                  <a:ext cx="54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B95A9AC-3118-F9B5-0E55-CE70B6DCC0D6}"/>
                    </a:ext>
                  </a:extLst>
                </p14:cNvPr>
                <p14:cNvContentPartPr/>
                <p14:nvPr/>
              </p14:nvContentPartPr>
              <p14:xfrm>
                <a:off x="7175417" y="2954297"/>
                <a:ext cx="370800" cy="210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B95A9AC-3118-F9B5-0E55-CE70B6DCC0D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66417" y="2945657"/>
                  <a:ext cx="388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97E424E-4013-BF25-F0A1-0EE5C24F461B}"/>
                    </a:ext>
                  </a:extLst>
                </p14:cNvPr>
                <p14:cNvContentPartPr/>
                <p14:nvPr/>
              </p14:nvContentPartPr>
              <p14:xfrm>
                <a:off x="6667097" y="3329057"/>
                <a:ext cx="497520" cy="104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97E424E-4013-BF25-F0A1-0EE5C24F461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658097" y="3320417"/>
                  <a:ext cx="515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927CB55-4FFC-904B-B80B-7837D7A5ADA5}"/>
                    </a:ext>
                  </a:extLst>
                </p14:cNvPr>
                <p14:cNvContentPartPr/>
                <p14:nvPr/>
              </p14:nvContentPartPr>
              <p14:xfrm>
                <a:off x="6824777" y="3604457"/>
                <a:ext cx="37440" cy="53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927CB55-4FFC-904B-B80B-7837D7A5ADA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816137" y="3595457"/>
                  <a:ext cx="55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FB84F55-6D4F-9639-C44F-D9FEBF29DE2A}"/>
                    </a:ext>
                  </a:extLst>
                </p14:cNvPr>
                <p14:cNvContentPartPr/>
                <p14:nvPr/>
              </p14:nvContentPartPr>
              <p14:xfrm>
                <a:off x="6288377" y="3119537"/>
                <a:ext cx="388080" cy="324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FB84F55-6D4F-9639-C44F-D9FEBF29DE2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79737" y="3110897"/>
                  <a:ext cx="4057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50368B2-74FC-D280-CA3B-405E42E3AAED}"/>
                    </a:ext>
                  </a:extLst>
                </p14:cNvPr>
                <p14:cNvContentPartPr/>
                <p14:nvPr/>
              </p14:nvContentPartPr>
              <p14:xfrm>
                <a:off x="6489977" y="3020177"/>
                <a:ext cx="24840" cy="15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50368B2-74FC-D280-CA3B-405E42E3AAE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481337" y="3011177"/>
                  <a:ext cx="42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D2D7874-36FD-FEE5-EF79-BB0C6A75B066}"/>
                    </a:ext>
                  </a:extLst>
                </p14:cNvPr>
                <p14:cNvContentPartPr/>
                <p14:nvPr/>
              </p14:nvContentPartPr>
              <p14:xfrm>
                <a:off x="5855297" y="3050057"/>
                <a:ext cx="568440" cy="403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D2D7874-36FD-FEE5-EF79-BB0C6A75B06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46297" y="3041057"/>
                  <a:ext cx="5860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463BAAD-3CFC-6AD3-94CD-6424180565DB}"/>
                    </a:ext>
                  </a:extLst>
                </p14:cNvPr>
                <p14:cNvContentPartPr/>
                <p14:nvPr/>
              </p14:nvContentPartPr>
              <p14:xfrm>
                <a:off x="6022697" y="3027017"/>
                <a:ext cx="215640" cy="157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463BAAD-3CFC-6AD3-94CD-6424180565D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013697" y="3018017"/>
                  <a:ext cx="233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83D4ACA-A7ED-6BC1-59FB-8457D8E6C736}"/>
                    </a:ext>
                  </a:extLst>
                </p14:cNvPr>
                <p14:cNvContentPartPr/>
                <p14:nvPr/>
              </p14:nvContentPartPr>
              <p14:xfrm>
                <a:off x="5918297" y="3557657"/>
                <a:ext cx="146160" cy="105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83D4ACA-A7ED-6BC1-59FB-8457D8E6C73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909297" y="3549017"/>
                  <a:ext cx="163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EFC1FB5-B1D4-C39F-F04C-4D3F4F4CDB57}"/>
                    </a:ext>
                  </a:extLst>
                </p14:cNvPr>
                <p14:cNvContentPartPr/>
                <p14:nvPr/>
              </p14:nvContentPartPr>
              <p14:xfrm>
                <a:off x="5404217" y="3000377"/>
                <a:ext cx="487440" cy="577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EFC1FB5-B1D4-C39F-F04C-4D3F4F4CDB5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395217" y="2991377"/>
                  <a:ext cx="5050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6C9F531-6609-BBE3-AA24-C1F4EC04ADF3}"/>
                    </a:ext>
                  </a:extLst>
                </p14:cNvPr>
                <p14:cNvContentPartPr/>
                <p14:nvPr/>
              </p14:nvContentPartPr>
              <p14:xfrm>
                <a:off x="7752137" y="3438497"/>
                <a:ext cx="186480" cy="33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6C9F531-6609-BBE3-AA24-C1F4EC04ADF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43497" y="3429857"/>
                  <a:ext cx="20412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BDAAE2-7CCD-B817-EC5D-F734DC02F158}"/>
              </a:ext>
            </a:extLst>
          </p:cNvPr>
          <p:cNvGrpSpPr/>
          <p:nvPr/>
        </p:nvGrpSpPr>
        <p:grpSpPr>
          <a:xfrm>
            <a:off x="8636297" y="3369737"/>
            <a:ext cx="1075680" cy="405000"/>
            <a:chOff x="8636297" y="3369737"/>
            <a:chExt cx="107568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89F2207-851D-2044-1A01-7C021047BDCA}"/>
                    </a:ext>
                  </a:extLst>
                </p14:cNvPr>
                <p14:cNvContentPartPr/>
                <p14:nvPr/>
              </p14:nvContentPartPr>
              <p14:xfrm>
                <a:off x="9566537" y="3369737"/>
                <a:ext cx="145440" cy="229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89F2207-851D-2044-1A01-7C021047BDC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557537" y="3361097"/>
                  <a:ext cx="163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12191C8-B251-1D83-BFC7-60DE7FF857B8}"/>
                    </a:ext>
                  </a:extLst>
                </p14:cNvPr>
                <p14:cNvContentPartPr/>
                <p14:nvPr/>
              </p14:nvContentPartPr>
              <p14:xfrm>
                <a:off x="9410297" y="3472697"/>
                <a:ext cx="206640" cy="162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12191C8-B251-1D83-BFC7-60DE7FF857B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01297" y="3464057"/>
                  <a:ext cx="224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D7700D2-C6D9-98F5-C49C-8B497999D0ED}"/>
                    </a:ext>
                  </a:extLst>
                </p14:cNvPr>
                <p14:cNvContentPartPr/>
                <p14:nvPr/>
              </p14:nvContentPartPr>
              <p14:xfrm>
                <a:off x="9231737" y="3469097"/>
                <a:ext cx="222480" cy="183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D7700D2-C6D9-98F5-C49C-8B497999D0E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222737" y="3460097"/>
                  <a:ext cx="240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8AEEAED-9631-F4D6-DBEF-796F5342F0E5}"/>
                    </a:ext>
                  </a:extLst>
                </p14:cNvPr>
                <p14:cNvContentPartPr/>
                <p14:nvPr/>
              </p14:nvContentPartPr>
              <p14:xfrm>
                <a:off x="9223457" y="3720737"/>
                <a:ext cx="126000" cy="42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8AEEAED-9631-F4D6-DBEF-796F5342F0E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214457" y="3711737"/>
                  <a:ext cx="143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AFF891F-9BBF-5297-3189-EEA6D9BB3C2A}"/>
                    </a:ext>
                  </a:extLst>
                </p14:cNvPr>
                <p14:cNvContentPartPr/>
                <p14:nvPr/>
              </p14:nvContentPartPr>
              <p14:xfrm>
                <a:off x="8636297" y="3385937"/>
                <a:ext cx="546480" cy="388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AFF891F-9BBF-5297-3189-EEA6D9BB3C2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627297" y="3376937"/>
                  <a:ext cx="564120" cy="40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C08323E-FB71-A8AE-CBA6-5833C0D59D44}"/>
                  </a:ext>
                </a:extLst>
              </p14:cNvPr>
              <p14:cNvContentPartPr/>
              <p14:nvPr/>
            </p14:nvContentPartPr>
            <p14:xfrm>
              <a:off x="10109057" y="3592577"/>
              <a:ext cx="137520" cy="25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C08323E-FB71-A8AE-CBA6-5833C0D59D44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100057" y="3583577"/>
                <a:ext cx="15516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606D511-1443-A8F0-C522-F5098305069A}"/>
              </a:ext>
            </a:extLst>
          </p:cNvPr>
          <p:cNvGrpSpPr/>
          <p:nvPr/>
        </p:nvGrpSpPr>
        <p:grpSpPr>
          <a:xfrm>
            <a:off x="10635737" y="3235817"/>
            <a:ext cx="1276200" cy="560880"/>
            <a:chOff x="10635737" y="3235817"/>
            <a:chExt cx="127620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5096D39-C3D3-A8D2-D6F0-456338509B3B}"/>
                    </a:ext>
                  </a:extLst>
                </p14:cNvPr>
                <p14:cNvContentPartPr/>
                <p14:nvPr/>
              </p14:nvContentPartPr>
              <p14:xfrm>
                <a:off x="11566697" y="3388457"/>
                <a:ext cx="345240" cy="309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5096D39-C3D3-A8D2-D6F0-456338509B3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558057" y="3379457"/>
                  <a:ext cx="3628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E3D8092-A8C0-A8B8-C40E-B1270E1DFE4E}"/>
                    </a:ext>
                  </a:extLst>
                </p14:cNvPr>
                <p14:cNvContentPartPr/>
                <p14:nvPr/>
              </p14:nvContentPartPr>
              <p14:xfrm>
                <a:off x="11333057" y="3583577"/>
                <a:ext cx="272160" cy="174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E3D8092-A8C0-A8B8-C40E-B1270E1DFE4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324417" y="3574937"/>
                  <a:ext cx="289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0629781-4DB9-B2EB-E640-3143CB57EBAF}"/>
                    </a:ext>
                  </a:extLst>
                </p14:cNvPr>
                <p14:cNvContentPartPr/>
                <p14:nvPr/>
              </p14:nvContentPartPr>
              <p14:xfrm>
                <a:off x="11212817" y="3599417"/>
                <a:ext cx="204480" cy="142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0629781-4DB9-B2EB-E640-3143CB57EBA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204177" y="3590417"/>
                  <a:ext cx="222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41370FD-3FEA-D9EA-9905-DA0B221779CB}"/>
                    </a:ext>
                  </a:extLst>
                </p14:cNvPr>
                <p14:cNvContentPartPr/>
                <p14:nvPr/>
              </p14:nvContentPartPr>
              <p14:xfrm>
                <a:off x="11520617" y="3389177"/>
                <a:ext cx="29880" cy="24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41370FD-3FEA-D9EA-9905-DA0B221779C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511977" y="3380177"/>
                  <a:ext cx="47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17C9BC7-AE4A-8A10-0C66-3820A45AC7CC}"/>
                    </a:ext>
                  </a:extLst>
                </p14:cNvPr>
                <p14:cNvContentPartPr/>
                <p14:nvPr/>
              </p14:nvContentPartPr>
              <p14:xfrm>
                <a:off x="10635737" y="3337697"/>
                <a:ext cx="760320" cy="459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17C9BC7-AE4A-8A10-0C66-3820A45AC7C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626737" y="3329057"/>
                  <a:ext cx="7779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95EDD4B-AE89-93DD-3EB0-06F9392CD174}"/>
                    </a:ext>
                  </a:extLst>
                </p14:cNvPr>
                <p14:cNvContentPartPr/>
                <p14:nvPr/>
              </p14:nvContentPartPr>
              <p14:xfrm>
                <a:off x="11011577" y="3235817"/>
                <a:ext cx="70200" cy="55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95EDD4B-AE89-93DD-3EB0-06F9392CD17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002577" y="3226817"/>
                  <a:ext cx="878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2AFEA5E-D312-1EBC-7A98-40A8275A23AB}"/>
                  </a:ext>
                </a:extLst>
              </p14:cNvPr>
              <p14:cNvContentPartPr/>
              <p14:nvPr/>
            </p14:nvContentPartPr>
            <p14:xfrm>
              <a:off x="4968257" y="296417"/>
              <a:ext cx="305280" cy="356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2AFEA5E-D312-1EBC-7A98-40A8275A23AB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959257" y="287777"/>
                <a:ext cx="32292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99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C086465-BF12-5E1D-2CE8-801E331149B9}"/>
              </a:ext>
            </a:extLst>
          </p:cNvPr>
          <p:cNvGrpSpPr/>
          <p:nvPr/>
        </p:nvGrpSpPr>
        <p:grpSpPr>
          <a:xfrm>
            <a:off x="193937" y="809777"/>
            <a:ext cx="11794680" cy="3741120"/>
            <a:chOff x="193937" y="809777"/>
            <a:chExt cx="11794680" cy="37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8ADDC4-EE50-2EF8-CF7F-9A63C10B8F8A}"/>
                    </a:ext>
                  </a:extLst>
                </p14:cNvPr>
                <p14:cNvContentPartPr/>
                <p14:nvPr/>
              </p14:nvContentPartPr>
              <p14:xfrm>
                <a:off x="10305617" y="1047377"/>
                <a:ext cx="183600" cy="298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8ADDC4-EE50-2EF8-CF7F-9A63C10B8F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96977" y="1038737"/>
                  <a:ext cx="2012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1089C2-BDB0-CB40-8683-DC5E46C36CEA}"/>
                    </a:ext>
                  </a:extLst>
                </p14:cNvPr>
                <p14:cNvContentPartPr/>
                <p14:nvPr/>
              </p14:nvContentPartPr>
              <p14:xfrm>
                <a:off x="10116257" y="1181297"/>
                <a:ext cx="168120" cy="148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1089C2-BDB0-CB40-8683-DC5E46C36C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07257" y="1172297"/>
                  <a:ext cx="185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1FDD68-64B9-7816-028F-C5D9FB6B5106}"/>
                    </a:ext>
                  </a:extLst>
                </p14:cNvPr>
                <p14:cNvContentPartPr/>
                <p14:nvPr/>
              </p14:nvContentPartPr>
              <p14:xfrm>
                <a:off x="9578777" y="1157897"/>
                <a:ext cx="478440" cy="27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1FDD68-64B9-7816-028F-C5D9FB6B51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69777" y="1148897"/>
                  <a:ext cx="496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D9C4CA-4B60-E4CD-3608-7FE0A93ADF8D}"/>
                    </a:ext>
                  </a:extLst>
                </p14:cNvPr>
                <p14:cNvContentPartPr/>
                <p14:nvPr/>
              </p14:nvContentPartPr>
              <p14:xfrm>
                <a:off x="9842297" y="1343297"/>
                <a:ext cx="124920" cy="114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D9C4CA-4B60-E4CD-3608-7FE0A93ADF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33297" y="1334297"/>
                  <a:ext cx="142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E0FF22-7DBD-D287-AC71-36019209EE93}"/>
                    </a:ext>
                  </a:extLst>
                </p14:cNvPr>
                <p14:cNvContentPartPr/>
                <p14:nvPr/>
              </p14:nvContentPartPr>
              <p14:xfrm>
                <a:off x="9423617" y="1140257"/>
                <a:ext cx="280440" cy="19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E0FF22-7DBD-D287-AC71-36019209EE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14617" y="1131257"/>
                  <a:ext cx="298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08B063-E2AD-E7CE-01DA-1A75FACD69DE}"/>
                    </a:ext>
                  </a:extLst>
                </p14:cNvPr>
                <p14:cNvContentPartPr/>
                <p14:nvPr/>
              </p14:nvContentPartPr>
              <p14:xfrm>
                <a:off x="9641417" y="964577"/>
                <a:ext cx="17640" cy="21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08B063-E2AD-E7CE-01DA-1A75FACD69D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32417" y="955577"/>
                  <a:ext cx="35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A31B057-3D2B-F864-7CE4-F293D7E7098F}"/>
                    </a:ext>
                  </a:extLst>
                </p14:cNvPr>
                <p14:cNvContentPartPr/>
                <p14:nvPr/>
              </p14:nvContentPartPr>
              <p14:xfrm>
                <a:off x="8782457" y="1227737"/>
                <a:ext cx="627480" cy="51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A31B057-3D2B-F864-7CE4-F293D7E709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73457" y="1219097"/>
                  <a:ext cx="645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1EB79F-FE73-D2E9-3EC1-13C2BC8F656E}"/>
                    </a:ext>
                  </a:extLst>
                </p14:cNvPr>
                <p14:cNvContentPartPr/>
                <p14:nvPr/>
              </p14:nvContentPartPr>
              <p14:xfrm>
                <a:off x="8722337" y="1083737"/>
                <a:ext cx="250200" cy="356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1EB79F-FE73-D2E9-3EC1-13C2BC8F656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13337" y="1074737"/>
                  <a:ext cx="2678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94280D-9964-7B48-DB6C-84FFE6F06ECE}"/>
                    </a:ext>
                  </a:extLst>
                </p14:cNvPr>
                <p14:cNvContentPartPr/>
                <p14:nvPr/>
              </p14:nvContentPartPr>
              <p14:xfrm>
                <a:off x="8317337" y="1200017"/>
                <a:ext cx="171720" cy="189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94280D-9964-7B48-DB6C-84FFE6F06E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08697" y="1191017"/>
                  <a:ext cx="189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EE68D9-A832-F054-19C4-85C30C6D0EC0}"/>
                    </a:ext>
                  </a:extLst>
                </p14:cNvPr>
                <p14:cNvContentPartPr/>
                <p14:nvPr/>
              </p14:nvContentPartPr>
              <p14:xfrm>
                <a:off x="7548737" y="1156457"/>
                <a:ext cx="736200" cy="51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EE68D9-A832-F054-19C4-85C30C6D0EC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40097" y="1147457"/>
                  <a:ext cx="75384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FEC624-5E47-1F85-DB09-7A419ADB9C92}"/>
                    </a:ext>
                  </a:extLst>
                </p14:cNvPr>
                <p14:cNvContentPartPr/>
                <p14:nvPr/>
              </p14:nvContentPartPr>
              <p14:xfrm>
                <a:off x="8179097" y="1043777"/>
                <a:ext cx="53640" cy="100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FEC624-5E47-1F85-DB09-7A419ADB9C9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70457" y="1035137"/>
                  <a:ext cx="71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935379-77E1-EC1D-04DF-E13F8A257870}"/>
                    </a:ext>
                  </a:extLst>
                </p14:cNvPr>
                <p14:cNvContentPartPr/>
                <p14:nvPr/>
              </p14:nvContentPartPr>
              <p14:xfrm>
                <a:off x="8077217" y="1620497"/>
                <a:ext cx="141120" cy="3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935379-77E1-EC1D-04DF-E13F8A2578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68577" y="1611857"/>
                  <a:ext cx="158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AC900E-1B37-4236-E9BC-025E07751560}"/>
                    </a:ext>
                  </a:extLst>
                </p14:cNvPr>
                <p14:cNvContentPartPr/>
                <p14:nvPr/>
              </p14:nvContentPartPr>
              <p14:xfrm>
                <a:off x="7034297" y="1209737"/>
                <a:ext cx="588960" cy="163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AC900E-1B37-4236-E9BC-025E0775156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25297" y="1200737"/>
                  <a:ext cx="606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3C71CF-4797-B6A2-81A6-8D0950C24F1D}"/>
                    </a:ext>
                  </a:extLst>
                </p14:cNvPr>
                <p14:cNvContentPartPr/>
                <p14:nvPr/>
              </p14:nvContentPartPr>
              <p14:xfrm>
                <a:off x="7179377" y="1480817"/>
                <a:ext cx="164160" cy="46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3C71CF-4797-B6A2-81A6-8D0950C24F1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70737" y="1471817"/>
                  <a:ext cx="181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3E11A8-6D99-DA21-6ACC-CFC68F842ED8}"/>
                    </a:ext>
                  </a:extLst>
                </p14:cNvPr>
                <p14:cNvContentPartPr/>
                <p14:nvPr/>
              </p14:nvContentPartPr>
              <p14:xfrm>
                <a:off x="7398257" y="809777"/>
                <a:ext cx="600120" cy="242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3E11A8-6D99-DA21-6ACC-CFC68F842ED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89617" y="800777"/>
                  <a:ext cx="617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0E4D15-8847-50E6-1CF0-B16C719B49DC}"/>
                    </a:ext>
                  </a:extLst>
                </p14:cNvPr>
                <p14:cNvContentPartPr/>
                <p14:nvPr/>
              </p14:nvContentPartPr>
              <p14:xfrm>
                <a:off x="6513017" y="1183097"/>
                <a:ext cx="484200" cy="336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0E4D15-8847-50E6-1CF0-B16C719B49D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04377" y="1174097"/>
                  <a:ext cx="5018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7065F5-BE69-3127-FB8C-89810C43FD0E}"/>
                    </a:ext>
                  </a:extLst>
                </p14:cNvPr>
                <p14:cNvContentPartPr/>
                <p14:nvPr/>
              </p14:nvContentPartPr>
              <p14:xfrm>
                <a:off x="6812537" y="984377"/>
                <a:ext cx="115920" cy="125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7065F5-BE69-3127-FB8C-89810C43FD0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03897" y="975737"/>
                  <a:ext cx="133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ACBAD8-DC5C-60E5-552F-51931D078D5F}"/>
                    </a:ext>
                  </a:extLst>
                </p14:cNvPr>
                <p14:cNvContentPartPr/>
                <p14:nvPr/>
              </p14:nvContentPartPr>
              <p14:xfrm>
                <a:off x="6014057" y="1101377"/>
                <a:ext cx="649080" cy="330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ACBAD8-DC5C-60E5-552F-51931D078D5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05417" y="1092737"/>
                  <a:ext cx="6667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270DE1-2A2C-57A1-BF95-737502FF2D9D}"/>
                    </a:ext>
                  </a:extLst>
                </p14:cNvPr>
                <p14:cNvContentPartPr/>
                <p14:nvPr/>
              </p14:nvContentPartPr>
              <p14:xfrm>
                <a:off x="6323657" y="1229537"/>
                <a:ext cx="123120" cy="50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270DE1-2A2C-57A1-BF95-737502FF2D9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5017" y="1220897"/>
                  <a:ext cx="140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4D153C-5D54-01FE-FB5D-56DA30474ED1}"/>
                    </a:ext>
                  </a:extLst>
                </p14:cNvPr>
                <p14:cNvContentPartPr/>
                <p14:nvPr/>
              </p14:nvContentPartPr>
              <p14:xfrm>
                <a:off x="6884897" y="859817"/>
                <a:ext cx="270360" cy="83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4D153C-5D54-01FE-FB5D-56DA30474E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76257" y="851177"/>
                  <a:ext cx="288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002979-3226-7F09-8DC1-E6C066020E8B}"/>
                    </a:ext>
                  </a:extLst>
                </p14:cNvPr>
                <p14:cNvContentPartPr/>
                <p14:nvPr/>
              </p14:nvContentPartPr>
              <p14:xfrm>
                <a:off x="5598977" y="1039817"/>
                <a:ext cx="764280" cy="222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002979-3226-7F09-8DC1-E6C066020E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90337" y="1031177"/>
                  <a:ext cx="781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DA465E9-C8FE-0F02-1474-44AA027C8A64}"/>
                    </a:ext>
                  </a:extLst>
                </p14:cNvPr>
                <p14:cNvContentPartPr/>
                <p14:nvPr/>
              </p14:nvContentPartPr>
              <p14:xfrm>
                <a:off x="5353817" y="1301537"/>
                <a:ext cx="208440" cy="141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DA465E9-C8FE-0F02-1474-44AA027C8A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45177" y="1292537"/>
                  <a:ext cx="226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839511-F1C6-ED7F-B58D-5E8A20310B5E}"/>
                    </a:ext>
                  </a:extLst>
                </p14:cNvPr>
                <p14:cNvContentPartPr/>
                <p14:nvPr/>
              </p14:nvContentPartPr>
              <p14:xfrm>
                <a:off x="5517617" y="1170497"/>
                <a:ext cx="38160" cy="25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839511-F1C6-ED7F-B58D-5E8A20310B5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08617" y="1161497"/>
                  <a:ext cx="55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BC70F7-B0D1-E1F5-DE60-A1C29914CEC4}"/>
                    </a:ext>
                  </a:extLst>
                </p14:cNvPr>
                <p14:cNvContentPartPr/>
                <p14:nvPr/>
              </p14:nvContentPartPr>
              <p14:xfrm>
                <a:off x="5188577" y="1225937"/>
                <a:ext cx="214560" cy="263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BC70F7-B0D1-E1F5-DE60-A1C29914CEC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179577" y="1216937"/>
                  <a:ext cx="232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61C136-2DF0-F66D-8B98-C9121E38D4A6}"/>
                    </a:ext>
                  </a:extLst>
                </p14:cNvPr>
                <p14:cNvContentPartPr/>
                <p14:nvPr/>
              </p14:nvContentPartPr>
              <p14:xfrm>
                <a:off x="4934057" y="1225937"/>
                <a:ext cx="141840" cy="300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61C136-2DF0-F66D-8B98-C9121E38D4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925417" y="1217297"/>
                  <a:ext cx="159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B77673-D352-17DA-0EEE-9BD67A1FE650}"/>
                    </a:ext>
                  </a:extLst>
                </p14:cNvPr>
                <p14:cNvContentPartPr/>
                <p14:nvPr/>
              </p14:nvContentPartPr>
              <p14:xfrm>
                <a:off x="4310537" y="1155017"/>
                <a:ext cx="491400" cy="438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B77673-D352-17DA-0EEE-9BD67A1FE65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01897" y="1146017"/>
                  <a:ext cx="5090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4ACD48-5AF8-C805-4E9F-BAF6CD9741E8}"/>
                    </a:ext>
                  </a:extLst>
                </p14:cNvPr>
                <p14:cNvContentPartPr/>
                <p14:nvPr/>
              </p14:nvContentPartPr>
              <p14:xfrm>
                <a:off x="4470737" y="1017137"/>
                <a:ext cx="104040" cy="106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4ACD48-5AF8-C805-4E9F-BAF6CD9741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62097" y="1008137"/>
                  <a:ext cx="121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342001C-4747-F408-4EC1-4DF57ECF2147}"/>
                    </a:ext>
                  </a:extLst>
                </p14:cNvPr>
                <p14:cNvContentPartPr/>
                <p14:nvPr/>
              </p14:nvContentPartPr>
              <p14:xfrm>
                <a:off x="4178057" y="1319897"/>
                <a:ext cx="42120" cy="202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342001C-4747-F408-4EC1-4DF57ECF214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69057" y="1311257"/>
                  <a:ext cx="59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855FF2-57CF-D8C6-5CE9-2709331F6063}"/>
                    </a:ext>
                  </a:extLst>
                </p14:cNvPr>
                <p14:cNvContentPartPr/>
                <p14:nvPr/>
              </p14:nvContentPartPr>
              <p14:xfrm>
                <a:off x="11576777" y="1964297"/>
                <a:ext cx="31680" cy="136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855FF2-57CF-D8C6-5CE9-2709331F606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567777" y="1955297"/>
                  <a:ext cx="49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97A5577-E0EA-B71A-01D5-98129299B877}"/>
                    </a:ext>
                  </a:extLst>
                </p14:cNvPr>
                <p14:cNvContentPartPr/>
                <p14:nvPr/>
              </p14:nvContentPartPr>
              <p14:xfrm>
                <a:off x="11245577" y="1705457"/>
                <a:ext cx="594000" cy="489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97A5577-E0EA-B71A-01D5-98129299B87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36577" y="1696817"/>
                  <a:ext cx="6116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0FDDBF-3CB2-EC0C-643D-7E3E32074BC5}"/>
                    </a:ext>
                  </a:extLst>
                </p14:cNvPr>
                <p14:cNvContentPartPr/>
                <p14:nvPr/>
              </p14:nvContentPartPr>
              <p14:xfrm>
                <a:off x="10533497" y="2043857"/>
                <a:ext cx="481320" cy="344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F0FDDBF-3CB2-EC0C-643D-7E3E32074BC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24497" y="2035217"/>
                  <a:ext cx="4989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88AA38-9673-069A-9D71-1047544EB353}"/>
                    </a:ext>
                  </a:extLst>
                </p14:cNvPr>
                <p14:cNvContentPartPr/>
                <p14:nvPr/>
              </p14:nvContentPartPr>
              <p14:xfrm>
                <a:off x="10432337" y="2012537"/>
                <a:ext cx="134280" cy="228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88AA38-9673-069A-9D71-1047544EB3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23697" y="2003537"/>
                  <a:ext cx="151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082B0A-8834-06D2-AEAF-D781613E86F3}"/>
                    </a:ext>
                  </a:extLst>
                </p14:cNvPr>
                <p14:cNvContentPartPr/>
                <p14:nvPr/>
              </p14:nvContentPartPr>
              <p14:xfrm>
                <a:off x="10417217" y="2394497"/>
                <a:ext cx="34200" cy="57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082B0A-8834-06D2-AEAF-D781613E86F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408577" y="2385497"/>
                  <a:ext cx="518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CC015A6-EB2E-AC2F-5A4B-B5B339BF6DAF}"/>
                    </a:ext>
                  </a:extLst>
                </p14:cNvPr>
                <p14:cNvContentPartPr/>
                <p14:nvPr/>
              </p14:nvContentPartPr>
              <p14:xfrm>
                <a:off x="10202657" y="2258057"/>
                <a:ext cx="192240" cy="140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CC015A6-EB2E-AC2F-5A4B-B5B339BF6D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93657" y="2249417"/>
                  <a:ext cx="209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12A9D7-2039-BC27-5076-37AA5069D551}"/>
                    </a:ext>
                  </a:extLst>
                </p14:cNvPr>
                <p14:cNvContentPartPr/>
                <p14:nvPr/>
              </p14:nvContentPartPr>
              <p14:xfrm>
                <a:off x="9658337" y="2082017"/>
                <a:ext cx="366480" cy="194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12A9D7-2039-BC27-5076-37AA5069D55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49337" y="2073377"/>
                  <a:ext cx="3841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8AA645-9B76-C956-AF32-F10CD2DBB947}"/>
                    </a:ext>
                  </a:extLst>
                </p14:cNvPr>
                <p14:cNvContentPartPr/>
                <p14:nvPr/>
              </p14:nvContentPartPr>
              <p14:xfrm>
                <a:off x="9615137" y="2425457"/>
                <a:ext cx="237240" cy="34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8AA645-9B76-C956-AF32-F10CD2DBB94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06137" y="2416817"/>
                  <a:ext cx="254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23C2D4-8B56-677D-773D-AA66124314C1}"/>
                    </a:ext>
                  </a:extLst>
                </p14:cNvPr>
                <p14:cNvContentPartPr/>
                <p14:nvPr/>
              </p14:nvContentPartPr>
              <p14:xfrm>
                <a:off x="9308057" y="2031617"/>
                <a:ext cx="266760" cy="334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23C2D4-8B56-677D-773D-AA66124314C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99417" y="2022617"/>
                  <a:ext cx="2844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8C81DA-402B-8B5E-9E5A-C0412A401246}"/>
                    </a:ext>
                  </a:extLst>
                </p14:cNvPr>
                <p14:cNvContentPartPr/>
                <p14:nvPr/>
              </p14:nvContentPartPr>
              <p14:xfrm>
                <a:off x="9016817" y="2066537"/>
                <a:ext cx="68400" cy="283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8C81DA-402B-8B5E-9E5A-C0412A40124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08177" y="2057897"/>
                  <a:ext cx="860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E1E36D-F9FE-D11F-DDBB-660817A7B8AB}"/>
                    </a:ext>
                  </a:extLst>
                </p14:cNvPr>
                <p14:cNvContentPartPr/>
                <p14:nvPr/>
              </p14:nvContentPartPr>
              <p14:xfrm>
                <a:off x="8717297" y="2342657"/>
                <a:ext cx="266040" cy="118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E1E36D-F9FE-D11F-DDBB-660817A7B8A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08657" y="2333657"/>
                  <a:ext cx="283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7B1995-C497-6508-607C-1E39A16AE95E}"/>
                    </a:ext>
                  </a:extLst>
                </p14:cNvPr>
                <p14:cNvContentPartPr/>
                <p14:nvPr/>
              </p14:nvContentPartPr>
              <p14:xfrm>
                <a:off x="8552777" y="2073377"/>
                <a:ext cx="311400" cy="272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7B1995-C497-6508-607C-1E39A16AE95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544137" y="2064377"/>
                  <a:ext cx="329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45AADB2-7B83-79C9-0ADC-C8590BEB57E1}"/>
                    </a:ext>
                  </a:extLst>
                </p14:cNvPr>
                <p14:cNvContentPartPr/>
                <p14:nvPr/>
              </p14:nvContentPartPr>
              <p14:xfrm>
                <a:off x="8342897" y="2244017"/>
                <a:ext cx="170640" cy="171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45AADB2-7B83-79C9-0ADC-C8590BEB57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34257" y="2235017"/>
                  <a:ext cx="188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4E42C22-3358-A5E2-A8FC-BFA26041B388}"/>
                    </a:ext>
                  </a:extLst>
                </p14:cNvPr>
                <p14:cNvContentPartPr/>
                <p14:nvPr/>
              </p14:nvContentPartPr>
              <p14:xfrm>
                <a:off x="7980377" y="2030177"/>
                <a:ext cx="389880" cy="618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4E42C22-3358-A5E2-A8FC-BFA26041B38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71737" y="2021177"/>
                  <a:ext cx="40752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42B0D29-BB9C-1CFB-C5E7-539B849A89D5}"/>
                    </a:ext>
                  </a:extLst>
                </p14:cNvPr>
                <p14:cNvContentPartPr/>
                <p14:nvPr/>
              </p14:nvContentPartPr>
              <p14:xfrm>
                <a:off x="7512377" y="2258057"/>
                <a:ext cx="148320" cy="186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42B0D29-BB9C-1CFB-C5E7-539B849A89D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03377" y="2249417"/>
                  <a:ext cx="165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7009C1-C6E2-C406-2AF1-C1B81B14BB82}"/>
                    </a:ext>
                  </a:extLst>
                </p14:cNvPr>
                <p14:cNvContentPartPr/>
                <p14:nvPr/>
              </p14:nvContentPartPr>
              <p14:xfrm>
                <a:off x="7387817" y="2258057"/>
                <a:ext cx="229680" cy="155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7009C1-C6E2-C406-2AF1-C1B81B14BB8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78817" y="2249057"/>
                  <a:ext cx="247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46255C-1B92-735C-7551-140F38948D27}"/>
                    </a:ext>
                  </a:extLst>
                </p14:cNvPr>
                <p14:cNvContentPartPr/>
                <p14:nvPr/>
              </p14:nvContentPartPr>
              <p14:xfrm>
                <a:off x="6907937" y="2074457"/>
                <a:ext cx="550800" cy="597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46255C-1B92-735C-7551-140F38948D2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899297" y="2065817"/>
                  <a:ext cx="56844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3465E6-0D76-9F01-1256-178C38A2DB55}"/>
                    </a:ext>
                  </a:extLst>
                </p14:cNvPr>
                <p14:cNvContentPartPr/>
                <p14:nvPr/>
              </p14:nvContentPartPr>
              <p14:xfrm>
                <a:off x="5952497" y="2162657"/>
                <a:ext cx="1146600" cy="346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3465E6-0D76-9F01-1256-178C38A2DB5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43857" y="2153657"/>
                  <a:ext cx="1164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669B609-40A7-1186-6373-79B7F52B4142}"/>
                    </a:ext>
                  </a:extLst>
                </p14:cNvPr>
                <p14:cNvContentPartPr/>
                <p14:nvPr/>
              </p14:nvContentPartPr>
              <p14:xfrm>
                <a:off x="7020617" y="1932617"/>
                <a:ext cx="73080" cy="51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669B609-40A7-1186-6373-79B7F52B414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11977" y="1923617"/>
                  <a:ext cx="90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EC7787-29E6-05EB-E6DA-E99C93F44E5C}"/>
                    </a:ext>
                  </a:extLst>
                </p14:cNvPr>
                <p14:cNvContentPartPr/>
                <p14:nvPr/>
              </p14:nvContentPartPr>
              <p14:xfrm>
                <a:off x="6891737" y="1939097"/>
                <a:ext cx="76320" cy="49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EC7787-29E6-05EB-E6DA-E99C93F44E5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882737" y="1930097"/>
                  <a:ext cx="93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60F0917-0358-1714-7937-CBE6DB0B425A}"/>
                    </a:ext>
                  </a:extLst>
                </p14:cNvPr>
                <p14:cNvContentPartPr/>
                <p14:nvPr/>
              </p14:nvContentPartPr>
              <p14:xfrm>
                <a:off x="6455417" y="2042777"/>
                <a:ext cx="205920" cy="177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60F0917-0358-1714-7937-CBE6DB0B425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46777" y="2033777"/>
                  <a:ext cx="223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F45F895-D02F-2663-AE10-C62C50E13D90}"/>
                    </a:ext>
                  </a:extLst>
                </p14:cNvPr>
                <p14:cNvContentPartPr/>
                <p14:nvPr/>
              </p14:nvContentPartPr>
              <p14:xfrm>
                <a:off x="5472257" y="2262737"/>
                <a:ext cx="265320" cy="300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F45F895-D02F-2663-AE10-C62C50E13D9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463257" y="2254097"/>
                  <a:ext cx="2829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0E16FF4-0FA5-52E2-E595-DAF3C8A63EC0}"/>
                    </a:ext>
                  </a:extLst>
                </p14:cNvPr>
                <p14:cNvContentPartPr/>
                <p14:nvPr/>
              </p14:nvContentPartPr>
              <p14:xfrm>
                <a:off x="5102177" y="2343377"/>
                <a:ext cx="369360" cy="405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0E16FF4-0FA5-52E2-E595-DAF3C8A63EC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93537" y="2334737"/>
                  <a:ext cx="3870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C5B384-BBE7-782C-36AD-BFCAF4BCE83C}"/>
                    </a:ext>
                  </a:extLst>
                </p14:cNvPr>
                <p14:cNvContentPartPr/>
                <p14:nvPr/>
              </p14:nvContentPartPr>
              <p14:xfrm>
                <a:off x="5350577" y="2709137"/>
                <a:ext cx="123480" cy="104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C5B384-BBE7-782C-36AD-BFCAF4BCE83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41577" y="2700497"/>
                  <a:ext cx="141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74348F-47A3-2CB8-8F26-F388C1F67696}"/>
                    </a:ext>
                  </a:extLst>
                </p14:cNvPr>
                <p14:cNvContentPartPr/>
                <p14:nvPr/>
              </p14:nvContentPartPr>
              <p14:xfrm>
                <a:off x="4934777" y="2350217"/>
                <a:ext cx="304200" cy="205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74348F-47A3-2CB8-8F26-F388C1F6769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25777" y="2341217"/>
                  <a:ext cx="321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2F7446-CFAF-DAE9-F4DA-A78BE910AD4F}"/>
                    </a:ext>
                  </a:extLst>
                </p14:cNvPr>
                <p14:cNvContentPartPr/>
                <p14:nvPr/>
              </p14:nvContentPartPr>
              <p14:xfrm>
                <a:off x="5063297" y="2231057"/>
                <a:ext cx="40680" cy="63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2F7446-CFAF-DAE9-F4DA-A78BE910AD4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54297" y="2222417"/>
                  <a:ext cx="583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BAAD087-F0BC-D563-BCA9-3349C4E7790B}"/>
                    </a:ext>
                  </a:extLst>
                </p14:cNvPr>
                <p14:cNvContentPartPr/>
                <p14:nvPr/>
              </p14:nvContentPartPr>
              <p14:xfrm>
                <a:off x="4647497" y="2401697"/>
                <a:ext cx="227880" cy="207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AAD087-F0BC-D563-BCA9-3349C4E7790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638857" y="2392697"/>
                  <a:ext cx="245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AC6A0CD-E311-5BD2-D823-E1643AF52B34}"/>
                    </a:ext>
                  </a:extLst>
                </p14:cNvPr>
                <p14:cNvContentPartPr/>
                <p14:nvPr/>
              </p14:nvContentPartPr>
              <p14:xfrm>
                <a:off x="3994457" y="2269217"/>
                <a:ext cx="459360" cy="238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AC6A0CD-E311-5BD2-D823-E1643AF52B3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85817" y="2260577"/>
                  <a:ext cx="477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64321C-25E2-74DE-D0C8-EF9D71005496}"/>
                    </a:ext>
                  </a:extLst>
                </p14:cNvPr>
                <p14:cNvContentPartPr/>
                <p14:nvPr/>
              </p14:nvContentPartPr>
              <p14:xfrm>
                <a:off x="3744257" y="2304857"/>
                <a:ext cx="216000" cy="356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64321C-25E2-74DE-D0C8-EF9D7100549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735617" y="2295857"/>
                  <a:ext cx="233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96BEB36-05CF-AAE2-358E-08861AF1A754}"/>
                    </a:ext>
                  </a:extLst>
                </p14:cNvPr>
                <p14:cNvContentPartPr/>
                <p14:nvPr/>
              </p14:nvContentPartPr>
              <p14:xfrm>
                <a:off x="3637337" y="2377577"/>
                <a:ext cx="183240" cy="240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96BEB36-05CF-AAE2-358E-08861AF1A75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28337" y="2368577"/>
                  <a:ext cx="2008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F845AE5-579A-D44D-0ABB-3539D51F4AB6}"/>
                    </a:ext>
                  </a:extLst>
                </p14:cNvPr>
                <p14:cNvContentPartPr/>
                <p14:nvPr/>
              </p14:nvContentPartPr>
              <p14:xfrm>
                <a:off x="3303617" y="2409257"/>
                <a:ext cx="21240" cy="8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F845AE5-579A-D44D-0ABB-3539D51F4AB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294977" y="2400617"/>
                  <a:ext cx="38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B80091A-FD77-CF8E-07EF-7BA5115879EB}"/>
                    </a:ext>
                  </a:extLst>
                </p14:cNvPr>
                <p14:cNvContentPartPr/>
                <p14:nvPr/>
              </p14:nvContentPartPr>
              <p14:xfrm>
                <a:off x="11349617" y="2976977"/>
                <a:ext cx="69480" cy="275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B80091A-FD77-CF8E-07EF-7BA5115879E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340977" y="2968337"/>
                  <a:ext cx="871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DD6E16-AAB0-9FAB-6808-5F5E040038FE}"/>
                    </a:ext>
                  </a:extLst>
                </p14:cNvPr>
                <p14:cNvContentPartPr/>
                <p14:nvPr/>
              </p14:nvContentPartPr>
              <p14:xfrm>
                <a:off x="11064857" y="2792657"/>
                <a:ext cx="923760" cy="632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DD6E16-AAB0-9FAB-6808-5F5E040038F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056217" y="2784017"/>
                  <a:ext cx="9414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AE51C0C-12F8-37DE-D295-D4004FFC284C}"/>
                    </a:ext>
                  </a:extLst>
                </p14:cNvPr>
                <p14:cNvContentPartPr/>
                <p14:nvPr/>
              </p14:nvContentPartPr>
              <p14:xfrm>
                <a:off x="10161257" y="3244457"/>
                <a:ext cx="378360" cy="271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AE51C0C-12F8-37DE-D295-D4004FFC284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152617" y="3235457"/>
                  <a:ext cx="396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84581D-E6BF-FD54-BB87-387F4636D58A}"/>
                    </a:ext>
                  </a:extLst>
                </p14:cNvPr>
                <p14:cNvContentPartPr/>
                <p14:nvPr/>
              </p14:nvContentPartPr>
              <p14:xfrm>
                <a:off x="10271777" y="3721457"/>
                <a:ext cx="67680" cy="14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84581D-E6BF-FD54-BB87-387F4636D5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262777" y="3712457"/>
                  <a:ext cx="85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6AE461-4F5B-1820-D2E0-E5D14977CC85}"/>
                    </a:ext>
                  </a:extLst>
                </p14:cNvPr>
                <p14:cNvContentPartPr/>
                <p14:nvPr/>
              </p14:nvContentPartPr>
              <p14:xfrm>
                <a:off x="10691177" y="3027017"/>
                <a:ext cx="79200" cy="26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6AE461-4F5B-1820-D2E0-E5D14977CC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682537" y="3018017"/>
                  <a:ext cx="96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FC02FAA-781A-A4A6-6708-18AECD6BCF2C}"/>
                    </a:ext>
                  </a:extLst>
                </p14:cNvPr>
                <p14:cNvContentPartPr/>
                <p14:nvPr/>
              </p14:nvContentPartPr>
              <p14:xfrm>
                <a:off x="9880817" y="3269297"/>
                <a:ext cx="294480" cy="247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FC02FAA-781A-A4A6-6708-18AECD6BCF2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72177" y="3260657"/>
                  <a:ext cx="312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3F0520-C07F-B28A-E56E-FE0EFEC48A09}"/>
                    </a:ext>
                  </a:extLst>
                </p14:cNvPr>
                <p14:cNvContentPartPr/>
                <p14:nvPr/>
              </p14:nvContentPartPr>
              <p14:xfrm>
                <a:off x="9323897" y="3228257"/>
                <a:ext cx="483120" cy="205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3F0520-C07F-B28A-E56E-FE0EFEC48A0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315257" y="3219617"/>
                  <a:ext cx="500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7EAAA72-9C5A-8ADE-2C70-69218A19FF39}"/>
                    </a:ext>
                  </a:extLst>
                </p14:cNvPr>
                <p14:cNvContentPartPr/>
                <p14:nvPr/>
              </p14:nvContentPartPr>
              <p14:xfrm>
                <a:off x="9114737" y="3425177"/>
                <a:ext cx="125280" cy="109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7EAAA72-9C5A-8ADE-2C70-69218A19FF3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106097" y="3416537"/>
                  <a:ext cx="142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4B3ECFC-DFD4-9993-73AF-80091EC907B3}"/>
                    </a:ext>
                  </a:extLst>
                </p14:cNvPr>
                <p14:cNvContentPartPr/>
                <p14:nvPr/>
              </p14:nvContentPartPr>
              <p14:xfrm>
                <a:off x="9034817" y="3093617"/>
                <a:ext cx="292320" cy="402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4B3ECFC-DFD4-9993-73AF-80091EC907B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026177" y="3084977"/>
                  <a:ext cx="3099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1C52DA0-CE56-9D52-9EE4-6FE51D9397BE}"/>
                    </a:ext>
                  </a:extLst>
                </p14:cNvPr>
                <p14:cNvContentPartPr/>
                <p14:nvPr/>
              </p14:nvContentPartPr>
              <p14:xfrm>
                <a:off x="8561057" y="3551897"/>
                <a:ext cx="426600" cy="221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1C52DA0-CE56-9D52-9EE4-6FE51D9397B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552057" y="3542897"/>
                  <a:ext cx="4442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C4AFC0F-7CE8-03B6-450A-73B7DB097B2F}"/>
                    </a:ext>
                  </a:extLst>
                </p14:cNvPr>
                <p14:cNvContentPartPr/>
                <p14:nvPr/>
              </p14:nvContentPartPr>
              <p14:xfrm>
                <a:off x="8529377" y="3204857"/>
                <a:ext cx="145800" cy="242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C4AFC0F-7CE8-03B6-450A-73B7DB097B2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20737" y="3196217"/>
                  <a:ext cx="163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3EC97BE-A153-F7CD-5857-54160CAFEBDA}"/>
                    </a:ext>
                  </a:extLst>
                </p14:cNvPr>
                <p14:cNvContentPartPr/>
                <p14:nvPr/>
              </p14:nvContentPartPr>
              <p14:xfrm>
                <a:off x="8495897" y="3673937"/>
                <a:ext cx="21960" cy="43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3EC97BE-A153-F7CD-5857-54160CAFEBD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487257" y="3665297"/>
                  <a:ext cx="39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D7BDC88-2D92-D178-8E49-2501B752D848}"/>
                    </a:ext>
                  </a:extLst>
                </p14:cNvPr>
                <p14:cNvContentPartPr/>
                <p14:nvPr/>
              </p14:nvContentPartPr>
              <p14:xfrm>
                <a:off x="7927457" y="3320417"/>
                <a:ext cx="438120" cy="242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D7BDC88-2D92-D178-8E49-2501B752D8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18817" y="3311417"/>
                  <a:ext cx="455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B1DA3C2-C6CC-3617-B463-8FA75E714898}"/>
                    </a:ext>
                  </a:extLst>
                </p14:cNvPr>
                <p14:cNvContentPartPr/>
                <p14:nvPr/>
              </p14:nvContentPartPr>
              <p14:xfrm>
                <a:off x="7511297" y="3273617"/>
                <a:ext cx="325080" cy="281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B1DA3C2-C6CC-3617-B463-8FA75E71489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502297" y="3264617"/>
                  <a:ext cx="3427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504256-3E66-C3E2-0035-BE82C4A7E81C}"/>
                    </a:ext>
                  </a:extLst>
                </p14:cNvPr>
                <p14:cNvContentPartPr/>
                <p14:nvPr/>
              </p14:nvContentPartPr>
              <p14:xfrm>
                <a:off x="7850057" y="3257057"/>
                <a:ext cx="52200" cy="47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504256-3E66-C3E2-0035-BE82C4A7E81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41417" y="3248417"/>
                  <a:ext cx="69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E6B813-1644-C8D9-899C-A7E8D9A4EC89}"/>
                    </a:ext>
                  </a:extLst>
                </p14:cNvPr>
                <p14:cNvContentPartPr/>
                <p14:nvPr/>
              </p14:nvContentPartPr>
              <p14:xfrm>
                <a:off x="7104497" y="3300617"/>
                <a:ext cx="608760" cy="366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E6B813-1644-C8D9-899C-A7E8D9A4EC8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095857" y="3291617"/>
                  <a:ext cx="6264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875C9E1-4606-7A33-D7E0-64510C1B1306}"/>
                    </a:ext>
                  </a:extLst>
                </p14:cNvPr>
                <p14:cNvContentPartPr/>
                <p14:nvPr/>
              </p14:nvContentPartPr>
              <p14:xfrm>
                <a:off x="6582497" y="3370097"/>
                <a:ext cx="553680" cy="379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875C9E1-4606-7A33-D7E0-64510C1B130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573857" y="3361097"/>
                  <a:ext cx="5713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CA64A62-0E78-38A7-A203-F2172EE58FA8}"/>
                    </a:ext>
                  </a:extLst>
                </p14:cNvPr>
                <p14:cNvContentPartPr/>
                <p14:nvPr/>
              </p14:nvContentPartPr>
              <p14:xfrm>
                <a:off x="6906137" y="3063017"/>
                <a:ext cx="460440" cy="281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CA64A62-0E78-38A7-A203-F2172EE58FA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897497" y="3054377"/>
                  <a:ext cx="478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FCDF955-B0EB-710D-FA11-0E331E3D815E}"/>
                    </a:ext>
                  </a:extLst>
                </p14:cNvPr>
                <p14:cNvContentPartPr/>
                <p14:nvPr/>
              </p14:nvContentPartPr>
              <p14:xfrm>
                <a:off x="6342737" y="3490697"/>
                <a:ext cx="237240" cy="196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FCDF955-B0EB-710D-FA11-0E331E3D815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34097" y="3481697"/>
                  <a:ext cx="2548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B977290-CEF3-1570-C555-ED90B706F2BC}"/>
                    </a:ext>
                  </a:extLst>
                </p14:cNvPr>
                <p14:cNvContentPartPr/>
                <p14:nvPr/>
              </p14:nvContentPartPr>
              <p14:xfrm>
                <a:off x="5507537" y="3447497"/>
                <a:ext cx="678240" cy="457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B977290-CEF3-1570-C555-ED90B706F2B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498897" y="3438857"/>
                  <a:ext cx="6958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6077E21-D020-0615-3051-E904D4F718BB}"/>
                    </a:ext>
                  </a:extLst>
                </p14:cNvPr>
                <p14:cNvContentPartPr/>
                <p14:nvPr/>
              </p14:nvContentPartPr>
              <p14:xfrm>
                <a:off x="5744417" y="4002257"/>
                <a:ext cx="26640" cy="262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6077E21-D020-0615-3051-E904D4F718B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735777" y="3993257"/>
                  <a:ext cx="44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28A8C5D-5840-1AF2-5A3B-2F5946B4FBB5}"/>
                    </a:ext>
                  </a:extLst>
                </p14:cNvPr>
                <p14:cNvContentPartPr/>
                <p14:nvPr/>
              </p14:nvContentPartPr>
              <p14:xfrm>
                <a:off x="5090297" y="3320057"/>
                <a:ext cx="282600" cy="306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8A8C5D-5840-1AF2-5A3B-2F5946B4FBB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81657" y="3311417"/>
                  <a:ext cx="3002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507CEB9-A4C9-EDBB-6F58-A468934CD0B9}"/>
                    </a:ext>
                  </a:extLst>
                </p14:cNvPr>
                <p14:cNvContentPartPr/>
                <p14:nvPr/>
              </p14:nvContentPartPr>
              <p14:xfrm>
                <a:off x="5008937" y="3740537"/>
                <a:ext cx="149400" cy="59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507CEB9-A4C9-EDBB-6F58-A468934CD0B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000297" y="3731897"/>
                  <a:ext cx="167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ADC4408-1FA1-9645-D116-32DA1DB3EC97}"/>
                    </a:ext>
                  </a:extLst>
                </p14:cNvPr>
                <p14:cNvContentPartPr/>
                <p14:nvPr/>
              </p14:nvContentPartPr>
              <p14:xfrm>
                <a:off x="4147457" y="3093617"/>
                <a:ext cx="922680" cy="882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ADC4408-1FA1-9645-D116-32DA1DB3EC9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138817" y="3084617"/>
                  <a:ext cx="940320" cy="90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D58E8DD-426E-EA63-3B13-06C6E1B1E732}"/>
                    </a:ext>
                  </a:extLst>
                </p14:cNvPr>
                <p14:cNvContentPartPr/>
                <p14:nvPr/>
              </p14:nvContentPartPr>
              <p14:xfrm>
                <a:off x="4052777" y="3479537"/>
                <a:ext cx="334080" cy="245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D58E8DD-426E-EA63-3B13-06C6E1B1E73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044137" y="3470897"/>
                  <a:ext cx="351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E0E2AE2-BC12-CAC3-4D34-585170E93A81}"/>
                    </a:ext>
                  </a:extLst>
                </p14:cNvPr>
                <p14:cNvContentPartPr/>
                <p14:nvPr/>
              </p14:nvContentPartPr>
              <p14:xfrm>
                <a:off x="3565697" y="3359657"/>
                <a:ext cx="564480" cy="601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E0E2AE2-BC12-CAC3-4D34-585170E93A8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557057" y="3351017"/>
                  <a:ext cx="58212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3825546-754C-77B5-E01A-13B781BCAC35}"/>
                    </a:ext>
                  </a:extLst>
                </p14:cNvPr>
                <p14:cNvContentPartPr/>
                <p14:nvPr/>
              </p14:nvContentPartPr>
              <p14:xfrm>
                <a:off x="3633377" y="3397097"/>
                <a:ext cx="45360" cy="308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3825546-754C-77B5-E01A-13B781BCAC3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24377" y="3388457"/>
                  <a:ext cx="63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6B5871D-6EDC-3BB7-283F-9FF726C6127B}"/>
                    </a:ext>
                  </a:extLst>
                </p14:cNvPr>
                <p14:cNvContentPartPr/>
                <p14:nvPr/>
              </p14:nvContentPartPr>
              <p14:xfrm>
                <a:off x="3449777" y="3210617"/>
                <a:ext cx="345240" cy="158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6B5871D-6EDC-3BB7-283F-9FF726C6127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440777" y="3201977"/>
                  <a:ext cx="362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2235318-162C-8D74-D0F9-3655C3472FB5}"/>
                    </a:ext>
                  </a:extLst>
                </p14:cNvPr>
                <p14:cNvContentPartPr/>
                <p14:nvPr/>
              </p14:nvContentPartPr>
              <p14:xfrm>
                <a:off x="3096617" y="3500057"/>
                <a:ext cx="437760" cy="414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2235318-162C-8D74-D0F9-3655C3472FB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087617" y="3491057"/>
                  <a:ext cx="4554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1DE4A79-BF78-9149-EC0D-A085975C6F77}"/>
                    </a:ext>
                  </a:extLst>
                </p14:cNvPr>
                <p14:cNvContentPartPr/>
                <p14:nvPr/>
              </p14:nvContentPartPr>
              <p14:xfrm>
                <a:off x="3267977" y="3606617"/>
                <a:ext cx="51480" cy="15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1DE4A79-BF78-9149-EC0D-A085975C6F7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258977" y="3597977"/>
                  <a:ext cx="69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0D1A77D-8EB0-6E5E-2743-65F43CD71715}"/>
                    </a:ext>
                  </a:extLst>
                </p14:cNvPr>
                <p14:cNvContentPartPr/>
                <p14:nvPr/>
              </p14:nvContentPartPr>
              <p14:xfrm>
                <a:off x="2275817" y="3289457"/>
                <a:ext cx="406080" cy="432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0D1A77D-8EB0-6E5E-2743-65F43CD7171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66817" y="3280457"/>
                  <a:ext cx="42372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FBDB65F-FA04-0BFE-729D-53411481ACDB}"/>
                    </a:ext>
                  </a:extLst>
                </p14:cNvPr>
                <p14:cNvContentPartPr/>
                <p14:nvPr/>
              </p14:nvContentPartPr>
              <p14:xfrm>
                <a:off x="2342057" y="3807497"/>
                <a:ext cx="143640" cy="164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FBDB65F-FA04-0BFE-729D-53411481ACD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33417" y="3798497"/>
                  <a:ext cx="161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E56E499-DC33-0A6F-6949-C9E9AD156B08}"/>
                    </a:ext>
                  </a:extLst>
                </p14:cNvPr>
                <p14:cNvContentPartPr/>
                <p14:nvPr/>
              </p14:nvContentPartPr>
              <p14:xfrm>
                <a:off x="2542217" y="2849897"/>
                <a:ext cx="487440" cy="275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E56E499-DC33-0A6F-6949-C9E9AD156B0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533217" y="2840897"/>
                  <a:ext cx="5050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1E947DB-69A9-E6C4-FBD0-926389CFF79D}"/>
                    </a:ext>
                  </a:extLst>
                </p14:cNvPr>
                <p14:cNvContentPartPr/>
                <p14:nvPr/>
              </p14:nvContentPartPr>
              <p14:xfrm>
                <a:off x="1832297" y="3319337"/>
                <a:ext cx="335880" cy="384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1E947DB-69A9-E6C4-FBD0-926389CFF79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823297" y="3310697"/>
                  <a:ext cx="3535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47F7FFE-0945-562A-B881-2F707B2542A1}"/>
                    </a:ext>
                  </a:extLst>
                </p14:cNvPr>
                <p14:cNvContentPartPr/>
                <p14:nvPr/>
              </p14:nvContentPartPr>
              <p14:xfrm>
                <a:off x="1563017" y="3531737"/>
                <a:ext cx="232560" cy="206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47F7FFE-0945-562A-B881-2F707B2542A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554017" y="3523097"/>
                  <a:ext cx="250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0432B74-7343-20DF-EA1E-BDB74D6BEBBD}"/>
                    </a:ext>
                  </a:extLst>
                </p14:cNvPr>
                <p14:cNvContentPartPr/>
                <p14:nvPr/>
              </p14:nvContentPartPr>
              <p14:xfrm>
                <a:off x="1701257" y="3319337"/>
                <a:ext cx="60120" cy="31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0432B74-7343-20DF-EA1E-BDB74D6BEBB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692257" y="3310697"/>
                  <a:ext cx="77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7840369-EEBF-19DE-0B69-368C0209D351}"/>
                    </a:ext>
                  </a:extLst>
                </p14:cNvPr>
                <p14:cNvContentPartPr/>
                <p14:nvPr/>
              </p14:nvContentPartPr>
              <p14:xfrm>
                <a:off x="1375817" y="3298457"/>
                <a:ext cx="246960" cy="501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7840369-EEBF-19DE-0B69-368C0209D35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367177" y="3289817"/>
                  <a:ext cx="2646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2A8D6E0-65D8-2BA2-0AA5-663D9AEB618D}"/>
                    </a:ext>
                  </a:extLst>
                </p14:cNvPr>
                <p14:cNvContentPartPr/>
                <p14:nvPr/>
              </p14:nvContentPartPr>
              <p14:xfrm>
                <a:off x="1029857" y="3608417"/>
                <a:ext cx="187920" cy="252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2A8D6E0-65D8-2BA2-0AA5-663D9AEB618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20857" y="3599417"/>
                  <a:ext cx="205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03773F2-A825-9FAD-AD42-D705E5C729E7}"/>
                    </a:ext>
                  </a:extLst>
                </p14:cNvPr>
                <p14:cNvContentPartPr/>
                <p14:nvPr/>
              </p14:nvContentPartPr>
              <p14:xfrm>
                <a:off x="746897" y="3362177"/>
                <a:ext cx="418680" cy="473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03773F2-A825-9FAD-AD42-D705E5C729E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38257" y="3353537"/>
                  <a:ext cx="4363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863BA23-7CC7-2727-6655-3A5CBABFB49B}"/>
                    </a:ext>
                  </a:extLst>
                </p14:cNvPr>
                <p14:cNvContentPartPr/>
                <p14:nvPr/>
              </p14:nvContentPartPr>
              <p14:xfrm>
                <a:off x="939137" y="3873377"/>
                <a:ext cx="236520" cy="173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863BA23-7CC7-2727-6655-3A5CBABFB49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30497" y="3864377"/>
                  <a:ext cx="254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15213D2-9B84-1023-D86B-9296C63A784E}"/>
                    </a:ext>
                  </a:extLst>
                </p14:cNvPr>
                <p14:cNvContentPartPr/>
                <p14:nvPr/>
              </p14:nvContentPartPr>
              <p14:xfrm>
                <a:off x="884057" y="3068417"/>
                <a:ext cx="34200" cy="194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15213D2-9B84-1023-D86B-9296C63A784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5417" y="3059417"/>
                  <a:ext cx="51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AC18E78-4849-8413-5CCA-E5E027E2F492}"/>
                    </a:ext>
                  </a:extLst>
                </p14:cNvPr>
                <p14:cNvContentPartPr/>
                <p14:nvPr/>
              </p14:nvContentPartPr>
              <p14:xfrm>
                <a:off x="584897" y="3276497"/>
                <a:ext cx="288000" cy="315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AC18E78-4849-8413-5CCA-E5E027E2F49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75897" y="3267497"/>
                  <a:ext cx="3056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95E547B-04FC-316A-1E24-7F383BFF6634}"/>
                    </a:ext>
                  </a:extLst>
                </p14:cNvPr>
                <p14:cNvContentPartPr/>
                <p14:nvPr/>
              </p14:nvContentPartPr>
              <p14:xfrm>
                <a:off x="193937" y="3173537"/>
                <a:ext cx="424080" cy="997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95E547B-04FC-316A-1E24-7F383BFF663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84937" y="3164537"/>
                  <a:ext cx="441720" cy="10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219F970-8358-BF53-7DC2-0D9A1BA80BE2}"/>
                    </a:ext>
                  </a:extLst>
                </p14:cNvPr>
                <p14:cNvContentPartPr/>
                <p14:nvPr/>
              </p14:nvContentPartPr>
              <p14:xfrm>
                <a:off x="10990337" y="3844577"/>
                <a:ext cx="324360" cy="243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219F970-8358-BF53-7DC2-0D9A1BA80BE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981337" y="3835937"/>
                  <a:ext cx="342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497657B-E935-F499-9782-03CEAE2717B9}"/>
                    </a:ext>
                  </a:extLst>
                </p14:cNvPr>
                <p14:cNvContentPartPr/>
                <p14:nvPr/>
              </p14:nvContentPartPr>
              <p14:xfrm>
                <a:off x="11118137" y="3691217"/>
                <a:ext cx="471960" cy="200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497657B-E935-F499-9782-03CEAE2717B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109497" y="3682217"/>
                  <a:ext cx="489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B022112-B7BF-FDF6-B0A1-F2515E831B19}"/>
                    </a:ext>
                  </a:extLst>
                </p14:cNvPr>
                <p14:cNvContentPartPr/>
                <p14:nvPr/>
              </p14:nvContentPartPr>
              <p14:xfrm>
                <a:off x="10342697" y="3956177"/>
                <a:ext cx="520560" cy="407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B022112-B7BF-FDF6-B0A1-F2515E831B1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333697" y="3947537"/>
                  <a:ext cx="5382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F92059-358A-4812-E6B6-780D59DE07A9}"/>
                    </a:ext>
                  </a:extLst>
                </p14:cNvPr>
                <p14:cNvContentPartPr/>
                <p14:nvPr/>
              </p14:nvContentPartPr>
              <p14:xfrm>
                <a:off x="10479137" y="4281257"/>
                <a:ext cx="263520" cy="77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F92059-358A-4812-E6B6-780D59DE07A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470137" y="4272617"/>
                  <a:ext cx="281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0C3A689-3772-CC90-927A-8DBE00C8B6D2}"/>
                    </a:ext>
                  </a:extLst>
                </p14:cNvPr>
                <p14:cNvContentPartPr/>
                <p14:nvPr/>
              </p14:nvContentPartPr>
              <p14:xfrm>
                <a:off x="10543217" y="3816497"/>
                <a:ext cx="29160" cy="42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0C3A689-3772-CC90-927A-8DBE00C8B6D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534217" y="3807857"/>
                  <a:ext cx="46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5C3A3BC-31DC-886D-FEF1-1CBA1DB2B905}"/>
                    </a:ext>
                  </a:extLst>
                </p14:cNvPr>
                <p14:cNvContentPartPr/>
                <p14:nvPr/>
              </p14:nvContentPartPr>
              <p14:xfrm>
                <a:off x="9780377" y="3811457"/>
                <a:ext cx="648720" cy="544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5C3A3BC-31DC-886D-FEF1-1CBA1DB2B90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771737" y="3802457"/>
                  <a:ext cx="6663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32BC710-3157-DCEC-6B8F-C6738A67747C}"/>
                    </a:ext>
                  </a:extLst>
                </p14:cNvPr>
                <p14:cNvContentPartPr/>
                <p14:nvPr/>
              </p14:nvContentPartPr>
              <p14:xfrm>
                <a:off x="9556817" y="3745937"/>
                <a:ext cx="129600" cy="533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32BC710-3157-DCEC-6B8F-C6738A67747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547817" y="3736937"/>
                  <a:ext cx="1472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A9FCD11-5BE0-E29F-6FA5-73FADB0F2819}"/>
                    </a:ext>
                  </a:extLst>
                </p14:cNvPr>
                <p14:cNvContentPartPr/>
                <p14:nvPr/>
              </p14:nvContentPartPr>
              <p14:xfrm>
                <a:off x="9032297" y="4150577"/>
                <a:ext cx="443880" cy="226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A9FCD11-5BE0-E29F-6FA5-73FADB0F281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023657" y="4141577"/>
                  <a:ext cx="461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494EF4D-A928-DE08-01C0-4B7E65F6BBBB}"/>
                    </a:ext>
                  </a:extLst>
                </p14:cNvPr>
                <p14:cNvContentPartPr/>
                <p14:nvPr/>
              </p14:nvContentPartPr>
              <p14:xfrm>
                <a:off x="9269537" y="4027457"/>
                <a:ext cx="35640" cy="46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494EF4D-A928-DE08-01C0-4B7E65F6BBB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60537" y="4018457"/>
                  <a:ext cx="53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4CC78C7-6BF3-764D-56EC-76F7BC98D426}"/>
                    </a:ext>
                  </a:extLst>
                </p14:cNvPr>
                <p14:cNvContentPartPr/>
                <p14:nvPr/>
              </p14:nvContentPartPr>
              <p14:xfrm>
                <a:off x="8859497" y="4245617"/>
                <a:ext cx="205200" cy="172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4CC78C7-6BF3-764D-56EC-76F7BC98D42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850857" y="4236617"/>
                  <a:ext cx="222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C0E413F-4A27-AAEF-0047-CA21C4114C76}"/>
                    </a:ext>
                  </a:extLst>
                </p14:cNvPr>
                <p14:cNvContentPartPr/>
                <p14:nvPr/>
              </p14:nvContentPartPr>
              <p14:xfrm>
                <a:off x="8959217" y="4182977"/>
                <a:ext cx="25920" cy="18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C0E413F-4A27-AAEF-0047-CA21C4114C7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950577" y="4173977"/>
                  <a:ext cx="43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4EB2BF-2882-2BD3-4E05-4F122BFE4C38}"/>
                    </a:ext>
                  </a:extLst>
                </p14:cNvPr>
                <p14:cNvContentPartPr/>
                <p14:nvPr/>
              </p14:nvContentPartPr>
              <p14:xfrm>
                <a:off x="8491577" y="4140497"/>
                <a:ext cx="257040" cy="382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4EB2BF-2882-2BD3-4E05-4F122BFE4C3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482937" y="4131857"/>
                  <a:ext cx="274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7FD5DB2-B8F3-4B40-EE0D-11546DF0E14F}"/>
                    </a:ext>
                  </a:extLst>
                </p14:cNvPr>
                <p14:cNvContentPartPr/>
                <p14:nvPr/>
              </p14:nvContentPartPr>
              <p14:xfrm>
                <a:off x="7921337" y="4166417"/>
                <a:ext cx="396720" cy="384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7FD5DB2-B8F3-4B40-EE0D-11546DF0E14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912697" y="4157777"/>
                  <a:ext cx="4143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73B08DA-F41A-14E4-95B0-237F571B7414}"/>
                    </a:ext>
                  </a:extLst>
                </p14:cNvPr>
                <p14:cNvContentPartPr/>
                <p14:nvPr/>
              </p14:nvContentPartPr>
              <p14:xfrm>
                <a:off x="8042657" y="4227257"/>
                <a:ext cx="128880" cy="26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73B08DA-F41A-14E4-95B0-237F571B741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034017" y="4218257"/>
                  <a:ext cx="146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866677B-995A-C0A7-9F8A-1D0BCC28FF4A}"/>
                    </a:ext>
                  </a:extLst>
                </p14:cNvPr>
                <p14:cNvContentPartPr/>
                <p14:nvPr/>
              </p14:nvContentPartPr>
              <p14:xfrm>
                <a:off x="7616057" y="4010177"/>
                <a:ext cx="957240" cy="464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866677B-995A-C0A7-9F8A-1D0BCC28FF4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607417" y="4001177"/>
                  <a:ext cx="974880" cy="48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249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4</cp:revision>
  <dcterms:created xsi:type="dcterms:W3CDTF">2022-10-30T02:21:11Z</dcterms:created>
  <dcterms:modified xsi:type="dcterms:W3CDTF">2022-11-24T15:15:25Z</dcterms:modified>
</cp:coreProperties>
</file>