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4" r:id="rId3"/>
    <p:sldId id="3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1760,'1'11'12180,"0"50"-7933,-51 297 271,41-290-4318,-33 408 248,42-475-414,1-32-2,7-4-319,1 0 0,2 1-1,2 0 1,1 1-1,1 0 1,2 1-1,37-52 1,-41 67 174,0 0 0,2 1 1,0 1-1,1 1 0,0 0 1,34-22-1,-44 33 113,0 0 0,0 0 0,0 0 0,1 1 0,-1-1 0,1 2 0,0-1 0,-1 1 0,1 0 0,0 0 0,0 1 0,0 0 0,0 0 0,-1 0 0,1 1 0,0 0 1,0 1-1,0-1 0,-1 1 0,1 1 0,-1-1 0,0 1 0,0 0 0,0 1 0,8 5 0,-3-1 60,0 0-1,-1 1 1,0 0 0,-1 1 0,0 1 0,-1-1-1,0 1 1,0 0 0,-1 1 0,11 23 0,-16-29 12,0-1 0,0 1 1,0-1-1,-1 1 0,0-1 1,0 1-1,0 0 0,0-1 1,-1 1-1,0 0 0,-1 0 1,1-1-1,-1 1 0,0 0 1,0 0-1,-1-1 1,0 1-1,0-1 0,0 0 1,0 0-1,-1 1 0,0-1 1,0-1-1,0 1 0,-1 0 1,0-1-1,-6 6 0,-7 3-93,0-1 0,0-1 0,-2 0 0,1-1 0,-1-2 0,0 0-1,-1 0 1,0-2 0,0-1 0,-1 0 0,0-1 0,1-2-1,-1 0 1,-37-1 0,55-2-454,-1 1 1,0-1-1,1 0 0,-1 1 0,0-1 1,1-1-1,-1 1 0,1-1 1,0 1-1,-6-4 0,6 2-954,0 1 0,0-1 0,1 0 0,-1 0 0,0 0 0,1 0 0,0 0 0,0 0 0,-4-7 0,4 3-1513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218 270 240,'22'-17'5194,"24"-22"590,-44 38-5567,-1-1 1,1 1-1,-1-1 0,0 0 0,0 1 1,0-1-1,0 0 0,0 0 1,0 0-1,0 0 0,-1 0 0,1 0 1,-1 0-1,1 0 0,-1 0 1,0 0-1,1 0 0,-1 0 0,-1 0 1,1 0-1,0 0 0,0 0 1,-2-4-1,0 0-266,0 2 361,0-1-1,1 1 1,-1-1-1,1 0 1,0 1 0,0-1-1,0 0 1,1 0 0,0 0-1,0 0 1,0 0-1,0 1 1,2-7 0,1-55 1500,-3 45-291,-32 92-414,-50 114 245,25-62-504,-32 111 384,81-206-1206,1 1 1,1-1-1,2 1 0,0 0 0,2 0 0,3 46 1,-1-74-144,0 1 1,0 0 0,0 0 0,0 0-1,0 0 1,1-1 0,-1 1-1,1 0 1,-1 0 0,1-1 0,0 1-1,0 0 1,0-1 0,0 1 0,0-1-1,0 1 1,0-1 0,0 1 0,1-1-1,-1 0 1,0 1 0,1-1-1,-1 0 1,1 0 0,-1 0 0,1 0-1,2 0 1,-1 0-422,0-1 0,0 0-1,1 0 1,-1 0 0,0 0-1,0-1 1,0 1 0,1-1 0,-1 0-1,0 0 1,0 0 0,0 0 0,0 0-1,0-1 1,3-2 0,46-25-9635,-34 18 6615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8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44 389 2352,'0'1'743,"0"1"-1,0-1 1,1 1-1,-1-1 1,0 0-1,1 1 1,-1-1-1,1 0 0,-1 1 1,1-1-1,-1 0 1,1 1-1,0-1 1,0 0-1,0 0 1,1 2-1,24 12 4881,39 0-4350,-42-12-448,0 2-737,2-1 0,-1-1 0,0-2 0,1 0 0,46-5 0,-57 2-87,0 0 0,0-1 0,-1-1 0,1 0 0,-1-1 0,0 0 0,0-1 1,0 0-1,-1-1 0,0-1 0,18-14 0,-23 15-31,0 0 0,-1-1 0,-1 1 0,1-1 0,-1 0 0,0-1 0,-1 1 0,0-1 1,-1 0-1,1 0 0,-2 0 0,1-1 0,-1 1 0,-1 0 0,0-1 0,0 0 0,-1 1 0,0-1 0,0 1 0,-1-1 0,-1 1 0,1-1 0,-2 1 0,1 0 0,-1-1 0,-1 1 0,1 1 0,-2-1 0,1 0 0,-1 1 1,0 0-1,-1 0 0,0 1 0,0 0 0,-1 0 0,0 0 0,0 0 0,0 1 0,-1 1 0,0-1 0,-15-7 0,9 8 28,1 0 0,-2 1 0,1 0 1,0 1-1,-1 1 0,1 0 0,-1 1 0,1 0 0,-1 2 0,0-1 1,1 2-1,-1 0 0,1 1 0,-1 0 0,-26 10 0,25-6 4,1 1 1,-1 0-1,1 1 0,0 0 0,1 2 0,0-1 0,1 2 0,0 0 0,1 0 0,0 1 0,1 0 0,1 1 0,-11 18 0,18-26-14,0 0 0,0 0 0,0 0 0,1 1 0,-1-1 0,2 1 1,-1-1-1,1 1 0,0 0 0,0 0 0,1 0 0,0-1 0,0 1 0,2 12 0,-1-15-189,0 0 1,0 0-1,1-1 1,-1 1-1,1-1 1,0 1-1,0-1 1,0 0-1,0 0 1,1 0-1,3 5 1,-3-6-293,1 1 1,-1 0-1,0-1 1,1 0-1,0 0 1,-1 0-1,1-1 0,0 1 1,0-1-1,0 0 1,0 0-1,5 1 1,57 5-7613,-43-5 5281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8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6 252,'12'-5'14339,"-19"24"-10663,0-3-3287,-15 44 1515,7-21-1067,-15 55 1,28-84-801,0 0 0,0 1 0,1-1-1,0 1 1,1 0 0,0-1 0,1 1 0,0-1 0,0 1 0,5 14 0,-5-22-32,0-1-1,-1 1 1,1-1-1,0 0 0,0 1 1,1-1-1,-1 0 1,0 0-1,1 0 1,-1 0-1,1 0 0,0 0 1,0 0-1,0 0 1,-1-1-1,2 1 0,-1-1 1,0 1-1,0-1 1,0 0-1,1 0 0,-1 0 1,4 1-1,-1-2-17,-1 0 0,1 0-1,-1 0 1,1 0 0,-1-1 0,1 1-1,-1-1 1,1-1 0,-1 1-1,0 0 1,0-1 0,6-3-1,8-5-185,0-1 0,-1-1 0,0-1-1,24-24 1,55-74-856,-96 111 1067,-3 3 41,1 0 1,-1 0-1,1 1 0,0-1 0,0 0 1,0 1-1,0 0 0,0-1 0,1 1 1,0 0-1,0 0 0,-1 5 0,0-2 49,1-1 0,0 0 0,1 0 0,-1 1 0,1-1 0,0 0 0,1 1 0,-1-1 0,1 0 0,1 1 0,2 9 0,-2-13-62,0-1 1,0 1 0,0 0-1,0-1 1,0 1 0,0-1-1,1 0 1,-1 1 0,1-1-1,0 0 1,-1-1 0,1 1-1,0 0 1,0-1-1,0 0 1,0 0 0,1 0-1,-1 0 1,0 0 0,0 0-1,1-1 1,-1 0 0,0 1-1,5-1 1,8 0-18,1-1 0,-1 0 1,1-1-1,-1-1 0,0-1 1,0 0-1,0-1 0,0 0 1,-1-2-1,0 1 0,0-2 0,-1 0 1,0-1-1,18-15 0,-17 12-26,0 0 0,-2-1-1,1-1 1,-2-1 0,0 1-1,-1-2 1,0 1 0,-1-2-1,-1 1 1,0-2 0,-2 1-1,8-24 1,-8 25-1945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9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48 179 1100,'-1'0'468,"0"0"1,0 0-1,0 0 0,0 1 1,1-1-1,-1 1 0,0-1 0,0 0 1,1 1-1,-1-1 0,0 1 1,1 0-1,-1-1 0,0 1 0,1-1 1,-1 1-1,1 0 0,-1 0 1,1-1-1,-1 1 0,1 0 0,0 0 1,-1-1-1,1 1 0,0 0 1,-1 1-1,2-1-168,-1 0 1,0 0 0,1 0-1,0 0 1,-1 0-1,1 0 1,-1 0-1,1 0 1,0 0 0,0 0-1,-1-1 1,1 1-1,0 0 1,0-1 0,0 1-1,0 0 1,1 0-1,46 16 1614,-24-14-1832,-1-1-1,1-1 1,0-1 0,-1-1 0,33-6-1,-47 6-98,-1-1 0,1 0-1,0 0 1,-1-1-1,1 0 1,-1 0-1,0-1 1,0 0 0,0-1-1,-1 0 1,1 0-1,-1 0 1,0-1-1,-1 0 1,0 0-1,0-1 1,7-8 0,-11 12-16,0 0 1,-1-1 0,1 1 0,-1 0 0,1-1 0,-1 1-1,0-1 1,0 1 0,-1-1 0,1 1 0,-1-1 0,1 0-1,-1 1 1,0-1 0,-1 0 0,1 1 0,-1-1 0,1 1-1,-1-1 1,0 0 0,0 1 0,-1 0 0,1-1 0,-1 1-1,-2-4 1,1 3 12,0 0 1,-1 0-1,1 1 0,-1-1 0,0 1 0,0 0 0,0 0 0,0 1 0,0-1 1,-1 1-1,1 0 0,-1 0 0,0 0 0,1 1 0,-1 0 0,0-1 0,-8 1 1,-1 0 27,0 0 1,-1 2 0,1 0 0,0 0 0,0 2 0,0-1 0,0 2 0,0 0 0,0 0 0,1 2 0,0-1 0,0 2 0,1 0 0,-1 0 0,2 1 0,-19 16 0,23-18 67,-1 1-1,1 0 1,1 0-1,0 1 1,0 0 0,0 0-1,1 0 1,0 1 0,1-1-1,0 1 1,0 0 0,1 1-1,0-1 1,0 1 0,1-1-1,1 1 1,0 0 0,0 0-1,0-1 1,2 1-1,-1 0 1,1 0 0,0 0-1,5 15 1,-2-13-73,1-1 0,1 1 0,0-1 0,0 0 0,1-1 0,0 1 1,1-2-1,0 1 0,1-1 0,0 0 0,0-1 0,1 0 0,0 0 0,0-1 0,1 0 0,-1-1 0,2 0 0,-1-1 1,1 0-1,0-1 0,0-1 0,0 1 0,0-2 0,0 0 0,1 0 0,-1-1 0,1-1 0,-1 0 0,1 0 0,-1-2 0,1 1 1,-1-2-1,19-5 0,-19 3-877,-1 0 1,0-1-1,0-1 1,0 0 0,-1 0-1,0-1 1,-1-1-1,1 1 1,-2-1 0,14-18-1,2-5-2753,-3 0 0,21-42-1,-30 51 1947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9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36 164,'1'-1'501,"0"-1"0,1 0 0,-1 1 0,1 0 0,-1-1 0,1 1 0,-1 0-1,1 0 1,0 0 0,0 0 0,0 0 0,0 0 0,0 0 0,0 1 0,0-1 0,0 1 0,0-1 0,0 1 0,0 0 0,2 0 0,-2 1-150,-1 0 0,1 1 0,-1-1 0,1 1 0,-1 0 1,0-1-1,0 1 0,0 0 0,0-1 0,0 1 0,0 0 0,-1 0 1,1 0-1,-1 0 0,1 0 0,-1 0 0,0 0 0,1 0 1,-1 0-1,0 0 0,-1 3 0,5 31 1671,0-7-928,-2 0 0,-1 41 0,-2-63-972,1 0 0,-1-1 0,0 1 0,-1 0 0,1 0 0,-1-1 0,-1 1 0,1-1 0,-1 1 0,0-1 0,-1 0 0,0-1 0,1 1-1,-2 0 1,-6 7 0,10-13-10,14-28 488,49-46-1354,142-130 0,-197 197-406,4-4 1820,-3 4-3057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9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324 82 892,'14'-25'5338,"-11"20"-3801,1 0-1,-1 0 1,-1 0 0,1 0 0,-1-1 0,0 0 0,0 1-1,2-10 1,-11 18 1911,-23 19-2766,24-16-603,-54 53 749,-67 87 0,110-123-659,1 1 0,1 1 1,1 0-1,1 1 0,1 1 1,1 0-1,-11 45 0,18-49-77,0 1-1,1 0 1,2 0-1,0-1 1,2 1-1,0 0 1,2 0-1,1 0 1,6 24-1,-6-35-70,1 0 0,0 0-1,0 0 1,1-1 0,1 1 0,0-1-1,13 16 1,-14-21-14,0-1 0,1 1 0,-1-1 0,1-1 0,1 1 0,-1-1 0,1 0 0,0-1 0,0 1-1,0-2 1,0 1 0,12 2 0,-14-5-193,0 0 0,0-1-1,0 0 1,-1 0 0,1 0-1,0-1 1,0 0 0,0 0-1,-1 0 1,1-1 0,-1 0-1,1 0 1,-1 0 0,1-1-1,-1 0 1,0 0 0,0 0-1,7-7 1,8-6-2756,-1-1 1,30-35-1,-28 27-1311,-2-1 0,25-42 1,-26 33 1172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0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419 19 1820,'3'-2'764,"0"0"1,0 0-1,0 0 0,0 0 1,0 1-1,0-1 0,0 1 1,0 0-1,1 0 0,-1 1 1,1-1-1,-1 0 0,1 1 1,-1 0-1,0 0 0,1 0 0,-1 0 1,5 1-1,-4 1-482,-1-1 0,0 1-1,1 0 1,-1 0 0,0 0-1,0 0 1,0 1 0,-1-1 0,1 1-1,0-1 1,-1 1 0,0 0 0,0 0-1,0 0 1,0 0 0,0 1 0,2 4-1,2 9 80,0-1-1,-1 1 1,-1 0-1,0 0 0,-1 0 1,-1 1-1,-1-1 1,-1 28-1,-2-5 248,-2-1 1,-16 67-1,9-72-500,-1-1 0,-1-1 0,-2 0 1,-1 0-1,-1-2 0,-2 0 0,-1-1 0,-2-1 1,0 0-1,-2-2 0,-1-1 0,-51 40 1,71-62-377,0 1 0,-1-1 0,0 1 0,0-2 0,0 1 1,-10 3-1,-39 0-5664,34-8 2155,0 0 0,0-2 1,-26-7-1,15 3-218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0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16 1436,'5'-15'14391,"-8"23"-8295,-29 84-5196,15-22-250,2 0-1,4 1 0,3 0 0,2 134 1,6-194-1456,-1 0 1,0-1 0,-5 22-1,-2-11-3675,-3-6-3974,-3-12 428,12-1 6590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1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1191 147 400,'0'0'5345,"-16"-6"7380,-7-1-9880,-792-55 3613,751 56-6195,19 1-160,-1 2-1,1 2 1,0 1 0,-46 8-1,109-4-2408,-15-3 1801,1-1 0,-1 0 0,1 0 0,-1-1 0,0 1-1,1-1 1,-1 1 0,0-1 0,1 0 0,3-2 0,75-50-16325,-68 44 13769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1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14 760,'-4'-2'934,"1"0"-1,-1 0 1,1 1-1,-1 0 1,0-1 0,0 1-1,0 0 1,1 1-1,-1-1 1,0 1 0,0 0-1,0 0 1,0 0-1,0 0 1,0 1-1,-6 1 1,2 0-194,0 1 0,1 0 1,-1 1-1,1 0 0,0 0 0,0 0 0,-11 9 0,-1 4-125,0 2-1,2-1 1,0 2-1,-17 25 0,22-28-315,1 1 0,0-1-1,2 2 1,0-1 0,1 1-1,0 1 1,-7 36-1,13-47-309,1-1-1,0 1 0,0 0 0,1-1 0,1 1 0,-1 0 0,1 0 0,1-1 0,-1 1 1,2-1-1,-1 0 0,1 1 0,0-1 0,1 0 0,0-1 0,0 1 0,1-1 0,-1 1 1,2-1-1,-1-1 0,7 7 0,-5-5-346,22 19-3549,-15-26-2694,-13-2 5858,0 0 0,0 0-1,0 0 1,0 0-1,-1 0 1,1 0 0,0 0-1,-1 0 1,1 0 0,-1 0-1,1 0 1,-1 0 0,1 0-1,-1 0 1,0-3-1,2-5-2996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1 148,'4'14'12253,"-20"-14"-4106,10-2-8394,-153-10 4073,-82 18-2771,177 4-1193,119-5-771,-22-11 594,-26 4 218,-1 1 0,0-1 1,1 1-1,0 1 1,-1-1-1,1 1 0,-1 0 1,1 0-1,-1 1 0,1 0 1,11 3-1,-16-2 91,1 1 0,-1-1 1,0 0-1,1 1 0,-1 0 0,0-1 1,0 1-1,-1 0 0,1 0 0,0 0 0,-1 0 1,0 0-1,0 1 0,0-1 0,0 0 0,0 0 1,-1 1-1,0-1 0,1 1 0,-1-1 0,0 0 1,-1 1-1,1-1 0,-1 0 0,1 1 0,-3 5 1,-1 5 87,0 0 0,0-1 0,-1 0 1,-1 0-1,-8 14 0,3-12 45,0 1 0,-2-2 0,1 1 0,-2-2 0,0 1 0,0-2 0,-2 0 0,1-1 0,-22 12 0,-25 10 45,-72 28 0,117-53-354,-66 23-808,76-29 306,0 0 1,0-1 0,0 0-1,0 0 1,-13-1-1,17-1-159,0 0-1,0 1 1,0-1-1,0-1 1,0 1-1,0 0 1,0-1-1,1 1 1,-1-1-1,1 0 1,-1 0-1,1 0 1,-1 0-1,1 0 1,0 0-1,0-1 1,-2-3-1,-3-4-2499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2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999 62 2524,'0'-1'367,"0"1"-1,0-1 1,0 1-1,0-1 1,0 0-1,1 1 1,-1-1-1,0 0 1,0 1-1,1-1 1,-1 1-1,0-1 0,0 1 1,1-1-1,-1 1 1,1-1-1,-1 1 1,1-1-1,-1 1 1,1-1-1,-1 1 1,1 0-1,-1-1 1,1 1-1,-1 0 1,1-1-1,0 1 1,23-3 4309,22 10-1189,-41-4-3406,1-1 1,-1 1 0,0 0 0,0 1-1,0 0 1,0-1 0,0 1 0,-1 1-1,0-1 1,0 1 0,0-1 0,-1 1-1,1 0 1,-1 1 0,0-1 0,-1 0-1,1 1 1,1 5 0,3 8-82,-1 0 0,0 0 0,-1 0-1,2 26 1,-6-43-1,-1 1-1,0-1 0,1 1 0,-1 0 1,0-1-1,0 1 0,0-1 0,-1 1 1,1 0-1,-1-1 0,1 1 0,-1-1 1,0 1-1,0-1 0,0 1 0,0-1 1,-1 0-1,1 0 0,-1 1 1,-2 2-1,2-4-23,0 0 0,0 0 1,0 0-1,-1-1 0,1 1 0,0-1 1,0 1-1,0-1 0,-1 0 1,1 0-1,0 0 0,0 0 0,-1 0 1,1-1-1,0 1 0,0 0 0,0-1 1,0 0-1,-1 0 0,1 1 1,0-1-1,0 0 0,0-1 0,1 1 1,-3-2-1,-5-2-108,1-1 0,0-1-1,1 1 1,-1-1 0,1-1 0,1 1-1,-1-1 1,1 0 0,1-1 0,-1 1 0,2-1-1,-1 0 1,1 0 0,-5-17 0,5 12-7,0 1 1,1-1-1,0-1 1,2 1-1,-1 0 0,2 0 1,0-1-1,0 1 1,6-27-1,-2 33 559,-1 13-36,-3 21 492,-4-17-672,0-1 0,-1 1 0,0-1 0,-1 0 1,0 0-1,0 0 0,-1-1 0,1 0 0,-2 0 1,1 0-1,-1-1 0,0 0 0,-17 9 1,0-1 206,-1-2 1,0 0-1,-43 13 1,67-24-406,1-1 1,-1 1 0,0-1-1,0 1 1,1-1 0,-1 1-1,0-1 1,0 0 0,0 0-1,1 0 1,-1 0 0,0 0-1,0 0 1,0-1 0,1 1-1,-1-1 1,0 1 0,0-1-1,1 1 1,-1-1 0,0 0-1,1 0 1,-1 0 0,1 0-1,-2-1 1,1-1-34,1 1 0,0-1 0,0 1 0,-1-1 0,2 1 0,-1-1 0,0 0 0,0 1 0,1-1 0,0 0 0,-1 0 0,1 1 0,0-1 0,1 0 0,-1 0 0,1-4 0,2-11-131,-2-3-119,-2 21 275,1 0-1,-1 1 1,0-1-1,0 1 0,0-1 1,0 1-1,0-1 1,0 1-1,1-1 0,-1 1 1,0 0-1,0-1 1,1 1-1,-1 0 1,1 0-1,-1-1 0,0 1 1,1 0-1,0 0 1,-1 0-1,0 1 1,-37 52 73,25-32 132,-2-1 0,0 0 0,-2-1 0,0-1 0,-1-1 0,0 0 0,-34 23 0,51-40-197,0 0 0,1-1-1,-1 1 1,0-1 0,0 1-1,0-1 1,0 1 0,0-1 0,0 1-1,0-1 1,0 0 0,0 0-1,0 1 1,0-1 0,0 0-1,0 0 1,0 0 0,0 0-1,0 0 1,0 0 0,1-1 0,-1 1-1,0 0 1,0 0 0,0-1-1,0 1 1,-2-2 0,2 1-4,0 0 0,0-1 0,0 1 0,0-1 0,1 1 0,-1-1 0,0 1 0,1-1 0,-1 0 1,1 1-1,0-1 0,-1 0 0,1 1 0,0-1 0,0-2 0,1-12-24,0 0 0,6-29 1,-5 31 29,-1 9-8,0-3-12,1 0 0,-1 0 0,-1 0 0,1 0 0,-2-1-1,1 1 1,-1 0 0,-3-16 0,3 24 13,0-1 1,0 1-1,1 0 1,-1 0-1,0-1 1,0 1-1,0 0 1,0 0-1,0 0 1,0 0-1,0 0 1,0 0-1,0 0 1,1 0-1,-1 0 1,0 0-1,0 1 1,0-1-1,0 0 1,0 1-1,0-1 1,1 0-1,-1 1 1,0-1-1,0 1 0,1-1 1,-2 2-1,-27 17 23,27-17-16,-327 272 3395,267-218-3101,42-32-502,25-24-832,12-12-794,-12 8 915,-1-1 0,0 1 0,-1-1 0,1 0-1,-1 0 1,0 0 0,0 0 0,0-1 0,2-9 0,15-55-9056,-15 39 6133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2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1512,'13'-8'12359,"22"-5"-8018,-29 11-3000,201-52 3457,-38 13-5103,-255 40-19035,62 5 16022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3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51 1172,'46'-51'20187,"-46"67"-17880,-4 5-1974,-17 42 737,-2-2 1,-2 0-1,-61 101 1,49-97-479,3 3-1,-35 96 1,60-137-572,1 0-1,2 1 1,1-1-1,-4 57 1,9-83-123,0-1-1,1 1 1,-1-1-1,0 1 0,0-1 1,0 1-1,0-1 1,0 1-1,0-1 1,0 1-1,0-1 1,0 1-1,0-1 1,-1 0-1,1 1 1,0-1-1,0 1 1,0-1-1,0 1 1,-1-1-1,1 1 1,0-1-1,-1 0 0,1 1 1,0-1-1,-1 1 1,1-1-1,0 0 1,-1 0-1,1 1 1,0-1-1,-1 0 1,1 1-1,-1-1 1,1 0-1,-1 0 1,1 0-1,-1 0 1,1 0-1,-1 1 1,1-1-1,-1 0 0,1 0 1,-1 0-1,1 0 1,-1 0-1,1 0 1,-1 0-1,1-1 1,-1 1-1,1 0 1,0 0-1,-1 0 1,-25-16-11445,20 12 6734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3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1979 165 1340,'8'-7'20658,"-21"2"-16962,0 2-4414,-197 0 2493,55 2-1057,-994-33 4342,709 25-4822,440 9-326,0 0 1,-1 0-1,1 0 0,0 0 1,-1 0-1,1 0 0,0 0 1,0 0-1,-1 0 0,1 0 1,0 0-1,0-1 0,-1 1 1,1 0-1,0 0 0,0 0 1,0 0-1,-1 0 0,1-1 0,0 1 1,0 0-1,0 0 0,-1 0 1,1-1-1,0 1 0,0 0 1,0 0-1,0-1 0,0 1 1,0 0-1,0 0 0,-1-1 1,1 1-1,0 0 0,0 0 1,0-1-1,0 1 0,0 0 1,0-1-1,0 1 0,0 0 1,0 0-1,1-1 0,-1 1 1,0 0-1,0 0 0,0-1 1,0 1-1,0 0 0,0 0 1,0-1-1,1 1 0,-1 0 1,0 0-1,0 0 0,0-1 1,1 1-1,-1 0 0,14-21-8652,-8 14 6125,22-43-10073,-20 36 9625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3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1 2328,'-3'2'7479,"-4"5"-3558,-13 19 427,-63 96 1887,-4 8-4077,79-116-2015,1 0 0,0 1 1,1 0-1,1 0 0,0 0 0,1 1 0,-3 20 1,7-26-109,0-1 0,1 0 0,0 1 0,0-1 0,1 0 0,0 0 0,1 0 0,0 0 0,0-1 0,1 1 0,0-1 0,0 1 0,1-1 0,0-1 0,1 1 0,11 11 0,-10-11-616,0-1-1,0-1 1,1 1 0,0-1-1,1 0 1,15 8-1,17-1-5174,1-10-3484,-33-5 5360,-2-2 128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4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1590 245 1756,'5'0'1575,"0"0"-1,0 0 0,0-1 1,0 0-1,0 0 1,0 0-1,0 0 0,-1-1 1,1 0-1,0 0 1,-1 0-1,6-4 0,-26 32 2786,14-20-4352,-1-1-1,1 0 1,-1 0 0,0 0-1,-1-1 1,1 1-1,-1-1 1,0 1-1,0-1 1,-7 5-1,3-5-60,-1 0 0,0 0-1,0-1 1,0-1 0,0 1-1,-1-1 1,1-1 0,-1 0-1,0 0 1,1-1-1,-1 0 1,1 0 0,-1-1-1,1-1 1,-1 1 0,-13-6-1,15 5-24,0 0 0,0-1 0,1 0 0,-1-1 0,1 0 0,0 0 0,0 0 0,0-1 0,1 0 0,-1-1 0,1 1 0,0-1 0,1 0 0,0 0 0,0-1 0,0 0 0,0 0 0,1 0 0,-4-11 0,6 10 61,0 0 1,1 0-1,0-1 1,0 1-1,1 0 1,0 0-1,0-1 1,1 1-1,0 0 0,1 0 1,3-12-1,1 1 414,1-1 1,1 1-1,14-25 0,-26 51-359,2-1-1,-1 1 1,1 0-1,-1 0 1,2 0 0,-1 0-1,1 0 1,0 0-1,1 0 1,0 0 0,0 1-1,0-1 1,1 0-1,2 9 1,3 8-32,1-1-1,0 0 1,15 27 0,-23-49 4,0 0 1,0-1-1,-1 1 1,1-1-1,0 1 1,0-1-1,0 1 1,-1-1 0,1 0-1,0 1 1,0-1-1,-1 0 1,1 0-1,0 0 1,0 0-1,-1 0 1,1 0-1,-2-1 1,-54 0 95,11 0 7,-30 6 94,0 3 0,-90 22 0,-143 52 86,237-61-283,27-9 104,1-2 1,-1-2 0,-78 4 0,105-11 65,0-1 0,0 0 0,0-2 0,0 0 0,1-1 0,-1-1 0,0-1 0,1 0 0,0-1 1,0-1-1,1 0 0,-22-14 0,35 18-93,0 0 1,0 0-1,0-1 1,0 1 0,0-1-1,1 1 1,-1-1-1,1 0 1,0 0-1,0 0 1,0 0-1,1-1 1,0 1-1,0 0 1,0-1 0,0 1-1,0 0 1,1-9-1,0 7-58,0 0 1,0 0-1,1 0 0,-1 1 0,1-1 1,1 0-1,-1 0 0,1 1 0,0-1 1,0 1-1,1-1 0,-1 1 0,8-10 1,-7 12-215,1 1 0,-1-1 0,1 0 0,-1 1 0,1 0 0,0 0 0,0 0 0,0 0 0,0 1 0,0-1 0,0 1 0,7-1 0,59-7-7762,-48 7 1909,-7 1 1385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5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1116,'3'7'1075,"0"-1"1,1 0-1,-1 1 0,1-2 0,1 1 1,-1 0-1,1-1 0,0 0 0,0 0 1,0 0-1,1-1 0,10 6 1,-7-4-219,1-1 0,0-1 0,0 0 1,0-1-1,0 1 0,1-2 1,20 3-1,-17-4-1102,0 0 0,1-1 0,-1-1 0,0 0 0,25-6 0,-28 4-1170,-1 0-1,0 0 1,0-1 0,0 0 0,0-1-1,-1 0 1,14-11 0,-6 4-2189,1-1 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5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1486 19 2800,'2'-11'10994,"-2"10"-10770,-21-4 3483,-25 4-1882,-47 7 21,-185 38 0,-87 48-2831,330-82 925,-252 75-4547,2 10-6473,208-68 7574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5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76 632,'4'-10'3132,"1"1"-1,-1-1 1,1 1 0,1 0 0,0 0-1,10-11 1,-16 20-3073,1 0 0,-1 0 0,1 0-1,-1 0 1,0 1 0,1-1 0,-1 0 0,1 0-1,-1 0 1,1 0 0,-1 1 0,0-1 0,1 0 0,-1 0-1,0 1 1,1-1 0,-1 0 0,0 1 0,1-1 0,-1 0-1,0 1 1,0-1 0,1 0 0,-1 1 0,0-1 0,0 1-1,0-1 1,1 0 0,-1 1 0,0-1 0,0 1-1,0-1 1,0 1 0,6 16 315,-4 0-92,0-1-1,-2 1 1,0-1 0,-1 1 0,0-1 0,-7 32 0,-36 100 919,22-77-781,7-23-461,1-7 146,-9 52 1,21-79-637,1 0 1,0 0-1,0 0 1,3 19-1,-2-32 308,0 0-1,0 0 1,0 0-1,0 0 1,0 0-1,1 0 1,-1 0-1,1 0 1,-1 0-1,0 0 1,1 0-1,-1 0 1,1 0-1,0-1 1,-1 1-1,1 0 1,0 0-1,0-1 1,-1 1-1,1 0 1,0-1-1,0 1 1,0-1-1,0 1 1,0-1-1,0 1 1,1-1-1,0 1-316,1-1 0,0 1 0,0-1 0,0 0 0,0 0 0,0 0 0,0-1 0,0 1 0,4-2 0,6-2-1895,-1 0-1,0-1 0,17-9 0,-9 2-738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6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1040 107 2388,'0'-2'521,"0"0"0,-1-1-1,1 1 1,0-1 0,-1 1 0,0 0-1,1 0 1,-1-1 0,0 1 0,0 0-1,0 0 1,-1 0 0,1 0 0,-1 0-1,1 0 1,-1 0 0,-2-2 0,0 1 56,-1-1 0,1 1 0,-1 0 0,0 0 1,0 0-1,-1 1 0,-5-2 0,-8-2 661,-2 1-1,-39-5 1,59 10-1191,-91-11 1255,-101 3 0,140 9-1195,1 2 1,0 2-1,-74 19 0,106-18-383,1 1 0,0 1-1,0 0 1,1 2 0,0 0 0,-22 17 0,-30 28-5843,6 1-5427,44-38 8556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2944,'13'-22'13942,"5"10"-8294,4 8-6290,5 3-4347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7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2567 368 96,'6'-3'6229,"5"-2"3214,-2 5-4436,-7 1-4940,-1 0 1,0 0-1,0 0 0,1 0 1,-1 0-1,0 0 0,0 0 1,0 0-1,0 0 0,0 1 1,0-1-1,-1 0 1,1 1-1,0-1 0,-1 1 1,2 2-1,-1-1-43,0 0 1,1 1-1,-1-1 0,0 1 0,-1 0 1,1-1-1,-1 1 0,1-1 0,-1 1 1,0 0-1,-1-1 0,1 1 1,-1 0-1,1-1 0,-1 1 0,0-1 1,0 1-1,-1-1 0,1 1 0,-1-1 1,1 0-1,-1 0 0,0 0 1,-1 0-1,1 0 0,0 0 0,-1 0 1,1-1-1,-1 1 0,0-1 0,0 0 1,-4 2-1,-11 8 217,-1-1-1,-1-1 1,0 0 0,-27 8 0,18-7-10,-39 13 193,-1-2 0,-88 15 0,155-37-425,0 0-1,1 0 1,-1 1 0,1-1 0,-1 1 0,0-1 0,1 1 0,-1 0 0,1-1 0,-1 1 0,1 0 0,0 0-1,-1 0 1,-1 2 0,3-2 1,0-1-1,0 1 0,-1-1 1,1 1-1,0-1 1,0 1-1,0-1 0,0 1 1,-1 0-1,1-1 0,0 1 1,0-1-1,0 1 1,0-1-1,1 1 0,-1 0 1,0-1-1,0 1 0,0-1 1,0 1-1,1-1 1,-1 1-1,0-1 0,0 1 1,1-1-1,-1 1 0,1 0 1,2 2 0,0 1 1,1-1-1,-1 0 0,1 0 1,0 0-1,-1-1 0,1 1 1,1-1-1,3 2 1,66 21-14,-49-17-38,46 20-1,-65-25 49,0 0 0,1 1 1,-1 0-1,-1 0 0,1 1 1,-1-1-1,0 1 0,0 0 1,0 1-1,-1-1 0,8 12 1,-12-17 1,1 1 1,-1 0 0,0 0 0,1 0 0,-1 0-1,1-1 1,-1 1 0,0 0 0,0 0 0,0 0-1,0 0 1,1 0 0,-1 0 0,0 0 0,0 0-1,-1 0 1,1 0 0,0-1 0,0 1 0,0 0 0,-1 0-1,1 0 1,0 0 0,-1 0 0,1 0 0,-1-1-1,1 1 1,-1 0 0,0 0 0,-1 1 1,0 0 1,0 0-1,-1-1 1,1 1-1,0-1 1,-1 0-1,1 0 1,-1 1-1,0-2 0,-2 2 1,-68 9 36,69-11-37,-33 0 2,1-1 0,-1-1 1,1-3-1,0-1 0,0-1 0,-49-17 1,82 23-4,0 0 1,0 1-1,-1-1 0,1-1 1,0 1-1,0 0 1,0-1-1,0 0 1,-5-3-1,8 3 5,-1 1-1,0-1 0,1 1 0,-1-1 1,1 1-1,0-1 0,0 0 1,0 1-1,-1-1 0,1 1 0,0-1 1,1 1-1,-1-1 0,0 0 1,0 1-1,1-1 0,-1 1 1,1-1-1,-1 1 0,1-1 0,0 1 1,1-3-1,5-17 40,0-1 1,-2 0-1,-1-1 1,3-38-1,7-32 270,-14 92-294,0 0-1,0 0 1,0 1-1,0-1 1,0 0-1,0 0 1,0 0-1,0 0 1,0 0-1,0 1 1,-1-1-1,1 0 1,0 0-1,-1 0 1,1 1-1,0-1 1,-1 0-1,1 0 1,-1 1-1,1-1 1,-1 0-1,0 0 1,-7-14 646,2-29-515,1-1-1,3 0 1,5-74 0,-2 85-112,10-186-7,-1 243-151,1 24 131,-8 8 18,-3 1 1,-3-1 0,-2 1 0,-2-1 0,-3-1 0,-2 0-1,-34 91 1,40-127-15,-2-1 0,0 1 0,-1-2 0,-22 32-1,28-44-9,0 1-1,-1-1 1,1 0-1,-1 0 1,0-1-1,0 1 1,0-1-1,0 0 0,-1 0 1,1 0-1,-1-1 1,0 1-1,0-1 1,0 0-1,0 0 1,0-1-1,0 0 1,0 0-1,0 0 1,-1 0-1,1-1 0,-9 0 1,12-1-13,0 0 0,0 0 0,0 0 1,0-1-1,0 1 0,0 0 0,0-1 0,0 1 1,0-1-1,0 0 0,1 0 0,-1 1 0,1-1 0,-1 0 1,1 0-1,0-1 0,0 1 0,0 0 0,0 0 0,0 0 1,1-1-1,-1 1 0,1-1 0,-1-3 0,-8-68-655,8 62 461,0-11-106,-2-25-158,1 45 334,2 29 100,-1-22 63,0-1-1,1 1 1,-2-1-1,1 0 1,0 1-1,-1-1 0,1 0 1,-1 0-1,0 0 1,0 0-1,0 0 1,0 0-1,-1 0 0,1-1 1,-1 1-1,0-1 1,0 0-1,0 0 1,0 0-1,0 0 0,-5 2 1,-11 6 271,-1-1-1,-27 9 1,40-16-266,-67 21 684,-1-3 1,-121 16 0,-157-2 1224,-47-26-1393,310-14-439,-1-3-1,-123-29 0,205 35-113,0 1 0,1-2 0,0 1 0,-13-8 0,60 7-1098,-32 6 56,1-1 0,-1 1 0,0 0 1,1 1-1,9 5 0,27 7-4882,-16-8 773,-1 0 0,28 12 0,-24-7 1426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7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56 116 2112,'8'5'1650,"2"1"2132,-1 0 0,1-1-1,0 0 1,0-1 0,17 5-1,-27-9-3673,1 1 0,-1-1 0,0 0 0,0 0 0,1 0 0,-1 0 0,0 0-1,1 0 1,-1 0 0,0 0 0,1 0 0,-1 0 0,0 0 0,1 0 0,-1 0-1,0 0 1,1 0 0,-1-1 0,0 1 0,0 0 0,1 0 0,-1 0 0,0 0-1,1-1 1,-1 1 0,0 0 0,0 0 0,0 0 0,1-1 0,-1 1 0,0 0-1,0-1 1,0 1 0,1 0 0,-1 0 0,0-1 0,0 1 0,0-1-1,-3-15 955,-13-14-3299,-94-56-23086,90 67 21298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7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0 788 1512,'6'-11'7205,"7"4"-3691,20-3-1126,-25 8-1384,32-7 1103,53-6-1,44 4-1336,-12 1-4598,-3-10-5738,-93 14 6274,1 0 104</inkml:trace>
  <inkml:trace contextRef="#ctx0" brushRef="#br0" timeOffset="1">2313 74 308,'5'-3'1282,"-1"1"1,1-1-1,-1-1 1,0 1-1,0 0 0,0-1 1,0 0-1,3-5 1,-6 8-1031,-1 0 0,1 0 1,-1 1-1,1-1 1,-1 0-1,1 0 0,-1 1 1,0-1-1,0 0 1,1 0-1,-1 0 1,0 0-1,0 0 0,0 1 1,0-1-1,0 0 1,0 0-1,0 0 0,0 0 1,0 0-1,-1 1 1,1-2-1,-1 1-146,0 0 1,0 0-1,0 0 1,0 0-1,0 0 0,0 0 1,0 0-1,-1 1 1,1-1-1,0 0 0,0 1 1,-1-1-1,1 1 1,0-1-1,-1 1 0,1 0 1,0 0-1,-3-1 0,-24-2 490,1 1 0,-1 2 0,-51 5 0,-83 20-452,19 7-2072,-144 51 0,6 18-11214,222-79 9736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9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16 124 1940,'-2'-3'1002,"0"0"1,0 0-1,1-1 0,-1 1 0,1-1 0,0 1 1,-1 0-1,2-1 0,-1 0 0,0 1 0,1-1 0,-1-4 1,2 1 79,-1 1-1,1-1 1,0 0 0,0 1 0,1-1 0,0 1 0,0 0-1,0-1 1,6-9 0,-9 32 2173,5 29-2636,0 1-627,5 98 157,0 26-2676,-10-148-113,-1-1-1,-1 1 0,-6 23 0,8-42 1650,1 0-1,-1 0 1,0-1-1,-1 1 0,1 0 1,0 0-1,-1-1 1,1 1-1,-1-1 1,-3 3-1,-3 2-2621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9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750 1 784,'-30'6'14754,"5"11"-7567,-17 33-5204,35-40-1740,-1 1 1,-1-1-1,-12 12 1,-15 6-117,-1-1 0,-2-2 0,-82 40 0,70-42-2710,-69 20 1,99-38-26,-1-1 0,1-1 1,-1-1-1,0-1 0,-41-3 0,31 0-918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29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79 1424,'27'-32'18938,"-19"7"-16865,-9 24-2498,1 0-1,0 0 1,0 0-1,-1 1 1,1-1-1,0 0 1,-1 1-1,1-1 1,-1 0-1,1 1 1,-1-1-1,1 0 1,-1 1-1,0-1 1,1 1-1,-1-1 0,1 1 1,-1-1-1,0 1 1,0-1-1,1 1 1,-2-1-1,-18-5-5617,5 6 2366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30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782 368 1440,'46'-88'23104,"-45"87"-23050,0 0 1,0 0-1,0 1 0,0-1 0,0 1 0,0-1 1,1 1-1,-1-1 0,0 1 0,0 0 1,1-1-1,-1 1 0,0 0 0,1 0 0,-1 0 1,0 0-1,0 0 0,1 0 0,1 1 0,33 5-109,-16-2 153,-2-4-53,0 0 0,0-1 0,0 0 0,0-2 0,0 0 1,-1-1-1,21-7 0,118-54 79,-122 50-109,-23 10-30,-10 4 25,1 0-1,-1 0 1,0 0-1,1 1 1,-1-1-1,0 1 0,1-1 1,-1 1-1,1-1 1,-1 1-1,1 0 1,-1 0-1,1 0 1,1 0-1,-2 1 3,0 0 0,-1 0-1,1 1 1,0-1 0,-1 0-1,0 1 1,1-1 0,-1 0-1,0 1 1,0-1 0,0 1-1,0-1 1,0 0 0,0 1-1,0-1 1,0 0 0,0 1-1,-1-1 1,0 2 0,0 5 27,-2 1 0,1-1 1,-1 0-1,0 0 1,0 0-1,-1 0 0,0-1 1,-1 1-1,0-1 0,0 0 1,-9 9-1,-4 4 45,-2-1 1,-26 21-1,-2-7-156,0-2 0,-2-2 0,-1-2 0,-2-3 0,0-2 0,-90 25 0,129-43-87,0-1 0,1 0 0,-1-1 0,0 0-1,-1-1 1,1-1 0,0 0 0,0-1 0,-17-3 0,27 3 118,-1 0-1,1 0 1,-1-1 0,1 1 0,0-1 0,0 0 0,0 0-1,0-1 1,0 1 0,1-1 0,-1 0 0,1 0-1,-1 0 1,1 0 0,0-1 0,0 1 0,1-1 0,-1 0-1,1 0 1,0 0 0,0 0 0,0 0 0,0 0 0,1-1-1,0 1 1,0 0 0,0-1 0,0 1 0,0-1 0,1 1-1,1-10 1,-1-3 136,1 0 1,0-1-1,2 1 0,0 0 1,1 0-1,0 1 0,2-1 0,0 1 1,1 0-1,17-29 0,-27 95 703,-4-29-682,-1 1 1,-1-1 0,-1 0 0,-1-1 0,-1 0-1,0-1 1,-28 33 0,14-23 5,-2 0-1,0-2 1,-57 42-1,77-63-110,-1-1-1,1 0 0,-1 0 0,0-1 0,0 0 0,-1 0 1,1-1-1,-1-1 0,-17 4 0,23-6-6,0 0-1,-1 0 0,1 0 1,0 0-1,0-1 0,0 1 1,-1-1-1,1 0 0,0 0 1,0-1-1,0 1 1,1-1-1,-1 0 0,0 0 1,1 0-1,-1 0 0,1-1 1,-1 0-1,1 1 1,0-1-1,0 0 0,0 0 1,1-1-1,-1 1 0,-2-6 1,-4-8 7,1-1-1,1 0 1,1 0 0,1 0-1,0-1 1,1 0 0,1 0-1,1 0 1,1 0 0,0 0-1,2 0 1,4-32 0,5-11 59,2 0 0,31-89 0,-40 139 100,1 0 0,0 1 1,1 0-1,1 0 1,-1 0-1,2 1 1,-1 0-1,16-18 1,-22 28-157,1-1 0,-1 1 0,0-1 1,1 1-1,-1 0 0,1-1 1,0 1-1,-1 0 0,1-1 0,-1 1 1,1 0-1,-1-1 0,1 1 0,0 0 1,-1 0-1,1 0 0,0 0 1,-1 0-1,1 0 0,0 0 0,-1 0 1,1 0-1,0 0 0,-1 0 0,1 0 1,-1 0-1,1 0 0,0 0 1,-1 1-1,2-1 0,10 18 131,-3 27-84,-9-20-246,-2-1 0,-1 0 0,-1 0 1,-1 0-1,-13 39 0,-9 43-5014,23-61 285,4 1-3694,0-32 4765,0-1-15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30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833 43 1492,'24'-9'3413,"50"-24"13028,-118 56-12012,-30 9-3286,-23 11-1374,26-6 101,-171 84-4704,-8-15-7131,175-78 8140,-2 1 108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31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1410 48 280,'14'-24'9292,"0"1"-2649,-14 23-6607,0 0 1,0 0 0,0 0-1,0 0 1,0 1 0,0-1-1,0 0 1,0 0 0,0 0-1,0 0 1,0 1 0,0-1-1,0 0 1,1 0 0,-1 0-1,0 0 1,0 0 0,0 1-1,0-1 1,0 0 0,1 0-1,-1 0 1,0 0 0,0 0-1,0 0 1,0 0 0,1 0-1,-1 0 1,0 1 0,0-1-1,0 0 1,0 0 0,1 0-1,-1 0 1,0 0-1,0 0 1,0 0 0,1 0-1,-1 0 1,0-1 0,0 1-1,0 0 1,0 0 0,1 0-1,-1 0 1,0 0 0,0 0-1,0 0 1,0 0 0,1 0-1,-1 0 1,0-1 0,0 1-1,0 0 1,0 0 0,0 0-1,0 0 1,1 0 0,-1-1-1,0 1 1,0 0 0,0 0-1,0 0 1,0-1 0,0 1-1,2 6 93,-1 0 0,0 0 0,0 0 0,0 0 0,-1 0 0,0 0 0,0 0 0,0 0 0,-1 1 0,0-1 0,0 0 0,-1-1-1,0 1 1,0 0 0,0 0 0,0-1 0,-1 1 0,0-1 0,0 0 0,-1 0 0,0 0 0,1 0 0,-1 0 0,-1-1 0,1 0 0,-1 0-1,0 0 1,0 0 0,0-1 0,0 0 0,0 0 0,-1 0 0,1-1 0,-1 0 0,0 0 0,-8 2 0,-1 1-297,0-1 0,0-1 0,0 0-1,0 0 1,-1-2 0,-20 1 0,31-3 40,-1 1 1,1-1-1,0 0 0,0 0 0,0 0 1,0 0-1,0-1 0,0 0 1,0 0-1,1-1 0,-1 1 0,1-1 1,-1 0-1,1 0 0,0 0 0,0-1 1,1 0-1,-1 1 0,1-1 1,-1-1-1,1 1 0,-3-6 0,-101 76 2897,87-59-2547,-1 0 0,1-1 0,-1-1 0,0-1 0,0-1 0,-31 0 0,43-7 722,21-3-459,24-5-92,-33 13-366,1 0-1,0 0 1,-1 0 0,1 0-1,-1 1 1,0-1 0,1 1-1,-1 0 1,0 0 0,0 0-1,0 1 1,0-1 0,0 1-1,-1-1 1,1 1 0,-1 0-1,0 0 1,0 0 0,0 0-1,0 1 1,0-1 0,-1 0-1,3 6 1,3 9 84,0 1 0,-1-1 0,4 22 0,-8-26-57,1 0-1,-2 0 1,0 0 0,0 1-1,-1-1 1,-1 0 0,-1 1-1,0-1 1,0 0 0,-2 0-1,1 0 1,-2-1 0,0 1-1,-1-1 1,-11 20 0,7-18-26,-1 0 0,-1 0 1,0-2-1,0 1 0,-1-2 0,-1 0 1,0 0-1,-1-1 0,0-1 1,-1 0-1,-30 13 0,7-7-10,1-1-1,-2-2 1,0-2 0,0-2-1,-79 8 1,89-15-15,1-1 0,-1-1 1,1-2-1,0-1 0,0-2 0,0 0 1,0-2-1,0-1 0,-28-13 0,51 18-2,0 1 0,0-1 0,0 0 0,1-1 0,-1 1-1,1-1 1,0 0 0,0-1 0,0 1 0,1-1 0,-1 0 0,1 0 0,0 0 0,1-1-1,-1 1 1,1-1 0,-3-9 0,3 7 8,2 0-1,-1-1 1,1 1-1,0-1 1,1 1-1,0-1 0,0 1 1,1-1-1,0 1 1,0 0-1,1-1 1,0 1-1,4-9 1,8-19 30,0 1 0,3 1 0,1 0 0,38-54 0,106-113-95,-58 77-718,-103 123 559,0 0-1,0 0 0,0 0 1,0-1-1,0 1 0,0 0 1,0-1-1,0 1 1,-1-1-1,1 1 0,-1-1 1,1 1-1,-1-1 0,1 0 1,-1 1-1,0-1 1,0 1-1,0-4 0,0 5-136,-1-1-1,1 0 0,-1 0 0,1 1 0,-1-1 1,1 0-1,-1 1 0,0-1 0,1 1 0,-1-1 1,0 0-1,0 1 0,1 0 0,-1-1 0,0 1 1,0-1-1,0 1 0,1 0 0,-1 0 0,0 0 1,0-1-1,0 1 0,-1 0 0,-38 1-8873,17 3 7451,19-3 2144,-32 5-4180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32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633 42 1972,'1'-1'416,"0"0"-1,-1 0 1,1 0-1,-1 0 1,1 0-1,-1 0 0,0 0 1,1 0-1,-1 0 1,0 0-1,0 0 1,0-1-1,0 1 1,0 0-1,0 0 1,0 0-1,0 0 1,0 0-1,-1 0 0,1-1 1,0 1-1,-1 0 1,1 0-1,-1 0 1,1 0-1,-1 0 1,1 0-1,-1 0 1,0 0-1,1 1 1,-1-1-1,0 0 1,0 0-1,-1-1 0,-2 1-54,1 0 0,-1 1 0,1-1 0,-1 0 0,1 1 0,-1 0 0,1 0-1,-1 0 1,1 0 0,-1 1 0,-5 1 0,-64 13 457,0 4-1,1 2 1,1 4 0,-96 48-1,120-43-500,45-29-310,0 0 1,0 0-1,1 1 1,-1-1-1,0 0 1,1 1-1,0 0 1,-1-1-1,1 1 1,0 0-1,0-1 1,0 1-1,0 0 1,0 0-1,0 0 1,0 0-1,1 0 1,-1 0-1,1 0 1,-1 1-1,1-1 1,0 2-1,1-2-3,0-1-1,0 1 1,0-1-1,0 0 1,0 1-1,0-1 1,1 0-1,-1 0 1,0 0-1,1 0 1,-1 0-1,1 0 1,-1 0-1,1 0 1,-1-1-1,1 1 1,0 0-1,3 0 1,38 9 22,-32-8-22,40 9 22,-11-3-31,69 22 0,-99-27 6,-1 1 0,1 0 0,-1 1 0,1 0 0,-1 0 0,-1 1-1,1 1 1,-1-1 0,0 1 0,-1 0 0,0 1 0,7 8 0,-12-14 0,-1 0 0,0 1 0,0-1 0,0 0 0,0 0 1,0 1-1,0-1 0,0 0 0,-1 1 0,1-1 0,-1 1 1,0-1-1,0 1 0,0-1 0,0 0 0,0 1 0,0-1 1,-1 1-1,-1 4 0,0-3 13,0 1 1,0 0-1,-1-1 1,1 1-1,-1-1 1,0 0-1,0 0 1,-1 0-1,-4 3 1,-7 6 118,0-1 0,-1 0 0,-32 16 0,-12 1 473,-80 28-1,6-4-2559,145-68-4678,3-7 3107,19-31-6394,-20 32 6560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8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1948,'1'2'483,"0"0"1,0 0-1,0-1 0,0 1 0,0-1 0,0 1 0,0-1 1,0 1-1,1-1 0,-1 0 0,0 0 0,1 1 0,2 0 1,26 9 2704,39-8-1421,-51-4-986,-6 1-609,172-5 862,-154 3-1034,-1-2-1,1-1 1,-1-2 0,33-11-1,-54 14-17,-1 1 0,0-1 0,0-1 0,0 0-1,0 0 1,-1 0 0,1 0 0,-2-1 0,1 0-1,0-1 1,4-7 0,-7 11 3,-1 0-1,0-1 1,0 1-1,0-1 1,0 1-1,0-1 1,-1 0 0,1 1-1,-1-1 1,0 0-1,-1 0 1,1 0-1,-1 0 1,1 0 0,-1 0-1,0 0 1,-1 0-1,1 0 1,-1 0 0,1 1-1,-1-1 1,0 0-1,-1 0 1,1 0-1,-3-4 1,1 4 29,-1 0 1,1 1-1,-1-1 0,0 1 0,0 0 0,0 0 1,-1 0-1,1 1 0,-1-1 0,0 1 1,1 0-1,-1 0 0,0 1 0,0-1 1,0 1-1,0 0 0,0 1 0,0-1 1,-1 1-1,-4 0 0,-9 0 52,0 1 0,0 1 0,1 1 0,-21 5 0,22-3 61,-1 1 0,1 1 0,1 1 0,0 0 1,0 1-1,0 1 0,1 0 0,1 1 0,0 1 0,0 0 0,-23 27 0,24-24 76,1 1 0,1 0 1,0 1-1,1 0 0,1 1 1,0 0-1,2 0 0,0 1 1,1 0-1,-7 34 0,13-49-170,-1-1-1,1 1 1,-1 0-1,1-1 0,0 1 1,1-1-1,-1 1 0,1 0 1,-1-1-1,1 1 1,0-1-1,0 1 0,1-1 1,-1 1-1,1-1 0,0 0 1,-1 0-1,1 0 0,1 0 1,3 4-1,-2-3-95,0-1 0,1 0-1,0 0 1,-1 0 0,1-1-1,0 0 1,1 1-1,-1-2 1,0 1 0,1-1-1,-1 1 1,7-1 0,7 1-1320,-1-2-1,1 0 1,0-1 0,-1 0 0,1-2-1,34-9 1,-8-6-3812,-24 10 2600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32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208 188 1632,'10'-34'5025,"1"0"1,1 1-1,26-49 0,-38 82-4985,0 0-1,0-1 0,0 1 0,0 0 1,0 0-1,0 0 0,0 0 1,0-1-1,0 1 0,0 0 0,0 0 1,0 0-1,0 0 0,0-1 0,1 1 1,-1 0-1,0 0 0,0 0 0,0 0 1,0 0-1,0-1 0,0 1 1,1 0-1,-1 0 0,0 0 0,0 0 1,0 0-1,0 0 0,0 0 0,1 0 1,-1 0-1,0 0 0,0 0 1,0-1-1,1 1 0,-1 0 0,0 0 1,0 0-1,0 0 0,0 0 0,1 1 1,-1-1-1,0 0 0,0 0 1,0 0-1,1 0 0,-1 0 0,0 0 1,0 0-1,0 0 0,0 0 0,0 0 1,1 0-1,-1 1 0,0-1 1,0 0-1,0 0 0,0 0 0,0 0 1,0 0-1,1 1 0,-1-1 0,0 0 1,0 0-1,5 20 750,-2 26-382,-15 75 377,-6-1 0,-35 131 1,6-38-6,7-27-318,-27 164-355,67-331-384,0-15-59,1 0 0,-1 0-1,0-1 1,0 1 0,-1 0 0,1 0-1,-1 0 1,0 0 0,0 0 0,0-1 0,-3 6-1,2-10-552,0-1 0,-1 1 0,1-1 0,0 0 0,0 0 0,0 0 0,1 0 0,-1 0 0,0-1 0,1 1 0,-1 0-1,1-1 1,0 1 0,-2-5 0,0 0-1597,-7-7-1121,1 1 130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32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1 205 136,'72'-34'9484,"4"3"-3826,40-18-2385,-87 35-4122,50-33-1,-46 18-5724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33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72 276 2368,'9'25'3793,"0"1"0,-2-1-1,8 47 1,-14-62-3407,-1 0-1,0 0 1,0 0 0,-1 0-1,0 0 1,-1 0-1,0 0 1,0 0-1,-1 0 1,0-1 0,-1 0-1,0 0 1,-6 10-1,-21 25 241,29-41-589,0-1 0,0 1 0,-1-1 1,1 0-1,-1 0 0,1 0 0,-1 0 1,0 0-1,0-1 0,0 1 0,0-1 1,0 1-1,-5 0 0,8-2-28,0 0 0,0 0-1,-1 1 1,1-1 0,0 0-1,0 0 1,0 0 0,-1 0-1,1 0 1,0 0 0,0 0-1,-1 0 1,1 0 0,0 0 0,0 0-1,-1 0 1,1 0 0,0 0-1,0-1 1,-1 1 0,1 0-1,0 0 1,0 0 0,0 0-1,-1 0 1,1 0 0,0-1-1,0 1 1,0 0 0,0 0 0,-1 0-1,1 0 1,0-1 0,0 1-1,0 0 1,0 0 0,0 0-1,0-1 1,-1 1 0,1 0-1,0 0 1,0-1 0,0 1 0,0 0-1,0-1 1,6-13 211,12-12-29,52-50-78,-21 24-1792,81-112-1,-53 35-4615,-8-4-3442,-46 91 6336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08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542 119 788,'11'-23'19714,"-20"21"-12659,-28 1-6135,-81-15-872,14 2 41,-170-44 0,263 53-736,26 6-830,25 6-1186,-5 8-1907,21 6-9263,-52-20 11643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08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99 840,'4'-6'1048,"-1"1"0,1-1 0,-1 0 0,0-1 0,0 1 0,-1 0 0,0-1 0,3-11 0,-2-14 5342,-44 37-10072,24-3-1374,6-1 2010,0 2-44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2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19 852,'14'2'2464,"-1"0"-83,3 0-589,0-2-556,0 0-420,0 0-304,-2-2-184,2 2-176,-2-2-220,0 0-240,4 2-264,-2-4-292,0 0-488,4-1-536,-1 1-301,-1 2-95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5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0 148,'37'9'2540,"0"1"140,1-4-311,1 2-641,2-4-492,-2 0-344,0 1-212,0-3-132,2 0-260,-2 0-368,0-2-400,2-2-412,-2-2-684,-3 1-608,-4-3-337,-4 2-175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0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713 66 60,'-13'7'11458,"-4"-3"-4070,-29-4-1083,-60-16-8877,63 9 4186,-77-16-1553,78 14-68,-1 1 0,1 2 0,-1 1 0,0 3 0,-51 3 0,68 5-128,4-1-2006,9-4-3904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0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72 1048,'1'-3'719,"1"0"0,-1 0 0,0 0 0,0 0 0,-1 0 0,1 0 0,0 0 0,-1 0 0,0 0 0,0-1 0,0 1 0,0 0 1,0 0-1,-1 0 0,1 0 0,-1-1 0,0 1 0,0 0 0,-3-5 0,3 7-608,1 1 0,-1-1 0,0 1 0,0-1 0,1 1 0,-1-1 0,0 1 0,0 0 0,0 0 1,0-1-1,0 1 0,0 0 0,1 0 0,-1 0 0,0 0 0,0 0 0,0 0 0,0 0 0,0 0 0,0 1 0,0-1 0,0 0 1,1 1-1,-1-1 0,0 0 0,0 1 0,0-1 0,1 1 0,-1-1 0,0 1 0,0 0 0,-27 15 939,12-3-547,1-1 0,0 2 0,1 0 0,-23 30 1,32-37-543,1 0 0,0 0 1,0 1-1,1-1 1,-5 15-1,7-14-444,-1-1 0,1 1 0,0-1-1,1 1 1,0-1 0,0 1 0,2 8 0,-2-11-579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1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1407 97 720,'3'4'9623,"3"6"-4328,12 18-302,-15-14-4801,-1 1 0,0-1 0,-1 1 0,0 0 0,-1-1 0,-1 1-1,-1 0 1,0-1 0,0 1 0,-6 15 0,7-28-193,1-1 0,-1 1 0,0 0 1,0 0-1,1 0 0,-1-1 0,-1 1 0,1-1 0,0 1 0,0-1 0,0 1 1,-1-1-1,1 0 0,-1 1 0,1-1 0,-1 0 0,1 0 0,-1 0 0,0 0 1,0 0-1,1-1 0,-1 1 0,0 0 0,0-1 0,0 0 0,0 1 0,0-1 0,0 0 1,0 0-1,1 0 0,-1 0 0,0 0 0,0 0 0,0-1 0,0 1 0,0-1 1,-3-1-1,0 0 0,1-1-1,-1 0 1,1 0 0,0 0 0,0 0 0,0-1 0,0 0 0,1 0 0,-1 0-1,1 0 1,0 0 0,-4-9 0,-43-94-266,45 94 218,0-1-1,1 0 1,1 0-1,0 0 1,1 0-1,-1-18 1,3 25 120,1 0 1,0 1-1,0-1 1,1 0-1,0 0 1,0 1 0,0-1-1,5-7 1,-9 20-55,0 0 1,0 0-1,1 0 0,0 0 1,1 1-1,-1-1 1,1 0-1,0 0 1,1 0-1,-1 0 1,1 0-1,1 1 0,-1-1 1,1-1-1,0 1 1,0 0-1,1 0 1,-1-1-1,1 1 0,5 5 1,0 4-29,1-1 1,0-1-1,2 0 1,-1 0-1,1-1 0,24 20 1,-17-14-90,-22-13-7,-9-6 42,-39-9 20,-166-28 27,182 34 43,0 2 0,0 1 0,0 2 0,-42 6 0,-431 94-48,431-84 45,57-13 6,-2 2 40,-1 0 0,0-2 0,0-1 0,0-1 0,0-1 0,-45-3 0,67 1-8,-1 1 0,0-1 1,0 1-1,1-1 0,-1 0 0,0 0 0,1 0 0,-1-1 0,1 1 0,-1-1 1,1 1-1,0-1 0,0 0 0,0 0 0,0 0 0,0 0 0,0 0 1,0 0-1,0 0 0,-1-5 0,1 4 1,1-1 0,0 0 0,1 0 1,-1 1-1,0-1 0,1 0 0,0 0 0,0 0 0,0 0 0,1 0 0,-1 1 1,1-1-1,1-4 0,3-8 33,1 0-1,1 1 1,0-1 0,1 2 0,16-22 0,-15 22-76,37-47 81,-44 57-91,2 1 0,-1-1 1,0 1-1,1 0 0,-1 0 0,1 0 1,0 1-1,0-1 0,0 1 0,0 0 1,0 0-1,1 1 0,4-2 0,-9 3-76,1 0-1,0 0 0,0-1 1,0 1-1,0 1 1,0-1-1,0 0 0,0 0 1,0 0-1,-1 0 0,1 1 1,0-1-1,0 0 0,0 1 1,0-1-1,-1 0 0,1 1 1,0-1-1,0 1 1,-1 0-1,1-1 0,0 1 1,-1-1-1,1 1 0,-1 0 1,1 0-1,-1-1 0,1 1 1,-1 0-1,1 0 0,-1 0 1,0-1-1,1 1 1,-1 0-1,0 1 0,3 17-4229,-3-2-3846,0-11 3443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0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331 733 776,'1'-1'515,"0"-1"-1,-1 0 0,1 1 1,-1-1-1,1 0 1,-1 1-1,0-1 1,0 0-1,0 1 1,1-1-1,-2 0 1,1 1-1,0-1 1,0 0-1,-1 0 1,1 1-1,0-1 1,-1 1-1,0-1 0,1 0 1,-1 1-1,0-1 1,0 1-1,0 0 1,0-1-1,-2-2 1,0 3-111,1 0 1,-1 0 0,0 0-1,1 0 1,-1 0 0,0 1-1,0-1 1,1 1 0,-1 0 0,0 0-1,0 0 1,0 0 0,1 0-1,-6 1 1,-9 3-9,0 0 0,0 1-1,0 1 1,-18 9 0,22-7-280,-1 0-1,1 1 1,0 0-1,0 1 1,1 0-1,1 1 1,0 1-1,0 0 1,1 0-1,-14 23 1,20-27-88,0-1 1,0 1-1,0 0 1,1 0-1,1 0 1,-1 0 0,2 0-1,-1 1 1,0 12-1,2-15-20,0-1-1,0 1 0,1-1 1,0 1-1,0-1 0,0 0 0,1 1 1,0-1-1,0 0 0,0 0 0,1 0 1,0 0-1,0-1 0,0 1 1,6 7-1,-5-9-25,-1 1 0,1-1 1,-1 0-1,1 0 0,0 0 0,0-1 0,1 1 1,-1-1-1,1 0 0,-1 0 0,1 0 0,-1-1 1,1 1-1,8 0 0,-4-1-187,0-1 0,0 0 0,0 0 1,-1-1-1,1 0 0,0-1 0,13-4 0,1-2-1055,-1 0 0,0-2 0,-1-1 0,0-1 0,21-15 0,-21 10 89,-1 0 1,0-1 0,-2-1 0,0-1 0,-1 0-1,-1-2 1,25-44 0,75-179-2247,-85 171 2766,23-47 1177,3-8 2226,-3-1 4128,-30 79-1961,-23 48-4614,0 1 0,0-1 0,1 1 0,-1 0 0,1 0 1,-1 0-1,1 0 0,0 0 0,0 0 0,-1 0 0,1 0 0,1 1 1,-1-1-1,0 1 0,0-1 0,0 1 0,1 0 0,2-1 0,-3 2-261,-1 1 0,0-1-1,0 1 1,0-1 0,0 1-1,0-1 1,0 1 0,0 0-1,0-1 1,0 1 0,0 0-1,0 0 1,0 0-1,0 0 1,-1 0 0,1 0-1,0 0 1,-1 0 0,1 0-1,-1 0 1,1 0 0,-1 0-1,1 1 1,-1-1 0,0 0-1,0 0 1,0 0 0,1 1-1,-1-1 1,0 0 0,0 0-1,-1 3 1,-1 44 428,2-46-436,-14 71 384,-2-1 0,-4 0 0,-30 70 0,35-99-282,-72 171 373,52-134-533,3 1 0,-29 116 0,55-176-224,4-15-48,0 0 0,0 0-1,1 1 1,0-1 0,0 1 0,1-1 0,-1 1 0,2 7 0,5-33-9521,-1-15 4220,-7-15 438,-1 30 3390</inkml:trace>
  <inkml:trace contextRef="#ctx0" brushRef="#br0" timeOffset="1">539 807 1000,'0'-1'305,"-1"1"-1,1-1 1,-1 0 0,1 0-1,0 0 1,-1 0-1,1 0 1,0 0 0,0 0-1,0 0 1,0 0-1,0 0 1,0 0 0,0 0-1,0 0 1,0 0-1,0 0 1,0 0 0,1 0-1,-1 0 1,0 0-1,1 1 1,-1-1 0,0 0-1,1 0 1,-1 0-1,1 0 1,0 0 0,-1 1-1,1-1 1,0 0-1,-1 1 1,1-1 0,0 0-1,0 1 1,1-1-1,2 0 192,0 0 0,0 1 0,0 0 0,1 0 0,-1 0 0,0 0 0,6 2 0,7 0-358,19 6-200,0 0-3810,-34-8 3375,0 0 0,0-1 0,0 1 1,0 0-1,0-1 0,0 1 0,0-1 1,0 0-1,0 0 0,0 0 0,-1 0 1,1 0-1,0 0 0,-1 0 1,1 0-1,-1-1 0,3-1 0,3-4-2503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2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1319 42 2464,'27'-25'10708,"-27"25"-10545,0 0-1,0-1 1,1 1-1,-1 0 1,0-1-1,0 1 1,0 0-1,0-1 1,0 1-1,0 0 1,0-1 0,0 1-1,0 0 1,0-1-1,0 1 1,0 0-1,0 0 1,0-1-1,0 1 1,0 0-1,0-1 1,0 1-1,0 0 1,-1-1 0,1 1-1,0 0 1,0-1-1,0 1 1,-1 0-1,1 0 1,0-1-1,-1 1 1,-21-6 1476,-95 5-762,-152 17-1,119-4-1549,-308 7-9508,238-11 2783,112-4 3982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3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2480 0 556,'10'5'3694,"51"26"6830,-59-29-10387,1 0 1,-1-1 0,0 1-1,0 0 1,0 0 0,1 0 0,-2 0-1,1 1 1,0-1 0,0 0-1,-1 1 1,1-1 0,-1 1 0,0 0-1,0-1 1,0 1 0,0 0-1,0 0 1,-1 0 0,1 2 0,-1 0-130,-1 0 1,0-1-1,0 0 1,0 1-1,0-1 1,-1 0-1,1 1 1,-1-1-1,0 0 1,-1 0-1,1 0 1,0-1 0,-1 1-1,0 0 1,0-1-1,0 0 1,-1 0-1,1 0 1,-1 0-1,1 0 1,-1-1-1,0 0 1,0 1-1,0-1 1,0-1-1,-1 1 1,1-1 0,0 0-1,-6 2 1,-7-1 68,1 1 1,-1 1 0,1 1 0,0 0 0,1 1-1,-1 1 1,1 1 0,1 0 0,-17 11 0,22-12 18,2 0 0,-1 1 0,1 0 0,-8 11 0,12-17-65,1 1 0,0 0 0,0 0 0,0 0 0,1 0 0,-1 0 0,1 0 0,0 1 0,-1-1 0,1 0 0,1 1 0,-1-1 0,0 1 0,1-1 0,0 1 0,0 5 0,1-5-36,-1 0 1,1 1-1,-1-1 0,0 0 0,0 0 0,-1 1 1,1-1-1,-1 0 0,0 0 0,0 0 1,0 0-1,-1 0 0,1 0 0,-1 0 0,0 0 1,0-1-1,0 1 0,-1-1 0,1 1 1,-1-1-1,0 0 0,0 0 0,-6 5 0,4-3-1,-1-1 0,0 0 0,0 0-1,0 0 1,-1 0 0,1-1 0,-1 0 0,0-1-1,0 1 1,0-1 0,0-1 0,0 1-1,-14 0 1,18-2-2,1-1 0,-1 1 0,1-1 0,-1 1 0,1-1 0,-1 0 0,1 0 0,0 0 0,0-1 0,-1 1 0,1 0 0,0-1 0,0 1 0,0-1 0,0 0 0,1 0 0,-1 0 0,0 0 0,1 0 0,-1 0 0,1 0 0,0 0 0,-1 0 0,1-1 0,0 1 0,1-1 0,-1 1 0,0-1 0,1 1-1,-1-1 1,1-3 0,-3-12 33,1 0 0,1 0 0,1-25 0,1 26-36,3-221 1383,-4 236-1279,-1 0-1,1 1 1,0-1-1,0 0 1,0 0-1,0 1 1,1-1-1,-1 0 1,0 1-1,1-1 0,-1 0 1,1 1-1,-1-1 1,1 0-1,0 1 1,0-1-1,-1 1 1,1 0-1,2-3 1,-1 4-73,-1 1 1,0-1-1,0 0 1,1 1-1,-1-1 1,0 1 0,0 0-1,0-1 1,0 1-1,0 0 1,0 0-1,0 0 1,0 0-1,0 0 1,0 0-1,-1 0 1,1 0-1,0 0 1,-1 0 0,1 0-1,-1 0 1,1 1-1,-1-1 1,1 0-1,-1 3 1,11 22-71,-2 1 1,-2 0 0,0 1-1,-2 0 1,-1 0-1,-1 0 1,-1 43-1,-59-79-168,8 6 247,-1 2-1,1 2 0,-80 15 1,-145 45-24,-1 1-4,-197 2 100,380-58 118,-1-4 1,0-4-1,-104-14 0,169 11-90,0-2 1,1 0 0,-1-2-1,-35-15 1,53 19-69,1 0 1,0-1-1,0 0 0,1 0 0,-1-1 0,1 0 1,1-1-1,-1 0 0,1 0 0,0 0 0,0-1 1,1 0-1,0 0 0,1-1 0,-8-14 0,12 21-22,1 0-1,-1 1 0,0-1 0,0 0 0,1 1 1,-1-1-1,1 0 0,-1 0 0,1 0 1,0 1-1,0-1 0,0 0 0,0 0 1,0 0-1,0 0 0,0 0 0,1 1 1,-1-1-1,1 0 0,-1 0 0,1 1 1,0-1-1,0 0 0,0 1 0,0-1 1,0 0-1,0 1 0,0-1 0,0 1 0,3-3 1,-1 3-4,-1 0 0,1-1 1,0 1-1,0 0 0,0 0 1,0 0-1,0 1 0,0-1 1,0 1-1,1 0 0,-1 0 1,0 0-1,0 0 0,0 0 1,0 1-1,6 1 0,4 2-7,0 0-1,-1 0 1,1 2-1,-1 0 0,0 0 1,-1 1-1,0 0 0,13 10 1,5 9-355,38 43 1,-21-20-2030,-42-46 1285,1 0-1,-1 0 0,1 0 1,0-1-1,0 0 0,0 0 1,0 0-1,0-1 0,0 1 1,0-1-1,1 0 1,-1-1-1,0 0 0,1 1 1,6-2-1,10 1-2654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3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1127 49 648,'14'-5'2566,"8"3"13534,-33 18-14337,-3-3-1352,1 0 0,-2 0 0,0-2 1,0 1-1,-1-2 0,-22 11 0,-6 0-294,-59 21 1,40-21-123,0-2 0,-1-3 0,-1-3 0,-1-3 0,0-3 0,0-2 0,-95-6 0,147 0 5,0-1 1,1-1-1,-1 0 1,0 0 0,1-2-1,0 1 1,0-2-1,0 0 1,-16-10 0,24 13-4,1 0 1,0 0 0,1 0-1,-1 0 1,0-1 0,1 1 0,0-1-1,0 0 1,0 0 0,0 0 0,1-1-1,0 1 1,-1-1 0,2 1 0,-1-1-1,0 0 1,1 1 0,0-1-1,0 0 1,1 0 0,-1 0 0,1 0-1,0 0 1,0 0 0,1 0 0,-1 0-1,1 0 1,0 1 0,3-10 0,0 4-14,0-1 1,1 1 0,0 0 0,1 0 0,0 0 0,9-11 0,-13 18 15,0 1 1,0-1-1,0 1 0,0-1 0,1 1 1,-1 0-1,0 0 0,1 0 1,0 0-1,-1 0 0,1 1 0,0-1 1,0 1-1,0 0 0,0 0 0,0 0 1,0 0-1,0 1 0,0-1 1,1 1-1,-1-1 0,0 1 0,0 0 1,0 1-1,1-1 0,4 1 1,-6 1-8,0-1 1,0 0 0,0 1-1,0-1 1,0 1 0,0-1-1,-1 1 1,1 0 0,-1 0-1,1 0 1,-1 0 0,0 0-1,0 0 1,1 0 0,-2 1-1,1-1 1,0 0 0,0 0-1,-1 1 1,1-1 0,-1 1-1,0-1 1,0 0 0,0 1-1,0-1 1,0 1 0,0-1-1,0 0 1,-1 1 0,0-1-1,0 3 1,-1 5-435,-1-1 0,1 0 0,-1 0 0,-1 0-1,0-1 1,-9 16 0,2-11-1299,-1 0 1,0-1-1,0-1 0,-1 0 0,-1-1 0,0 0 1,0-1-1,-20 9 0,-17 5-1945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4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85 872,'6'-5'1658,"5"-6"824,0 0 0,1 2 1,0-1-1,1 1 0,0 1 1,0 0-1,17-6 0,-29 15-2335,0-1 0,0 0-1,0 1 1,0 0 0,0-1 0,0 1-1,-1 0 1,1-1 0,0 1 0,0 0 0,-1 0-1,1 0 1,0 0 0,-1-1 0,1 1-1,-1 0 1,1 0 0,-1 0 0,1 0 0,-1 0-1,0 0 1,0 1 0,1-1 0,-1 0-1,0 0 1,0 0 0,0 2 0,8 48 357,-6-34 2,9 73 239,-2 138 1,3 29-876,-2-185-534,5 64-1095,-17-70-1828,-13-3-3370,14-60 6188,0 0-1,-1 0 1,1 1-1,-1-1 1,0-1-1,0 1 1,0 0-1,0 0 1,-1-1-1,1 1 1,-1-1-1,-4 3 1,-10 6-2610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4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417 171 488,'8'-49'10471,"16"-5"-4796,-22 49-5392,1 1-1,0-1 1,0 1 0,0 0-1,0-1 1,1 1 0,-1 1 0,1-1-1,0 0 1,0 1 0,1 0-1,-1 0 1,1 0 0,-1 1 0,1-1-1,0 1 1,0 0 0,5-1-1,-8 3-251,-1 0-1,0-1 0,1 1 1,-1 0-1,0 0 0,1 0 0,-1 0 1,0 0-1,1 0 0,-1 0 1,0 1-1,1-1 0,-1 0 1,0 1-1,1-1 0,-1 1 0,0-1 1,0 1-1,1 0 0,-1-1 1,0 1-1,0 0 0,0 0 1,0 0-1,0 0 0,0 0 0,1 1 1,-2 1 4,1-1 0,0 0 1,-1 1-1,1-1 0,-1 1 0,0-1 1,0 1-1,0-1 0,0 1 1,0-1-1,0 0 0,-1 1 1,0 4-1,-3 5 58,-1 1 1,0-1-1,0 0 1,-10 16 0,0-9-91,0 1 1,-1-1-1,0-2 1,-2 1-1,0-2 0,-1 0 1,0-1-1,-43 23 1,40-26-849,0-1 1,-1-1-1,0 0 0,-1-2 1,-25 5-1,37-10-377,1-1 1,-1 0-1,1-1 1,-1 0-1,0-1 0,1-1 1,-1 1-1,0-2 1,1 0-1,-1 0 0,-11-4 1,5-2-1079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5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739 298 792,'25'-83'5860,"-14"43"-1771,1 1-1,2 0 0,24-46 0,-38 84-4038,1 1-1,-1-1 0,0 1 0,0-1 0,1 0 0,-1 1 0,0-1 0,1 1 1,-1-1-1,1 1 0,-1-1 0,1 1 0,-1-1 0,1 1 0,-1-1 1,1 1-1,-1 0 0,1-1 0,-1 1 0,1 0 0,0 0 0,-1-1 0,1 1 1,0 0-1,-1 0 0,1 0 0,0 0 0,-1 0 0,1 0 0,0 0 1,-1 0-1,1 0 0,1 0 0,15 19 572,4 33-227,-14-9-261,-2 0 0,-3 1 0,-1-1 0,-2 1 0,-2 0 0,-1-1 0,-3 0 0,-1 0 0,-27 77 0,29-106-122,0 1 0,-1-1-1,0-1 1,-16 23 0,21-32-15,0-1 1,0 0-1,-1 0 1,1-1 0,-1 1-1,0-1 1,1 1 0,-1-1-1,0 0 1,0 0-1,-1 0 1,1 0 0,0 0-1,-1-1 1,1 0-1,-1 0 1,1 0 0,-1 0-1,1 0 1,-1-1-1,0 1 1,0-1 0,1 0-1,-1 0 1,-6-1-1,8-1-33,-1 1 0,1-1-1,-1 0 1,1 0-1,-1 0 1,1 0-1,0 0 1,0 0-1,0-1 1,0 1-1,0-1 1,1 1-1,-1-1 1,1 0 0,0 0-1,0 1 1,0-1-1,0 0 1,0 0-1,0-4 1,-8-17-305,8 24 340,1 1 0,-1-1 0,0 0 1,0 0-1,1 0 0,-1 0 0,0 1 0,1-1 1,-1 0-1,0 1 0,1-1 0,-1 0 0,1 1 1,-1-1-1,0 1 0,1-1 0,-1 1 1,1-1-1,-1 1 0,1 0 0,0-1 0,-1 1 1,1-1-1,0 1 0,-1 1 0,-13 18-17,-14 29 19,21-34 116,-1 1 0,-1-1 0,0 0 1,-1-1-1,0 0 0,-2-1 1,-21 20-1,32-32-115,0 0 1,0-1-1,-1 0 1,1 1-1,0-1 1,-1 0-1,1 1 1,0-1-1,-1 0 1,1 0-1,0 0 1,-1 0-1,1 0 1,-1-1-1,1 1 1,0 0-1,-1 0 1,1-1-1,0 1 1,0-1-1,-1 0 1,1 1-1,0-1 1,0 0-1,0 1 1,0-1-1,0 0 1,0 0 0,0 0-1,0 0 1,0 0-1,-1-2 1,-32-44-3,27 35 0,-7-9 5,8 12-6,1 0 0,-2 0 0,1 0 0,-1 1 0,-1 0 0,-8-7 0,14 13 3,-1 1 1,1-1-1,-1 1 1,1-1-1,-1 1 0,0 0 1,0 0-1,1 1 0,-1-1 1,0 0-1,0 1 1,0 0-1,0 0 0,0 0 1,0 0-1,1 0 0,-1 0 1,0 1-1,0-1 0,0 1 1,0 0-1,1 0 1,-1 0-1,0 0 0,1 0 1,-1 1-1,-3 2 0,-120 80 552,108-71-474,2 1 1,0 1-1,0 0 1,-24 33-1,34-39-324,1 0 1,0 0-1,1 0 0,0 1 1,0-1-1,-4 19 1,2 29-7213,3-29-4514,1-13 9167,-2 6-728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6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1330 17 1836,'18'-17'12803,"-34"20"-11216,-429 25 5632,-3-32-5658,362 2-1227,-266-2-230,360-2-2592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6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5 924,'-1'-1'476,"0"1"1,0-1-1,0 1 0,-1-1 0,1 1 0,0-1 1,0 1-1,0 0 0,-1 0 0,1-1 0,0 1 1,0 0-1,-1 0 0,1 0 0,0 0 1,0 0-1,-1 1 0,1-1 0,0 0 0,-2 1 1,0 1-56,1-1 1,0 0 0,0 1 0,0-1 0,0 1 0,1-1-1,-1 1 1,0 0 0,1 0 0,-3 3 0,-3 7 22,1 0 0,0 0 1,-6 18-1,3-9 220,-56 98 1326,50-96-1735,0 1 0,2 1 0,0 0 1,2 1-1,1 1 0,1-1 0,-8 39 0,16-61-338,1 0-1,-1 0 0,1 0 0,0 0 1,0 0-1,0 0 0,0 0 0,1 0 1,-1 0-1,1 0 0,0 0 0,1 0 0,-1-1 1,1 1-1,-1 0 0,1-1 0,0 1 1,1-1-1,-1 0 0,0 1 0,1-1 1,0 0-1,0-1 0,0 1 0,5 4 1,0-3-676,0 0 0,1-1 1,0 0-1,-1 0 0,1-1 1,0 0-1,1 0 0,-1-1 1,0 0-1,11-1 0,51 0-6305,-35-4 3614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8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862 588 1544,'1'-11'1294,"-1"1"1,1 0-1,1-1 0,0 1 0,5-14 1,-3 12-774,1 1 0,0-1 0,1 1 1,0 0-1,1 0 0,16-18 1,-10 15-271,1 0-1,0 1 1,1 1 0,0 0 0,1 1 0,1 1 0,31-15 0,-45 24-84,-1-1-1,0 1 1,1 0-1,-1 0 1,1 0 0,-1 1-1,1-1 1,0 1-1,-1-1 1,1 1 0,-1 0-1,1 0 1,0 0 0,-1 0-1,1 0 1,0 1-1,-1-1 1,1 1 0,-1 0-1,5 1 1,-6 0-133,1-1 0,-1 1-1,1 0 1,-1 0 0,0 0 0,0 0 0,1 0 0,-1 0 0,-1 0 0,1 0-1,0 0 1,0 0 0,-1 1 0,0-1 0,1 0 0,-1 0 0,0 1 0,0-1-1,0 0 1,0 0 0,0 1 0,-1-1 0,1 0 0,-2 4 0,0 3-25,-1 1 1,-1-1-1,1 0 1,-2 0-1,1 0 0,-1-1 1,0 1-1,-1-1 1,0 0-1,0-1 1,-1 1-1,0-1 1,0-1-1,-1 1 0,0-1 1,0-1-1,-17 10 1,4-3-12,-1-2 0,0 0 1,-1-1-1,0-2 0,0 0 0,-30 4 1,30-8-118,1 0 1,-1-2-1,1-1 1,-1 0 0,1-2-1,-1-1 1,1 0-1,-39-12 1,53 12 95,-1 0 0,1 0 0,-1-1 0,1 0 0,0 0 0,1-1 0,-1 0 0,1 0 0,0-1 0,0 0 1,0 0-1,1-1 0,0 1 0,0-2 0,1 1 0,0 0 0,0-1 0,1 0 0,0 0 0,0-1 0,1 1 0,0-1 0,0 1 0,-1-14 0,1-7-7,1-1-1,2 1 1,1-1-1,6-37 1,28-117 3350,-33 173-2765,-2 11-530,0 0 0,0 0 0,0 0 0,0-1 0,0 1 0,0 0-1,0 0 1,0 0 0,0 0 0,0 0 0,0-1 0,0 1 0,0 0 0,0 0-1,0 0 1,0 0 0,0-1 0,0 1 0,0 0 0,0 0 0,0 0 0,0 0-1,0 0 1,0-1 0,0 1 0,0 0 0,0 0 0,0 0 0,0 0 0,1 0-1,-1 0 1,0-1 0,0 1 0,0 0 0,0 0 0,0 0 0,0 0 0,0 0-1,1 0 1,-1 0 0,0 0 0,0 0 0,0 0 0,0 0 0,1 0 0,-1 0-1,0 0 1,0 0 0,0 0 0,0 0 0,0 0 0,1 0 0,-1 0 0,0 0 0,0 0-1,0 0 1,0 0 0,0 0 0,1 0 0,4 13 306,1 18-343,-4 2 37,-2 0 0,-2 0 1,0 0-1,-3-1 0,0 1 1,-2-1-1,-2-1 0,-18 48 1,19-63-35,0-1 0,-2 1 0,1-2 1,-2 1-1,0-2 0,-1 1 0,0-1 1,-18 14-1,24-22 4,1 0 0,-1-1 0,0 0 1,0 0-1,0 0 0,0-1 0,-1 0 0,1 0 1,-1-1-1,0 1 0,0-1 0,0-1 0,0 0 1,0 0-1,0 0 0,0-1 0,-1 1 0,1-2 1,0 1-1,0-1 0,0 0 0,-14-5 0,16 4 7,1 0 0,-1-1-1,0 1 1,1-1-1,-1 0 1,1-1-1,0 1 1,0-1-1,0 0 1,1 0-1,-1 0 1,1 0 0,0 0-1,0-1 1,-3-8-1,2 5-2,1-1-1,1 0 1,-1 0 0,2-1-1,-1 1 1,1 0 0,0-1-1,2-12 1,1-4 73,1 0 0,1 0 0,2 0 1,1 1-1,14-36 0,-16 45 353,2 1-1,0-1 1,1 1 0,0 0-1,19-23 1,-27 38-419,0-1 0,0 1 0,0 0 0,0 0 0,0-1 0,0 1 0,0 0 0,0 0 0,0 0 0,1-1 0,-1 1 0,0 0 0,0 0 1,0 0-1,0-1 0,0 1 0,1 0 0,-1 0 0,0 0 0,0 0 0,0 0 0,1 0 0,-1-1 0,0 1 0,0 0 0,0 0 0,1 0 0,-1 0 0,0 0 0,0 0 0,1 0 0,-1 0 0,0 0 0,0 0 0,1 0 0,-1 0 0,0 0 0,0 0 0,0 0 0,1 0 0,-1 0 0,0 0 0,0 0 0,1 1 0,-1-1 1,0 0-1,0 0 0,0 0 0,0 0 0,1 0 0,-1 1 0,0-1 0,1 17 80,-9 20-59,-4-10-481,-1 0 1,-1-1-1,-24 33 0,-14 1-5788,42-51 2768,0 0 1,-1-1-1,-20 12 0,19-12-140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8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988 41 944,'7'-2'1955,"37"-9"4423,-43 11-5947,1 0-1,-1-1 0,0 1 1,1-1-1,-1 1 1,0-1-1,1 1 0,-1-1 1,0 0-1,0 0 1,0 0-1,1 1 1,-1-1-1,0 0 0,0 0 1,0-1-1,0 1 1,-1 0-1,1 0 0,0 0 1,0-1-1,-1 1 1,1-2-1,-1 2-319,0 1 0,-1 0 0,1-1-1,-1 1 1,1-1 0,-1 1 0,1 0 0,-1-1-1,1 1 1,-1 0 0,0-1 0,1 1 0,-1 0-1,1 0 1,-1 0 0,0 0 0,1 0 0,-1 0 0,1-1-1,-1 1 1,0 0 0,1 1 0,-1-1 0,0 0-1,1 0 1,-1 0 0,-1 1 0,-23 3 274,23-4-263,-74 17 164,0 3 0,-78 33 0,-142 74-3029,16-7-9570,212-94 8781,-3 2 81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0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1421 53 36,'3'-2'875,"0"0"1,-1-1-1,1 1 1,-1-1-1,0 1 0,0-1 1,0 0-1,0 0 0,0 0 1,0 0-1,-1 0 0,1-1 1,-1 1-1,0 0 1,0-1-1,0-3 0,-1 27 559,1-9-1138,-1 0-1,0 0 0,-1 0 1,0-1-1,-1 1 0,0 0 0,0-1 1,-5 12-1,2-11-102,-30 61 503,32-67-675,0 0 1,0 0-1,-1-1 1,0 1-1,0-1 1,0 0-1,0 0 1,-1 0-1,1 0 1,-1-1-1,-8 4 1,13-6-25,-1-1 1,0 0-1,0 0 1,1 1 0,-1-1-1,0 0 1,0 0-1,0 0 1,1 0-1,-1 0 1,0 0-1,0 0 1,0 0 0,0 0-1,1 0 1,-1 0-1,0 0 1,0-1-1,0 1 1,1 0-1,-1 0 1,0-1-1,0 1 1,1-1 0,-1 1-1,0-1 1,1 1-1,-1-1 1,1 1-1,-1-1 1,0 0-1,-14-28-379,14 26 337,0 1 0,1 0 1,-1-1-1,-1 1 1,1 0-1,0-1 0,-1 1 1,1 0-1,-1 0 0,1 0 1,-1 0-1,-3-2 0,3 3 40,1 1-1,-1 0 0,1 0 0,-1 0 1,0 0-1,1 0 0,-1 0 0,1 0 0,-1 0 1,0 1-1,1-1 0,-1 0 0,1 1 1,-1 0-1,1-1 0,-1 1 0,1 0 1,-3 1-1,-29 23 26,18-14-12,-39 26 17,24-15-7,-1-2 0,-1-1 1,-45 20-1,53-34 80,24-20 1,6-17-106,-6 30 8,0-1-1,0 0 1,0 0 0,0 0-1,-1 0 1,1 1 0,-1-1-1,0 0 1,0 0-1,0 1 1,0-1 0,0 0-1,0 1 1,-1-1 0,0 1-1,1 0 1,-1-1 0,0 1-1,0 0 1,0 0-1,-4-3 1,2 3 4,0 0 0,0 0 0,0 1 0,0 0 0,0 0 0,0 0 0,-1 0 0,1 0 0,0 1 0,0 0 0,-1 0-1,1 0 1,-5 1 0,-4 1 46,0 0 0,0 1 0,1 1 0,-1 0 0,1 0 0,0 2 0,0-1 0,-20 14-1,28-16-13,-1 1 0,0 0 0,1-1 0,0 2 0,0-1 0,0 0-1,0 1 1,1-1 0,0 1 0,0 0 0,0 0 0,1 1 0,-4 9-1,5-11-18,1-1 0,-1 1 0,1-1-1,0 1 1,0-1 0,1 1-1,-1 0 1,1-1 0,0 0-1,0 1 1,0-1 0,0 1 0,0-1-1,1 0 1,0 0 0,-1 0-1,1 0 1,0 0 0,1 0-1,-1 0 1,0-1 0,1 1 0,4 3-1,35 26 120,-31-24-119,-1 0 0,1 0 0,-1 1 0,-1 0 0,0 1 1,10 12-1,-18-19 4,1-1 1,-1 1-1,1 0 1,-1 0-1,0 0 1,0 0-1,0 1 1,-1-1-1,1 0 1,-1 0-1,0 0 1,0 1-1,0-1 1,0 0-1,0 0 1,-1 0-1,0 1 1,1-1-1,-1 0 1,0 0-1,0 0 1,-1 0-1,1 0 1,-1 0-1,1-1 1,-1 1-1,0 0 1,0-1-1,0 0 1,-4 4-1,-4 4 22,0 0 1,-1-1-1,0 0 1,-1-1-1,1 0 1,-2-1-1,1 0 1,-1-1-1,0-1 1,-16 5-1,-19 4 216,-74 12-1,104-23-250,-6 0-7,0 0 0,-1-2-1,1 0 1,0-2 0,-1-1 0,1-1 0,0-1 0,0-1 0,1-1 0,-1-1 0,2-1-1,-1-1 1,1-1 0,0-1 0,1-1 0,0-1 0,-31-25 0,48 35 8,1-1 0,-1 1 1,1-1-1,0 0 0,0 0 0,0 0 1,0 0-1,1 0 0,-1-1 0,1 1 1,0-1-1,1 0 0,-1 1 0,1-1 1,0 0-1,0 0 0,0-8 0,1 6 13,1 0 0,0 0 0,0 0 0,1-1-1,0 1 1,0 1 0,1-1 0,0 0 0,0 0 0,7-11-1,9-7 31,1-1-1,1 2 0,1 1 0,34-28 1,-43 39-72,44-36-252,49-47 516,-95 83-1501,-1 0 0,0-1 0,13-23 0,-20 32-476,-1 0 1,0-1-1,0 1 1,0-1-1,-1 1 1,1-1-1,0-8 0,-2 6-1470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9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1173 13 2080,'1'-13'10215,"2"23"-6226,2 24-2079,-6-23-1678,0 1 1,0-1-1,-1 0 1,0 0 0,-1 0-1,-1 0 1,0 0-1,0 0 1,-6 10-1,8-18-229,0 1 0,1-1 0,-1 0 0,-1 0 0,1 0 0,0 0 0,-1 0 0,1 0 0,-1-1 0,0 1 0,0-1 0,0 0 0,0 0 0,0 0-1,0 0 1,-1 0 0,1-1 0,-1 1 0,1-1 0,-1 0 0,1 0 0,-1-1 0,0 1 0,0-1 0,1 1 0,-1-1 0,0 0 0,0-1-1,1 1 1,-1-1 0,-4-1 0,6 2-8,0-1-1,0 0 1,1 0-1,-1 0 1,0 0-1,1 0 1,-1 0-1,0 0 1,1-1-1,0 1 1,-1-1-1,1 1 1,0-1-1,-1 1 1,1-1 0,0 0-1,0 1 1,1-1-1,-1 0 1,0 0-1,1 0 1,-2-2-1,-13-23 2,14 27 5,0-1 0,1 1 1,-1 0-1,0-1 1,0 1-1,0 0 1,1 0-1,-1 0 1,0 0-1,0 0 1,0 0-1,1 0 0,-1 0 1,0 0-1,0 0 1,0 0-1,1 0 1,-1 1-1,0-1 1,0 0-1,0 1 1,1-1-1,-1 0 0,0 1 1,1-1-1,-2 2 1,-23 17-4,15-10 7,-20 12 20,4-1-10,-46 25-1,65-41-15,0-1 0,0 1 0,-1-1 0,1-1-1,-1 0 1,1 0 0,-1 0 0,0-1 0,1 0-1,-1 0 1,0-1 0,-9-1 0,15 1 3,0-1 1,0 1-1,0-1 0,1 1 0,-1-1 1,0 0-1,0 0 0,1 0 1,-1 0-1,1 0 0,-1 0 1,1-1-1,-1 1 0,1 0 1,0-1-1,0 1 0,0-1 0,-2-2 1,3 3-4,-1 0-1,1 0 1,-1 1 0,1-1 0,0 0-1,0 0 1,0 0 0,-1 0 0,1 0-1,0 0 1,0 1 0,0-1 0,0 0 0,0 0-1,1 0 1,-1 0 0,0 0 0,0 0-1,0 0 1,1 1 0,-1-1 0,1 0-1,-1 0 1,0 0 0,1 1 0,-1-1 0,1 0-1,0 0 1,-1 1 0,1-1 0,0 1-1,-1-1 1,1 1 0,0-1 0,0 1-1,-1-1 1,1 1 0,0-1 0,1 0 0,-1 2 5,0-1 1,0 0 0,0 0 0,0 0 0,0 0-1,0 1 1,0-1 0,0 0 0,0 1 0,0-1-1,-1 0 1,1 1 0,0-1 0,0 1 0,0 0-1,-1-1 1,1 1 0,0 0 0,-1-1 0,1 1-1,-1 0 1,1 0 0,-1-1 0,1 1 0,-1 0 0,1 0-1,-1 0 1,0 0 0,1 0 0,-1 0 0,0 1-1,12 34 295,-11-34-256,2 14 198,0-1 1,-1 1-1,-1-1 0,-1 1 1,0 0-1,-1-1 0,-6 30 1,-32 110 522,36-143-784,-3 6 28,1-1-1,-2 0 1,0-1 0,-2 1-1,1-1 1,-2-1 0,0 0-1,-1 0 1,0-1-1,-21 20 1,20-24-10,1-1 0,-1-1-1,-1 0 1,1 0 0,-1-1 0,0-1-1,-1 0 1,0-1 0,0-1 0,0 0-1,0 0 1,-1-2 0,-24 2 0,19-2-37,-1-2 1,0-1 0,1 0 0,-1-2-1,1 0 1,0-1 0,0-1 0,0-1 0,-26-12-1,37 14 24,1 0-1,0-1 1,0 0 0,1 0-1,-1 0 1,1-1-1,0 0 1,1-1-1,0 1 1,0-1-1,0-1 1,0 1 0,1-1-1,1 0 1,-1 0-1,1 0 1,1-1-1,0 1 1,0-1 0,0 0-1,1 0 1,0 0-1,0-12 1,1 4 15,1 0 0,1 0 0,1 0 0,0 0 0,2 0 0,-1 0 0,2 1 0,0 0 0,1-1 0,1 2 1,0-1-1,2 1 0,-1 0 0,2 1 0,17-22 0,8-3 50,2 2 0,1 2 1,78-56-1,-116 91-56,54-45-1116,-51 42 499,0 0 0,-1 0-1,0 0 1,1 0 0,-1-1-1,0 1 1,0 0 0,-1-1-1,2-4 1,-5-4-3771,-5 9-1141,-10 1 2050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1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476 369 100,'4'1'691,"1"0"0,0 1-1,-1-1 1,1 1 0,-1 0 0,1 0-1,-1 1 1,0-1 0,0 1 0,5 4-1,-7-5-630,0 1-1,1 0 0,-1 0 1,0 0-1,-1 0 0,1 0 0,0 0 1,-1 1-1,0-1 0,0 0 0,0 1 1,0-1-1,0 1 0,-1-1 0,1 1 1,-1 0-1,0-1 0,0 1 0,0-1 1,-1 1-1,1-1 0,-2 6 0,0-1-40,0 1-1,-1-1 1,1 0-1,-2 0 0,-5 11 1,8-17-19,0 0 0,0 0 0,-1 0 0,1 0 0,-1 0 0,0 0 0,1 0 0,-1 0-1,0-1 1,0 1 0,0-1 0,0 1 0,0-1 0,-1 0 0,1 0 0,0 0 0,-1 0 0,1 0 0,-1 0 0,1-1 0,-1 1 0,-3 0 0,5-2-15,0 1-1,0 0 1,0-1 0,0 1 0,1-1-1,-1 1 1,0-1 0,0 0 0,0 1-1,1-1 1,-1 0 0,0 1 0,1-1-1,-1 0 1,1 0 0,-1 0 0,1 1-1,-1-1 1,1 0 0,0 0 0,-1 0-1,1 0 1,0 0 0,0 0 0,-1 0 0,1 0-1,0 0 1,0 0 0,0 0 0,0 0-1,0 0 1,1 0 0,-1 0 0,0 0-1,0 1 1,1-3 0,9-44-871,-9 40 724,1-2 111,1 0 0,-1 0 0,2 1-1,-1-1 1,1 1 0,0 0-1,1 0 1,0 0 0,7-8 0,-17 20 283,-10 11 132,-1-1 0,-1-1 1,0 0-1,-1-2 0,-32 17 0,-83 22 11,118-46 20,0 0 1,0-1-1,0 0 0,0-1 0,0-1 1,-1 0-1,-18-3 0,31 2-231,1 0 0,-1-1-1,1 1 1,-1-1 0,1 0-1,0 0 1,-1 0 0,1 0-1,0 0 1,0-1 0,-1 1-1,1-1 1,0 1 0,0-1-1,1 0 1,-1 0 0,0 1-1,1-1 1,-1 0 0,1-1-1,-1 1 1,1 0 0,0 0-1,0-1 1,0 1 0,0-1 0,0 1-1,1 0 1,-1-1 0,1 1-1,0-1 1,-1 0 0,1 1-1,0-1 1,1 1 0,-1-1-1,1-4 1,2-11 492,1 0 0,0 1 0,1-1 1,10-20-1,-8 18-501,82-280 2241,-78 247-1384,-47 90-3099,2-2-7278,-60 48-1,64-59 5859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1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2120 1 1796,'15'-1'4615,"0"3"8271,-17 4-8653,-11 6-4378,-25 20 983,-1-2 0,-2-2 0,-75 40 0,-144 51 544,139-66-814,-379 153 1085,-303 150-496,764-335-1138,4-3-22,1 1-1,1 1 0,-42 35 1,75-54-40,28-20-720,-21 13 574,7-7-2338,1-1-1,15-20 0,-26 30 1212,-1-1-1,0 1 1,0-1-1,-1 0 1,1 0 0,-1 0-1,0 0 1,0 0-1,-1-1 1,1 1 0,-1 0-1,-1-1 1,1-6-1,-1-2-2113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1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8 480,'-2'-1'552,"1"0"0,0 0-1,0 1 1,0-1 0,0 1 0,0-1-1,-1 1 1,1-1 0,0 1 0,-1 0-1,1-1 1,0 1 0,0 0 0,-1 0-1,1 0 1,0 0 0,-1 0 0,1 0-1,0 0 1,-2 1 0,-31 14 4606,25-9-4439,0 1 0,0 0 0,1 0 0,-10 11 0,-6 10 53,1 2-1,1 0 1,2 2 0,-29 60 0,39-67-767,0-1 0,3 2 0,0-1 1,1 1-1,1 0 0,2 0 0,0 44 0,5-38-1482,-1-17-1491,0-1-4716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2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1614 3 76,'2'-1'568,"0"1"-1,0-1 1,0 1-1,0 0 1,0-1-1,1 1 1,-1 0-1,0 0 1,0 0 0,0 1-1,0-1 1,0 0-1,0 1 1,0-1-1,1 1 1,-1 0-1,2 1 1,-3-1-453,-1-1-1,0 0 1,1 1 0,-1-1-1,0 0 1,0 1-1,1-1 1,-1 1 0,0-1-1,0 1 1,0-1 0,0 1-1,1-1 1,-1 1-1,0-1 1,0 0 0,0 1-1,0-1 1,0 1 0,0-1-1,0 1 1,-1-1-1,1 1 1,0-1 0,0 1-1,0 0 1,-16 19 847,1-9-437,0 0 0,-1 0 0,0-2 0,0 0 0,-1 0 0,-27 8 0,-3-1 611,-61 11-1,71-22-704,28-4-383,-1 1 1,0-1-1,0 2 1,-15 4 0,27-2-54,1 0 1,0-1-1,0 0 1,0 0-1,0 0 1,1 0 0,-1 0-1,8 5 1,-7-5 8,26 26-5,-13-15 59,-1 1 1,-1 1 0,-1 1 0,17 24 0,-30-41-56,-1 0-1,1 0 1,0 0-1,-1 0 1,1 0-1,-1 1 1,1-1-1,-1 0 1,0 0-1,0 0 1,1 0 0,-1 1-1,0-1 1,0 0-1,0 0 1,0 1-1,0-1 1,0 0-1,-1 0 1,1 0-1,0 1 1,-1-1 0,1 0-1,0 0 1,-1 0-1,0 0 1,1 0-1,-1 0 1,-1 2-1,0-1 0,-1 0 0,1-1 0,-1 1 0,0 0 0,0-1 0,1 0 0,-1 0 0,0 0 0,0 0 0,0 0 0,-6 0-1,-2 1 2,0-1 1,0-1-1,-1 0 0,1 0 0,0-1 0,-15-3 0,14 1-7,1-1 0,-1 0 0,0 0 0,1-1 0,0-1 1,-19-12-1,27 16 0,1 0 0,-1 0 0,1-1 0,-1 1 0,1-1 1,0 0-1,0 0 0,0 1 0,1-1 0,-1 0 0,1-1 0,0 1 0,-1 0 0,1 0 1,1 0-1,-1-1 0,0 1 0,1-1 0,0 1 0,0 0 0,0-1 0,0 1 0,0-1 1,1 1-1,-1 0 0,1-1 0,0 1 0,0 0 0,3-6 0,-3 6 6,1-1 1,0 1-1,0-1 0,0 1 0,0 0 0,0 0 0,1 0 0,0 0 1,-1 0-1,6-4 0,-4 4 14,-3 5 11,0 0 0,-1 1 1,0-1-1,1 1 0,-1-1 1,0 1-1,0-1 0,0 0 1,0 1-1,-1-1 0,1 1 1,-2 3-1,-9 9 14,0 1 1,-1-2-1,-1 0 1,0 0-1,-1-1 1,-1-1-1,0 0 1,-1-1-1,0-1 0,-26 13 1,18-11-41,-1-2 0,0-1 0,-1-1 0,0-1 0,0-1 0,-53 5 0,73-10 1,0-1-1,0-1 0,-1 1 0,1-1 1,0 0-1,0 0 0,0 0 1,0-1-1,0 0 0,0-1 0,-8-3 1,13 5-5,0 0 1,0 0-1,-1 0 0,1 1 1,0-1-1,0 0 1,0-1-1,0 1 0,0 0 1,1 0-1,-1 0 0,0-1 1,0 1-1,1 0 1,-1-1-1,1 1 0,-1 0 1,1-1-1,0 1 1,-1-3-1,1 1-2,1 1-1,-1-1 1,1 1-1,0-1 1,0 1-1,0 0 1,0-1-1,0 1 1,0 0-1,0 0 1,1-1-1,-1 1 1,1 0-1,0 0 1,3-3-1,-2 2 7,0 1 1,0-1-1,0 0 1,0 1-1,1 0 1,-1 0-1,1 0 0,-1 0 1,1 1-1,0-1 1,0 1-1,-1 0 0,1 0 1,0 0-1,0 1 1,0 0-1,0-1 1,0 1-1,0 0 0,0 1 1,4 0-1,-6-1 6,0 1 0,0 0 0,0-1 0,0 1 1,-1 0-1,1 0 0,0 0 0,-1 0 0,1 0 0,-1 0 0,1 1 0,-1-1 0,1 1 0,-1-1 0,0 1 0,0-1 0,2 4 0,-2-2 9,0 0-1,0 0 1,0 0 0,-1-1-1,1 1 1,-1 0-1,0 1 1,1-1-1,-2 0 1,1 0-1,0 0 1,0 0-1,-1 0 1,-1 5-1,-3 4 41,1-1-1,-1 0 0,-1 0 0,0 0 1,-1-1-1,0 1 0,0-2 1,-1 1-1,-13 12 0,-14 10 194,-42 30 0,58-47-182,-14 10 35,-1-1-1,-2-2 1,0-2-1,-1-1 0,-63 23 1,73-33-1211,-1-2-1,0-1 1,-42 5 0,-8-10-5100,0-12-3729,54 5 6878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2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27 976,'13'-5'2928,"1"0"-1,-1 1 1,1 0-1,0 1 1,18-2-1,-28 5-2609,0 0 0,0 0 0,0 0-1,0 1 1,0-1 0,0 1 0,0 0-1,0 1 1,6 2 0,-7-2-742,1 0 1,-1 0-1,0 0 1,0 1-1,0-1 0,-1 1 1,1 0-1,0 0 1,-1 0-1,0 0 1,4 6-1,-23 4-10635,0-2 6706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528 1 272,'3'1'564,"0"1"0,-1-1 0,1 1 0,-1 0 0,1 0 0,-1 0 0,1 1 0,-1-1 0,0 0 0,0 1 0,0 0 0,-1-1 0,1 1 0,-1 0 0,1 0 0,-1 0 0,1 3 0,-2-3-393,1-1 1,-1 1-1,0 0 1,0-1 0,0 1-1,-1-1 1,1 1 0,-1-1-1,1 1 1,-1-1 0,0 1-1,0-1 1,0 1 0,0-1-1,0 0 1,0 0 0,-3 3-1,1-1-204,0 0 0,-1 0-1,0 0 1,0-1 0,0 0-1,0 0 1,-1 0 0,1 0-1,-1 0 1,0-1 0,1 0-1,-1 0 1,0 0 0,0-1-1,-1 0 1,1 0 0,0 0-1,0 0 1,-11-1 0,2-2-425,1 0 0,-1-2 1,1 1-1,0-2 1,0 0-1,-24-12 0,22 9 190,-1 1 0,1 1 0,-30-8 0,41 14 332,0-1-1,0 1 0,0 1 1,-1-1-1,1 0 0,0 1 1,0 0-1,0 0 0,0 0 1,0 0-1,1 1 0,-1 0 1,0 0-1,1 0 0,-1 0 1,1 0-1,-1 1 0,1-1 1,0 1-1,0 0 0,0 0 1,-4 6-1,-6 8 710,0 1 1,2 0-1,-11 22 0,12-21-85,-16 31 768,-7 11-1058,8-22-3277,23-34 2176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3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2756,'52'-18'13924,"-25"19"-10611,-26 0-3399,0-1 1,0 0-1,-1 1 0,1-1 0,0 1 0,-1-1 0,1 1 0,0 0 0,-1-1 1,1 1-1,-1 0 0,1-1 0,-1 1 0,1 0 0,-1-1 0,0 1 1,1 0-1,-1 0 0,0 0 0,1-1 0,-1 1 0,0 0 0,0 0 0,0 0 1,0 0-1,0 0 0,0 1 0,-29 2-14050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3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243 112 76,'20'11'2034,"-2"2"0,1 0-1,17 16 1,-30-23-1937,-1-1 0,0 1 0,0 1 0,0-1 1,0 1-1,-1-1 0,0 1 0,-1 0 0,0 1 0,0-1 0,0 1 0,1 9 1,-1-6-80,-1 0 1,-1 1-1,0 0 1,-1-1-1,0 1 1,0-1 0,-4 21-1,3-30-13,1 1 0,-1-1 0,0 0 0,0 1-1,0-1 1,0 0 0,0 1 0,0-1 0,-1 0 0,1 0-1,-1 0 1,1 0 0,-1 0 0,0 0 0,0-1 0,0 1 0,0-1-1,0 1 1,0-1 0,0 0 0,-1 1 0,1-1 0,0 0-1,-1-1 1,1 1 0,0 0 0,-1-1 0,1 1 0,-1-1-1,0 0 1,1 0 0,-1 0 0,1 0 0,-1 0 0,1 0 0,-1-1-1,1 1 1,-1-1 0,1 0 0,0 0 0,-4-1 0,-5-1 14,0-1 1,0 0-1,1 0 1,-1-1-1,1-1 1,0 1-1,0-2 1,1 1-1,-15-14 1,21 17-14,0-1 0,1 1 1,-1-1-1,1 0 0,-1 0 1,1 0-1,0 0 0,1 0 0,-1-1 1,1 1-1,-1-1 0,2 1 1,-1 0-1,0-1 0,1 0 0,0 1 1,0-1-1,0 1 0,0-1 1,1 1-1,0-1 0,0 1 0,0-1 1,0 1-1,1 0 0,0-1 1,2-3-1,0-1 111,1 1 0,0-1 0,1 1 0,0 1 0,0-1 0,0 1 0,12-10 0,-15 14-81,-1 1 1,0 0 0,1 0-1,-1 0 1,1 0 0,0 0-1,0 1 1,0-1 0,-1 1 0,1 0-1,1 0 1,-1 0 0,0 0-1,0 0 1,0 1 0,0-1-1,1 1 1,-1 0 0,0 0-1,0 0 1,0 1 0,1-1-1,-1 1 1,0 0 0,6 1-1,-7 0-21,-1-1 0,1 1 0,-1 0 0,1 0 0,-1-1-1,1 1 1,-1 0 0,0 0 0,0 0 0,0 0 0,0 1-1,0-1 1,-1 0 0,1 0 0,-1 0 0,1 1 0,-1-1-1,0 0 1,0 1 0,0-1 0,0 0 0,0 0 0,0 1-1,-1-1 1,1 0 0,-2 3 0,0 3 60,0 0 0,0 0 0,-1 0 0,0 0-1,0 0 1,-5 6 0,-2 1 4,-2 0 0,0-1 0,0-1 0,-2 0 0,1 0 0,-2-2 0,1 0 0,-2 0 0,1-1 0,-1-1 1,-1-1-1,0 0 0,0-1 0,-34 8 0,49-14-17,0-1 0,0 0 0,1 1 0,-1-1 1,0 0-1,0 0 0,0 0 0,0 0 0,0 0 1,0-1-1,0 1 0,1-1 0,-1 1 0,0-1 1,0 0-1,1 1 0,-1-1 0,0 0 0,1 0 1,-1 0-1,1 0 0,-1-1 0,1 1 0,-1 0 1,1-1-1,-2-1 0,2-1 93,-1 1-1,1-1 1,-1 0 0,1 0-1,1 1 1,-1-1 0,0 0-1,1 0 1,0 0 0,0 0-1,0 0 1,1-4 0,2-14 520,1 1 1,1-1-1,12-30 1,69-158-279,-85 209-681,-1 0 0,1 0 1,-1 1-1,0-1 0,1 0 0,-1 0 1,0 0-1,0 0 0,0 0 0,0 0 0,0 0 1,0-1-1,0 1 0,0 0 0,0 0 1,0 0-1,0 0 0,-1 0 0,1 1 0,0-1 1,-1 0-1,1 0 0,-1 0 0,1 0 1,-1 0-1,0 0 0,1 1 0,-1-1 0,0 0 1,0-1-1,-31-9-7830,12 7 4859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4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1516 1 1148,'-4'68'9950,"-6"0"-3751,-1-23-3747,-16 45-1,-81 168-1918,101-244-113,-39 80-306,-3-2 0,-98 135-1,101-166-57,-3-1 0,-3-3 0,-2-2 0,-74 57 0,102-92-680,-2-1 1,-52 27-1,48-31-835,-1-2 0,-1-1 0,0-1 0,-49 8 0,27-11-668,1-3 0,-1-2 0,1-2 0,-109-14 0,123 7-754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0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2388,'3'2'1078,"0"0"-1,0 0 1,0 0 0,0 0-1,0-1 1,1 1 0,-1-1-1,0 0 1,1 0-1,-1 0 1,5 0 0,48-1 2303,-25-4-3748,48-15 1,-73 18 764,9-4-474,0 1 0,-1-2 0,0 0 1,0-1-1,0 0 0,-1-1 0,0 0 0,0-1 1,-1-1-1,19-18 0,-23 19-96,0 0 1,-1-1-1,0 0 0,0 0 0,-1-1 0,-1 0 0,0 0 1,0-1-1,-1 1 0,0-1 0,-1 0 0,-1 0 1,3-23-1,-4 32 151,-1 0 0,1 0 0,-1 0 0,0 0 1,0 0-1,0 0 0,0-1 0,-1 1 0,1 0 1,-1 0-1,0 1 0,0-1 0,0 0 0,0 0 1,0 0-1,-1 0 0,1 1 0,-1-1 0,0 1 1,0-1-1,0 1 0,0 0 0,0 0 0,0 0 1,0 0-1,-1 0 0,1 0 0,-1 0 0,0 1 1,1-1-1,-1 1 0,0 0 0,0 0 0,0 0 0,0 0 1,0 1-1,0-1 0,0 1 0,0-1 0,0 1 1,0 0-1,0 1 0,-3-1 0,-9 2-956,0 0-1,0 0 0,0 2 1,0 0-1,0 1 1,1 0-1,-17 9 1,7-2-1346,0 0-37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4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152 116 1232,'8'-9'2890,"-1"1"0,1-1 0,-2 0 0,9-15 0,-9 14-898,0 1 0,0 0 1,1 0-1,11-10 0,-18 19-1951,1 0 0,-1 0-1,1 0 1,-1 0 0,0 0 0,1 0 0,-1 0-1,1 1 1,-1-1 0,0 0 0,1 0 0,-1 0-1,0 1 1,1-1 0,-1 0 0,0 0 0,1 1-1,-1-1 1,0 0 0,1 1 0,-1-1 0,0 0-1,0 1 1,1-1 0,-1 0 0,0 1 0,0-1-1,0 1 1,0-1 0,0 0 0,1 1 0,-1-1-1,0 1 1,0-1 0,0 1 0,0-1 0,0 0-1,0 1 1,0-1 0,-1 1 0,5 20 661,-4 20-236,-2 1 0,-1-1 0,-12 52-1,10-57-395,-10 65-21,4-17-314,-25 88 0,33-158-233,-1-1-1,0 0 1,-1-1 0,-1 1-1,0-1 1,-13 18 0,16-25-380,-1-1 1,0 0-1,0 0 1,0 0-1,-1 0 1,1-1 0,-9 5-1,8-5-644,0-1-1,-1 1 0,0-1 1,1-1-1,-1 1 1,0-1-1,0 0 1,-7 0-1,-5 1-1908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5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874 0 1152,'1'11'17024,"-7"11"-14184,-3-8-2460,0 0 1,-1-1-1,-1-1 0,0 1 1,-1-2-1,0 1 0,-1-2 1,0 0-1,-28 17 0,-12 2-475,-79 30 0,72-34 128,46-19-14,-195 80-5296,169-73 1380,0-1 1,0-2-1,-60 6 1,61-13 614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5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62 992,'9'-8'2875,"0"-2"839,0 2-1,1 0 0,16-10 1,-24 17-3210,0-1 0,0 1 0,1 0 0,-1 0 0,1 0 1,-1 1-1,1-1 0,-1 1 0,6-1 0,-7 1-537,0 0 0,1 0 0,-1 0 0,0 1-1,0-1 1,0 0 0,1 1 0,-1-1 0,0 1 0,0-1-1,0 1 1,0 0 0,0-1 0,0 1 0,0 0 0,0 0 0,0 0-1,0 0 1,0 0 0,-1 0 0,2 1 0,-2-1-336,1 0 1,0 0 0,-1 0-1,0 0 1,1 0-1,-1 0 1,0 0-1,1 0 1,-1 1 0,0-1-1,0 0 1,0 0-1,0 0 1,0 0 0,0 0-1,0 1 1,0-1-1,-1 0 1,1 0-1,0 0 1,-1 0 0,1 0-1,-1 0 1,1 0-1,-1 0 1,1 0 0,-2 2-1,-24 20-8688,8-11 5677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6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725 458 1312,'3'-11'2587,"0"1"1,1-1-1,1 0 1,7-13-1,53-73 1826,-52 79-3786,-9 12-526,14-19 190,32-34 0,-45 53-282,1 0 0,0 1 0,0 0 0,0 0 0,1 1 0,0-1 0,0 2 0,0-1 0,0 1 0,0 0 0,9-2 1,-15 4 4,-1 1 0,1 0 0,0 0 0,0 0 0,-1 0 0,1 0 1,0 0-1,-1 0 0,1 0 0,0 1 0,0-1 0,-1 0 0,1 0 1,0 1-1,-1-1 0,1 0 0,0 1 0,-1-1 0,1 0 1,-1 1-1,1-1 0,-1 1 0,1-1 0,-1 1 0,1-1 0,-1 1 1,1 0-1,-1-1 0,0 1 0,1-1 0,-1 1 0,0 0 0,0-1 1,1 1-1,-1 0 0,0 0 0,0-1 0,0 1 0,0 0 1,0-1-1,0 1 0,0 0 0,0 0 0,0-1 0,0 1 0,0 0 1,0-1-1,-1 1 0,1 0 0,0-1 0,0 1 0,-1 1 0,-12 36 259,3-20-254,-1-2 0,-1 1 0,-1-1 1,0-1-1,-1-1 0,0 0 0,-28 21 0,17-16-44,-1-2 1,-1 0 0,0-2-1,-38 14 1,59-26 23,0-1-1,-1 0 1,1 0-1,0 0 1,-1-1-1,1 0 1,-1 0-1,0-1 1,1 0 0,-1 0-1,1-1 1,-1 1-1,1-2 1,-8-1-1,9 1 3,0 0 0,1 0 0,-1-1 0,0 0 0,1 0 0,-1 0 0,1-1 0,0 1 0,0-1 0,0 0 0,1 0 0,-1 0 0,1-1 0,0 1-1,0-1 1,1 0 0,-3-6 0,-4-5 56,2-1 0,0 0-1,1 0 1,1 0 0,1 0-1,0-1 1,1 0 0,1 1-1,1-1 1,0 0 0,2 0-1,0 0 1,0 0 0,6-22-1,-3 17 335,-4 19-247,0 0 0,1 1 0,-1-1 0,1 0 0,0 1 0,0-1 0,0 1 0,0-1 0,0 1 0,1-1 0,0 1 0,0 0 0,0 0 0,0 0 0,0 0 0,0 0 0,1 0 0,3-3 0,-5 6-128,-1 0 0,1 1 0,0-1 0,-1 0 0,1 0 0,-1 0 0,1 1 0,0-1 0,-1 0 0,1 1 0,-1-1 0,1 0 0,-1 1 0,1-1 0,-1 1 0,1-1 0,-1 0 0,1 1 0,-1-1 0,0 1 0,1 0 0,-1-1 0,0 1 0,1-1 0,-1 1 0,0 0 0,0-1 0,0 1 0,0-1 0,1 1 0,-1 0 0,0-1 0,0 1 0,0 0 0,0-1 1,0 1-1,-1 0 0,1 0 0,3 27 79,-5 3-63,-2-1 0,-1 0 0,-2 0 1,0-1-1,-2 0 0,-2 0 1,-16 34-1,20-52-32,1 1 0,-2-1 0,0 0 0,0-1 0,-1 1 0,0-2 0,-1 1 0,-13 9 0,15-14-1,0 1 1,0-2-1,-1 1 1,1-1-1,-1-1 1,0 1 0,-1-2-1,1 1 1,0-1-1,-1-1 1,1 1-1,-17-1 1,17-1-5,0-1-1,1 0 1,-1 0 0,0-1 0,0 0 0,1 0 0,-1-1-1,1 0 1,0-1 0,0 1 0,0-2 0,1 1 0,-1-1-1,-8-7 1,7 4 0,0-1 0,1 0-1,0 0 1,1-1 0,0 0-1,0 0 1,1-1 0,0 0-1,-7-18 1,8 14 20,0 1 1,1 0-1,1-1 0,0 0 1,1 0-1,0 0 0,1 0 0,1 0 1,1 0-1,0 0 0,1 0 1,0 0-1,1 0 0,1 0 1,0 1-1,1 0 0,7-14 0,-11 27-3,-1-1-1,1 1 0,0 0 0,-1 0 0,1-1 0,0 1 0,0 0 0,0 0 0,0 0 1,0 0-1,0 0 0,0 0 0,0 1 0,0-1 0,1 0 0,1-1 0,-2 2-6,-1 0 0,1 0 0,0 0 0,-1 0 0,1 1 0,-1-1 0,1 0 0,-1 0 0,1 0 0,-1 0-1,1 1 1,0-1 0,-1 0 0,1 0 0,-1 1 0,1-1 0,-1 0 0,0 1 0,1-1 0,-1 1 0,1-1 0,-1 0-1,0 1 1,1-1 0,-1 1 0,0-1 0,1 1 0,0 2-3,0-1 0,0 1-1,0 0 1,0-1 0,-1 1 0,1 0 0,-1-1-1,1 1 1,-1 0 0,0 0 0,0-1 0,0 1-1,-1 0 1,1 0 0,-2 4 0,-2 6-360,-2 0 0,1 0 1,-14 21-1,-16 7-8724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6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665 25 1920,'93'-25'16545,"-108"31"-12579,-14 11-2306,-9 3-1087,-204 97-633,62-29-6264,-6-11-6081,118-54 8702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6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847 0 592,'1'0'171,"-1"0"-1,1 0 1,0 0 0,-1 0-1,1 0 1,-1 0 0,1 0-1,0 0 1,-1 1-1,1-1 1,-1 0 0,1 0-1,-1 0 1,1 1 0,-1-1-1,1 0 1,-1 1 0,1-1-1,-1 0 1,1 1 0,-1-1-1,1 1 1,-1-1-1,0 1 1,1-1 0,-1 1-1,0-1 1,0 1 0,1-1-1,-1 1 1,0-1 0,0 1-1,0-1 1,1 1-1,-1 1 1,-6 26 3487,-22 26 1128,19-42-4260,1 0 0,-2-1 1,0 0-1,0-1 0,-1 0 1,0-1-1,0 0 0,-1 0 1,-21 10-1,33-18-526,0-1-1,-1 0 1,1 0-1,0 1 1,0-1 0,-1 0-1,1 0 1,0 0 0,-1 1-1,1-1 1,0 0 0,-1 0-1,1 0 1,0 0 0,-1 0-1,1 1 1,-1-1 0,1 0-1,0 0 1,-1 0-1,1 0 1,0 0 0,-1 0-1,1 0 1,0 0 0,-1-1-1,1 1 1,-1 0 0,1 0-1,0 0 1,-1 0 0,1 0-1,0-1 1,-1 1 0,1 0-1,0 0 1,0 0 0,-1-1-1,1 1 1,0 0-1,0-1 1,-1 1 0,1 0-1,0 0 1,0-1 0,0 1-1,-1 0 1,1-1 0,0 1-1,0 0 1,0-1 0,0 1-1,0-1 1,0 1 0,0 0-1,0-1 1,0 1-1,0 0 1,0-2 0,7-24-58,-5 17 38,-4 10 21,-1 0-1,0 0 1,0 0-1,1 1 1,-1-1-1,1 1 1,-1-1-1,1 1 1,0 0-1,-1 0 1,1 0-1,-3 5 1,-10 7 3,7-8 1,-18 12 25,-1 0 1,-42 20-1,72-39 31,0 0 1,0 1-1,0-1 1,1 1-1,-1 0 0,0 0 1,0 0-1,0 0 1,0 0-1,0 1 1,0-1-1,0 1 0,0 0 1,0 0-1,0 0 1,0 1-1,0-1 0,0 1 1,-1-1-1,1 1 1,0 0-1,-1 0 1,0 0-1,1 0 0,-1 1 1,0-1-1,0 0 1,1 4-1,4 2-54,-1 0-1,0 1 1,0 0-1,-1 0 1,-1 1-1,1-1 1,4 18-1,-5-8 33,-2 0-1,0 0 0,-1 0 0,-1 0 0,0 0 0,-2 0 0,0 0 0,-9 35 0,4-29 16,0 0-1,-2-1 0,-1 0 0,-1 0 0,-1-1 1,-15 23-1,14-30-31,-1 1 0,0-2 0,-1 0 0,0-1 0,-1 0 0,-1-1 0,0-1 0,-1-1 0,0 0 0,-20 8 0,25-13-17,-1 0 0,0-1 1,0 0-1,0-2 0,0 1 0,-1-2 1,0 0-1,1 0 0,-1-1 0,0-1 1,0-1-1,1 0 0,-1-1 0,0 0 1,-14-5-1,22 4 12,0 1 0,0-1 0,1 0-1,-1 0 1,1-1 0,0 1 0,0-2 0,1 1 0,-1-1 0,1 1 0,0-1 0,0-1 0,0 1-1,1-1 1,0 0 0,-4-7 0,4 5 64,1-1 0,0 1 0,0-1 0,1 0 0,0 0-1,1 0 1,0-1 0,0 1 0,1 0 0,0 0 0,2-10 0,4-14 130,1 1 0,1-1 1,2 2-1,1-1 0,27-50 0,-9 24-146,4 1 0,77-104 0,-18 55-2725,-91 106 2472,-1-1-1,1 1 0,-1 0 0,1-1 0,-1 1 1,1-1-1,-1 1 0,1-1 0,-1 1 0,0-1 1,1 1-1,-1-1 0,0 1 0,1-1 0,-1 1 1,0-1-1,0 1 0,1-1 0,-1 0 0,0 1 1,0-1-1,0 0 0,0 1 0,0-1 0,0 1 0,0-1 1,0 0-1,0 1 0,0-1 0,0 0 0,0 1 1,0-1-1,-1 1 0,1-1 0,0 0 0,0 1 1,-1-1-1,1 1 0,-1-1 0,1 1 0,0-1 1,-1 1-1,1-1 0,-1 1 0,1-1 0,-1 1 0,1 0 1,-1-1-1,1 1 0,-1 0 0,1-1 0,-1 1 1,-1 0-1,-34-6-7797,12 8 4294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7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30 404,'5'-3'1128,"1"-1"662,-1 1 1,1-1-1,1 1 1,-1 0-1,0 1 1,1-1-1,8-1 1,-14 4-1498,1 0 0,-1 0-1,0 0 1,0 0 0,0 0 0,0 0 0,0 0 0,0 1 0,0-1-1,0 0 1,0 1 0,0-1 0,0 1 0,0-1 0,0 1 0,-1-1 0,1 1-1,0 0 1,0-1 0,1 2 0,-1 1-180,1-1 0,-1 1 0,0-1 0,0 1 0,0-1 0,0 1 0,0-1 0,0 1 0,-1 0 0,1 0 0,-1 4 0,1 8 103,7 152 1284,-8-149-1904,-1-1 1,-1 1-1,0-1 1,-2 0-1,0 1 0,-1-2 1,-9 24-1,6-27-1102,-1 1 1,-1-1-1,0-1 0,-1 0 0,0 0 0,-1-1 0,0 0 0,-1-1 0,0-1 1,-1 0-1,0-1 0,-16 8 0,6-6-255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7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522 179 432,'3'-10'1134,"1"1"-1,1-1 1,0 1-1,0 1 1,0-1-1,1 1 1,1 0 0,-1 0-1,11-8 1,0 0 1272,1 0 0,37-24 0,-54 39-2342,0 0 0,0 0 0,0 0 0,0 0 0,0 0 0,1 1 0,-1-1-1,0 0 1,1 1 0,-1-1 0,0 1 0,1-1 0,-1 1 0,1-1 0,-1 1-1,1 0 1,-1 0 0,0 0 0,1 0 0,-1 0 0,1 0 0,-1 0 0,1 0-1,-1 1 1,1-1 0,-1 1 0,0-1 0,1 1 0,-1-1 0,0 1 0,1 0-1,-1 0 1,0-1 0,0 1 0,0 0 0,0 0 0,1 0 0,-1 0 0,-1 0-1,1 1 1,0-1 0,0 0 0,0 0 0,-1 1 0,1-1 0,0 0 0,-1 1-1,1-1 1,-1 2 0,2 3-8,-1 0-1,0 1 1,-1-1-1,1 0 1,-1 0-1,0 0 1,-1 0-1,1 1 1,-1-1-1,-3 11 1,-8 13-13,-2 0 1,0-1-1,-2-1 0,-1 0 1,-1-1-1,-1-1 1,-2-1-1,-39 38 1,25-30-680,-1-3-1,-1-1 1,-2-2 0,0-1 0,-59 27 0,77-43-750,0-1 0,-1-1 0,0 0 0,-27 4-1,35-10-283,0 0-1,-1-1 0,1-1 1,-25-2-1,14-2-902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7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94 1072,'46'-58'7323,"-43"55"-6680,0 0 1,0 0-1,0 0 0,0 0 1,1 0-1,-1 1 0,1 0 1,-1-1-1,1 1 0,0 1 1,0-1-1,0 0 0,0 1 1,0 0-1,4-1 0,-8 2-606,1 0 0,-1 0-1,0 0 1,0 0 0,0 0-1,0 0 1,1 0 0,-1 0 0,0 0-1,0 0 1,0 0 0,0 1-1,0-1 1,1 0 0,-1 0-1,0 0 1,0 0 0,0 0-1,0 0 1,0 0 0,0 0-1,0 1 1,1-1 0,-1 0-1,0 0 1,0 0 0,0 0 0,0 0-1,0 1 1,0-1 0,0 0-1,0 0 1,0 0 0,0 0-1,0 0 1,0 1 0,0-1-1,0 0 1,0 0 0,0 0-1,0 0 1,0 1 0,0-1-1,0 0 1,0 0 0,0 0 0,0 0-1,0 0 1,0 1 0,0-1-1,-1 0 1,1 0 0,0 0-1,0 0 1,0 0 0,-9 14 720,-12 9-312,-10 5 81,1 2-1,-52 65 1,68-75-383,2 0 1,0 0-1,1 1 0,2 1 1,0 0-1,-12 43 1,16-39-128,1 0 0,1 0 0,1 1 0,2-1 0,0 1 0,2-1 0,1 1 0,1-1 0,1 0 0,11 34 0,-14-54-15,-1-1-1,0 1 1,0 0-1,-1-1 1,1 1-1,-1 0 1,0-1-1,-1 1 1,0 0-1,0 0 1,0-1-1,0 1 1,-1-1-1,0 1 1,-4 8-1,1-6 2,0-1 0,0 1-1,0-1 1,-1-1 0,0 1 0,-1-1-1,1 0 1,-1-1 0,-11 8 0,0-2 1,0-2 0,-1 0 0,0-1 0,0-1 1,-1 0-1,1-2 0,-2 0 0,-25 2 0,38-6 2,1-1 1,-1-1-1,1 1 0,0-1 0,-1 0 1,1-1-1,0 1 0,0-1 0,0-1 0,-12-5 1,17 7 26,-1 0 1,0-1 0,1 1-1,-1-1 1,1 0 0,0 0-1,-1 0 1,1 0-1,0 0 1,0 0 0,0-1-1,1 1 1,-1 0 0,0-1-1,1 0 1,0 1 0,0-1-1,-1 0 1,1 0 0,1 1-1,-1-1 1,0 0-1,1 0 1,0 0 0,-1 0-1,1 0 1,0 0 0,1-5-1,6-15 187,1 1-1,1 0 0,0 0 0,2 1 0,1 0 0,0 1 1,18-22-1,19-32-21,-8 10-895,3 1 0,3 3 1,88-88-1,-101 104-3797,-25 18-886,-9 25 5042,0 1 0,0-1 0,0 0 0,0 0-1,0 0 1,-1 0 0,1 0 0,0 1 0,-1-1 0,1 0 0,0 0 0,-1 0 0,1 1-1,-1-1 1,1 0 0,-1 1 0,1-1 0,-1 0 0,0 1 0,1-1 0,-1 1 0,0-1 0,1 1-1,-1-1 1,-1 0 0,-13-5-3328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8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1329 353 100,'9'-6'1600,"0"0"0,1 1 0,0 0 0,0 1 0,0 0 0,0 0 0,1 1 0,-1 1 0,1 0 0,0 0 0,0 1 1,16 0-1,-26 1-1478,0 0 1,0 0-1,0 0 1,0 1-1,0-1 1,0 0-1,-1 1 1,1-1-1,0 1 0,0-1 1,0 1-1,0-1 1,-1 1-1,1-1 1,0 1-1,0 0 1,-1 0-1,1-1 1,0 1-1,-1 0 1,1 0-1,-1 0 1,1-1-1,-1 1 1,0 0-1,1 0 1,-1 0-1,0 0 1,0 0-1,1 2 1,-1 0 29,0 1-1,-1-1 1,1 0 0,-1 1 0,0-1-1,1 1 1,-1-1 0,-1 0 0,-1 4-1,-3 6 116,-1 0 0,-1-1 0,-15 19 0,1-7-119,-1-1 1,-2-1 0,0-2 0,-1 0 0,-46 26 0,5-10-112,-93 36 1,93-47-36,-1-3-1,-1-2 1,-92 13-1,106-26 3,0-2-1,-1-2 1,1-3 0,-102-12-1,139 9 1,0-1 0,0-1 0,0 0 0,1-1-1,0-1 1,0-1 0,1 0 0,-1-1 0,-27-22 0,37 26 38,0-1 0,1 0 0,-1-1 1,1 1-1,0-1 0,1-1 0,0 1 1,0-1-1,1 1 0,0-1 0,0-1 1,1 1-1,0 0 0,0-1 0,1 0 1,0 1-1,0-1 0,1 0 0,1 0 1,-1 0-1,1 0 0,2-10 0,3-6 127,0 1-1,2-1 0,1 1 1,1 1-1,1 0 0,1 0 1,1 1-1,23-32 0,-2 9 217,2 2 0,72-71 0,-95 103-362,39-34 173,-47 42-228,-1 1-1,1-1 1,0 1 0,0 0 0,0 0-1,1 0 1,-1 0 0,0 1 0,1 0-1,-1 0 1,10-1 0,-14 2-7,0 0-1,1 0 1,-1 0-1,0 0 1,1 0 0,-1 0-1,0 0 1,1 0 0,-1 0-1,0 0 1,0 1-1,1-1 1,-1 0 0,0 0-1,1 0 1,-1 0 0,0 1-1,0-1 1,1 0-1,-1 0 1,0 0 0,0 1-1,1-1 1,-1 0 0,0 0-1,0 1 1,0-1 0,1 0-1,-1 1 1,0-1-1,0 0 1,0 1 0,0-1-1,0 0 1,0 1 0,0-1-1,0 0 1,0 1-1,0-1 1,0 0 0,0 1-1,-6 19-1500,-18 17-1853,7-21 372,0-1 1,-1 0 0,-1-2 0,-31 18 0,18-12-602,-3 4 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0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9 560,'-1'-1'367,"0"0"-1,0 1 1,0-1 0,0 0-1,0 1 1,0-1-1,0 1 1,0-1 0,0 1-1,0-1 1,0 1 0,0 0-1,0-1 1,0 1 0,0 0-1,0 0 1,-1 0-1,1 0 1,0 0 0,0 0-1,0 0 1,0 0 0,0 1-1,0-1 1,-1 0 0,-1 2-1,1-1-69,-1 1 0,0 0 0,1 0 0,0 0 0,-1 0 0,1 0 0,0 0 0,0 1 0,0-1 0,-2 4 0,0 0-179,1 0 1,-1 0 0,1 1-1,1-1 1,-1 1-1,1 0 1,0 0 0,1 0-1,-2 10 1,3-13-104,0 1 1,1-1-1,-1 0 0,1 0 1,0 1-1,0-1 0,1 0 1,-1 0-1,1 0 0,0 0 0,0-1 1,0 1-1,6 6 0,-7-8-18,1 0 0,0 0 1,-1-1-1,1 1 0,0-1 0,0 1 0,0-1 0,0 0 0,0 0 0,0 0 0,1 0 0,-1 0 0,0 0 0,0-1 0,1 1 0,-1-1 0,0 1 0,1-1 0,-1 0 0,1 0 0,-1 0 0,0 0 0,1-1 0,-1 1 0,4-1 0,-56 9-41,-26 29 1272,-101 63 0,73-38-1165,41-32-3668,54-27 2079,1 0-1,0-1 0,-1 0 0,0-1 0,-16 1 0,6-3-1647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9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864 215 588,'-1'-1'294,"0"0"1,1 0-1,-1-1 0,0 1 1,0 0-1,1 0 0,-1-1 1,0 1-1,1 0 1,-1-1-1,1 1 0,0-1 1,-1 1-1,1 0 0,0-1 1,0 1-1,0-1 0,0 1 1,0-1-1,0 1 0,0-1 1,1 1-1,-1 0 0,1-1 1,-1 1-1,1-1 0,-1 1 1,1 0-1,0-1 0,-1 1 1,1 0-1,0 0 0,0 0 1,2-2-1,42-42 3481,-36 37-2693,10-9-217,0 1-1,1 0 0,0 1 0,1 2 0,41-21 1,-61 34-861,-1 0 0,0 0 0,1-1 0,-1 1 0,0 0 1,1 0-1,-1-1 0,1 1 0,-1 0 0,0 0 0,1 0 0,-1 0 1,1 0-1,-1 0 0,1 0 0,-1 0 0,1 0 0,-1 0 1,1 0-1,-1 0 0,0 0 0,1 0 0,-1 0 0,1 0 1,-1 0-1,1 0 0,-1 1 0,0-1 0,1 0 0,-1 0 0,1 1 1,-1-1-1,0 0 0,1 0 0,-1 1 0,0-1 0,1 0 1,-1 1-1,0 0 0,-4 19 86,-19 21 8,4-20-50,0-1 0,-1-1-1,-1-1 1,0 0 0,-2-2-1,-25 15 1,40-26-181,-1-1-1,1 1 1,-1-2-1,0 1 1,0-1-1,0-1 1,0 0 0,-1 0-1,1 0 1,0-1-1,-1-1 1,1 0 0,-1 0-1,1-1 1,-1 0-1,1 0 1,-1-1-1,1-1 1,0 1 0,0-2-1,-10-4 1,-12-12-720,-14-6 252,42 25 599,1 0 0,-1 0-1,1 0 1,-1 1 0,0 0 0,0-1 0,1 1 0,-1 0-1,0 0 1,0 0 0,1 1 0,-1-1 0,0 1-1,1-1 1,-1 1 0,-4 2 0,-26 13-11,20-9 36,0-1 1,-1 0 0,-19 5 0,27-10-20,1 0 1,-1 0-1,1-1 0,-1 0 1,1 0-1,-1 0 1,0 0-1,1-1 1,-1 0-1,1 0 0,-1-1 1,-8-3-1,-36-19-10,36 16 387,0 1 0,0 1 0,-1 0 0,-18-5 0,29 10-324,-1 0 0,1 1 0,0-1 0,-1 1 0,1 0-1,0 0 1,-1 1 0,1-1 0,0 1 0,0 0 0,-1 0 0,1 0-1,0 1 1,0-1 0,0 1 0,0 0 0,0 0 0,1 1 0,-7 4 0,-15 13 257,-38 42 0,27-12-1714,32-43 229,0-1 1,1 1-1,0 1 1,1-1-1,-3 12 1,4-4-7974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9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31 1088,'27'-13'5325,"-22"10"-3362,0 1 0,0-1-1,0 1 1,0 0 0,1 0-1,9-2 1,-48 26-3385,-78 3-13442,77-18 11426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29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1432,'30'-10'2580,"4"-1"73,5 1-769,-2 2-592,-1-2-400,1 1-248,-1 1-168,-1 2-156,-3 0-228,-5 2-288,-2 0-304,-7 2-300,-2-5-412,-6 3-640,-6 0-397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30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2082 0 484,'5'1'1337,"0"0"1,0 1-1,0 0 0,0 0 1,-1 0-1,1 0 0,7 6 1,-9-6-676,-1 1 1,1-1 0,0 0 0,-1 1 0,0 0 0,0 0 0,0 0 0,0 0 0,3 5 0,-4-3-275,1 1 0,0-1 0,-1 1-1,0 0 1,0-1 0,-1 1 0,0 0 0,0 0-1,0-1 1,-1 1 0,1 0 0,-1-1 0,-2 7-1,-1 1-301,0-1 0,-1 0-1,0 0 1,-1-1-1,0 1 1,0-1-1,-2 0 1,1-1-1,-1 0 1,-1 0-1,0-1 1,-14 13 0,-9-2 204,0-1 1,-1-2 0,-1-1 0,-1-2 0,0-1 0,-1-2 0,-55 10 0,-266 22 2359,316-40-2367,-200 15 1294,-387-21-1,610 2-1576,0-1 0,-1-1 0,-24-7 0,37 8 0,0 0 0,1 0 0,-1-1 0,1 0 0,0 0 0,0 0 0,0 0 0,1-1 0,-1 0 0,1 0 0,0 0 0,0-1 0,0 1 0,-5-9 0,8 10 0,-1-1 0,1 0 0,0 1 0,1-1 0,-1 0 0,1 1 0,0-1 0,0 0 0,0-4 0,0 2 0,-31 64 0,-23 45 1,-28 61-513,48-96-5022,-6-4-4992,10-17-193,20-28 6942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30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1720 2084,'6'3'1423,"12"8"3794,0-2 0,0 0 0,30 10 0,0-12-429,-47-7-4877,0 0 0,1-1 0,-1 1 0,0 0-1,1 0 1,-1-1 0,0 1 0,0 0 0,1-1 0,-1 1-1,0-1 1,0 0 0,1 1 0,-1-1 0,1-1-1,-1 0-445,1 1-1,-1-1 1,0 0 0,1 0-1,-1 0 1,0 0-1,0 0 1,0 0-1,0 0 1,-1 0-1,1 0 1,-1 0-1,1-4 1,0-2-1941,-1-1 0,1 1 0,-2 0 0,1-1 0,-3-9 0,-1-1-1232</inkml:trace>
  <inkml:trace contextRef="#ctx0" brushRef="#br0" timeOffset="1">549 350 1656,'27'-7'9870,"0"2"-3627,15-1-1738,0 1-3845,67-11-802,-70 7 215,0-1 0,0-2 0,62-29-1,-89 34-67,0 0-1,0-1 0,0 0 1,-1-1-1,0 0 0,11-12 1,-17 16-9,0-1 0,-1 0 0,1-1 0,-1 1 0,0-1 0,-1 0 0,0 0 0,0 0 0,0 0 0,-1 0 0,0-1 0,1-9 0,-2 15-15,-1-1-1,1 1 1,-1 0-1,0-1 1,1 1-1,-1 0 1,0-1 0,0 1-1,-1-1 1,1 1-1,0 0 1,-1-1-1,1 1 1,-1 0-1,0 0 1,0-1-1,0 1 1,0 0 0,0 0-1,-1 0 1,1 0-1,0 0 1,-1 0-1,0 1 1,1-1-1,-1 0 1,0 1-1,0-1 1,0 1 0,0 0-1,0-1 1,0 1-1,0 0 1,0 0-1,0 1 1,-1-1-1,1 0 1,0 1 0,-1-1-1,1 1 1,-1 0-1,1 0 1,0 0-1,-1 0 1,1 0-1,0 0 1,-4 1-1,-9 2-1171,-1 0 0,1 0 0,0 2-1,0-1 1,-26 14 0,-40 21-8179,51-21 6103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3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1155 72 112,'25'-10'5224,"-19"7"-3377,0 0 0,0 0 1,1 1-1,-1 0 0,1 0 1,12-1-1,-108-1 4348,-47-9-3686,-76-3-2013,167 15-293,-327 3 1316,292 3-1368,0 3 0,-128 30-1,193-34-235,18-7-499,31-11-2289,-2 1-3073,25-17-8336,-45 23 11039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0:31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18 1224,'0'-1'532,"0"0"1,-1 0-1,1 0 0,-1 0 1,0 0-1,1 0 0,-1 0 0,0 0 1,1 1-1,-1-1 0,0 0 1,0 0-1,0 1 0,0-1 0,0 0 1,0 1-1,0-1 0,0 1 1,0-1-1,0 1 0,0 0 0,0-1 1,0 1-1,-1 0 0,-33 4 4520,-31 29-2488,63-31-2086,-18 11-77,0 1 0,1 0 0,1 2 0,1 0 0,0 1 0,1 1 0,1 1 0,-26 40 0,32-44-452,1 1-1,1 0 1,1 1-1,0-1 1,1 1-1,1 1 1,0-1-1,1 1 0,2 0 1,-1 0-1,2 0 1,1 33-1,2-36-1253,0 1 0,0 0-1,2-1 1,5 16 0,-7-24-611,1 0 0,0-1-1,1 1 1,-1-1 0,1 0 0,9 10 0,-2-6-1761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06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538 37 308,'8'-13'7757,"-7"11"-7102,-1 1 0,1 0 1,-1-1-1,1 1 0,0 0 0,-1 0 1,1 0-1,0-1 0,0 1 0,0 0 0,0 0 1,0 0-1,0 0 0,0 0 0,0 1 1,0-1-1,0 0 0,1 0 0,-1 1 0,0-1 1,0 1-1,1-1 0,-1 1 0,3-1 1,-32 11 3772,1-7-4365,-1 1 1,1 1-1,0 1 1,-51 19-1,62-20-39,-1 2-19,0 1-1,0 0 1,0 1-1,1 1 1,0 1-1,1 0 1,1 1-1,0 0 1,0 1-1,1 1 1,-19 26-1,5-2 43,2 1-1,2 1 0,-29 68 1,50-104-44,0 1 1,0-1-1,1 0 1,-1 0-1,1 1 1,0-1-1,0 1 0,1-1 1,-1 1-1,1-1 1,0 1-1,0-1 1,1 1-1,-1 0 1,1-1-1,0 0 1,0 1-1,1-1 1,-1 1-1,1-1 1,4 7-1,-2-6-3,0-1 0,0 0 0,0 0 0,1 0 0,-1-1-1,1 1 1,0-1 0,0 0 0,0 0 0,0-1 0,1 0 0,-1 0 0,1 0 0,-1 0 0,1-1-1,11 1 1,-2 0-18,1-1 1,0-1-1,-1 0 0,1-1 0,21-4 0,-28 3-174,1 0 1,-1 0-1,0-1 1,0-1-1,0 1 0,0-1 1,0-1-1,-1 1 0,16-13 1,-20 12-568,1 0 0,-1-1 0,0 1 0,-1-1 0,0 0 0,1 0 1,1-7-1,14-46-14121,-17 49 11297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07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0 844,'-2'30'14363,"-3"17"-7068,-4 8-4824,-24 116-3881,16-105 3507,-47 128-657,29-96-662,-34 163 1,66-239-740,2 1 0,0-1 0,5 45 0,1 9-1875,22-119-9582,-8 1 335,-13 26 7531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02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37 952,'0'1'249,"13"-4"11144,-12 4-11327,0 0 1,0 0 0,-1-1-1,1 1 1,0 0 0,0 0-1,0-1 1,0 1 0,0-1-1,0 1 1,0-1 0,0 1-1,0-1 1,0 1 0,0-1-1,0 0 1,0 0 0,0 0-1,0 1 1,1-1 0,-1 0-1,0 0 1,2-1 0,29 1 1022,118-20 90,-89 10-1176,2 2 0,106 1 0,-76 18-340,-53-1-4280,-31-10 2316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08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187 450 1704,'10'2'1360,"0"-1"0,1 0 1,-1 0-1,1-1 0,-1 0 0,1-1 0,-1 0 0,0-1 0,11-2 1,-11 1-922,0-1 1,0 1 0,0-2-1,-1 1 1,1-1-1,-1-1 1,-1 1 0,14-13-1,-16 13-430,0 0 0,-1-1 1,0 1-1,0-1 0,-1 0 0,0-1 0,0 1 0,0-1 0,-1 0 0,0 0 0,0 0 0,-1 0 0,1 0 1,-2-1-1,1 1 0,-1 0 0,0-1 0,-1 0 0,0 1 0,0-1 0,0 1 0,-1-1 0,0 1 0,-1-1 0,0 1 1,0-1-1,0 1 0,-4-7 0,4 9 11,0-1-1,-1 1 1,0 0 0,1 1 0,-2-1 0,1 0-1,0 1 1,-1 0 0,0 0 0,0 0 0,0 0 0,0 0-1,-1 1 1,0 0 0,1 0 0,-1 0 0,-9-3-1,8 4-1,-1 1-1,1-1 1,-1 1-1,0 1 0,0-1 1,1 1-1,-1 1 1,0-1-1,0 1 1,1 0-1,-1 0 0,-11 5 1,2 0 108,0 1 1,1 0-1,0 2 1,0-1-1,1 2 1,0 0 0,1 1-1,0 0 1,1 1-1,-19 22 1,15-13 226,1 0 1,1 1 0,-20 42 0,31-57-266,0 1 1,0-1-1,0 1 1,1 0-1,1 0 0,-1 0 1,1 0-1,0 0 0,1 0 1,0 0-1,0 0 0,1 0 1,0 0-1,1 0 1,-1 0-1,5 11 0,-5-17-68,0 0 0,0 0 0,0 0 0,0 0 0,0-1 0,0 1 0,0-1 0,1 1 0,-1-1 0,1 1 0,-1-1 0,1 0 0,0 1 0,-1-1 0,1 0 0,0 0 0,0 0 0,-1-1 0,1 1-1,4 1 1,-2-2-5,1 1-1,0-1 1,-1 0-1,1 0 1,-1 0-1,1-1 1,-1 1-1,1-1 1,4-2-1,7-2-15,-1-1 0,0 0 0,0-2 1,16-9-1,-14 6-59,-1-1 0,0-1 1,-1 0-1,-1-1 1,0 0-1,0-1 0,18-29 1,-23 32-7,-2 0-1,0-1 1,0 0 0,-1-1 0,-1 0 0,-1 1 0,1-1-1,-2-1 1,0 1 0,-1-1 0,1-18 0,-3 32 70,0 1 1,0-1-1,0 1 1,0-1 0,0 1-1,0-1 1,0 1-1,0-1 1,0 1-1,0-1 1,0 1-1,0-1 1,0 1-1,0-1 1,0 1 0,0-1-1,-1 1 1,1 0-1,0-1 1,0 1-1,-1-1 1,1 1-1,0-1 1,-1 1-1,1 0 1,0-1-1,-1 1 1,1 0 0,0-1-1,-1 1 1,1 0-1,-1 0 1,1-1-1,-1 1 1,1 0-1,-1-1 1,-18 12 120,-11 24 42,21-21-90,2 0-1,0 1 1,0 0 0,-8 31 0,13-39-53,1 0 0,-1 0-1,1 0 1,0 0 0,1 0 0,-1 1 0,2-1 0,-1 0 0,1 0-1,0 0 1,0 0 0,1 0 0,3 11 0,-3-16-24,1 1-1,-1-1 1,0 1 0,1-1-1,-1 0 1,1 0 0,-1 0-1,1 0 1,0 0 0,0 0-1,0-1 1,0 0 0,0 1-1,1-1 1,-1 0-1,0-1 1,0 1 0,1 0-1,-1-1 1,0 0 0,1 0-1,-1 0 1,0 0 0,1 0-1,5-2 1,10-1-157,-1 0 0,1-2 0,18-6 0,-14 3-494,0-1 1,-1 0-1,0-2 0,-1-1 0,0-1 0,-1 0 1,0-2-1,-2 0 0,29-29 0,-34 29 56,-1 0 0,0-1 0,-1 0 0,-1-1 0,0 0 0,10-27 0,-13 26 730,-2 1 1,0-1-1,-1 0 0,2-23 0,-6 40-34,0 0 1,1 0-1,-1 0 0,0 1 0,0-1 0,0 0 0,0 0 0,-1 0 0,1 0 1,0 0-1,0 0 0,0 0 0,-1 0 0,1 0 0,-1 0 0,1 0 1,0 0-1,-1 0 0,0 1 0,1-1 0,-1 0 0,1 0 0,-1 0 0,0 1 1,0-1-1,1 1 0,-1-1 0,0 0 0,0 1 0,0-1 0,0 1 0,0 0 1,1-1-1,-1 1 0,0 0 0,0-1 0,0 1 0,0 0 0,0 0 1,0 0-1,0 0 0,0 0 0,0 0 0,0 0 0,0 0 0,0 1 0,0-1 1,0 0-1,0 0 0,0 1 0,0-1 0,-1 2 0,-4-1 224,1 1 0,-1 0 0,1 1 0,0-1 0,0 1 0,0 0 0,-9 7 0,8-3-200,-1 1-1,1 0 1,0 0 0,0 0-1,1 0 1,0 1-1,1 0 1,0 0-1,0 0 1,1 1 0,0-1-1,-2 13 1,5-18-102,-1 1 1,1 0 0,-1 0 0,1-1-1,1 1 1,-1 0 0,1 0-1,-1-1 1,2 1 0,-1 0 0,0-1-1,1 1 1,0-1 0,0 0 0,0 0-1,0 1 1,1-1 0,0-1-1,0 1 1,0 0 0,0-1 0,0 1-1,1-1 1,-1 0 0,1 0-1,0-1 1,4 3 0,43 22 89,-28-17-125,-1 1 0,-1 2 0,0 0 0,25 21 0,-42-31 34,0 0 1,-1 1-1,1 0 0,-1-1 1,1 1-1,-1 1 0,-1-1 1,1 0-1,0 1 0,-1-1 1,0 1-1,0 0 0,-1 0 1,1 0-1,-1 0 0,0 0 1,0 0-1,-1 0 0,1 0 1,-1 0-1,0 0 0,-1 0 1,1 1-1,-1-1 0,0 0 1,-2 5-1,-1-1 118,1 0 1,-2-1-1,1 0 0,-1 0 1,-1 0-1,1-1 0,-1 0 0,0 0 1,-1 0-1,0-1 0,-10 8 1,-14 8 281,-48 27 0,48-30-447,25-16-86,-6 4-452,9-5-396,5-2-762,2-4 503,0 1 0,1-1 0,-2 0 0,1 0 0,0-1 0,-1 1 0,0-1 0,5-9 0,2-1-1600,16-22-2642,-11 19 2732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08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469 25 1724,'1'-1'493,"1"0"0,-1 0 1,0 0-1,0 0 0,0 0 0,0 0 0,0-1 0,0 1 1,0 0-1,0-1 0,0 1 0,0 0 0,-1-1 0,2-2 0,-2 4-260,-1 0 0,1-1 0,-1 1 0,1 0 0,0-1 0,-1 1 0,1 0 0,-1 0 0,1 0 0,-1-1-1,1 1 1,-1 0 0,1 0 0,-1 0 0,1 0 0,-1 0 0,1 0 0,0 0 0,-1 0 0,1 0 0,-1 0 0,1 0-1,-1 0 1,1 0 0,-1 0 0,1 1 0,-1-1 0,0 0 0,-26 9 4308,4 3-3911,10-4-169,-1-1-268,1 1 0,0 1 0,1 0 0,-1 0 0,2 2 0,-1-1 0,1 1 0,1 1 1,0 0-1,1 1 0,-12 20 0,16-24-170,0 1 1,1-1 0,1 1-1,-1 0 1,2 0 0,-1 1-1,1-1 1,1 0 0,0 1-1,0-1 1,1 1 0,1-1-1,0 1 1,0-1 0,1 0-1,0 1 1,1-1 0,0 0-1,0 0 1,1-1-1,1 1 1,-1-1 0,2 0-1,-1 0 1,1 0 0,0-1-1,1 0 1,0 0 0,13 10-1,-4-3-14,-10-11 6,0 1 1,0 1-1,0-1 0,-1 1 1,0 0-1,6 9 0,-10-12-9,0-1-1,0 0 0,0 1 0,0-1 0,-1 1 1,1-1-1,-1 0 0,0 1 0,0-1 0,0 1 1,0-1-1,0 1 0,0-1 0,-1 1 0,1-1 1,-1 1-1,1-1 0,-1 0 0,0 1 0,0-1 1,0 0-1,-1 0 0,1 0 0,0 1 0,-2 0 1,-42 55 364,-1-2 1,-73 65-1,115-117-956,0 0 1,-1 0-1,0 0 1,0-1-1,0 0 0,0 0 1,-11 4-1,4-4-2754,0 0 1,-1 0-1,1-1 1,-26 0-1,16-1-578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53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5 954 28,'-5'-15'23216,"17"9"-22874,574-261 1788,-292 137-1828,-91 43-51,240-141 0,-189 56 554,-189 128-691,-65 44-122,0 0-1,0 0 1,0 0-1,0 0 1,0 0-1,0 0 1,0 0-1,1 0 1,-1 0-1,0 0 1,0 0-1,0-1 1,0 1-1,0 0 1,0 0-1,0 0 1,0 0-1,0 0 1,0 0-1,0 0 1,0 0-1,0 0 1,0-1-1,0 1 1,0 0-1,0 0 1,0 0 0,0 0-1,0 0 1,0 0-1,0 0 1,0 0-1,0-1 1,0 1-1,0 0 1,0 0-1,0 0 1,0 0-1,0 0 1,0 0-1,0 0 1,-1 0-1,1 0 1,0 0-1,0-1 1,0 1-1,0 0 1,0 0-1,0 0 1,0 0-1,0 0 1,0 0-1,0 0 1,-1 0-1,1 0 1,0 0-1,0 0 1,0 0-1,0 0 1,0 0-1,0 0 1,0 0-1,0 0 1,-1 0-1,1 0 1,0 0-1,0 0 1,0 0 0,0 0-1,-16 0-5314,-31 5-8723,39-4 12003,-8 1-1726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35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48 556,'-4'-5'5607,"-11"-11"878,8 5-3887,-1 0-1290,8 11-1257,-1 0 1,1 0 0,0 0-1,0 0 1,0 0 0,0 0 0,0 0-1,0 0 1,0 0 0,0 0-1,0-1 1,0 1 0,0 0 0,0 0-1,-1 0 1,1 0 0,0 0-1,0 0 1,0 0 0,0-1 0,0 1-1,0 0 1,0 0 0,0 0 0,0 0-1,0 0 1,0 0 0,0 0-1,0-1 1,0 1 0,0 0 0,1 0-1,-1 0 1,0 0 0,0 0-1,0 0 1,0 0 0,0-1 0,0 1-1,0 0 1,0 0 0,0 0 0,0 0-1,0 0 1,0 0 0,1 0-1,-1 0 1,0 0 0,0 0 0,0 0-1,0 0 1,0-1 0,2 1 1278,3 12 1282,-1-4-2334,0 0 0,0 0 0,1-1-1,-1 0 1,2 1 0,-1-2 0,11 11 0,35 23 10,2-1 0,1-4 0,77 38 0,-5-2 126,-106-59-325,5 2 137,0 1 0,-1 2 1,-1 0-1,29 28 1,-16 0 98,13 11-241,-110-56 2642,60 0-2692,-38-10-3076,28 8 1061,0 0 0,0 0 1,1-1-1,-1 0 0,0-1 1,1 0-1,-14-8 0,-14-4-3834,4 2 1622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09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1482 1808,'3'-9'11062,"7"-1"-4949,6-2-3310,11-5-2750,-12 7 1212,153-103 1194,-60 43-1866,172-146-1,-133 73-353,-6-6 0,-7-6 1,167-251-1,-267 356 156,44-71 820,-82 127-1624,-1 1 1,0 0-1,-1-1 0,1 0 0,-1 0 0,0-1 0,-1 1 0,1-1 0,-1-1 0,-13 8 0,-10 3-7525,-44 15 0,57-24 4553,-4 2-143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09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1680,'0'-2'424,"1"1"0,-1 0 0,1 0-1,0 1 1,-1-1 0,1 0 0,0 0 0,0 0-1,0 0 1,0 1 0,0-1 0,0 0-1,0 1 1,0-1 0,0 1 0,0-1 0,0 1-1,0-1 1,0 1 0,3-1 0,24 7 4197,-16 1-3870,-1 0 0,0 0 0,13 12 1,-8-6 406,-14-12-1116,40 29 548,2-3-1,49 24 1,-80-44-533,0-2 1,1 1 0,-1-2-1,1 0 1,0-1 0,1 0-1,-1-1 1,0 0-1,1-2 1,-1 1 0,1-2-1,20-2 1,-34 3-6,0 0 0,0 0 0,1 0 0,-1 0-1,0-1 1,1 1 0,-1 0 0,0-1 0,0 1 0,1 0 0,-1-1 0,0 0 0,0 1 0,0-1-1,0 0 1,0 1 0,0-1 0,0 0 0,0 0 0,0 0 0,0 0 0,0 0 0,0 0 0,-1 0-1,1 0 1,0 0 0,-1 0 0,1 0 0,-1-1 0,1 1 0,-1 0 0,0 0 0,0-1-1,1 1 1,-1 0 0,0-2 0,0 2-20,-1 1 1,1-1-1,-1 1 0,1 0 0,0 0 1,-1-1-1,1 1 0,-1 0 0,1 0 0,-1 0 1,1-1-1,-1 1 0,1 0 0,-1 0 0,1 0 1,-1 0-1,1 0 0,-1 0 0,1 0 1,-1 0-1,1 0 0,-1 0 0,1 0 0,-1 0 1,1 0-1,0 1 0,-1-1 0,1 0 1,-1 0-1,0 1 0,-16 5 253,5 2-187,-1 0-1,2 1 0,0 1 0,0 0 1,0 0-1,1 1 0,1 0 0,0 1 1,1 0-1,0 0 0,0 1 0,2 0 1,-1 1-1,-6 21 0,3-5-158,2 0-1,1 1 1,1 0-1,2 0 1,-1 57-1,4-76-856,2 1 0,0 0 0,4 17 0,9 2-5183,-13-30 5270,0-1 1,0 1-1,1-1 1,-1 0-1,0 1 0,1-1 1,0 0-1,-1 0 0,1 0 1,0 0-1,-1 0 1,1 0-1,0 0 0,3 0 1,3 0-2988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26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883 529 564,'1'-1'533,"-1"-1"0,1 1-1,-1 0 1,0 0 0,0 0 0,0-1 0,1 1-1,-1 0 1,0 0 0,0-1 0,-1 1 0,1 0-1,0 0 1,0-1 0,-1 1 0,1 0 0,0 0-1,-1 0 1,0-1 0,1 1 0,-1 0-1,0-1 1,0 1-98,0 0-1,1 0 1,-1 1-1,1-1 0,-1 0 1,1 0-1,0 0 1,-1 0-1,1 0 1,0 0-1,-1 0 0,1 0 1,0 0-1,0 0 1,0 0-1,0 0 1,0 0-1,0 0 1,0 0-1,1 0 0,-1 0 1,0 0-1,1 0 1,-1 0-1,1-2 1,37-43-176,2 1 0,1 2 0,68-53 0,-99 88-260,0 0-1,1 1 0,0 0 0,0 0 0,0 2 1,1-1-1,0 1 0,0 1 0,1 0 0,-1 1 1,1 0-1,25-2 0,-37 5 1,-1 0-1,1 0 1,0 0 0,-1 0-1,1 0 1,0 0 0,-1 0-1,1 0 1,-1 0 0,1 1-1,0-1 1,-1 0 0,1 0-1,-1 1 1,1-1 0,-1 0-1,1 1 1,0-1 0,-1 0-1,1 1 1,-1-1 0,0 1 0,1-1-1,-1 1 1,1-1 0,-1 1-1,0-1 1,1 1 0,-1-1-1,0 1 1,0 0 0,1-1-1,-1 2 1,-5 25-12,-21 22 64,6-25-50,-1-2 1,-1 0-1,-1-1 0,0-2 0,-2 0 0,0-1 0,-1-2 0,-31 14 0,50-26-2,0 0 0,-1-1 0,1 0 0,-1-1-1,0 0 1,0 0 0,1 0 0,-1-1 0,0 0 0,0-1-1,-1 0 1,-12-1 0,20 0 2,0 1 1,0-1-1,0 0 0,0 0 1,0 0-1,0 0 0,0 0 1,0 0-1,0 0 0,1 0 1,-1 0-1,0 0 0,1-1 1,-1 1-1,1 0 0,-1 0 1,1-1-1,0 1 0,0 0 1,-1-1-1,1 1 0,0 0 1,0 0-1,0-1 1,0 1-1,0 0 0,1-1 1,-1 1-1,1-2 0,9-46-81,-7 38 44,8-14-15,-9 22 45,0-1 0,0 1 1,-1 0-1,1-1 0,-1 1 0,0-1 1,0 0-1,1-6 0,-2 16 2,-1 0-1,1 0 1,-1-1-1,-1 1 1,1 0-1,-1 0 0,0 0 1,0-1-1,0 1 1,-1-1-1,0 0 1,0 0-1,-8 10 1,4-7 4,-2 1 0,1-1 0,-1-1 0,0 0 0,-1 0 0,-18 10 0,1-4 10,-1-1-1,0-1 1,0-2-1,-57 12 1,72-19-10,-18 4 18,-62 4 0,86-9-19,0-1 0,0 0 0,0-1 0,0 0-1,0 0 1,0 0 0,0-1 0,0 0 0,1 0 0,-1-1 0,1 0 0,-1 0 0,1 0-1,-11-8 1,15 8-1,0 1-1,1 0 0,-1-1 0,1 1 1,-1-1-1,1 1 0,0-1 0,0 0 1,0 1-1,0-1 0,0 0 0,1 0 1,-1 0-1,1 1 0,0-1 0,-1 0 1,1 0-1,1 0 0,-1 0 1,0 0-1,1 0 0,0 1 0,1-6 1,3-7-9,1-1 0,14-29 0,-10 26-14,-5 8 12,1 0 1,0 0-1,1 1 1,0 0-1,0 1 1,1 0-1,0 0 1,1 0-1,0 1 1,0 0-1,1 1 1,12-7-1,-15 10 10,0 0 0,1 0 0,-1 1 0,1 1-1,0-1 1,0 1 0,0 1 0,1-1 0,-1 1 0,0 1 0,0-1-1,1 1 1,-1 1 0,0 0 0,0 0 0,0 1 0,0-1-1,14 6 1,-20-6 3,-1-1 0,0 1 0,1 0 0,-1-1 0,1 1 0,-1 0 0,0 0-1,0 0 1,1 0 0,-1 0 0,0 0 0,0 0 0,0 0 0,0 0 0,0 0 0,0 1 0,-1-1-1,1 0 1,0 1 0,-1-1 0,1 1 0,-1-1 0,1 1 0,-1-1 0,1 3 0,-1-1 3,0 1 0,-1-1 0,1 1-1,-1-1 1,0 1 0,0-1 0,0 0 0,0 1 0,0-1 0,-4 6 0,-3 4-5,0-1 1,-1 0-1,-1 0 0,-12 11 1,-16 18-42,32-32 45,-1-1 1,0-1-1,0 1 1,0-1-1,-1 0 1,-1 0-1,1-1 1,-1 0-1,0-1 1,0 0-1,0 0 1,-1-1-1,0-1 1,-16 5-1,-17 0-3,0-1 0,0-3-1,0-1 1,-1-3 0,-82-8-1,122 7 23,1 1 0,-1-1 0,0 1 0,0-1 0,1 0 0,-1-1 0,0 1-1,1-1 1,-1 1 0,1-1 0,0 0 0,-1 0 0,1-1 0,0 1 0,0-1 0,0 1-1,1-1 1,-1 0 0,1 0 0,0 0 0,-1 0 0,1-1 0,0 1 0,1 0 0,-1-1 0,1 0-1,0 1 1,-1-1 0,2 0 0,-1 0 0,0 1 0,1-1 0,0 0 0,-1 0 0,2 0 0,-1 0-1,0 1 1,1-1 0,0 0 0,2-7 0,2-26 172,-1-1 0,-1 0 0,-2 0 0,-2 0 0,-9-58 0,5 46-100,6 29-121,-2-2 235,1 22-271,0 0 0,-1 1 0,1 0 0,0-1 0,0 1-1,-1-1 1,1 1 0,0-1 0,-1 1 0,1-1 0,-1 1 0,1 0 0,0-1 0,-1 1 0,1 0-1,-1 0 1,1-1 0,-1 1 0,1 0 0,-1 0 0,1-1 0,-1 1 0,1 0 0,-1 0 0,1 0 0,-1 0-1,0 0 1,1 0 0,-1 0 0,1 0 0,-1 0 0,1 0 0,-1 0 0,1 0 0,-2 1 0,-19 0-4914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26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54 1892,'26'-30'15709,"-8"7"-4547,-18 23-11164,1 0 0,-1 0 0,0 0 0,0 0 1,1 0-1,-1 0 0,0 0 0,1 0 0,-1 0 0,0 0 1,1 0-1,-1 0 0,0 0 0,0 0 0,1 0 1,-1 0-1,0 1 0,1-1 0,-1 0 0,0 0 0,0 0 1,1 0-1,-1 1 0,0-1 0,0 0 0,0 0 1,1 0-1,-1 1 0,0-1 0,0 0 0,0 0 0,0 1 1,1-1-1,-1 0 0,0 1 0,0-1 0,0 0 1,0 0-1,0 1 0,0-1 0,0 0 0,0 1 0,0-1 1,0 0-1,0 1 0,0-1 0,0 0 0,0 1 1,0-1-1,0 0 0,0 0 0,-1 1 0,1-1 0,0 2-195,1-1 0,-1 1 0,0-1 0,0 0 0,-1 1 0,1-1 0,0 1 0,0-1 0,-1 0 0,1 1 0,-1-1 0,1 1 0,-1-1 0,-1 2 0,-4 2-1265,-1-1 0,0 1-1,-1-1 1,1-1 0,-1 1 0,1-1 0,-1-1-1,0 1 1,0-1 0,-12 1 0,-2 2-1295,-12 3-1127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27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1433 85 240,'8'0'2855,"1"1"0,-1 0 0,0 0-1,0 1 1,13 3 0,34 23 3865,-27-9-7454,45 43-1,1 0 1531,-66-56-830,10 10 148,-20-15-88,1 0-1,-1-1 1,0 1-1,1 0 0,-1 0 1,0-1-1,0 1 1,1-1-1,-1 0 1,0 0-1,0 1 0,0-1 1,-3-1-1,-137 20 816,-41 4 258,40-13-166,-72 8 808,-352-17 0,498-6-1632,18 3 223,1-3 0,-1-1-1,1-3 1,-67-20-1,113 27-307,-1 0 0,1 0 0,-1 0 0,1-1 0,0 1 1,0-1-1,0 0 0,0 0 0,0 0 0,1-1 0,-1 0 0,1 1 0,0-1 0,0 0 0,1 0 0,-1-1 0,-2-4 0,2-1 21,0 0 0,0 0 0,1 0 0,1 0 0,-1 0 0,1-1 0,1-13 0,0 2-45,-1 10 0,1-1 0,0 1 0,0-1 0,1 1 0,1-1 0,0 1 0,1 0 0,7-18 0,-10 29-1,1 1 0,-1 0 0,0 0 0,1 0 0,-1 0 0,1 0 0,-1 0 0,0 0 0,1 0 0,-1 0 0,1 0 0,-1 0 1,1 0-1,-1 1 0,0-1 0,1 0 0,-1 0 0,1 0 0,-1 0 0,0 1 0,1-1 0,-1 0 0,0 0 0,1 1 0,-1-1 0,0 0 0,1 1 0,-1-1 0,0 0 0,0 1 0,1-1 0,-1 0 0,0 1 0,0-1 0,0 1 0,0-1 1,0 0-1,1 1 0,-1-1 0,0 1 0,0-1 0,0 1 0,0-1 0,12 26-145,-10-23 84,2 6-579,-1-1 1,1 1-1,-1 0 1,3 18-1,-1 15-4852,-5-39 4970,7 21-7038,-1-7-2957,-5-12 6643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2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97 2124,'65'-28'12473,"2"4"-5732,15 4-3779,-58 16-3128,0 0-1,0 2 0,30 2 0,10-1-4301,31-7-7579,-78 6 9631,13-2-1614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03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15 888,'41'4'6207,"30"-14"-4497,-32 4-1196,4 4-552,0 2-1,0 2 1,-1 1 0,52 12-1,-50-9-793,-28-6-764,-9-5-2623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28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524 91 1148,'-293'-50'7459,"154"31"-2047,48-2 2914,339 24-4171,129 11-3983,-62-3-62,-143-6 7,-172-5-164,0 0-124,-1 1-1,1 0 0,-1-1 0,0 1 1,0-1-1,1 1 0,-1-1 0,0 1 0,0-1 1,1 1-1,-1-1 0,0 0 0,0 1 1,0-1-1,0 0 0,0 0 0,0 0 0,1 0 1,-1 0-1,0 0 0,0 0 0,0 0 1,-2 0-1,-22-1-7015,23 0 6071,-2 0-141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28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5 296,'1'-1'929,"0"0"-1,0 1 1,1-1 0,-1 1-1,0-1 1,0 1 0,1 0 0,-1 0-1,0-1 1,1 1 0,-1 0-1,0 0 1,1 0 0,-1 1-1,2-1 1,43 10 5139,-29-6-4505,133 33 36,179 68 0,-305-97-1597,0 1 1,0 1 0,-1 0 0,0 2 0,31 23-1,-53-34 8,1 1-1,-1 0 1,0-1-1,1 1 0,-1 0 1,0 0-1,0 0 1,0 0-1,0 0 1,-1 0-1,1 0 0,-1 0 1,1 0-1,-1 0 1,0 1-1,1-1 1,-1 0-1,0 0 0,-1 0 1,1 1-1,0-1 1,0 0-1,-1 0 0,0 0 1,1 0-1,-1 0 1,0 0-1,0 0 1,0 0-1,0 0 0,0 0 1,-3 3-1,-7 11 251,0-1-1,-24 26 1,19-24 10,-154 161 1774,39-45-2534,121-123-348,-30 31-3562,24-30-1194,1-5-3963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0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1979 37 2224,'14'-27'10490,"1"18"-3404,1 17-3606,3 18-3906,47 86 1121,53 84 140,-95-163-745,-14-21-62,-1 0-1,0 1 0,-1 1 0,7 15 0,-15-28-24,1-1 0,-1 0 0,0 0 0,0 0-1,0 1 1,0-1 0,1 0 0,-1 0 0,0 1 0,0-1-1,0 0 1,0 0 0,0 1 0,0-1 0,0 0 0,0 0-1,0 1 1,0-1 0,0 0 0,0 0 0,0 1-1,0-1 1,0 0 0,0 1 0,0-1 0,0 0 0,0 0-1,0 1 1,0-1 0,0 0 0,0 0 0,-1 1 0,1-1-1,0 0 1,0 0 0,0 0 0,0 1 0,-1-1 0,1 0-1,0 0 1,0 0 0,-1 1 0,1-1 0,0 0 0,0 0-1,0 0 1,-1 0 0,1 0 0,0 0 0,-1 0-1,1 0 1,-1 0 0,-19-7 90,-21-20-32,27 13-59,1-1 0,0 0 0,2-1 0,0 0 1,0-1-1,2 0 0,0-1 0,1 0 0,0 0 1,2-1-1,0 1 0,1-2 0,1 1 0,1 0 1,1-1-1,0-27 0,8 18 196,-6 28-192,-1 0 0,1 1 0,0-1 0,0 0-1,1 1 1,-1-1 0,0 0 0,0 1 0,0-1 0,0 0 0,1 1-1,-1-1 1,0 0 0,0 1 0,1-1 0,-1 0 0,1 1 0,-1-1-1,0 1 1,1-1 0,-1 1 0,1-1 0,-1 1 0,1-1 0,0 1-1,-1 0 1,1-1 0,-1 1 0,1 0 0,0-1 0,-1 1 0,2 0-1,0 2 14,0 1-1,0 0 0,-1 0 0,1 0 0,-1 1 0,0-1 1,1 0-1,-1 0 0,-1 1 0,1-1 0,0 1 0,-1 5 1,2 47 280,-2-50-287,1 3 5,-2 0 1,1-1-1,-1 1 0,0 0 0,-1 0 0,0-1 0,-1 1 0,0-1 0,0 1 0,-5 7 0,5-10-5,-1 0 0,-1-1 0,1 1-1,-1-1 1,0 0 0,0-1-1,0 1 1,-1-1 0,0 0 0,0 0-1,0-1 1,0 1 0,-10 2-1,14-5-11,-7 3 7,-1 0 0,0-1 0,0 0 0,-20 3 0,29-6-6,-1 1 0,0-1 0,1 0 0,-1 0-1,0 0 1,0 0 0,1 0 0,-1-1 0,0 1 0,0 0-1,1-1 1,-1 1 0,1-1 0,-1 0 0,0 1 0,1-1 0,-1 0-1,1 0 1,0 0 0,-1 0 0,1 0 0,0-1 0,0 1 0,-1 0-1,1 0 1,0-1 0,0 1 0,0-1 0,1 1 0,-1-1 0,0 1-1,0-1 1,1 0 0,-1 1 0,1-1 0,0 0 0,-1 1 0,1-4-1,-6-167-60,6 175 61,0 10 14,0 0 0,-1 0 0,0 0 0,-1 0 0,-3 14 0,3-22-9,0-1-1,0 1 0,0-1 0,-1 0 0,1 0 1,-1 0-1,0 0 0,0 0 0,0 0 0,-1-1 1,1 0-1,-1 0 0,0 0 0,0 0 0,0 0 1,0-1-1,-7 3 0,-5 3 1,0-2-1,-1 0 1,0-1 0,0 0-1,0-2 1,-1 0 0,0-1-1,1 0 1,-35-3 0,50 1-13,0 0-1,0 0 1,0-1 0,0 1 0,0-1 0,0 1 0,1-1 0,-1 0 0,0 0-1,0 1 1,0-1 0,1-1 0,-1 1 0,1 0 0,-1 0 0,1-1-1,-1 1 1,1 0 0,0-1 0,-1 0 0,1 1 0,0-1 0,0 0-1,0 1 1,0-1 0,1 0 0,-1 0 0,0 0 0,1 0 0,-1 0 0,1 0-1,0 1 1,0-1 0,0 0 0,0 0 0,0 0 0,0 0 0,1-3-1,1-11-86,0 1-1,2-1 0,0 1 1,7-17-1,0-4-7,-8 2 118,-4 34-14,1-1 1,-1 0-1,1 1 1,-1-1-1,0 1 0,1-1 1,-1 0-1,0 1 1,1-1-1,-1 1 1,0 0-1,0-1 1,1 1-1,-1 0 1,0-1-1,0 1 1,0 0-1,1 0 0,-1 0 1,0 0-1,0 0 1,0 0-1,0 0 1,0 0-1,1 0 1,-1 0-1,0 0 1,0 0-1,0 1 1,0-1-1,1 0 0,-1 0 1,0 1-1,0-1 1,-1 2-1,-2-1 1,-64 22 20,62-21-21,0 1 0,1 0 1,-1 0-1,1 0 0,0 0 0,0 1 0,0 0 0,1 0 1,-7 6-1,12-10-4,-1 1 1,0 0 0,0 0 0,0 0-1,1-1 1,-1 1 0,0 0 0,1 0-1,-1-1 1,0 1 0,1 0-1,-1-1 1,1 1 0,-1-1 0,1 1-1,0 0 1,-1-1 0,1 1 0,-1-1-1,1 0 1,0 1 0,0-1 0,-1 1-1,1-1 1,0 0 0,-1 0-1,1 1 1,0-1 0,0 0 0,0 0-1,-1 0 1,1 0 0,0 0 0,1 0-1,33 8-7,3-4 12,35 6 9,-69-9-12,0 0 0,0 1 1,0-1-1,0 1 1,0 0-1,-1 0 0,1 0 1,-1 0-1,0 0 1,1 1-1,-1 0 0,0 0 1,0 0-1,-1 0 1,3 3-1,-4-4 1,0 0-1,0 0 1,-1 0 0,1 0-1,-1 0 1,0 0 0,1-1 0,-1 1-1,0 0 1,0 0 0,0 0-1,-1 0 1,1 0 0,0 0-1,-1 0 1,1 0 0,-1 0-1,0-1 1,1 1 0,-1 0-1,0 0 1,0-1 0,0 1-1,0 0 1,-1-1 0,1 1 0,0-1-1,-1 0 1,1 1 0,-1-1-1,1 0 1,-1 0 0,0 0-1,1 0 1,-3 1 0,-6 4 4,-1 1 1,0-1 0,0-1 0,-14 5-1,10-5 0,1-1-1,-1-1 0,1 0 0,-31 1 0,42-3-7,-1-1-1,0 0 1,0 0-1,1 0 1,-1 0-1,0-1 0,0 0 1,1 1-1,-1-1 1,1-1-1,-1 1 1,1 0-1,-1-1 1,1 0-1,0 0 1,-1 0-1,1 0 0,0 0 1,1-1-1,-1 1 1,0-1-1,1 0 1,-1 1-1,1-1 1,-3-5-1,0-14-108,5 22 51,-6 16 11,-1-6 73,1-1 0,-1 1 0,0-1-1,-1-1 1,0 1 0,0-1 0,-1-1 0,0 0 0,-1 0 0,1 0 0,-1-1 0,-21 9 0,-6 1 81,0-2 0,-55 14 0,84-25-86,-36 8 23,42-11-39,1 0 1,-1 1 0,0-1-1,1 0 1,-1 0-1,0 1 1,1-1 0,-1-1-1,0 1 1,1 0 0,-1 0-1,0-1 1,1 1-1,-1 0 1,0-1 0,1 0-1,-1 1 1,1-1-1,-3-1 1,4 0-4,-1 1 1,1-1-1,0 0 0,0 1 0,0-1 1,0 1-1,0-1 0,0 1 1,0-1-1,1 1 0,-1-1 0,0 0 1,1 1-1,1-3 0,2 0-26,-4 22 38,-3 2 212,-1 0-1,0 0 0,-1-1 1,-2 1-1,0-1 0,0-1 1,-2 1-1,-21 32 0,13-26-48,-2-2 0,-1 0 0,0-1-1,-2-1 1,-32 25 0,-7-3-792,-2-2 1,-2-3 0,-135 55 0,74-43-2771,3-1-3267,4 7-3687,80-33 6354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0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1076,'12'-5'9918,"1"1"-3901,12-3-1630,23-9-5329,-47 16 812,-1 0 0,0 0 0,1 0 0,-1 0 0,0 0 0,0 0 0,1 0 0,-1 0-1,0-1 1,0 1 0,0 0 0,1 0 0,-1 0 0,0-1 0,0 1 0,0 0 0,1 0 0,-1 0 0,0-1 0,0 1 0,0 0 0,0 0 0,0-1 0,1 1 0,-1 0 0,0-1 0,0 1 0,0 0 0,0 0 0,0-1-1,0 1 1,0 0 0,0-1 0,0 1 0,0 0 0,0 0 0,0-1 0,0 1 0,-1 0 0,1 0 0,0-1 0,0 1 0,0 0 0,0 0 0,0-1 0,0 1 0,-1 0 0,1 0 0,0-1 0,0 1 0,0 0 0,-1 0 0,1 0-1,0 0 1,0-1 0,-1 1 0,1 0 0,0 0 0,0 0 0,-1 0 0,1 0 0,0 0 0,-1 0 0,1 0 0,0 0 0,-1 0 0,-18-7-6918,7 6 3781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1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60,'2'1'1255,"1"-1"0,-1 1 0,0-1 0,0 1 0,1-1 1,-1 0-1,0 0 0,0 0 0,1 0 0,3-1 0,45-14 3865,-21 5-3804,31-6-804,-12 2-2867,1 3-6064,-39 10 4999,-4 2-44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1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0 112 1736,'21'-9'1792,"2"-1"-568,0 0-479,2-1-301,2 1-164,3 2-108,-3-2-124,5 1-160,0 1-196,5 0-341,-3 2-543,1 0-376,-6-1-212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1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816 622 404,'4'0'1378,"0"1"1,-1-1-1,1 1 1,0-1-1,-1 1 0,1 0 1,-1 1-1,1-1 0,4 3 1,29 24 3591,-21-10-5102,29 40 1,-31-37 967,-4-9-819,22 34-38,-30-44 21,0 1 0,-1 0 0,0-1 0,1 1 0,-1 0 0,0 0 0,0 0 0,-1 0 0,1 0 0,0 0 0,-1 0 0,0 0 0,0 6 0,-1-7 5,0 0-1,-1 0 1,1-1-1,0 1 1,-1-1-1,1 1 1,-1-1-1,0 0 1,1 0-1,-1 1 1,0-1-1,0 0 1,1-1-1,-1 1 1,0 0-1,0 0 1,0-1-1,0 1 0,0-1 1,0 0-1,-5 1 1,-44 3 18,31-5-8,0 1 0,0-2 0,1-1 0,-1 0 0,1-2 0,-30-10 0,43 14-48,1-1 1,0 0-1,0-1 1,1 1-1,-1-1 0,0 0 1,1 0-1,0 0 0,0-1 1,0 1-1,0-1 0,0 0 1,1-1-1,-1 1 1,1 0-1,1-1 0,-1 0 1,0 1-1,1-1 0,0 0 1,0 0-1,1-1 1,-1 1-1,1 0 0,0-1 1,1 1-1,-1 0 0,1-8 1,1-6-316,1 1 1,0 0 0,2-1-1,5-17 1,-8 32 319,-1 1-1,1-1 1,1 1 0,-1-1-1,0 1 1,1 0-1,0 0 1,0-1 0,0 1-1,0 0 1,0 1-1,1-1 1,-1 0 0,1 1-1,0-1 1,-1 1-1,1 0 1,0 0 0,1 0-1,-1 0 1,0 1 0,0-1-1,1 1 1,-1 0-1,1 0 1,-1 0 0,8-1-1,-9 2 29,-1 0 0,1 0-1,0 1 1,-1-1 0,1 0 0,-1 0-1,1 1 1,0-1 0,-1 1-1,1 0 1,-1-1 0,1 1 0,-1 0-1,0 0 1,1 0 0,-1 0 0,0 0-1,1 0 1,-1 0 0,0 0-1,0 1 1,0-1 0,0 0 0,0 1-1,0-1 1,-1 1 0,1-1 0,0 1-1,-1-1 1,1 1 0,-1-1-1,0 1 1,1 0 0,-1-1 0,0 1-1,0-1 1,0 1 0,0 0 0,0-1-1,0 1 1,-1 0 0,1-1-1,0 1 1,-1-1 0,0 3 0,-1 4-1,0-1 1,0 1 0,-1 0 0,0-1 0,-1 1 0,1-1-1,-1 0 1,-5 7 0,-1-3 146,0-1 0,0 0-1,-1 0 1,0-1 0,-1 0 0,0-1-1,-1 0 1,1-1 0,-1 0 0,0-1-1,-1-1 1,-21 6 0,16-6 247,-1-2 1,0 0-1,0-1 0,0-1 1,0-1-1,0 0 1,0-2-1,-32-6 0,31 4-47,0-2-1,1 0 0,0-1 1,0 0-1,0-2 0,1 0 1,1-2-1,0 0 0,0-1 1,1 0-1,1-2 0,0 0 1,0-1-1,2 0 0,0-1 1,1-1-1,0 0 0,-10-20 1,14 16-214,0 0 0,2-1 0,1 1 0,0-2 1,2 1-1,1 0 0,0-1 0,2 0 1,1-24-1,3 0-121,2 0 1,1 0 0,19-61-1,-23 100-57,1 0-1,0 0 0,1 1 0,8-14 0,-11 20-18,0-1-1,-1 1 0,1 0 0,0 0 1,0 0-1,0 0 0,1 0 0,-1 0 1,0 0-1,0 0 0,0 0 0,1 1 1,-1-1-1,0 0 0,2 0 0,-2 1-29,0 0-1,0 1 0,0-1 1,0 0-1,0 0 1,0 0-1,0 1 1,-1-1-1,1 0 0,0 1 1,0-1-1,0 1 1,-1-1-1,1 1 0,0 0 1,-1-1-1,1 1 1,0-1-1,-1 1 0,1 0 1,-1 0-1,1-1 1,-1 1-1,1 0 0,-1 0 1,0 0-1,1 0 1,-1 0-1,1 3-649,1 0 0,-2 0-1,1 0 1,0 0 0,-1 0 0,0 1 0,0-1 0,0 0-1,0 0 1,-1 0 0,0 0 0,0 0 0,0 0-1,0 0 1,0 0 0,-1-1 0,0 1 0,0 0-1,0-1 1,0 1 0,0-1 0,-1 0 0,1 0 0,-6 5-1,-16 17-3181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3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1192,'11'-42'13093,"-6"24"-6037,-2 12-5345,-2 12 1553,1 2-3116,0 0-1,0-1 1,1 1-1,0-1 0,0 0 1,1 0-1,0 0 0,8 10 1,-1 0 43,210 302 1422,-48-78-555,-140-190-735,-3 2-1,45 108 1,-48-73-64,-3 2 0,22 157 0,-29-137 0,39 134-1,-49-220-258,2-1 0,14 27 0,-19-41 0,1 0 0,1-1 0,0 1 0,0-1 0,0 0 0,1-1 0,0 0 0,9 8 0,-15-15 0,-1 1 0,1-1 0,-1 1 0,1-1 0,-1 0 0,1 1 0,0-1 0,-1 0 0,1 1 0,0-1 0,-1 0 0,1 0 0,0 0 0,0 0 0,-1 1 0,1-1 0,0 0 0,0 0 0,-1 0 0,1-1 0,0 1 0,-1 0 0,1 0 0,0 0 0,0 0 0,-1-1 0,1 1 0,0 0 0,-1-1 0,1 1 0,-1 0 0,1-1 0,0 1 0,-1-1 0,1 1 0,-1-1 0,1 1 0,-1-1 0,1 1 0,-1-1 0,0 0 0,1 1 0,-1-1 0,0 0 0,1 1 0,-1-1 0,0 0 0,0 1 0,0-1 0,1 0 0,-1 0 0,0 1 0,0-1 0,0 0 0,-1-1 0,5-54 0,-4 51 0,-24-24 0,22 26-470,0 1-1,0-1 1,-1 0 0,1 1-1,-1-1 1,1 1 0,-1 0 0,0 0-1,0 0 1,0 0 0,0 0-1,0 1 1,0-1 0,0 1-1,0 0 1,-1 0 0,1 0-1,-1 0 1,-4 0 0,6 0-321,1 0 1,-1 0 0,0 0-1,1 0 1,-1 0-1,1 0 1,0 0 0,-1-1-1,1 1 1,0 0-1,0-1 1,0 1 0,0-1-1,0 0 1,0 1 0,0-1-1,0 0 1,1 1-1,-1-1 1,1 0 0,-1 0-1,0-3 1,-1-4-2496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3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31 2476,'-18'-31'23298,"22"37"-23156,1 0-1,-1 0 1,-1 0-1,1 0 1,-1 1-1,0 0 0,-1-1 1,3 10-1,8 17 100,2-4-115,2-1 0,0-1 1,39 45-1,75 65 36,8 10-46,-143-150-59,0 0 0,-1 1 0,1-1 1,-1 1-1,1 0 0,-1 1 0,0-1 0,0 1 0,0 0 0,0 0 0,0 0 0,0 1 0,0 0 0,0 0 1,0 0-1,0 0 0,0 1 0,0 0 0,0 0 0,0 0 0,1 1 0,-1-1 0,-5 4 0,-2 2 93,0 0-1,0 1 1,1 1 0,0 0-1,1 0 1,0 1-1,0 1 1,1-1-1,-8 14 1,-67 113 810,73-117-834,-8 15-42,3 0 0,1 0 0,-11 39 0,20-54-830,1 0-1,1 0 1,1 0-1,0 1 0,2-1 1,0 1-1,4 29 0,9-5-5802,-10-42 5437,-1 1 1,1-1-1,0 0 1,0 0-1,0 0 1,1 0-1,-1 0 1,1-1-1,-1 1 1,6 3-1,1-2-3126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5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56 2208,'0'-1'385,"0"1"0,0-1 0,0 0-1,-1 0 1,1 0 0,0 1 0,0-1 0,0 0-1,0 0 1,1 1 0,-1-1 0,0 0 0,0 0 0,0 0-1,1 1 1,-1-1 0,0 0 0,1 1 0,-1-1-1,0 0 1,1 1 0,-1-1 0,1 0 0,-1 1-1,1-1 1,0 1 0,-1-1 0,1 1 0,-1-1-1,1 1 1,0-1 0,0 1 0,-1 0 0,1-1-1,1 1 1,-1 0-226,0 1 0,0-1-1,0 1 1,-1 0 0,1 0 0,0-1-1,0 1 1,0 0 0,-1 0 0,1 0-1,-1 0 1,1 0 0,0 0 0,-1 0-1,0 0 1,1 0 0,-1 0 0,0 0-1,1 0 1,-1 0 0,0 0-1,0 0 1,0 1 0,0-1 0,0 0-1,0 0 1,-1 2 0,3 110 1550,1-50-1431,-3-1 1,-2 1 0,-3 0 0,-20 88 0,15-104-246,9-34 4,-1-1-1,-1 1 1,-1-1 0,1 0-1,-2 0 1,0 0 0,-10 18 0,15-30-29,0 0 1,0 1 0,0-1 0,-1 0-1,1 0 1,0 1 0,0-1 0,0 0 0,0 0-1,-1 1 1,1-1 0,0 0 0,0 0 0,-1 1-1,1-1 1,0 0 0,0 0 0,-1 0 0,1 0-1,0 0 1,-1 1 0,1-1 0,0 0-1,-1 0 1,1 0 0,0 0 0,-1 0 0,1 0-1,0 0 1,0 0 0,-1 0 0,1 0 0,0 0-1,-1 0 1,1 0 0,0 0 0,-1-1-1,1 1 1,0 0 0,-1 0 0,1 0 0,0 0-1,0-1 1,-1 1 0,1 0 0,-9-18 189,2-23-103,7 17-202,0-1-1,1 1 1,2-1 0,0 1-1,2 0 1,10-30 0,55-137-2230,-60 166 2136,2 1 1,1 1-1,0 0 1,2 1-1,0 0 1,22-22 0,-28 33 209,2 1 1,-1 0-1,1 1 1,1 0-1,0 1 1,0 0-1,1 1 1,0 0 0,0 1-1,0 1 1,1 0-1,24-6 1,-36 11 8,0-1 1,0 1 0,0-1-1,0 1 1,0 0-1,0 0 1,0 0-1,0 0 1,0 0-1,0 0 1,0 1 0,0-1-1,0 0 1,0 1-1,0 0 1,0-1-1,-1 1 1,1 0 0,0 0-1,0 0 1,-1 0-1,3 2 1,-3-1 16,0 0 0,0-1 0,0 1 0,-1 0 1,1 0-1,0 0 0,-1 0 0,1 0 0,-1 0 0,1 1 1,-1-1-1,0 0 0,0 0 0,0 0 0,0 0 1,-1 0-1,0 3 0,-3 11 145,0-1-1,-1 1 1,-1-1 0,-10 18-1,13-27-174,-22 41 257,-2-2 0,-2-1 1,-68 78-1,147-186 19,59-71-432,-94 120 137,0 0-1,1 1 0,0 0 1,1 1-1,0 1 0,25-12 0,-40 22 16,0 1 1,1 0-1,-1 0 0,0 0 0,1 0 0,-1 1 0,1-1 0,-1 0 0,1 1 0,-1 0 0,1 0 0,0-1 0,-1 2 0,1-1 0,-1 0 0,1 0 0,-1 1 0,1-1 0,-1 1 0,1 0 0,-1 0 0,1 0 0,2 2 0,-2 0 11,0-1 0,0 2-1,0-1 1,0 0 0,-1 0 0,1 1-1,-1-1 1,0 1 0,0 0-1,0 0 1,-1 0 0,3 7 0,1 11 157,-1-1 1,-1 0-1,-1 1 1,-1 28-1,-10 180 1504,16-231-6593,9-12 429,21-25-3919,-31 32 6315,8-10-1524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1412,'53'4'12809,"25"11"-4096,-72-14-8172,12 8 1244,5 1 2594,-16-12-4115,-47 3-268,1 3-1,0 1 0,0 2 0,0 2 0,1 1 0,-55 23 0,78-24-15,1 0 0,-1 0-1,1 2 1,1-1-1,0 2 1,0 0 0,2 1-1,-1 0 1,-10 16 0,-12 11 64,29-34-51,0 0 0,0 0-1,1 0 1,-1 0 0,1 0 0,1 1-1,-1 0 1,-2 9 0,5-13 6,1 0-1,-1 0 1,1 0 0,0 0-1,0-1 1,0 1 0,0 0-1,0 0 1,1 0 0,-1 0-1,1 0 1,0-1 0,0 1-1,0 0 1,0-1 0,1 1 0,-1 0-1,0-1 1,1 0 0,0 1-1,0-1 1,0 0 0,0 0-1,0 0 1,3 2 0,34 33 11,-29-25 6,0-2 0,2 1 0,-1-1-1,1-1 1,0 0 0,1-1-1,0 0 1,0-1 0,1 0 0,0-1-1,21 6 1,-17-8 55,0 0 0,1-2-1,-1 0 1,1-1 0,0-1-1,-1 0 1,19-4 0,-29 3-282,0-1 0,0 0 0,-1-1 0,1 0 0,-1 0 0,0 0 0,0-1 0,7-5 0,-9 5-577,1 0 1,-1-1-1,0 0 0,-1 0 0,1 0 0,-1-1 0,0 1 1,0-1-1,-1 0 0,5-9 0,0-5-3939,0-1 0,5-28 0,-8 30 1581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03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1060,'23'-11'6684,"13"-5"165,-2 7-3505,-30 9-3281,0 0 0,0 0 0,0 0 1,0 1-1,-1-1 0,1 1 0,0 0 0,0 0 0,-1 1 1,1-1-1,0 1 0,-1 0 0,1 0 0,-1 0 0,0 0 1,0 0-1,0 1 0,3 3 0,58 54 416,-41-36-443,1-2 1,1 0-1,0-2 0,2 0 1,0-2-1,37 18 0,-49-29-14,1-1-1,-1 0 0,1-1 0,0-1 0,28 4 1,-42-8-3,1 1 0,0-1 0,0 0 1,0 0-1,-1 0 0,1 0 1,0 0-1,0-1 0,-1 1 1,1-1-1,0 0 0,-1 0 1,1 0-1,0 0 0,-1 0 1,1 0-1,-1-1 0,0 1 0,0-1 1,1 0-1,-1 1 0,0-1 1,0 0-1,0 0 0,-1-1 1,1 1-1,0 0 0,-1-1 1,0 1-1,1 0 0,-1-1 0,0 0 1,0 1-1,-1-1 0,1 0 1,0 1-1,-1-1 0,0 0 1,1 0-1,-1 1 0,0-1 1,-1-3-1,1 4 24,0 0 0,1 0 0,-1 0 0,-1 0 0,1 0 0,0 0 0,-1 0 0,1 0 0,-1 0 0,1 0 0,-1 0 0,0 0 0,0 0-1,0 0 1,0 1 0,0-1 0,0 0 0,0 1 0,-1-1 0,1 1 0,0-1 0,-1 1 0,1 0 0,-1-1 0,0 1 0,0 0 0,-3-1 0,2 1-17,1 0-1,-1 1 1,0 0-1,0 0 1,0 0 0,0 0-1,1 0 1,-1 0-1,0 1 1,0-1-1,0 1 1,1 0 0,-1 0-1,0 0 1,1 0-1,-1 0 1,1 1 0,-1-1-1,-2 3 1,-12 9 62,1 0 1,1 1 0,0 1 0,0 1-1,-15 22 1,-55 94 729,8-14 113,12-36-197,38-49-61,1 0-1,-25 44 1,56-100 464,-5 20-2969,0 3 1483,-1 0 0,1 0 0,-1 0 0,1 0 0,-1 0-1,1-1 1,-1 1 0,1 0 0,-1 0 0,1 0 0,0 0 0,-1 0 0,1-1 0,-1 1-1,1 0 1,-1 0 0,-3-8-5935,4 8 5935,0-1 0,0 1 0,0-1 0,0 1-1,0 0 1,0-1 0,0 0 0,-3-8-5226,0 2 1997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6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167 220 380,'-1'2'731,"0"-1"-1,-1 1 1,1 0-1,0-1 1,0 1-1,1 0 1,-1 0-1,0-1 1,1 1-1,-1 0 1,1 0-1,-1 0 1,1 0-1,0 0 1,0 0-1,0 0 1,0 2-1,0-2-430,1-1 0,-1 1 0,1-1 0,-1 0-1,1 1 1,0-1 0,0 0 0,0 1 0,0-1 0,0 0 0,0 0 0,0 0-1,0 0 1,0 0 0,0 0 0,0 0 0,3 1 0,1 0-187,-1 0 1,1 0 0,0-1 0,0 0-1,-1 0 1,1 0 0,0 0-1,0-1 1,0 1 0,0-1-1,0 0 1,6-2 0,6-1-169,0-1 1,0-1-1,0-1 1,-1 0 0,0-1-1,0-1 1,-1 0 0,24-18-1,-29 19-135,0-1 0,0-1 1,-1 0-1,0 0 0,0-1 0,-1 0 0,-1 0 0,1-1 0,-2 1 0,0-2 0,0 1 0,6-19 0,-11 28 191,0 0 0,0 0 0,-1 0 0,1 0 0,-1 0 0,0 0 1,0 0-1,1 0 0,-1 0 0,0 0 0,-1 0 0,1 0 0,0 0 0,0 0 0,-1 0 0,0 0 0,1 0 0,-1 0 0,0 0 0,0 0 0,0 1 0,0-1 0,0 0 0,0 1 0,-2-3 0,0 2 51,0 0 0,0 0-1,0 0 1,-1 1 0,1-1 0,0 1 0,-1 0-1,1 0 1,-1 0 0,1 1 0,-1-1-1,1 1 1,-6 0 0,-4 0 168,-1 0 0,0 2 0,1 0 0,-1 0 0,1 1 0,-22 8 0,14-1-39,1 1-1,0 0 0,1 2 0,0 0 0,1 1 0,0 1 0,1 1 0,1 0 0,1 1 0,-25 35 0,22-25 164,1 1 0,2 1 0,1 0 0,1 1 0,1 1 0,2 0 1,-7 35-1,14-56-220,1 0 1,1 0 0,0 1 0,1-1 0,0 0-1,0 1 1,1-1 0,0 0 0,1 1 0,0-1-1,8 19 1,-8-23-75,1-1 0,0 1 0,0-1 0,1 0 0,0 1 0,0-2 0,0 1 0,0 0 0,1-1 0,0 0-1,0 0 1,0 0 0,0-1 0,0 0 0,1 0 0,0 0 0,-1-1 0,1 1 0,0-1 0,11 2 0,6 0 9,0 0 0,0-2 0,0 0 0,0-1 0,1-2 0,-1 0 0,0-2 0,32-7 0,-41 6-323,0 0-1,0-1 1,0-1-1,-1 0 1,0-1-1,13-9 1,-17 9-534,1 0-1,-1-1 1,-1 0 0,1-1 0,-1 0-1,-1 0 1,0 0 0,7-13 0,2-7-5496,19-51 1,-24 51 2862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6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329 58 1992,'14'-58'18608,"-9"112"-15725,-11 5-2366,-2-1 0,-20 73 0,-45 114 1107,46-156-1066,-43 116 421,-15 51-253,69-198-715,3 0-1,-8 90 1,20-121-1100,5-36-3783,1-47-5535,-10 13 3126,1 20 3749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6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0 262 1712,'4'-4'1214,"0"-1"-1,0 1 1,0 0 0,1 1-1,0-1 1,-1 1-1,1 0 1,0 0 0,1 0-1,5-2 1,62-19 2632,0 0-2641,-55 15-2110,0-1 0,0 0 0,29-25 0,-35 24-1335,0 0-1,0-1 0,-2 0 0,1-1 0,10-18 0,-10 13-567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7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1 344,'-1'137'13569,"-4"0"-7130,-3-36-5251,-3 1 0,-26 99 0,35-191-1146,-9 45 212,-3-1 1,-2 0-1,-3-1 0,-29 58 0,72-169-188,-4 24-207,1-4-250,27-35 0,-40 63 327,0 0 1,1 0-1,0 1 1,0 0-1,1 1 1,0 0-1,0 0 1,13-6-1,-21 13 63,0 0 0,0 0-1,0 0 1,0 0 0,0 0-1,0 1 1,1-1-1,-1 1 1,0-1 0,0 1-1,1 0 1,-1 0 0,0 0-1,1 0 1,-1 0 0,0 1-1,0-1 1,1 1 0,-1-1-1,0 1 1,0 0 0,0 0-1,3 1 1,-2 1 21,1 0-1,-1 0 1,1 0-1,-1 0 1,0 1-1,0 0 1,0-1-1,-1 1 0,0 0 1,4 9-1,3 9 237,-1 0-1,-2 0 0,6 38 1,-10-53-147,22 227 108,-24-234-330,0 1 1,0-1-1,0 0 0,0 1 0,1-1 0,-1 0 0,0 0 0,0 1 1,0-1-1,0 0 0,0 1 0,0-1 0,0 0 0,1 0 0,-1 1 0,0-1 1,0 0-1,0 0 0,1 1 0,-1-1 0,0 0 0,0 0 0,1 0 0,-1 1 1,0-1-1,0 0 0,1 0 0,-1 0 0,0 0 0,1 0 0,-1 1 1,0-1-1,1 0 0,-1 0 0,0 0 0,1 0 0,-1 0 0,0 0 0,0 0 1,1 0-1,-1 0 0,1-1 0,17-9-4561,12-22-6035,-23 20 7015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7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160 273 1252,'18'28'9980,"8"-11"-3808,-19-15-5651,-1 0 1,0-1-1,1 0 1,-1 0-1,1 0 0,0-1 1,-1 0-1,12-2 1,-4 0-527,0 0 0,0-1 0,-1-1 0,1-1 0,-1 0 0,0 0 0,22-13 0,-30 14-59,0 1-1,-1-1 0,0 1 0,1-1 1,-1 0-1,-1-1 0,1 1 0,0-1 1,-1 0-1,0 1 0,0-2 1,-1 1-1,1 0 0,-1 0 0,0-1 1,-1 1-1,1-1 0,-1 1 0,0-1 1,-1 0-1,1 0 0,-1 1 0,0-1 1,0 0-1,-1 0 0,0 1 1,0-1-1,0 0 0,-3-5 0,2 4 60,-1 0-1,0 0 0,0 0 1,-1 1-1,1 0 1,-2-1-1,1 1 0,0 0 1,-1 1-1,0-1 0,-1 1 1,1 0-1,-1 1 1,0-1-1,0 1 0,-1 0 1,1 1-1,-1-1 0,0 1 1,1 0-1,-1 1 0,-10-2 1,1 1 354,0 1 1,0 1-1,0 1 0,0 0 1,0 1-1,0 1 0,0 0 1,-26 8-1,31-7-263,0 1 0,1 0-1,-1 1 1,1 0 0,0 0 0,1 1 0,-1 0-1,1 1 1,0 0 0,1 1 0,-1 0-1,2 0 1,-9 11 0,14-17-191,0 1-1,-1 0 1,2 0-1,-1-1 1,0 2 0,1-1-1,-1 0 1,1 0-1,0 0 1,0 1 0,0-1-1,1 0 1,-1 1-1,1-1 1,0 1 0,0-1-1,0 6 1,1-8-193,-1 1-1,1-1 1,-1 0 0,1 0-1,0 0 1,-1 1 0,1-1-1,0 0 1,0 0 0,0 0-1,0 0 1,0 0 0,0 0 0,0-1-1,0 1 1,0 0 0,2 0-1,0 1-789,0-1 0,1 0 0,-1 0 0,1 0-1,-1-1 1,1 1 0,-1-1 0,7 0 0,4 0-2577,-1 0 143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7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227 545 2812,'3'-52'10724,"-3"49"-10143,0 0-1,-1 0 1,1 1-1,-1-1 1,0 0 0,0 0-1,0 0 1,0 0-1,0 1 1,0-1-1,-1 0 1,1 1 0,-1-1-1,0 1 1,-2-3-1,1 6-476,0-1 0,1 1 0,-1 0 0,0 0 0,1 0 0,-1 0 0,0 1 0,1-1 0,-1 1 0,1-1 0,0 1-1,0 0 1,-4 3 0,4-3-6,-11 10 10,0 0-1,0 1 1,2 1 0,-1 0 0,2 0 0,0 1 0,1 1 0,0 0 0,2 0 0,-11 29 0,7-13 94,2 0 1,1 1-1,2 0 0,-4 60 0,10-84-171,-1-1 0,1 0-1,1 1 1,0-1-1,0 0 1,1 1 0,-1-1-1,2 0 1,-1 0-1,8 15 1,-8-20-21,0 0 0,1 0 0,-1-1 0,0 1 0,1-1 0,-1 1 0,1-1 0,0 0 0,0 0 0,0 0 0,0 0 0,0 0 0,1-1 0,-1 0 0,0 1 0,1-1 1,-1 0-1,1-1 0,-1 1 0,1-1 0,-1 1 0,1-1 0,-1 0 0,1 0 0,0-1 0,-1 1 0,6-2 0,10-2-8,-1-1 1,1-1-1,-1-1 1,-1-1-1,1 0 1,-1-1-1,0 0 1,-1-2-1,0 0 1,-1-1-1,-1 0 1,1-1-1,-2-1 0,22-27 1,-9 6-148,-2-1 0,-1-1 0,-2-1 0,-1-1-1,21-60 1,-20 32-180,-2-1-1,-4 0 0,-2-2 1,-4 1-1,1-138 0,-9 207 331,-1-1 1,0 0-1,0 0 0,0 1 0,0-1 0,0 0 0,0 0 0,0 0 1,0 1-1,0-1 0,0 0 0,0 0 0,-1 1 0,1-1 1,0 0-1,0 0 0,-1 1 0,1-1 0,-1 0 0,1 1 1,-1-1-1,1 1 0,-1-1 0,1 0 0,-2 0 0,-12 12-70,-22 45-2316,26-38-377,0-5-814,-1 0 0,0 0 0,-21 17 0,9-11-256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8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162 537 2240,'4'33'9640,"10"-3"-3474,-10-23-5443,1-1 0,0 1 0,0-1 0,0-1 0,1 1 0,11 8 0,-10-9-688,0-1 0,0 1 0,0-1 0,0-1 0,1 1 0,-1-1 0,1-1 1,0 1-1,-1-2 0,1 1 0,1-1 0,-1 0 0,0 0 0,15-1 1,-7-2-26,0-1 0,0-1 1,-1 0-1,1 0 1,-1-2-1,0 0 1,-1-1-1,1 0 1,23-17-1,-27 16-18,0-1 0,-1-1-1,-1 0 1,0 0-1,0-1 1,-1 0-1,0-1 1,-1 1-1,0-1 1,-1-1-1,8-22 1,-3 2-76,-1 0 0,11-67 0,-19 81 70,0-1 1,-2 1-1,0-1 0,-1 1 1,0 0-1,-9-36 0,8 48 49,0 0 0,0 0-1,-1 0 1,0 1 0,0-1-1,-1 0 1,1 1-1,-1 0 1,-1 0 0,1 0-1,-1 1 1,0-1 0,-1 1-1,1 0 1,-13-7-1,10 7 7,0 1 0,-1 0 0,1 1 0,-1 0 0,0 1 0,0-1 0,0 2 0,-1-1 0,1 1 0,0 1 0,-12 0 0,-3 2-14,0 1-1,-1 2 0,1 0 0,1 2 0,-1 0 0,1 1 1,0 2-1,-33 19 0,33-16-22,1 2 1,1 1-1,0 1 1,1 1-1,-25 27 1,36-35-27,1 0 1,-1 1-1,2 0 1,-1 0-1,2 1 1,-1 0-1,2 0 1,0 0-1,0 1 1,1 0-1,0 0 1,-2 21-1,5-31-148,1 0-1,0 0 0,-1 0 1,1 0-1,0 0 0,1 0 1,-1 0-1,1 0 0,-1 0 1,1 0-1,0 0 0,0 0 1,0 0-1,0 0 0,1 0 1,-1-1-1,1 1 0,-1-1 1,1 1-1,0-1 0,0 1 1,0-1-1,1 0 0,-1 0 1,0 0-1,1 0 0,-1-1 1,1 1-1,0-1 0,-1 1 1,5 0-1,4 1-1554,0-1 0,0-1 1,0 0-1,0 0 0,0-1 0,0 0 0,14-3 0,-2 1-1569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9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1392,'5'-2'1724,"1"0"0,0 1 0,-1-1 0,1 1 0,0 1 0,0-1 0,0 1 0,6 0 1,-6 1-965,-1 0 0,1 0 0,0 1 0,-1-1 1,0 1-1,1 0 0,5 4 0,3 2-303,0 2 0,-1 0 0,-1 0 0,0 1 0,11 13 0,-6-6-2,-1 0 0,-1 1 0,0 0 0,20 37 0,-32-50-385,0 0 0,0 0 0,0 0 0,-1 1 0,1-1-1,-2 0 1,1 1 0,-1 0 0,0-1 0,0 1 0,-1 0 0,1 0 0,-2-1 0,1 1 0,-1 0 0,0 0 0,0-1 0,-1 1 0,0-1-1,0 1 1,-5 10 0,4-14-36,0 0 0,0 1 0,0-1 0,0 0 0,0-1 0,-1 1 0,1 0 0,-1-1 0,1 0 0,-1 0 0,0 0 0,-5 1 0,8-2-27,0-1 0,1 0 0,-1 1-1,0-1 1,0 0 0,0 0 0,0 0 0,0 0 0,0 0 0,0 0 0,0 0-1,0 0 1,0 0 0,0 0 0,0-1 0,0 1 0,0 0 0,0-1-1,0 1 1,0 0 0,-1-2 0,1 1-2,0 0-1,1 0 1,-1 0-1,1 0 1,-1-1 0,1 1-1,-1 0 1,1-1-1,-1 1 1,1 0-1,0-1 1,0 1 0,0 0-1,0-1 1,0 1-1,0 0 1,0-1-1,0 1 1,1 0 0,-1-1-1,1 0 1,9-41-994,2 0 0,2 1 0,34-69 0,-21 58-2773,29-61-12045,-45 88 11693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39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504 720 2272,'16'-12'9196,"3"3"-3762,45-13-1367,-33 13-2937,60-17-502,-41 13-488,58-24-1,-95 32-47,0-1-1,-1 0 0,0-1 1,0-1-1,-1 0 1,0 0-1,0-1 0,-1 0 1,13-15-1,-20 19-34,1 1 1,-1-1-1,-1 0 0,1 0 0,-1 0 1,0 0-1,0 0 0,0 0 0,-1 0 0,0-1 1,0 1-1,0-1 0,0 1 0,-1-1 1,-1-6-1,0 2-10,0-1 0,-1 1 0,-1-1 0,0 1 0,0 0 0,-1 0 0,-7-12 0,-6-8-22,-2 1 1,-1 1 0,-41-46-1,58 72-24,-22-27 24,-50-42 1,68 65-13,0 0 1,-1 0-1,1 1 1,-1 0-1,0 1 1,-1 0-1,1 0 1,-1 1-1,1 0 1,-1 0-1,0 1 1,0 0-1,-11-1 1,15 4-2,-1 0 0,1 0 0,-1 1 0,1-1 0,0 1 0,-1 0 0,1 1 0,0-1 0,1 1-1,-1 0 1,0 0 0,1 1 0,0-1 0,-1 1 0,1 0 0,1 0 0,-1 0 0,1 1 0,-1-1 0,-3 9 0,-8 12 96,2 0 0,-17 45-1,27-63-77,-143 408 1627,21-53-166,79-244-1135,-75 215 381,104-275-652,2 0 1,3 1 0,-8 110-1,20-158-127,-1 0 0,2-1 1,-1 1-1,1 0 0,1-1 0,0 1 0,1-1 0,5 16 0,-8-25 10,1-1 0,-1 1 0,0-1 0,1 1 0,-1 0 0,0-1 0,1 1-1,-1-1 1,1 0 0,-1 1 0,1-1 0,-1 1 0,1-1 0,-1 0 0,1 1-1,-1-1 1,1 0 0,0 1 0,-1-1 0,1 0 0,-1 0 0,1 0 0,0 0-1,-1 0 1,1 0 0,0 0 0,-1 0 0,1 0 0,-1 0 0,1 0-1,1 0 1,19-14-1409,10-28-2567,-19 20-549,-1-1 1,-1 0 0,10-36 0,-15 36 1001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0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1 149 816,'50'-17'13662,"3"6"-7952,-32 7-4950,0-1-1,34-12 1,-13 2-679,-29 11-1256,-1 0 0,1-2 0,-1 1-1,18-12 1,34-20-12088,-48 31 9882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09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1187 25 1104,'11'-25'23863,"11"60"-23743,0 0-1,3-2 1,0-1 0,47 45 0,13 17 36,-72-79-167,-6-8-4,-1 0 1,0 1-1,0-1 0,-1 1 1,7 14-1,-12-21 16,0-1-1,-1 1 1,1-1-1,0 1 1,-1-1 0,1 1-1,0-1 1,-1 0-1,1 1 1,-1-1 0,1 1-1,-1-1 1,1 0-1,-1 0 1,1 1 0,-1-1-1,1 0 1,-1 0-1,1 0 1,-1 1 0,0-1-1,1 0 1,-1 0-1,1 0 1,-1 0 0,1 0-1,-1 0 1,0 0-1,1 0 1,-1 0 0,1-1-1,-1 1 1,1 0-1,-2-1 1,-30-1-10,27 1-7,-19-2-136,0 0 0,0-2 0,-29-10 0,42 11 48,-1 0 0,1-1 0,0 0-1,1 0 1,-1-2 0,1 1-1,0-1 1,-13-13 0,20 17 87,0-1-1,0 1 1,0-1-1,1 0 1,-1 0 0,1 0-1,0-1 1,0 1 0,1 0-1,0-1 1,-1 1-1,1-1 1,1 1 0,-1-1-1,1 0 1,-1 1 0,1-1-1,1 1 1,-1-1 0,1 0-1,-1 1 1,3-5-1,0-2-38,0 1-1,1 0 0,1 0 0,-1 0 0,2 0 1,-1 1-1,1 0 0,9-10 0,-14 18 54,0 0 1,0 0-1,0 0 0,0 0 0,-1 1 1,1-1-1,0 0 0,0 1 0,1-1 1,-1 1-1,0-1 0,0 1 0,0 0 1,0-1-1,0 1 0,0 0 0,1 0 1,-1-1-1,0 1 0,0 0 0,0 0 1,1 1-1,-1-1 0,0 0 1,0 0-1,0 0 0,0 1 0,0-1 1,1 1-1,-1-1 0,0 1 0,0-1 1,0 1-1,0 0 0,0-1 0,0 1 1,-1 0-1,3 1 0,-1 0-2,-1 0 0,1 0 0,0-1 1,-1 1-1,0 0 0,1 0 0,-1 1 0,0-1 0,0 0 0,0 0 0,0 1 0,0-1 0,-1 0 1,1 1-1,-1-1 0,1 0 0,-1 1 0,0 4 0,-2 2 9,-1-1 0,0 0 0,0 0 0,-1 0-1,0-1 1,0 1 0,-1-1 0,0 0 0,0 0 0,-1-1 0,0 0-1,0 1 1,-7 4 0,-14 12 27,-53 32 0,73-51-28,-1-1 1,0 0-1,0 0 1,0-1-1,0 0 0,-1 0 1,1-1-1,0 0 0,-1-1 1,1 0-1,0 0 1,-1-1-1,-12-2 0,-12-3-62,-62-19 0,92 24 52,-12-3-50,1-1-1,0 0 1,0-1-1,1 0 1,-1-1 0,-20-15-1,34 22 42,-1 0 0,1 0 0,0 0 1,0 0-1,0 0 0,0 0 0,0-1 0,0 1 0,-1 0 0,1 0 0,0 0 0,0 0 1,0-1-1,0 1 0,0 0 0,0 0 0,0 0 0,0 0 0,0-1 0,0 1 0,0 0 1,0 0-1,0 0 0,0-1 0,0 1 0,0 0 0,0 0 0,0 0 0,0 0 0,0-1 1,0 1-1,0 0 0,0 0 0,1 0 0,-1 0 0,0-1 0,0 1 0,0 0 0,0 0 1,0 0-1,0 0 0,1 0 0,-1-1 0,0 1 0,0 0 0,0 0 0,0 0 0,0 0 1,1 0-1,-1 0 0,0 0 0,17-5-419,-14 4 412,0 1 0,0-1 1,0 1-1,1 0 0,-1 0 0,0 0 0,0 0 0,0 1 0,5 0 1,-7 0 23,0 0 1,-1 0 0,1 0 0,0 0 0,0 0 0,-1 0-1,1 0 1,0 0 0,-1 0 0,1 0 0,-1 0 0,1 0-1,-1 0 1,0 1 0,0-1 0,1 0 0,-1 0 0,0 0-1,0 1 1,0-1 0,0 0 0,0 0 0,-1 1 0,1-1-1,0 0 1,0 0 0,-1 0 0,1 0 0,-1 0-1,1 1 1,-1-1 0,1 0 0,-1 0 0,0 0 0,0 0-1,0 0 1,-35 47 166,24-34-146,-7 9 93,-1 0-1,-1-1 1,-1 0 0,-1-2-1,-1-1 1,-1-1 0,0-1-1,-1-1 1,-1-2 0,-46 19 0,30-17-1204,0-2 0,-57 11 0,45-15-5223,-80 4 0,95-12 2957,3 0 153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0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1880,'-1'8'13308,"-3"13"-7044,-16 92-4259,17-88-1670,2-1-1,0 1 0,4 30 0,-3-48-294,1 0 0,0 0 0,1 1 0,0-1 0,0 0 0,0-1 0,1 1 0,0 0 0,0-1 0,0 0 0,1 1 0,0-1 0,1-1 0,-1 1 0,10 8 0,-9-11-36,-1 0 0,1-1 1,1 1-1,-1-1 0,0-1 1,0 1-1,1-1 0,-1 0 1,1 0-1,-1 0 0,1-1 1,-1 0-1,1 0 0,-1 0 1,1-1-1,0 0 1,-1 0-1,0 0 0,1 0 1,-1-1-1,0 0 0,10-5 1,-4 2-28,0-1 1,-1 0 0,0-1 0,0 0 0,0 0 0,-1-1 0,0 0 0,0 0-1,11-16 1,2-10-234,-1 0-1,-3-1 0,0-1 1,-3-1-1,21-73 0,-45 144 565,0 0-1,3 1 1,0-1-1,3 1 0,0 0 1,4 42-1,0-69-251,1 1-1,0-1 0,0 0 0,1 0 0,0 0 1,0-1-1,1 1 0,0-1 0,0 1 1,1-1-1,0-1 0,0 1 0,1-1 0,0 0 1,0 0-1,0 0 0,1-1 0,-1 0 1,1 0-1,9 4 0,-7-5-396,0 0 0,0 0 0,1-1 0,-1 0 0,1 0 0,0-1 0,11 1 0,-11-2-987,0-1 0,0 0 0,0-1 0,0 0 0,-1 0 0,1-1 0,13-4 1,12-9-7517,-26 7 5915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1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0 721 180,'22'55'12564,"-11"4"-6459,-9 65-3082,-2-80-2116,-2-17-781,3-17-178,16-31-92,-5 5 55,1 0 0,29-26 0,-38 38 85,0 0 0,0 1 0,0 0 0,1-1 0,-1 2 0,1-1 0,0 0 1,0 1-1,0 0 0,0 0 0,0 0 0,0 1 0,1 0 0,-1 0 0,1 0 0,5 1 0,-9 0 9,0 1-1,1 0 0,-1-1 0,0 1 1,0 0-1,0 1 0,0-1 0,-1 0 0,1 1 1,0-1-1,0 0 0,-1 1 0,1 0 1,-1-1-1,1 1 0,-1 0 0,0 0 1,0 0-1,0 0 0,0 0 0,1 3 0,18 57 138,-10-29-54,-6-21-82,1 0 0,1 0 0,0 0 0,0-1-1,1 0 1,15 18 0,-19-26-177,-1-1 0,1 1 0,0-1-1,1 1 1,-1-1 0,0 0 0,1 0 0,-1-1 0,1 1-1,-1-1 1,1 0 0,0 0 0,0 0 0,0 0 0,-1 0-1,1-1 1,0 0 0,0 0 0,0 0 0,0 0 0,0-1-1,0 1 1,-1-1 0,1 0 0,0 0 0,6-3 0,5-3-704,-1 0 1,0 0-1,0-2 1,-1 1-1,-1-2 1,1 0-1,-1 0 1,-1-1-1,0-1 1,12-15 0,-10 9 1133,0 1 1,-2-2-1,0 0 1,-1 0-1,-1-1 1,12-39 0,-18 32 4099,-3 27-4154,0-1-1,-1 1 1,1-1-1,0 1 1,0-1-1,0 1 1,0-1-1,-1 1 1,1-1 0,0 1-1,-1-1 1,1 1-1,0 0 1,-1-1-1,1 1 1,0 0-1,-1-1 1,1 1-1,-1 0 1,1-1-1,-1 1 1,1 0-1,-1 0 1,1-1 0,-2 1-1,-16 4 3557,-5 12-4074,12-5 497,0 0 0,1 1 0,0 1 0,1-1 0,0 1 0,1 1 0,1 0 0,0 0 0,1 0 0,0 1 0,1 0 0,1 0-1,1 0 1,-4 26 0,6-33-162,1 0-1,0 1 1,0-1 0,0 0-1,1 1 1,0-1-1,1 0 1,0 0-1,0 0 1,1 0 0,0 0-1,0 0 1,1-1-1,0 0 1,0 0-1,1 0 1,0 0 0,0 0-1,0-1 1,1 0-1,0 0 1,0-1-1,1 1 1,-1-2-1,1 1 1,0 0 0,1-1-1,13 5 1,-7-3-179,0-2 0,0 0 0,0 0 0,1-1-1,-1-1 1,1-1 0,-1 0 0,1-1 0,17-1 0,-17-1-383,1-1-1,-1-1 1,-1 0 0,1 0 0,0-2-1,-1 0 1,0 0 0,-1-2 0,1 1-1,-1-2 1,-1 0 0,0 0-1,0-1 1,-1-1 0,0 1 0,-1-2-1,0 0 1,0 0 0,-2-1-1,1 0 1,-2 0 0,8-18 0,14-41-1823,34-132 1,0-84 429,-6 21 2277,-42 200 672,15-52 3173,1 46 4110,-25 71-6038,-2 13-1258,-1 12-78,-10 24-11,-2-1 1,-2 0 0,-18 47 0,-1 4-139,-9 62-414,8 1 1,6 2-1,-4 194 1,29-343-647,-5 50-946,-5-28-2692,14-61-8455,0-28 5349,-3 35 4719,-1-1 58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1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12 177 1532,'-7'-22'3925,"6"20"-2853,1 0 0,-1 0 0,0-1 0,1 1 0,-1 0-1,1 0 1,0 0 0,-1-1 0,1 1 0,0 0 0,1-5 0,8-3 3734,14 1-3971,19-1-813,-1 0 259,43-16-1,-46 9-3664,-5-5-3622,-18 8-164,-8 8 3526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2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54 1260,'-3'4'1483,"0"0"0,1 0 0,-1 0 0,1 0 0,0 1 0,-3 7 0,-4 34 4225,9 53-1592,2-55-2699,-5-4-924,-1-1 0,-2 0 0,-14 53 0,-7 35-257,16-76-2999,26-89-14827,-12 27 14393</inkml:trace>
  <inkml:trace contextRef="#ctx0" brushRef="#br0" timeOffset="1">271 29 512,'0'-22'17850,"6"16"-20781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2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54 262 2196,'3'5'2111,"1"-1"-1,1 1 1,-1-1-1,0 0 1,1-1-1,6 5 1,38 16 2965,55 7-4605,-91-28 169,-6-1-596,14 3 11,-1 0-1,32 2 1,-48-7-55,0 1 0,0-1 0,0 0 0,0 0 0,0 0 0,0-1 0,0 1 0,0-1 0,0 0 0,0 0 0,-1-1 0,1 1 0,0-1 0,-1 0 0,1 0 0,-1 0 0,0 0 0,1 0 0,-1-1 0,4-3 0,-6 3-2,0 1 0,0-1-1,0 0 1,0 1 0,-1-1 0,1 1 0,-1-1 0,1 0 0,-1 0-1,0 1 1,0-1 0,0 0 0,-1 1 0,1-1 0,-1 0 0,1 1 0,-1-1-1,-1-3 1,-23-53-333,18 43 119,-1-2-16,-1 0 0,-1 1 1,0 0-1,-1 0 0,-1 1 1,-1 0-1,0 1 0,-26-22 0,33 32 287,0 0-1,0 1 0,-1 0 0,0 0 1,0 0-1,0 1 0,0 0 0,0 0 1,-1 1-1,1 0 0,-1 0 0,0 1 1,0 0-1,1 0 0,-1 1 1,0 0-1,0 0 0,0 1 0,0 0 1,1 0-1,-1 1 0,0 0 0,1 0 1,0 1-1,-9 4 0,10-4 26,0 1 1,0 0-1,1 0 0,0 0 1,0 1-1,0-1 0,0 1 1,1 0-1,-1 1 0,1-1 1,1 1-1,-1 0 0,1 0 1,0 0-1,0 0 0,1 1 1,0-1-1,0 1 0,0-1 1,1 1-1,0 0 0,0 8 1,1-9-267,0 1 1,0-1-1,1 0 0,0 1 1,0-1-1,0 0 1,1 0-1,0 0 1,0 0-1,5 9 1,-5-10-477,1-1 0,0 0 0,0 0 0,0 0 1,1 0-1,-1-1 0,1 1 0,0-1 0,0 0 1,0 0-1,0 0 0,1-1 0,-1 1 1,7 1-1,21 7-6648,-14-7 3718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2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 12 1464,'3'-1'1058,"0"-1"0,-1 1 1,1-1-1,0 1 0,0 0 0,0 0 0,0 0 0,0 1 0,0-1 1,0 1-1,5-1 0,-7 1-800,0 0 1,0 1 0,-1-1 0,1 0-1,-1 0 1,1 1 0,0-1-1,-1 0 1,1 1 0,-1-1-1,1 1 1,0-1 0,-1 1-1,1-1 1,-1 1 0,0-1-1,1 1 1,-1-1 0,1 1-1,-1 0 1,0-1 0,1 1-1,-1-1 1,0 1 0,1 1 0,0 18 1133,-3-7-1114,-1-1 0,0 1-1,0-1 1,-1 0 0,-1 0 0,0 0 0,-1-1 0,0 1-1,-9 11 1,-14 17-104,-34 37 0,36-45-38,7-10-124,-19 27-112,86-101-1315,-45 50 1371,80-109-1839,-70 96 1681,1 1 0,0 0-1,1 1 1,1 1-1,18-12 1,-31 22 260,1 0 0,-1 0-1,1 1 1,0-1 0,0 1 0,0 0 0,0-1 0,0 1-1,0 1 1,0-1 0,0 0 0,0 1 0,0 0 0,1-1-1,-1 1 1,0 0 0,0 1 0,0-1 0,0 1 0,1-1-1,-1 1 1,0 0 0,0 0 0,0 0 0,5 3 0,-5-1 52,0 0 0,0 0 1,-1 0-1,1 1 0,-1-1 0,1 0 1,-1 1-1,0 0 0,0-1 1,-1 1-1,1 0 0,-1 0 1,0 0-1,0 0 0,0 0 0,-1 0 1,1 0-1,-1 0 0,0 8 1,-1-1-2,0 0 1,-1 0-1,0 0 1,-1 0-1,0 0 1,-1 0-1,-8 17 1,9-23-521,0 1 0,0-1 0,0 1 0,-1-1 0,0 0 0,0-1 0,0 1 0,-1-1 0,-5 5 0,6-7-1085,0 0-1,-1 0 1,1 0-1,0-1 1,-1 0-1,1 0 1,-9 1 0,8-2-152,-9 2-2359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02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334 44 24,'3'-4'3071,"24"-28"10076,-27 31-13021,1 1 0,-1-1 1,0 1-1,1-1 0,-1 1 0,1 0 0,-1-1 1,1 1-1,-1-1 0,1 1 0,-1 0 1,1-1-1,-1 1 0,1 0 0,0 0 0,-1-1 1,1 1-1,0 0 0,-1 0 0,1 0 1,-1 0-1,1 0 0,0 0 0,-1 0 1,1 0-1,0 0 0,-1 0 0,1 0 0,-1 0 1,1 1-1,0-1 0,-1 0 0,1 0 1,-1 1-1,1-1 0,0 0 0,-1 1 0,1-1 1,-1 0-1,1 1 0,-1-1 0,0 1 1,1-1-1,-1 1 0,1-1 0,-1 1 1,0-1-1,1 1 0,-1 0 0,0-1 0,0 1 1,1-1-1,-1 2 0,1 2-10,-1-1-1,0 1 1,1-1 0,-1 1 0,0 0-1,-1-1 1,1 1 0,-1-1-1,0 1 1,1-1 0,-2 1-1,1-1 1,-3 6 0,-24 46 203,23-45-255,-4 4-107,0 1-1,-1-2 1,-1 1 0,0-1-1,-1-1 1,0 0 0,-1 0-1,0-2 1,-1 1 0,0-2-1,-1 0 1,-18 9 0,-43 9-5981,-3-14-8241,60-12 10924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03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1269 103 1232,'1'-1'310,"-1"0"1,0 1-1,1-1 1,-1 1-1,1-1 0,-1 0 1,1 1-1,-1-1 0,1 1 1,0 0-1,-1-1 0,1 1 1,0-1-1,-1 1 0,1 0 1,0-1-1,-1 1 0,1 0 1,0 0-1,0 0 0,-1-1 1,1 1-1,0 0 0,0 0 1,-1 0-1,1 0 1,0 0-1,-1 0 0,1 1 1,0-1-1,0 0 0,-1 0 1,1 0-1,0 1 0,0-1 1,0 2-25,0 0 0,0-1 1,-1 1-1,1 0 0,-1 0 0,1 0 1,-1-1-1,0 1 0,0 0 1,1 0-1,-1 0 0,-1 0 0,1 2 1,-12 62 1440,9-60-1682,0 1 1,0-1-1,0 1 1,-1-1 0,0 0-1,0-1 1,-1 1-1,0-1 1,0 0-1,0 0 1,0 0 0,-1-1-1,1 1 1,-1-2-1,-1 1 1,1 0-1,0-1 1,-1-1 0,1 1-1,-1-1 1,0 0-1,0 0 1,0-1-1,0 0 1,0 0 0,0 0-1,0-1 1,0-1-1,-1 1 1,1-1-1,0 0 1,0 0 0,0-1-1,1 0 1,-1 0-1,0-1 1,1 0 0,-1 0-1,1-1 1,0 1-1,0-1 1,0-1-1,1 1 1,-8-8 0,9 7-42,0 0 0,1-1 1,0 1-1,0 0 1,0-1-1,1 0 1,0 0-1,0 0 1,0 0-1,1 0 1,0 0-1,0 0 1,0 0-1,1 0 1,0-1-1,0 1 1,1 0-1,1-6 1,0-3 257,0 1 0,2-1 0,0 1 1,0 0-1,2 0 0,10-20 0,-17 34-244,1 0-1,0-1 1,0 1-1,0 0 1,0-1-1,1 1 1,-1 0-1,0-1 1,0 1-1,0 0 1,0 0-1,0-1 1,0 1-1,0 0 1,1-1-1,-1 1 1,0 0-1,0 0 1,0-1-1,0 1 1,1 0-1,-1 0 1,0 0-1,0-1 1,1 1-1,-1 0 1,0 0-1,0 0 1,1 0-1,-1 0 0,0-1 1,1 1-1,-1 0 1,0 0-1,1 0 1,-1 0-1,0 0 1,0 0-1,1 0 1,-1 0-1,0 0 1,1 0-1,-1 0 1,0 0-1,1 0 1,-1 1-1,0-1 1,0 0-1,1 0 1,-1 0-1,0 0 1,1 1-1,4 22 308,-3 44-308,-2-58 52,1 7-62,1 1 0,0-1 0,1 0 0,1 0 0,11 27 0,1 8-8,-16-51 2,0 0 0,0 1-1,0-1 1,0 1 0,0-1 0,0 0-1,0 1 1,0-1 0,0 1 0,0-1-1,0 1 1,0-1 0,0 0 0,0 1-1,0-1 1,0 1 0,-1-1 0,1 0-1,0 1 1,0-1 0,0 1 0,-1-1-1,1 0 1,0 1 0,-1-1 0,1 0-1,0 0 1,-1 1 0,1-1 0,0 0-1,-1 0 1,1 1 0,-21 3 17,-33-7-4,34 2-18,-119 7 1,-231 42 0,273-33 44,66-10 31,0-1 0,0-2 0,-1-2 0,-41-4 0,62 3 49,1 0 0,0-1 0,-1 0 0,1-1 0,0 0 0,0-1 0,0 0 0,1 0 0,0-1 0,-1 0 0,2-1 0,-1 0 0,1 0 0,-1-1 0,2 0 0,-12-13 0,18 19-71,0 0-1,0 0 1,1 0-1,-1 0 1,0 0-1,0 0 1,1 0-1,-1 0 1,1 0-1,-1 0 1,1 0-1,-1 0 1,1 0-1,0 0 1,0 0 0,-1 0-1,1-1 1,0 1-1,0 0 1,0-2-1,1 3-31,1 0 0,-1 0 0,0 0 0,0 0 0,0 0 0,0 0 0,0 0 0,0 1 0,0-1 0,1 0 0,-1 1 0,0-1 0,0 1 0,0-1 0,0 1 0,0-1 0,-1 1 0,1 0 0,0 0 0,0-1 0,1 3 0,64 51 106,20 16-3647,-83-69 2609,-1-1 0,0 0 1,0 1-1,0-1 1,0 0-1,0 0 1,0 0-1,0 0 0,1 0 1,-1-1-1,0 1 1,0-1-1,0 1 1,0-1-1,0 0 0,0 0 1,0 0-1,0 0 1,-1 0-1,1 0 1,2-2-1,2-1-2639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03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1096,'9'-3'1916,"87"-25"14247,-55 24-11629,-42 4-4546,1 1-1,0-1 1,0 0 0,-1 0-1,1 0 1,0 1 0,0-1-1,-1 0 1,1 0 0,0 1-1,0-1 1,0 0 0,0 0-1,-1 1 1,1-1 0,0 0-1,0 0 1,0 1 0,0-1 0,0 0-1,0 1 1,0-1 0,0 0-1,0 1 1,0-1 0,0 0-1,0 1 1,0-1 0,0 0-1,0 1 1,0-1 0,0 0-1,0 0 1,0 1 0,0-1 0,1 0-1,-1 1 1,0-1 0,0 0-1,0 0 1,0 1 0,1-1-1,-1 0 1,0 0 0,0 0-1,1 1 1,-1-1 0,0 0-1,0 0 1,1 0 0,-1 0 0,0 1-1,1-1 1,-1 0 0,0 0-1,0 0 1,1 0 0,-1 0-1,0 0 1,1 0 0,-1 0-1,0 0 1,1 0 0,-1 0-1,1 0 1,-25 15-4359,-30-13-7779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0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470 104 1344,'-75'8'7852,"7"0"-5730,30-7-1250,1-1 0,-1-2-1,1-1 1,-1-2 0,-60-17-1,96 22-773,-1-1 0,1 1 0,0-1 0,-1 0 0,1 0 0,0 0 0,0 0 0,-1 0 1,1-1-1,0 1 0,0-1 0,1 1 0,-1-1 0,0 0 0,0 1 0,1-1 0,-1 0 0,1 0 0,-2-3 0,3 3-55,0 1 0,0-1 0,1 1 0,-1-1 1,0 0-1,1 1 0,-1-1 0,1 1 0,-1-1 0,1 1 0,0 0 1,0-1-1,0 1 0,0 0 0,0-1 0,0 1 0,0 0 0,0 0 1,0 0-1,0 0 0,1 0 0,-1 0 0,0 0 0,1 0 0,-1 1 1,1-1-1,-1 0 0,1 1 0,1-1 0,7-3 72,0 0-1,0 0 0,0 1 1,0 0-1,16-2 1,-24 5-210,0 0 1,-1 0-1,1 0 0,0 0 1,-1 0-1,1 0 1,0 0-1,-1 0 0,1 1 1,-1-1-1,1 1 1,-1-1-1,1 1 0,-1-1 1,1 1-1,-1 0 1,3 2-1,-3-2-233,-1 0 1,1 0-1,0 1 0,-1-1 0,0 0 1,1 1-1,-1-1 0,0 1 0,1-1 1,-1 0-1,0 1 0,0-1 0,0 1 1,-1-1-1,1 1 0,0-1 1,0 0-1,-1 1 0,1-1 0,-1 0 1,1 1-1,-1-1 0,1 0 0,-2 3 1,-3 2-3646,-2-1 2598,1-1 265,-12 13-2110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1127 134 1248,'22'-20'3145,"0"-1"251,45-31-1,-59 46-3177,1 1 0,0 0 0,0 1 0,0 0-1,1 1 1,-1 0 0,1 0 0,0 1 0,15-2 0,-9 3-111,1 0 0,0 2 0,-1 0 0,0 1 0,1 0 0,-1 2 0,25 7 1,-34-9-112,-1 0 0,0 1 1,-1 0-1,1-1 1,0 2-1,-1-1 1,0 1-1,0 0 1,0 0-1,0 0 1,0 1-1,-1-1 1,0 1-1,0 0 1,0 0-1,-1 1 1,0-1-1,0 1 1,0 0-1,0 0 1,-1 0-1,2 9 1,-4-14-2,1 1 0,-1 0 0,0 0 0,0 0 0,0-1 0,0 1 0,0 0 0,-1 0 0,1-1 0,-1 1 0,1 0 0,-1-1 0,1 1 0,-1 0 0,0-1 0,0 1 0,0-1 0,0 1 0,0-1 0,0 0 0,0 1 0,0-1 0,0 0 0,-1 0 0,1 1 1,-1-1-1,1 0 0,-1-1 0,1 1 0,-1 0 0,1 0 0,-1-1 0,0 1 0,1-1 0,-1 1 0,-2-1 0,-10 3 1,0-1 1,0 0-1,-26-1 1,10 0-16,-36 5 4,-19 2 50,0-3 1,-88-8-1,173 3-33,-4 0-15,-1 0 1,1 0 0,0-1-1,0 0 1,0 0 0,0 0 0,0 0-1,-4-2 1,6 2-12,1-1 1,0 1-1,0 0 1,0 0-1,0-1 0,0 1 1,0 0-1,0-1 1,1 1-1,-1-1 0,0 0 1,1 1-1,-1-1 1,1 1-1,-1-1 0,1 0 1,0 1-1,0-1 1,0 0-1,0 1 0,0-1 1,0-1-1,-32 27-114,17-12 153,-1 1 103,-1 0-1,-1-2 0,-20 12 0,32-20-87,-1-1-1,1 1 0,-1-1 0,0 0 0,1-1 0,-1 0 0,0 0 0,0 0 1,0-1-1,0 0 0,0 0 0,0 0 0,-11-3 0,16 2-19,0 1-1,0-1 0,0 1 0,0-1 1,0 0-1,0 1 0,0-1 0,0 0 1,0-1-1,0 1 0,0 0 0,1 0 1,-1-1-1,0 1 0,1-1 0,-1 1 1,1-1-1,-2-2 0,3 3-10,0-1-1,0 1 1,0 0-1,0-1 1,0 1 0,0 0-1,0-1 1,0 1-1,0 0 1,1 0-1,-1-1 1,1 1-1,-1 0 1,1 0-1,-1 0 1,1 0 0,0-1-1,-1 1 1,1 0-1,0 0 1,0 0-1,0 1 1,0-1-1,0 0 1,0 0-1,0 0 1,0 1 0,0-1-1,0 0 1,1 1-1,-1-1 1,2 0-1,10-6-49,22-11 109,-35 18-53,0 0-1,0 0 0,0 0 0,1 0 0,-1 0 0,0 0 0,0 0 0,0-1 0,0 1 1,0 0-1,0 0 0,1 0 0,-1 0 0,0 0 0,0 0 0,0 0 0,0 0 0,0 0 0,0 1 1,1-1-1,-1 0 0,0 0 0,0 0 0,0 0 0,0 0 0,0 0 0,0 0 0,1 0 1,-1 0-1,0 0 0,0 0 0,0 0 0,0 0 0,0 1 0,0-1 0,0 0 0,0 0 1,0 0-1,0 0 0,0 0 0,1 0 0,-1 1 0,0-1 0,0 0 0,0 0 0,0 0 1,0 0-1,0 0 0,0 0 0,0 1 0,0-1 0,0 0 0,0 0 0,0 0 0,0 0 1,0 0-1,0 0 0,-1 1 0,1-1 0,0 0 0,0 0 0,-13 21 482,3-9-150,-1-1-1,0-1 1,-1 1-1,0-2 1,-1 0-1,-19 11 1,-87 40 1359,-135 49-362,80-48-5838,66-34-7036,87-23 8347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05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1062 8 2196,'2'2'782,"0"-1"0,0 1 0,0 0 0,0 0 0,0-1 0,0 1 0,0 1 0,-1-1 0,1 0 0,-1 0 0,2 4 0,9 32 4018,-7 50-1938,-4-58-1737,13 204-125,-14-233-998,0-1-1,0 0 1,0 1-1,0-1 1,0 1-1,0-1 1,1 0 0,-1 1-1,0-1 1,-1 1-1,1-1 1,0 0-1,0 1 1,0-1-1,0 1 1,0-1-1,0 0 1,0 1-1,-1-1 1,1 1-1,0-1 1,0 0 0,0 1-1,-1-1 1,1 0-1,0 0 1,0 1-1,-1-1 1,1 0-1,0 1 1,-1-1-1,1 0 1,0 0-1,-1 0 1,0 1-1,-11-10 29,-9-21-67,12 5-514,1-1 0,1 0 0,2 0 0,0 0 0,2 0 0,0-1 0,2 0 1,1 1-1,2-1 0,0 0 0,10-42 0,4 31 845,-10 36 876,-8 23 185,-1-14-1133,1 0-1,-1 0 1,0-1-1,0 0 1,-1 1-1,0-1 1,0-1 0,0 1-1,-9 8 1,-50 44 696,57-53-853,-15 11 87,-1 0 0,-1-2 0,0-1 0,-1-1 1,0-1-1,-1 0 0,-29 6 0,11-5 23,0-2 1,0-2-1,-68 4 1,107-12-178,-1 1 1,1-1 0,-1 0-1,1-1 1,0 1 0,-1-1-1,1 0 1,0 0 0,0 0-1,-1-1 1,1 0 0,0 1 0,0-1-1,1-1 1,-1 1 0,0 0-1,1-1 1,-1 0 0,1 0-1,0 0 1,-3-3 0,5 3-17,-1 0 1,1 0 0,0 0 0,0 0 0,0 1-1,0-1 1,1 0 0,-1-1 0,1 1-1,0 0 1,0 0 0,0 0 0,0 0 0,0 0-1,1 0 1,-1 0 0,1 0 0,0 0 0,0 0-1,0 0 1,0 0 0,0 1 0,1-1 0,-1 0-1,1 1 1,0-1 0,0 1 0,0-1-1,0 1 1,3-3 0,1 0 29,-1 1 0,0-1 0,1 1-1,0 0 1,-1 1 0,2-1 0,-1 1 0,0 0 0,1 1-1,-1 0 1,1 0 0,0 0 0,0 1 0,-1 0-1,1 0 1,0 0 0,0 1 0,11 1 0,-14 0 31,-1-1 0,0 1 0,1 0 1,-1-1-1,0 2 0,0-1 0,0 0 0,0 1 1,0-1-1,0 1 0,0 0 0,-1 0 1,1 0-1,-1 0 0,1 0 0,3 5 0,-4-4 20,0 1 1,-1-1-1,1 1 0,-1-1 0,0 1 0,0-1 0,0 1 0,0 0 0,-1 0 0,1-1 0,-1 1 0,0 0 0,0 0 1,-1 0-1,1-1 0,-1 1 0,-1 7 0,-4 7 225,0-1-1,-1 1 1,0-1 0,-2 0 0,0-1 0,-1 0-1,0-1 1,-14 16 0,-109 111 2015,90-100-1696,-25 20 215,-103 74 0,90-75-669,80-61-180,0 1 0,0 0 0,0 0-1,1 0 1,-1-1 0,0 1 0,0-1 0,0 1 0,0 0-1,0-1 1,0 0 0,0 1 0,0-1 0,-1 0 0,1 1-1,0-1 1,0 0 0,0 0 0,0 0 0,0 0-1,0 0 1,-1 0 0,1 0 0,0 0 0,-2-1 0,2 0-213,0 0 0,0 0 0,0-1 0,0 1 1,1 0-1,-1 0 0,0 0 0,1-1 1,-1 1-1,0 0 0,1 0 0,0-1 1,-1 1-1,1-1 0,0 1 0,0 0 1,-1-2-1,1-7-2743,0 0 1,0 0 0,1 1-1,3-14 1,3-8-4896,0 13 4148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8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1032 209 2464,'-25'-14'10946,"6"-3"-4133,16 15-6393,1-1 0,0 0 0,0 1 1,1-1-1,-1 0 0,0 0 0,1 0 1,0 0-1,0-1 0,0 1 0,-1-4 0,2 3-412,0 0-1,0-1 0,0 1 0,1 0 1,-1 0-1,1 0 0,0 0 0,0 0 0,1 0 1,-1 0-1,1 0 0,0 0 0,0 0 1,0 1-1,0-1 0,1 1 0,0-1 0,-1 1 1,1 0-1,0 0 0,5-3 0,1-1-3,0 0 0,0 0 0,0 1 0,1 1 0,13-6 0,-21 9-6,1 1 0,-1 0-1,1 0 1,0 0 0,-1 0 0,1 0-1,0 1 1,0-1 0,0 1 0,-1-1-1,1 1 1,0 0 0,0 0 0,0 1-1,0-1 1,-1 1 0,1-1 0,0 1-1,0 0 1,-1 0 0,1 0 0,0 0-1,-1 0 1,1 1 0,3 2 0,-4-1-7,-1-1 1,0 1-1,1 0 0,-1-1 1,0 1-1,-1 0 1,1 0-1,0 0 0,-1 0 1,0 0-1,0 0 1,0 0-1,0 0 1,0 0-1,0 0 0,-1-1 1,1 1-1,-1 0 1,0 0-1,0 0 1,0 0-1,0-1 0,-2 4 1,-3 6-12,0 0 1,0 0-1,-15 18 1,16-24-61,0-1 1,0 1-1,-1-2 1,0 1-1,1 0 1,-2-1-1,1 0 1,0-1-1,-1 1 1,0-1 0,0 0-1,0-1 1,0 0-1,0 0 1,0-1-1,-1 1 1,1-1-1,-1-1 1,1 0-1,0 0 1,-1 0 0,1-1-1,-1 0 1,1 0-1,0-1 1,0 0-1,-13-5 1,19 6 32,-1 0 1,1 0-1,-1 0 0,1 0 1,-1 1-1,1-1 0,-1 1 1,0-1-1,1 1 1,-1-1-1,0 1 0,1 0 1,-1 0-1,0 0 1,1 0-1,-1 0 0,0 0 1,0 1-1,1-1 1,-1 1-1,0-1 0,1 1 1,-1-1-1,1 1 1,-1 0-1,1 0 0,-1 0 1,1 0-1,0 0 0,-1 0 1,1 0-1,0 0 1,0 0-1,-1 1 0,1-1 1,0 0-1,1 1 1,-1-1-1,-1 3 0,-6 5 34,-2 2 35,0 0 0,-1-1 0,-1 0 0,1-1 0,-2 0 0,1 0 0,-28 12 0,-6-2 132,0-1 0,-1-3 0,-79 15 0,124-29-153,-1-1 0,1 1 0,0 0 0,-1-1 0,1 0 1,-1 1-1,0-1 0,1 0 0,-1 0 0,1-1 0,-1 1 1,1 0-1,-1-1 0,1 1 0,-1-1 0,1 0 0,0 0 1,-1 0-1,1 0 0,0-1 0,0 1 0,0 0 0,0-1 1,-3-3-1,4 3-7,0 0 1,0-1 0,1 1 0,-1-1-1,1 0 1,0 1 0,0-1 0,0 1 0,0-1-1,0 0 1,0 1 0,1-1 0,-1 1-1,1-1 1,0 1 0,0-1 0,0 1-1,0 0 1,0-1 0,0 1 0,1 0-1,-1 0 1,4-4 0,1-2-13,-1 0-1,2 0 1,-1 0-1,1 1 1,0 0 0,1 1-1,-1-1 1,1 2-1,1-1 1,12-6 0,-17 10 19,1 0 1,0 0 0,-1 1-1,1-1 1,0 1 0,0 1-1,0-1 1,0 0 0,0 1-1,0 0 1,0 0 0,0 1 0,0 0-1,0-1 1,0 2 0,0-1-1,0 0 1,-1 1 0,1 0-1,-1 0 1,9 6 0,-11-7 1,1 0 0,-1 0 0,0 0 0,0 1 0,0-1 1,-1 1-1,1-1 0,0 1 0,-1 0 0,1 0 0,-1 0 1,1 0-1,-1 0 0,0 0 0,0 0 0,0 0 0,0 0 1,0 1-1,0-1 0,-1 0 0,1 1 0,-1-1 0,0 0 1,1 1-1,-1-1 0,0 1 0,-1 3 0,0-3 16,-1 1 0,1-1 0,-1 0 0,0 0 0,0 0 0,0 0 0,0 0 0,0 0 0,-1-1 0,1 1 0,-1-1 0,0 0 0,1 1 0,-1-1 0,0 0 0,-1-1 0,1 1 0,-5 2 0,-47 20 69,-1-3 0,0-2 1,-2-2-1,0-3 0,0-2 0,-71 4 0,122-15-40,0-1 1,-1 0-1,1 0 0,0-1 0,0 0 0,0 0 0,0-1 0,0 0 0,0 0 0,-10-5 0,14 6 35,1-1 0,-1 0 0,0 0 0,1-1 0,-1 1 0,1 0 0,0-1-1,0 0 1,0 1 0,0-1 0,0 0 0,0 0 0,1 0 0,0 0 0,-1 0 0,1 0 0,0-1 0,0 1-1,1 0 1,-1-1 0,1 1 0,0 0 0,0-1 0,0-2 0,4-77 796,17-94-1,-16 139-874,2 12-150,-2 8-4969,-6 0-6448,1 12 7774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8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 1328,'17'-5'3607,"-14"4"-2267,1 0-1,0-1 1,-1 1-1,1-1 1,-1 1-1,0-1 1,1 0-1,-1 0 1,0-1-1,0 1 1,-1 0-1,1-1 1,0 0-1,-1 0 1,5-6-1,-6 0-2164,-13 4-5959,-16 9-5712,18-2 8838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9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1549 13 1300,'4'-2'1293,"0"0"0,0 0 1,0 1-1,0 0 0,0 0 0,0 0 0,1 0 0,-1 0 0,0 1 1,8 0-1,-8 1-973,0 0 0,-1 0 0,1 0 0,0 1 0,-1 0 0,1-1 0,-1 1 0,1 1 0,-1-1 0,0 0 0,0 1 0,3 3 0,34 33 205,40 53 0,-79-92-522,-1 0 0,0 0 0,0 1 0,0-1 0,0 0 1,1 0-1,-1 0 0,0 0 0,0 1 0,0-1 0,0 0 0,0 0 1,0 0-1,0 1 0,1-1 0,-1 0 0,0 0 0,0 1 1,0-1-1,0 0 0,0 0 0,0 0 0,0 1 0,0-1 1,0 0-1,0 0 0,0 1 0,0-1 0,0 0 0,-1 0 1,1 0-1,0 1 0,0-1 0,0 0 0,0 0 0,0 0 0,0 1 1,0-1-1,-1 0 0,1 0 0,0 0 0,0 0 0,0 1 1,0-1-1,-1 0 0,1 0 0,-17 4 68,-29-6-31,38 2-27,-51-1-27,0 2-1,-100 16 1,-117 39 435,-62 8 921,-164-31 1129,424-27-2048,51-3-164,1-1 0,0-1-1,-1-1 1,-48-7 0,73 5-225,-1 1-1,0 0 0,0 0 1,1-1-1,-1 0 0,1 1 1,-1-1-1,1 0 1,0 0-1,0 0 0,0-1 1,0 1-1,0 0 1,0-1-1,1 1 0,-1-1 1,1 0-1,0 1 0,-1-1 1,1 0-1,1 0 1,-1 0-1,0 0 0,1 0 1,-1-5-1,1-37-3148,1 41 2213,0 1-1,0-1 1,0 0-1,0 1 1,1-1 0,-1 1-1,1-1 1,2-3-1,27-38-10391,-20 33 8282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9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1496,'131'-21'11960,"-75"13"-9757,-14 2-3529,-2 0-3563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00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154 125 288,'-5'-19'10593,"1"1"3419,2 17-13966,1-1 1,-1 0-1,0 1 0,0 0 1,0 0-1,0-1 0,0 1 0,0 0 1,0 1-1,0-1 0,-1 0 1,1 1-1,0-1 0,-4 0 1,-21-9 84,16-3 330,10 11-433,-1 0 0,1 0 0,-1 0 0,1 0 0,-1 1 0,1-1-1,-1 0 1,0 1 0,0 0 0,0-1 0,0 1 0,-2-1 0,-14-10 217,16 10-190,0 1 1,0-1 0,0 1-1,-1-1 1,1 1-1,0 0 1,-1 0-1,1 0 1,-1 0 0,-4-1-1,7 2-39,41 27 312,9-7-91,-34-13-181,0 0-1,1-1 1,23 6 0,310 57 464,-197-46-401,231 48 185,-355-63-304,8 1 23,71 28-1,-128-45-124,0 2 0,-1 0 0,-36-4 0,-31-2-4692,80 11 3937,-29-7-7528,10 1-289,17 4 4821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01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46 476,'22'-31'6784,"-21"30"-6577,-1 0-1,1 0 1,0 0-1,-1 0 1,1 0-1,0 0 1,-1 1-1,1-1 1,0 0 0,0 0-1,0 1 1,0-1-1,0 1 1,0-1-1,0 1 1,0-1-1,0 1 1,0-1-1,0 1 1,0 0-1,0 0 1,0 0-1,0-1 1,0 1-1,0 0 1,0 0-1,0 0 1,0 1 0,1-1-1,1 1 1,0 3 544,-1 1 0,1 0 1,-1 0-1,0 0 0,0 0 1,0 1-1,-1-1 1,1 9-1,5 11 173,12 26-18,2-1-1,2-1 1,3-1-1,1-1 1,63 80-1,197 189 1594,-43-53-1211,-166-160-1032,-69-90-199,-1 1 0,0 1 1,-1-1-1,-1 1 0,8 30 0,-14-45-74,0 0-1,0 0 1,0 0-1,0 0 0,0 0 1,0 0-1,0 0 1,0 0-1,0 0 1,0-1-1,-1 1 1,1 0-1,0 0 0,0 0 1,0 0-1,0 0 1,0 0-1,0 0 1,0 0-1,0 0 1,-1 0-1,1 0 0,0 0 1,0 0-1,0 0 1,0 0-1,0 0 1,0 0-1,-1 0 1,1 0-1,0 0 0,0 0 1,0 0-1,0 0 1,0 0-1,0 0 1,-1 0-1,1 0 1,0 0-1,0 0 0,0 0 1,0 0-1,0 0 1,0 1-1,0-1 1,0 0-1,0 0 0,-1 0 1,1 0-1,0 0 1,0 0-1,0 0 1,0 0-1,0 1 1,0-1-1,0 0 0,0 0 1,0 0-1,0 0 1,0 0-1,0 0 1,0 1-1,0-1 1,-16-14-2261,-17-25-4622,-15-45-9363,36 57 12251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4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1915 51 144,'1'-3'942,"0"0"-1,0 0 1,1 0-1,-1 0 1,1 0-1,-1 0 1,1 1-1,0-1 1,0 1-1,0-1 1,0 1-1,1 0 1,-1 0 0,1 0-1,-1 0 1,1 0-1,5-2 1,-7 3-537,1 0 1,0 1-1,-1-1 1,1 1 0,0 0-1,-1-1 1,1 1-1,0 0 1,-1 0-1,1 0 1,0 0 0,0 1-1,-1-1 1,3 1-1,-2-1-284,0 1 0,0 0 0,-1 0 0,1 0 0,0 0 0,-1 0 0,1 1 0,-1-1 0,1 0 0,-1 1 0,1-1 0,-1 1 0,0-1 0,2 3 0,1 4-64,1 1 0,-1-1 0,-1 0 0,1 1 0,-1 0 0,-1 0 0,0 0 0,0 0 0,-1 0 1,0 0-1,0 1 0,-1-1 0,-1 0 0,1 0 0,-2 1 0,-3 14 0,3-16-39,0-1 0,-1 1 0,0-1 0,0 1 0,-1-1-1,0 0 1,0-1 0,-1 1 0,0-1 0,0 0 0,0 0 0,-1 0 0,0-1-1,0 0 1,0 0 0,-1 0 0,0-1 0,1 0 0,-16 6 0,21-9-17,0-1 0,-1 1 0,1-1 0,-1 1 0,1-1 0,0 1 0,-1-1 0,1 0 0,-1 0 0,1 0 0,-1 0 0,1 0 0,-1 0 0,1 0 0,-1 0 0,1 0 1,-2-1-1,-7-14-76,9 13 71,0 0-1,1 0 1,-1 1-1,0-1 1,0 1-1,0-1 1,0 0-1,0 1 1,0 0-1,0-1 1,-1 1-1,1 0 1,-1-1 0,1 1-1,-1 0 1,1 0-1,-3-1 1,2 2 10,0 0 0,-1 0-1,1-1 1,-1 2 0,1-1 0,-1 0 0,1 0 0,-1 1 0,1-1 0,-1 1 0,1 0-1,0 0 1,-3 1 0,-24 5 59,28-7-63,0 0 0,0 0 0,1 0 0,-1 0 0,0 0-1,0 0 1,1 0 0,-1 0 0,0-1 0,0 1 0,1 0 0,-1-1 0,0 1 0,0 0-1,1-1 1,-1 1 0,1-1 0,-1 1 0,0-1 0,1 1 0,-1-1 0,1 1 0,-1-1-1,1 0 1,-1 1 0,1-1 0,0 0 0,-1 1 0,1-3 0,-2 2-2,1-1 1,0 0 0,-1 0 0,1 1-1,-1-1 1,1 1 0,-1-1 0,0 1-1,1-1 1,-1 1 0,0 0 0,0 0-1,0 0 1,0 0 0,0 0-1,0 1 1,0-1 0,0 1 0,-1-1-1,1 1 1,0 0 0,0 0 0,0-1-1,0 2 1,-1-1 0,1 0 0,0 0-1,0 1 1,0-1 0,0 1-1,-3 1 1,-9 1-4,-1 1 0,1 1 1,-14 7-1,16-6 5,0-1 0,-1 0 0,0-1 0,0 0 0,-26 4-1,36-8 18,0 0-1,0 0 0,0 0 0,0 0 0,0-1 1,0 1-1,0-1 0,0 1 0,0-1 0,0 0 1,1-1-1,-1 1 0,0 0 0,0-1 0,1 1 1,-1-1-1,1 0 0,-1 0 0,1 0 0,0 0 1,0 0-1,0-1 0,0 1 0,0-1 0,1 1 0,-1-1 1,1 1-1,-1-1 0,1 0 0,0 0 0,0 0 1,-1-4-1,0-6 85,0-1-1,0 0 1,2 1 0,-1-1 0,2 0-1,0 0 1,0 1 0,2-1-1,-1 1 1,8-21 0,-2-1 159,-7 71-122,2 0 1,13 66-1,-16-101-140,0 0-1,0 0 1,0 0-1,0 0 1,0 0-1,0 0 1,-1 0-1,1 0 1,0 0-1,-1 0 1,1 0-1,0 0 1,-1 0-1,0 0 1,1 0-1,-1 0 1,1 0-1,-1-1 1,0 1-1,0 0 1,1 0-1,-1-1 1,0 1-1,0 0 1,0-1-1,0 1 0,0-1 1,0 0-1,0 1 1,0-1-1,0 0 1,0 1-1,0-1 1,-1 0-1,-50 11-2,33-8 4,-231 62 42,126-31 483,-213 33-1,303-65-424,0 0-1,1-3 1,-1-1 0,1-1-1,-1-1 1,1-3-1,-58-17 1,51 9 92,0-1 0,1-2 0,1-2 0,1-1 0,-59-45 0,79 51 109,0 0 1,-27-32-1,42 40-302,12 10 0,14 10 0,5 12-647,-1 2-1,40 49 1,-17-19-295,-50-56 557,0 0 0,1 0 0,-1 0 1,1 0-1,-1-1 0,1 1 0,-1 0 0,1-1 1,0 0-1,-1 1 0,1-1 0,-1 0 1,1 0-1,0 1 0,-1-1 0,1-1 0,0 1 1,-1 0-1,1 0 0,0-1 0,-1 1 1,1-1-1,-1 1 0,1-1 0,1 0 0,47-26-11001,-32 17 6989,6-2 618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5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356 1 1392,'1'-1'387,"1"1"0,-1 0-1,0 0 1,1 0 0,-1 0-1,1 0 1,-1 1 0,0-1 0,1 0-1,-1 1 1,1-1 0,-1 1-1,0-1 1,0 1 0,1 0 0,-1-1-1,0 1 1,0 0 0,0 0-1,0 0 1,0 0 0,0 0 0,0 0-1,0 0 1,0 0 0,1 2-1,-2-1-40,1 0-1,-1 1 0,1-1 1,-1 0-1,0 1 0,0-1 0,0 1 1,0-1-1,-1 0 0,1 1 1,-1-1-1,1 0 0,-1 0 0,-1 3 1,-1 4 87,-1-1 0,0 0 0,-1 0 0,1 0 0,-1-1 0,-1 0 0,-9 10 0,-1-3-285,-1-1 1,0-1-1,-1-1 0,-1 0 0,1-2 0,-24 9 0,29-12-148,0-2-1,-1 0 0,0 0 0,0-1 0,0-1 0,0 0 0,0-1 0,0-1 0,0 0 1,-17-3-1,30 3 0,0 0 1,0 0 0,0 0 0,-1-1 0,1 1-1,0 0 1,0-1 0,0 1 0,0-1-1,0 1 1,0-1 0,0 1 0,0-1 0,0 0-1,0 1 1,1-1 0,-1 0 0,0 0-1,0 0 1,1 0 0,-1 0 0,0 0 0,1 0-1,-1 0 1,1 0 0,-1 0 0,1 0-1,-1-1 1,1-1 1,0 1-1,0-1 1,0 1-1,1-1 1,-1 0-1,1 1 1,-1-1-1,1 1 1,0 0-1,0-1 1,0 1-1,1-3 1,4-4 6,-1 0 0,1 0 1,1 1-1,-1 0 0,10-9 1,-12 13-76,0 1 0,1 0 0,-1 0 1,1 1-1,-1-1 0,1 1 0,0 0 1,0 0-1,0 0 0,0 1 0,0 0 0,0 0 1,9-1-1,-11 2-386,0 0-1,-1 0 1,1 1-1,0-1 1,0 1 0,-1-1-1,1 1 1,0 0-1,-1 0 1,1 0 0,3 3-1,-3-3-326,-1 1 0,-1 0 1,1-1-1,0 1 0,0 0 0,-1 0 0,1 0 0,-1 0 0,1 1 0,-1-1 0,0 0 0,0 0 0,0 1 1,1 3-1,3 10-2601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6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1569 872,'21'-13'10859,"0"-4"-5134,20-13-1133,112-69-284,66-75-1975,-125 97-1665,268-226 1037,349-376 0,-680 646-1705,85-97 0,-108 116-32,-20 21-92,-10 6-231,-37 5-6497,29-10-445,-1-1-3576,10-1 6763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1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1 303 1932,'4'1'1000,"-1"-1"0,1 1 0,0-1 0,-1 0 0,1 0 0,0 0 0,0-1 1,-1 1-1,6-2 0,38-13 3433,-12 4-2896,13 0-838,-11 4-397,1-3 1,66-25-1,-96 31-316,0 1-1,1-2 1,-1 1 0,0-1 0,-1 0-1,0-1 1,1 0 0,-2 0 0,1 0-1,-1-1 1,0 0 0,0-1 0,-1 1-1,0-1 1,0 0 0,-1 0 0,5-11-1,-9 17-214,1 0-1,0 0 0,-1 0 1,1 0-1,-1 0 0,0 0 0,0 0 1,0 0-1,0 0 0,0 0 1,0 0-1,0 0 0,-1 0 0,1 0 1,-1 0-1,0 0 0,1 0 1,-1 0-1,0 0 0,0 0 0,0 1 1,0-1-1,0 0 0,-1 1 1,1-1-1,-3-2 0,-2 0-1157,0-1 0,-1 1 0,1 1 0,-1-1 0,1 1 0,-9-3 0,-3-2-1290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1:47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17 412,'3'0'8185,"0"-2"-8159,-7-10-5036,2 10 2961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26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0 963 52,'11'-2'1485,"-10"2"-1404,-1 0 0,1 0 1,-1 0-1,1 0 0,-1 0 1,1 0-1,-1 0 0,1 0 1,-1 0-1,1 0 0,-1 0 1,1-1-1,-1 1 0,1 0 1,-1 0-1,1 0 0,-1-1 1,1 1-1,-1 0 1,0-1-1,1 1 0,-1 0 1,0-1-1,1 1 0,-1 0 1,0-1-1,1 1 0,-1-1 1,0 1-1,0-1 0,1 1 1,-1-1-1,0 1 0,0-1 1,0 0-1,1-1 260,0 0 1,-1 0-1,1 1 0,0-1 1,0 0-1,0 0 0,0 0 1,0 1-1,0-1 0,0 1 0,2-3 1,0 0-71,-3 4-50,12-1 4761,13-2-3053,51-28 3361,-64 25-5212,0-2 0,0 1-1,-1-2 1,0 1-1,0-2 1,-1 1-1,0-2 1,-1 1 0,0-1-1,-1 0 1,12-20-1,0-10-512,-1-1-1,-2-1 0,20-72 0,1-54-8109,-28 132 6343,21-53-1,-22 67 1416,-1 0 0,0 0-1,-2-1 1,0 0 0,-2-1-1,2-31 1,-6 34-274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27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485 1 292,'-17'23'397,"1"1"1,1 0-1,1 1 1,1 0-1,1 2 1,1-1-1,2 1 1,1 1-1,-7 39 0,7-39-326,-1-1 0,-1-1 0,-1 0 0,-17 30 0,13-28 185,2 0-1,0 1 0,-8 33 1,11-28 341,-2-1 1,-1-1 0,-25 46 0,4-10 770,-40 108 0,63-143-1201,2 1-1,1 1 0,1-1 1,2 1-1,0 55 0,8 46-323,7 0-1,5-1 0,6 0 0,74 248 1,-73-308-695,-4-13 141,31 75 1,-39-116 532,1 0 0,0 0 0,2-1 0,0-1 0,1 0 1,2-1-1,17 18 0,1-7-82,0-1 0,2-1 0,1-2-1,1-2 1,1-2 0,0-1 0,2-2 0,47 15 0,-17-13-398,0-2 1,0-3 0,1-4 0,87 3 0,-118-12-612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8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744 134 1628,'13'-10'8907,"-9"8"-8143,0 1-1,0-1 0,0 1 1,0 0-1,0 0 0,0 0 1,1 1-1,-1-1 0,0 1 1,0 0-1,8 1 0,-11 2-644,-1 0-1,0 0 1,0 0 0,-1 0-1,1 0 1,0 0-1,-1 0 1,0-1 0,1 1-1,-1 0 1,0 0 0,-1-1-1,0 4 1,-1 1 54,-6 25-83,-2 0-1,-1-2 0,-29 55 1,38-82-128,0 1 0,-1-1 0,0 0 1,1 0-1,-1 0 0,0-1 0,0 1 1,0-1-1,-1 0 0,1 0 0,0-1 1,-1 1-1,1-1 0,-1 0 0,0 0 1,1 0-1,-1-1 0,0 1 0,0-1 1,-8-1-1,-14-1-354,1-1 1,-35-8-1,57 10 357,-7-1-35,0-1 0,0 0 1,1 0-1,0-1 0,-1-1 1,2 1-1,-15-11 0,22 14 63,1 0 0,0-1 0,0 1 0,0-1 0,0 0 0,1 1 0,-1-1 0,0 0 0,1 1 0,-1-1 0,1 0 0,-1 0 0,1 0 0,0 1 0,0-1 0,0 0 0,0 0 0,0 0 0,0 0 0,1 1 0,-1-1 0,0 0 0,1 0 0,0 0 0,-1 1 0,1-1 0,0 0 0,1-1 0,33-53 0,-21 36-21,-5 4 23,-7 11 2,1 0 0,0-1 1,0 1-1,1 0 0,-1 0 0,1 1 0,0-1 0,0 1 1,1 0-1,-1 0 0,9-6 0,-12 10 3,-1 0 0,0-1 0,1 1 0,-1 0 0,0 0 0,1 0 0,-1-1 0,0 1 0,1 0 0,-1 0 0,0 0 0,1 0 0,-1 0 0,1 0 0,-1 0 0,0 0 0,1 0 0,-1 0 0,1 0 0,-1 0 0,0 0 0,1 0 0,-1 0 0,0 0 0,1 1 0,-1-1 0,1 0 0,-1 0 0,0 0 0,1 1 0,-1-1 0,0 0 0,0 0 0,1 1 0,-1-1 0,0 0 0,1 1 0,-1 17-6,-11 20 32,10-37-17,-5 13 32,-2 0-1,0 0 0,0-1 0,-1 0 1,-1-1-1,0 0 0,-1-1 0,0 0 1,-1 0-1,0-1 0,0-1 0,-1 0 1,-25 13-1,18-13-12,-1-1 1,0 0-1,-1-2 1,1-1 0,-38 5-1,-111-2 298,169-8-297,0 0 1,1 0 0,-1 0 0,0 0 0,0 0 0,0 0 0,0 0 0,0 0 0,1 0 0,-1 0 0,0 0 0,0-1 0,0 1 0,0 0 0,1-1 0,-1 1 0,0 0 0,0-1 0,1 1 0,-1-1 0,0 0 0,1 1 0,-1-1 0,0 1 0,1-1 0,-1 0 0,1 1-1,-1-1 1,1 0 0,0 0 0,-1-1 0,1 0 27,0 0 0,0 0 0,0 0 0,0 0 0,1 0 0,-1 0 0,1 0 0,-1 0 0,1 0 0,0 0 0,0 0 0,2-3 0,44-57 699,-43 57-733,34-43 119,52-89 1,-76 114-135,-7 10-6,16-17 4,-17 21-1505,-6 7 50,1-1 0,-1 1 0,0 0 0,0-1 0,0 1 0,-1-1 0,1 1 0,0 0 0,-1 0 0,0-1-1,-1-3 1,0-1-1493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9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44 812,'84'-10'8752,"43"-7"-7630,-110 7-2397,-5 4-4270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9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912 1 32,'-9'-1'9072,"-15"10"-7032,21-7-1243,-181 80 5819,7 14-5122,-72 35-4651,24-26-10726,184-85 11096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20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861 0 1620,'1'0'524,"1"0"-1,-1 0 0,0 1 1,1-1-1,-1 0 0,1 1 1,-1-1-1,0 0 1,1 1-1,-1 0 0,0-1 1,0 1-1,0 0 1,1-1-1,-1 1 0,0 0 1,0 0-1,0 0 0,0 0 1,1 2-1,0 0 0,0 0 0,-1 0 0,1 0 0,-1 1 0,0-1 0,0 0 0,0 0 0,0 6 0,1 9-130,-1 0 1,-3 32-1,1-24 679,1-11-914,16 357 2138,-15-357-2208,0 0 0,-1 0 0,-1 0 0,0-1-1,-1 1 1,-1 0 0,0-1 0,-1 1 0,0-1 0,-2 0 0,1-1 0,-2 1-1,1-1 1,-2 0 0,0 0 0,0-1 0,-1 0 0,-1-1 0,0 0 0,-1-1-1,0 0 1,0 0 0,-1-1 0,0-1 0,0 0 0,-1 0 0,-1-1 0,1-1-1,-1 0 1,0-1 0,0-1 0,0 0 0,-1-1 0,1 0 0,-19 0 0,-20 0-41,0-3 0,0-3 0,-68-11 0,95 10 61,0-2 0,1-1 0,0 0 0,0-2 0,1-2 0,0 0 0,0-1 0,-34-24 0,52 31-62,1-1-1,0 1 1,0-1-1,1 0 1,-1 0-1,1 0 0,1 0 1,-1-1-1,1 1 1,0-1-1,1 0 1,0 0-1,0 0 0,0-1 1,1 1-1,0 0 1,0-1-1,1 1 0,0 0 1,0-1-1,1 1 1,2-12-1,1-8-45,2 1-1,1-1 1,1 1-1,21-47 1,-23 62-10,0-1 0,1 1 0,1 0 0,0 1 0,0-1 0,1 2 0,15-15 0,7-1 71,39-25-1,-47 35-241,0 0-1,-2-2 1,0-1 0,34-35-1,-43 38-591,-3 5-1095,-1-1 0,0 0 1,9-17-1,-15 24 402,0 0-1,0 0 1,-1 0-1,1-1 1,-1 1-1,-1 0 1,1-1 0,0-7-1,-1 6-2004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20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1428,'48'54'21201,"-48"-54"-21311,-1 0-1,1 0 1,0 1-1,-1-1 1,1 0-1,-1 0 1,1 0-1,0 0 1,-1 1-1,1-1 1,-1 0-1,1 0 1,-1 0 0,1 0-1,-1 0 1,1 0-1,0 0 1,-1 0-1,1 0 1,-1 0-1,1-1 1,-1 1-1,1 0 1,-1 0-1,1 0 1,0 0-1,-1-1 1,1 1-1,0 0 1,-1 0-1,1-1 1,-1 1-1,1 0 1,0-1-1,0 1 1,-1-1-1,-6-4-3763,-19-2-7697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20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6 60,'3'-1'877,"-1"0"0,0 1 0,0-1 0,1 0 0,-1 1 0,1 0-1,-1-1 1,0 1 0,1 0 0,-1 0 0,1 0 0,3 1 0,25 14 4907,-21-6-5177,0 0 0,-1 1 0,15 20 0,15 14-198,-31-37-369,7 5 0,0-1 0,24 15 0,-35-24-28,0 0 1,0 0 0,1 0 0,-1-1-1,0 1 1,1-1 0,-1 0 0,1 0-1,-1-1 1,1 1 0,-1-1 0,1 0-1,-1 0 1,1-1 0,8-1 0,-13 2 0,0 0 0,-1 0 0,1 0 0,0-1 0,0 1 0,0 0 0,0 0 0,-1 0 0,1 0 1,0-1-1,0 1 0,0 0 0,0 0 0,0 0 0,0 0 0,0-1 0,0 1 0,-1 0 0,1 0 1,0 0-1,0-1 0,0 1 0,0 0 0,0 0 0,0 0 0,0-1 0,0 1 0,0 0 0,0 0 1,0-1-1,1 1 0,-1 0 0,0 0 0,0 0 0,0-1 0,0 1 0,0 0 0,0 0 0,0 0 1,0 0-1,1-1 0,-1 1 0,0 0 0,0 0 0,0 0 0,0 0 0,1 0 0,-1 0 0,0-1 1,0 1-1,0 0 0,1 0 0,-1 0 0,0 0 0,0 0 0,0 0 0,1 0 0,-1 0 0,-21-3 455,-12 13-409,-1 1 0,2 1 0,-1 2 0,-58 36 0,76-39 73,2 1-1,0 1 1,0 0 0,1 1-1,1 0 1,0 0 0,1 2-1,-15 28 1,-8 10-78,18-32-55,0 3 10,0-2 1,-2 0-1,-1-1 0,-1 0 1,-40 34-1,58-54-78,-1-1-1,0 1 1,1-1-1,-1 0 1,0 0-1,0 0 1,0 0-1,0 0 1,0 0-1,0 0 1,0-1 0,0 1-1,0-1 1,0 0-1,-1 1 1,1-1-1,0 0 1,0 0-1,0 0 1,0-1-1,0 1 1,-4-1-1,3-1-291,1 1 0,0-1-1,-1 0 1,1 1-1,0-1 1,0 0 0,0 0-1,0 0 1,1-1 0,-1 1-1,1 0 1,-1-1-1,1 1 1,0-1 0,-1-2-1,-3-8-1727,1-1-1,0 0 1,1 0-1,1 0 1,-1-18-1,3 11-247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21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 1784,'12'1'11919,"-11"-1"-11676,-1 0 1,0 0-1,0 1 0,0-1 0,0 0 1,0 1-1,12 32 4711,2 42-2803,-9-29-1781,-1 0-1,-3 0 1,-1 0-1,-3 0 1,-13 78-1,15-119-442,-1 0 0,1 0 0,-1 0 0,0 0 0,0 0 0,0 0 0,-1 0 0,0 0 0,-3 4 0,2-5-405,1-1 0,-1 1 0,0-1 0,1 1 0,-1-1 1,-1-1-1,1 1 0,-7 3 0,-4-1-2536,0 0 0,-1 0 1,0-2-1,-33 4 0,47-7 2662,-23 4-2672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1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75 1836,'-1'0'462,"1"1"0,-1 0-1,0-1 1,1 1 0,-1 0-1,1 0 1,-1-1 0,1 1-1,-1 0 1,1 0 0,0 0-1,0 0 1,-1 0 0,1-1-1,0 1 1,0 0 0,0 0-1,0 0 1,0 0 0,0 0 0,0 0-1,0 0 1,0 0 0,0 0-1,1 0 1,-1 0 0,1 1-1,0-2-68,0 0 0,0 0-1,1 0 1,-1 0-1,0 0 1,0 0 0,1 0-1,-1-1 1,0 1-1,0 0 1,1-1 0,-1 1-1,0-1 1,0 1-1,0-1 1,2-1 0,28-18 917,-10 2-4606,-17 12 2121,-1 4 112,-1-1 1,0 1-1,0-1 0,0 0 0,-1 1 0,1-1 0,-1 0 1,1 0-1,-1-1 0,0 1 0,1-6 0,0 0-2352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21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286 1 332,'4'1'1126,"1"1"0,-1 0-1,1 0 1,-1 0 0,0 1 0,0-1 0,0 1 0,0 0-1,0 0 1,-1 1 0,1-1 0,-1 1 0,3 3-1,-2-1-584,-1-1 0,0 1 0,0-1 0,0 1 0,-1 0-1,0 1 1,0-1 0,0 0 0,0 8 0,-1-7-484,0-1 1,-1 1-1,0 0 1,0 0 0,0 0-1,-1 0 1,0 0-1,0 0 1,-1-1 0,0 1-1,0 0 1,-1-1-1,0 0 1,0 1 0,0-1-1,-1 0 1,0-1-1,-7 10 1,-3-2-222,1-1 0,-2-1 0,0 0 1,-28 16-1,-30 3-3130,46-22-1341,0-2 1,-55 6 0,59-9 1730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21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837 81 1064,'4'-7'2582,"-1"2"-565,-1 1-1,1-1 1,0 1-1,0 0 0,0 0 1,8-6-1,-11 10-1849,1 1 0,0-1 1,-1 1-1,1 0 0,-1-1 1,1 1-1,-1 0 0,1 0 0,-1-1 1,1 1-1,-1 0 0,0 0 0,1 0 1,-1-1-1,0 1 0,0 0 0,1 0 1,-1 0-1,0 0 0,0 0 0,0 0 1,0 0-1,0-1 0,-1 1 0,1 2 1,-2 25 455,2-27-469,-31 191 1920,9-71-1854,18-95-199,-2 1-1,0-1 1,-2-1-1,-1 1 1,-1-1-1,-1-1 1,-1 0-1,-23 33 1,25-42-9,-1-1 0,-1-1 0,-1 1 0,0-2 1,0 0-1,-1-1 0,-1 0 0,0-1 0,0 0 0,-1-1 0,0-1 0,-1-1 1,-25 8-1,15-7 0,-1-2 0,0-1 0,0-1 1,0-1-1,0-2 0,-37-2 0,51 0 6,1 0-1,-1-1 0,1 0 0,0-1 0,-1-1 0,1 0 0,1-1 0,-1 0 0,1-1 0,0-1 1,0 0-1,0 0 0,1-1 0,1 0 0,-12-12 0,15 11 2,1 0 0,0 0 0,1-1 0,-1 0 0,2 0 1,-1 0-1,2 0 0,-1-1 0,2 0 0,-1 0 0,1 0 0,1 0 0,0 0 0,0 0 0,1 0 0,3-21 0,1 3-14,1 0 0,1 0-1,1 1 1,2 0-1,15-34 1,-15 43-5,1 1 0,0 0 0,2 0 0,0 2 0,0-1 0,28-26-1,0 7-2183,61-43-1,-58 46-2475,28-20-7779,-59 47 9073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2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1 784,'4'17'4314,"9"31"9860,4-18-9168,-10-16-4671,-7-13-1330,0 1-1,0-1 0,0 1 1,0-1-1,0 1 1,0 0-1,-1-1 1,1 1-1,0-1 1,-1 1-1,0-1 1,1 1-1,-1-1 1,0 0-1,1 1 1,-1-1-1,0 0 0,0 1 1,-2 1-1,-6 5-2754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2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43 320,'-3'-1'1155,"-1"1"0,1-1 0,0 0-1,0 0 1,-1 0 0,1 0 0,0 0 0,0-1 0,0 1 0,1-1-1,-5-3 1,-27-11 5182,11 10-4319,22 5-1915,0 1-1,1 0 1,-1-1 0,1 1 0,-1 0-1,0-1 1,1 1 0,-1 0 0,0 0-1,0 0 1,1 0 0,-1 0 0,0 0-1,1 0 1,-1 0 0,0 0 0,0 0-1,1 0 1,-1 0 0,0 0 0,1 1-1,-2-1 1,10 28 215,3-3-24,2-1 0,0-1 1,2 0-1,0-1 0,24 25 0,101 96 943,-44-48-883,41 36-23,215 158 1,-195-166-270,150 150 0,-274-236 108,-1 1 1,45 70-1,39 90 1022,8 15-472,-88-160-595,83 98 0,-109-141 114,5 7-1253,-18-15-478,-14-9-774,15 6 1606,-1 0 0,1-1 1,0 1-1,0-1 0,0 1 1,0-1-1,0 0 0,0 0 1,0 0-1,1 0 0,-1 0 1,1 0-1,-1 0 0,1-1 1,0 1-1,0-1 1,0 1-1,0-1 0,0 1 1,1-1-1,-1 1 0,1-1 1,-1 0-1,1 1 0,0-1 1,0 0-1,0 1 0,1-1 1,-1 1-1,1-1 1,1-5-1,4-10-3324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4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25 1608,'0'0'291,"0"-1"0,0 0 0,-1 0 0,1 0 0,0 1 0,0-1 0,0 0 0,0 0-1,0 0 1,0 0 0,0 1 0,0-1 0,0 0 0,1 0 0,-1 0 0,0 1 0,1-1 0,-1 0 0,0 0 0,1 1-1,-1-1 1,1 0 0,-1 1 0,1-1 0,-1 0 0,1 1 0,-1-1 0,1 1 0,0-1 0,-1 1 0,1-1 0,0 1 0,-1-1-1,1 1 1,0 0 0,1-1 0,-1 2-28,0-1 0,0 1-1,0 0 1,0-1 0,0 1-1,0 0 1,0 0 0,0 0 0,0 0-1,0 0 1,0 0 0,-1 0-1,1 0 1,0 0 0,-1 0-1,1 1 1,-1-1 0,1 0 0,-1 0-1,0 0 1,1 1 0,-1 1-1,6 27 828,-1 0 0,0 50 0,-5-50-951,-1 0 1,-2 0 0,-1 0-1,-1-1 1,-1 1 0,-2-1-1,-1-1 1,-25 55 0,32-80-131,0 0 0,0 0 0,-1 0 0,1 0 0,-1 0 0,1 0 0,-1-1 0,0 1 0,0-1 0,0 0 0,0 0 0,0 0 0,-1 0 0,1-1 0,-6 3 0,8-4-9,0 0 1,0 1-1,1-1 0,-1 0 1,0 0-1,0 0 1,0 0-1,0 0 0,0 0 1,0 0-1,0 0 0,0 0 1,1-1-1,-1 1 1,0 0-1,0 0 0,0-1 1,0 1-1,0-1 0,1 1 1,-1-1-1,0 1 1,1-1-1,-2 0 0,1-1-8,0 1 0,0-1-1,1 0 1,-1 1-1,1-1 1,-1 0 0,1 0-1,-1 0 1,1 1 0,0-1-1,0 0 1,0 0-1,0 0 1,0 0 0,0 0-1,1 1 1,0-3-1,3-15-99,1 0 0,1 0 0,1 1-1,1 0 1,0 0 0,1 1-1,1 0 1,16-20 0,-10 16 48,0 1 1,2 1 0,0 0 0,2 1 0,35-25-1,-40 33 62,0 2 0,0 0-1,19-7 1,-28 12 0,0 1 0,1 0-1,-1 0 1,1 1 0,-1 0 0,1 0 0,-1 0 0,1 1-1,0 0 1,-1 0 0,8 2 0,-12-1-3,0 0-1,0 0 1,0 0 0,0 0-1,0 0 1,0 1 0,0-1-1,0 1 1,-1-1 0,1 1-1,-1 0 1,1 0-1,-1 0 1,0 0 0,0 0-1,0 0 1,0 0 0,0 0-1,0 0 1,0 0 0,-1 0-1,1 1 1,-1-1 0,0 0-1,1 0 1,-1 1 0,0-1-1,0 0 1,-1 1 0,0 3-1,0 11 58,-2 1-1,-9 33 1,8-36 15,-1 6 11,-1-1 0,-1 0 0,0 0 0,-13 22-1,13-27-71,19-26-20,20-30-75,-30 40 73,13-21-652,22-43-1,-26 45-135,1-1 1,26-35-1,-21 35 292,-11 13 409,0-1 0,1 1 0,0 0 0,0 1 0,1 0 0,0 0 0,0 0 1,0 1-1,11-6 0,-17 12 138,-1 0 0,0 1 0,0-1 0,0 0 0,0 0 0,0 0 0,0 1 0,0-1 0,0 1 0,0-1 0,0 1 0,0-1 0,0 1 0,-1-1-1,1 1 1,0 0 0,0 0 0,0-1 0,-1 1 0,1 0 0,0 0 0,-1 0 0,1 0 0,-1 0 0,1 0 0,-1 0 0,1 0 0,-1 0 0,0 0 0,1 2 0,13 40 1285,-12-36-1013,14 46 558,-2 0-1,-2 2 1,-3-1-1,4 91 0,-17-154-2644,3 8 1625,0 0 0,1 1 0,-1-1 0,1 0 0,-1 0 0,1 0 0,-1 1 0,1-1 0,0 0 0,-1 0 0,1 0 0,0 0-1,0 0 1,0 0 0,-1 1 0,1-1 0,0 0 0,0 0 0,1-1 0,14-79-15386,-13 59 12089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4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35 245 1284,'-14'19'9858,"11"-1"-3621,4-15-5891,-1-1 0,1 0-1,0 0 1,0 1 0,0-1-1,0 0 1,0 0 0,1 0-1,-1 0 1,1 0-1,-1 0 1,1-1 0,0 1-1,2 2 1,0-1-309,0 0-1,1 0 1,0 0-1,-1 0 1,1-1 0,0 0-1,0 0 1,0 0-1,0-1 1,1 1-1,-1-1 1,0-1 0,10 1-1,2-3-65,0-2-1,-1 0 0,0 0 1,0-2-1,0 0 1,0-1-1,-1-1 1,0 0-1,-1-1 1,0 0-1,13-12 1,-17 13-77,0 1 0,-1-2 0,-1 1 0,0-1 1,0-1-1,0 0 0,-1 0 0,-1 0 0,1-1 0,-2 1 1,0-1-1,0-1 0,-1 1 0,0-1 0,4-22 1,-8 31 101,0 0 1,1 1 0,-1-1 0,0 0 0,0 1 0,-1-1 0,1 0 0,-1 1-1,1-1 1,-1 1 0,0-1 0,0 1 0,0-1 0,0 1 0,0-1 0,0 1-1,-1 0 1,1 0 0,-1-1 0,0 1 0,-3-3 0,2 3 14,0 0 1,-1 1-1,1-1 1,-1 0 0,1 1-1,-1 0 1,0 0-1,1 0 1,-1 0-1,0 1 1,0 0-1,1-1 1,-7 2 0,-2 0 81,0 0 0,0 1 0,0 1 0,0 0 0,0 0 1,1 1-1,-1 1 0,-14 7 0,10-1 50,1 1 0,0 1 1,0 0-1,1 1 0,1 0 0,0 1 0,1 1 1,1 0-1,0 0 0,1 1 0,1 0 0,1 1 1,-9 26-1,5-8 236,2 0 0,1 1 0,1 0 0,3 1 1,-2 75-1,6-105-342,2 1-1,-1 0 1,1-1 0,1 1 0,0-1 0,0 1 0,0-1 0,1 0-1,0 0 1,1 0 0,0 0 0,0 0 0,9 10 0,-9-13-84,0 0 0,1-1 1,-1 1-1,1-1 1,1-1-1,-1 1 0,0-1 1,1 0-1,0 0 0,-1 0 1,1-1-1,0 0 0,0 0 1,1 0-1,-1-1 1,0 0-1,1 0 0,-1-1 1,7 0-1,-4 0-512,1-1-1,0 0 1,-1 0 0,1-1-1,-1-1 1,1 1 0,-1-2-1,0 1 1,0-1 0,-1 0-1,1-1 1,-1 0 0,0-1-1,11-8 1,-2-2-2319,0-1 0,-2-1 0,0 0 0,23-37 0,-17 22-81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5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392 31 2100,'1'-3'1288,"1"-1"0,0 1 0,1 0 0,-1 0 0,1 0 0,-1 0 0,6-4 0,-7 7-1131,-1 0 1,0-1-1,0 1 1,0 0-1,1 0 1,-1 0 0,0 0-1,0 0 1,0 0-1,1-1 1,-1 1-1,0 0 1,0 0 0,1 0-1,-1 0 1,0 0-1,1 0 1,-1 0-1,0 0 1,0 0-1,1 0 1,-1 0 0,0 0-1,0 0 1,1 1-1,-1-1 1,0 0-1,0 0 1,0 0 0,1 0-1,-1 0 1,0 0-1,0 1 1,1-1-1,-1 0 1,0 0-1,0 0 1,0 1 0,2 20 2380,-10 26-1671,-2 1-1,-3-2 0,-1 0 0,-27 56 1,17-38-202,-124 387 1790,86-249-1791,45-149-551,-3 5-78,3 2 0,-16 98 0,31-138-1423,4-32-2008,2-33-3667,-20-55-6907,10 71 10554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5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1 210 1940,'22'-6'9698,"23"10"-5078,-25-2-2041,17 1-397,85 1 404,-111-4-2700,1-1 0,-1 0 0,1-1 0,-1 0 0,0-1 0,0-1 0,0 1 0,12-7 0,-19 7-489,1 0 0,-1 0 0,0 0 0,0-1 0,0 0 0,0 0 0,-1 0 0,1 0 0,-1 0 0,0-1 0,0 1 0,-1-1 0,4-7 0,0-7-2574,0 1 1,5-27-1,-5 21 1318,-1 1-217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5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32 1176,'3'-4'703,"0"0"0,0 1 0,0-1 0,0 1 0,0 0 0,0 0 1,6-4-1,-9 7-590,1 0 1,-1 0-1,0 0 1,1 0 0,-1 0-1,0-1 1,1 1 0,-1 0-1,1 0 1,-1 0-1,0 0 1,1 0 0,-1 0-1,0 0 1,1 0 0,-1 0-1,0 0 1,1 0-1,-1 0 1,0 1 0,1-1-1,-1 0 1,0 0 0,1 0-1,-1 0 1,0 1-1,1-1 1,-1 0 0,0 0-1,1 0 1,-1 1 0,0-1-1,1 1 1,3 23 2917,-5 7-687,-1 0 0,-8 36 0,-38 126 795,42-173-2787,-28 95 894,-5-2 0,-94 189-1,117-270-1140,9-17-68,0 0 1,-1 0-1,-17 23 1,112-184-2560,-75 127 2209,35-45-598,-44 60 866,1 0 0,-1 0 0,1 0 0,0 1 0,0-1 0,1 1 1,-1 0-1,1 0 0,-1 1 0,1-1 0,7-2 0,-9 5 48,-1 0 0,1 0 0,-1 0 0,1 1 0,-1-1 0,1 0 0,-1 1 0,0 0 0,1 0 0,-1-1 0,0 1 0,1 0 0,-1 1 0,0-1 0,0 0 0,0 1 0,0-1 0,0 1 0,0 0 0,0-1 0,-1 1 0,1 0 0,-1 0 0,1 0 0,1 4 0,32 59 481,-33-59-422,55 144 1386,-37-93-2002,50 101-1,-70-157 332,1 0-1,-1-1 0,1 1 1,-1-1-1,1 1 0,-1-1 1,1 1-1,-1-1 0,1 1 1,0-1-1,-1 1 0,1-1 1,0 0-1,-1 0 0,1 1 1,0-1-1,0 0 0,-1 0 0,1 0 1,0 0-1,0 1 0,-1-1 1,1 0-1,0 0 0,0-1 1,-1 1-1,1 0 0,0 0 1,-1 0-1,1 0 0,0-1 1,0 1-1,-1 0 0,1-1 1,0 1-1,-1 0 0,1-1 1,-1 1-1,2-1 0,23-21-10024,-18 12 6459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6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318 353 860,'-6'22'5239,"-15"61"8037,19-72-12316,1 0-1,0 0 1,1 0-1,0 0 1,2 17-1,-2-27-945,0 0 0,0-1-1,0 1 1,0 0 0,1-1 0,-1 1-1,0 0 1,0-1 0,1 1 0,-1-1-1,0 1 1,1 0 0,-1-1 0,0 1-1,1-1 1,-1 1 0,1-1-1,-1 0 1,1 1 0,-1-1 0,1 1-1,0-1 1,-1 0 0,1 1 0,-1-1-1,1 0 1,0 0 0,-1 0-1,1 1 1,0-1 0,1 0 0,25-7 94,20-23-315,-37 18-168,-1 0 1,1 0-1,-2-1 1,0 0-1,-1 0 0,0-1 1,-1 0-1,0 0 0,-1-1 1,4-18-1,-2 0-1083,-1 0 0,-2 0 0,0-54-1,-4 78 1370,0 1 0,0 0 0,-1 0 0,-1-1-1,1 1 1,-1 0 0,-1 0 0,0 0 0,0 1 0,0-1-1,-1 1 1,0 0 0,-7-11 0,7 14 302,0 0 0,0 0 0,0 0 0,-1 1 0,1-1 0,-1 1 0,0 0 0,0 0 0,0 1 0,0 0 0,0 0 1,0 0-1,-1 0 0,1 1 0,-1 0 0,1 0 0,-1 0 0,0 1 0,1 0 0,-11 1 0,-2 0 203,1 2-1,0 0 1,0 1-1,0 0 1,0 2-1,1 0 1,0 1 0,0 0-1,1 2 1,-1-1-1,2 2 1,-26 21-1,32-24-427,-1 2-1,1-1 0,0 1 0,1 1 0,0-1 1,0 1-1,1 1 0,0-1 0,1 1 0,0 0 1,1 0-1,0 0 0,1 1 0,0-1 0,1 1 1,0 0-1,1 0 0,0-1 0,2 21 1,-1-31-228,0 1 1,0 0 0,1 0 0,-1-1 0,1 1 0,-1 0 0,1-1 0,-1 1 0,1-1 0,0 1 0,0 0 0,0-1 0,0 0 0,0 1 0,0-1 0,0 0 0,0 1 0,1-1-1,-1 0 1,0 0 0,1 0 0,-1 0 0,1 0 0,-1 0 0,3 0 0,1 1-1269,0-1-1,-1 0 1,1 0-1,0-1 1,0 1 0,0-1-1,-1 0 1,7-1-1,0-1-2067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1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28 632,'-3'-18'9659,"-6"10"-6525,-21 6-7829,3 3-649,12-1 2738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6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187 659 2520,'1'-13'4138,"-1"-11"5981,-5 23-6323,-7 13-2474,-7 17-938,2 0 0,1 1-1,1 1 1,2 0-1,-12 43 1,-7 12-164,30-80-210,-4 5 4,1 1 0,1 1 0,0-1 0,0 1 1,1-1-1,1 1 0,0 0 0,1 0 0,0 16 0,1-29-11,0 1 0,1-1 0,-1 1 0,0 0 0,0-1 0,0 1 0,1-1-1,-1 1 1,0-1 0,1 1 0,-1-1 0,0 1 0,1-1 0,-1 1 0,1-1 0,-1 0-1,1 1 1,-1-1 0,1 1 0,-1-1 0,1 0 0,-1 0 0,1 1 0,-1-1 0,1 0 0,-1 0-1,1 0 1,0 0 0,-1 1 0,1-1 0,-1 0 0,2 0 0,27-6 55,23-20 1,-9 0-95,0-3-1,-3-1 1,0-2-1,-2-2 1,-1-1-1,-2-2 1,-2-2 0,-1-1-1,-2-1 1,28-52-1,-18 22-114,-4 0-1,-3-3 1,-3 0-1,-3-2 1,24-118-1,-49 187 253,-1 0 0,0 0-1,-1 0 1,0 0 0,-1-14-1,1 20-77,0 1-1,0-1 0,-1 0 0,1 0 1,0 0-1,0 0 0,-1 0 0,1 0 0,-1 0 1,1 1-1,-1-1 0,1 0 0,-1 0 1,1 1-1,-1-1 0,0 0 0,1 1 0,-1-1 1,0 1-1,0-1 0,0 0 0,-1 1-2,1 0 0,-1 0 0,1-1 0,-1 1 0,1 1-1,0-1 1,-1 0 0,1 0 0,-1 0 0,1 1 0,0-1 0,-1 1-1,1-1 1,0 1 0,-1-1 0,1 1 0,0 0 0,-2 1 0,-9 7 8,1-1 0,1 1 0,0 1 0,0 0 0,1 1 0,0 0 0,1 0-1,-9 15 1,-51 105-1157,61-114 735,-42 78-5246,-8-4-5643,39-66 7360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2:17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1311 1976,'6'-5'8108,"22"-13"-2987,65-32 1056,2 5-3802,99-54-529,-109 44-1067,-3-5 0,139-128-1,123-169-317,-12 10 84,-307 325-445,-15 14-80,0 0-1,-1-1 0,-1 0 1,1 0-1,7-13 0,-18 22-1574,-2 2 927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5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1 202 888,'6'-1'995,"0"-1"0,0 0-1,-1 0 1,1-1 0,0 0 0,-1 0 0,0 0-1,6-5 1,-8 5-347,0 0-1,-1 0 1,0 0-1,1 0 1,-1-1 0,0 1-1,-1-1 1,1 1-1,-1-1 1,1 0-1,-1 0 1,0 0-1,-1 0 1,2-4-1,2-82 11238,-4 65-10557,-1 23-1328,0 2 0,1 1 0,1 0 0,-2-1 0,0 1 0,0 0-5,0-1-31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6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1237 98 196,'-17'-4'5194,"16"4"-5109,0 0 0,0-1 0,0 1 0,0 0 0,0 0-1,0 0 1,0 0 0,0 0 0,0 0 0,0 0 0,-1 0 0,1 0 0,0 0 0,0 0 0,0 1 0,0-1-1,0 1 1,0-1 0,0 0 0,1 1 0,-1-1 0,0 1 0,0 0 0,-1 1 0,-24-1 13479,30-18-6032,3 4-9470,-2 6 2049,0-1-1,-1 0 1,0 0 0,-1 0-1,0-1 1,3-13 0,-6 22-102,0 0-3,0 5-9,0-1 0,0 1 0,1-1 0,-1 1 0,1-1 0,0 1 1,0-1-1,0 0 0,1 1 0,0-1 0,0 0 0,0 0 0,0 0 0,4 5 0,-1-4 0,0 0 0,1 0-1,0-1 1,-1 0 0,2 0 0,-1 0 0,0-1 0,10 4 0,-16-7-3,1 0 1,0 0 0,-1 0 0,1 1-1,0-1 1,-1 0 0,1 0 0,0 1 0,-1-1-1,1 0 1,0 1 0,-1-1 0,1 1 0,-1-1-1,1 1 1,-1-1 0,1 1 0,-1-1-1,0 1 1,1-1 0,-1 1 0,1 0 0,-1-1-1,0 1 1,0 0 0,1-1 0,-1 1 0,0 0-1,0-1 1,0 1 0,0 0 0,0-1-1,0 1 1,0 0 0,0 0 0,0-1 0,0 1-1,0 0 1,0-1 0,-1 1 0,1 0 0,0-1-1,0 1 1,-1 0 0,1-1 0,0 1 0,-1-1-1,1 1 1,-1-1 0,1 1 0,-1-1-1,1 1 1,-1 0 0,-40 25 24,-36 7 109,-2-3 0,-111 25-1,101-31 1,61-16-108,0-1 0,-1-2 1,1-1-1,-33 1 1,60-5-21,1 0 0,0 1 1,-1-1-1,1 0 1,-1 0-1,1 0 0,-1 0 1,1 0-1,-1 0 1,1 0-1,-1 0 0,1-1 1,0 1-1,-1 0 1,1 0-1,-1 0 0,1 0 1,-1-1-1,1 1 1,0 0-1,-1 0 0,1-1 1,0 1-1,-1 0 1,1-1-1,0 1 0,-1 0 1,1-1-1,0 1 1,0 0-1,-1-1 0,1 1 1,0-1-1,0 1 1,0-1-1,-1 1 0,1-1 1,9-18-33,21-14-51,-21 26 54,0 0 1,1 1 0,0 0 0,14-5 0,-19 9 20,-1 0-1,1 0 1,-1 1-1,1-1 0,0 1 1,0 1-1,-1-1 0,1 1 1,0-1-1,0 1 1,0 1-1,0-1 0,5 2 1,-9-2 6,0 0 0,0 1 0,0-1 0,0 0 0,0 1 0,-1-1 1,1 1-1,0-1 0,0 0 0,-1 1 0,1 0 0,0-1 0,-1 1 0,1-1 0,-1 1 1,1 0-1,-1 0 0,1-1 0,-1 1 0,1 0 0,-1 0 0,1 0 0,-1-1 0,0 1 0,0 0 1,1 0-1,-1 0 0,0 1 0,-9 29-1,4-22 27,-1 1 1,0-1-1,-15 15 1,-14 11 103,-2-3 0,-1-1 0,-1-1 0,-2-3 0,0-1 0,-55 24 0,45-27-1580,-1-2 0,-98 25 0,60-32-4662,78-13 3981,-1-1 0,1 0-1,-1-1 1,1 0-1,-16-4 1,9-1-1591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7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2752,'26'-40'10376,"14"2"-3451,-37 35-6643,1 1 1,-1 0-1,1 0 1,0 0-1,0 0 1,0 1-1,0-1 1,0 1-1,8-1 1,-10 1-396,1 1-1,-1 0 1,1 0 0,-1 1 0,0-1 0,1 0-1,-1 1 1,1 0 0,-1-1 0,0 1-1,1 0 1,-1 0 0,0 0 0,0 1 0,0-1-1,0 0 1,4 4 0,-5-4-309,0 0 0,0 0 0,0 0 1,-1 0-1,1 0 0,0 0 0,-1 0 0,1 0 1,0 1-1,-1-1 0,1 0 0,-1 0 0,0 1 0,1-1 1,-1 0-1,0 1 0,0-1 0,0 0 0,0 1 1,0-1-1,0 0 0,0 1 0,0-1 0,-1 0 1,1 1-1,0-1 0,-1 0 0,1 0 0,-1 1 0,1-1 1,-1 0-1,0 0 0,0 0 0,1 0 0,-1 0 1,0 0-1,0 0 0,-2 2 0,-6 7-3007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7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387 1 2016,'17'5'8789,"6"-6"-4019,12 2 652,-34 0-5349,0-1 0,0 1 0,0-1-1,0 1 1,0 0 0,0 0 0,0-1-1,0 1 1,0 0 0,0 0 0,-1 0 0,1 0-1,0 0 1,0 0 0,-1 0 0,1 0-1,-1 0 1,1 0 0,-1 0 0,0 0 0,1 0-1,-1 1 1,0-1 0,0 0 0,0 0-1,0 0 1,0 2 0,0 1 14,-1 0 0,0 0 0,0 0-1,0 0 1,0 0 0,-1 0 0,1 0 0,-4 4 0,-4 7 36,0 0 0,-23 25 1,7-11-258,-2-2 1,-1-1-1,-42 31 1,52-45-984,-1 0 1,-34 15-1,40-21-298,0-2 0,0 0 0,0 0 0,0-1 0,-17 2-1,-32-8-7214,44 0 5840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7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22 1876,'0'-1'571,"1"-1"0,0 1-1,0 0 1,0-1 0,0 1-1,0 0 1,1-1 0,-1 1-1,0 0 1,1 0 0,-1 0 0,0 0-1,1 0 1,0 0 0,-1 1-1,1-1 1,-1 0 0,1 1-1,0-1 1,-1 1 0,1 0 0,2-1-1,-2 2-290,-1-1-1,0 1 1,1 0 0,-1-1-1,1 1 1,-1 0 0,0 0-1,0 0 1,1 0 0,-1 0-1,0 0 1,0 0 0,0 0-1,0 1 1,0-1-1,0 0 1,-1 1 0,1-1-1,1 2 1,1 6-30,0-1-1,0 1 1,0 0 0,-1 0 0,-1 0-1,1 0 1,-1 10 0,-2-10-228,0 1 0,-1-1-1,0 0 1,-1 1 0,0-1 0,0-1 0,-1 1 0,0 0 0,0-1 0,-1 0 0,0 0 0,-10 12 0,4-7-129,-1 0 1,0 0-1,-1-1 1,0-1 0,-1 0-1,-16 10 1,9-9-980,-1-1 0,-1-1 0,0-1 0,-26 7 0,17-8-2950,0-1-1,-53 3 1,56-9 1250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8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920 84 788,'2'-8'1519,"1"1"-1,1-1 1,-1 0 0,2 1-1,-1 0 1,1 0 0,0 0 0,5-5-1,-8 10-1168,-1 1 0,0 0-1,1 0 1,-1 0 0,1 0-1,-1 0 1,1 0 0,-1 1-1,1-1 1,0 0 0,-1 1-1,1 0 1,0-1 0,-1 1-1,1 0 1,0 0 0,2 0-1,-1 0-208,-1 1-1,1-1 1,-1 1-1,1 0 1,-1 0-1,0 1 1,0-1-1,0 0 1,1 1-1,-1-1 1,-1 1-1,1-1 1,0 1-1,0 0 1,2 4-1,2 2 48,0 1 0,-1 0 0,0 0 0,0 0-1,-1 1 1,0-1 0,-1 1 0,0 0 0,-1 0 0,0 0 0,1 13 0,0 18 383,-4 63 0,-1-45-231,2-23-262,-2 0 0,-2-1 0,-1 1 0,-2-1 0,-1-1 0,-17 45 0,20-64-57,-1 0-1,-1 0 0,-1 0 0,0-1 0,-1 0 0,0-1 0,-1 0 0,0 0 0,-1-1 1,-1-1-1,0 0 0,0 0 0,-1-1 0,0-1 0,-28 15 0,-3-4 34,0-2 0,-2-3-1,1-1 1,-2-3 0,0-1-1,0-2 1,0-3 0,-57 0 0,60-6 16,-76-10 0,101 8 7,1-1 0,-1-1 0,1 0 0,0-2 0,0 0 0,-25-14 0,39 19-51,1 0 0,-1-1 0,1 0-1,-1 1 1,1-1 0,0 0 0,0 0 0,0-1 0,1 1 0,-1-1-1,1 1 1,0-1 0,0 0 0,0 0 0,0 0 0,1 0 0,0 0-1,-1 0 1,1 0 0,1 0 0,-1-1 0,1 1 0,0 0 0,0-1-1,0 1 1,0 0 0,1 0 0,-1-1 0,1 1 0,0 0 0,1 0 0,2-8-1,6-10-1,1-1 0,1 1 0,1 1 0,24-32 0,-17 25-31,270-349-2327,-278 362 570,1 2-1,28-23 1,-16 20-4016,2 5-4400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8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64,'25'17'26014,"-22"-29"-25996,-3 11-78,-21 3-16860,7 2 12437,3 1 830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9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1120 278 2724,'-2'-3'952,"0"1"-1,1-1 0,-1 0 1,0 1-1,1-1 0,0 0 1,-1 0-1,1 0 0,0 0 0,1 0 1,-1 0-1,0 0 0,1 0 1,0-1-1,0 1 0,0-4 1,1 1-332,0 0 1,0 0-1,1 1 1,-1-1-1,1 1 1,1 0-1,-1-1 1,5-6-1,7-7-681,0 0 0,1 2 0,27-26 0,-27 28 1036,-10 9-969,1 1-1,-1 0 0,1 0 1,0 0-1,0 1 0,1 0 1,-1 0-1,1 0 0,0 1 1,11-4-1,-14 7-6,1-1 0,-1 1 1,0-1-1,0 1 0,1 0 0,-1 1 0,0-1 0,1 1 1,-1 0-1,0 0 0,0 0 0,0 0 0,0 1 0,0 0 0,0 0 1,0 0-1,0 0 0,-1 1 0,5 3 0,30 26 1,44 46 0,-52-46-63,2-2 0,44 32 0,-55-43-102,-21-19 159,0 0 1,0 0-1,1 1 1,-1-1 0,0 0-1,0 1 1,1-1-1,-1 0 1,0 1 0,0-1-1,0 1 1,0-1 0,0 0-1,0 1 1,1-1-1,-1 0 1,0 1 0,0-1-1,0 1 1,0-1-1,0 0 1,-1 1 0,1-1-1,0 1 1,0-1 0,0 0-1,0 1 1,0-1-1,0 0 1,-1 1 0,-2 1-4,0 0 0,-1 0 0,0 0 0,1 0 0,-1-1 0,0 0 0,1 0 0,-1 0 0,-5 1 0,-63 14 181,0-4 1,-1-2-1,-127 0 0,82-14 538,-183-30 0,276 30-645,12 3-21,0-1 0,-1 0 0,1-1 0,0 0 0,0-2 0,0 1 0,-23-13-1,36 17-43,0 0-1,-1 0 0,1-1 1,0 1-1,0 0 0,0 0 1,-1 0-1,1 0 0,0 0 1,0-1-1,0 1 0,0 0 1,0 0-1,-1 0 0,1-1 0,0 1 1,0 0-1,0 0 0,0-1 1,0 1-1,0 0 0,0 0 1,0 0-1,0-1 0,0 1 1,0 0-1,0 0 0,0-1 0,0 1 1,0 0-1,0 0 0,0-1 1,0 1-1,0 0 0,0 0 1,0 0-1,0-1 0,0 1 1,1 0-1,-1 0 0,0-1 1,0 1-1,0 0 0,0 0 0,0 0 1,1 0-1,-1-1 0,0 1 1,0 0-1,18-9-58,20-2-12,-34 11 70,1-1 0,-1 1-1,0 0 1,1 0-1,-1 1 1,1-1 0,-1 1-1,0 0 1,0 0-1,1 1 1,-1-1 0,0 1-1,0 0 1,0 0-1,-1 0 1,1 0 0,0 1-1,-1 0 1,1-1-1,-1 1 1,0 0 0,0 1-1,0-1 1,-1 1-1,1-1 1,-1 1 0,0 0-1,0 0 1,0 0-1,2 6 1,-2-4-2,-1-1-1,0 1 1,0 0 0,0 0-1,-1 0 1,0 0-1,0-1 1,0 1 0,-1 0-1,0 0 1,0 0 0,0-1-1,-1 1 1,0 0 0,0-1-1,0 1 1,-1-1 0,0 0-1,0 0 1,0 0 0,-1 0-1,-5 6 1,-2-1-12,0-1 1,-1-1 0,1 0-1,-2 0 1,1-1-1,-1 0 1,0-1-1,0-1 1,-1 0 0,0-1-1,-23 4 1,-17 1-552,-92 2 1,131-11 370,-44 2-3090,-100-12 1,15-14-10875,122 19 10738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2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588 116 112,'4'-1'841,"-1"0"0,1 0 0,0 1-1,-1-1 1,1 1 0,0 0 0,-1 1 0,1-1-1,7 2 1,-11-2-750,1 0-1,-1 0 0,0 0 1,1 1-1,-1-1 1,1 0-1,-1 0 0,1 1 1,-1-1-1,0 0 0,1 1 1,-1-1-1,0 0 1,1 1-1,-1-1 0,0 1 1,0-1-1,1 0 0,-1 1 1,0-1-1,0 1 1,0-1-1,0 1 0,0-1 1,1 1-1,-1-1 0,0 2 1,-11 19 1202,-9-1-490,0-1-1,0-1 1,-2 0-1,-35 21 0,35-26-455,1 2-1,1 0 0,0 1 0,2 1 0,-32 35 0,49-51-346,0 0 0,0 0 0,0 1 0,0-1 0,1 0 0,-1 0 0,0 1 0,1-1 0,-1 1 0,1-1 0,-1 0 0,1 1 0,-1-1 0,1 1 0,0-1 0,0 1 0,0-1 0,0 1 0,0-1 0,0 1 0,0-1 0,1 0 0,-1 1 0,0-1 0,1 1 1,-1-1-1,1 0 0,0 1 0,-1-1 0,1 0 0,0 1 0,0-1 0,0 0 0,0 0 0,0 0 0,0 0 0,0 0 0,0 0 0,0 0 0,0 0 0,1 0 0,-1-1 0,0 1 0,1 0 0,-1-1 0,0 1 0,1-1 0,1 1 0,12 4 17,1 0 0,-1-2 0,29 5 0,-22-5-34,13 0 11,-30-3 5,1 0 0,-1 0 1,1 0-1,-1 1 0,1 0 0,-1 0 1,1 1-1,-1-1 0,0 1 0,9 4 0,-14-5 3,1 0-1,-1 0 0,0 0 1,0-1-1,1 1 0,-1 0 0,0 0 1,0 0-1,0 0 0,0 0 1,0 0-1,0-1 0,0 1 0,0 0 1,0 0-1,-1 0 0,1 0 1,0 0-1,0-1 0,-1 1 0,1 0 1,-1 0-1,1 0 0,-1-1 1,1 1-1,-1 0 0,1-1 0,-1 1 1,1 0-1,-1-1 0,0 1 1,0-1-1,1 1 0,-1-1 0,-1 1 1,-31 25 264,28-22-226,-24 17 393,-1-2 0,-56 29-1,70-42-358,0 1-1,-1-2 0,0 0 0,0-2 1,0 1-1,0-2 0,-31 1 0,31-3-45,1 0-1,-1-2 1,1 0-1,-1 0 1,1-2-1,0 0 1,-24-10-1,36 13 5,1-1 0,-1 0-1,1 0 1,0 0 0,-1 0-1,1 0 1,0-1 0,0 1 0,0-1-1,1 0 1,-1 0 0,1 0-1,-1 0 1,1-1 0,0 1-1,0-1 1,0 1 0,1-1-1,0 1 1,-1-1 0,1 0 0,0 0-1,1 0 1,-1 0 0,1 0-1,-1 0 1,1 0 0,1 1-1,-1-1 1,0 0 0,1 0 0,0 0-1,0 0 1,0 0 0,0 1-1,4-7 1,15-34 57,2 2 0,3 1 0,0 0 0,52-59 0,-62 81-73,21-23 56,1 3 0,68-58 0,-48 48-310,-57 48 45,-71 38-16260,51-30 13188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9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1 155 2552,'11'-55'12014,"-9"45"-10792,2 1-1,-1 0 1,1 0-1,6-11 1,-9 17-1196,1 1-1,0-1 1,-1 0 0,1 1 0,0-1 0,0 1 0,1-1-1,-1 1 1,0 0 0,1 0 0,-1 0 0,1 0 0,0 1-1,-1-1 1,1 1 0,0-1 0,0 1 0,0 0 0,0 0-1,0 1 1,1-1 0,-1 0 0,0 1 0,0 0 0,0 0-1,1 0 1,-1 0 0,0 0 0,0 1 0,0-1 0,0 1-1,0 0 1,0 0 0,4 2 0,15 11-3362,-21-12 2876,0-1 1,0 1-1,0-1 0,0 1 1,-1-1-1,1 1 0,0-1 0,-1 1 1,1 0-1,-1-1 0,0 1 0,1 0 1,-1-1-1,0 1 0,0 0 0,0-1 1,0 1-1,-1 0 0,1 0 0,0-1 1,-1 1-1,1 0 0,-1-1 1,1 1-1,-1-1 0,0 1 0,0-1 1,0 1-1,0-1 0,-1 2 0,-9 14-2918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39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6 158 1428,'-1'-10'1969,"0"0"-1,1-1 1,1 1-1,0 0 1,0 0-1,1 0 1,4-11 0,14-38 3754,-18 53-5544,4 7-5140,-4 0 4934,0 0 1,0 0-1,0 0 1,-1 0-1,1 0 0,-1 1 1,1-1-1,-1 0 1,1 1-1,-1 0 0,0-1 1,1 1-1,-1 0 1,0-1-1,0 1 0,0 2 1,18 37 262,-15-26-264,0 0-1,-1 0 0,-1 0 0,0 1 1,-1-1-1,-1 0 0,-1 1 1,0-1-1,-6 29 0,2-22-760,0 0-1,-11 24 1,-24 35-4880,13-41-1737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0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787 36 308,'-28'-17'9572,"13"1"-5299,26 39-2997,-9-17-1292,0 0 0,-1 1 0,1-1 0,-2 1 0,1-1 0,-1 1 1,0-1-1,0 1 0,0-1 0,-1 1 0,0-1 0,-1 1 0,1-1 0,-1 0 0,0 0 1,-1 0-1,0 0 0,0 0 0,0 0 0,0-1 0,-7 9 0,7-11-107,1 0-1,0 0 1,-1-1-1,0 1 1,0-1-1,1 0 1,-1 0-1,0 0 1,-1 0-1,1 0 1,0-1-1,-1 1 1,1-1-1,0 0 1,-1 0-1,0 0 0,1 0 1,-1-1-1,1 0 1,-1 1-1,0-1 1,1-1-1,-1 1 1,0 0-1,1-1 1,-1 0-1,1 0 1,-1 0-1,1 0 1,-1 0-1,1-1 1,0 0-1,-1 1 1,1-1-1,0 0 1,0-1-1,1 1 1,-6-6-1,1 1 98,0 0-1,1-1 0,0 0 0,1-1 1,-1 1-1,2-1 0,-1 0 0,1 0 1,1 0-1,-4-12 2097,-16 60 30,14-30-2069,0 1 1,0-2-1,-1 1 1,0-1 0,-1-1-1,0 1 1,0-2 0,-1 0-1,1 0 1,-1-1-1,0 0 1,-20 4 0,25-7-75,0-1 0,1 0 0,-1 0 0,0-1 0,0 0 0,0 0 0,0-1 0,0 0 1,1 0-1,-1 0 0,-7-3 0,9 2-2,1 0 0,0 0 0,0 0 0,0-1 0,0 1 0,1-1 0,-1 0 0,1 0 0,-1 0 0,1-1 0,0 1 0,1-1 0,-1 0 0,0 0 0,1 0 0,0 0 0,-3-8 0,1 0 63,1 0 0,0 0 0,-1-19 0,3 22 71,0 0-1,0 0 1,-1 0 0,0 0 0,-1 0-1,-5-11 1,5 21-33,-1 0 0,1 0 0,0 0-1,0 0 1,-1 0 0,1 1 0,0 0 0,0-1 0,0 1 0,-3 3 0,-25 20-815,-38 40 0,35-32-1625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0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457 1 11449,'30'6'840,"-12"-2"-588,3 2 336,-5-4-120,0 1 528,-5-3-444,-1 0-564,-1 0-28,-2 0-272,-1 0-1052,4 0-996</inkml:trace>
  <inkml:trace contextRef="#ctx0" brushRef="#br0" timeOffset="1">23 172 768,'-23'16'10509,"39"-12"-9933,9 0-476,12-4-60,9-2-56,6 0 4,10-2-128,7 0-428,4 0-3240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1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1569 64 2584,'0'-17'3543,"2"-29"4623,-5 83-6712,-2 4-1080,-2 0 0,-1 0 0,-2-1-1,-3 0 1,0-1 0,-34 65 0,2-19-107,-5-3 0,-3-1 0,-70 81 0,109-149-253,0 0 0,-1-1 0,0-1 0,-1 0 1,0-1-1,-1-1 0,0 0 0,-1-2 0,0 0 0,-19 5 1,-24 4 164,-103 14 0,124-24-167,0-3-1,-1-1 0,1-2 0,0-2 1,0-2-1,0-1 0,0-2 0,1-2 1,-44-16-1,63 18 67,-1-1-1,1-1 1,0-1-1,1-1 1,0 0-1,1-2 1,0 0-1,1-1 1,1-1 0,0 0-1,1-1 1,1-1-1,0 0 1,1-1-1,1-1 1,1 1 0,0-2-1,-8-24 1,15 34-17,1 0 1,0 0 0,1 0 0,1 0 0,-1 0 0,2-1-1,-1 1 1,1 0 0,1-1 0,0 1 0,0 0 0,1 0-1,4-12 1,-1 6-27,1 1 0,1 1 0,0-1-1,1 1 1,1 1 0,0-1 0,19-21-1,-2 9-55,1 1-1,1 1 0,1 1 1,1 2-1,1 1 0,57-28 1,37-2-2652,6 16-5531,-95 27 3301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1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5765,'14'17'5808,"-2"-1"-3648,1-1-552,-1-1-103,-1-1-437,-2-1-264,3-4-360,-5 0-296,-1-2-128,-1 1-4,2-3-108,-3 0-3685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1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41 2156,'-1'-1'365,"-17"-28"5525,18 19-3231,17 11-1460,3 8-943,0 1 1,-1 0-1,-1 1 0,0 1 1,0 1-1,-1 0 0,15 16 0,103 116 1193,-42-29-1410,-4 4 0,-7 4 0,69 138 0,-87-139 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2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5669,'71'165'15718,"-6"4"-9953,48 116-6750,-83-221 1404,2-2 0,53 79 0,-56-102-398,2 0 0,1-2 0,2-2 0,2-1 0,1-1 0,1-2 0,67 41 1,-137-107-6860,8 5-2007,17 2 1137,7 9 3986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5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274 487 2344,'0'0'516,"1"-1"0,-1 0-1,1 0 1,-1 0 0,0 0 0,1 0-1,-1 0 1,0 0 0,0 0 0,0 0-1,0 0 1,0 0 0,0 0 0,0 0-1,0 0 1,0 0 0,0 0 0,0 0-1,-1-2 1,-12-14 5572,12 16-5979,0-1 0,0 1 0,0 0-1,-1 0 1,1 0 0,0-1 0,0 1-1,1 0 1,-1-1 0,0 1 0,0-1-1,1 1 1,-1-1 0,1 1 0,-1-1-1,1 0 1,0 1 0,-1-1 0,1 0-1,0 1 1,0-1 0,0 1 0,0-1-1,1 0 1,-1 1 0,0-1 0,1 0-1,-1 1 1,1-1 0,-1 1 0,2-3-1,4-5-31,1 0 0,-1 0 1,2 1-1,-1 0 0,14-11 0,-18 16-80,1 0 0,-1 0-1,0 0 1,1 1 0,0 0 0,-1-1 0,1 2 0,0-1 0,0 0 0,0 1 0,0-1 0,0 1 0,1 0-1,-1 1 1,0-1 0,0 1 0,6 0 0,-8 1 2,0 0 0,0 0 0,-1 1 0,1-1 0,0 1 1,-1-1-1,0 1 0,1-1 0,-1 1 0,0 0 0,0 0 0,0-1 0,0 1 0,0 0 0,0 0 0,0 0 0,-1 0 1,1 1-1,-1-1 0,1 0 0,-1 0 0,0 0 0,0 0 0,0 0 0,0 0 0,0 1 0,0-1 0,-2 3 0,1 6-10,0 0 0,-1 0 0,0-1 0,-6 16-1,3-14 16,-2-2 0,1 1-1,-2 0 1,1-1 0,-1-1-1,-1 1 1,0-1-1,0-1 1,-1 0 0,0 0-1,0-1 1,-19 10 0,17-10-3,-1 0 0,0-1 0,-1 0 1,1-1-1,-1-1 0,0 0 0,0-1 0,0 0 1,-1-1-1,-25 0 0,36-2 2,0-1 0,1 1 0,-1-1-1,0 1 1,1-1 0,-1 0 0,1 0 0,-1-1-1,1 1 1,-1-1 0,1 1 0,0-1 0,0 0-1,0 0 1,0-1 0,0 1 0,0-1 0,1 1 0,-1-1-1,1 0 1,0 0 0,0 0 0,0 0 0,-3-7-1,3 4 47,0-1 0,0 0 0,1 0 0,0 1 0,0-1 0,1 0 0,0 0 0,0 0 0,1 0-1,0 0 1,0 1 0,4-14 0,4-13 175,73-235 393,-64 220-331,32-60-1,-59 123-1010,-2 0-1,-22 27 0,7-13-4950,3-3-4956,18-20 7231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5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675 13 2236,'2'-2'768,"0"1"0,0-1 0,1 1 0,-1 0 0,0 0 0,1 0 0,-1 0 0,0 1 0,1-1 0,-1 1 0,1-1 0,0 1 0,-1 0 0,4 0 0,-6 0-619,1 0-1,-1 0 1,0 0 0,1 0-1,-1 0 1,0 1 0,1-1-1,-1 0 1,0 0 0,1 0 0,-1 1-1,0-1 1,1 0 0,-1 0-1,0 1 1,0-1 0,1 0-1,-1 0 1,0 1 0,0-1-1,0 0 1,1 1 0,-1-1-1,0 0 1,0 1 0,0-1-1,0 0 1,0 1 0,0-1-1,0 1 1,0-1 0,0 1 0,-10 20 1517,-7-3-1364,0-1 1,-1-1-1,-1-1 1,0-1-1,-37 21 1,-11 8-94,-352 229 223,418-272-430,1 1 0,-1-1 1,0 1-1,1-1 0,-1 0 1,0 1-1,1-1 0,-1 0 1,0 1-1,0-1 0,1 0 1,-1 0-1,0 0 0,0 0 1,1 1-1,-1-1 0,0 0 1,0 0-1,0 0 0,1-1 0,-1 1 1,0 0-1,0 0 0,1 0 1,-1-1-1,0 1 0,1 0 1,-1-1-1,0 1 0,1 0 1,-2-1-1,1-1 0,0 1 0,1-1 1,-1 1-1,1-1 0,-1 0 0,1 1 0,0-1 1,0 1-1,-1-1 0,1 1 0,0-1 1,0 0-1,1 1 0,-1-3 0,14-51 11,-4 32-47,0 1-1,2 0 0,17-25 0,-21 36 4,0 1 0,0 0 1,1 0-1,0 0 0,1 2 0,0-1 0,20-13 0,-27 21 27,-1 0 1,1 0-1,0 0 0,0 0 1,0 1-1,0-1 0,0 1 1,0-1-1,0 1 1,0 0-1,1 0 0,-1 1 1,0-1-1,0 1 1,0-1-1,0 1 0,0 0 1,0 0-1,-1 0 0,1 0 1,0 1-1,0-1 1,-1 1-1,1 0 0,-1 0 1,3 2-1,-3-2 3,0-1 0,0 1-1,-1 0 1,1 0 0,-1 0-1,1-1 1,-1 1 0,0 1-1,0-1 1,0 0 0,0 0-1,0 0 1,0 0 0,-1 1-1,1-1 1,-1 0 0,1 1-1,-1-1 1,0 0 0,0 1-1,0-1 1,0 1 0,-1-1-1,1 0 1,-1 1 0,1-1-1,-1 0 1,0 0 0,0 1-1,0-1 1,0 0 0,0 0-1,0 0 1,-3 3 0,-3 4-208,-1-1 0,-1 0 1,1 0-1,-2 0 0,1-1 1,-1 0-1,0-1 0,0 0 1,-13 4-1,-13 5-4847,-53 13 0,45-15-231,12-2 1842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2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413 3 508,'1'-1'377,"0"1"-1,0 0 1,0-1-1,-1 1 1,1 0-1,0 0 1,0 0-1,0-1 1,0 1-1,-1 0 1,1 0-1,0 0 1,0 0-1,0 1 1,0-1 0,0 0-1,-1 0 1,1 0-1,0 1 1,0-1-1,0 0 1,0 1-1,-1-1 1,1 1-1,0-1 1,-1 1-1,2 0 1,11 24 4168,-11-17-3955,0 0 0,-1 0 1,0 0-1,-1 16 0,-1-10-426,-2-1 0,0 0 0,0 0 0,-1 0-1,-1 0 1,0-1 0,-1 1 0,0-1 0,-1-1 0,0 1 0,-1-1 0,0-1 0,-1 1-1,0-1 1,-21 17 0,30-26-186,0-1-1,-1 1 0,1 0 1,0-1-1,-1 1 1,1-1-1,-1 1 0,1-1 1,-1 1-1,0-1 1,1 1-1,-1-1 0,1 1 1,-1-1-1,0 0 0,1 1 1,-1-1-1,0 0 1,0 0-1,1 1 0,-1-1 1,0 0-1,0 0 1,1 0-1,-1 0 0,0 0 1,1 0-1,-1 0 0,0 0 1,0 0-1,1 0 1,-1-1-1,0 1 0,0 0 1,1 0-1,-1-1 1,0 1-1,1-1 0,-1 1 1,0 0-1,1-1 0,-1 1 1,1-1-1,-1 1 1,1-1-1,-1 0 0,1 1 1,-1-1-1,1 1 1,0-1-1,-1 0 0,1 1 1,0-1-1,-1 0 0,1 1 1,0-1-1,0 0 1,0 0-1,0 1 0,0-1 1,0-1-1,-12-19-1070,9 16 794,1 2 161,-1 0 0,1-1 0,0 1 0,-1 1 0,0-1-1,1 0 1,-1 0 0,0 1 0,-6-4 0,7 6 136,0-1 1,0 1-1,0 0 0,0 0 1,0 0-1,0 0 1,-1 0-1,1 0 1,0 0-1,0 1 0,0-1 1,0 1-1,0 0 1,0-1-1,0 1 0,0 0 1,0 0-1,1 0 1,-1 0-1,0 1 0,-3 2 1,-20 16 361,1 1 0,1 1 0,-33 41 0,-32 30-95,111-123-11516,0 13 6235,-5 7 2663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6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380 4 1480,'1'-1'623,"0"1"-1,1-1 1,-1 1-1,0-1 1,1 1-1,-1 0 1,1 0-1,-1 0 1,1 0-1,-1 0 1,1 0-1,-1 0 1,0 0-1,1 1 1,-1-1-1,1 0 1,-1 1-1,0-1 1,1 1-1,1 1 1,-2-1-259,0 0-1,0 0 1,0 0 0,0 1-1,0-1 1,-1 0 0,1 1-1,0-1 1,-1 0 0,1 1 0,-1-1-1,0 0 1,1 1 0,-1-1-1,0 1 1,0 2 0,0 1-170,0 0-1,0 1 1,-1-1 0,0 0 0,0 0 0,-1 0 0,1 0 0,-1 0 0,0 0 0,-5 7 0,-2 2-108,-2-1 1,0-1 0,-1 0-1,0 0 1,0-1 0,-1-1 0,-1 0-1,0-1 1,0 0 0,-21 9-1,19-11-789,-1 0 0,0-1 0,0-1 0,-1 0 0,-28 3 0,35-7-1363,-1-1 0,0-1 0,0 0 0,0-1 0,0 0 0,-16-5 0,11 1-1384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6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1560,'7'-4'4789,"-2"2"-3093,-3 0-508,0 2-344,3-2-232,-3 2-164,3 0-156,-1 2-204,-1-2-236,-1 0-260,0 2-236,1-2-248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7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1006 0 32,'4'4'1249,"0"0"0,0 0 1,-1 1-1,0-1 0,0 1 0,0 0 0,0 0 1,2 6-1,-4-9-1146,0 0 1,-1 0 0,1 1-1,0-1 1,-1 0-1,1 0 1,-1 1-1,0-1 1,0 0-1,0 1 1,0-1-1,0 1 1,0-1-1,-1 0 1,1 1 0,-1-1-1,1 0 1,-1 0-1,0 1 1,-2 2-1,-1-1-104,0-1 0,0 0 1,0 0-1,0-1 0,-1 1 0,1-1 0,-1 0 0,1 0 0,-9 2 0,-20 10 8,-96 81 1103,89-64-353,-262 188 3767,-18-27-3669,302-183-1390,5-1 186,0-2 0,-28 11 0,6-12-4472,32-5 3697,0-1 0,0 1 0,0-1 1,0 0-1,0 1 0,0-1 0,0 0 1,0-1-1,-3-1 0,-1-1-1816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7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865 0 1568,'0'1'93,"0"-1"0,0 0 0,0 0 0,0 0 0,0 0 0,0 0-1,0 0 1,0 1 0,0-1 0,0 0 0,0 0 0,0 0 0,0 0 0,1 2 1765,-1-2-1765,0 0 0,0 1 0,0-1 0,0 0-1,1 0 1,-1 0 0,0 0 0,0 0 0,0 0 0,0 0 0,0 0 0,0 0 0,1 0 0,-1 0 0,0 0-1,0 0 1,0 0 0,0 0 0,0 0 0,2-1 1115,-2 1-1115,-10 13 2122,-18 14-844,-120 99 1661,89-81-2985,-1-2 0,-3-3 0,-1-2 0,-80 33 0,118-60-100,0-1 0,-52 12 0,70-21-56,0 1 0,0-1 1,-1 0-1,1-1 0,0 0 1,-1-1-1,1 1 0,0-2 1,-1 1-1,1-1 0,0 0 1,0-1-1,0 0 0,-8-4 1,14 6 69,0-1 0,-1 1 0,1-1 0,0 0 0,0 1 0,0-1 0,0 0 1,0 0-1,1-1 0,-1 1 0,1 0 0,-1 0 0,1-1 0,0 1 0,0-1 0,0 1 0,0-1 0,0 0 1,1 1-1,-1-4 0,0 0 29,1 0-1,0 0 1,1 1 0,0-1 0,-1 0 0,2 1-1,-1-1 1,1 0 0,3-7 0,0 2 185,0 1 0,1-1 0,0 1 0,0 0 0,1 0 0,1 1 0,0 0 0,17-16 0,-19 22 12,0-1 0,0 1 0,0 0 0,1 0 0,-1 1 0,1 0 0,0 0 0,-1 1 0,1-1 0,0 1 0,0 1 0,0-1 0,9 2 0,-14-1-222,0 0-1,0 1 1,0-1 0,1 0-1,-1 1 1,0 0-1,0 0 1,0-1 0,0 1-1,0 0 1,0 1-1,0-1 1,-1 0-1,1 0 1,0 1 0,-1-1-1,1 1 1,1 2-1,-2-2-199,0 1-1,0-1 1,0 1-1,0-1 1,-1 1-1,1-1 1,-1 1-1,0-1 1,0 1-1,0 0 1,0-1-1,0 1 1,0 0-1,-1-1 1,1 1-1,-1-1 1,0 1-1,0-1 1,-1 4-1,-16 29-4984,4-15 2339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8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1974 120 1352,'43'-29'5650,"-30"20"-4710,-1 0-1,1 1 1,0 0 0,18-6-1,-30 13-901,0 0 1,0 1-1,-1 0 0,1-1 0,0 1 0,0-1 0,0 1 0,0 0 0,0 0 0,-1-1 0,1 1 0,0 0 1,0 0-1,0 0 0,0 0 0,0 0 0,0 0 0,0 0 0,0 1 0,0-1 0,-1 0 0,1 0 0,0 1 1,0-1-1,0 1 0,0-1 0,0 0 0,-1 1 0,1-1 0,0 1 0,-1 0 0,1-1 0,0 1 0,-1 0 0,1-1 1,-1 1-1,1 0 0,-1 0 0,1-1 0,-1 1 0,1 0 0,-1 0 0,0 0 0,1 0 0,-1 0 0,0 0 1,0-1-1,0 1 0,0 0 0,0 0 0,0 0 0,0 0 0,0 0 0,0 0 0,-1 1 0,1 3 1,-1 0 0,0-1 0,0 1-1,0-1 1,0 1 0,-1-1-1,0 1 1,0-1 0,-4 6 0,-4 1-45,-1 0 0,0-1 0,-1 0 0,0 0 1,-1-2-1,1 1 0,-2-2 0,1 0 1,-1 0-1,0-1 0,-1-1 0,1 0 0,-1-1 1,0-1-1,-29 3 0,41-6-80,1 1 0,-1-1 0,1 0 0,-1 0-1,0 0 1,1 0 0,-1 0 0,1-1 0,-1 1 0,1-1 0,0 0 0,-1 0-1,1 0 1,-1 0 0,1 0 0,0 0 0,0 0 0,0-1 0,0 1 0,0-1 0,0 0-1,0 1 1,-1-3 0,1 1-73,0-1-1,1 1 1,-1 0-1,1-1 1,0 1-1,0-1 1,1 1-1,-1-1 1,1 0-1,-1 1 1,1-1-1,0 0 1,0 1-1,2-8 1,-1-12-4,-1 23 168,0 0 0,0 0-1,0 0 1,0 0 0,-1-1 0,1 1-1,0 0 1,0 0 0,0 0 0,0-1 0,0 1-1,0 0 1,0 0 0,0 0 0,0 0-1,0 0 1,-1-1 0,1 1 0,0 0 0,0 0-1,0 0 1,0 0 0,0 0 0,-1 0-1,1 0 1,0-1 0,0 1 0,0 0 0,-1 0-1,1 0 1,0 0 0,0 0 0,0 0-1,0 0 1,-1 0 0,1 0 0,0 0 0,0 0-1,0 0 1,-1 0 0,1 0 0,0 0-1,0 0 1,-1 1 0,-23 22 772,2 1-690,9-15-59,0 0 0,-1 0 1,0-2-1,-1 1 0,0-2 1,0 0-1,-23 6 0,27-9 113,0-1 1,0 0-1,0-1 0,0 0 1,0 0-1,0-1 0,0-1 1,0 0-1,0 0 0,0-1 1,-19-6-1,29 8-24,0 0 0,0 0 0,0-1 1,0 1-1,0 0 0,0-1 0,0 1 0,0-1 0,0 1 0,0-1 0,0 1 1,0-1-1,1 0 0,-1 1 0,0-1 0,0 0 0,1 1 0,-1-1 0,0 0 0,1 0 1,-1 0-1,1 0 0,-1 0 0,1 0 0,-1 0 0,1 0 0,0 0 0,-1 0 0,1 0 1,0 0-1,0 0 0,0 0 0,0 0 0,0 0 0,0 0 0,0 0 0,0 0 0,0 0 1,1 0-1,-1 0 0,0 0 0,1 0 0,-1 0 0,0 0 0,1 0 0,0 0 0,-1 0 1,1 0-1,-1 0 0,1 0 0,0 1 0,0-1 0,-1 0 0,1 0 0,0 1 1,0-1-1,0 1 0,0-1 0,0 1 0,0-1 0,1 0 0,-1 0-67,1 1-1,-1-1 1,1 0-1,-1 1 1,1-1-1,-1 0 1,1 1-1,-1 0 1,1-1-1,-1 1 1,1 0-1,-1 0 1,1 0-1,0 0 1,-1 0 0,1 0-1,-1 0 1,1 0-1,-1 1 1,1-1-1,-1 1 1,1-1-1,-1 1 1,1 0-1,-1-1 1,1 1-1,-1 0 1,0 0-1,0 0 1,1 0-1,-1 0 1,0 0-1,0 0 1,0 1-1,0-1 1,0 0-1,0 1 1,-1-1-1,1 0 1,0 1-1,-1-1 1,1 1-1,-1-1 1,1 1 0,-1 2-1,2 6 37,-1 0 0,0 1-1,-1-1 1,0 0 0,-1 0 0,0 0 0,-1 0-1,0 0 1,-4 13 0,-7 15 206,-19 38-1,14-35-166,7-14-23,-1 0-1,-1-1 1,-2 0-1,-1-1 0,0-1 1,-2 0-1,-1-1 1,0-2-1,-2 0 1,0-1-1,-2 0 1,0-2-1,-1-1 1,-1-1-1,0-1 0,-1-1 1,-1-2-1,0 0 1,0-2-1,-1-1 1,-1-1-1,-47 7 1,29-10-94,-1-2-1,1-2 1,-1-2 0,1-3 0,-88-16 0,69 4-46,1-2 0,1-4 0,-94-44 0,144 59 10,0 0 0,1-1-1,-1-1 1,2 0 0,-1 0 0,1-2 0,1 1-1,0-2 1,0 1 0,1-1 0,-13-22-1,19 27 12,0 0-1,1 0 1,0 0-1,0-1 1,1 1-1,0-1 1,1 0-1,-1 0 1,1 1-1,1-1 1,0 0-1,0 0 1,0 0-1,1 0 1,0 0-1,0 1 1,1-1-1,0 0 0,1 1 1,0-1-1,0 1 1,0 0-1,1 0 1,9-12-1,1 0 14,0 1-1,2 0 0,0 1 0,1 1 1,32-23-1,108-62 4,-64 44-24,-79 47-265,25-16 652,49-23 1,-20 23-1391,-56 23-179,0 1 0,0 0 0,24 0-1,-32 1 31,0 0 0,0 0 0,0 0-1,0 0 1,-1-1 0,1 0-1,-1 1 1,1-1 0,-1-1-1,0 1 1,5-4 0,-8 6 1078,14-10-3287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8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46 2556,'90'-25'16180,"-20"4"-6806,-70 22-9772,0-1 348,0 0 0,0 0 1,0 0-1,0 0 0,0 0 1,-10 8-3539,-22 6-1205,-73-1-8989,67-7 10167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49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66 384,'63'-16'10544,"0"7"-4148,63-2-2614,52-7-11579,-142 6-1980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50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10 140,'-16'-9'24276,"17"11"-23226,64 60 334,-46-44-1035,-2 2-1,0-1 1,-1 2 0,24 42 0,43 97 1026,-77-145-1287,0 0 0,-1 1 1,0 0-1,-2 0 1,0 0-1,2 22 0,-5 102 533,-1-100-349,1 1 0,6 52 0,61 271 471,-58-325-743,2-1 0,2 0 0,1-1 0,18 36 0,-11-28 0,25 80 0,-41-108 0,-2 0 0,0 1 0,0-1 0,-2 1 0,0-1 0,-1 1 0,-1-1 0,-5 30 0,1-20 0,1 1 0,1 0 0,2 54 0,2-67 0,1 0 0,0-1 0,1 1 0,1 0 0,0-1 0,1 0 0,1 0 0,0-1 0,9 15 0,-10-20 0,-1 0 0,1 0 0,0 0 0,1-1 0,0 1 0,11 9 0,33-44-1296,-42 18-53,-7 8 337,0-1 1,-1 1-1,1-1 0,0 1 1,-1-1-1,0 1 1,1-1-1,-1 1 0,0-1 1,0 0-1,0 1 0,0-1 1,0 1-1,0-1 1,-1 1-1,1-1 0,0 1 1,-2-4-1,-5-7-3188,-7-5 271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52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21 504,'0'-1'314,"0"0"-1,0 0 1,0 0-1,-1 0 1,1 0-1,0 0 1,0 0-1,-1 0 1,1 1-1,-1-1 1,1 0-1,-1 0 1,1 0-1,-1 1 1,0-1-1,1 0 1,-1 1-1,0-1 1,1 0-1,-1 1 1,0-1-1,0 1 1,0-1-1,1 1 1,-1 0-1,0-1 1,0 1-1,0 0 1,0 0-1,0-1 1,-1 1-1,4 2 45,0-1-1,-1 1 1,1 0 0,0-1-1,-1 1 1,1 0 0,-1 0-1,1 1 1,-1-1-1,0 0 1,0 0 0,0 0-1,1 3 1,7 12 760,68 70 2357,37 46-1404,-109-125-1955,-1 0 0,1 0-1,-1 0 1,-1 1 0,1 0-1,-2-1 1,1 1 0,2 16-1,3 80 753,-3-27-313,3-10-290,-3 0 0,-2 1 0,-4-1 0,-3 1 0,-3-1 0,-20 87 0,-41 306 499,36-202 167,1-43 248,-4 300 0,29-271-494,3 102 77,50 47-355,-19-211-370,-20-102 15,-3 1 0,-6 91 0,-3-49-29,-7 112 52,6-194-65,-1-2 1,-2 1 0,-25 69 0,-8-8-11,-28 84 0,63-165 0,1 0 0,1 1 0,1 0 0,1 0 0,0 0 0,4 39 0,7 68 0,-12 209 0,2-320 0,1 0 0,0 0 0,2-1 0,0 1 0,4 19 0,-3-27 0,0 0 0,1 0 0,0 0 0,1-1 0,0 0 0,0 0 0,1 0 0,0 0 0,1-1 0,7 8 0,33 33 0,1-3 0,3-1 0,2-3 0,1-2 0,75 41 0,-54-45 0,3-3 0,146 41 0,-201-71-1881,-41-16-816,13 10 1334,0 1-1,1-1 0,-1 0 0,1 0 1,0 0-1,-5-6 0,7 7 300,-1 0 0,2-1 1,-1 1-1,0 0 0,0-1 0,1 0 0,-1 1 0,1-1 0,0 0 0,0 1 0,0-1 0,-1-5 0,2-2-2824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5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1228 579 960,'-1'-2'1522,"-1"-1"-1,1 0 1,0 0-1,0 1 1,0-1-1,0 0 1,1 0-1,-1 0 1,1 0-1,0-6 2923,-3 20-7,9-4-4431,-1 0 1,0 0-1,0 1 1,0 0 0,5 15-1,3 3 31,72 101 139,-61-95-110,-2 1-1,0 1 1,19 43-1,-40-75-56,0 1 0,0 0 0,1-1 0,-2 1-1,1 0 1,0 0 0,0 0 0,-1 0 0,0 0-1,1 0 1,-1 0 0,0 0 0,-1 0 0,1 0-1,0 0 1,-1 0 0,0-1 0,0 1 0,0 0 0,0 0-1,0 0 1,0-1 0,-1 1 0,1-1 0,-3 4-1,1-3 5,-1-1 0,1 1 0,0-1 0,-1 0-1,1 0 1,-1 0 0,0 0 0,1-1-1,-1 0 1,0 1 0,0-1 0,0-1 0,0 1-1,0-1 1,0 1 0,0-1 0,-1 0 0,-4-1-1,-13-2 3,0 0 0,-1-2 0,2 0 0,-1-2-1,-38-16 1,-101-61-60,120 60 27,15 10-1,2 0-1,0-2 0,0-1 1,2 0-1,-32-32 0,49 44 1,1 0 1,-1-1-1,1 1 0,0-1 0,0 0 1,1 0-1,-1-1 0,1 1 0,1-1 1,-1 0-1,1 1 0,0-1 0,1 0 1,0 0-1,0 0 0,0 0 0,1-1 1,0 1-1,1 0 0,-1 0 0,1 0 1,1 0-1,-1 0 0,1 0 0,0 1 0,1-1 1,5-10-1,1 0-40,1 0 0,1 0 0,1 1 0,0 1 0,1 0 0,0 0 0,2 2 0,-1-1 0,2 2 1,0 0-1,18-10 0,-33 22 56,-1-1 1,1 0-1,0 1 1,0-1-1,0 1 1,0 0-1,-1-1 1,1 1 0,0 0-1,0-1 1,0 1-1,0 0 1,0 0-1,0 0 1,0 0-1,0 0 1,0 0 0,0 0-1,0 0 1,0 0-1,0 0 1,0 1-1,0-1 1,0 0-1,-1 1 1,1-1 0,0 1-1,0-1 1,0 1-1,1 0 1,-1 1-1,1 0 1,-1 0-1,0 1 1,0-1-1,0 0 1,0 0 0,0 0-1,-1 1 1,1-1-1,-1 1 1,1-1-1,-1 3 1,1 9 1,-1 0 0,-1 0 1,-2 16-1,0-6 20,1-1 0,1 1 1,2 0-1,0-1 0,5 30 0,-5-51-6,-1 1-1,0-1 1,0 0 0,1 1-1,-1-1 1,-1 0-1,1 0 1,0 1 0,0-1-1,-1 0 1,0 0-1,1 1 1,-1-1-1,0 0 1,0 0 0,0 0-1,0 0 1,0 0-1,-1 0 1,1 0 0,-1-1-1,1 1 1,-1 0-1,1-1 1,-1 1-1,-3 1 1,-3 2 66,0-2-1,-1 1 1,1-1-1,-1 0 1,-13 2 0,18-4-77,-46 11 118,-1-3 1,0-2-1,-82 0 1,98-7-78,-1-2 0,1-2 1,0-1-1,0-1 0,1-2 1,-37-14-1,62 18 130,1 0 0,0-1 0,0 0 0,0 0-1,1-1 1,-1 0 0,1 0 0,1 0 0,-1-1 0,1 0 0,0-1 0,1 1 0,0-1-1,0 0 1,0 0 0,1-1 0,0 1 0,1-1 0,0 0 0,1 0 0,-3-13 0,-2-20 251,2 0 0,1-1 1,4-61-1,0 64-592,3-47 178,-1 49-12,-1 0 1,-2-1-1,-6-42 0,7 81 0,0 0 0,0 0-1,0-1 1,0 1 0,0 0 0,0 0 0,0 0 0,0 0 0,0-1-1,0 1 1,0 0 0,0 0 0,0 0 0,0-1 0,0 1 0,-1 0-1,1 0 1,0 0 0,0 0 0,0 0 0,0-1 0,0 1 0,0 0-1,0 0 1,0 0 0,-1 0 0,1 0 0,0-1 0,0 1 0,0 0-1,0 0 1,0 0 0,-1 0 0,1 0 0,0 0 0,0 0-1,0 0 1,0 0 0,-1 0 0,1 0 0,0 0 0,0 0 0,0 0-1,0 0 1,-1 0 0,1 0 0,0 0 0,0 0 0,0 0 0,-1 0-1,1 0 1,0 0 0,0 0 0,0 0 0,0 0 0,-1 0 0,1 0-1,0 1 1,0-1 0,0 0 0,-11 15-80,-7 23-73,15-28 63,-65 179-4249,17-63-5456,12-28-1895,26-67 7869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3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1624 58 736,'1'-3'494,"2"-1"46,-1 0 0,0 0 0,1-1 0,-1 1 0,-1-1 0,1 0 0,-1 1 0,0-1 0,1-9 0,-37 36 1401,8-5-913,-1-2 0,-1 0 0,0-2 0,-1-2 0,-48 14 0,-165 23 2925,91-21-2691,-473 89 1196,401-76-1939,179-34-456,30-5-64,0 1-1,0 1 1,0 0-1,-23 9 1,95-2-6104,5-12-5703,-46 0 8522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56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1081 277 540,'-2'-24'20760,"8"28"-16756,15 23-3274,15 38-482,-30-51-213,1 0-1,1 0 0,0-1 1,1 0-1,0-1 1,1 0-1,1 0 0,15 13 1,-16-17-4,-6-3-12,1-1-1,-1-1 0,1 1 0,0-1 0,0 0 0,0 0 0,0 0 0,1 0 1,-1-1-1,1 0 0,0-1 0,10 3 0,-16-4 9,-28-7 838,27 6-866,-3-2 10,0 1 1,0-1 0,0 1-1,-1-1 1,1 1 0,0 1-1,-1-1 1,1 1-1,-1-1 1,-8 0 0,-54-3 128,32 4-96,-350-16 163,-112-13 773,469 26-825,10 3 20,1 0-1,-1-2 1,1 0 0,0-2 0,0 1 0,0-2-1,0 0 1,1-1 0,-22-13 0,35 17-132,0 0 1,0 0 0,0 0 0,1 0 0,-1 0 0,1-1 0,0 1 0,0-1 0,0 1 0,1-1 0,-1 0 0,1 0 0,0 0 0,0 0 0,0 0 0,0 0 0,1 0 0,-1 0 0,1 0 0,0 0 0,1 0 0,-1 0 0,1 0 0,1-7 0,4-10-34,0 1 0,1 0-1,14-29 1,-13 32 14,66-139-890,-68 194-5778,-5-14 1345,1 0 0,0-1 1,7 24-1,-5-25 1900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56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119 138 420,'-11'1'2521,"-1"0"1,1 1-1,0 0 0,0 1 0,0 0 1,-16 7-1,25-9-2210,0-1 0,1 1 0,-1 0 0,1 0 0,-1 0 0,1 1 0,0-1 0,-1 0 0,1 0 0,0 1 0,0-1-1,0 1 1,0-1 0,0 1 0,0-1 0,0 1 0,1 0 0,-1-1 0,0 4 0,1-2-266,0 0-1,0 0 1,1-1 0,-1 1-1,1 0 1,0 0 0,-1 0-1,1-1 1,0 1 0,1 0-1,-1-1 1,0 1-1,1-1 1,0 0 0,-1 1-1,5 3 1,1 1 21,1 1 1,1-1-1,-1 0 1,1 0-1,0-1 0,1-1 1,-1 1-1,1-2 1,0 1-1,1-1 0,-1-1 1,1 0-1,-1 0 1,1-1-1,12 1 0,-12-2-98,1 0 0,0 0 0,0-1 0,-1 0 0,1-1 0,0-1 0,-1 0 0,1-1 0,-1 0 0,1 0 0,-1-1 0,0-1-1,-1 0 1,12-6 0,-17 6-84,1 1 0,0-1 0,-1 0 0,0-1 0,-1 1 0,1-1 0,-1 0 0,0 0 0,0-1 0,-1 1 0,0-1 0,0 0 0,0 1 0,-1-1 0,0 0 0,0-1 0,0-7 0,-1 11 56,-1 0-1,0-1 0,0 1 1,0 0-1,0-1 0,-1 1 1,0 0-1,0 0 0,0 0 1,0 0-1,-1 0 1,1 0-1,-1 0 0,0 0 1,0 0-1,0 1 0,-1-1 1,0 1-1,1 0 0,-1 0 1,0 0-1,0 0 0,-1 0 1,1 0-1,-1 1 0,1 0 1,-1-1-1,0 2 0,0-1 1,-4-2-1,-19-5-1782,-52-10 0,-29 3-6310,68 10 4283,2 1 571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57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845 5 52,'8'-5'13197,"-8"5"-12953,19 12 4284,13 20-1927,-23-19-2289,0 1 0,-2-1-1,1 1 1,5 17 0,-11-26-308,-1-1 1,1 1-1,-1 0 0,0 0 0,0 0 1,0 0-1,-1 0 0,1 0 1,-1 0-1,0 0 0,-1 0 0,1 0 1,-1 0-1,0 0 0,-1 0 0,1 0 1,-3 5-1,3-8-3,-1 0 0,0-1 0,1 1 1,-1 0-1,0-1 0,0 1 0,0-1 0,0 1 0,0-1 1,-1 0-1,1 0 0,0 0 0,0 0 0,-1 0 0,1 0 0,-1-1 1,1 1-1,-1-1 0,1 0 0,-1 0 0,1 0 0,-1 0 0,1 0 1,-1 0-1,1-1 0,0 1 0,-5-2 0,-9-2-69,0-1 0,0 0-1,-15-8 1,19 7-7,-45-12-151,55 17 216,-1 1 0,1-1-1,0 1 1,0-1 0,-1 1-1,1 0 1,0 0 0,0 0-1,-1 0 1,1 0 0,0 0-1,-1 1 1,1-1 0,0 1-1,0 0 1,0 0 0,0 0-1,0 0 1,0 0 0,0 0-1,0 0 1,-3 3 0,5-1 11,0 0 1,0 0-1,0 0 1,0 0-1,1 0 1,-1 0 0,1 0-1,0 0 1,0 0-1,0 0 1,0 0-1,0 0 1,1-1-1,-1 1 1,3 3 0,5 14 73,-8-12 2,0 0 0,-1 1-1,0-1 1,0 1-1,-1-1 1,0 1 0,0-1-1,-1 1 1,0-1-1,0 0 1,-1 0 0,0 0-1,-1-1 1,0 1 0,0-1-1,-1 1 1,1-1-1,-2-1 1,1 1 0,-9 8-1,-7 6 66,-1 0 1,-1-2-1,0-1 0,-40 24 1,30-22-161,-1-2 0,0-1 0,-1-2 0,-1-1 0,-1-2 0,-56 11 1,68-19-904,-1-1 0,0-1 1,-35-3-1,26-4-3934,34 4 4488,0 1 0,0 0 0,0-1 0,0 1 0,0-1 0,0 1 0,0-1 0,0 0 0,0 1 0,0-1 0,1 0 0,-1 0 0,0 1 0,0-1 0,1 0 0,-1 0 0,0 0 0,1 0 0,-1 0 0,1 0 0,-1 0 0,1 0 0,-1 0 0,1 0 0,0-1 0,0 1 0,0 0 0,-1-1 0,3-6-2391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57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1299 1 2424,'-48'35'13524,"-13"-1"-8542,-74 29-6139,65-32 2484,-322 126-531,111-48-1518,139-53-3486,-2-5-9364,119-42 10358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58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345 0 140,'10'19'10476,"-6"24"-6820,-1-8-1915,-2-24-1461,1 0 1,-1-1 0,-1 1-1,0 0 1,-1 0-1,0 0 1,-1-1 0,0 1-1,0 0 1,-1-1 0,-6 13-1,2-3 5,-2-1 0,0 0 0,-1 0 0,-25 32 0,24-37-320,-1 0 0,-1-1 1,0-1-1,0 0 1,-1-1-1,-24 15 1,29-21-871,-1 0 0,0-1 1,-1 1-1,-20 4 0,24-7-676,-1-1 0,0 0 0,0-1 0,0 1 0,0-1 0,0-1-1,-12-1 1,4-2-1361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3:58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1095 0 1052,'-3'12'10690,"0"7"-4887,-1 56-2786,2-45-1646,-1 36-578,-3-1 0,-3 0 0,-3 0 1,-20 63-1,25-105-735,-2-1 1,0 1-1,-2-2 0,0 1 1,-1-1-1,-2-1 0,0 0 1,-1-1-1,0-1 0,-2 0 1,0-1-1,-1-1 0,-1 0 0,-23 14 1,16-15-47,-1-2 1,0 0 0,-1-2-1,-1-1 1,0-1 0,0-1-1,0-2 1,-1-1 0,0-1-1,0-2 1,-41-1 0,50-2-11,1 0 1,0-1 0,0-1 0,0-1 0,0-1 0,0 0 0,1-2 0,0 0-1,0-1 1,1-1 0,0-1 0,1 0 0,0-2 0,0 0 0,1 0-1,1-2 1,-23-25 0,32 32-13,0-1-1,1 0 0,0-1 1,0 1-1,1-1 0,0 0 1,1 0-1,-1-1 0,2 1 1,0-1-1,0 1 1,0-1-1,1-16 0,1 12-106,1 1 0,1-1-1,1 1 1,-1 0 0,2 0-1,0 0 1,1 0 0,0 1 0,7-13-1,4-1-768,1 0-1,0 2 1,2 0-1,1 0 0,1 2 1,1 1-1,1 0 1,28-18-1,-33 26-178,1 2 0,0 0 0,0 1 0,1 1 0,1 0 0,23-5 0,-35 12 722,0 0 1,0 0-1,0 1 0,0 1 0,0-1 0,0 1 0,16 3 0,-20-2 290,0 0 0,0 0 1,-1 1-1,1-1 0,0 1 1,-1 0-1,0 1 0,1-1 1,-1 1-1,0 0 0,-1 0 0,1 0 1,0 1-1,-1-1 0,4 5 1,-3-3 207,-1 0 1,-1-1 0,1 1 0,0 0-1,-1 1 1,0-1 0,1 6 0,-1-2 734,0 1-1,-1 0 1,0 0 0,-1 0 0,0 0 0,-1 11 0,-2-2 1202,0 1 1,-1-1-1,-1 0 0,-13 30 0,12-31-784,6-16-1575,-1 0-1,0 0 1,1 1 0,-1-1-1,0 0 1,0 0-1,0 0 1,-1 0 0,1 0-1,0 0 1,-2 1 0,2-3-180,0 1 1,-1-1 0,1 0-1,0 0 1,0 0 0,0 0 0,0 0-1,0-1 1,0 1 0,0 0-1,0 0 1,0-1 0,0 1 0,0 0-1,0-1 1,0 1 0,0-1 0,0 0-1,0 1 1,0-1 0,0 0-1,1 1 1,-1-1 0,0 0 0,0 0-1,1 0 1,-1 0 0,1 1-1,-2-3 1,-3-4-3171,-2 0 36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4:00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1875 17 2028,'-6'-2'1457,"2"-1"-736,-1 1-1,0 0 1,0 1-1,0-1 1,0 1-1,0 0 1,0 0-1,0 0 1,-1 1-1,-8 0 1,11 3-302,1 1 1,-1-1-1,1 1 1,0 0-1,0 0 1,0 0-1,-1 6 1,-13 24 1800,4-17-1719,1 2-1,0 0 1,2 0 0,0 1 0,1 0-1,1 0 1,1 1 0,-7 40 0,5 9 22,0 97 0,3-40 154,-81 785 2049,48-658-1814,-111 387 1,-9-215-325,-33-13-114,-78 193 53,-268 1022 554,352-957-379,179-651-605,-36 125 549,42-167-1590,-1 16 260,0 1 0,1 0 0,0-1 1,0 1-1,1 0 0,-1-1 0,1 1 0,1 0 1,2-10-1,2 6-912,1 1-1,-1-1 1,2 1 0,-1 0-1,1 1 1,0 0 0,1 0-1,0 0 1,0 1 0,0 1-1,17-8 1,8-5-1949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4:01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1285 82 2672,'7'-20'7416,"-5"14"-5662,-1 0 0,1 0-1,1 0 1,-1 0 0,1 0 0,0 1 0,0-1 0,6-6-1,-9 11-1743,0 1 0,0 0 0,0 0 0,0 0 0,1 0 0,-1 0 0,0 0 0,0 0 0,0-1 0,0 1 0,0 0 1,0 0-1,1 0 0,-1 0 0,0 0 0,0 0 0,0 0 0,0 0 0,1 0 0,-1 0 0,0 0 0,0 0 0,0 0 0,0 0 0,0 0 0,1 0 0,-1 0 0,0 0 0,0 0 0,0 0 0,0 0 0,0 0 0,1 0 0,-1 0 0,0 1 0,0-1 0,0 0 0,0 0 0,0 0 0,0 0 0,1 0 0,-1 0 0,0 0 0,0 1 0,0-1 0,0 0 0,0 0 0,0 0 0,0 0 0,0 0 0,0 0 0,0 1 0,0-1 0,0 0 0,3 15 190,-6 16 32,-4-13-185,0-1-1,-2 1 1,0-1 0,-1-1 0,0 0-1,-1 0 1,-1-1 0,-1 0-1,0-1 1,-1-1 0,0 0-1,-23 15 1,17-14-97,1-1 1,-1-1-1,-1-1 1,0-1-1,-1-1 0,0 0 1,0-2-1,-1-1 0,-43 7 1,47-12-168,0-1 0,0 0 0,0-2 0,1 0-1,-1-1 1,1-1 0,0 0 0,-33-14 0,38 13 66,0-1 0,0 0-1,1-1 1,0-1 0,1 1-1,-1-2 1,2 0 0,-1 0 0,1-1-1,1 0 1,0-1 0,-13-18-1,21 27 138,-1 0 0,1-1-1,0 1 1,-1 0 0,1 0-1,0-1 1,1 1 0,-1 0-1,0-1 1,1 1 0,-1-1-1,1 1 1,0-1 0,0 1-1,0-1 1,0 1 0,0-1-1,0 1 1,1-1 0,-1 1-1,3-5 1,-2 5 7,0 0 1,1 0-1,0 0 1,-1 1-1,1-1 1,0 0-1,0 1 0,0-1 1,0 1-1,0-1 1,0 1-1,1 0 1,-1 0-1,0 0 0,1 0 1,-1 1-1,5-2 1,-1 1 7,0 0 0,0 1 0,1-1 0,-1 1-1,0 0 1,0 1 0,0-1 0,0 1 0,0 1 0,0-1 0,0 1 0,0 0 0,0 0 0,-1 1 0,1-1 0,-1 1 0,6 5 0,-9-7 11,-1 1 0,1-1 1,-1 1-1,0 0 1,1-1-1,-1 1 0,0 0 1,0 0-1,-1 0 0,1 0 1,0 0-1,-1 0 0,1 0 1,-1 0-1,1 0 0,-1 0 1,0 0-1,0 4 1,-1 0 35,0 0 1,0-1 0,0 1 0,0-1 0,-1 0-1,-5 11 1,-2 1 109,-1 0 0,-1-1-1,-14 16 1,-11 12 90,-2-2 0,-2-1 1,-72 56-1,80-73-644,-1-1 1,-2-2 0,0-2 0,-1-1 0,-74 25-1,102-40-564,-1-1-1,1 0 1,-1-1-1,-16 1 0,18-2-448,1 0-1,0-1 1,0 1-1,0-2 1,0 1-1,0-1 0,-10-4 1,4 0-2201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4:01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144 130 3380,'12'-5'12744,"1"2"-5261,10-5-2837,-87-36-15677,-32-9-2761,64 36 10414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4:02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1528 28 1716,'-1'-2'472,"-3"-24"12741,13 40-11926,-5-8-1018,-1 1 1,0 0-1,0 1 1,-1-1 0,0 0-1,0 1 1,-1-1 0,1 1-1,-2-1 1,1 1 0,-1 0-1,0-1 1,-1 1 0,-1 9-1,1-14-255,0 1-1,0-1 0,-1 1 0,1-1 1,-1 1-1,1-1 0,-1 0 1,0 0-1,-1 0 0,1 0 0,0 0 1,-1 0-1,1-1 0,-1 1 0,0-1 1,0 0-1,0 0 0,0 0 1,0 0-1,-1 0 0,1-1 0,0 1 1,-1-1-1,1 0 0,-1 0 1,0 0-1,1-1 0,-1 1 0,0-1 1,1 0-1,-6 0 0,-55-7-251,61 6 131,-1 0-1,1 0 1,0 0-1,0 0 0,-1 0 1,1-1-1,0 0 1,0 1-1,0-1 1,0 0-1,1-1 0,-1 1 1,0 0-1,1-1 1,0 0-1,-3-3 0,4 4-59,0 0 0,0 0 0,1 0 0,-1 0 0,1 0 0,0-1 0,-1 1 0,1 0 0,0 0-1,0 0 1,1 0 0,-1 0 0,0 0 0,1 0 0,-1 0 0,1 0 0,1-4 0,2-17-645,-34 56 2204,-4 5-435,25-27-793,0-1-1,-1 1 1,1-2-1,-2 1 1,0-1-1,0-1 1,-22 13-1,33-21-169,-1 0 0,1 1 0,-1-1 0,1 0 0,-1 1-1,1-1 1,-1 0 0,1 0 0,-1 0 0,1 0-1,-1 1 1,0-1 0,1 0 0,-1 0 0,1 0 0,-1 0-1,1 0 1,-1 0 0,0 0 0,1-1 0,-1 1-1,1 0 1,-1 0 0,1 0 0,-1-1 0,0 1 0,1 0-1,-1 0 1,1-1 0,0 1 0,-1 0 0,1-1-1,-1 1 1,1-1 0,-1 1 0,1-1 0,0 1 0,-1-1-1,1 1 1,0-1 0,0 1 0,-1-2 0,-2-30-630,3 30 603,0 0-1,0 0 1,0-1 0,0 1-1,0 0 1,-1 0 0,1-1-1,-1 1 1,1 0 0,-1 0-1,-2-4 1,-1 9 67,0 0 1,0 0 0,0 0-1,0 1 1,0-1-1,1 1 1,0 0-1,-5 7 1,-25 35 1018,-62 76 1567,85-111-2366,-1 0-1,0-1 1,-1 0 0,0 0 0,-1-2-1,0 1 1,-26 11 0,37-19-228,0 0 0,-1 1 0,1-1 0,-1-1 0,1 1-1,-1 0 1,1-1 0,-1 1 0,1-1 0,-1 0 0,0 1 0,1-1 0,-1-1 0,1 1 0,-1 0 0,1-1 0,-1 1 0,0-1 0,1 0 0,0 0-1,-1 0 1,1 0 0,-4-2 0,4 1-11,0-1 0,0 1 0,0-1-1,0 0 1,0 0 0,0 0 0,1 0-1,-1 0 1,1 0 0,0-1 0,0 1-1,0 0 1,0-1 0,1 1 0,-1-5-1,0-11-13,1-1-1,1 0 0,1 0 1,7-35-1,5 3-84,-9 38 27,-1 0-1,-1-1 1,0 1 0,2-25 0,-41 67 51,-50 47-42,-3-5 1,-3-3-1,-3-5 0,-126 62 1,216-121-112,-81 34-2221,78-34 1388,0 0 0,0-1 0,-1 0 1,0 0-1,1-1 0,-1 0 0,0-1 0,-10 0 0,18 0 574,-1 0-1,1 0 0,-1-1 1,1 1-1,0 0 1,-1-1-1,1 1 0,0-1 1,-1 1-1,1-1 1,0 0-1,0 0 1,0 1-1,0-1 0,-1 0 1,0-1-1,-1-8-3098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413 816 56,'7'-17'5475,"7"-15"1900,-14 31-6996,1 0-1,-1 0 0,1 0 1,-1 0-1,1 0 0,0 0 1,-1 0-1,1 0 0,0 0 1,0 0-1,0 1 0,-1-1 1,1 0-1,0 0 0,0 1 1,0-1-1,0 1 0,0-1 1,0 1-1,2-1 0,1 2-269,0-1-1,0 1 1,0 0-1,0 1 1,-1-1-1,1 1 1,-1 0 0,1 0-1,-1 0 1,1 0-1,-1 0 1,0 1-1,0-1 1,0 1-1,0 0 1,-1 0-1,1 0 1,-1 0-1,0 1 1,0-1 0,3 6-1,5 11-141,0 1 1,10 30-1,-15-39 171,8 32-97,-13-42-39,1 0-1,-1 0 1,1 0 0,-1 0 0,0 0 0,1 0-1,-1 0 1,0 0 0,0 0 0,-1 0 0,1 0-1,0 0 1,-1 0 0,1 0 0,-1 0 0,0 0 0,0 0-1,-1 3 1,0-5-4,1 1 0,-1-1 0,0 0-1,1 0 1,-1 0 0,0 0 0,1 0 0,-1 0 0,0 0-1,1 0 1,-1-1 0,1 1 0,-1 0 0,0-1 0,1 0-1,-1 1 1,1-1 0,-1 0 0,1 0 0,0 0 0,-1 0-1,1 0 1,0 0 0,-3-2 0,-30-29-63,31 27 46,-1-1 0,1 1 0,1-1 1,-1 0-1,1 0 0,0 0 0,0-1 1,1 1-1,-1 0 0,1-1 0,1 1 1,-1 0-1,1-1 0,1 1 0,-1-1 0,1 1 1,0-1-1,2-7 0,5-12-162,0 1 0,2-1-1,14-25 1,-2 2-27,-14 34 226,-4 6 260,-19 17-134,-68 49-96,44-29-21,-1-2 0,-62 31 0,73-44-19,-53 16 0,72-27 23,0 1 0,0-1 0,0-1 0,-1 0 0,1 0 0,0-1 0,-1 0 0,1-1 0,-13-3 0,19 3 17,1-1-1,-1 1 0,1-1 1,-1 0-1,1 0 1,0 0-1,0 0 1,0-1-1,0 0 1,1 1-1,-1-1 1,1 0-1,-1 0 0,1 0 1,0 0-1,0-1 1,0 1-1,1-1 1,-1 1-1,1-1 1,0 1-1,0-1 1,0 0-1,0 0 0,1 1 1,-1-9-1,0-10 265,1 0-1,0 1 1,5-31 0,-4 48-271,21-154 1178,79-285 0,-84 407-1052,-17 35-169,0 1 0,0 0 0,0 0 0,1 0 0,-1 0 0,0 0 0,0-1 1,0 1-1,0 0 0,0 0 0,0 0 0,1 0 0,-1 0 0,0 0 0,0 0 0,0 0 0,0 0 1,1 0-1,-1 0 0,0 0 0,0 0 0,0-1 0,0 1 0,1 0 0,-1 0 0,0 1 0,0-1 0,0 0 1,1 0-1,-1 0 0,0 0 0,0 0 0,0 0 0,0 0 0,1 0 0,-1 0 0,0 0 0,0 0 1,0 0-1,0 0 0,0 1 0,1-1 0,-1 0 0,0 0 0,0 0 0,0 0 0,0 0 0,0 1 1,0-1-1,0 0 0,3 23-284,-3-10-350,-1-1 0,-1 1 0,0 0-1,-1-1 1,0 0 0,-7 17 0,5-16-1160,-1 0 0,-1-1 1,1 1-1,-2-1 0,0-1 1,0 0-1,-1 0 0,0 0 1,-18 14-1,0-4-1893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4:02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286 0 2600,'30'17'6608,"24"11"9902,-49-26-15118,1-1 101,-9 0-2082,-16 0-1315,-38 5-5951,-92-1 0,62-3 2288,21 1 2046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4:03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130 107 1516,'-33'7'2918,"-64"19"13073,97-26-15915,17 2 1020,24-2-561,56-8-892,113-25 0,-109 7-3391,-6-7-3358,-42 6 669,-32 13 3322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4:03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1684 37 3224,'-13'-8'3282,"9"5"-2102,0 0-1,0 0 1,0 0-1,0 1 1,0-1-1,0 1 1,-1 0-1,1 1 0,-1-1 1,0 1-1,1 0 1,-8-1-1,11 4-1046,0 1 0,1 0 0,-1-1-1,0 1 1,1 0 0,0-1 0,-1 1-1,1 0 1,0 0 0,0-1 0,1 1 0,-1 0-1,1-1 1,-1 1 0,1 0 0,2 4-1,-1 3 178,3 42 85,-2 0 0,-3 0 1,-1 1-1,-3-1 1,-14 67-1,4-51-107,-3-1-1,-3 0 0,-44 95 1,50-131-260,-2-1 1,-2 0 0,0-1-1,-2-1 1,-2-1-1,0 0 1,-1-2-1,-51 42 1,51-49-22,-1-2 0,-1 0 1,0-2-1,-1-1 0,-1 0 0,0-2 0,0-2 0,-1 0 1,0-2-1,-56 8 0,43-13-4,0-1-1,0-2 1,0-2-1,0-2 1,0-1 0,1-3-1,0-1 1,0-1-1,1-3 1,1-1 0,1-2-1,0-1 1,1-2-1,1-2 1,1-1 0,1-1-1,1-2 1,1-2-1,1 0 1,2-2 0,-37-51-1,56 69-115,1-1-1,0 0 1,1-1 0,0 1-1,1-1 1,1-1-1,1 1 1,0-1 0,0 0-1,1 0 1,1 0-1,1 0 1,0 0 0,1 0-1,1 0 1,0 0-1,1 0 1,1 0 0,0 0-1,1 0 1,0 1-1,1-1 1,1 1 0,0 0-1,1 1 1,1 0-1,0 0 1,0 0 0,2 1-1,-1 1 1,2-1-1,13-11 1,-6 10-484,0 1 0,0 0 0,1 2 0,0 0 0,1 1 0,0 1 0,0 1 0,1 0 0,0 2 0,0 1 0,0 0 0,1 2 0,41-1 0,-38 4 65,0 1 1,0 1-1,0 1 0,48 14 0,-54-12 626,0 2 1,-1 0-1,0 1 0,0 1 0,-1 0 1,23 18-1,-34-23 368,-1 0 1,1 0-1,-1 1 1,1 0-1,-2 0 1,1 0-1,-1 0 1,0 1-1,0 0 1,5 14-1,-8-18-224,0 1 1,0-1-1,0 0 1,-1 1-1,0-1 0,1 1 1,-1-1-1,-1 0 1,1 1-1,0-1 1,-1 1-1,0-1 0,0 0 1,0 0-1,0 1 1,0-1-1,0 0 0,-1 0 1,0 0-1,0 0 1,0 0-1,0-1 0,0 1 1,0 0-1,0-1 1,-1 0-1,-3 3 0,-1 1-140,-1 0 0,0-1 0,0 1 0,-1-1 0,0-1 0,0 0 0,0 0 0,0-1 0,0 0 0,-1-1-1,1 0 1,-1 0 0,-19 0 0,18-2-818,0 0 0,0-1-1,1-1 1,-1 0 0,-10-4 0,7 2-1254,1-1 1,0-1-1,-21-12 0,-43-30-6612,34 18 4341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4:04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1228,'7'-15'8289,"3"0"2895,7 12-8081,-1-30-8089,-7 39 6424,-2-1 574,-2-3-3700,18-7-15980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44:06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15 448,'9'-15'7938,"-18"28"-3105,2-5-4685,1-1 0,0 2 0,1-1 0,0 1-1,0 0 1,1 0 0,-4 12 0,8-20-140,0-1 1,0 0-1,0 0 1,0 0-1,0 0 1,0 0-1,0 1 1,0-1-1,0 0 1,0 0-1,0 0 0,0 0 1,0 0-1,0 1 1,0-1-1,0 0 1,0 0-1,0 0 1,0 0-1,0 0 1,0 1-1,0-1 0,0 0 1,0 0-1,0 0 1,0 0-1,0 0 1,0 1-1,0-1 1,1 0-1,-1 0 1,0 0-1,0 0 0,0 0 1,0 0-1,0 0 1,0 0-1,0 1 1,1-1-1,-1 0 1,0 0-1,0 0 1,0 0-1,0 0 0,1 0 1,-1 0-1,0 0 1,0 0-1,0 0 1,0 0-1,0 0 1,1 0-1,-1 0 0,14-3 573,14-10 474,-26 10-920,1 1 0,-1 0 1,1-1-1,-1 0 1,0 1-1,0-1 0,-1 0 1,1 0-1,-1 0 1,3-5-1,-4 7-109,0 1 0,0-1 0,0 1 0,1-1 0,-1 1 0,0-1 0,0 1 0,0-1 0,0 1 0,0-1 0,0 1 0,0-1 0,0 1 0,0-1 0,0 1 0,0 0 0,-1-1 0,1 1 0,0-1 0,0 1 0,0-1 0,0 1-1,-1-1 1,1 1 0,0 0 0,-1-1 0,1 0 0,-2 1-7,1 0-1,0 0 0,0-1 0,0 1 0,0 0 1,0 0-1,0 0 0,-1 0 0,1 1 1,0-1-1,0 0 0,0 0 0,0 1 0,0-1 1,0 1-1,0-1 0,0 1 0,-1 0 0,-3 1-13,0 0-1,1 0 0,-1 0 1,1 1-1,0 0 1,0 0-1,0 0 0,0 0 1,0 0-1,1 1 0,-1 0 1,1 0-1,0 0 0,0 0 1,1 0-1,-1 1 0,1-1 1,0 1-1,0-1 0,0 1 1,1 0-1,-2 9 0,4-14 17,-1 1 0,1-1 0,0 1 0,0-1-1,-1 1 1,1-1 0,0 1 0,0-1 0,0 0 0,0 1-1,0-1 1,-1 0 0,1 0 0,0 0 0,0 0-1,0 0 1,0 0 0,0 0 0,0 0 0,0 0 0,0 0-1,-1 0 1,1 0 0,1-1 0,26-3 401,-28 4-411,14-3 140,0 0-1,0-1 1,0-1 0,-1 0 0,0-1-1,0 0 1,-1-1 0,1 0 0,-2-1-1,17-14 1,-27 21-142,1 0 0,-1 0-1,0-1 1,0 1 0,0 0 0,-1-1 0,1 1 0,0 0-1,0-1 1,-1 1 0,1-1 0,-1 1 0,1-1 0,-1 0-1,1-2 1,-1 4-4,0-1 0,-1 0 0,1 0-1,0 1 1,0-1 0,0 0 0,-1 0 0,1 1 0,0-1-1,-1 0 1,1 1 0,-1-1 0,1 1 0,-1-1-1,1 0 1,-1 1 0,1-1 0,-1 1 0,0-1 0,1 1-1,-1-1 1,-1 1 0,-1-2 1,0 1-1,0 0 1,-1 0-1,1 0 1,-1 1 0,1-1-1,-1 1 1,1 0-1,-1 0 1,1 0 0,-7 1-1,1 1-12,0 0-1,0 1 1,1 0-1,-1 1 1,1-1-1,0 2 1,-15 9-1,20-12 3,-1 0-1,1 1 0,0-1 0,0 1 0,0 0 0,0 0 0,0 0 0,0 1 0,1-1 0,0 1 0,-1-1 1,1 1-1,1 0 0,-1 0 0,0 0 0,1 0 0,0 0 0,0 0 0,-1 6 0,2-10 7,0 0 1,0 1-1,0-1 0,0 0 0,0 1 0,0-1 0,0 1 1,0-1-1,0 0 0,0 1 0,0-1 0,0 0 0,0 1 0,1-1 1,-1 0-1,0 1 0,0-1 0,0 0 0,0 1 0,1-1 0,-1 0 1,0 0-1,0 1 0,0-1 0,1 0 0,-1 0 0,0 1 1,1-1-1,-1 0 0,0 0 0,0 0 0,1 0 0,-1 1 0,0-1 1,1 0-1,-1 0 0,0 0 0,1 0 0,-1 0 0,0 0 1,1 0-1,-1 0 0,1 0 0,-1 0 0,0 0 0,1 0 0,-1 0 1,0 0-1,1 0 0,-1 0 0,0 0 0,1-1 0,-1 1 0,0 0 1,1 0-1,-1 0 0,0 0 0,0-1 0,1 1 0,-1 0 1,0 0-1,0-1 0,1 1 0,-1 0 0,0-1 0,2 0 6,-1 0 0,0 0-1,0 0 1,0 0-1,0-1 1,0 1 0,0 0-1,0 0 1,0-1 0,0 1-1,-1-1 1,1 1-1,-1-1 1,1 1 0,-1-1-1,1-1 1,-6-17 37,-1 18-1842,-1 10-3788,17 6-2860,-2-5 3982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825 154 1752,'2'-11'12696,"1"20"-8764,-3-8-3755,0 0 0,0 0 0,1 0 0,-1-1 0,0 1 0,0 0-1,0 0 1,0 0 0,0 0 0,0 0 0,0 0 0,0 0 0,0-1 0,-1 1 0,1 0 0,0 0-1,0 0 1,-1 0 0,1 0 0,-1-1 0,1 1 0,-1 0 0,1 0 0,-1-1 0,1 1-1,-1 0 1,0-1 0,0 2 0,-2-2-149,0 0-1,1 0 1,-1 0 0,0 0-1,1 0 1,-1-1-1,0 1 1,1-1 0,-1 0-1,0 1 1,1-1-1,-1 0 1,1-1 0,-1 1-1,1 0 1,0-1-1,0 1 1,0-1 0,0 0-1,0 0 1,0 0-1,0 0 1,0 0 0,1 0-1,-1 0 1,1-1-1,-1 1 1,1-1 0,0 1-1,0-1 1,-1-2-1,2 1-32,0 1 0,-1-1 0,2 0 0,-1 1 0,0-1-1,1 0 1,-1 1 0,1-1 0,0 1 0,0-1 0,1 1 0,-1-1-1,1 1 1,0 0 0,-1 0 0,1 0 0,1 0 0,-1 0-1,0 0 1,1 1 0,-1-1 0,7-4 0,4-3-13,1 0-1,1 1 1,27-13 0,-42 22 16,1 0 0,-1 0-1,0 0 1,0 0 0,1 0 0,-1 0 0,0 0 0,0 0 0,1 0 0,-1 0 0,0 0 0,0 1 0,1-1 0,-1 0 0,0 0 0,0 0 0,1 0 0,-1 0 0,0 1 0,0-1 0,0 0 0,0 0 0,1 0 0,-1 0 0,0 1 0,0-1 0,0 0 0,0 0 0,0 1 0,1-1 0,-1 0 0,0 0 0,0 1 0,0-1 0,0 0 0,0 0 0,0 1 0,0-1 0,0 0 0,0 0 0,0 1 0,0-1 0,0 0 0,0 0 0,0 1 0,0-1 0,0 0 0,-1 0 0,1 1-1,0-1 1,0 0 0,0 0 0,0 0 0,0 1 0,-1-1 0,1 0 0,0 0 0,0 0 0,0 1 0,-1-1 0,-6 18 3,-13 4 14,-1-1 0,-2-1-1,0 0 1,-38 24 0,-109 56 48,164-97-57,-126 58 46,131-60-52,0-1 0,0 1 0,0 0 0,0-1 0,-1 1 0,1-1 0,0 1 0,0-1 0,0 0 0,-1 0 0,1 1 0,0-1 0,-1 0 0,1 0 0,0 0 0,0 0 0,-1-1 0,1 1 0,0 0 0,0 0 0,-1-1 0,1 1 0,0-1 0,0 1 0,-1-2 0,1 1-2,1 0 1,-1 0-1,1 0 0,-1-1 1,1 1-1,0 0 0,0 0 1,0-1-1,0 1 0,0 0 1,0-1-1,0 1 0,0 0 1,0 0-1,1-1 0,-1 1 0,1 0 1,-1 0-1,1-2 0,4-7-16,-1-1 0,2 1 0,-1 1 0,9-12 0,-11 18 9,-1 1-1,0-1 0,1 1 0,-1 0 1,1 0-1,0 0 0,-1 0 1,1 1-1,0-1 0,0 1 1,0-1-1,0 1 0,1 0 0,4-1 1,-6 2 7,-1 0 0,0 0 0,0 0 0,0 0 0,1 0 0,-1 0 0,0 0 0,0 1 0,0-1 0,1 1 0,-1-1 1,0 0-1,0 1 0,0 0 0,0-1 0,0 1 0,0 0 0,0-1 0,0 1 0,0 0 0,-1 0 0,1 0 0,0 0 0,0 0 0,-1 0 0,1 0 0,0 0 1,-1 0-1,1 0 0,-1 0 0,0 0 0,1 0 0,-1 1 0,0-1 0,0 0 0,1 0 0,-1 0 0,0 1 0,0-1 0,-1 0 0,1 0 0,0 2 1,-1 4 0,0 0 1,0-1 0,-1 0 0,0 1 0,0-1 0,0 0 0,-1 0 0,0 0 0,0 0 0,-1 0 0,1-1 0,-1 0 0,0 0 0,-1 0 0,-7 7 0,-12 10 32,-50 36 0,45-37-27,-148 106-1731,115-89-4208,-2-3-7019,52-29 9772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70 988,'33'0'3697,"38"0"904,2-6-3335,-61 4-1808,-1-1-1,1 0 1,20-8-1,-26 8-170,1-1 0,0 1-1,-1-1 1,0-1 0,0 1-1,0-1 1,5-5 0,-6 3-1511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92 178 564,'30'-65'7635,"-17"40"-4489,-1-1 1,11-35 0,-44 102 102,9-19-3258,1-1 0,1 1 0,-9 29 0,-22 98-3358,-5-1-10107,37-123 10571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5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1121 23 528,'0'-14'5009,"0"6"313,-4 12-2061,-9 18-2559,-20 33-21,21-33 221,-29 38-1,37-55-815,0 1 0,-1-2 0,1 1 1,-1 0-1,-1-1 0,1 0 0,0 0 0,-1-1 0,0 1 0,0-1 0,-11 4 0,15-7-155,1 0 0,-1 1 0,1-1 1,0 0-1,-1 0 0,1 0 0,-1 0 0,1 0 0,-1 0 1,1 0-1,0-1 0,-1 1 0,1 0 0,-1-1 0,1 1 0,0-1 1,0 0-1,-1 1 0,1-1 0,0 0 0,0 0 0,0 0 0,0 0 1,-1 0-1,1 0 0,1 0 0,-1 0 0,0 0 0,0 0 0,0 0 1,1-1-1,-1 1 0,0 0 0,1-1 0,-1 1 0,1 0 1,0-1-1,-1 1 0,1-1 0,0 1 0,0 0 0,0-1 0,0-2 1,-1-3-316,1 0 1,0 0 0,0 0-1,1 0 1,-1 0 0,2 0-1,2-10 1,-45 62 3092,34-36-2294,0 0 0,0 0-1,-1-1 1,0 0 0,-1 0 0,0-1 0,0 0-1,0-1 1,-1 0 0,0 0 0,0-1 0,-15 5 0,25-10-397,0 1 0,-1-1 1,1 0-1,-1 0 1,1 0-1,0 1 1,-1-1-1,1 0 1,-1 0-1,1 0 0,0 0 1,-1 0-1,1 0 1,-1 0-1,1 0 1,0 0-1,-1 0 0,1 0 1,-1 0-1,1 0 1,0 0-1,-1 0 1,1-1-1,-1 1 1,1 0-1,0 0 0,-1 0 1,1-1-1,0 1 1,-1 0-1,1 0 1,0-1-1,-1 1 1,1 0-1,0-1 0,0 1 1,-1 0-1,1-1 1,5-16 439,-4 16-436,0 0 0,-1 0 1,1 0-1,0 0 0,0 0 0,0 0 0,0 0 0,0 0 0,0 0 0,0 0 0,0 0 0,0 0 1,0 1-1,0-1 0,1 0 0,-1 1 0,0-1 0,0 1 0,1-1 0,-1 1 0,0 0 1,1 0-1,-1 0 0,0-1 0,1 1 0,-1 0 0,0 1 0,1-1 0,2 0 0,-2 3 23,1-1-1,0 1 0,-1 0 1,1 0-1,-1 0 0,0 0 0,0 0 1,0 0-1,-1 0 0,1 1 1,-1-1-1,1 1 0,-1-1 0,0 1 1,-1-1-1,1 1 0,-1 0 1,1 5-1,-2 74 500,0-74-466,-1 26 275,-2 0-1,-1 0 1,-2-1 0,-2 0 0,-19 52 0,19-65-158,-1-1 0,-1 0 1,-1 0-1,0-2 1,-2 1-1,0-1 1,-1-1-1,-1-1 0,-28 24 1,31-31-140,-1 0 1,0-1-1,0 0 1,0-1-1,-1-1 1,0 0-1,0-1 1,-1-1-1,1 0 1,-1-1-1,-19 0 1,0 0-48,0-3-1,0-1 1,0-1 0,-36-8 0,57 8 0,1-1 0,0 0 1,0-1-1,0 0 0,1-1 0,-1 0 1,1-1-1,-20-14 0,28 18 5,1-1-1,0 0 1,0 0-1,0 0 1,0 0-1,0-1 1,1 1-1,-1-1 1,1 1-1,0-1 1,0 0-1,1 0 1,-1 0 0,1 0-1,0 0 1,0 0-1,0 0 1,0-1-1,1 1 1,0 0-1,-1 0 1,2-1-1,-1 1 1,0 0-1,1-1 1,0 1-1,0 0 1,0 0-1,1 0 1,-1 0-1,3-5 1,8-13 19,0 0 1,23-31 0,-21 33-34,-1-1 0,20-42 0,-15 20-1011,41-112 2282,-39 76-7253,-14 39-983,-4 0-3531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3156,'13'-9'9355,"-1"2"-1925,-2 4-3733,-7 4-3830,0-1-1,0 1 0,-1-1 0,1 1 0,0 0 1,-1 0-1,1 1 0,-1-1 0,1 0 1,1 3-1,15 1-3778,-18-5 3443,1 0 0,-1 0 1,0 0-1,0 0 0,0 1 0,0-1 0,1 0 1,-1 0-1,0 1 0,0-1 0,0 1 0,0-1 1,0 1-1,0-1 0,0 1 0,0 0 0,0 0 1,0-1-1,0 1 0,0 0 0,0 0 0,-1 0 1,1 0-1,0 0 0,-1 0 0,1 0 0,-1 0 1,1 0-1,0 2 0,-1 7-3258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48 752,'20'-32'7162,"-20"31"-6783,0 0 0,1 0 0,-1 1 0,1-1 0,-1 0-1,1 0 1,0 0 0,-1 0 0,1 1 0,0-1 0,-1 0 0,1 1 0,0-1-1,0 0 1,0 1 0,0-1 0,0 1 0,0-1 0,-1 1 0,1 0 0,0-1-1,0 1 1,0 0 0,0 0 0,0 0 0,0 0 0,1 0 0,-1 0 0,1 0-1,-1 1-215,-1 0 0,1 0 1,-1 0-1,1 1 0,-1-1 0,1 0 0,-1 1 0,1-1 0,-1 0 0,0 1 0,0-1 0,0 0 0,0 1 0,0-1 0,0 1 0,0-1 0,0 0 0,-1 1 0,0 1 0,-9 33 444,6-26-258,-53 171 1233,-55 221-1088,100-348-1003,-2 11-1517,8-21-3592,5-40 4981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5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1404 45 1484,'11'-14'5218,"-10"13"-4860,0 0-1,0-1 0,0 1 1,0 0-1,0 0 0,0 0 1,-1-1-1,1 1 0,0 0 1,-1-1-1,1 1 0,-1-1 1,1 1-1,-1 0 1,0-1-1,1 1 0,-1-4 1528,-3 4-1735,0 0-1,0 1 1,0-1 0,-1 1-1,1 0 1,0 0 0,0 0-1,0 0 1,0 0 0,0 1-1,0-1 1,-5 2 0,1 0-16,-58 5-42,1 4 0,1 2 0,-108 38 0,107-22 126,59-26-192,1-1 1,0 1-1,1 0 1,-1 0-1,0 0 0,1 1 1,0-1-1,0 1 1,0 0-1,0 0 1,0 0-1,-2 5 1,5-8-12,0 0 1,0 0-1,0-1 1,0 1-1,0 0 0,0 0 1,1 0-1,-1-1 1,0 1-1,0 0 1,1 0-1,-1 0 1,0-1-1,1 1 1,-1 0-1,1-1 1,-1 1-1,1 0 1,-1-1-1,1 1 1,0-1-1,-1 1 1,1-1-1,0 1 0,-1-1 1,1 1-1,0-1 1,0 1-1,-1-1 1,1 0-1,0 0 1,0 1-1,-1-1 1,1 0-1,0 0 1,0 0-1,0 0 1,0 0-1,1 0 1,38 6 340,-38-6-340,117 3 255,-72-3 20,91 12 0,-138-12-283,0 0 0,1 0 0,-1 0-1,0 0 1,1 0 0,-1 0 0,0 0-1,1 0 1,-1 0 0,0 0-1,1 0 1,-1 0 0,0 0 0,0 0-1,1 0 1,-1 1 0,0-1-1,1 0 1,-1 0 0,0 0 0,0 1-1,1-1 1,-1 0 0,0 0 0,0 0-1,0 1 1,1-1 0,-1 0-1,0 1 1,0-1 0,0 0 0,0 0-1,0 1 1,0-1 0,1 0-1,-1 1 1,0-1 0,0 0 0,0 1-1,0-1 1,0 0 0,0 1 0,0-1-1,0 0 1,0 0 0,0 1-1,-1-1 1,1 0 0,0 1 0,-16 16 199,-28 9 25,-51 4-115,-1-4 1,-102 13-1,31-2-65,76-15-25,90-22-24,1 0-1,0 1 0,0-1 0,-1 0 1,1 0-1,0 0 0,-1 0 1,1 1-1,0-1 0,-1 0 1,1 0-1,-1 0 0,1 0 0,0 0 1,-1 0-1,1 0 0,0 0 1,-1 0-1,1 0 0,-1 0 1,1 0-1,0 0 0,-1 0 1,1-1-1,0 1 0,-1 0 0,1 0 1,0 0-1,-1 0 0,1-1 1,0 1-1,0 0 0,-1 0 1,1-1-1,0 1 0,0 0 0,-1 0 1,1-1-1,0 1 0,0 0 1,0-1-1,-1 1 0,1 0 1,0-1-1,0 1 0,0 0 0,0-1 1,10-20 20,25-19-54,-30 37 33,2-3-12,0 1 1,0 0-1,1 0 0,12-5 1,-19 9 4,1 0 0,0 1 0,0-1 0,-1 1 0,1-1 0,0 1 0,0 0 0,-1-1 0,1 1 0,0 0 0,0 0 0,0 0 1,0 1-1,-1-1 0,1 0 0,0 1 0,0-1 0,0 1 0,-1-1 0,1 1 0,0 0 0,-1 0 0,1 0 0,-1 0 0,1 0 1,-1 0-1,1 0 0,-1 1 0,1 0 0,0 1 5,-1 0-1,1-1 1,-1 1 0,0 0-1,0 0 1,-1 0-1,1 0 1,-1 0 0,1 0-1,-1 0 1,0 0 0,0 0-1,0 0 1,0 0 0,-1 0-1,1 0 1,-1 0 0,0-1-1,0 1 1,0 0 0,0 0-1,0 0 1,-1-1 0,1 1-1,-3 2 1,-3 7 56,-1 0 1,0-1-1,-19 21 1,-11 5 223,-1-2 1,-3-1-1,0-2 1,-2-2-1,-1-2 1,-50 23-1,62-35-490,-117 55-3157,46-37-9211,85-28 9019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2332,'14'27'10505,"11"-7"-3701,6-8-3860,0-7-4175,-33-8-315,0 1 1,1-1-1,-1 1 1,0 0-1,0 0 0,0 0 1,0 0-1,0 0 0,-4-2 1,-4-3-1805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75 336,'23'-11'7519,"15"-6"-1838,23-1-4528,-24 7-4449,-15-2-2604,-15 9 2923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326 367 1680,'-3'6'8845,"-14"21"-5384,-66 31 2075,68-48-5153,-2-1 0,1-1-1,-1 0 1,-1-1 0,1-1 0,-21 4-1,35-9-296,0 0-1,1-1 0,-1 1 0,0-1 1,1 0-1,-1 0 0,0 0 0,1 0 1,-1 0-1,0-1 0,1 1 0,-1-1 1,1 0-1,-1 0 0,1 0 0,-1 0 1,1 0-1,-1 0 0,1-1 0,0 1 1,-4-4-1,3 2 24,1-1 1,0 1-1,-1-1 1,1 1-1,0-1 1,1 0-1,-1 0 1,1 0-1,0 0 1,0 0-1,0 0 1,-1-7-1,1-10 121,1-1 0,1 0-1,0 1 1,6-26-1,-6 44-235,0-8-178,23-167 653,-21 100-5301,1 34-11687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7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55 376,'2'-1'975,"-1"-1"-1,1 1 1,-1 0 0,0 0-1,1-1 1,-1 1 0,0-1-1,0 1 1,0-1 0,0 1-1,0-1 1,-1 0-1,1 1 1,0-1 0,-1 0-1,1-2 1,3-7 4311,4 1-3751,-8 9-1642,0 1-55,0 1 1,-1-1 0,1 0-1,0 0 1,-1 1 0,1-1-1,0 0 1,-1 0-1,1 0 1,0 0 0,-1 0-1,1 0 1,0 0 0,-1 0-1,1 1 1,-1-1-1,1 0 1,0-1 0,-1 1-1,1 0 1,0 0 0,-1 0-1,1 0 1,0 0-1,-1 0 1,1 0 0,0 0-1,-1-1 1,1 1 0,0 0-1,-1 0 1,1 0-1,0-1 1,-1 1 0,1-1-1,-9-2-3919,-25 3-8375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7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49 1960,'31'-14'3812,"40"-13"542,-66 25-3929,0 1 0,0-1 0,0 1 0,0 1 0,1-1 0,-1 1 0,0 0 0,0 0 0,1 0 0,8 2 0,-13-2-337,-1 0 0,1 0 1,-1 1-1,1-1 0,-1 0 1,0 0-1,1 0 1,-1 0-1,1 0 0,-1 1 1,0-1-1,1 0 0,-1 0 1,0 1-1,1-1 0,-1 0 1,0 1-1,1-1 1,-1 0-1,0 1 0,1-1 1,-1 1-1,0-1 0,0 0 1,0 1-1,1-1 0,-1 1 1,0-1-1,0 0 0,0 1 1,0-1-1,0 1 1,0-1-1,0 1 0,-10 15 1913,-22 7-308,7-11-1470,1 1 0,0 1 1,0 1-1,2 1 0,0 1 0,1 1 1,0 1-1,2 1 0,-25 31 1,24-21 254,2 1 0,0 1 1,3 1-1,-16 43 1,-35 143 1705,49-156-1779,-15 49 120,-57 249 572,86-330-1071,3-22-36,-1-1 0,0 0 0,0 1 0,-1-1 0,0 0 0,-5 13 0,6-20-90,0 0 1,0 0 0,0-1 0,0 1-1,0 0 1,0-1 0,-1 1-1,1-1 1,0 1 0,0-1-1,-1 0 1,1 1 0,0-1-1,-1 0 1,1 0 0,0 0-1,0 0 1,-1 0 0,1 0-1,0 0 1,-1 0 0,1-1-1,0 1 1,-1 0 0,1-1-1,0 1 1,-2-2 0,-36-16-4089,22 7 691,1 0 0,1 0 0,0-1 0,-18-19 0,15 11-400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926 1 332,'-4'5'14734,"-6"16"-7930,-3 5-5098,-20 47-3813,17-40 3809,-4 9-1267,-2-2 0,-2 0 0,-1-1 0,-2-2 0,-2-1 0,-61 61 0,89-97-436,1 1 0,-1 0 0,1 0 0,-1-1 0,0 1 0,1 0 0,-1-1 0,0 1 0,1-1 0,-1 1 0,0-1 0,0 1 0,0-1 0,1 1 0,-1-1 0,0 0 0,0 1 0,0-1 0,0 0 0,0 0 0,0 0 0,0 0 0,1 0 0,-1 0 0,0 0 0,0 0 0,0 0 1,0 0-1,0 0 0,0-1 0,0 1 0,1 0 0,-1 0 0,0-1 0,0 1 0,0-1 0,0 1 0,1-1 0,-1 1 0,0-1 0,1 0 0,-1 1 0,0-1 0,1 0 0,-2-1 0,-1-5-71,0 0 1,0 0-1,0-1 0,1 1 0,-2-9 1,4 11 44,-1 1 1,0 0-1,0 0 1,0 0 0,0 0-1,-1 0 1,1 0-1,-1 1 1,0-1 0,0 0-1,0 1 1,-1 0-1,-3-5 1,3 7 26,1 1 0,-1-1 0,1 1 0,-1 0 0,1 0 0,0 0 0,-1 1 0,1-1 0,-1 0 0,1 1 0,0 0 0,-1-1 0,1 1 0,0 0 0,-3 2 0,-39 21 72,33-18-44,-134 87 363,-6 4-1941,124-83-3957,-54 21-1,58-30-1724,13-6 3639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8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2736,'43'-55'20702,"-44"55"-20747,1 0-1,0 1 1,0-1-1,0 0 1,-1 0 0,1 0-1,0 0 1,0 0-1,0 1 1,0-1 0,0 0-1,-1 0 1,1 0-1,0 0 1,0 1-1,0-1 1,0 0 0,0 0-1,0 0 1,0 1-1,0-1 1,0 0 0,0 0-1,0 1 1,0-1-1,0 0 1,0 0-1,0 0 1,0 1 0,0-1-1,0 0 1,0 0-1,0 0 1,0 1 0,0-1-1,0 0 1,0 0-1,0 0 1,0 1-1,0-1 1,1 0 0,-1 0-1,0 0 1,0 0-1,0 1 1,0-1 0,0 0-1,1 0 1,-1 0-1,0 0 1,0 0-1,0 1 1,1-1 0,-1 0-1,0 0 1,0 0-1,0 0 1,1 0 0,-1 0-1,0 0 1,16-1-9797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8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392 187 60,'-7'18'13290,"-12"-2"-7368,-28 5-3626,36-17-1433,-10 5-914,-1 0 0,0-2 0,0 0 0,-1-2-1,1 0 1,-1-2 0,0 0 0,0-2 0,-25-1-1,45 0-34,0 0-1,0-1 0,1 1 0,-1-1 1,1 1-1,-1-1 0,0 0 0,1 0 1,-1 0-1,1 0 0,0 0 0,-1-1 1,1 1-1,0-1 0,0 0 0,0 1 1,0-1-1,0 0 0,0 0 0,1 0 0,-3-4 1,2 3 18,2 0-1,-1 0 1,0-1 0,1 1 0,-1 0 0,1 0-1,0 0 1,0 0 0,0-1 0,1 1 0,-1 0-1,1 0 1,-1 0 0,1 0 0,2-5 0,2-5-1,2 0 1,-1 1 0,2-1-1,-1 1 1,2 1 0,17-20 0,1 6-283,0 1 0,35-22 0,-62 46 267,-1 0-1,1-1 1,0 1 0,0 0-1,0 0 1,-1 0 0,1 0 0,0 0-1,0 0 1,0 0 0,0 0-1,0-1 1,-1 1 0,1 0 0,0 0-1,0 0 1,0 0 0,0 0-1,0-1 1,0 1 0,0 0 0,-1 0-1,1 0 1,0 0 0,0-1-1,0 1 1,0 0 0,0 0 0,0 0-1,0-1 1,0 1 0,0 0-1,0 0 1,0 0 0,0-1 0,0 1-1,0 0 1,0 0 0,0 0-1,1 0 1,-1-1 0,0 1 0,0 0-1,0 0 1,0 0 0,0 0-1,0-1 1,0 1 0,1 0 0,-1 0-1,0 0 1,0 0 0,0 0 0,0 0-1,0-1 1,1 1 0,-1 0-1,0 0 1,0 0 0,0 0 0,1 0-1,-1 0 1,0 0 0,0 0-1,0 0 1,0 0 0,1 0 0,-1 0-1,-15 1-5606,2 7 2341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618 185 1860,'54'-99'14420,"-48"88"-13345,1 1 0,0 0 0,1 1 1,0 0-1,1 0 0,0 1 0,11-9 1,-20 17-1037,1 0 1,-1-1-1,0 1 0,1 0 1,-1-1-1,1 1 1,-1 0-1,0 0 1,1 0-1,-1 0 1,1-1-1,-1 1 0,1 0 1,-1 0-1,1 0 1,-1 0-1,0 0 1,1 0-1,-1 0 1,1 0-1,-1 0 1,1 0-1,-1 1 0,1-1 1,-1 0-1,0 0 1,1 0-1,-1 0 1,1 1-1,-1-1 1,0 0-1,1 0 0,-1 1 1,1-1-1,-1 0 1,0 1-1,0-1 1,1 1-1,7 22 742,-7 27-73,-8 10-499,-3-1-1,-25 81 1,27-115-786,-1-1-1,-2 0 1,0 0-1,-1-1 1,-2-1-1,0 0 1,-2-1-1,-19 22 0,-44 32-6682,-7-10-4708,63-51 8803</inkml:trace>
  <inkml:trace contextRef="#ctx0" brushRef="#br0" timeOffset="1">300 818 2536,'29'12'11748,"-13"3"-3663,-15-14-7842,-1 0 1,1 1 0,-1-1 0,0 0 0,1 0 0,-1 0 0,0 1 0,0-1 0,0 0 0,0 0-1,0 1 1,0-1 0,0 0 0,0 0 0,-1 0 0,1 2 0,-18 27-369,-1-9 0,-1-1 1,-1 0-1,-37 26 0,-29 15-3718,37-34-2052,-5-9-3924,37-14 6493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1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1585 49 28,'9'-16'3160,"9"-10"5214,-18 25-8140,0 1 0,0 0 0,1-1 0,-1 1 0,0-1 1,1 1-1,-1 0 0,0-1 0,1 1 0,-1 0 0,1 0 0,-1-1 1,0 1-1,1 0 0,-1 0 0,1 0 0,-1-1 0,1 1 0,-1 0 1,1 0-1,-1 0 0,1 0 0,-1 0 0,1 0 0,-1 0 0,1 0 1,-1 0-1,1 0 0,0 0 0,0 2-42,-1-1 1,1 0-1,0 0 0,-1 1 1,1-1-1,-1 1 0,1-1 1,-1 0-1,1 1 1,-1-1-1,0 1 0,0-1 1,0 1-1,0-1 0,0 1 1,0 1-1,-1 12 162,-1 1 0,0-1 1,-1 1-1,0-1 0,-1 0 0,-10 21 0,-45 89 700,27-63-405,-21 49 266,-147 285 1109,96-207-1580,-54 93 142,109-203-447,-86 105 0,106-149-120,-2-2 1,0-2 0,-3 0-1,0-3 1,-45 29-1,57-43-16,-1-1 0,-1-1-1,0-1 1,-1-1 0,0-1-1,-1-1 1,1-2 0,-2 0-1,1-2 1,-28 1-1,20-4-368,-70-7 0,13-12-4752,90 17 4611,-1 1-1,0-1 1,0 0 0,0 0-1,1 0 1,-1 0 0,0 0-1,1 0 1,-1-1 0,1 1-1,0-1 1,-2-1 0,-13-22-11695,11 15 8322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6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0 196 3212,'18'12'11515,"-8"-14"-4338,-1-27-1842,-2-1-5657,16-36-4074,-10-2-11080,-13 56 11783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0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1020 103 28,'-2'-2'1090,"0"1"-1,1 0 1,-1 0-1,0-1 1,0 1 0,0 1-1,0-1 1,0 0-1,0 0 1,0 1 0,0-1-1,0 1 1,-4-1-1,-32 4 6546,0 0-6702,-776 16 5443,718-13-5945,96-6-439,-1 0 0,1-1 0,0 1-1,0 0 1,0-1 0,-1 1-1,1 0 1,0-1 0,0 1-1,0 0 1,0-1 0,0 1-1,0-1 1,-1 1 0,1 0-1,0-1 1,0 1 0,0 0-1,0-1 1,0 1 0,1-1-1,-1 1 1,0 0 0,0-1 0,0 1-1,0 0 1,0-1 0,0 1-1,1 0 1,-1-1 0,0 1-1,0 0 1,0-1 0,1 1-1,-1 0 1,0 0 0,1-1-1,-1 1 1,0 0 0,1-1-1,15-23-3009,-9 14-701,-3 0 623,0 0 0,-1 0 0,0 0 0,-1 0 0,2-13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0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 2664,'-19'17'8652,"2"-1"-4193,9-7-3543,0 0 0,1 0 0,0 1 0,-7 13 0,-18 33 586,2 1-1,4 1 0,-30 92 1,50-129-1422,1 1 0,1-1 0,1 1 1,0-1-1,2 1 0,1 0 0,0 0 0,2 0 1,1 0-1,0-1 0,1 1 0,2-1 0,0 0 1,10 22-1,-8-23-342,5 15-800,-2-19-4373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1463 1035 548,'-28'-16'14784,"2"-5"-9771,-26-15-2789,-205-106 1882,-118-93-2313,221 129-979,5-5 1,-213-207-1,359 315-753,-1 0 0,1-1 1,0 1-1,0-1 0,0 1 0,0-1 0,1 0 1,-1 0-1,1-1 0,0 1 0,-2-5 1,41 55-502,-21-10-500,-15-33 393,-1-1-1,1 1 1,-1 0 0,0 0-1,0 0 1,0 0-1,0-1 1,0 1-1,-2 5 1,1-5-264,0 0 0,-1 0 0,1 0 0,-1-1 0,0 1 0,1 0 0,-1-1 0,-1 1 0,1-1 0,0 0 0,0 0 0,-1 0 0,1 0 0,-1 0 0,0 0 0,0-1 0,0 1 0,1-1 1,-1 0-1,0 0 0,-4 1 0,-18 5-3376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1703 1 1792,'1'1'10796,"-4"6"-4546,-12 22-2855,-14 20-5495,17-34 3754,-35 40-1039,-3-3 0,-2-2 1,-2-2-1,-74 50 1,82-67-426,-1-3-1,-1-1 1,-2-3 0,0-1 0,-2-3 0,-61 15 0,98-31-167,0-1 1,0 0-1,0-1 0,-1-1 0,1 0 1,0-2-1,-1 1 0,-22-5 0,27 2-14,0 0 0,0-1 1,1 0-1,-1-1 0,1 0 0,0-1 0,0 0 0,1 0 0,0-1 0,0 0 0,0 0 0,-7-10 0,-10-15 13,21 25 15,0 0-1,0 1 1,0-1-1,-1 1 1,0 0 0,-1 1-1,1-1 1,-1 1-1,0 0 1,-15-7-1,20 12-10,0 0-1,0-1 0,0 1 0,-1 1 0,1-1 0,0 0 0,0 0 0,0 1 0,0-1 0,0 1 0,0 0 0,0 0 0,0-1 0,0 1 0,0 0 0,1 1 0,-1-1 0,0 0 0,-2 3 0,-33 33 190,26-25-121,-30 26 271,-2-1 0,-1-3 0,-70 42 0,-36 26-314,137-92-104,4-5-3733,13-23-6363,7-2 360,-7 14 8545,6-9-2308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0 284 2904,'12'-10'10765,"2"2"-4318,3-2-3035,12-4-3813,5-2-2017,-14 4 3947,-9 5-1660,0 1-1,0-2 1,-1 0-1,-1 0 1,1 0-1,-1-2 1,-1 1-1,1-1 1,-2 0-1,1 0 1,-1-1-1,-1 0 1,0-1-1,-1 1 1,0-1-1,-1 0 1,6-22-1,-10 33 121,0 1 1,0-1-1,0 1 0,0-1 1,0 0-1,0 1 0,0-1 0,0 1 1,0-1-1,0 1 0,0-1 1,0 1-1,0-1 0,-1 1 1,1-1-1,0 1 0,0-1 0,-1 1 1,1-1-1,0 1 0,-1-1 1,1 1-1,0-1 0,-1 1 0,1 0 1,-1-1-1,1 1 0,-1 0 1,1-1-1,0 1 0,-1 0 0,1 0 1,-1-1-1,0 1 0,0 0 1,-26 0-1001,-27 15-3163,53-15 4026,-13 5-2462,-1 1-1,1 0 1,-18 11-1,12-1-260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88 2196,'19'-37'7606,"12"4"-3459,-29 31-4022,1 0 0,-1 0 1,0 1-1,1-1 0,-1 1 0,0 0 0,1 0 1,0 0-1,-1 0 0,1 0 0,0 0 0,-1 1 1,1-1-1,0 1 0,0 0 0,-1-1 0,1 1 1,0 1-1,0-1 0,-1 0 0,1 1 0,0-1 1,0 1-1,-1 0 0,1 0 0,-1 0 0,1 0 1,-1 1-1,4 1 0,-5-2-59,1 0 0,-1 0 0,1 1 1,-1-1-1,0 0 0,1 1 0,-1-1 0,0 1 1,0-1-1,0 1 0,0 0 0,0-1 0,0 1 0,-1 0 1,1 0-1,0 0 0,-1 0 0,0-1 0,1 1 0,-1 0 1,0 4-1,0-3 5,-1 1 1,0-1-1,0 1 0,0-1 1,0 0-1,-1 0 0,1 0 1,-1 1-1,0-1 1,1 0-1,-4 3 0,-6 5 20,1 1 0,-2-1 0,1-1 0,-17 11 0,9-8-713,-1 0 0,-1-1-1,0-1 1,-31 11 0,4-8-3935,0-7-3797,33-5 5320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20 1764,'-3'-17'9570,"-7"14"-3095,-19 25-2505,28-21-4099,-22 20 1102,-33 40 0,49-53-868,1 0-1,1 0 0,0 0 1,0 0-1,0 1 1,1 0-1,0 0 0,1 0 1,-4 15-1,6-22-100,1 0 0,0 0 0,0 0 0,0 0-1,0 0 1,0 0 0,0-1 0,0 1 0,0 0 0,1 0-1,-1 0 1,1 0 0,-1-1 0,1 1 0,0 0 0,0 0-1,0-1 1,0 1 0,0-1 0,0 1 0,0-1 0,1 1-1,-1-1 1,0 0 0,1 1 0,-1-1 0,1 0 0,-1 0-1,1 0 1,0 0 0,-1 0 0,1-1 0,0 1 0,0 0-1,3 0 1,7 1-4,0-1-1,1 1 1,-1-2-1,22-1 1,14 1-74,-47 1 70,0-1-1,-1 0 0,1 1 1,0-1-1,0 1 1,-1-1-1,1 0 1,0 1-1,-1 0 0,1-1 1,-1 1-1,1-1 1,-1 1-1,1 0 0,-1-1 1,1 1-1,-1 0 1,1 0-1,-1-1 0,0 1 1,1 0-1,-1 0 1,0 0-1,0-1 0,0 1 1,0 0-1,0 0 1,0 0-1,0 0 0,0 0 1,0-1-1,0 1 1,0 0-1,0 0 0,0 0 1,-1-1-1,1 1 1,0 0-1,-1 0 1,1 0-1,-1-1 0,1 1 1,-1 1-1,-20 34 5,-79 96 218,61-85 113,-63 104 1,91-133-223,2 1 1,1 0-1,0 1 0,2-1 0,0 1 1,1 1-1,1-1 0,1 1 0,-1 37 1,4-22 71,2-1 1,2 0-1,1 0 1,2 0-1,2-1 1,0 0-1,20 44 0,-22-60-152,2-1-1,-1 0 0,2-1 1,0 0-1,1-1 0,1 0 1,0 0-1,1-1 0,1-1 1,0 0-1,0-1 0,1-1 1,1 0-1,0-1 0,24 11 1,-19-14-23,0 0 1,0-2 0,1 0 0,0-1 0,0-2 0,0 0 0,44-2 0,-16-4 4,0-2 1,70-18 0,-102 20-101,0-1 0,0-1 1,-1-1-1,1 0 0,-2-1 0,1-1 0,-1-1 0,-1 0 0,0-1 0,0 0 0,-1-1 1,-1-1-1,0 0 0,21-28 0,-31 36-454,-1 0 0,1 0 0,-1 0 0,0 0-1,0-1 1,0 1 0,-1-1 0,0 1 0,1-11 0,-2 12-402,1-1-1,-2 0 1,1 0-1,0 0 1,-1 1-1,0-1 1,0 0 0,-1 1-1,1-1 1,-1 1-1,0-1 1,0 1-1,0 0 1,-1 0-1,1 0 1,-1 0 0,0 0-1,-6-5 1,-7-5-2609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462 229 532,'20'-19'8730,"1"2"-3815,9-10-2117,39-40-2316,-57 54-475,1 0 0,0 0 0,26-18 0,-34 28-8,0-1 0,1 1 1,-1 0-1,1 0 0,0 1 0,0 0 0,0 0 0,0 0 0,0 1 0,0-1 0,1 2 0,-1-1 0,0 1 0,10 0 0,-15 0 5,0 0 0,1 0 0,-1 1 0,0-1 0,1 0-1,-1 1 1,0-1 0,0 1 0,0-1 0,1 1 0,-1 0 0,0 0 0,0-1 0,0 1 0,0 0 0,0 0 0,0 0 0,0 0-1,-1 0 1,1 0 0,0 0 0,0 0 0,-1 1 0,1-1 0,0 2 0,0 0 21,0 1 1,-1-1-1,0 0 0,1 1 1,-1 0-1,0-1 0,0 1 1,-1-1-1,-1 6 1,-1 6 212,-2 0 0,0 0 0,-9 17 0,4-14 126,0 0-1,-1 0 1,-1-1 0,-1 0-1,0-1 1,-2-1-1,1 0 1,-22 16 0,22-20-246,-1 0 0,0-2 1,0 1-1,-1-2 0,0 0 1,0-1-1,0 0 0,-1-2 1,0 0-1,-18 3 0,30-7-117,1-1 1,-1 1-1,1-1 0,-1 0 0,1 0 0,-1 0 0,1 0 0,0-1 0,-1 0 0,1 0 0,-1 0 0,1 0 0,0-1 0,0 0 0,0 0 0,0 0 0,0 0 0,-5-4 0,6 2-8,-1 0 1,1 0 0,0 0-1,0-1 1,1 1 0,-1-1-1,1 0 1,0 0-1,0 0 1,1 0 0,-1 0-1,1 0 1,0 0 0,1 0-1,-1-6 1,0 1-14,1 5 18,0 1-1,0 0 1,-1 0 0,0 0 0,1 0 0,-2 0 0,1 0 0,-2-4 0,3 7 2,-1 1 0,1 0 0,0 0 0,0-1 1,-1 1-1,1 0 0,0 0 0,-1 0 0,1-1 0,0 1 1,-1 0-1,1 0 0,0 0 0,-1 0 0,1 0 1,0 0-1,-1 0 0,1 0 0,0 0 0,-1 0 0,1 0 1,0 0-1,-1 0 0,1 0 0,0 0 0,-1 0 0,1 0 1,0 0-1,-1 0 0,1 1 0,0-1 0,-1 0 0,1 0 1,-21 20-20,11-7 64,0 1-1,0 1 1,1-1 0,1 1 0,1 1-1,0 0 1,1 0 0,0 0 0,2 0 0,0 1-1,1 0 1,-2 20 0,5-35-43,0 0 1,0 0-1,1 0 1,-1 1-1,0-1 1,1 0-1,0 0 1,-1 0-1,1 0 1,0 0-1,0 0 1,0 0-1,0 0 1,1 0-1,-1 0 1,0-1 0,1 1-1,-1-1 1,1 1-1,0-1 1,-1 1-1,1-1 1,0 0-1,0 0 1,0 0-1,0 0 1,0 0-1,0 0 1,0 0-1,0-1 1,1 1-1,-1-1 1,0 0-1,3 1 1,11 0-15,-1 0-1,0-2 1,1 1 0,16-4 0,7 0-326,-48 11 199,-9 1 186,-4-1-8,-1-2 0,1 0 0,-1-1 0,0-2 0,-26 1 0,37-3 73,-1 0-1,1-1 1,0 0 0,0-1-1,-1 0 1,1-1 0,1-1-1,-1 0 1,0 0 0,1-1 0,-13-8-1,20 10-24,0-1-1,1 0 0,0 0 0,0 0 0,0 0 1,0-1-1,1 1 0,-1-1 0,1 0 1,0 0-1,1 1 0,-1-1 0,1 0 1,0 0-1,0-1 0,1 1 0,-1 0 1,1 0-1,0 0 0,1-6 0,1-11 45,0 0 1,1 0-1,8-29 0,-4 28-10,1 0-1,21-41 1,-5 20-2479,-23 42 1314,0 0 1,0 0 0,0-1 0,-1 1-1,1 0 1,0 0 0,-1-1 0,0 1-1,1 0 1,-1 0 0,0-1 0,0 1-1,0 0 1,-1-1 0,1 1-1,-1 0 1,1 0 0,-1-1 0,-1-1-1,0-3-2650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1984,'16'-6'2628,"0"0"-263,0-2-517,0 0-368,-2-1-260,2 3-200,-3-2-168,1 0-236,0-1-320,-3 3-420,3 0-436,-3-2-436,1 0-576,1-3-688,-1 1-392,-1 2-169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254 159 472,'2'-6'1344,"1"0"0,0 0 0,1 0 0,-1 1-1,1-1 1,6-6 0,33-27 1591,-16 21-2790,46-22 0,-66 37-74,1 0-1,-1 1 1,1 0-1,0 0 1,-1 1 0,1 0-1,0 1 1,0-1 0,0 1-1,0 1 1,0 0-1,15 3 1,-13-2-31,0 1 0,0 0-1,0 0 1,-1 1 0,1 1 0,-1-1 0,0 1-1,0 1 1,12 9 0,-19-14-6,-1 1 0,0-1 0,1 1 0,-1-1 0,0 1 0,1-1 0,-1 1 0,0 0 0,0 0 0,-1-1 0,1 1 1,0 0-1,0 0 0,-1 0 0,1 0 0,-1 0 0,0 0 0,0 0 0,1 0 0,-1 0 0,-1 0 0,1 0 0,0 0 0,0 0 0,-1 0 0,1 0 0,-1 0 0,1 0 0,-1-1 0,0 1 0,0 0 0,0 0 0,0-1 0,0 1 0,0 0 1,-1-1-1,1 1 0,-2 1 0,-8 8 594,0-1 0,-1 1 0,0-2 1,-15 10-1,2-2 225,-148 129 3207,124-93-2935,3 2 0,-69 107 0,53-72-579,54-79-79,6-7-860,-1 1 0,0-1 1,0 0-1,-1 0 0,1 0 1,-1-1-1,-7 7 0,9-10-72,1 1 1,-1-1-1,1 1 0,-1-1 0,1 1 0,-1-1 0,0 0 1,1 0-1,-1 0 0,0 0 0,1 0 0,-1 0 1,1 0-1,-1-1 0,0 1 0,1-1 0,-1 1 0,1-1 1,-1 1-1,1-1 0,-1 0 0,1 0 0,-1 0 1,1 0-1,0 0 0,0 0 0,-1 0 0,1 0 0,-1-2 1,-12-9-6104,7 5 3436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6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108 120 1112,'-11'-28'11270,"1"2"-1026,8 6-9036,-12 11-3863,-21-11-6639,33 19 7968,-19-9-5460,8 4 3565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6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268 253 1992,'-2'-25'9747,"11"-4"-3658,22-27-922,-21 39-4424,-4 6-609,1 1-1,0 1 1,1-1-1,0 1 1,0 1 0,1-1-1,0 2 1,0-1-1,1 1 1,0 0-1,0 1 1,1 1 0,0-1-1,19-5 1,-30 10-127,0 1 0,1 0 1,-1 0-1,0 0 0,0-1 1,1 1-1,-1 0 0,0 0 1,1 0-1,-1 0 0,0 0 1,1 0-1,-1 0 0,0 0 0,1 0 1,-1 0-1,0 0 0,1 0 1,-1 0-1,0 0 0,1 0 1,-1 0-1,0 0 0,0 0 1,1 0-1,-1 0 0,0 1 1,1-1-1,-1 0 0,0 0 1,0 0-1,1 0 0,-1 1 1,0-1-1,0 0 0,1 0 1,-1 1-1,0-1 0,0 0 0,0 0 1,1 1-1,-1-1 0,0 0 1,0 1-1,0-1 0,0 0 1,0 1-1,0-1 0,0 1 1,-10 19 298,-23 18 84,-15 9-623,-82 58 0,103-86-1730,0-2 0,-53 25 0,23-23-3714,13-13-3863,19-2 6100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6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1353 135 1184,'13'-17'3519,"0"1"0,1 1 0,29-25 0,-36 35-2947,-1 0 0,0 0 0,1 1 0,0 0 0,0 0 0,0 1 0,1-1 0,-1 2 0,1-1 0,0 1 0,0 0 0,15-1 0,-21 3-528,0 0 0,0 0 0,0 0 0,-1 0 1,1 0-1,0 0 0,0 1 0,0-1 0,0 1 0,0-1 0,0 1 0,0 0 0,-1 0 0,1 0 1,0 0-1,-1 0 0,1 0 0,0 0 0,-1 1 0,0-1 0,1 1 0,-1-1 0,0 1 0,0-1 1,1 1-1,-1 0 0,0-1 0,-1 1 0,1 0 0,0 0 0,-1 0 0,1-1 0,-1 1 0,1 0 1,-1 0-1,0 0 0,0 0 0,0 0 0,0 0 0,0 0 0,0 0 0,0 0 0,-1 0 0,0 4 1,-1 3 129,-1 1 0,0-1 1,0 0-1,0 0 1,-1 0-1,-1 0 0,-9 14 1,2-9-53,-1 0 0,0-1 1,-1-1-1,0 0 0,-1-1 1,0-1-1,-1 0 0,0-1 1,-33 13-1,-3-2-1,-108 26 0,18-18 358,-2-7 0,0-6 0,-229-5 0,274-15 101,-131-25 0,195 20-474,38 6-189,19 2-308,-7 2-255,27-1-6099,-34 0 4736,-1 0 1,0-1-1,0 1 1,0-2-1,0 1 1,0-1-1,7-4 1,2-1-2038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1832,'8'-5'2413,"-1"-1"-1,1 0 0,-1-1 1,-1 0-1,1 0 1,-1 0-1,0-1 0,5-10 1,8-9-498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960 38 1432,'20'-22'13704,"2"8"-5386,-22 13-8164,1 1 0,0 0 0,-1 0 1,1 0-1,0-1 0,0 1 0,-1 0 0,1 0 0,0 0 0,0 0 0,-1 0 0,1 0 0,0 0 1,0 1-1,-1-1 0,1 0 0,0 0 0,-1 1 0,1-1 0,0 0 0,-1 1 0,1-1 0,0 0 0,0 2 1,1-1-158,-1 1 0,0 0 1,0-1-1,0 1 0,0 0 1,-1 0-1,1 0 0,0 0 1,-1 0-1,1 0 0,-1 0 0,0 0 1,1 3-1,-1 3 41,-1-1 1,1 1-1,-1 0 0,-1-1 0,0 1 0,0-1 0,0 0 1,-1 1-1,0-1 0,0 0 0,0-1 0,-6 8 1,-3 5-104,-1-1 0,-30 32 0,33-40-229,-1 0 1,-1 0 0,0-1 0,-25 15 0,34-22 173,0 0 1,-1 0-1,1-1 0,-1 1 0,1-1 1,-1 1-1,0-1 0,1 0 0,-1 0 1,0-1-1,0 1 0,0-1 1,0 0-1,1 0 0,-1 0 0,0-1 1,0 1-1,0-1 0,1 0 0,-1 0 1,0 0-1,0 0 0,-6-4 0,8 3 82,1 0-1,-1 0 0,0 0 0,1 0 0,-1 0 0,1 0 0,-1 0 0,1 0 0,0-1 0,0 1 0,0-1 1,0 1-1,1-1 0,-1 1 0,0-5 0,0-42-42,1 33 175,-34 86 1161,13-30-425,-1-1 0,-3-1 1,0-1-1,-3-1 0,-43 43 1,23-29-475,-2-2 0,-2-3 0,-97 65 0,5-28-8352,139-79 6272,0-1 1,0-1-1,0 1 0,0-1 0,0 1 0,0-1 0,0-1 0,-10 1 0,5-1-2388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2552,'9'0'2811,"0"0"0,0 0 1,0-1-1,-1 0 0,16-5 0,-22 5-2259,1 1 0,-1-1 0,0 0 0,0 0 0,-1-1 0,1 1-1,0 0 1,0-1 0,-1 1 0,1-1 0,0 1 0,-1-1 0,0 0 0,3-3 0,2-24 467,-11 3-4237,-18-5-9480,6 10 3692,10 11 5387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698 66 1256,'2'-6'1946,"1"1"-1,0-1 1,0 1-1,0 0 1,1 0-1,0 1 1,0-1-1,5-4 1,16-5 2296,5 12-3677,-29 2-622,-1 0-1,1 0 1,-1 0-1,1 0 0,-1 0 1,1 0-1,0 0 0,-1 1 1,1-1-1,-1 0 0,1 0 1,-1 0-1,1 1 1,-1-1-1,1 0 0,-1 1 1,1-1-1,-1 0 0,1 1 1,-1-1-1,1 1 0,-1-1 1,0 1-1,1-1 1,-1 1-1,0-1 0,0 1 1,1-1-1,-1 1 0,0-1 1,0 1-1,0-1 0,1 1 1,-1 0-1,0-1 0,0 1 1,0-1-1,0 1 1,0-1-1,0 1 0,0 0 1,0-1-1,-1 1 0,1-1 1,0 1-1,0-1 0,0 1 1,-1-1-1,1 1 1,0 0-1,0-1 0,-1 0 1,1 1-1,-1-1 0,1 1 1,0-1-1,-1 1 0,1-1 1,-1 0-1,1 1 1,-1-1-1,0 1 0,-28 22-9538,0-4 2715,13-9 3596</inkml:trace>
  <inkml:trace contextRef="#ctx0" brushRef="#br0" timeOffset="1">394 430 2308,'7'-7'7519,"-6"7"-6835,0 0-1,-1-1 1,1 1-1,0 0 1,0 0-1,0-1 1,0 1-1,0 0 1,-1 0-1,1 0 1,0 0-1,0 0 1,0 0-1,0 0 1,1 1-1,1 7 3991,-8 7-3337,-4-5-1207,0 0 0,-1 0 0,0-1-1,0 0 1,-1-1 0,0 0 0,0-1 0,-1 0 0,-17 7 0,-6 6-442,-80 43-5698,-6-13-11083,101-43 13587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8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1408 63 3080,'5'-10'3935,"-2"4"-1240,1-1 0,0 1 0,0-1 0,10-10 0,-14 16-2545,1 0-1,0 1 0,0-1 1,0 0-1,0 0 0,0 0 1,0 1-1,0-1 0,1 1 1,-1-1-1,0 1 1,0-1-1,0 1 0,1 0 1,-1-1-1,0 1 0,0 0 1,1 0-1,-1 0 0,0 0 1,0 0-1,1 0 0,-1 1 1,0-1-1,0 0 0,1 0 1,-1 1-1,0-1 1,0 1-1,0-1 0,0 1 1,0 0-1,1-1 0,-1 1 1,1 1-1,20 16 559,37 39 0,-51-48-667,0 0 1,0 0-1,-1 1 0,-1 0 1,0 0-1,0 1 1,5 14-1,-11-24-11,0 1-1,1 0 1,-1 0-1,0 0 1,-1-1 0,1 1-1,0 0 1,0 0 0,-1-1-1,1 1 1,-1 0 0,1 0-1,-1-1 1,0 1 0,0-1-1,0 1 1,0-1 0,0 1-1,0-1 1,0 1 0,0-1-1,-1 0 1,1 1 0,0-1-1,-1 0 1,1 0 0,-1 0-1,1 0 1,-1-1 0,0 1-1,1 0 1,-1-1 0,0 1-1,-2 0 1,-10 4 132,-1 0-1,-30 5 1,33-8-117,-1085 169 3011,1026-162-2796,21-2-188,-39 5 27,-98 1-1,187-13-98,0 0 0,-1 0 0,1 0 0,0 0 0,0 0 0,-1 1 0,1-1 0,0 0 0,-1 0 0,1 0 0,0 0 0,-1 0 0,1 0 0,0 0 0,0 0 0,-1 0 0,1 0 0,0 0 0,-1-1 0,1 1 0,0 0 0,0 0 0,-1 0 0,1 0 0,0 0 0,-1-1 0,1 1 0,0 0 0,0 0 0,0 0 0,-1-1 0,1 1 0,0 0 0,0 0 0,0 0 0,-1-1 0,1 1 0,0 0 0,0-1 0,0 1 0,0 0 0,0 0 0,0-1 0,0 1 0,0 0 0,0-1 0,0 1 0,0 0 0,0-1 0,0 1 0,0 0 0,0 0 0,0-1 0,0 1 0,0 0 0,0-1 0,0 1 0,20-21 0,34-15 0,-31 28-1701,11 0-5114,-25 6 4424,0 1 0,0-2 0,0 1 0,15-8 0,-17 6-2692,0 2 3308,0 0 388,15-5-2468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9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111 219 2924,'41'-23'4923,"-23"14"-1872,0-1 0,0-2 0,-1 1-1,0-2 1,20-19 0,-37 32-3020,0 0 0,0 0 0,0 0 1,1 0-1,-1-1 0,0 1 1,0 0-1,0 0 0,0 0 0,0 0 1,0 0-1,0 0 0,0 0 0,0 0 1,0 0-1,0 0 0,1-1 0,-1 1 1,0 0-1,0 0 0,0 0 0,0 0 1,0 0-1,0 0 0,0 0 0,0-1 1,0 1-1,0 0 0,0 0 0,0 0 1,0 0-1,0 0 0,0 0 0,0-1 1,0 1-1,0 0 0,0 0 0,0 0 1,-1 0-1,1 0 0,0 0 1,0 0-1,0 0 0,0-1 0,0 1 1,0 0-1,0 0 0,0 0 0,0 0 1,0 0-1,0 0 0,-1 0 0,1 0 1,0 0-1,0 0 0,0 0 0,0 0 1,0 0-1,0 0 0,0 0 0,-1 0 1,1 0-1,0 0 0,0 0 0,0 0 1,-15 1 652,-26 8-901,32-6 377,-20 4-249,18-3-50,-1 0-1,0-1 0,0-1 0,0 0 1,0-1-1,-1 0 0,1 0 0,0-2 1,-1 1-1,1-2 0,-14-2 0,24 4 124,1-1-1,0 1 1,0 0-1,0-1 1,0 1-1,0-1 1,0 1-1,0-1 1,0 1-1,0-1 1,0 0-1,0 1 0,1-1 1,-1 0-1,0 0 1,0 0-1,1 0 1,-1 0-1,0 1 1,1-1-1,-1 0 1,1 0-1,-1-1 1,1 1-1,0 0 0,-1 0 1,1 0-1,0 0 1,0 0-1,0 0 1,0 0-1,0-1 1,0 1-1,0 0 1,0 0-1,0 0 1,0 0-1,1 0 0,-1 0 1,0 0-1,1 0 1,-1 0-1,1 0 1,0-2-1,5-6-209,-1 1-1,1-1 0,0 1 0,10-9 1,3-6-2791,-19 23 2819,0-1 0,0 1 0,1-1 0,-1 1 0,0 0 1,0-1-1,1 1 0,-1-1 0,0 1 0,0-1 0,0 1 0,0-1 0,0 1 0,0 0 0,0-1 0,0 1 1,0-1-1,0 1 0,0-1 0,0 1 0,0-1 0,0 1 0,0-1 0,0 1 0,0-1 0,0 1 0,-1 0 1,1-1-1,0 1 0,0-1 0,-1 1 0,1-1 0,0 1 0,-1 0 0,1-1 0,0 1 0,-1 0 0,1 0 0,0-1 1,-1 1-1,0-1 0,-21-1-6993,4 6 3328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206 130 108,'1'-1'790,"11"-20"3787,0 1-1,16-20 1,-26 37-4087,1-1-1,0 0 0,0 1 0,1-1 1,-1 1-1,1 0 0,-1 0 0,1 1 1,0-1-1,0 1 0,0-1 0,1 1 1,-1 0-1,0 1 0,1-1 0,-1 1 1,8-1-1,-9 2-432,0 1 1,0 0 0,-1-1-1,1 1 1,0 0 0,-1 1-1,1-1 1,-1 0-1,1 1 1,-1 0 0,0-1-1,0 1 1,1 0 0,-1 0-1,0 0 1,-1 0-1,1 1 1,0-1 0,-1 0-1,1 1 1,-1-1 0,0 1-1,0 0 1,0-1 0,0 1-1,0 0 1,-1-1-1,1 1 1,0 5 0,1 2 117,-1 0 0,0 0 1,0 1-1,-1-1 1,0 0-1,0 0 1,-3 11-1,0-11-77,-1 0 1,0-1-1,0 0 0,-1 0 0,0 0 0,-1-1 1,0 1-1,0-1 0,-1-1 0,1 1 0,-2-1 1,1 0-1,-1-1 0,-11 8 0,-5 2-1548,0-2 1,0 0-1,-53 20 0,-38 2-13458,86-27 10783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2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687 65 652,'20'-30'13218,"10"10"-5299,-24 17-7352,1 1-1,-1-1 1,1 1-1,0 1 1,0-1-1,0 1 1,-1 1 0,1-1-1,7 1 1,-8 0-553,0 1 1,0-1 0,0 1 0,0 0-1,0 0 1,0 1 0,0 0 0,-1 0-1,1 0 1,-1 1 0,1-1 0,-1 1-1,0 1 1,0-1 0,0 1 0,-1 0-1,1 0 1,-1 0 0,0 0 0,0 1-1,0 0 1,5 9 0,-8-11-6,0 0 0,-1 1 1,1-1-1,-1 0 0,0 0 0,0 0 0,0 0 1,0 0-1,-1 1 0,1-1 0,-1 0 0,0 0 1,0 0-1,0 0 0,0 0 0,0 0 0,-1 0 1,1-1-1,-1 1 0,0 0 0,1-1 1,-1 1-1,-1-1 0,1 0 0,0 0 0,-1 0 1,1 0-1,-4 2 0,-6 6-24,0-2 0,0 0 1,-1 0-1,-21 9 0,6-6-304,1 0-1,-42 8 0,58-16 149,0-1 0,0-1 0,-1 0-1,1 0 1,0-1 0,-1-1 0,1 1 0,-1-2 0,-14-3-1,25 5 152,0-1-1,0 1 0,0 0 1,0 0-1,0-1 0,0 1 0,1-1 1,-1 1-1,0-1 0,0 1 1,0-1-1,0 1 0,1-1 1,-1 0-1,0 0 0,1 1 1,-1-1-1,0 0 0,1 0 0,-1 0 1,1 0-1,-1 1 0,1-1 1,0 0-1,-1 0 0,1 0 1,0 0-1,0 0 0,-1-2 1,2 1-3,-1 0 0,0-1 1,1 1-1,0 0 1,-1 0-1,1 0 1,0 0-1,0 0 0,0 0 1,0 0-1,1 1 1,-1-1-1,2-2 0,-1 2 19,-1 0-1,1 0 1,-1 0-1,1 1 0,0-1 1,0 0-1,-1 1 1,1-1-1,0 1 0,0 0 1,1 0-1,-1 0 0,0 0 1,0 0-1,0 0 1,1 0-1,-1 1 0,0-1 1,1 1-1,-1 0 1,1 0-1,-1 0 0,0 0 1,1 0-1,-1 0 0,5 1 1,-6 1 11,1 0 1,-1 0 0,1 0-1,-1 0 1,0 1 0,0-1-1,0 0 1,0 1-1,0-1 1,0 0 0,-1 1-1,1-1 1,-1 1-1,0-1 1,1 1 0,-1-1-1,0 1 1,-1-1-1,1 1 1,-1 4 0,0 1 61,-1 0 1,0 0-1,0 0 1,0 0 0,-5 9-1,-3 1 76,-1-1-1,-1-1 0,-1 0 0,0 0 1,-1-1-1,0-1 0,-17 12 0,-122 84-266,99-74-536,-61 36-4482,-28 18-8720,107-63 9986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6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92 2000,'15'-33'8242,"-13"26"-6875,0 1 0,1 0 0,0 0 1,0 0-1,1 0 0,-1 0 0,1 1 1,5-6-1,-10 66-627,-23 150-196,-2 2-403,26-206-152,-3 51-266,-13 65-1,11-98-836,0-1 1,-11 28-1,12-36-415,-1 0 1,0-1-1,-1 0 1,0 0-1,-12 14 1,-22 8-5654,21-19 3742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1248 104 636,'5'-6'2142,"1"-1"-1,-1 1 0,-1-1 1,8-14-1,-11 19-1677,0 0-1,0 0 1,0-1-1,0 1 1,0 0-1,-1 0 1,1 0-1,-1-1 1,1 1-1,-1 0 1,0-1-1,0 1 1,0 0-1,0-1 1,0 1-1,-1 0 1,1-1-1,-1 1 1,1 0-1,-1 0 0,-2-5 1,2 7-387,1 0 1,-1-1-1,0 1 1,0 0-1,0-1 1,0 1-1,0 0 0,0 0 1,0 0-1,0 0 1,0 0-1,0 0 1,0 0-1,1 0 0,-1 0 1,0 1-1,0-1 1,0 0-1,0 1 1,0-1-1,0 0 0,1 1 1,-1-1-1,0 1 1,0-1-1,0 1 1,1 0-1,-1-1 0,0 2 1,-27 20 64,27-20-61,-23 19 49,-58 53 149,-111 77 0,-42-6-293,-6-11-3292,48-28-2664,5 5-3783,117-66 6182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1600 296 1232,'20'-64'9520,"7"1"-3685,-1 3-2612,-22 51-3001,0 0 0,1 0 0,0 1 0,0-1 0,1 1-1,0 0 1,0 1 0,1 0 0,14-12 0,-19 17-217,0 1 0,0-1 0,0 1 0,0 0-1,0-1 1,0 1 0,0 0 0,0 0 0,1 0-1,-1 1 1,0-1 0,1 1 0,-1-1 0,0 1 0,1 0-1,-1 0 1,1 0 0,-1 0 0,0 0 0,1 0 0,-1 1-1,1-1 1,-1 1 0,0 0 0,1-1 0,-1 1-1,0 0 1,0 1 0,0-1 0,0 0 0,0 0 0,0 1-1,0-1 1,0 1 0,-1 0 0,1 0 0,0 0-1,-1-1 1,0 1 0,1 0 0,-1 1 0,0-1 0,2 4-1,1 2-3,0 1 0,-1-1 0,0 1 0,0-1 0,-1 1 0,0 0 0,0 0 0,-1 0 0,0 0-1,-1 0 1,0 0 0,0 0 0,-1 0 0,0 0 0,-1 0 0,0 0 0,0 0 0,-1-1 0,0 1 0,0-1-1,-1 1 1,0-1 0,-1 0 0,0-1 0,0 1 0,0-1 0,-1 0 0,0-1 0,-1 1 0,0-1 0,1 0 0,-2-1-1,1 1 1,-1-2 0,0 1 0,0-1 0,0 0 0,0 0 0,-1-1 0,-15 3 0,22-5-1,0-1 1,0 0 0,0 1-1,0-1 1,0 0-1,-1 0 1,1-1 0,0 1-1,0 0 1,0-1-1,0 1 1,0-1 0,0 0-1,0 1 1,0-1 0,0 0-1,0 0 1,0 0-1,0-1 1,1 1 0,-3-2-1,1 0-1,1 0 0,0 0 0,0 0 0,1 0 0,-1-1 0,1 1 0,-1 0 1,1-1-1,0 1 0,0-1 0,0-6 0,0-9 37,0 0 0,1 0 0,6-37 0,-4 41 50,-3-9 470,1 24-545,0 0 0,0 0 0,0 0 0,0-1 1,0 1-1,0 0 0,0 0 0,0 0 1,0-1-1,-1 1 0,1 0 0,0 0 0,0 0 1,0 0-1,0-1 0,0 1 0,-1 0 0,1 0 1,0 0-1,0 0 0,0 0 0,-1 0 1,1 0-1,0 0 0,0 0 0,0-1 0,-1 1 1,1 0-1,0 0 0,0 0 0,-1 0 0,1 0 1,0 0-1,0 0 0,0 0 0,-1 1 1,1-1-1,0 0 0,0 0 0,0 0 0,-1 0 1,1 0-1,0 0 0,-28 28 721,1-1-462,-13 1 207,-3-2-1,0-2 0,-1-3 0,-1-1 1,-1-2-1,-58 15 0,-296 50 2329,389-81-2728,-97 15 486,-139 2 0,181-18-347,0-3 0,0-3-1,-90-18 1,153 22-216,-43-11 0,43 11 0,1 0 0,-1 1 0,1-1 0,0 0 0,-1 0 0,1-1 0,0 1 0,0 0 0,0-1 0,0 1 0,0-1 0,0 0 0,0 0 0,1 1 0,-3-4 0,4 4 0,0 0 0,0 0 0,1 0 0,-1 0 0,0 0 0,1 0 0,-1 0 0,1 0 0,-1 0 0,1 0 0,-1 0 0,1 0 0,0 0 0,-1 1 0,1-1 0,0 0 0,0 0 0,0 1 0,-1-1 0,1 1 0,0-1 0,0 1 0,0-1 0,0 1 0,0-1 0,0 1 0,0 0 0,0 0 0,0-1 0,2 1 0,38-10 0,-38 9 0,41 0-2447,-35 3 857,0 0 0,0 0 0,0 1 0,0 0-1,12 7 1,39 30-8645,-28-10 6554,-14-10-118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1334 3368,'18'7'2904,"0"0"0,0-1-1,1-1 1,0-1 0,21 2-1,25-7 1184,5-14-3472,29-21-4632,-81 27 267,-1 0 1,-1 0 0,24-19 0,-22 13-105</inkml:trace>
  <inkml:trace contextRef="#ctx0" brushRef="#br0" timeOffset="1">1002 48 692,'1'-4'1654,"0"1"1,1-1-1,-2 0 1,1 0-1,0 0 1,-1 0-1,1 0 0,-2-7 1,1 10-1483,0 1 0,0 0 0,0 0 0,0-1 0,0 1 0,0 0 0,-1-1 0,1 1 0,0 0 0,0 0 0,0-1 0,-1 1 1,1 0-1,0 0 0,0 0 0,-1-1 0,1 1 0,0 0 0,0 0 0,-1 0 0,1 0 0,0-1 0,-1 1 0,1 0 0,0 0 0,0 0 0,-1 0 0,1 0 0,0 0 0,-1 0 0,1 0 1,0 0-1,-1 0 0,1 0 0,0 0 0,-1 0 0,-22 14 195,12-5-646,1 1-1,1 0 1,0 1 0,-12 17 0,3 1-4592,1 1 1,-13 33-1,16-32 1044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1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1724 0 756,'3'1'489,"0"1"-1,0-1 1,-1 1-1,1-1 1,0 1-1,0 0 1,-1 0-1,1 0 1,-1 0-1,0 1 1,0-1-1,0 1 1,0-1-1,0 1 1,0 0-1,-1 0 1,1-1-1,-1 1 1,0 0 0,1 1-1,-2-1 1,1 0-1,0 0 1,-1 0-1,1 0 1,-1 1-1,0-1 1,0 6-1,0-2 1,-1 1 1,0-1-1,0 1 0,0-1 0,-1 1 1,0-1-1,-1 0 0,1 0 0,-1 0 0,-1 0 1,-6 9-1,-220 254 4216,148-180-3718,-6 3 189,-162 130-1,-120 58 352,289-222-1166,54-39-252,-345 277 1793,202-149-1871,167-154-2564,-35-26-16812,24 22 14247,-4 0 895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4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370 538 444,'-3'24'10826,"-3"-2"-4467,-17 13-2275,14-26-4146,-1-1 1,0-1-1,0 1 0,-1-2 0,-15 8 1,18-9 78,-11 5 121,0 0-1,-1-1 1,0-1-1,0-1 1,-23 5-1,40-11-53,-1 0 0,0 0 0,1-1 0,-1 0 0,1 1-1,-1-1 1,0-1 0,1 1 0,-1 0 0,0-1 0,1 0 0,-1 0-1,1 0 1,-1 0 0,1 0 0,0-1 0,0 0 0,-1 1 0,1-1-1,0 0 1,0-1 0,1 1 0,-1 0 0,0-1 0,1 0 0,0 1-1,-1-1 1,1 0 0,0 0 0,0-1 0,1 1 0,-1 0 0,1 0-1,0-1 1,-1 1 0,2-1 0,-1 1 0,0-5 0,-2-8 233,1-1 1,1 1 0,0 0-1,1 0 1,1-1 0,1 1-1,3-18 1,35-116 708,-15 63-846,-18 60-743,-1 0 1,4-48-1,-10 64-891,0 0 1,-1 0 0,-3-21 0,2 25-423,-1-1 0,1 0 0,-1 1 1,0-1-1,-1 1 0,-5-9 0,0 5-1896,-2 2 177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4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57 2872,'-3'-20'10797,"-5"6"-5145,6 12-5637,0 0 1,0 1-1,0-1 1,0 1-1,0-1 1,0 1-1,0 0 1,0-1-1,-1 1 0,1 1 1,-3-2-1,-2 0-1983,-1 1 0,0 0 0,1 0-1,-1 1 1,0 0 0,1 0 0,-10 2-1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4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70 972,'15'-12'3787,"0"0"0,1 0-1,0 2 1,25-13 0,-54 29-3431,0 1 1,0 1-1,1 0 1,0 1-1,1 0 1,0 1-1,0 0 1,1 1-1,-10 13 1,4-2-10,1 0 0,1 2 0,1 0 1,-14 36-1,4 4 379,4 2 1,2 0 0,-10 78-1,-21 190 2069,-35 208-1069,83-540-1846,0 1 0,-1-1 0,0 1 0,1-1 0,-1 1 0,0-1 0,0 1 0,0-1 0,0 0 1,0 1-1,-1-1 0,1 0 0,-1 0 0,0 0 0,1 0 0,-1 0 0,0 0 0,-4 2 0,4-3-297,0 0 0,0-1-1,-1 1 1,1-1 0,0 1 0,0-1-1,-1 0 1,1 0 0,0 0-1,-1 0 1,1 0 0,0 0 0,-1-1-1,1 1 1,0-1 0,-4-1-1,-8-4-2399,0-1-1,1-1 0,0 0 0,1 0 1,-13-12-1,16 13 1199,-15-13-2329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1411 211 1252,'5'-13'13349,"5"-4"-8831,2-5-2314,-5 7-1959,0 1 1,0 0 0,2 0-1,14-19 1,-18 26-256,0 1 0,1-1 0,0 1 0,0 0 0,1 0 0,-1 0 0,1 1 0,1 0 0,14-7 0,-22 12 8,1-1 0,0 1 0,0 0 0,-1 0 0,1-1 0,0 1 0,0 0 0,-1 0 0,1 0 0,0 0 0,0 0 0,-1 0 0,1 0 0,0 0 0,0 0 0,-1 0 0,1 1 0,0-1 0,0 0 0,-1 0 0,1 1 0,0-1 0,-1 0 0,1 1 0,0-1 0,-1 1 0,1-1 0,-1 1 0,2 0 0,4 24 6,-6-17 11,0-1 0,-1 1 0,0-1 0,-1 1 0,-2 8 0,-3 1 32,-1-1 0,-1 0 0,-1 0 0,0-1 0,-1 0 0,-1-1 0,0 0 0,-1-1 0,0 0 0,-1-1 0,0-1 0,-32 20 0,7-9 37,-1-1 0,-1-2 0,-1-1 0,-51 12-1,76-25-102,0 0 0,-29 2 0,40-6-39,0-1 0,1 0 0,-1 0 0,0 0 0,0-1 0,0 1 0,1-1 0,-1-1 0,0 1 0,1-1-1,-10-4 1,13 4 16,0 1 1,1-1-1,0 1 0,-1-1 0,1 0 0,0 1 0,0-1 0,0 0 0,0 0 0,0 0 0,0 0 0,1 0 0,-1 0 0,1 0 0,-1 0 0,1 0 0,0 0 0,0 0 0,0 0 0,0 0 0,0 0 0,0 0 0,0 0 1,1 0-1,-1 0 0,1 0 0,0-2 0,23-63-323,-17 53 258,2-10 21,-1 3 60,0 0 0,1 1 0,1 1 0,0-1 1,2 2-1,16-21 0,-28 39 45,0-1 0,1 1-1,-1-1 1,0 1 0,1-1 0,-1 1 0,1-1-1,-1 1 1,0-1 0,1 1 0,-1 0 0,1-1-1,-1 1 1,1 0 0,-1 0 0,1-1 0,0 1-1,-1 0 1,1 0 0,-1 0 0,1-1 0,-1 1-1,1 0 1,0 0 0,-1 0 0,1 0 0,-1 0-1,1 0 1,0 1 0,-1-1 0,1 0 0,-1 0 0,1 0-1,-1 0 1,2 1 0,8 20 435,-8 31-4,-3-42-395,-2 0-1,1 0 1,-1 0 0,-1 0 0,0-1 0,0 1-1,-1-1 1,0 0 0,0-1 0,-1 1 0,-12 12-1,7-10-9,0-1 0,-1 0 0,0-1 0,0 0 0,-1-1 0,0 0 0,-17 6-1,-10 1 36,-1-1-1,-1-2 0,0-3 0,-69 8 0,84-13-33,-1 1 8,-1-1 0,0-1 0,0-2 0,0-1 0,0-1 0,-47-8 1,75 8-53,0 1 0,0 0 0,0 0 0,0-1 1,0 1-1,0 0 0,0-1 0,0 1 1,0-1-1,0 0 0,0 1 0,0-1 0,0 0 1,0 1-1,0-1 0,1 0 0,-1 0 1,0 0-1,1 0 0,-1 0 0,0 0 1,1 0-1,-1 0 0,1 0 0,0 0 0,-1 0 1,1 0-1,0 0 0,0 0 0,-1-2 1,2 0-2,-1 0 1,1 0 0,-1 0 0,1-1 0,0 1 0,0 0 0,1 0 0,-1 0 0,0 1 0,4-6 0,4-4-5,0 0 1,1 0 0,18-17 0,-15 17-3,-11 8 1,1 0 1,0 1 0,1 0-1,-1 0 1,1 0 0,-1 0 0,1 0-1,0 1 1,0-1 0,0 1-1,0 0 1,6-1 0,-10 3 3,1 0 0,-1 0 0,0 0 1,1 0-1,-1 0 0,1 0 0,-1 0 0,1 1 1,-1-1-1,1 0 0,-1 0 0,1 0 0,-1 1 0,0-1 1,1 0-1,-1 1 0,0-1 0,1 0 0,-1 1 1,0-1-1,1 0 0,-1 1 0,0-1 0,0 1 0,1-1 1,-1 1-1,0-1 0,0 1 0,0-1 0,0 0 1,1 2-1,-2 21 18,-10 19 8,1-19 137,-1-1-1,-1 0 1,-1-1-1,-1 0 1,0-1 0,-2-1-1,0 0 1,-1-2 0,-1 1-1,-27 18 1,8-9 183,-1-2 1,-2-1 0,0-3-1,-73 29 1,99-44 583,9-4-1935,0 1 0,0-1 0,0-1 0,0 1 0,0-1 0,-10 2 0,14-3 783,1 0 1,0 0-1,-1 0 1,1 0-1,-1-1 1,1 1-1,-1 0 1,1 0-1,0 0 1,-1 0-1,1 0 1,-1-1-1,1 1 1,0 0-1,-1 0 1,1-1-1,0 1 1,-1 0-1,1-1 1,0 1-1,-1 0 1,1-1-1,0 1 1,0-1-1,-1 1 1,1 0-1,0-1 1,0 1-1,0-1 0,0 1 1,-1-1-1,7-27-7832,1 12 4091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1 154 476,'9'-5'1208,"23"-11"6475,0-2 0,37-27 0,-21-1-2731,-38 28-5495,-10 18 445,0 0 0,0 0-1,0-1 1,0 1 0,0 0-1,0 0 1,0-1-1,0 1 1,-1 0 0,1 0-1,0-1 1,0 1 0,0 0-1,0 0 1,0 0 0,-1-1-1,1 1 1,0 0 0,0 0-1,0 0 1,-1 0 0,1 0-1,0-1 1,0 1 0,0 0-1,-1 0 1,1 0 0,0 0-1,0 0 1,-1 0-1,1 0 1,0 0 0,0 0-1,-1 0 1,1 0 0,0 0-1,-1 0 1,-38 8-9901,26-5 7776,-37 13-5491,21-5 4005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6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599 200 1360,'61'-37'14091,"3"4"-7813,-26 14-5479,-1-2 0,39-29 0,-75 49-888,-1 1 0,1 0 0,0 0 0,-1-1 0,1 1 0,-1-1 0,1 1 0,-1 0 0,0-1 0,1 1 0,-1-1 0,1 1 0,-1-1 0,0 1 1,1-1-1,-1 1 0,0-1 0,0 0 0,1 1 0,-1-1 0,0 1 0,0-1 0,0 0 0,0 1 0,0-2 0,-12-4-3926,-24 6-3137,13 6 3429,-3 2 12</inkml:trace>
  <inkml:trace contextRef="#ctx0" brushRef="#br0" timeOffset="1">124 243 3132,'21'-82'12785,"1"-7"-5315,-20 82-6949,1 0 0,0 0 0,0 1 0,0-1 0,1 1 0,0 0 0,1 0 0,-1 0 0,8-7 0,-11 13-503,-1 0 0,0 0 0,1 0 0,-1 0 0,1-1 0,-1 1 0,0 0 0,1 1 0,-1-1 0,1 0 0,-1 0 0,0 0 0,1 0-1,-1 0 1,1 0 0,-1 0 0,0 0 0,1 1 0,-1-1 0,0 0 0,1 0 0,-1 1 0,0-1 0,1 0 0,-1 0 0,0 1 0,1-1 0,-1 0 0,0 1 0,0-1-1,1 0 1,-1 1 0,0-1 0,0 1 0,0-1 0,0 0 0,0 1 0,1-1 0,-1 1 0,0-1 0,0 0 0,0 1 0,0-1 0,0 1 0,0-1 0,0 0 0,-1 1-1,1-1 1,0 1 0,0 0 0,4 29-32,-3-25 81,0 21-62,0 1 1,-1 0-1,-2 0 1,0-1-1,-9 35 1,-41 129-2752,9-81-3391,26-73 1139,-3-1 1,-32 45 0,22-42 794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7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1184 9 2156,'3'-2'884,"0"1"0,1 0 0,-1 0 0,0 0 0,0 0 0,1 1 0,-1-1 0,0 1 0,1 0-1,4 0 1,-6 0-548,1 1-1,-1-1 0,0 1 1,0-1-1,0 1 0,0 0 0,0 0 1,-1 0-1,1 0 0,0 0 1,0 0-1,-1 1 0,4 2 0,-3-1-214,1 1 0,0 0-1,-1 0 1,0 0-1,0 0 1,0 1-1,0-1 1,-1 0-1,0 1 1,0-1-1,0 1 1,0 0-1,-1-1 1,0 1-1,0 4 1,9 81 293,0 10-224,-9-91-188,0-1 0,-1 1 0,0 0 0,0 0-1,-1 0 1,0-1 0,-1 1 0,-5 12 0,7-18-2,-1-1 0,1 1 0,-1-1 0,0 0 0,1 1 0,-1-1-1,0 0 1,0 0 0,-1 0 0,1-1 0,0 1 0,-1-1 0,1 1 0,-1-1 0,1 0 0,-1 1 0,-4 0 0,1-1-26,0 0 0,0 0 0,0 0 0,0-1 0,0 0 1,0 0-1,1-1 0,-9-1 0,3 0-96,1-1 0,0 0 0,-1-1-1,1 0 1,1 0 0,-1-1 0,1 0 0,0-1 0,-11-8 0,17 11 31,0 0 0,1 0 0,-1-1 1,1 1-1,-1-1 0,1 0 0,0 0 0,0 0 1,1 0-1,-1 0 0,1 0 0,0 0 1,0 0-1,0-1 0,1 1 0,0 0 0,-1-1 1,1 1-1,1 0 0,-1-1 0,1 1 1,1-7-1,3-9-427,2 0 1,-1 1-1,16-29 1,-12 26 636,-73 81 3684,-17 18-2293,72-69-1416,-1-2 0,0 1-1,0-1 1,-1 0 0,1-1 0,-1 0 0,-20 6-1,28-10-105,0-1-1,1 0 1,-1 0-1,0 0 0,1-1 1,-1 1-1,0 0 1,1-1-1,-1 1 0,1-1 1,-1 1-1,1-1 0,-1 0 1,1 1-1,-1-1 1,1 0-1,-1 0 0,1 0 1,0 0-1,0-1 1,0 1-1,0 0 0,0 0 1,-2-3-1,-27-46-615,8 14 134,19 32 476,0 0 1,0 1-1,-1 0 1,0-1-1,0 1 1,0 0-1,0 1 1,0-1-1,0 1 1,-1 0-1,1 0 1,-1 0-1,0 1 1,1-1-1,-1 1 1,0 1-1,0-1 1,0 0-1,0 1 1,0 0-1,-7 1 1,6 0 30,1 0-1,0 1 1,-1 0 0,1 0 0,0 0 0,0 1 0,0-1-1,0 1 1,1 0 0,-1 1 0,1-1 0,0 1 0,0 0-1,0 0 1,0 0 0,1 0 0,0 1 0,0 0-1,-3 5 1,3-5 44,0 1 0,0-1 0,1 1 0,0-1 0,0 1 0,1 0 0,-1-1 0,1 1 0,1 0 0,-1 0 0,1 0 0,0 0 0,0 0 0,1 0 0,0 0 0,0 0 0,0 0 0,0-1 0,1 1 0,0 0 0,1-1 0,-1 1 0,1-1 0,0 0 0,0 0 0,1 0 0,-1 0 0,1-1 0,0 0 0,0 1 0,1-1 0,-1 0 0,1-1 0,0 1 0,0-1 0,0 0 0,0-1 0,11 5 0,1 0 95,6 3-87,43 13 0,-61-22-10,1 0-1,0 1 1,0-2 0,0 1 0,0-1-1,0 0 1,0 0 0,0 0 0,0-1-1,0 0 1,0 0 0,-1-1 0,7-2-1,-12 4-33,1 0 1,-1 0-1,0 0 0,0 0 0,0 0 0,1 0 0,-1 0 0,0 0 0,0 0 0,0 0 1,1-1-1,-1 1 0,0 0 0,0 0 0,0 0 0,0 0 0,0-1 0,1 1 0,-1 0 1,0 0-1,0 0 0,0 0 0,0-1 0,0 1 0,0 0 0,0 0 0,0 0 0,0-1 1,0 1-1,0 0 0,0 0 0,0-1 0,0 1 0,0 0 0,0 0 0,0 0 0,0-1 1,0 1-1,0 0 0,0 0 0,0 0 0,0-1 0,0 1 0,0 0 0,0 0 0,-12-10 432,-18-4-262,28 13-155,-6-2-22,0 1 0,0 0 0,0 0 0,0 1 0,-1 0 0,1 0 0,0 1 0,-1 0 0,1 1 0,0 0 0,0 0 1,-1 1-1,1 0 0,-11 4 0,4-1 0,0 1 0,0 1 1,0 0-1,1 1 1,0 1-1,-18 14 0,13-6 68,1 2-1,0 0 0,1 1 1,1 0-1,1 2 0,-17 31 1,4 3 468,-33 88 1,2 47 121,-17 39 238,-83 182 332,151-377-1623,7-30-247,1 0 0,-1 0 0,0 0-1,-1 0 1,1 0 0,-1-1 0,0 1 0,-4 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1031 35 1852,'5'-20'6062,"-2"5"3739,-18 34-6463,-13 20-2924,-27 55 1,47-79-409,0 1 0,2 1 1,0-1-1,0 1 0,2 0 1,-5 33-1,9-48-16,-1-1 1,1 1-1,0 0 0,-1 0 1,1 0-1,0 0 0,0-1 1,0 1-1,1 0 0,-1 0 1,0 0-1,1 0 0,-1-1 1,1 1-1,0 0 0,-1 0 1,1-1-1,0 1 0,0-1 1,0 1-1,0-1 0,0 1 1,1-1-1,-1 1 0,0-1 1,1 0-1,-1 0 0,1 0 1,-1 0-1,1 0 0,-1 0 1,1 0-1,0 0 0,0-1 1,-1 1-1,1 0 0,0-1 1,0 0-1,0 1 0,-1-1 1,1 0-1,0 0 0,0 0 1,0 0-1,0-1 0,0 1 1,2-1-1,12-2-354,-1-1 0,1 0-1,0-2 1,21-9 0,-14 5-228,-18 8 475,25-7-77,-30 14 472,-15 11 217,1-5-142,-1 0-1,0-1 1,0-1 0,-1 0-1,-23 9 1,-88 28 683,116-43-946,-23 7 154,0-1 1,-45 6 0,64-13-225,0-1 1,0 0-1,-1-1 1,1-1-1,0 0 0,0-1 1,-28-7-1,38 8-20,1-1-1,0 0 1,0 0 0,0 0-1,0 0 1,0-1 0,0 0-1,1 1 1,-1-1 0,1 0-1,0-1 1,-1 1 0,2-1-1,-1 1 1,0-1 0,1 0-1,0 0 1,-1 0 0,2 0-1,-1-1 1,0 1 0,1 0-1,0-1 1,0 1 0,0-1-1,1 1 1,-1-1 0,1 1-1,0-1 1,1-8 0,2-10 37,2 0 1,0 0-1,1 0 1,15-36-1,-18 50 26,-73 106 2376,22-25-1437,-85 99-1,-4-23-3107,134-145 1704,0 0 0,0 0-1,0-1 1,0 1 0,0-1-1,-1 0 1,1 0 0,-1 0-1,1 0 1,-5 1 0,4-3-776,0 1 0,-1-1 0,1 1 1,0-1-1,-1-1 0,1 1 1,0 0-1,-1-1 0,1 0 0,0 0 1,0-1-1,0 1 0,-8-4 0,-4-3-2610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9 2776,'19'-7'12289,"-2"6"-4451,-16 1-7462,0 0 1,1 0-1,-1 1 0,0-1 0,1 0 0,-1 1 0,0-1 0,1 1 0,-1-1 0,0 1 1,0 0-1,0 0 0,1-1 0,-1 1 0,0 0 0,1 2 0,0 0-314,0 0 0,0 1 0,-1-1-1,1 1 1,-1 0 0,0-1 0,0 1-1,0 0 1,-1-1 0,1 1 0,-1 0-1,0 0 1,0 0 0,0-1 0,-1 6-1,-1 2 26,0 1-1,0-1 0,-1 0 0,0 0 0,0-1 0,-2 1 1,1-1-1,-1 1 0,-1-1 0,-7 10 0,2-5 45,-1-1 1,-1 0-1,0 0 0,-1-1 0,-23 16 0,-6-1-211,-1-2 0,-1-1-1,-73 27 1,92-41-637,-35 13-1925,21-15-3449,22-11-1099,6-16-7737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83 2144,'2'-2'678,"45"-49"8244,-44 48-8316,0 0 1,0 0 0,1 1-1,-1-1 1,1 1-1,-1 0 1,1 0-1,0 0 1,-1 1 0,1-1-1,0 1 1,0 0-1,8-1 1,-11 2-490,0 1 0,0-1 0,0 1 1,-1 0-1,1-1 0,0 1 0,0 0 0,0 0 0,-1-1 1,1 1-1,-1 0 0,1 0 0,0 0 0,-1 0 0,0 0 1,1 0-1,-1 0 0,1 0 0,-1 0 0,0 0 1,0 0-1,0 0 0,0 0 0,0 0 0,0 0 0,0 0 1,0 0-1,0 1 0,0-1 0,0 0 0,-1 1 0,-4 36 1022,0-26-994,0-1-1,-1 1 1,0-1-1,0 0 1,-2-1-1,1 0 1,-1 0-1,0 0 1,-11 8-1,-90 74-1842,105-89 1570,-75 50-4409,38-32-2009,-48 20 1,53-27 2842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39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54 756,'5'0'1686,"-1"-1"-1,0 1 1,0-1 0,0 0-1,0 0 1,0-1-1,-1 1 1,1-1 0,0 0-1,-1 0 1,1 0 0,-1 0-1,5-4 1444,-553 35 3177,414-18-5643,75-3-663,54-9 0,29-9 0,325-50 0,-336 53-2013,-34 6-1272,-34 10-17228,42-5 16065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41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72 948,'11'0'12827,"0"-8"-5931,9-20-3378,-1 2-2785,-18 25-709,-1 1 1,0-1-1,1 0 0,0 1 0,-1-1 0,1 0 0,-1 1 0,1-1 1,0 1-1,-1-1 0,1 1 0,0-1 0,-1 1 0,1 0 0,0-1 1,0 1-1,-1 0 0,1 0 0,0-1 0,0 1 0,0 0 0,-1 0 0,1 0 1,0 0-1,0 0 0,0 0 0,0 0 0,-1 0 0,1 1 0,0-1 1,0 0-1,0 0 0,-1 1 0,1-1 0,0 0 0,0 1 0,-1-1 1,1 1-1,0-1 0,-1 1 0,1-1 0,-1 1 0,1-1 0,-1 1 1,1 0-1,-1-1 0,1 1 0,-1 0 0,1 0 0,-1-1 0,0 1 0,1 0 1,-1 0-1,0-1 0,0 1 0,0 0 0,1 0 0,-1 0 0,0 0 1,0-1-1,0 1 0,0 0 0,-1 1 0,2 4 51,0 0 0,-1 1 0,0-1 0,0 0 0,-1 1 0,0-1 0,-2 9-1,-4 2-62,-1 0 0,-1 0-1,0-1 1,-1-1 0,-1 0-1,0 0 1,-22 22 0,-1-5-1409,-69 53 1,20-34-3603,-51 9-9363,104-48 10840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4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398 125 1708,'9'-12'2110,"0"0"0,0 1 0,15-13-1,-15 15-1422,1 2-1,0-1 1,0 1-1,19-9 0,-24 13-610,0 0-1,1 1 1,-1 0 0,1 0-1,0 0 1,-1 1-1,1 0 1,0 0 0,0 0-1,0 1 1,0 0-1,0 0 1,0 0-1,0 1 1,0 0 0,0 0-1,0 0 1,-1 1-1,1 0 1,-1 0-1,1 1 1,-1-1 0,1 1-1,7 6 1,-10-7-72,-1 0 1,1 0 0,-1 0-1,0 0 1,0 0 0,0 1-1,0-1 1,0 0 0,-1 1-1,1 0 1,-1-1 0,3 7-1,-4-8 7,1 1-1,-1-1 0,0 1 1,0-1-1,0 1 0,0 0 1,0-1-1,0 1 0,-1-1 1,1 1-1,0-1 0,-1 1 1,1-1-1,-1 1 0,0-1 0,1 1 1,-1-1-1,-1 2 0,-2 2 69,-1-1-1,0 1 1,0-1-1,0 0 1,0 0-1,-1 0 1,1-1-1,-1 0 1,-10 4-1,-13 10 828,0 1 0,0 1 1,2 2-1,1 0 0,-43 46 0,6-7-203,35-37-495,1 1 0,2 2 0,1 1-1,0 0 1,2 2 0,2 1 0,-32 59 0,40-63-117,-1 0 0,-22 33 0,1-20-2490,20-32 122,-11-12-16865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4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441 151 16,'4'-24'7717,"6"-28"3038,8 7-5170,-16 43-5529,0-1 0,-1 1 0,1 0 1,0 0-1,0 0 0,0 0 0,0 1 0,1-1 1,-1 0-1,0 1 0,1-1 0,-1 1 0,1 0 1,0 0-1,-1 0 0,1 0 0,0 1 0,0-1 1,-1 1-1,1-1 0,0 1 0,0 0 0,0 0 1,-1 0-1,1 1 0,0-1 0,0 1 0,-1-1 1,1 1-1,0 0 0,-1 0 0,1 0 0,2 2 1,-2-3-55,0 1 0,0 0-1,-1 0 1,1 1 0,-1-1 0,1 0 0,-1 1 0,1 0 0,-1-1 0,0 1 0,1 0 0,-1 0 0,0 0 0,0 1 0,-1-1-1,1 0 1,0 1 0,-1-1 0,2 4 0,-2-3-6,-1 0-1,1 0 1,-1 0-1,0 0 1,0 0-1,0-1 1,0 1-1,-1 0 1,1 0-1,-1 0 1,0-1-1,0 1 1,0 0-1,0 0 1,0-1-1,-2 3 1,-4 7-135,-1-1-1,0 0 1,-1-1 0,0 0 0,-1 0 0,-19 14 0,-15 8-2101,-2-2 0,-1-2 1,-97 42-1,-58 3-10749,167-63 10229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42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137 1996,'5'-8'1038,"0"0"1,0 1-1,0-1 0,1 1 0,0 0 0,0 1 1,1-1-1,-1 1 0,2 1 0,-1-1 1,0 1-1,1 1 0,9-5 0,-3 2-45,1 0 1,0 1-1,0 0 0,1 1 1,-1 1-1,26-3 0,-40 6-939,1 1 0,0 0 0,0 0 0,0 0 0,0-1 0,0 2 0,-1-1 0,1 0 0,0 0 0,0 1 0,0-1 0,0 1 0,-1-1 0,1 1 0,0 0 0,-1 0 0,1 0 0,0 0 0,-1 0 0,3 2 0,-3-2 6,0 1 1,0-1-1,-1 1 1,1 0-1,-1-1 1,1 1-1,-1-1 1,1 1-1,-1 0 1,0 0-1,0-1 0,0 1 1,0 0-1,0-1 1,0 1-1,0 0 1,-1 3-1,-2 3 169,1 1 0,-2 0 0,1-1 0,-1 0 0,-1 0 0,-9 14 0,-1-4-9,0-1-1,-2-1 0,0 0 1,-1-1-1,0-1 0,-1 0 1,-1-2-1,0 0 0,-1-2 1,0 0-1,-24 7 0,-34 10 418,-141 26 1,190-47-487,-115 24 129,-1-7 0,-1-6 0,0-6 0,-182-11 0,318 0-305,5 0-68,0 0 0,0 0 1,-1-1-1,1 1 0,0-2 0,0 1 0,0 0 0,0-1 0,0 0 0,0-1 1,1 1-1,-9-6 0,14 7-205,0 0-1,-1 0 1,1 0-1,0 0 1,0-1 0,0 1-1,0 0 1,0 0 0,0 0-1,0-1 1,0 1-1,0 0 1,1 0 0,-1 0-1,1 0 1,-1-1 0,0 1-1,1 0 1,0 0-1,-1 0 1,1 0 0,0 0-1,-1 0 1,1 0-1,0 0 1,0 1 0,0-1-1,1-1 1,33-30-6534,-28 26 4648,31-26-6161,-17 15 4364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4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178 150 1228,'4'-5'1739,"-1"-1"0,0 0 0,-1 0 0,1 1 0,-1-2 0,0 1 0,-1 0 0,0 0 0,0-1 0,0 1 0,0 0 0,-1-1 0,0 1 0,-1-1-1,-1-10 1,0-24 1943,-6 43-5433,0 0 1,1 0-1,-1 1 1,1 0-1,-10 6 0,16-9 1657,-104 51-16785,69-35 12835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4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524 173 2588,'-15'-31'13340,"8"-5"-6177,6 29-6619,1 0 1,0 0-1,0 0 0,1 0 1,0 0-1,0 0 0,0 0 1,1 0-1,0 0 0,1 1 1,-1-1-1,1 1 0,7-11 0,-32 69 380,-4-24-1415,-1-1 0,-1-1 0,-1-1-1,-2-2 1,-51 30 0,23-14-2281,-62 33-8119,55-35 3443,31-16 3311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8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3432,'7'2'2212,"1"0"0,-1 0-1,0-1 1,0 0 0,10 0 0,71-8 3111,-45 3-4586,98 3-995,-25 1-5078,-89-1 1109,0-1-1,33-8 0,-34 4 554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57:43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613 116 3092,'44'-45'16483,"-1"1"-8265,-135 64-3244,-38 8-4974,0-6 0,-206 9 0,336-31 0,0 0 0,0 0 0,0 0 0,0 0 0,0 0 0,1 0 0,-1 0 0,0-1 0,0 1 0,0 0 0,0 0 0,0 0 0,0 0 0,0 0 0,0 0 0,0 0 0,0 0 0,0 0 0,0 0 0,0 0 0,0 0 0,0-1 0,0 1 0,0 0 0,0 0 0,0 0 0,0 0 0,0 0 0,0 0 0,0 0 0,0 0 0,0 0 0,-1 0 0,1 0 0,0 0 0,0 0 0,0 0 0,0-1 0,0 1 0,0 0 0,0 0 0,0 0 0,0 0 0,0 0 0,0 0 0,0 0 0,0 0 0,-1 0 0,14-6 0,16-6 0,376-94 0,-839 173 0,432-67-513,1 1-1,-1-1 1,1 0-1,0 1 1,-1-1-1,1 1 1,0 0-1,0-1 1,0 1-1,-1 0 1,1 0-1,0 0 1,0 0-1,0 0 1,-1 1-1,2-2 324,0 1 0,-1-1 0,1 0 0,0 1 0,0-1 0,0 0 0,-1 1 0,1-1 0,0 0 0,0 1 0,0-1 0,0 0 0,0 1 0,0-1 0,0 1 0,0-1 0,0 0 0,0 1 0,0-1 0,0 0 0,0 1 0,0-1 0,0 1 0,0-1 0,0 0 0,1 1 1,-1-1-1,0 0 0,0 1 0,0-1 0,0 0 0,1 1 0,-1-1 0,0 0 0,0 0 0,1 1 0,-1-1 0,0 0 0,1 0 0,-1 1 0,0-1 0,1 0 0,-1 0 0,0 0 0,1 0 0,-1 0 0,0 1 0,1-1 0,-1 0 0,1 0 0,-1 0 0,0 0 0,1 0 0,0 0 0,18 0-12716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0 628,'-14'2'23758,"24"14"-20299,-4 5-3483,-3 41 669,14 77 1,-10-91-559,2 2 31,18 55-1,-1-7-2890,-26-98 2652,-1 0 0,1 0 0,0 0 0,0 0 0,0 0 0,0 0 0,-1-1 0,1 1 0,0 0 0,0 0 0,0 1 0,-1-1 0,1 0 0,0 0 0,0 0 0,0 0 0,0 0 0,-1 0 0,1 0 0,0 0 0,0 0 0,0 0 0,0 0 0,-1 0 0,1 1 0,0-1-606,0 1 606,-1-1 0,1 0 0,0 0 0,0 0 0,0 0 0,0 1 0,0-1 0,0 0 0,0 0 0,0 0 0,0 0 0,0 1 0,0-1 0,0 0 0,0 0 0,0 0 0,0 1 0,0-1 0,0 0 0,0 0 0,0 0 0,0 0 0,0 1 0,0-1 0,1 0 0,-1 0 0,0 0 0,0 0 0,0 1 0,1-1-242,-2-1-78,0 1 1,1-1-1,-1 0 1,1 1-1,0-1 1,-1 0-1,1 1 1,0-1 0,-1 0-1,1 0 1,0 0-1,0 1 1,-1-1-1,1 0 1,0 0-1,0 0 1,0 0-1,0 0 1,0 1-1,1-2 1,-1-10-4676,0 5 2615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810 656 956,'16'-11'542,"1"-1"0,-2 0-1,1-1 1,-2-1 0,0 0 0,0-1-1,-2 0 1,0-1 0,0-1 0,-2 0-1,0 0 1,11-28 0,-17 35-385,0 1 1,-1-1 0,0 0 0,-1 0-1,0 0 1,0-1 0,-1 1-1,0-1 1,-1 1 0,0 0-1,-1-1 1,0 1 0,-1 0-1,0 0 1,0-1 0,-1 1-1,-1 1 1,0-1 0,0 0-1,0 1 1,-2 0 0,1 0-1,-1 1 1,0-1 0,-11-10-1,0 1 20,-2 1-1,0 2 1,-1-1-1,0 2 0,-1 1 1,-1 1-1,0 0 0,0 2 1,-1 0-1,-1 2 0,1 1 1,-30-6-1,33 10-16,0 0 0,0 2-1,0 0 1,0 2-1,0 0 1,0 1 0,0 1-1,1 0 1,-1 2 0,1 0-1,0 2 1,0 0 0,1 1-1,0 0 1,-26 18 0,21-10-48,1 1 1,0 0 0,2 2 0,0 1 0,1 0 0,1 1 0,1 1 0,1 1 0,1 0-1,1 1 1,-14 33 0,17-30-1061,1 0-1,2 1 1,0 0-1,2 0 1,1 0 0,-2 45-1,7-59-1177,-1 0 1,-1 1-1,-6 20 0,1-12-732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1 176 612,'29'-31'12087,"1"11"-4052,-27 19-7806,0 1 1,-1-1-1,1 1 1,0-1-1,0 1 0,0 0 1,-1 0-1,1 0 1,0 0-1,0 1 1,0-1-1,0 1 0,-1-1 1,1 1-1,0 0 1,-1 0-1,1 0 1,-1 1-1,1-1 0,-1 1 1,1-1-1,-1 1 1,0 0-1,0 0 1,3 3-1,6 6-3,-2 0-1,1 1 1,-1-1 0,-1 2-1,0-1 1,-1 1 0,10 25 0,29 101 56,-45-138-280,2 11 9,0 1 0,-1-1 1,0 1-1,-1 0 0,-1 0 1,0 0-1,0-1 0,-1 1 1,-1 0-1,-3 13 0,3-20-15,0 1 0,0 0 0,0 0-1,-1-1 1,0 0 0,-1 1 0,0-1-1,1 0 1,-2-1 0,1 1-1,-1-1 1,0 0 0,0 0 0,0 0-1,-1-1 1,1 1 0,-1-1 0,0-1-1,-12 6 1,16-8 1,1 0 1,-1 0 0,1 0-1,-1 0 1,1-1-1,-1 1 1,0-1-1,1 1 1,-1-1-1,0 0 1,0 1-1,1-1 1,-1 0-1,0 0 1,1 0-1,-1 0 1,0-1-1,0 1 1,1 0-1,-1-1 1,0 1-1,1-1 1,-1 1-1,0-1 1,1 0 0,-1 0-1,1 0 1,0 0-1,-1 0 1,1 0-1,0 0 1,-1 0-1,1-1 1,0 1-1,0 0 1,0-1-1,0 1 1,0-1-1,0 1 1,1-1-1,-1 0 1,0 1-1,1-1 1,-1 0-1,1 1 1,0-1-1,-1 0 1,1 1 0,0-1-1,0-2 1,0-9-14,0 1 1,0-1 0,2 1 0,-1-1-1,6-19 1,34-107-630,66-150 1,-100 272 216,1-1 1,14-21-1,-19 35-171,0-1 0,0 1-1,0 0 1,1 0 0,0 1 0,0-1-1,8-5 1,-3 6-852,-6 2-1540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0 226 472,'44'31'13123,"5"-11"-5819,-35-17-6727,-1 0 0,1 0 0,-1-2 0,1 0 1,26-1-1,-23-1-1069,-1-1-1,1-1 1,-1-1 0,0 0 0,1-1-1,-2-1 1,18-9 0,21-18 1643,-50 29-1203,0 1-1,-1-1 1,0 0 0,0 0-1,0 0 1,0-1-1,-1 1 1,1-1 0,-1 1-1,0-1 1,-1 0-1,1 0 1,-1 0 0,0 0-1,0 0 1,-1 0-1,1 0 1,-1 0-1,0 0 1,0 0 0,-1 0-1,0 0 1,-1-6-1,1 6 77,0-1-1,0 1 0,-1 0 1,1 0-1,-1 0 0,0 1 1,-1-1-1,1 0 0,-1 1 1,0-1-1,0 1 0,-1 0 1,1 0-1,-1 0 0,0 0 1,0 1-1,0 0 0,0 0 1,0 0-1,-1 0 0,0 0 1,-6-2-1,8 5 48,-1 0 1,0-1-1,1 1 0,-1 0 1,0 1-1,1-1 1,-1 1-1,0 0 0,1-1 1,-1 1-1,1 1 1,-1-1-1,1 1 0,-3 1 1,-51 31 568,45-26-460,-27 17 299,15-11-127,0 1-1,2 1 0,0 1 1,-24 24-1,40-35-231,0 1 0,0 0 0,1 1 0,1-1 0,-1 1 0,1 0 0,0 0 0,1 0 0,0 0 0,0 1 0,1-1 0,0 1 0,1 0 0,-1-1 0,2 1 0,-1 0-1,2 14 1,1-12 30,0 1-1,0 0 0,1-1 0,1 0 0,0 0 0,0 0 1,1 0-1,1-1 0,0 0 0,0 0 0,1 0 0,0-1 1,0 0-1,1 0 0,1-1 0,-1 0 0,1 0 0,1-1 1,-1 0-1,16 7 0,-11-5-84,1-2 0,0 0 0,0-1 0,1 0 0,0-1 0,0-1 0,0-1 0,0 0 0,1-1 0,-1 0 0,1-2 0,-1 0 0,33-4 0,-38 2-115,0-1 1,-1 0 0,0-1-1,0 1 1,0-2-1,0 0 1,0 0-1,13-10 1,-19 12-204,-1 0 0,0 0-1,1-1 1,-1 1 0,0-1 0,-1 1 0,1-1-1,-1 0 1,4-7 0,-5 7-228,0 0 1,0 1-1,0-1 0,0 1 1,-1-1-1,1 0 0,-1 0 1,0 1-1,0-1 0,-1 0 1,1 0-1,-1 1 0,-1-6 1,-18-70-15528,15 61 12483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63 1300,'9'-31'9788,"-4"0"6775,-1 75-12756,0 244-2722,-6-166-861,0-61-224,-3-1 0,-3 0 0,-2-1 0,-3 1 0,-40 109 0,12-25-5877,23-76 3247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1 202 240,'41'-32'11506,"3"7"-4697,50-14-2111,-59 25-5084,50-26-1,-76 35-321,27-19-3506,-17 2-6133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8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1 190 380,'16'-6'20265,"-16"17"-15995,-4 7-5486,0 1 1388,0 0 1,2 1 0,0-1-1,1 1 1,1 0 0,1-1-1,1 1 1,0 0-1,2-1 1,0 0 0,9 26-1,-11-41-169,0-1-1,0 1 1,1 0-1,-1-1 1,1 1 0,0-1-1,0 0 1,0 0-1,0 0 1,0 0-1,1 0 1,-1-1-1,1 0 1,0 0-1,0 0 1,0 0-1,0 0 1,0-1-1,0 1 1,0-1-1,0 0 1,0-1-1,1 1 1,-1-1-1,0 0 1,1 0-1,-1 0 1,0 0 0,1-1-1,-1 0 1,0 1-1,7-4 1,-2 1 3,0 1 1,0-2 0,0 1-1,-1-2 1,0 1 0,1-1 0,-2 0-1,1 0 1,-1-1 0,0 0 0,0 0-1,0-1 1,-1 0 0,8-11-1,16-39 11,-2-1-1,27-84 1,-43 109-3,-6 16 315,-1-1 1,-1-1-1,0 1 1,-1-1-1,-1 1 1,-1-20 0,-17 128 783,17-82-1056,0 0 1,0 0-1,0 0 0,1 0 1,0 0-1,0-1 0,1 1 1,0-1-1,1 1 0,-1-1 1,1 0-1,1-1 0,-1 1 0,1-1 1,10 10-1,32 22-4298,-43-39 3006,0 1 1,0 0-1,0-1 1,0 0-1,0 0 1,0 0-1,0-1 1,-1 1-1,1-1 1,5-3-1,6-2-5905,2 0 3470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8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2256,'25'-5'11465,"-8"15"-5150,-14-5-5787,1 0 0,-1 0 0,-1 0 0,1 1-1,-1-1 1,3 7 0,0 2-297,4 7 234,4 10 323,14 54 0,-24-76-679,-1 0 0,-1 0 0,0 0 1,0 0-1,-1 0 0,0 0 1,0 0-1,-1 0 0,-1 0 0,1 0 1,-5 11-1,6-19-89,0 0-1,-1 0 1,1-1 0,-1 1-1,1 0 1,0-1 0,-1 1-1,0-1 1,1 1 0,-1-1-1,1 1 1,-1-1 0,1 1-1,-1-1 1,0 1 0,1-1-1,-1 0 1,0 1 0,0-1 0,1 0-1,-1 0 1,0 1 0,0-1-1,1 0 1,-1 0 0,0 0-1,0 0 1,0 0 0,1 0-1,-1 0 1,0 0 0,0-1-1,1 1 1,-1 0 0,0 0-1,0-1 1,1 1 0,-1 0 0,0-1-1,1 1 1,-1 0 0,0-1-1,1 1 1,-1-1 0,1 1-1,-1-1 1,1 0 0,-1 1-1,1-1 1,-1 0 0,0-1-1,-2 0 37,0-1 0,1 0 0,-1 0-1,1 0 1,-1-1 0,1 1 0,0-1-1,1 1 1,-3-7 0,3-7-45,0-1 0,2 0 0,0 0 0,2 1 0,0-1 0,0 1 0,2 0 1,0 0-1,8-19 0,5-18-527,36-105-4208,-33 108-1610,1 0-5782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8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1820,'33'34'14431,"-6"3"-6662,-2 18-4259,-22-43-3452,0 0 0,-1 1 0,0-1 1,-1 0-1,-1 1 0,1 0 0,-2-1 0,0 1 0,-5 22 0,3-14 20,3-16-59,-1 0-1,0-1 0,1 1 0,-1 0 1,-1 0-1,1-1 0,-1 1 0,0-1 1,0 1-1,0-1 0,0 0 0,-5 6 1,6-13-24,1 0 1,-1 0 0,1 0-1,0 0 1,0 0-1,0 0 1,0 0 0,0 0-1,1 0 1,1-4 0,46-104-883,56-120-1957,-102 228 2827,0 0 0,-1-1 0,1 1 0,0 1 0,1-1-1,-1 0 1,0 0 0,1 1 0,3-3 0,-5 4 53,0 0 0,0 1 0,0-1 0,0 1 0,0-1 0,0 1 0,0 0 0,0-1 0,0 1 0,1 0 0,-1 0 0,0 0 0,0 0 0,0 0 0,0 0 0,1 0 0,-1 0 0,0 0 0,2 1 0,0 1 103,1 0-1,-1 0 1,0 0-1,-1 1 1,1-1-1,0 1 1,-1 0 0,1 0-1,-1 0 1,0 0-1,0 0 1,0 0-1,0 0 1,-1 1-1,3 6 1,9 23 230,-1-1 1,-2 2 0,-2-1-1,0 1 1,-3 1-1,3 53 1,-8-84-550,0-1 1,-1 0-1,1 0 1,0 0-1,-1 0 1,0 0-1,0 0 1,0 0-1,0 0 1,0 0-1,-3 3 1,2-3-385,0 0 0,0-1 0,0 0 0,0 1-1,-1-1 1,1 0 0,-1 0 0,1-1 0,-6 4 0,-3-1-1677,0 0-1,0 0 1,0-1-1,0-1 1,-13 2 0,6-1 126,-18 3-2044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8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149 681 528,'38'-28'11238,"13"-20"-4407,-12 11-3853,-65 58-2524,0-1-1,-2-2 0,0-1 1,-34 16-1,56-30-447,-5 1 70,0 0 0,0 0 0,-17 4 0,26-8-40,1 0 0,0 1 1,0-1-1,0 0 0,0 1 0,-1-1 0,1 0 1,0 0-1,0 0 0,0 0 0,-1 0 0,1 0 1,0-1-1,0 1 0,0 0 0,-1 0 1,1-1-1,0 1 0,0-1 0,0 1 0,0-1 1,0 0-1,0 1 0,0-1 0,0 0 1,0 0-1,0 1 0,0-1 0,1 0 0,-1 0 1,0 0-1,1 0 0,-1 0 0,0 0 0,1 0 1,-1-1-1,1 1 0,0 0 0,-1 0 1,1 0-1,0 0 0,0-1 0,0 1 0,-1-2 1,3-2 67,0 0 0,0-1 0,1 1 1,-1 0-1,1 1 0,0-1 0,1 0 0,-1 1 1,1-1-1,4-3 0,3-5 69,58-78 193,96-169 0,-136 202-453,-20 37-100,1 0 0,0 1 0,2 1-1,0 0 1,1 0 0,1 1 0,28-28-1,-40 45 11,-1 0-1,0 0 1,0 0 0,1 0-1,-1 0 1,1 0-1,-1 1 1,1-1-1,-1 1 1,1-1-1,-1 1 1,1-1 0,0 1-1,2 0 1,-4 0-85,1 0 0,0 0 0,-1 0 0,1 0 0,0 1 0,-1-1 0,1 0 0,0 0 0,-1 1 0,1-1 0,-1 1 1,1-1-1,-1 0 0,1 1 0,-1-1 0,1 1 0,-1-1 0,1 1 0,-1-1 0,1 1 0,-1 0 0,0-1 0,1 2 0,0 1-533,-1 0-1,1 0 1,0 0-1,-1 0 1,0 0-1,0 0 1,0 0-1,0-1 0,0 1 1,-1 0-1,1 0 1,-1 0-1,0 0 1,-1 4-1,-8 15-2627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9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3 1592,'5'-1'1158,"-1"0"-1,0 1 0,0 0 1,1 0-1,-1 0 0,0 0 1,0 1-1,0-1 1,1 1-1,-1 0 0,4 2 1,-4-2-612,-1 1 1,0 0 0,0 0-1,0 0 1,0 0 0,0 0 0,-1 0-1,1 1 1,-1 0 0,1-1-1,1 4 1,1 2-206,-1 0-1,0 0 1,0 1-1,-1-1 1,-1 0 0,1 1-1,-1 0 1,-1 0-1,2 15 1,0-2-51,3 20-31,-6-40-247,0 0 0,0-1 1,0 1-1,0 0 0,0 0 0,-1 0 1,1-1-1,0 1 0,-1 0 1,0 0-1,1-1 0,-1 1 1,0 0-1,0-1 0,0 1 0,0-1 1,-1 3-1,0-4-16,0 1-1,1-1 1,-1 0 0,0 1-1,1-1 1,-1 0-1,0 0 1,0 0 0,1 0-1,-1 0 1,0-1-1,0 1 1,1 0 0,-1-1-1,0 1 1,-1-2 0,-32-11-234,31 12 197,2 0 42,-1-1 1,0 1-1,0 1 1,1-1-1,-1 0 1,0 1-1,0-1 1,0 1-1,1 0 1,-1 0-1,0 0 1,0 0 0,0 0-1,0 1 1,0-1-1,1 1 1,-1 0-1,0 0 1,1 0-1,-1 0 1,0 0-1,1 1 1,-1-1-1,1 1 1,0-1-1,0 1 1,-1 0-1,1 0 1,0 0-1,0 0 1,1 1 0,-1-1-1,0 0 1,1 1-1,0-1 1,-3 6-1,-2 9 245,0-1 0,0 2 1,2-1-1,-5 32 0,6-29 26,-7 34 710,-2-1-1,-2 0 1,-43 100-1,46-130-1135,0-1 0,-2-1 0,-1 0 0,-25 29 0,27-37-750,0-1 0,0-1 0,-1 0 0,0-1 0,-1 0 0,0-1 0,-26 11 0,28-15-1857,-1-1-1,0-1 1,0 0-1,0 0 1,0-2-1,-16 1 0,12-2-1054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1164,'26'4'6694,"24"1"8919,-14-8-9611,-22 1-5233,-23 5-2595,-26 2-2460,-75-9-13699,81 2 14088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741 17 2456,'15'-14'10970,"-2"11"-3733,-12 4-6911,1-1 0,-1 1 0,0-1 0,0 1 0,0-1 0,0 1 1,1 0-1,-1-1 0,0 1 0,0 0 0,-1 0 0,1 0 1,0 0-1,0 0 0,0 0 0,0 0 0,-1 0 0,1 0 0,0 2 1,4 9-384,-1 0 0,0 1 1,0-1-1,1 14 1,-2-9 1395,4 14-1023,5 62-1,-11-81-300,-1 0-1,0 0 0,-1 0 1,0 0-1,-1 0 0,0-1 0,-1 1 1,-6 16-1,8-25-41,-1 0 1,0 0 0,1 0-1,-1 0 1,-1 0-1,1-1 1,0 1-1,-1 0 1,1-1-1,-1 0 1,0 0-1,0 0 1,0 0-1,0 0 1,0 0-1,0-1 1,0 1-1,-1-1 1,-5 1-1,-5 1-232,-1-1 0,1-1 0,-26 0 0,30-2 170,0 1 0,0 0 1,0 0-1,0 1 1,0 1-1,0 0 1,0 0-1,-12 5 0,14-2 124,-1 0 0,1 1-1,0 0 1,1 0-1,0 1 1,0-1 0,0 2-1,1-1 1,0 1-1,0 0 1,-7 12-1,-1 10 209,0 0 0,-10 35 1,-6 14 30,-5 0 37,-167 339-515,192-401-673,0-1 1,0-1-1,-22 24 1,28-35 74,0-1 0,0 1 0,0 0 0,-1-1 0,0 0 0,1 0 0,-9 3 1,11-5-94,-1 0 1,0 0-1,1-1 1,-1 1-1,0-1 1,0 1 0,1-1-1,-1 0 1,0 0-1,0 0 1,1-1-1,-1 1 1,0-1 0,0 1-1,-4-3 1,-3-2-2702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14 1520,'1'-1'556,"0"0"0,0 0-1,0 0 1,-1 0 0,1 0 0,0 0 0,0 1-1,0-1 1,1 0 0,-1 0 0,0 1 0,0-1-1,0 1 1,1-1 0,-1 1 0,0-1 0,0 1-1,1 0 1,-1 0 0,0 0 0,2-1-1,-2 2-258,-1 0 0,1 0 0,-1 0 0,0 0 0,1 0 0,-1 0 0,0 0 0,0-1 0,0 1-1,0 0 1,0 0 0,0 0 0,0 0 0,0 0 0,0 0 0,0 0 0,0 0 0,0 0-1,-1 0 1,1 0 0,-1 0 0,-2 11 536,-1-1-1,0 0 0,-10 16 1,-4-1-627,-1 0 1,-2-2-1,0-1 1,-1 0-1,-1-2 1,-1 0-1,-44 28 1,25-23-331,0-2 0,-2-2-1,0-1 1,-56 16 0,100-37 120,-77 20-378,74-19 360,-1 0 1,1 0 0,0-1-1,-1 1 1,1-1 0,-1 0-1,1-1 1,0 1 0,-1-1 0,1 0-1,0 0 1,-1 0 0,1-1-1,0 1 1,-7-5 0,9 4 22,0 0-1,1 0 1,-1 0 0,1 0 0,0 0-1,-1 0 1,1-1 0,0 1 0,0-1-1,1 1 1,-1 0 0,0-1 0,1 0-1,-1 1 1,1-1 0,0 1 0,0-1-1,0 1 1,0-1 0,1 1 0,-1-1-1,1 0 1,-1 1 0,1 0 0,0-1-1,0 1 1,0-1 0,0 1 0,2-3-1,3-7 8,1 0 0,0 0 0,1 1-1,9-11 1,-5 8-103,0 0 0,1 1 0,0 1 0,27-19-1,7 6-4164,-47 25 4150,0 0-1,0 0 1,0 0-1,0 0 1,0-1-1,0 1 0,0 0 1,4-1-2986,-4 1 2985,0 0 1,0 0-1,1 0 0,-1 0 1,0 0-1,0 0 1,0 0-1,0 0 1,2 3-2544,-2-3 2543,-4 6-4446,1-2 4455,-8 10-3505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0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24 2884,'62'-17'10640,"10"11"-3981,-65 6-6388,0 0 0,0 0-1,-1 0 1,1 1 0,0 1 0,0-1 0,-1 1-1,1 0 1,-1 0 0,0 1 0,0 0 0,0 0-1,0 0 1,0 1 0,0 0 0,-1 0 0,0 1 0,5 4-1,-8-7-236,-1 0 0,1 0 0,-1 0 0,0 1 1,0-1-1,0 0 0,0 1 0,0-1 0,0 0 0,-1 1 0,1-1 0,-1 1 0,1-1 0,-1 1 0,0 0 0,0-1 0,0 1 0,-1-1 0,0 4 0,0-1-17,-1 1 0,0-1 1,0 1-1,-1-1 0,0 0 0,0 0 0,0 0 0,-4 5 0,-8 6-208,0 0-1,-1-1 1,-24 18 0,0-1-2385,-77 45 0,97-66 472,1-2-1,-1 0 1,-1-1 0,0-2 0,0 0 0,-38 6 0,27-9-985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40 126 2136,'-11'-27'5649,"1"-1"0,-8-38 0,18 66-5600,0 0-1,0 0 1,0 0 0,0 0 0,0 0-1,0 0 1,0-1 0,-1 1-1,1 0 1,0 0 0,0 0-1,0 0 1,0 0 0,0 0-1,0 0 1,0-1 0,0 1 0,0 0-1,0 0 1,0 0 0,0 0-1,0 0 1,0 0 0,0 0-1,0-1 1,1 1 0,-1 0-1,0 0 1,0 0 0,0 0-1,0 0 1,0 0 0,0 0 0,0 0-1,0-1 1,0 1 0,0 0-1,0 0 1,1 0 0,-1 0-1,0 0 1,0 0 0,0 0-1,0 0 1,0 0 0,0 0 0,0 0-1,0 0 1,1 0 0,-1 0-1,0 0 1,0 0 0,0 0-1,0 0 1,0 0 0,0 0-1,1 0 1,-1 0 0,0 0-1,0 0 1,0 0 0,0 0 0,0 0-1,0 0 1,0 0 0,1 0-1,-1 0 1,0 0 0,12 10 1101,9 13-502,-1 10-254,0 1 1,-2 0-1,-2 2 0,23 72 1,-31-77-1141,-1-1 0,4 45 0,-10-53-1163,0 1 0,-2 0 1,-5 41-1,3-48-1382,-2 0 0,-10 26 0,6-19-144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34 2380,'0'-2'710,"0"0"-1,1 0 0,-1 0 1,1 0-1,0 0 0,0 0 0,0 0 1,-1 0-1,2 1 0,-1-1 1,0 0-1,0 1 0,0-1 1,1 1-1,-1-1 0,1 1 1,2-2-1,-3 3-461,0 0 1,-1-1-1,1 1 0,0 0 1,0 0-1,0 0 0,0 0 1,0 0-1,0 1 0,0-1 1,0 0-1,0 0 0,0 0 1,0 1-1,-1-1 0,1 1 1,0-1-1,0 1 0,0-1 1,-1 1-1,1-1 0,0 1 1,0-1-1,-1 1 0,2 1 1,2 3 114,1 1 0,-1 0 0,0 0 0,-1 0 0,1 1 0,-1-1 0,-1 1 0,3 9 0,-2-6-277,0 0 0,-2 1 0,1-1 0,-1 1 0,-1-1 1,0 1-1,0 0 0,-1-1 0,-1 1 0,1-1 0,-2 1 1,1-1-1,-2 0 0,1 0 0,-1 0 0,-7 11 0,8-15-139,-2 0 0,1 0 0,-1-1 0,1 1 0,-1-1 0,-1 0 1,1 0-1,-1-1 0,0 1 0,0-1 0,0-1 0,-1 1 0,1-1 0,-1 0 0,0 0 0,0-1 0,0 0 0,0 0 0,0-1 0,0 0 0,0 0 0,-1-1 0,1 0 0,-12-1 0,15 1 12,0-1 0,-1 0 0,1 0 0,0-1 0,0 1 0,-1-1 0,1 0 0,0 0 0,1 0 0,-1 0 0,0-1 0,1 0 0,-1 1 0,1-1 0,0 0 0,0-1 0,0 1 0,0-1 0,-3-5 0,-22-22-153,27 30 203,0 1 0,0-1-1,0 1 1,-1-1 0,1 1-1,0 0 1,0 0-1,-1 0 1,1-1 0,0 1-1,0 0 1,-1 0 0,1 1-1,0-1 1,-1 0 0,1 0-1,0 1 1,0-1 0,0 0-1,-1 1 1,1 0 0,0-1-1,0 1 1,0-1 0,0 1-1,0 0 1,0 0 0,0 0-1,0 0 1,0 0 0,1 0-1,-1 0 1,0 0 0,0 0-1,0 1 1,-27 40 315,24-33-216,0 0 0,0 0 0,1 0 1,0 0-1,1 0 0,0 1 1,0-1-1,1 1 0,1 0 0,0 18 1,1-21-60,-1-1 0,1 0 1,1 0-1,-1-1 0,1 1 0,0 0 1,1 0-1,-1-1 0,1 0 1,0 1-1,1-1 0,-1 0 0,1 0 1,0-1-1,0 1 0,0-1 1,1 0-1,6 5 0,-3-4-35,1 0 0,0 0 0,0-1 1,0 0-1,1 0 0,11 2 0,-16-5-22,1 1 1,-1-1-1,0-1 0,1 1 1,-1-1-1,1 0 0,0 0 1,-1 0-1,0-1 0,1 0 1,-1 0-1,10-4 0,-15 5 10,0 0-1,0 0 0,1 0 1,-1 0-1,0 0 0,1 0 1,-1-1-1,0 1 0,0 0 1,1 0-1,-1 0 0,0-1 1,0 1-1,0 0 0,1 0 1,-1-1-1,0 1 0,0 0 1,0 0-1,0-1 0,0 1 1,0 0-1,1-1 0,-1 1 1,0 0-1,0 0 0,0-1 1,0 1-1,0 0 0,0-1 0,0 1 1,0 0-1,0-1 0,0 1 1,-1 0-1,1-1 0,0 1 1,0 0-1,0 0 0,0-1 1,0 1-1,-14-15 41,-19-4 54,27 18-49,-1 0-1,1 0 1,0 0-1,-1 1 0,1 0 1,-1 0-1,1 1 1,0 0-1,-1 0 0,1 0 1,0 1-1,0 0 0,0 0 1,0 1-1,0-1 1,0 1-1,1 0 0,-1 1 1,1 0-1,0-1 1,0 2-1,0-1 0,1 0 1,0 1-1,0 0 0,0 0 1,0 0-1,1 1 1,-1-1-1,-1 7 0,-7 16 97,1 1-1,1 0 1,2 1-1,1 0 0,-2 32 1,0-11 208,-12 82 829,-2 140-1,5-35-828,16-170-610,2-48-822,-1 0-1,-5 39 1,-3-41-1404,9-18 2195,-1 1 0,0-1 0,1 0 0,-1 1 0,0-1 0,1 0 0,-1 1 0,0-1 0,1 0 1,-1 0-1,0 0 0,0 0 0,1 1 0,-1-1 0,0 0 0,0 0 0,1 0 0,-1-1 0,0 1 0,1 0 0,-1 0 1,0 0-1,0 0 0,1-1 0,-1 1 0,-1-1 0,-33-27-12895,35 28 13169,-9-12-3491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1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1232,'27'-25'13810,"6"13"-6034,4 10-4580,2 7-3484,-26-1-1122,0 0 1,0 1-1,0 0 0,-1 1 0,1 1 0,-2 0 1,1 0-1,-1 1 0,12 10 0,-18-13 272,0 1-1,0-1 0,-1 1 0,1 0 0,3 8 0,6 12-2156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2428,'41'18'3481,"-2"-1"195,-5-5-24,1-2-876,-6-1-675,3-3-557,-2-4-404,0-2-428,2 0-400,2-2-424,0-2-428,7-5-612,5 1-604,2-4-965,2-3-611,8 1-280,1 0-65,10-3 113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33 1700,'1'-2'709,"0"-1"-1,0 1 0,1 0 1,-1 0-1,1 0 0,-1 1 1,1-1-1,0 0 0,0 0 1,0 1-1,0-1 0,0 1 1,0 0-1,0 0 0,0-1 1,0 1-1,5-1 1,-6 2-439,-1 0 0,1-1 1,0 1-1,0 0 1,0 0-1,0 0 1,0 0-1,0 0 1,0 0-1,0 0 1,0 0-1,0 0 1,-1 1-1,1-1 1,0 0-1,0 0 1,0 1-1,0-1 0,0 1 1,-1-1-1,1 1 1,0-1-1,0 1 1,0 0-1,5 19 1423,-6-14-1543,-1 1 0,0-1 0,0 1 0,-1-1 0,1 0 0,-1 0 0,-1 0 0,1 0 0,-1 0 0,0 0 0,0-1 0,-1 1 0,-6 7 0,3-5-83,0 0 1,-1-1 0,0 0 0,0 0-1,-1-1 1,1 0 0,-1-1 0,-14 7-1,15-8-71,0-1-1,0 0 1,0-1-1,0 0 1,-1 0-1,1-1 1,-1 0-1,1 0 1,-1-1-1,-11 0 1,15-1 10,-1 0 1,1 0 0,0 0 0,0-1-1,0 0 1,0 0 0,0 0-1,0 0 1,1-1 0,-1 0 0,1 0-1,0 0 1,-1 0 0,1-1 0,1 0-1,-1 0 1,-3-5 0,-2-12-15,13 21 38,7 11 88,11 25 931,-1 0-1,29 69 1,-50-105-1047,10 23 113,-1-1 0,9 38-1,-16-51-1071,0-1 0,-1 1 0,0 0 0,-1 0 0,0 0 0,-1 10 0,0-12-1839,2 4-5636,-1-1 1820,0-3 5814,-1 3-2531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9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13 2740,'-1'2'613,"1"-1"0,0 1 0,0 0 1,-1 0-1,1-1 0,0 1 0,1 0 0,-1 0 0,0-1 0,0 1 0,1 0 0,-1 0 0,1-1 0,-1 1 0,1 0 0,0-1 0,0 1 1,0-1-1,1 3 0,0-3-233,-1 1 0,1-1-1,0 1 1,0-1 0,0 0 0,0 0 0,0 0 0,0 0 0,0 0 0,1 0 0,-1 0 0,0-1 0,3 1 0,9 0-197,-1 0 0,1-1 0,0 0 0,17-4 0,-5 2 384,1 0-1791,0-1-1,32-8 0,-27 4-5390,45-20 1,-56 18 3274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908 1321 220,'21'-10'1246,"0"-1"-1,0-1 1,-1-1-1,-1-1 1,0 0-1,-1-2 1,-1 0 0,18-21-1,-17 14-947,-1 0 0,-1-1-1,-1-1 1,-1-1 0,-1 0-1,12-33 1,-14 24-470,0-1 0,-3-1 0,-1 1 0,-1-1 0,-3-1-1,-1 1 1,-1-1 0,-2 1 0,-2 0 0,-13-68 0,9 81 288,0 0-1,-2 1 1,0 0-1,-1 1 0,-2 0 1,0 1-1,-1 0 1,-1 0-1,-1 2 1,-1 0-1,-1 1 1,0 0-1,-1 1 1,-1 1-1,-1 1 1,0 1-1,-1 1 1,-25-13-1,1 5 307,-1 2-1,0 1 1,-1 3-1,-1 1 1,0 3-1,-1 2 0,0 2 1,-56-1-1,85 8-235,1 0 0,0 1 0,-1 0 0,1 2 0,0 0 0,0 2-1,1 0 1,-21 8 0,26-7-44,0 0-1,1 1 0,-1 1 1,2 0-1,-1 0 0,1 1 1,0 1-1,1 0 0,0 0 1,1 1-1,-13 19 0,7-6 52,1 1-1,2 0 0,0 1 1,2 0-1,0 1 0,2 0 1,2 1-1,0 0 1,-3 47-1,6 91-762,14 1-5223,-11-163 4782,-1 0 0,1 0 1,-1 0-1,1 0 0,-1 0 1,0 0-1,-1 0 0,1 0 1,-1-1-1,0 1 0,1-1 1,-5 6-1,-3 6-2332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1220 33 1964,'8'-12'2520,"-1"-1"5057,-27 16-2324,-11 6-4062,-1-1 1,1-2 0,-1-1 0,-38 1 0,-134-6 241,138-2-866,-492-23 1829,397 15-1493,132 9-721,29 1-225,17 2-160,-5-1-274,64 3-1465,-38-7-1565,-7-7-3925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2308,'-6'1'1168,"-1"1"-1,0 1 0,1-1 1,-1 1-1,1 1 1,0-1-1,-7 5 0,9-4-510,0-1-1,1 0 1,-1 1-1,1 0 0,-1 0 1,1 0-1,1 0 0,-6 9 1,6-6-473,-1 0 1,1 0-1,0 0 1,1 1-1,0-1 1,0 0-1,0 1 1,1-1-1,0 1 0,1-1 1,-1 1-1,1-1 1,1 1-1,2 6 1,0 1-1880,1 0 0,14 27 1,4 1-9880,-22-41 10883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27 892,'6'-10'5060,"6"-6"5992,-11 16-10908,-1 0 0,1 0 0,-1 0 0,1 0 0,-1 0 0,1 0 0,-1 0 0,1 0 0,-1 0 0,1 1 0,-1-1 0,1 0 0,-1 0 0,1 1 0,-1-1 0,0 0 0,1 0 0,-1 1 0,1-1 0,-1 0 0,0 1 0,1-1 0,-1 1 0,0-1 0,1 0 0,-1 1 0,0-1 0,0 1 0,1-1 0,-1 1 0,0-1 0,0 1 0,0-1 0,0 1 0,0-1-1,1 1 1,-1-1 0,0 1 0,4 13 384,-1 0-1,0-1 0,-1 1 1,0 0-1,-1 24 0,4 26-77,2-26-673,14 105-280,-15-48-7854,-6-93 7641,0 0-1,-1 0 1,1 0-1,-1 0 1,1 0-1,-1 0 0,0 0 1,0 0-1,0 0 1,0 0-1,0 0 1,0 0-1,0 0 1,-1 0-1,1-1 0,-1 1 1,-1 1-1,-6 3-2559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6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2 2120,'1'0'316,"0"-1"0,-1 1 0,1 0 0,-1 0 0,1 0 0,0 0 0,-1 0 0,1-1 0,-1 1 0,1 0 0,0 0 0,-1 1 0,1-1 0,0 0 0,-1 0 0,1 0 0,-1 0 0,1 0 0,-1 1 0,1-1 0,0 0 0,-1 0 0,1 1 0,-1-1 0,1 1 0,-1-1 0,1 1 0,11 19 3635,-4 23-1445,-9-31-2306,0 1 0,-1-1 0,0 0 0,-1 0 1,0 0-1,-1 0 0,-1-1 0,0 1 0,0-1 0,-1 0 0,-8 11 1,12-18-232,-1 0 0,0 0 1,0 0-1,0-1 0,0 1 1,0-1-1,-1 0 0,1 0 0,-1 0 1,0 0-1,0-1 0,0 1 1,0-1-1,-1 0 0,1 0 1,0-1-1,-1 1 0,1-1 1,-1 0-1,0 0 0,1-1 1,-1 1-1,0-1 0,1 0 1,-1 0-1,0-1 0,0 1 1,1-1-1,-1 0 0,1 0 1,-1-1-1,-4-1 0,7 1-109,1 1 0,-1 0 0,0-1 0,0 1 0,1-1-1,-1 0 1,1 1 0,0-1 0,-1 0 0,1 0-1,0 0 1,0 0 0,0 0 0,0 0 0,1 0 0,-1 0-1,0 0 1,1 0 0,0-1 0,-1 1 0,1 0 0,0 0-1,0-1 1,0 1 0,0 0 0,1-3 0,-1-1-107,-1 18 771,0-1 0,-1 1-1,-1 0 1,0-1 0,0 0-1,-1 1 1,-1-2-1,1 1 1,-2 0 0,0-1-1,0 0 1,-1 0 0,0-1-1,0 0 1,-17 15-1,-13 10 36,-1-2 0,-60 39-1,79-58-323,-21 14-359,-75 37 1,94-54-969,-1-1 0,0-1 0,0-1 0,-1 0 0,-39 4 0,28-12-3641,31 0 3598,0 1 0,0-1 0,0 0 0,-1 0 0,1-1 0,0 1 0,0 0 1,-4-4-1,0-1-2003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6 3192,'24'-5'8867,"-24"5"-8620,1 0 0,-1 0 0,0 0 1,1 0-1,-1 0 0,1 0 0,-1 0 0,0 0 0,1 0 1,-1 0-1,0 0 0,1 0 0,1 3 2225,-1-3-2225,-1 0 0,0 1 0,0-1 0,1 0 0,-1 0 1,0 1-1,0 0 0,-3 14 4387,-11 8-4899,3-10 464,0 0 1,-1-1 0,0 0 0,-1-1 0,-1-1 0,1 0 0,-25 13-1,4-5-146,0-2-1,-49 16 1,62-24-36,-45 7 1,62-14-17,0 0 0,0 0 1,0 0-1,0-1 1,0 0-1,1 0 0,-1 0 1,0 0-1,0-1 1,0 0-1,0 1 1,0-1-1,0-1 0,1 1 1,-1 0-1,0-1 1,1 0-1,0 0 1,-1 0-1,-3-3 0,5 2-7,1 0 0,-1 0-1,1 0 1,0 0 0,0-1-1,0 1 1,0 0 0,0-1-1,1 1 1,-1 0-1,1-1 1,0 1 0,0-1-1,1 1 1,-1-1 0,0 1-1,1 0 1,0-1 0,0 1-1,0 0 1,0 0 0,1 0-1,1-4 1,2-3-23,1-1 0,-1 2 0,2-1 0,-1 1 0,13-14 0,-12 17-60,-1 0-1,2 0 1,-1 1-1,1 0 1,-1 0 0,18-7-1,-24 11-41,0 1 0,0-1-1,0 0 1,1 1 0,-1-1 0,0 1-1,1-1 1,-1 1 0,0 0 0,1 0-1,-1 0 1,1 0 0,-1 0-1,0 0 1,1 0 0,-1 0 0,0 0-1,1 0 1,-1 1 0,1-1 0,-1 1-1,0-1 1,0 1 0,1-1 0,-1 1-1,0 0 1,0 0 0,0-1 0,0 1-1,0 0 1,0 0 0,0 0 0,0 0-1,0 0 1,0 0 0,0 1 0,-1-1-1,1 0 1,0 0 0,-1 1 0,1-1-1,-1 0 1,0 1 0,1-1 0,-1 0-1,0 1 1,0-1 0,0 0 0,0 1-1,0-1 1,0 1 0,0-1 0,-1 3-1,0 3-861,-1 0 0,0 0-1,0 0 1,0 0 0,-1 0-1,0 0 1,-1-1-1,1 1 1,-1-1 0,-1 0-1,1 0 1,-9 8 0,13-14 964,-26 31-3387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8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1781 29 1660,'8'-8'4119,"-7"6"-3525,0 1 0,-1 0-1,1-1 1,0 1 0,0 0 0,1 0 0,-1-1 0,0 1 0,0 0 0,1 0-1,-1 1 1,0-1 0,1 0 0,-1 0 0,1 1 0,-1-1 0,1 0-1,-1 1 1,1 0 0,0-1 0,-1 1 0,3 0 0,-33 36 2049,4-17-2406,0-1-1,-1-1 0,-1-1 0,-39 17 0,38-21-176,1 2 0,0 2-1,1 0 1,-32 27-1,57-43-70,1 0 0,0 0 0,-1 0 0,1 1 0,-1-1 0,1 0 0,0 0 0,-1 1 0,1-1 0,0 0 0,-1 1 0,1-1-1,0 0 1,0 1 0,-1-1 0,1 0 0,0 1 0,0-1 0,0 1 0,-1-1 0,1 1 0,0-1 0,0 0 0,0 1 0,0-1 0,0 1 0,0-1 0,0 1 0,0-1 0,0 1 0,0-1-1,0 0 1,0 1 0,0-1 0,0 1 0,1-1 0,-1 1 0,0-1 0,0 0 0,0 1 0,1 0 0,22 5-361,41-7-88,-57 0 416,6 0-11,1 1 0,-1 0 1,1 1-1,-1 1 0,16 3 0,-28-5 56,1 1-1,0-1 0,0 1 0,-1 0 1,1-1-1,0 1 0,0 0 0,-1 0 1,1 0-1,-1 0 0,1 1 1,-1-1-1,0 0 0,1 1 0,-1-1 1,0 0-1,0 1 0,2 3 0,-3-3 13,1 0 0,-1 0-1,0 0 1,0 0-1,0 0 1,-1 1-1,1-1 1,0 0-1,-1 0 1,1 0-1,-1 0 1,0 0-1,0 0 1,1 0-1,-1 0 1,-1 0-1,1 0 1,0-1-1,0 1 1,-1 0-1,-1 1 1,-12 15 136,0-1 0,-2-1 0,0 0 1,-1-2-1,0 0 0,-33 19 0,20-16 2,0-1 0,-1-2 0,-58 18 0,71-27-130,1-1 0,0-1 1,-22 1-1,34-4-24,0 1 1,-1-1-1,1 0 1,0-1-1,0 0 1,0 0 0,-1 0-1,1 0 1,0-1-1,0 0 1,1-1-1,-1 1 1,-6-5-1,11 6-17,-1 0 0,1-1 1,0 1-1,0-1 0,0 1 0,0-1 0,0 1 0,0-1 0,1 0 0,-1 1 0,0-1 0,1 0 1,-1 1-1,1-1 0,0 0 0,-1 0 0,1 0 0,0 0 0,0 1 0,0-1 0,1 0 1,-1 0-1,0 0 0,1 1 0,-1-1 0,1 0 0,-1 0 0,1 1 0,0-1 0,0 0 1,0 1-1,0-1 0,0 1 0,0-1 0,2-1 0,-1 0 4,0 1-1,0-1 1,0 1-1,0 0 1,0 0-1,1 0 1,-1 0-1,1 0 1,-1 0-1,1 1 0,0-1 1,-1 1-1,1-1 1,0 1-1,0 0 1,0 0-1,0 1 1,0-1-1,0 1 1,6-1-1,-8 1 24,0 1 0,1-1 0,-1 1 0,0-1 0,0 1 0,0-1 0,0 1 0,0 0 0,0 0 0,0-1-1,-1 1 1,1 0 0,0 0 0,0 0 0,0 0 0,-1 0 0,1 0 0,-1 0 0,1 0 0,-1 0-1,1 0 1,-1 1 0,1-1 0,-1 0 0,0 0 0,0 0 0,0 0 0,0 1 0,0-1 0,0 0 0,0 0-1,0 0 1,0 1 0,0-1 0,-1 0 0,1 0 0,0 0 0,-1 0 0,1 1 0,-2 0 0,-18 48 633,0-20-126,0-1 1,-2-1 0,-1-1-1,-44 40 1,12-19 374,-76 51 1,78-64-772,0-2 1,-2-2-1,-2-4 1,-91 33 0,103-46-1799,-1-2 0,-62 8 0,68-15-1967,-1-3-1,1-1 1,-43-4 0,39-1-364,5 0 151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1316,'12'-4'20729,"5"-5"-14133,-12 6-7651,1-1 1,-1 1 0,0-1-1,0 0 1,-1 0 0,1-1-1,4-5 1,-7 5-783,0 1 1,-1-1 0,0 0-1,0 0 1,0 1 0,0-1-1,-1 0 1,0-8-1,0 3-1553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96 2012,'15'-33'10077,"4"-8"-596,-2 20-6334,-15 22-4133,-5 8-2379,-11 12-5664,-10-7 2230,10-5 3513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1936,'20'-68'11305,"-15"55"-9804,0 1 0,0 0 1,1 0-1,1 0 0,0 1 0,9-11 1,-16 21-1460,0 1 1,0 0 0,1-1 0,-1 1 0,0 0 0,0 0 0,1-1 0,-1 1-1,0 0 1,1 0 0,-1-1 0,0 1 0,1 0 0,-1 0 0,0 0 0,1-1-1,-1 1 1,1 0 0,-1 0 0,0 0 0,1 0 0,-1 0 0,0 0 0,1 0-1,-1 0 1,1 0 0,-1 0 0,0 0 0,1 0 0,-1 0 0,1 0 0,-1 1-1,0-1 1,1 0 0,-1 0 0,0 0 0,1 0 0,-1 1 0,0-1 0,1 0-1,-1 1 1,13 20 880,0 27-129,-12-47-763,13 66 268,7 99 0,-19-132-1121,-2 1-1,-5 51 1,2-68-574,-1 1 1,0-1-1,-12 30 1,10-35-368,0 0 1,-1 0-1,0 0 1,-1-1-1,0 0 0,-1 0 1,0-1-1,-21 19 1,3-9-1706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19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1342 0 1008,'-9'6'14635,"-5"11"-11262,5 3-3109,-1-1-1,-1 0 0,0-1 1,-21 25-1,28-38-253,-1 0 0,1-1-1,-1 0 1,0 1 0,0-2-1,0 1 1,0-1 0,0 0 0,-1 0-1,0 0 1,0-1 0,1 0-1,-1 0 1,0 0 0,-1-1 0,1 0-1,0 0 1,0-1 0,-1 1-1,-7-2 1,11 1-90,0 0-1,-1-1 1,1 0-1,0 0 0,0 0 1,-1 0-1,1 0 1,0-1-1,0 1 1,0-1-1,0 0 1,1 0-1,-1 0 1,0 0-1,-2-3 0,-26-42-2128,25 34 2026,5 13 189,0 0 1,0 0 0,0 0 0,0 0 0,0 0-1,0 0 1,1 0 0,-1 0 0,0 0 0,0 0 0,0 0-1,0 0 1,0 1 0,0-1 0,1 0 0,-1 1-1,0-1 1,0 0 0,1 1 0,-1-1 0,0 1-1,-1 1 1,-26 16 167,21-13-107,-9 5 148,-1-1 0,-1-1 0,0 0 0,0-1 0,0-1 0,-1-1 0,0 0 0,0-1 0,0-2 0,0 0 0,-1-1 0,-36-2 1,54 1-206,0 0 0,0-1 0,0 1 0,0 0 1,0-1-1,0 1 0,1-1 0,-1 0 1,0 1-1,0-1 0,0 0 0,1 0 1,-1 0-1,1 0 0,-1-1 0,1 1 1,-1 0-1,1-1 0,0 1 0,-2-3 0,3 3-6,0 0 0,-1-1 0,1 1 0,0 0 0,0-1 0,0 1 0,0 0 0,1-1 0,-1 1 0,0 0 0,0-1 0,1 1 0,-1 0 0,1 0 0,-1-1 0,1 1 0,0 0 0,-1 0 0,1 0 0,0 0 0,1-2 0,5-4-17,-1 1-1,1-1 1,1 1-1,-1 1 1,1-1-1,15-7 1,-18 10 0,1 1 1,0 0-1,0 0 1,0 0 0,0 0-1,0 1 1,9-1 0,-15 2 10,1 0 1,0 0-1,0 0 0,0 0 1,0 0-1,0 1 1,0-1-1,0 0 1,-1 0-1,1 1 1,0-1-1,0 0 0,0 1 1,0-1-1,-1 1 1,1-1-1,0 1 1,-1-1-1,1 1 0,0 0 1,-1-1-1,2 2 1,-2-1 3,1 1 0,-1 0 1,0-1-1,1 1 1,-1-1-1,0 1 0,0-1 1,0 1-1,0 0 0,0-1 1,-1 1-1,1-1 1,0 1-1,-1 0 0,1-1 1,-1 1-1,-1 1 1,-5 12 157,0-1 0,-2 0 1,1 0-1,-2-1 0,0 0 1,-21 20-1,-79 65 1176,92-82-1170,-248 184 1043,212-167-3705,-85 40 0,108-61-4123,-52 13-1,81-25 6384,-24 7-3443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910 104 364,'1'-5'1843,"1"-1"1,-1 1-1,1-1 0,1 1 1,-1 0-1,6-9 0,-4 8-819,0 1-1,0-1 0,0 1 0,1 0 1,0 0-1,6-4 0,-10 7-934,1 0 0,0 1 0,0-1-1,0 1 1,0 0 0,0 0 0,0-1-1,1 1 1,-1 1 0,0-1-1,0 0 1,1 0 0,-1 1 0,1 0-1,-1-1 1,0 1 0,1 0 0,-1 0-1,1 0 1,-1 0 0,0 1 0,1-1-1,-1 1 1,1-1 0,-1 1 0,0 0-1,0 0 1,1 0 0,-1 0 0,0 1-1,0-1 1,0 0 0,0 1 0,0-1-1,-1 1 1,1 0 0,0 0 0,-1-1-1,1 1 1,1 3 0,1 3-9,0 1 1,0-1-1,-1 1 0,0-1 0,0 1 1,-1 0-1,-1 0 0,1 0 1,-1 0-1,-1 1 0,1-1 1,-3 14-1,1-10-59,0 0 0,-1 0 0,-1-1 0,0 1 1,0-1-1,-1 1 0,-1-1 0,-8 15 0,9-21-55,0-1-1,-1 0 1,0 0-1,1 0 1,-2-1 0,1 1-1,0-1 1,-1 0-1,0-1 1,0 1 0,0-1-1,0 0 1,-1-1-1,1 0 1,-1 0-1,1 0 1,-1-1 0,0 1-1,0-2 1,1 1-1,-1-1 1,0 0 0,0 0-1,0-1 1,1 0-1,-1 0 1,-10-4 0,11 4-70,-1-1 0,1 0 0,0 0-1,0 0 1,0-1 0,0 0 0,0 0 0,0-1 0,1 0 0,0 0 0,0 0 0,0 0 0,0-1 0,1 0 0,-1 0 0,1 0 0,0 0 0,1-1 0,-1 1 0,1-1 0,0 0 0,1 0 0,0 0 0,-1-1 0,2 1 0,-1 0 0,1-1 0,-1-9 0,9-52-680,-6 63 767,0 1-1,0-1 0,1 0 1,-1 1-1,1-1 1,0 1-1,1 0 0,-1-1 1,1 1-1,0 0 0,5-6 1,-8 10 30,1 0-1,-1 1 1,0-1 0,0 0 0,1 0-1,-1 0 1,0 0 0,0 1-1,1-1 1,-1 0 0,0 0 0,0 0-1,1 1 1,-1-1 0,0 0 0,0 0-1,0 1 1,0-1 0,1 0 0,-1 0-1,0 1 1,0-1 0,0 0-1,0 1 1,0-1 0,0 0 0,0 1-1,0-1 1,0 0 0,0 0 0,0 1-1,0-1 1,0 0 0,0 1-1,0-1 1,0 0 0,0 1 0,0-1-1,-1 0 1,1 0 0,0 1 0,0-1-1,0 0 1,0 0 0,-1 1 0,-2 17 354,-1-8-277,0-1 0,-1 0 0,-1 0 0,1-1 0,-2 0 0,1 0 0,-1 0-1,0-1 1,0 0 0,-1 0 0,0-1 0,0 1 0,-1-2 0,0 0 0,-15 7 0,-5 0-11,0-2 1,-1-1-1,-57 8 1,86-17-69,-1 1 0,0-1-1,0 0 1,0 1 0,1-1-1,-1 1 1,0 0 0,1-1-1,-1 1 1,0 0 0,1 0 0,-1 0-1,1 0 1,-1 0 0,1 1-1,0-1 1,0 0 0,-1 1-1,1-1 1,0 1 0,0-1 0,0 1-1,0-1 1,1 1 0,-2 2-1,2-1-4,-1 1 0,1-1 0,0 1 0,0 0 0,0-1 0,0 1 0,1-1 0,-1 1 0,1-1 0,0 1 0,0-1 0,2 5 0,1 2-5,1 1 0,1-1 0,0 0 1,0 0-1,1-1 0,0 0 0,11 11 0,-9-11 7,1-1 0,0-1 0,1 0 0,20 11 0,-27-16-1,1 0-1,0 0 1,-1 0-1,1-1 0,0 0 1,0 0-1,0 0 1,0-1-1,0 1 0,0-1 1,0 0-1,0-1 1,0 1-1,9-3 0,-14 3 1,0 0 0,0 0-1,0 0 1,0 0 0,1 0-1,-1 0 1,0 0 0,0 0-1,0 0 1,1 0-1,-1 0 1,0 0 0,0 0-1,0 0 1,0 0 0,1 0-1,-1 0 1,0-1-1,0 1 1,0 0 0,0 0-1,0 0 1,0 0 0,1 0-1,-1 0 1,0-1 0,0 1-1,0 0 1,0 0-1,0 0 1,0 0 0,0-1-1,0 1 1,0 0 0,0 0-1,0 0 1,1 0-1,-1-1 1,0 1 0,0 0-1,0 0 1,0 0 0,0 0-1,-1-1 1,1 1-1,0 0 1,0 0 0,0 0-1,0-1 1,-10-6 472,-16-2 191,13 8-524,1 1 1,-1 1-1,1 0 0,0 0 0,-1 1 0,1 0 0,0 2 0,0-1 0,0 1 0,1 1 1,-1 0-1,1 0 0,0 1 0,1 1 0,0 0 0,-18 15 0,-9 12 672,1 1 0,-55 71 0,80-92-782,-4 6 83,1 0 1,1 2-1,1-1 1,1 2-1,1-1 1,1 1-1,-9 37 0,-27 180 1345,23-104-1110,-22 26-354,20-81 0,76-140-12863,-20 16 602,-18 31 8182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1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32,'14'-2'3408,"4"-2"197,5-2 123,2-2-436,0 1-835,7-3-825,0 0-688,2 0-588,3-3-656,-3 1-612,5-3-524,-5 1-613,1 0-775,-6-1-400,1 1-141,-2 1 73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953 333 1588,'5'-13'5888,"10"-25"4274,-11 29-9517,1 0-1,0 0 1,0 1-1,9-11 1,7-11-423,28-47 1,9-15-204,-57 89-18,1 1 0,0 0-1,0 0 1,-1 0 0,1 0 0,0 1-1,1-1 1,-1 0 0,0 1-1,0 0 1,1-1 0,-1 1-1,1 0 1,-1 0 0,1 0 0,-1 0-1,1 1 1,0-1 0,-1 1-1,1 0 1,4 0 0,-1 0 11,-1 1 0,0 0 1,1 1-1,-1-1 0,0 1 0,0 0 1,0 1-1,-1-1 0,1 1 0,6 4 1,4 5 10,1 1 0,-2 1 0,0 0 0,23 31 0,-19-28-44,-15-15-20,0 0 1,-1 0-1,1 0 1,-1 1 0,1-1-1,-1 0 1,0 1-1,0 0 1,0 0-1,0 0 1,-1-1-1,2 6 1,-5-3 18,-2-1-1,1 1 1,0-1 0,-1 1 0,0-1-1,0 0 1,0-1 0,0 1-1,-1-1 1,0 1 0,-6 2 0,5-2 16,-90 73 261,64-50-108,-1 0 1,-43 25-1,71-49-183,1-1 0,-1 1 0,0-1 1,1 0-1,-1 0 0,0 0 0,0-1 0,0 0 0,-1 0 1,1 0-1,-6 0 0,6-2-107,1 1 0,0-2 0,-1 1 0,1 0 0,0-1 0,0 0 0,0 0 0,0 0 0,0 0 0,1-1 0,-1 1 0,1-1 0,-6-6 0,-2-2-275,11 11 395,-1-1 0,1 0 0,-1 0 0,0 0-1,1 0 1,-1 1 0,1-1 0,-1 0 0,0 1 0,0-1 0,1 0-1,-1 1 1,0-1 0,0 1 0,0-1 0,0 1 0,0-1 0,0 1 0,1 0-1,-1 0 1,0-1 0,0 1 0,0 0 0,0 0 0,0 0 0,0 0-1,0 0 1,0 0 0,0 0 0,0 0 0,0 1 0,0-1 0,0 0-1,0 1 1,0-1 0,0 0 0,0 1 0,0-1 0,1 1 0,-1-1 0,0 1-1,0 0 1,0-1 0,1 1 0,-1 0 0,0 0 0,0 1 0,-9 9 187,0 0-1,1 1 1,-11 16 0,-29 36 1649,45-60-1727,1-1-1,-1 0 0,0 1 1,0-2-1,0 1 0,0 0 1,0-1-1,-1 0 1,1 0-1,-1 0 0,1 0 1,-1-1-1,-7 2 0,10-3-86,0 0 0,0 1 0,0-1-1,-1 0 1,1 0 0,0-1-1,0 1 1,0 0 0,0-1 0,-1 1-1,1-1 1,0 1 0,0-1 0,0 0-1,0 0 1,0 0 0,1 0 0,-1 0-1,0-1 1,0 1 0,1-1 0,-1 1-1,1-1 1,-1 1 0,1-1 0,-2-2-1,-1-4-26,1 1-1,-1-2 1,1 1-1,1 0 1,-3-13-1,4 16 41,0-1 0,0 1 0,0-1 0,-1 1 0,0 0 0,0 0 0,0 0 0,-1 0 0,1 0 0,-1 1 1,0-1-1,-1 1 0,-3-5 0,5 8 11,0 1 0,0-1 0,0 0 1,0 1-1,-1 0 0,1-1 0,0 1 1,0 0-1,0 0 0,0 0 0,-1 0 1,1 1-1,0-1 0,0 0 1,0 1-1,0 0 0,0-1 0,0 1 1,0 0-1,-3 2 0,-40 22 333,43-23-334,-268 183 1054,98-52-5999,78-61-7945,75-59 9338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2344,'17'5'3153,"0"-2"0,28 4-1,38-6 2286,85-19-2058,-93 8-3360,67-12-4167,-2-12-7123,-110 26 8087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16,'15'-33'13221,"9"13"-6827,-16 16-6286,1 1 0,0 0 0,0 0 0,0 1 0,10-1 0,0-1-1370,-5-3-2442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1285 7 2056,'1'-1'586,"1"1"-1,-1 0 0,1-1 0,-1 1 1,1 0-1,-1 0 0,1 0 1,-1 0-1,1 0 0,-1 0 1,1 1-1,-1-1 0,0 0 1,1 1-1,-1-1 0,1 1 1,-1-1-1,0 1 0,1 0 0,-1 0 1,2 1-1,-1 0 2,1 1 0,-1-1 0,0 1 0,1 0 1,-1 0-1,-1 0 0,1 0 0,3 7 0,1 7-356,-1 1 1,7 35-1,-8-29 556,7 11-833,1 0 1,1-1-1,2 0 0,30 48 0,-72-106-1159,-17-24 794,26 24 171,1 0 0,1-1 0,-20-44 0,29 53 384,1-1 0,1 0 0,1 0 0,0 0 0,1 0 0,1 0 0,-1-27-1,2 54 37,0-1-1,-1 1 0,-1-1 0,1 1 0,-1-1 0,-1 0 1,0 0-1,0-1 0,-1 1 0,0-1 0,0 0 0,-1 0 0,0 0 1,0-1-1,-1 0 0,0 0 0,-1-1 0,1 0 0,-12 7 0,-1 1-246,0-1 0,-1-1 0,-1-1-1,0-2 1,0 0 0,-1-1 0,-28 7-1,32-11-29,0-1-1,0-1 0,-1 0 0,1-1 1,0-2-1,0 0 0,-1 0 0,1-2 0,0 0 1,1-2-1,-37-12 0,53 16 96,-1 0-1,1 0 0,0 0 1,0 0-1,0-1 1,-1 1-1,1-1 1,0 1-1,1-1 1,-1 0-1,0 1 1,0-1-1,1 0 1,-1 0-1,1 0 1,0 0-1,-1-1 1,1 1-1,0 0 1,0-1-1,0 1 1,1 0-1,-1-1 1,1 1-1,-1-1 1,1 1-1,0-1 1,0 1-1,0-1 1,0 1-1,0-1 1,1 1-1,-1-1 1,1 1-1,-1-1 1,1 1-1,0 0 1,0-1-1,0 1 1,0 0-1,1 0 1,2-4-1,1-1-15,0-1-1,1 1 0,0 0 0,1 0 0,0 1 1,0 0-1,0 0 0,1 1 0,-1-1 1,14-5-1,-20 10 28,0 1 0,0-1-1,-1 1 1,1 0 0,0-1 0,0 1 0,0 0 0,0 0-1,0-1 1,-1 1 0,1 0 0,0 0 0,0 0 0,0 0-1,0 0 1,0 0 0,0 0 0,0 0 0,0 1 0,0-1-1,-1 0 1,1 0 0,0 1 0,0-1 0,0 1 0,0-1-1,-1 1 1,1-1 0,0 1 0,1 0 0,-1 1 25,0 0-1,0 0 1,0 1 0,0-1 0,-1 0 0,1 0-1,-1 0 1,1 0 0,-1 1 0,0-1 0,0 0 0,0 3-1,0 6 129,-1-1-1,0 0 0,-1 1 0,-4 12 0,-4 8 221,-2-1-1,-1 0 1,-19 30-1,28-53-375,0 0 0,0-1 0,-1 0 0,1 0 0,-1 0 0,0 0 0,-1-1 0,0 0 0,1 0 0,-2-1 0,1 1 0,0-1 1,-1 0-1,0-1 0,0 0 0,0 0 0,0 0 0,0-1 0,-11 2 0,13-4-73,-1 0-1,1 0 1,0 0 0,0-1 0,-1 1 0,1-1 0,0 0 0,0-1 0,0 1 0,0-1 0,0 0 0,1-1 0,-1 1 0,1-1-1,-1 0 1,1 0 0,0 0 0,0 0 0,-7-8 0,0-3-160,0-1 0,1 0 0,1-1 0,-11-22-1,2 2-129,17 36 362,1-1 0,-1 1 0,1-1 0,-1 1 0,0-1 0,1 1 0,-1-1 0,0 1 0,1 0 0,-1-1 0,0 1 0,1 0 0,-1-1 0,0 1 0,0 0 0,1 0 0,-1 0 0,0 0 0,0 0 0,1 0 0,-1 0-1,0 0 1,0 0 0,1 0 0,-1 0 0,0 0 0,0 1 0,1-1 0,-1 0 0,0 0 0,0 1 0,1-1 0,-1 1 0,1-1 0,-1 1 0,0-1 0,1 1 0,-1-1 0,1 1 0,-1-1 0,1 1 0,-1-1 0,0 2 0,-32 35 347,21-24-193,-26 26-108,3-3 669,-44 34 0,68-61-1252,1-2 0,-1 1-1,-1-1 1,1-1 0,-1 0-1,0-1 1,-1 0 0,1-1-1,-18 4 1,28-8-190,0 0 0,0 0-1,0 0 1,0 0 0,-1 0-1,1 0 1,0-1 0,0 1 0,0-1-1,0 1 1,0-1 0,0 0 0,0 0-1,0 0 1,0 0 0,1 0 0,-1 0-1,0 0 1,-2-3 0,-1-2-2504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1060,'78'-47'15118,"1"2"-8741,113-71-5734,-154 83-3835,-37 31 2586,1 1 0,-1-1-1,1 1 1,-1-1 0,0 0-1,0 0 1,0 0 0,0 1 0,0-1-1,-1 0 1,1 0 0,0-3-1,-6-3-5576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778 299 1656,'22'-45'6798,"12"-26"528,-28 57-6304,-1 0 0,0-1 0,-1 0 0,-1 0-1,3-28 1,-4-23 2076,-3 95-2897,-1 0-1,-1 0 1,-13 48-1,8-46-1703,-21 47 1,-15 7-4698,-11-9-4473,34-52 7308</inkml:trace>
  <inkml:trace contextRef="#ctx0" brushRef="#br0" timeOffset="1">616 626 2388,'0'0'473,"1"0"-1,0 0 1,0 0-1,-1 0 1,1 0-1,0 0 1,0 0 0,0 0-1,-1 0 1,1 0-1,0 0 1,0 1-1,-1-1 1,1 0-1,0 0 1,-1 1-1,1-1 1,0 1-1,-1-1 1,1 1-1,0-1 1,-1 1 0,1-1-1,-1 1 1,1-1-1,-1 1 1,1 0-1,-1-1 1,0 1-1,1 1 1,0 0-98,-1-1 0,0 1 1,-1 0-1,1-1 0,0 1 1,0 0-1,-1-1 0,1 1 0,-1 0 1,1-1-1,-1 1 0,0-1 0,-1 3 1,-34 42 1072,2-16-1845,-1-1 0,-1-3 1,-2 0-1,-54 26 0,17-9-2440,-145 72-10244,157-88 9480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250 118 1208,'12'-4'18700,"-11"24"-16165,-3-2-2057,-2 0 1,0-1-1,-1 0 0,0 0 1,-2 0-1,0-1 1,-17 31-1,22-43-462,-1 0 0,1-1 1,-1 1-1,0-1 0,0 1 0,0-1 0,-1 0 0,1 0 0,0-1 0,-1 1 1,0-1-1,0 1 0,0-1 0,0 0 0,0-1 0,0 1 0,0-1 1,-1 1-1,1-1 0,-1-1 0,1 1 0,-1-1 0,1 1 0,0-1 1,-1-1-1,1 1 0,-1 0 0,1-1 0,-1 0 0,1 0 0,0-1 0,-1 1 1,1-1-1,0 0 0,0 0 0,-6-4 0,6 3 100,0 0 0,0-1 0,0 0-1,0 1 1,0-1 0,1-1 0,-1 1 0,1 0-1,0-1 1,1 0 0,-1 0 0,1 1 0,0-2-1,0 1 1,1 0 0,-1 0 0,1 0 0,0-1 0,0 1-1,1-1 1,0 1 0,0 0 0,1-7 0,0-6 96,1 0 1,0 0-1,2 0 1,0 0 0,12-31-1,-13 42-267,0-2-101,0 0-1,1 0 0,0 1 1,1 0-1,-1-1 0,10-10 1,-13 19 3,-1 0 1,1 0 0,-1 0 0,1 0-1,-1 0 1,1 1 0,-1-1 0,1 0-1,-1 1 1,1-1 0,-1 0-1,0 1 1,1-1 0,-1 0 0,1 1-1,-1-1 1,0 1 0,0-1 0,1 0-1,-1 1 1,0-1 0,0 1-1,1-1 1,-1 1 0,0-1 0,0 1-1,0-1 1,0 1 0,0-1 0,0 1-1,0-1 1,0 1 0,0 0-1,6 24-4776,-6-24 4505,0 6-1263,0 1-1,0-1 1,0 1-1,-1-1 1,0 1-1,-1-1 1,-3 10-1,3-8 352,-5 20-2284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4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67 1200,'5'1'4985,"14"5"6241,3-2-3862,-2-7-3943,-19 3-3450,0 0 0,-1-1 1,1 1-1,0 0 0,-1-1 0,1 1 1,0-1-1,-1 1 0,1-1 0,-1 1 1,1-1-1,-1 0 0,1 1 1,-1-1-1,1 0 0,-1 1 0,0-1 1,1 0-1,-1 0 0,1 0 1,-2-1-315,0 1 0,0-1 0,1 1 1,-1-1-1,0 1 0,0 0 1,-1-1-1,1 1 0,0 0 1,0 0-1,-1 0 0,1 0 1,0 0-1,-1 0 0,1 0 1,-3 0-1,-29-18-7413,31 18 6860,-32-13-6619,15 7 3899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0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3088,'2'3'1111,"0"-1"0,0 0 1,0 0-1,0 0 0,0 0 0,1 0 0,-1 0 0,1-1 0,-1 1 0,1-1 0,-1 0 0,1 0 0,3 1 0,9-7 4368,-6-17-5608,-7 12-859,5-35-5258,-11 20-4658,-4 13 7377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2502 27 860,'2'-2'863,"-1"0"1,0 0-1,1 0 0,-1 0 1,1 1-1,-1-1 0,1 0 1,0 1-1,0-1 0,-1 1 1,1 0-1,0 0 1,0 0-1,0 0 0,1 0 1,-1 0-1,3 0 0,-4 1-542,1 0-1,-1 0 0,0 0 1,1 1-1,-1-1 1,0 0-1,0 1 0,1-1 1,-1 1-1,0-1 1,0 1-1,0 0 0,0 0 1,0-1-1,0 1 1,0 0-1,0 0 0,0 0 1,0 0-1,0 0 1,1 2-1,1 4-27,1-1-1,-1 1 1,0 0 0,-1 0 0,0 0-1,0 0 1,0 0 0,1 15 0,-1 4-260,-1 0 1,-1 1 0,-1-1-1,-2 0 1,-5 29 0,8-53-81,-1-1 1,1 1-1,-1-1 1,1 1-1,-1 0 1,0-1-1,1 1 1,-1-1-1,0 0 1,0 1-1,0-1 1,0 0-1,0 1 1,0-1-1,0 0 1,-1 0 0,1 0-1,0 0 1,-1 0-1,1 0 1,-1 0-1,1 0 1,-1-1-1,1 1 1,-1-1-1,-2 1 1,1-1-7,-1 0 0,1 0 0,0 0 0,-1-1 1,1 1-1,0-1 0,-1 0 0,1 0 0,0 0 1,0-1-1,0 1 0,-4-3 0,-5-4-18,0 0 0,1 0 0,-1-1-1,2-1 1,-12-12 0,8 2 116,0 0 1,1 0-1,1-1 1,-19-46-1,27 45 1335,1 38-450,-2-3-858,-1 0 1,0-1-1,-1 0 0,0 0 1,-1-1-1,0 0 0,-1 0 1,0-1-1,-1 0 1,0 0-1,0-1 0,-1-1 1,0 0-1,-1 0 1,1-1-1,-2-1 0,-15 7 1,-25 8 485,0-2 0,-103 22 1,120-32-364,-131 25 367,-1-7-1,-182 6 1,-343-29 893,625-6-1455,-29 0 0,-172-25 0,266 27 0,0-1 0,0 0 0,0 0 0,0 0 0,0 0 0,0 0 0,0 0 0,0-1 0,-3-2 0,5 4 0,1-1 0,-1 1 0,1-1 0,-1 1 0,1 0 0,0-1 0,-1 1 0,1-1 0,0 0 0,-1 1 0,1-1 0,0 1 0,0-1 0,-1 1 0,1-1 0,0 0 0,0 1 0,0-1 0,0 1 0,0-1 0,0 0 0,0 1 0,0-1 0,0 0 0,0 1 0,0-1 0,0 1 0,1-2 0,1-1 0,0 0 0,1 0 0,-1 0 0,1 0 0,0 1 0,0 0 0,0-1 0,0 1 0,0 0 0,0 0 0,1 0 0,-1 1 0,6-3 0,9-3 0,1-1 0,-1 2 0,1 1 0,0 0 0,35-3 0,-46 8 0,1-1 0,0 2 0,-1-1 0,1 1 0,-1 0 0,1 1 0,-1 0 0,0 1 0,1-1 0,-1 2 0,-1-1 0,1 1 0,0 0 0,-1 1 0,11 7 0,8 12-2368,-20-16 99,1 0-1,-1 0 1,0 1 0,-1 0-1,0 0 1,0 0 0,4 15-1,2 19-2595,-8-21 674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5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3460,'25'-2'3877,"-5"-4"139,1 0-24,4-1-971,-4-1-953,-1 0-724,3 2-524,-2-2-396,-1 1-356,-1 1-376,-1 0-452,-2-2-548,0 2-512,-2-3-552,-1-1-805,-1 2-363,-3 0-80,2 1 95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2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3038 32 1100,'20'-11'4683,"5"-10"7099,-35 27-7482,-14 2-2781,1-1-884,-144 59 507,-3-8 0,-181 38 0,-363 44-2305,387-81-305,-120 27-3359,-219 59-7925,483-101 8921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1364,'52'16'11121,"0"9"-5673,-29-12-4869,0 1 0,-1 2 1,-1 0-1,27 26 0,-46-40-621,1 1 0,-1-1 0,0 1 0,0 0 0,0 0 0,0-1 0,0 1 0,0 0 0,-1 0 0,0 1 0,1-1 0,-1 0 0,-1 0 0,1 1 0,0-1 0,-1 1 0,1-1 0,-1 0 0,0 1 0,0-1 0,-1 5 0,0-6-213,1 0 0,-1 0 0,0 0 0,0 0 1,0 0-1,0-1 0,0 1 0,0 0 0,0 0 0,-1-1 0,1 1 0,-1-1 0,1 1 0,-3 1 0,1-1-420,0 0-1,-1-1 1,1 1 0,0-1-1,0 0 1,-1 0 0,1 0 0,-1 0-1,1 0 1,-7 0 0,-21 0-4608,15-1 2733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3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0 24,'-17'1'12739,"4"1"-5661,10-1-6698,1 1 0,0-1 0,0 0 0,-1 1 1,1-1-1,0 1 0,0 0 0,1-1 0,-1 1 0,0 0 0,0 0 0,1 0 0,0 0 0,-1 1 0,1-1 0,-1 3 0,-65 132 3033,-14 24-2203,69-139-1641,-1-2 1,-2 1 0,0-2-1,-1 0 1,-21 19 0,29-31-532,-1 1 1,0-2 0,-1 1 0,0-1 0,-12 5-1,13-7-703,0-1 0,0 0-1,0 0 1,0-1-1,-1-1 1,1 1-1,-1-2 1,1 1 0,-1-1-1,-16-2 1,1-2-2091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1 488,'-16'16'11030,"1"2"-4476,-13 22-1854,-21 24-5084,8-31-3717,33-29 2429,1 0 1,-1 0-1,0-1 0,0 0 0,-1-1 0,1 0 0,-11 2 0,-4-2-1832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4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303 475 1652,'17'-13'3783,"1"0"-1,0 2 1,32-16 0,-43 24-3239,0 0 1,1 0-1,-1 1 1,1 0-1,0 0 0,-1 1 1,1 0-1,0 0 1,0 1-1,0 0 1,-1 0-1,1 1 0,11 2 1,-17-3-462,0 1-1,0 0 1,0-1-1,0 1 1,0 0-1,0 0 1,-1 0 0,1 0-1,0 0 1,-1 0-1,1 1 1,-1-1 0,1 1-1,-1-1 1,0 1-1,1-1 1,-1 1 0,0 0-1,0-1 1,0 1-1,0 0 1,1 3 0,-2 0 4,1-1 0,0 0 0,-1 1 0,0-1 0,0 1 0,0-1 0,-1 1 1,1-1-1,-1 0 0,-1 5 0,-3 7 36,-1 0 1,-1 0-1,0 0 1,-13 20-1,9-18-91,-1-1 0,0 0 0,-1 0 0,-1-2 0,-1 0 0,0 0 1,0-1-1,-28 17 0,35-25-41,-1-1 0,-1-1 0,1 1 1,-1-2-1,1 1 0,-1-1 0,0-1 1,0 0-1,0 0 0,-1-1 0,1 0 0,0-1 1,0 0-1,-1-1 0,1 0 0,0 0 1,0-1-1,0-1 0,-12-3 0,10 1-6,1 1 0,-1-1-1,1-1 1,0 0 0,1-1-1,-1 0 1,-16-15 0,22 17 68,1 0 1,-1 0 0,1 0-1,0 0 1,1 0-1,-1-1 1,1 0 0,1 0-1,-1 0 1,1 0-1,0 0 1,0 0 0,0 0-1,1-1 1,0 1-1,0-13 1,3-26 610,2 0 0,3 1 0,1-1 1,2 1-1,27-75 0,-36 116-664,0 0 0,0 0 0,0 0 0,0 0 0,0 0 0,0 1 0,1-1 0,-1 0 0,1 0 0,0 1 0,0-1 0,3-2 0,-4 5-48,-1 1 1,1-1-1,0 1 0,-1 0 0,1-1 1,-1 1-1,1 0 0,-1 0 0,1 0 1,-1-1-1,1 1 0,-1 0 1,0 0-1,0 0 0,1 0 0,-1 0 1,0 0-1,0-1 0,0 1 1,0 0-1,0 0 0,0 0 0,0 0 1,0 0-1,0 0 0,-1 0 0,1 0 1,-1 0-1,-5 30-2185,-15-4-5444,4-3-8444</inkml:trace>
  <inkml:trace contextRef="#ctx0" brushRef="#br0" timeOffset="1">328 148 3360,'51'-45'13353,"8"8"-6165,19 2-4167,-56 27-3192,0 2-1,1 0 0,30-3 1,-41 8-852,-56 12-21790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1746 0 2948,'-3'8'10656,"3"3"-4517,3 6-2909,5 9-2561,-3-7 1036,2 21-948,-2-1 0,-3 1 0,0 0 0,-3 0 0,-11 79 0,12-116-753,0-1 0,-1 1 0,1-1 0,-1 0 0,1 1 0,-1-1 0,0 1 0,0-1 0,0 0 0,0 0 0,0 0 0,-1 1 0,1-1 0,-1 0 0,1-1 0,-1 1 0,0 0 0,1 0 0,-4 1 0,4-2-17,-1-1 1,1 0-1,-1 1 1,0-1-1,1 0 1,-1 0 0,0 0-1,1 0 1,-1 0-1,1 0 1,-1 0-1,0 0 1,1-1-1,-1 1 1,1-1-1,-1 1 1,0-1 0,1 0-1,0 0 1,-1 1-1,-1-3 1,-3-1-31,0-1 0,0 0 1,1 0-1,0 0 0,0-1 0,0 0 1,0 0-1,1 0 0,0 0 0,1-1 1,-4-8-1,3-2 23,3 14 22,1-1 0,-1 0 0,1 1 0,-1-1 0,-1 0 0,1 1 0,0-1 0,-1 1 0,0 0-1,-3-6 1,-14 38 282,2-7-131,-1-1 0,0-1 0,-2-1 0,0 0 1,-1-2-1,-1 0 0,-1-2 0,0 0 0,-1-2 0,-33 15 0,-3-4 251,0-2 0,-1-2 0,-83 14 0,56-19-404,0-3 0,-1-4 0,0-5 0,-1-3 0,1-4 0,0-3 0,0-5 0,-136-36 0,197 38 5,22 7-9,0 1 0,0-1 0,0 1-1,0 1 1,0-1 0,-7 0 0,37 38-15797,-23-32 14626,0-1 0,1 1 0,-1 0 0,0 0 0,-1-1 0,1 1 0,-1 0 0,0 0 0,0 7 0,0-7 282,0 18-2958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46 2016,'7'26'5671,"-7"-20"-4068,1-1 0,0 0-1,0 1 1,1-1 0,0 0-1,0 1 1,0-1 0,0 0 0,1-1-1,0 1 1,5 8 0,-3-15-574,-6-9-1392,-5-9-2004,0 11 443,0 0 0,0 0 1,-1 1-1,0 0 0,-1 0 0,0 0 0,0 1 0,0 1 1,-1-1-1,-13-6 0,-4-4-1965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5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260 399 2688,'1'-1'742,"2"-1"1177,-1 0 0,1 0 1,0 1-1,0-1 0,0 1 0,1 0 0,-1 0 1,6-2-1,2 10 3664,-4 14-4598,-6-12-818,-1 1 0,-1-1 0,1 1 0,-2-1 0,1 0 0,-1 1 0,-1-1 0,0 0 0,0 0 0,0 0 0,-1-1 0,-1 1 1,0-1-1,0 0 0,0 0 0,-11 11 0,11-13-191,0 0 1,0 0 0,-1-1 0,0 0-1,0 0 1,0 0 0,-1-1 0,0 0 0,0 0-1,0 0 1,0-1 0,0 0 0,-1-1-1,1 0 1,-1 0 0,1 0 0,-1-1-1,0 0 1,0 0 0,-13-2 0,17 1 15,-1-1 0,0 0 0,1 0 0,-1 0 0,1 0 1,0-1-1,-1 0 0,1 0 0,0 0 0,0 0 0,0-1 1,0 0-1,1 1 0,-1-1 0,1-1 0,0 1 0,-1 0 1,2-1-1,-1 0 0,0 1 0,1-1 0,-1 0 0,1-1 1,0 1-1,1 0 0,-1 0 0,1-1 0,0 1 0,0-1 0,0 1 1,0-1-1,1 0 0,0-5 0,0-15 114,2-1-1,0 1 1,2-1-1,13-44 1,-9 38 15,6-34 99,4 2 0,49-121-1,-66 184-297,-1 1 0,1-1 0,-1 0 0,1 0 0,-1 0 0,1 1 0,-1-1 0,1 0 0,0 1 0,-1-1 0,1 0 0,0 1 0,-1-1 0,1 1 0,0-1-1,0 1 1,0 0 0,-1-1 0,1 1 0,0 0 0,0 0 0,0-1 0,0 1 0,0 0 0,0 0 0,0 0 0,1 0 0,16 3-4396,1 1-5930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22 345 100,'6'5'1281,"0"-1"1,0 1-1,0-1 0,1 0 0,-1-1 1,1 0-1,0 0 0,0 0 0,14 3 1,-12-4-763,0-1 1,-1 0-1,1-1 1,0 0-1,0 0 1,0-1-1,17-3 1,-18 2-469,1 0 0,-1-1 0,1 0 0,-1-1-1,0 0 1,0 0 0,0 0 0,-1-1 0,0 0 0,0-1 0,0 0 0,0 0 0,-1 0-1,0-1 1,-1 0 0,1 0 0,8-15 0,-8 8-35,0 1 0,-1-2 1,0 1-1,-1 0 0,-1-1 0,0 0 0,1-28 0,-4 37 12,0 1-1,0-1 1,0 0-1,-1 0 1,1 0-1,-2 1 1,1-1-1,0 0 1,-1 1-1,0-1 1,-1 1-1,1 0 1,-1 0-1,0 0 0,0 0 1,0 0-1,-1 0 1,0 1-1,0 0 1,0 0-1,0 0 1,-1 0-1,-6-4 1,5 6 9,0 0 1,0 0-1,0 0 1,0 1-1,0 0 1,-1 0-1,1 1 1,0 0 0,-1 0-1,1 0 1,0 1-1,0-1 1,-1 2-1,1-1 1,0 1-1,0 0 1,-11 5-1,5-2 34,1 0 0,0 1 0,-1 1 0,2 0-1,-1 0 1,1 1 0,-17 17 0,18-15 130,1 1 0,0 0 0,1 1 0,1-1 0,-1 2 1,2-1-1,0 0 0,0 1 0,-4 21 0,7-26-124,1 1 0,0 0 0,0 0 1,0-1-1,1 1 0,1 0 0,-1 0 0,1 0 0,1 0 0,0-1 0,0 1 0,1-1 0,0 1 1,0-1-1,8 13 0,-9-18-66,1 0 0,-1-1 0,1 1 1,0-1-1,0 0 0,0 0 0,1 0 0,-1 0 1,0 0-1,1-1 0,-1 0 0,1 1 0,-1-1 1,1-1-1,0 1 0,-1 0 0,1-1 0,0 0 1,0 0-1,-1 0 0,1 0 0,0 0 0,-1-1 1,1 0-1,0 0 0,5-2 0,7-1 7,0-1 0,-1-1 0,0 0-1,27-16 1,-26 12-18,0-1 0,-1 0 0,0-2-1,-1 0 1,0 0 0,-1-1 0,17-24 0,-22 27-20,-1 0-1,-1 0 1,0-1 0,0 1 0,-1-2 0,-1 1 0,0 0 0,-1-1 0,0 0 0,0 0 0,-2 0 0,1-13 0,-2 26 21,0-1 0,0 0 1,1 0-1,-1 1 0,0-1 0,0 0 0,0 1 0,0-1 1,0 0-1,0 0 0,-1 1 0,1-1 0,0 0 0,0 1 0,0-1 1,-1 0-1,1 1 0,0-1 0,-1 0 0,1 1 0,-1-1 1,1 1-1,-1-1 0,1 0 0,-1 1 0,1-1 0,-1 1 0,1 0 1,-1-1-1,1 1 0,-1-1 0,0 1 0,1 0 0,-1 0 1,-1-1-1,0 1 0,0 1 0,0-1 1,0 1-1,0-1 0,0 1 1,0 0-1,0 0 0,0 0 1,0 0-1,1 0 0,-1 0 1,-2 2-1,-49 48 3,49-47-4,-6 6-11,0 1 0,1 1 0,0 0-1,1 0 1,1 0 0,0 1-1,0 0 1,1 1 0,1-1 0,0 1-1,1 0 1,0 0 0,-3 29-1,7-41-42,0-1-1,0 1 1,0 0-1,0 0 0,0-1 1,0 1-1,0 0 0,1 0 1,-1-1-1,1 1 0,-1 0 1,1-1-1,0 1 0,-1 0 1,1-1-1,0 1 0,0-1 1,0 0-1,0 1 0,0-1 1,1 0-1,-1 1 1,0-1-1,3 2 0,-1-3-260,-1 1-1,0 0 0,1-1 1,-1 0-1,0 0 1,1 1-1,-1-2 1,1 1-1,-1 0 0,0 0 1,1-1-1,-1 1 1,0-1-1,1 0 0,3-1 1,5-3-1648,-1 0-1,1-1 1,-1-1-1,0 1 1,-1-1 0,9-9-1,-4 3-540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0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73 624,'12'-7'1313,"1"1"0,0 0 0,0 1 0,1 1 0,-1 0 0,24-4 0,88-3 400,-91 10-4264,1-1 1,53-12-1,-74 10 291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5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70 476,'10'-6'3947,"-1"1"0,1 0 0,19-7 0,20-3 1156,1 4-3369,-4 0-1464,-35 6-6248,-30 6-4770,0 0 7179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6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1145 323 2268,'5'1'1105,"0"1"-1,-1-1 1,1 1 0,-1 0-1,1 0 1,-1 0 0,0 0-1,0 1 1,0 0-1,0 0 1,0 0 0,4 5-1,-7-6-655,1 0 0,-1 0-1,0 0 1,0 0-1,0 0 1,0 1 0,-1-1-1,1 0 1,0 1 0,-1 3-1,-3 34 1159,-1-26-1339,0-1-1,-1 1 1,0-1 0,-1 0 0,-1 0-1,0 0 1,0-1 0,-2 0-1,-13 15 1,19-23-229,0 0 1,-1 0 0,0 0-1,0-1 1,0 0-1,0 1 1,0-2-1,-1 1 1,1 0 0,-1-1-1,0 0 1,1 0-1,-1 0 1,0-1-1,0 1 1,0-1-1,-1-1 1,1 1 0,0-1-1,0 1 1,0-2-1,-1 1 1,1 0-1,0-1 1,0 0 0,0 0-1,0-1 1,0 1-1,-6-4 1,3 0-17,0 0 0,0-1 0,0 0-1,1-1 1,0 0 0,0 0 0,0 0 0,1-1 0,0 0 0,1 0 0,0-1 0,-6-11 0,1-2 107,1 0 0,0-1 0,-9-43 0,12 32 110,2 0 1,2 0-1,1 0 1,1 0-1,9-58 1,12-15 3190,-16 135-3380,-2 23-61,-3-26 10,-21 565 0,14-466 0,6 0 0,15 135 0,0 133 0,-14-383 0,0 0 0,-1 0 0,-1 0 0,0 0 0,0 0 0,0-1 0,-1 1 0,0 0 0,-1-1 0,0 0 0,0 0 0,-1 0 0,0-1 0,-1 1 0,1-1 0,-1 0 0,-9 7 0,7-8 0,0 0 0,-1 0 0,1-1 0,-1 0 0,-1-1 0,1 0 0,0 0 0,-1-1 0,0-1 0,0 1 0,0-1 0,0-1 0,0 0 0,0-1 0,-13 0 0,-3-2 0,0-2 0,0 0 0,1-2 0,0-1 0,0-1 0,1-1 0,0-1 0,-29-16 0,8 0 0,1-2 0,1-2 0,-44-40 0,71 56 0,0-1 0,1-1 0,1 0 0,1-1 0,0 0 0,1-1 0,1-1 0,0 0 0,2 0 0,0-1 0,-11-40 0,16 45 0,2 0 0,0-1 0,0 1 0,1 0 0,1-1 0,1 1 0,0-1 0,1 1 0,0 0 0,2 0 0,0 0 0,0 0 0,1 1 0,1-1 0,0 1 0,2 1 0,11-19 0,-3 11-406,0 0 0,1 1 1,1 1-1,1 1 0,37-27 0,117-67-3610,-113 75 3142,-2 8-6916,3 7-3826,-38 15 7864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81 2788,'-3'25'4903,"0"-8"-1131,2-1 1,0 1-1,2 27 1,0-38-3360,0-1 0,0 1 1,1-1-1,-1 0 0,1 1 1,0-1-1,1 0 0,-1 0 1,1 0-1,0-1 0,0 1 1,1 0-1,0-1 0,7 7 1,-4-6-362,0 0 0,0 0 0,1-1 0,-1 0 0,1-1 0,0 0 1,0 0-1,0 0 0,0-1 0,0-1 0,1 1 0,-1-1 0,1-1 0,-1 1 0,1-1 1,-1-1-1,1 0 0,-1 0 0,0-1 0,1 0 0,-1 0 0,0 0 0,0-1 1,0-1-1,9-5 0,-10 6-146,0 0 0,0-1 0,-1 0 0,1-1 0,-1 1 0,0-1 0,0-1 0,-1 1 0,1-1 0,-1 0 0,-1 0 0,1 0 0,-1-1 0,0 0 0,0 1-1,-1-1 1,0-1 0,0 1 0,-1 0 0,1-1 0,-2 0 0,1 1 0,-1-1 0,0 0 0,-1 0 0,0 1 0,-2-16 0,1 18-54,-1 0-1,0 0 1,0 0-1,0 1 1,0-1-1,-1 1 1,0 0-1,0 0 1,0 0-1,0 0 1,-1 0-1,0 1 1,1-1-1,-1 1 1,-1 0-1,1 0 1,0 1-1,-1-1 1,1 1-1,-1 0 1,0 0-1,1 0 1,-1 1-1,-9-2 1,-14-3-1894,0 2 0,-1 0 1,-34 1-1,41 3-132,-93-3-5165,44 2 3688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1141 35 2968,'3'-23'11974,"5"12"-4239,-7 11-7470,0 0-1,0 0 1,0 0 0,0 0-1,0-1 1,0 1 0,0 0 0,0 1-1,0-1 1,-1 0 0,1 0 0,0 0-1,0 1 1,0-1 0,0 0 0,0 1-1,0-1 1,0 1 0,0-1 0,-1 1-1,1-1 1,0 1 0,0 0 0,0 0-1,3 3-186,-1-1 0,1 1 0,-1-1 0,0 1 0,0 0 0,0 0 0,-1 1 0,0-1 0,0 1-1,0-1 1,0 1 0,2 8 0,-4-8-74,1-1 1,-1 0-1,0 1 0,-1-1 1,1 0-1,-1 1 0,1-1 0,-1 0 1,-1 0-1,1 1 0,-1-1 1,1 0-1,-1 0 0,0-1 0,0 1 1,-1 0-1,1-1 0,-1 1 1,0-1-1,0 0 0,0 0 1,0 0-1,-1 0 0,1 0 0,-1-1 1,1 0-1,-1 0 0,0 0 1,0 0-1,0 0 0,-6 1 0,-4 1-126,-1-1-1,1 0 0,0-1 0,-1-1 0,1 0 1,-1-1-1,1 0 0,-16-3 0,24 2 110,1 0-1,0 1 1,-1-1-1,1 1 1,-1 1-1,1-1 1,0 1 0,-1 0-1,1 0 1,0 1-1,0-1 1,0 1-1,0 0 1,-9 5 0,9-3 42,0 0 1,1 1 0,-1-1-1,1 1 1,0 0 0,0 0-1,0 1 1,1-1 0,0 1 0,0-1-1,0 1 1,-2 8 0,-103 245 1640,82-205-1146,-3-1 0,-60 82 0,35-66-996,-3-2 0,-3-3 0,-3-2 0,-2-3 0,-115 78 0,169-129-1264,0-1-1,-1-1 1,-23 10 0,10-9-4645,-2-5-4938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50 163 2640,'4'-1'742,"-1"1"666,1 0 1,0 0 0,-1-1 0,1 1-1,-1-1 1,0 0 0,1 0-1,-1 0 1,0-1 0,1 1 0,-1-1-1,0 1 1,0-1 0,0 0 0,0 0-1,-1-1 1,1 1 0,3-4-1,-4 3-1357,1 0 0,0 0-1,-1 0 1,0 0-1,1 0 1,-1-1-1,-1 1 1,4-8 0,-5 10-255,0-1 1,0 1-1,0-1 1,0 1-1,0-1 1,0 1-1,-1-1 1,1 1 0,0-1-1,-1 1 1,1-1-1,-1 1 1,1 0-1,-1-1 1,0 1 0,0 0-1,0-1 1,0 1-1,0 0 1,0 0-1,0 0 1,0 0-1,0 0 1,0 0 0,0 0-1,-1 0 1,-1-1-1,-16-10-6254,0 1 0,-41-17 0,37 18 2774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8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1454 121 1456,'2'0'768,"1"0"-1,0 0 0,-1 0 1,1 1-1,0-1 1,-1 1-1,1 0 1,-1 0-1,1 0 0,-1 0 1,1 0-1,-1 1 1,0-1-1,1 1 1,-1-1-1,0 1 0,0 0 1,0 0-1,0 0 1,2 3-1,-1 0-154,0 0 0,0 1 0,0-1 0,-1 1 1,0 0-1,0-1 0,-1 1 0,1 0 0,-1 6 0,1 4-260,-1 0 1,-1 0-1,0 0 0,-1-1 1,-1 1-1,-6 23 0,6-32-280,-12 37 209,14-43-284,0 0 0,-1-1 1,1 1-1,0-1 1,-1 1-1,1-1 1,0 1-1,-1 0 1,1-1-1,-1 0 0,1 1 1,-1-1-1,1 1 1,-1-1-1,0 0 1,1 1-1,-1-1 1,1 0-1,-1 1 0,0-1 1,1 0-1,-2 0 1,1 0-13,0 0 0,0-1 0,1 1 0,-1-1 0,0 1 0,0-1 1,0 1-1,0-1 0,1 1 0,-1-1 0,0 0 0,0 1 0,1-1 0,-1 0 0,1 0 0,-1 0 1,1 1-1,-1-1 0,1 0 0,-1-1 0,-4-8-125,1 0 0,0 0 1,1 0-1,0-1 0,1 1 0,0-1 0,0 0 1,1 1-1,1-21 0,3-11-387,9-49 0,-4 32 125,1-15 708,-32 115 1264,4-8-984,-2-1-1,-1-1 1,-45 49 0,65-77-581,0-1 1,0 0 0,0 1 0,0-1-1,0 0 1,0 0 0,-1 0-1,1 0 1,0 0 0,-1-1 0,0 1-1,1-1 1,-1 0 0,0 0 0,0 0-1,0 0 1,0 0 0,0 0 0,0-1-1,0 0 1,0 1 0,0-1 0,0 0-1,0 0 1,0-1 0,0 1 0,0-1-1,0 1 1,1-1 0,-1 0 0,0 0-1,0 0 1,0-1 0,1 1 0,-1-1-1,1 1 1,-1-1 0,1 0 0,-1 0-1,1 0 1,0 0 0,0 0 0,0-1-1,-1-2 1,-7-7-155,1-1-1,0-1 0,2 1 1,-1-1-1,-7-21 1,13 29 86,0 18 152,-1-1 0,0 1 0,0-1 0,-1 0 0,0 0 0,-1 0 0,-1 0 0,-11 17-1,14-23-9,-1 0-1,0 0 0,0 0 0,0 0 0,-1 0 0,0-1 1,0 0-1,0 0 0,0 0 0,-1-1 0,1 0 0,-1 0 1,0 0-1,0-1 0,0 0 0,0 0 0,-13 2 0,17-3-70,0-1 1,0 1-1,-1-1 0,1 0 0,0 1 0,0-1 0,0 0 0,-1-1 0,1 1 0,0 0 1,0-1-1,-1 1 0,1-1 0,0 0 0,0 1 0,0-1 0,0 0 0,0 0 0,0-1 1,0 1-1,0 0 0,1-1 0,-1 1 0,0-1 0,1 1 0,-1-1 0,1 0 1,0 0-1,-1 1 0,1-1 0,0 0 0,0 0 0,0 0 0,0-1 0,1 1 0,-1 0 1,1 0-1,-1 0 0,1-1 0,0 1 0,-1 0 0,1 0 0,1 0 0,-1-1 0,0 1 1,0 0-1,1-3 0,3-13-20,0 0 0,1 0 0,0 0 1,13-26-1,-12 31 26,8-17-14,-10 24 38,0-1 0,-1 0 0,0 1 0,0-1 0,-1-1 0,0 1 0,2-14 0,-10 22 227,0 1 0,0 0 0,0 0-1,0 0 1,0 1 0,0 0 0,-7 5 0,-260 125 491,264-128-757,-1 0 0,2 1 0,-1 0 0,0 0 0,1 1 0,1 0 0,-1 0 0,1 1 0,0 0 0,-10 17 0,14-20 0,1-1 0,0 1 0,0 0 0,0 0 0,0 1 0,1-1 0,0 0 0,0 1 0,1-1 0,-1 0 0,1 1 0,1-1 0,-1 0 0,1 1 0,-1-1 0,1 0 0,1 1 0,-1-1 0,1 0 0,0 0 0,0 0 0,5 7 0,21 32 0,-21-34 0,1 0 0,-2 1 0,0 0 0,0 0 0,4 14 0,-9-21 0,0 0 0,0 0 0,0 0 0,-1 0 0,0 0 0,0 0 0,0 0 0,0 0 0,-1 0 0,1 0 0,-1 0 0,0 0 0,0 0 0,-1 0 0,1-1 0,-1 1 0,0 0 0,0-1 0,0 1 0,-4 4 0,-16 18 0,-2-2 0,-1 0 0,-1-1 0,-43 28 0,9-6 0,14-8 1,-300 257-447,340-288-1891,-10 11 3424,8-11-3289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0 231 700,'39'-22'12180,"4"4"-5362,11 2-3275,29-3-3163,-2 1 629,-43 9-1168,3-1-1174,50-19-1,-31-2-4401,-53 26 3902,0-1 0,0 1 0,0-1 0,-1 0 1,8-10-1,-4 2-1423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9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890 100 356,'8'-13'19575,"-20"26"-13754,-6 2-6703,-19 4 1077,-1-1 0,0-2 0,-1-2 0,0-2 0,-1-1 0,-1-2 0,-41 4 0,26-7-123,-1-3-1,1-2 0,0-3 1,-91-14-1,146 16-70,-14-2 114,-1-1 1,1-1-1,1 0 0,-29-12 1,41 15-97,-1 0 1,1 0-1,0 0 1,0 0-1,0-1 1,0 1-1,0-1 1,0 0-1,0 1 1,0-1-1,1 0 1,-1 0-1,1 0 1,-1 0-1,1-1 1,0 1-1,0 0 1,0 0-1,0-1 1,0 1 0,0-1-1,1 1 1,-1-1-1,1 1 1,0-1-1,-1 1 1,1-1-1,0 1 1,1-1-1,-1 1 1,0-1-1,1 1 1,0-1-1,-1 1 1,1-1-1,0 1 1,0 0-1,2-3 1,1-3-59,1 0 0,0 0 1,1 0-1,-1 1 0,2-1 0,-1 2 1,1-1-1,0 1 0,0 0 0,1 0 1,0 1-1,0 0 0,0 0 0,17-6 1,-25 11-3,1-1 1,-1 1-1,1 0 1,-1 0 0,0 0-1,1 0 1,-1 0 0,1-1-1,-1 1 1,1 0-1,0 0 1,-1 0 0,1 0-1,-1 0 1,1 0 0,-1 1-1,1-1 1,-1 0-1,0 0 1,1 0 0,-1 0-1,1 1 1,-1-1 0,1 0-1,-1 0 1,1 1-1,-1-1 1,0 0 0,1 1-1,-1-1 1,0 0 0,1 1-1,-1-1 1,1 1 0,1 21-1823,-14 22-2788,3-31 1687,1 1 0,-2-1 0,-21 22 0,20-22 1302,-18 18-1974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9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613 388 1564,'4'-2'16225,"13"1"-11007,22 4-2953,-36-2-2139,1 0 1,-1 0-1,0 0 0,1 1 0,-1-1 0,0 1 0,0 0 0,0 0 0,0 0 1,0 0-1,0 0 0,0 1 0,-1-1 0,1 1 0,-1 0 0,0 0 0,0-1 0,0 2 1,0-1-1,1 3 0,-1 0-52,-1-1 1,1 0 0,-1 1-1,-1 0 1,1-1-1,-1 1 1,0-1-1,0 1 1,0 0-1,-1-1 1,-2 10 0,-2 2-67,-1 0 1,0-1-1,-1 0 1,-1 0-1,0-1 1,-1 0-1,-16 20 1,10-17-244,-1-1 0,-1-1 0,-1-1 0,0 0 0,-1-1 0,-39 22-1,40-27-822,0-1-1,0-1 1,-28 8-1,34-12-653,-1 0 1,1-1-1,-1-1 0,0 0 0,-24-2 0,-24-15-8053,42 8 6809</inkml:trace>
  <inkml:trace contextRef="#ctx0" brushRef="#br0" timeOffset="1">92 213 2676,'2'-27'2580,"-2"4"722,2 0 0,0 0 0,1 0 1,2 1-1,13-42 0,-18 63-3235,0 1 0,0 0 0,1-1 0,-1 1 0,0 0 0,0-1-1,0 1 1,1-1 0,-1 1 0,0 0 0,0 0 0,1-1 0,-1 1 0,0 0 0,1-1 0,-1 1 0,0 0 0,1 0 0,-1-1 0,0 1 0,1 0-1,-1 0 1,0 0 0,1 0 0,-1 0 0,1 0 0,-1-1 0,0 1 0,1 0 0,-1 0 0,1 0 0,-1 0 0,0 0 0,1 1 0,-1-1-1,1 0 1,0 0 0,14 13 1374,7 23 237,-10-2-1381,-2 0-1,-1 1 0,7 65 0,-4 108 555,-11-174-2180,-2-1-1,-1 0 1,-2 0 0,-1 0 0,-11 39-1,11-57 633,1-1-1,-2 0 0,0 0 0,0-1 0,-1 1 0,-1-1 0,-1-1 0,1 1 0,-2-2 0,0 1 0,0-1 1,-1-1-1,-21 17 0,24-22-1164,1-1-1,-1 0 1,0 0 0,0-1 0,-10 3 0,2-1-1538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39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919 35 248,'1'-3'1385,"0"0"0,1 0-1,-1 0 1,1 1 0,0-1 0,0 0 0,0 1 0,0-1-1,0 1 1,4-4 0,-5 6-1164,-1 0 0,0 0 0,1 0 0,-1-1 0,1 1 0,-1 0 0,0 0 0,1 0 0,-1 0 0,1 0 0,-1 0 0,1 0 0,-1 0 0,0 0 0,1 0 0,-1 0 0,1 0 0,-1 0 0,0 0 0,1 0 0,-1 0 0,1 1 0,-1-1 0,0 0 0,1 0 0,-1 0 0,0 1 0,1-1 0,0 1 0,9 22 2358,-10-19-2412,1 0 0,-1 1 0,0-1 0,-1 0 0,1 1-1,-1-1 1,1 0 0,-1 0 0,0 0 0,-1 1 0,1-1 0,-1 0-1,0 0 1,0-1 0,0 1 0,0 0 0,-1-1 0,1 1 0,-1-1-1,0 0 1,0 0 0,0 0 0,-1 0 0,1-1 0,-1 1 0,1-1-1,-1 0 1,-5 2 0,0 2-162,-1-2 0,0 1 0,0-1 0,0-1 0,-1 1 0,0-2 0,1 0 0,-1 0 0,0-1-1,-12 0 1,4-3-169,0-1 0,0-1-1,0 0 1,0-2-1,1 0 1,0-1 0,-28-15-1,9 5 68,35 16 95,0 1 1,1 0-1,-1 0 1,0 0-1,1 1 1,-1-1 0,1 0-1,-1 1 1,0-1-1,1 1 1,-1-1-1,1 1 1,-1 0-1,1-1 1,0 1 0,-1 0-1,1 0 1,0 0-1,-1 0 1,1 0-1,0 1 1,0-1 0,0 0-1,-1 3 1,-31 39 48,27-34-34,-31 42 38,5-4-1008,-2-2 0,-1-1 0,-62 57 0,92-97 779,-77 66-5275,52-46 955,-2-1 1,-38 22-1,35-26 860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0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97 1864,'2'-8'2603,"-1"-4"215,1 1 0,1 0 1,0-1-1,1 1 0,9-20 1,-12 36-2648,1 0 1,-1 0-1,0 0 1,0 0-1,-1 0 1,1 0-1,-1 9 1,-4 97-35,-5 0 0,-43 205 1,39-261-2169,-31 80 1,32-104-772,-1-2-1,-2 0 1,-1-1 0,-22 29-1,14-25-617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7:4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8 182 2368,'-4'-57'9017,"0"-6"5016,4 59-13467,1 0-1,-1 0 0,0 1 1,1-1-1,0 0 0,0 1 0,0-1 1,1 0-1,-1 1 0,1 0 0,-1-1 1,6-5-1,-7 8-722,0 1 1,1-1-1,-1 1 1,0-1-1,1 1 0,-1-1 1,1 1-1,-1-1 1,0 1-1,1 0 0,-1-1 1,1 1-1,-1 0 1,1-1-1,0 1 0,-1 0 1,1 0-1,-1-1 1,1 1-1,0 0 0,-1 0 1,1 0-1,-1 0 1,1 0-1,0 0 0,-1 0 1,1 0-1,0 0 1,-1 0-1,1 0 0,-1 0 1,1 0-1,0 1 1,-1-1-1,1 0 0,-1 0 1,1 1-1,-1-1 1,1 0-1,-1 1 0,1-1 1,-1 1-1,1-1 1,-1 0-1,1 1 0,-1-1 1,0 1-1,1-1 1,-1 1-1,0 0 0,1-1 1,-1 1-1,0-1 1,0 1-1,0-1 0,1 2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4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84 2176,'-7'-84'18781,"11"85"-16139,4 12-1604,5 17-96,-8-9-352,-1 0 0,-2 1-1,0-1 1,-1 36 0,-13 90 891,10-130-1350,-56 334 1081,14-106-1158,41-213-1416,1 50 1,2-57-2795,-3-26 3305,1 0-1,-1 0 1,1 0-1,0 0 1,-1-1-1,1 1 1,0-1 0,0 1-1,0-1 1,-3-3-1,-29-42-9834,25 35 7947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4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468 238 288,'1'-1'564,"0"1"0,0 0 1,0-1-1,0 1 0,-1-1 0,1 0 1,0 1-1,0-1 0,-1 1 0,1-1 1,-1 0-1,1 0 0,0 1 0,-1-1 1,1 0-1,-1 0 0,0 0 0,1 0 0,-1 1 1,0-1-1,1 0 0,-1 0 0,0 0 1,0 0-1,0 0 0,0 0 0,0 0 1,0-2-1,-1 0 185,0-1 1,0 0-1,0 1 1,0-1-1,0 0 1,-1 1-1,-4-7 1,-47-58 249,47 61-97,-4-4-803,0 1 1,0 0-1,-1 0 1,-1 1-1,1 0 1,-1 1-1,-1 1 1,-18-9-1,25 13-71,-1 1 0,1 0 0,-1 0 0,1 0 0,-1 1 0,1 0 0,-1 1 0,0-1 0,1 1 0,-1 0 0,0 1 0,0 0 1,1 0-1,-1 0 0,1 1 0,-1 0 0,1 0 0,0 0 0,-1 1 0,-5 4 0,2 0-20,1 1 0,0 0 0,0 0 0,0 1 0,1 0 1,1 1-1,-1 0 0,2 0 0,-1 0 0,-8 20 0,6-9 12,0 1-1,1 0 0,1 0 0,-6 38 1,12-54 0,0 0 0,0 0 0,1 0 0,0 0 1,1 1-1,-1-2 0,1 1 0,0 0 0,1 0 0,-1 0 0,1 0 1,0-1-1,1 1 0,-1-1 0,1 1 0,5 5 0,-2-3 12,0-1 0,1 0 0,-1-1 0,2 0-1,-1 0 1,1 0 0,0-1 0,0 0 0,13 6 0,5-1 7,0-1 0,0-1 0,1-1 0,0-2 1,0 0-1,32 0 0,-44-4-94,84 1 137,-92-2-231,1-1-1,0 0 1,-1 0-1,1-1 1,0 0-1,-1 0 1,0 0-1,0-1 1,0-1-1,8-4 1,-13 7-174,0-1 1,-1 1 0,1-1-1,-1 1 1,1-1 0,-1 0-1,1 0 1,-1 0-1,0 0 1,0 0 0,0 0-1,0 0 1,-1 0 0,1 0-1,0 0 1,-1-1 0,1 1-1,-1 0 1,0 0 0,0-1-1,0 1 1,0 0-1,-1-4 1,0-4-2184,-1 0 0,-1 0 0,-7-18-1,6 17 83,-2-8-1226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5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86 383 244,'2'2'884,"0"0"0,0 1-1,0-1 1,0 0 0,0 0 0,1 0 0,-1 0 0,1 0-1,-1-1 1,1 1 0,0-1 0,-1 0 0,1 0 0,0 0-1,0 0 1,4 1 0,-3-2-403,1 0 0,-1 0 0,1 0 0,-1 0 1,1-1-1,-1 1 0,0-1 0,1 0 0,-1 0 0,5-3 0,-1 1-415,-1-1-1,1 0 0,-1 0 1,-1 0-1,1-1 1,0 0-1,-1-1 0,0 1 1,0-1-1,-1 0 1,8-11-1,-9 8-75,0-1 1,-1 1-1,0-1 0,0 0 1,-1 1-1,0-1 0,0 0 0,-1-1 1,-1 1-1,0 0 0,0 0 1,-1 0-1,0 0 0,-1 0 1,0 0-1,-1 0 0,0 0 1,0 1-1,-1-1 0,-10-17 1,13 26 11,0 0 0,0 0 0,0 0 0,0 0 0,0 0 1,-1 0-1,1 0 0,0 0 0,0 0 0,-1 0 0,1 1 1,-1-1-1,1 1 0,-1-1 0,1 1 0,-1-1 0,1 1 1,-1 0-1,1 0 0,-1 0 0,1 0 0,-3 0 0,0 1 2,1-1-1,-1 1 1,1 0-1,-1 1 1,1-1-1,-1 1 1,1-1-1,0 1 1,-4 3-1,-2 1 8,1 1-1,0 1 1,0-1 0,1 1 0,-11 14-1,-1 7 124,1 0-1,1 2 1,1 0-1,2 1 1,1 0-1,1 1 1,-7 39-1,18-68-85,0 0 0,0 1 0,0-1 0,1 0 0,0 0 0,0 0 0,0 0 0,0 0-1,1 0 1,-1 0 0,1 0 0,0 0 0,0 0 0,1 0 0,-1 0 0,1 0 0,0 0 0,0-1-1,0 1 1,0-1 0,1 0 0,-1 1 0,7 4 0,-4-4 10,0-1-1,0-1 1,0 1 0,0-1 0,1 0-1,-1 0 1,1 0 0,-1-1-1,1 0 1,0 0 0,0 0 0,-1-1-1,1 0 1,0 0 0,0 0 0,8-2-1,6-1-98,-1-2-1,1 1 0,-1-2 1,0-1-1,0 0 1,-1-2-1,0 0 0,-1 0 1,0-2-1,0 0 0,-1-1 1,0-1-1,-1 0 1,-1-1-1,0-1 0,-1 0 1,-1-1-1,0 0 0,-1-1 1,0 0-1,-2-1 1,0 0-1,-1 0 0,-1-1 1,7-28-1,-3 8-149,-2 1 1,-2-2-1,5-74 0,-28 172 589,-5 22-103,7-37-194,3 0-1,2 1 0,2 0 1,1 0-1,1 52 0,5-86-192,1-1 1,0 0-1,1 0 0,0 1 1,0-1-1,1 0 0,8 16 0,-10-23-51,-1-1 0,2 1 0,-1-1 0,0 1 0,0-1-1,0 1 1,1-1 0,-1 0 0,0 1 0,1-1 0,0 0 0,-1 0-1,1 0 1,-1 0 0,1-1 0,0 1 0,0 0 0,2 0 0,-2-1-191,1 0 0,0 0 0,-1-1 0,1 1 0,0 0 0,-1-1 0,1 0 0,-1 1 0,1-1 0,-1 0 0,1 0 0,-1-1 0,0 1 0,1-1 0,-1 1 0,3-3 0,4-4-895,0-1 0,-1 0 0,-1 0 1,1 0-1,-1-1 0,-1 0 0,0 0 0,0-1 1,5-15-1,1-1-920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5.8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37 214 2324,'10'-37'3092,"18"-59"4466,-25 89-6689,0 0 0,0 1 0,0-1 1,1 1-1,0-1 0,0 1 0,1 1 1,0-1-1,0 0 0,10-7 0,-15 12-811,1 1-1,-1 0 0,1-1 1,-1 1-1,1 0 0,-1-1 0,1 1 1,-1 0-1,1-1 0,-1 1 1,1 0-1,-1 0 0,1 0 0,-1 0 1,1 0-1,0-1 0,-1 1 1,1 0-1,-1 0 0,1 0 0,-1 1 1,1-1-1,0 0 0,-1 0 1,1 0-1,-1 0 0,1 0 0,-1 1 1,1-1-1,-1 0 0,1 0 1,0 1-1,8 19 859,-7 34-224,-2-48-502,-3 50 383,-3 0 1,-20 88-1,2-18-135,12-51-481,-29 222 591,30-97-2969,8-192-3359,-5-17 444,-9-22-3789,16 27 7381,-4-8-1441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6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0 112 1752,'1'-2'786,"0"1"0,0-1 0,0 0 0,0 1-1,0 0 1,0-1 0,0 1 0,0-1 0,1 1 0,-1 0-1,0 0 1,3-2 0,25-10 4406,35-2-1590,-55 14-2939,120-29-1706,-87 17-3436,-1-1-4144,-29 11 5104,-3 1 114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6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125 317 1804,'6'-3'12069,"23"-10"-9809,-20 8-2186,1 0-1,-1-1 1,1 0-1,-2 0 1,1-1-1,-1 0 1,0-1-1,0 1 1,-1-1 0,0-1-1,8-13 1,-13 18-136,1-1 0,-1 1 1,-1-1-1,1 0 1,-1 1-1,0-1 1,0 0-1,0 0 1,-1 0-1,0 0 1,0 0-1,0 0 1,0 0-1,-1 0 1,0 0-1,0 0 1,0 0-1,0 1 1,-1-1-1,0 0 1,0 1-1,0-1 1,-1 1-1,1 0 1,-1 0-1,0 0 1,-5-5-1,3 3 18,-1 0-1,0 0 1,0 0-1,0 1 0,-1 0 1,0 0-1,0 0 1,0 1-1,0 0 0,-1 1 1,0 0-1,0 0 1,0 0-1,-8-1 1,11 4 95,1-1 1,0 1-1,0 0 1,-1 0-1,1 0 1,0 0 0,0 1-1,0 0 1,0 0-1,-1 0 1,1 0 0,0 0-1,1 1 1,-1 0-1,0 0 1,0 0 0,1 0-1,-1 1 1,1-1-1,0 1 1,0 0-1,0 0 1,0 0 0,0 0-1,1 1 1,-1-1-1,1 1 1,0 0 0,-2 4-1,-2 4 298,2 0 0,-1 0 0,1 1 1,1-1-1,1 1 0,-1 0 0,2 0 0,0 0 0,1 0 0,0 0 0,0 0 0,2-1 0,3 17 0,-3-20-182,0 1-1,1-1 1,0-1-1,0 1 1,1 0-1,1-1 1,-1 0-1,1 0 1,1 0-1,-1 0 1,1-1-1,1 0 1,-1 0-1,1-1 1,0 0-1,1 0 1,-1-1-1,15 8 1,-4-5-126,0-2-1,0 0 1,0-1 0,1-1-1,0-1 1,0-1 0,0 0 0,0-1-1,0-1 1,0-1 0,0-1-1,0 0 1,-1-2 0,1 0-1,-1-1 1,0-1 0,0 0 0,0-2-1,-1 0 1,28-17 0,-43 23-48,1-1 0,-1 1 0,1 0 0,-1-1 1,0 0-1,0 1 0,0-1 0,0 0 0,-1 0 1,1 0-1,-1 0 0,0-1 0,1 1 0,-2 0 1,1 0-1,0-1 0,0-4 0,-1 7 2,0 0-1,0 0 1,0-1-1,0 1 1,-1 0 0,1 0-1,0 0 1,-1 0-1,1 0 1,0 0-1,-1 0 1,1 0 0,-1 0-1,0 0 1,1 0-1,-1 0 1,0 0-1,0 0 1,1 0 0,-3-1-1,2 1 0,-1 0-1,0 1 1,0-1 0,0 0-1,0 1 1,1 0-1,-1-1 1,0 1 0,0 0-1,0 0 1,0 0-1,0 0 1,0 0-1,0 0 1,0 0 0,-3 2-1,1-1-166,0 0 0,0 1-1,-1 0 1,1-1 0,0 2-1,1-1 1,-1 0 0,0 1 0,1 0-1,-1 0 1,1 0 0,0 0-1,0 0 1,0 1 0,-4 5-1,-7 14-5013,4 0-4930,7-14 6434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6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66 1568,'38'-41'12304,"-35"39"-11572,0-1-1,0 1 0,0-1 0,1 1 1,-1 0-1,0 0 0,1 1 1,-1-1-1,1 1 0,0-1 0,-1 1 1,6 0-1,-7 1-640,0 1 0,0-1 0,0 1 0,0 0 0,-1 0 0,1 0 0,0 0 0,-1 0 0,1 1 0,0-1 0,-1 0 0,0 1 0,1-1 0,-1 1 0,0-1 0,0 1 0,1 0 0,-1-1 0,-1 1 0,1 0 0,0 0 0,0 0 0,-1 0 0,1 0 0,-1 0 0,1 2 0,9 55 715,-7 2-169,-3 1 0,-11 83-1,-31 121 51,-58 209-2400,97-452 615,-2 9-1795,-1-15-3978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7.2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1 111 2852,'4'-25'8356,"7"10"-3340,-7 13-4690,-1 0-1,1 0 1,0 1 0,-1-1 0,1 1 0,0 0 0,0 0 0,0 1 0,7-1-1,172-24-2129,-123 12-3060,0-2-3574,-44 10 5354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1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1210 12 952,'23'-11'7258,"-23"11"-7152,0 0-1,1 0 0,-1 0 1,0 0-1,0 0 0,1 0 1,-1 0-1,0 0 0,0 0 1,0 0-1,1 0 0,-1 0 1,0 0-1,0 0 0,1 0 1,-1 1-1,0-1 0,0 0 0,0 0 1,0 0-1,1 0 0,-1 1 1,0-1-1,0 0 0,0 0 1,0 0-1,0 1 0,0-1 1,1 0-1,-1 0 0,0 0 1,0 1-1,0-1 0,0 0 1,0 0-1,0 1 0,0-1 1,0 0-1,0 0 0,0 1 1,0-1-1,0 0 0,0 0 1,0 1-1,-16 41 3648,12-35-3752,-3 8 332,-1-1 0,-1 0 0,0 0-1,-1-1 1,-1 0 0,0-1 0,-1 0 0,0-1-1,0-1 1,-1 1 0,-1-2 0,0 0-1,-27 13 1,40-21-385,-1 0 1,0 0-1,0 0 0,-1 0 0,1-1 1,0 1-1,0-1 0,0 1 0,0-1 0,0 0 1,-1 0-1,1 0 0,0 0 0,0 0 0,0-1 1,-1 1-1,1 0 0,0-1 0,0 0 0,0 1 1,0-1-1,0 0 0,0 0 0,-3-3 1,1 0-195,1 0 1,0 0 0,0 0-1,0-1 1,0 1 0,1-1 0,0 0-1,-2-6 1,-15-27-497,17 36 745,1 1 0,-1-1 0,0 0 0,0 1 0,0-1 0,0 1 0,0 0 0,0 0 0,-1 0 0,1 0 0,0 0-1,-1 0 1,1 0 0,0 1 0,-1-1 0,1 1 0,-1 0 0,1 0 0,-1 0 0,-2 0 0,-59 7 123,38-3-108,9-2-2,14-1-13,0 0 1,0 0-1,0-1 0,0 1 0,-1-1 1,1 0-1,0 0 0,0 0 0,0 0 1,-1 0-1,1-1 0,0 1 1,0-1-1,0 0 0,0 0 0,0 0 1,0-1-1,0 1 0,0-1 1,1 1-1,-1-1 0,0 0 0,1 0 1,-1 0-1,1 0 0,-2-3 1,-1-2 13,0 1-1,-1 0 1,1 0 0,-1 0 0,0 1 0,-1 0 0,1 0 0,-13-6 0,17 10-12,0 0 0,0 0 0,0 0-1,0 1 1,0-1 0,0 1 0,0-1 0,0 1-1,0 0 1,0 0 0,0 0 0,0 0 0,0 0-1,0 0 1,0 0 0,0 1 0,0-1 0,0 1-1,0-1 1,1 1 0,-1 0 0,0 0 0,0 0-1,0 0 1,1 0 0,-1 0 0,0 1 0,1-1 0,-1 0-1,1 1 1,0-1 0,-1 1 0,1 0 0,0-1-1,0 1 1,0 0 0,0 0 0,-1 3 0,-1 1 0,0 0 1,0 1-1,1 0 0,0-1 1,0 1-1,1 0 1,-1 0-1,1 0 1,1 0-1,0 1 1,0-1-1,0 0 1,1 0-1,1 8 1,0-9 0,0-1 1,0 0 0,0 1-1,0-1 1,1 0 0,0 0 0,0-1-1,1 1 1,-1-1 0,1 1-1,0-1 1,0 0 0,0-1 0,1 1-1,-1-1 1,1 0 0,10 5-1,7 4-102,0-2-1,0-1 1,1 0-1,0-2 1,1-1-1,30 5 1,-53-11 144,0 1 0,-1-1-1,1 0 1,0 1 0,0-1 0,0 0 0,0 0 0,0 0-1,0 0 1,0 0 0,0 0 0,0 0 0,0 0 0,0 0-1,0 0 1,0-1 0,0 1 0,0 0 0,-1-1 0,1 1-1,0 0 1,0-1 0,0 1 0,0-1 0,-1 0 0,1 1-1,0-1 1,0 1 0,-1-1 0,1 0 0,-1 0 0,1 1-1,0-1 1,-1 0 0,1-1 0,-1 1 41,-1-1 0,0 1 0,1 0 0,-1 0 1,0-1-1,0 1 0,1 0 0,-1 0 0,0 0 0,0 0 0,0 0 1,0 0-1,0 0 0,-1 1 0,1-1 0,0 0 0,0 0 0,-1 1 0,1-1 1,0 1-1,0-1 0,-1 1 0,1 0 0,-3-1 0,-16-4 45,-1 1 0,1 0-1,-1 2 1,0 0 0,1 2-1,-1 0 1,0 1 0,-22 4-1,32-3-92,0 1 0,1 0 0,0 0 0,0 1 0,0 1 0,0-1 0,0 2 0,1-1 0,0 1-1,0 1 1,1-1 0,-1 2 0,1-1 0,1 1 0,0 0 0,0 1 0,-7 11 0,-5 13 443,1 1 0,2 0 1,-19 59-1,-21 116 1079,-10 27-719,-73 71-176,96-221-572,36-72-250,0-1 0,1 2-1,1-1 1,0 1 0,1-1-1,1 1 1,-2 21-1,5-36 100,0 1-1,0-1 1,-1 0-1,1 0 1,0 1-1,0-1 1,0 0-1,0 0 1,0 1-1,0-1 1,0 0-1,0 0 1,1 1-1,-1-1 1,0 0-1,0 0 1,0 1-1,0-1 1,0 0-1,0 0 0,0 0 1,1 1-1,-1-1 1,0 0-1,0 0 1,0 0-1,0 1 1,1-1-1,-1 0 1,0 0-1,0 0 1,0 0-1,1 0 1,-1 0-1,0 1 1,0-1-1,1 0 1,-1 0-1,0 0 1,0 0-1,1 0 0,-1 0 1,0 0-1,0 0 1,1 0-1,13-8-2814,10-17-2981,0-30-4329,-17 33 6743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7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444 129 2144,'-1'4'1167,"0"-1"0,0 1 0,0 0 0,1 0 1,-1 0-1,1 0 0,0 0 0,0 0 0,1-1 0,-1 1 0,1 0 0,1 5 0,-1-7-992,0 0 0,0 0 0,0 0 0,1 0 0,-1 0 0,1 0 0,-1 0 0,1-1 0,0 1 0,-1 0 0,1-1 0,0 1 0,0-1 0,0 0 0,0 0 0,1 0 0,-1 0 0,0 0 0,0 0 0,1 0 0,2 0 0,13 2-139,-1-1-1,0 0 1,1-1-1,-1-1 1,1-1 0,-1-1-1,29-6 1,-15 2-433,-1-3 1,0 0-1,40-19 0,-55 20-90,0 0 0,-1-1 0,1 0 0,12-12 0,-21 16 253,-1 0-1,1 0 1,-1 0 0,0-1-1,-1 0 1,0 0-1,0 0 1,0 0-1,0-1 1,-1 1-1,4-14 1,-6 19 252,-1 0 1,0 1-1,1-1 0,-1 0 1,0 0-1,0 0 0,1 0 1,-1 0-1,0 0 0,0 0 1,0 0-1,0 0 1,-1 0-1,1 0 0,0 0 1,0 0-1,0 0 0,-1 0 1,1 0-1,-1 0 0,0-1 1,1 2 28,-1 0 1,0-1 0,1 1 0,-1 0-1,0 0 1,1 0 0,-1 0 0,0 0-1,1 0 1,-1 0 0,1 0-1,-1 0 1,0 0 0,1 0 0,-1 0-1,0 1 1,1-1 0,-1 0 0,0 0-1,1 1 1,-1-1 0,0 1 0,-34 28 1514,18-6-765,1 1 0,1 0 0,1 1 0,-21 53 0,-28 116 1669,38-110-1725,-35 134 570,33-110-502,-45 115 0,61-198-698,-1-1 0,-1 0 0,-1 0 0,-2-2 0,0 0 0,-1 0 1,-1-2-1,-1 0 0,-28 22 0,29-27-141,-1-2 1,0 0-1,0-1 1,-1 0-1,-1-2 0,0-1 1,0 0-1,-1-1 0,0-2 1,-1 0-1,-32 3 1,47-8-392,0 0 0,0-1 0,0 0 0,-1 0 0,1-1 0,-12-3 0,18 4 98,0 0 0,1-1-1,-1 0 1,1 1 0,-1-1-1,1 0 1,-1 0 0,1 0-1,0 0 1,-1 0 0,1 0-1,0 0 1,0-1 0,0 1-1,0 0 1,0-1-1,0 1 1,0 0 0,0-1-1,1 1 1,-1-1 0,0 0-1,1 1 1,0-1 0,-1 1-1,1-1 1,0 0 0,0 1-1,-1-1 1,1 0 0,1 0-1,-1 1 1,0-1 0,0 0-1,1 1 1,-1-1 0,1-2-1,13-41-7757,-5 17 4151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7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49 1760,'2'-2'970,"3"-4"1232,0 0 0,0 0-1,0 1 1,1 0 0,0 0-1,0 0 1,7-4 0,-12 9-2126,0 1 0,0-1 1,-1 0-1,1 1 0,0-1 1,0 1-1,-1-1 0,1 1 1,0-1-1,-1 1 0,1 0 1,0-1-1,-1 1 0,1 0 1,-1-1-1,1 1 0,-1 0 1,1 0-1,-1-1 0,0 1 0,1 0 1,-1 0-1,0 0 0,0 0 1,0 0-1,1-1 0,-1 1 1,0 0-1,0 0 0,0 0 1,-1 1-1,6 31 331,-17 390 2701,0-238-2556,6-53-1577,5-127-837,-6-22-2277,-2-22-24,5 13 1764,1 0 1,0-35-1,16-113-3181,-9 125 4148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8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0 183 1168,'21'-29'2244,"46"-49"1,-59 70-1733,0 0 0,1 1 0,0 0 0,1 0 0,-1 1 0,1 0 0,0 1 0,1 0 1,21-7-1,-28 10-218,-1 2 0,1-1 1,0 0-1,-1 1 0,1-1 1,0 1-1,0 0 0,0 0 1,0 1-1,-1-1 0,1 1 1,0 0-1,-1 0 0,1 0 1,0 0-1,-1 1 0,1-1 1,-1 1-1,0 0 0,4 3 1,-2-1-81,-1 0 1,0 0 0,-1 1 0,1 0-1,-1-1 1,0 1 0,0 0 0,0 1-1,-1-1 1,0 0 0,0 1 0,1 6-1,1 3-20,-1 1-1,-1 0 1,-1 0-1,0 0 1,-1 1-1,0-1 0,-2 0 1,-5 27-1,1-21 0,-2-1-1,0 0 0,-2 0 0,0-1 1,-1 0-1,-1-1 0,-24 29 0,16-24-650,-1-2 0,-1 0 0,-1-1 0,0-1 0,-29 18 0,33-30-1876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8.5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0 199 988,'3'2'1622,"0"0"-1,-1 0 1,1 0-1,0-1 1,1 1 0,-1-1-1,0 1 1,5 0-1,33 4 3035,41-9-5021,-70 2 1165,17-1-831,0-1-1,-1-2 1,1-1 0,33-12-1,-54 16-143,-1-1-1,0 0 0,0 0 0,0-1 1,0 1-1,0-2 0,-1 1 1,0-1-1,0 0 0,0 0 0,0-1 1,-1 0-1,0 0 0,0 0 1,-1 0-1,1-1 0,-1 0 0,-1 0 1,0 0-1,5-13 0,-7 18 147,-1 0-1,1 0 1,-1 1 0,1-1-1,-1 0 1,0 0-1,0 0 1,0 0 0,0 0-1,0 0 1,0 0-1,-1 0 1,1 0 0,-1 0-1,1 0 1,-1 0-1,0 0 1,0 0 0,0 0-1,0 1 1,0-1-1,0 0 1,0 1-1,0-1 1,-1 1 0,1-1-1,-1 1 1,1 0-1,-1-1 1,1 1 0,-1 0-1,0 0 1,0 0-1,1 0 1,-1 1 0,0-1-1,0 0 1,0 1-1,0-1 1,0 1 0,0 0-1,0 0 1,0 0-1,-3 0 1,-4-1 122,-1 1 1,1 0-1,-1 1 0,1 0 1,-1 1-1,1 0 0,0 0 1,-10 4-1,-2 4 218,1 0 0,1 1 0,0 2 0,0 0 0,2 0 0,-1 2 0,2 0 0,0 1 0,1 1 1,0 0-1,-11 19 0,18-24-77,0 0 0,1 0 1,0 0-1,1 1 1,0 0-1,1 0 0,1 1 1,0-1-1,1 1 1,0 0-1,1 0 0,1 0 1,0 0-1,1 0 0,0 0 1,1 0-1,1 0 1,5 22-1,-3-24-58,0-1 0,1 0 0,0 0 1,1 0-1,1-1 0,-1 0 0,2 0 0,-1-1 0,1 0 1,1 0-1,9 8 0,-4-6-51,1-1-1,0 0 1,0-1-1,0-1 1,1 0 0,1-1-1,17 4 1,-6-3-82,1-1 0,0-2-1,1-1 1,-1-1 0,0-2 0,1-1 0,0-1-1,53-9 1,-81 9-42,1 1-1,0-1 0,-1 0 1,1 1-1,0-1 0,-1-1 1,1 1-1,-1 0 0,1-1 1,-1 1-1,3-3 0,-5 4-15,1-1 0,0 0 0,-1 1 0,1-1-1,-1 0 1,1 0 0,-1 0 0,1 1 0,-1-1-1,0 0 1,1 0 0,-1 0 0,0 0 0,0 0-1,1 0 1,-1 0 0,0 0 0,0 0 0,0 0-1,0 0 1,0 1 0,-1-3 0,0 0-122,0 1 1,-1-1 0,0 0-1,1 1 1,-1-1-1,0 1 1,0-1 0,0 1-1,0 0 1,-1 0-1,1 0 1,-1 0 0,1 0-1,-1 1 1,0-1-1,1 1 1,-1 0 0,-3-2-1,-51-19-5433,-32-3-7617,62 21 9432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8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1 142 1904,'6'0'9306,"23"0"-3638,128 5 120,0 6-3363,-46-1-2264,1-4 0,150-14 0,-226 5-182,0-2 1,-1-2 0,57-18 0,-80 21-825,0-2 1,0 0 0,0 0 0,-1-1-1,15-11 1,9-17-5335,-8-9-3341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19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321 1 1944,'3'10'8623,"10"9"-3978,-1 0-1694,3 12-552,-4-9-1292,-1 0 0,-1 0 0,-1 1 0,11 45 0,-18-61-1072,-1 0 1,1 1-1,-1-1 1,0 1-1,-1-1 1,0 1-1,0-1 1,-1 0-1,0 0 1,0 1-1,0-1 1,-1 0-1,0-1 0,-1 1 1,1-1-1,-1 1 1,0-1-1,-1 0 1,0 0-1,-8 7 1,1-1-453,-1-1 0,0 0 0,-16 9 0,-45 18-4609,22-19-1408,-57 13 1,105-31 6209,-57 16-4005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1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487 243 396,'23'-35'15040,"3"-5"-9469,-24 36-5492,0-1 0,0 1 0,0-1 0,-1 0 0,1 0 0,-1 1 0,0-1 0,-1 0 0,1 0-1,-1 0 1,0 0 0,0 0 0,-1-6 0,0 6-70,1 1 1,-1-1-1,0 1 1,-1 0-1,1 0 1,-1 0-1,1 0 1,-1 0-1,0 0 1,-1 0-1,1 0 1,-1 1-1,0-1 0,1 1 1,-2 0-1,1 0 1,0 0-1,0 0 1,-1 0-1,-5-2 1,2 2-4,0 0 1,0 1 0,0 0 0,0 1-1,0-1 1,0 1 0,0 1 0,0-1-1,-1 1 1,1 1 0,-11 1-1,-8 3 24,-1 1 0,1 1 0,1 2 0,-1 0 0,-40 23 0,45-21 75,-1 2 0,2 0 0,0 2 0,0 0-1,-17 19 1,30-28-79,1 1-1,1-1 1,-1 1-1,1 0 1,0 0-1,1 1 1,0-1 0,0 1-1,0 0 1,1 0-1,0 0 1,1 1-1,0-1 1,0 0 0,1 1-1,0 0 1,0 16-1,2-22-16,-1 0 0,1 0 0,0 0 0,0 0 0,0 0 0,1 0-1,-1-1 1,1 1 0,-1-1 0,1 1 0,0-1 0,0 1 0,0-1 0,0 0 0,0 0 0,1 0 0,-1 0-1,1-1 1,-1 1 0,1 0 0,0-1 0,-1 0 0,1 0 0,0 0 0,0 0 0,0 0 0,0 0-1,0-1 1,5 1 0,12 1 47,0 0-1,0-2 0,28-2 1,-26 1-35,59-5 28,35-2-39,-103 8-9,-1 1-1,1 0 1,0 0 0,-1 2-1,1-1 1,19 8 0,-29-9-3,0 0 1,-1 0-1,1 1 1,-1-1 0,1 0-1,-1 1 1,0 0-1,0-1 1,1 1 0,-1 0-1,0 0 1,0 0-1,-1 1 1,1-1 0,0 0-1,-1 1 1,0-1-1,1 1 1,-1-1 0,0 1-1,1 3 1,-2-2 34,1 0 1,-1 1-1,0-1 1,0 0-1,-1 1 1,1-1-1,-1 0 1,0 0-1,0 0 1,-1 1-1,1-1 1,-4 6-1,-2 4 209,-1-1-1,-1 0 0,0-1 1,-1 0-1,0 0 0,-22 19 1,-142 96 1665,86-65-2222,68-52-877,10-14-5876,10 2 6276,0 0-1,0 0 1,0 1 0,0-1-1,0 0 1,0 0 0,0 1-1,1-1 1,-1 0 0,1 1 0,-1-1-1,1 0 1,0 1 0,-1-1-1,1 1 1,0-1 0,2-1-1,6-10-2785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1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25 2744,'7'-11'4715,"6"-3"7300,-8 17-7863,-1 10-3683,2 36 367,-2 0 0,-2 0 0,-3 0 0,-12 86 0,4-30-85,-43 358 851,24-241-1297,23-180-509,-7 87 379,12-111-1442,0 1 0,6 29 0,-3-43-3468,1-13 904,0-10-2723,-4-8-4589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1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0 260 808,'52'-38'14999,"6"5"-9499,-32 19-4272,42-29 1,-67 42-1230,104-73 996,-91 66-1841,1 0 1,0 1-1,17-6 1,-12 4-3134,13-2-6837,-21 11 7131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2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0 146 2340,'4'-1'1215,"0"0"1,0 1-1,0-1 0,0 1 0,0 0 0,0 0 1,0 0-1,8 2 0,35 14 4595,-36-10-5161,0 0 1,0 0-1,-1 1 1,0 1 0,14 12-1,-20-15-608,0-1 1,-1 0-1,0 1 0,0 0 1,0 0-1,0 0 0,-1 0 1,0 0-1,0 0 0,0 0 1,-1 1-1,1-1 0,-1 1 1,-1-1-1,1 1 0,-1 0 1,0-1-1,0 1 0,-1-1 1,1 1-1,-3 6 0,1-3-27,-1-1-1,1 1 0,-1-1 0,-1 0 0,0 0 0,0-1 0,-1 1 0,1-1 0,-2 0 0,1 0 0,-1-1 0,-11 12 1,13-15-11,-48 36 60,48-36-58,-1 0 0,1 0-1,-1-1 1,1 0 0,-1 0 0,0 0-1,1-1 1,-1 1 0,0-1-1,-7 1 1,12-2-5,-1 0 0,1 0 0,0 0 1,0 0-1,-1 0 0,1 0 0,0-1 0,-1 1 0,1 0 0,0 0 0,0 0 0,-1 0 0,1 0 0,0 0 1,0-1-1,-1 1 0,1 0 0,0 0 0,0 0 0,-1 0 0,1-1 0,0 1 0,0 0 0,0 0 0,0-1 1,-1 1-1,1 0 0,0 0 0,0-1 0,0 1 0,0 0 0,0-1 0,0 1 0,0 0 0,0 0 0,0-1 1,0 1-1,0 0 0,0-1 0,0 1 0,0-1 0,6-18 3,14-15-8,172-229-571,-102 157-3499,-80 95 2940,26-28-4548,-11 15-2462,-18 19 5047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1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2676,'10'-36'11649,"6"9"-5267,-16 27-6300,1-1-1,0 0 0,0 1 0,-1-1 1,1 0-1,0 1 0,0-1 0,0 1 1,0 0-1,0-1 0,0 1 0,-1 0 1,1-1-1,0 1 0,0 0 0,0 0 1,0 0-1,0 0 0,0 0 0,0 0 0,0 0 1,0 0-1,1 0 0,1 1-218,-1 0 1,0 1-1,1-1 0,-1 0 0,0 1 1,0-1-1,0 1 0,0 0 0,0 0 1,0 0-1,-1 0 0,4 4 0,-2-1-901,1 0 0,-1 0-1,0 0 1,0 0 0,-1 1-1,0 0 1,0-1 0,0 1 0,0 0-1,-1 0 1,0 0 0,0 0-1,-1 0 1,0 0 0,0 7-1,-4 7-2103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2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64 229 3340,'18'-4'11849,"-5"11"-4593,-12-5-6840,0 1 0,1-1 0,-1 1 0,0-1 0,0 1 0,-1 0 0,1-1 0,0 1 1,-1 0-1,0-1 0,0 5 0,0 9-293,0 0 0,-6 29 0,-33 123 1082,3-12-3367,31-145-2154,-6-45-11446,9 25 12872,-3-5-644</inkml:trace>
  <inkml:trace contextRef="#ctx0" brushRef="#br0" timeOffset="1">213 27 1472,'14'-10'13521,"1"3"-8102,6-3-8312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2.8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44 1420,'-2'16'8922,"-3"0"-3785,-20 34-1714,14-29-2887,-20 29 25,27-45-915,21-32-789,-5 7 68,2 1 0,0 0 0,1 1 1,0 0-1,2 1 0,0 1 0,36-27 1,-52 43 1151,1-1 1,-1 0 0,0 1 0,1-1 0,-1 1 0,1-1 0,-1 1 0,1 0 0,-1 0 0,1 0 0,0 0 0,-1 0 0,1 0-1,-1 0 1,1 0 0,-1 0 0,1 1 0,-1-1 0,1 0 0,-1 1 0,1 0 0,-1-1 0,0 1 0,1 0 0,-1 0 0,0 0-1,0 0 1,1 0 0,-1 0 0,0 0 0,0 0 0,0 0 0,0 0 0,0 1 0,0 1 0,6 7 881,-1 0 0,-1 1 0,8 21 0,1-1-102,-9-22-1029,1 1-1,0-1 1,0 0-1,1-1 0,1 1 1,-1-1-1,1-1 1,0 0-1,14 10 1,-16-14-328,-1-1 1,0 0 0,1 0 0,0 0-1,-1 0 1,1-1 0,0 0 0,0 0-1,0 0 1,0-1 0,0 0-1,0 0 1,-1-1 0,1 1 0,0-1-1,0 0 1,0-1 0,-1 0-1,8-2 1,24-13-3137,-19 7 1945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3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366 152 1528,'-4'-27'9147,"11"49"-1750,1 8-4217,0-8-3447,-5-15 291,0 0 1,1 0-1,0 0 0,1 0 0,-1-1 1,1 0-1,1 0 0,-1 0 0,1-1 0,0 1 1,0-1-1,0-1 0,1 1 0,0-1 0,0 0 1,0-1-1,0 0 0,0 0 0,1 0 1,0-1-1,-1 0 0,1-1 0,0 0 0,0 0 1,0 0-1,0-1 0,0 0 0,-1-1 0,1 0 1,0 0-1,0 0 0,0-1 0,-1-1 1,1 1-1,-1-1 0,0 0 0,1-1 0,-2 1 1,1-2-1,6-4 0,-1 1-240,-1-1 0,-1 0 1,0-1-1,0 0 0,-1-1 0,0 0 1,-1 0-1,13-25 0,-16 27 167,0 0-1,-1 0 1,-1-1-1,1 0 1,-2 0 0,1 1-1,-1-2 1,-1 1-1,0 0 1,0 0 0,-1 0-1,-2-21 1,2 31 71,0 0 1,0-1-1,0 1 0,0 0 1,0-1-1,0 1 1,0 0-1,0-1 0,0 1 1,0 0-1,0-1 1,0 1-1,0 0 1,-1-1-1,1 1 0,0 0 1,0-1-1,0 1 1,0 0-1,-1 0 0,1-1 1,0 1-1,0 0 1,-1 0-1,1-1 0,0 1 1,0 0-1,-1 0 1,1 0-1,0-1 0,-1 1 1,1 0-1,0 0 1,-1 0-1,1 0 1,0 0-1,-1 0 0,1 0 1,0 0-1,-1-1 1,1 1-1,-1 1 0,-12 12 416,-7 23-68,8 2 41,1 1 1,1 1 0,-3 40 0,-6 127 770,11-93-787,-3 16-120,-24 220 10,19-237-269,-32 117 1,42-206-7,-2 0-1,0-1 1,-1 0 0,-1-1 0,-1 0 0,-2-1 0,-25 36 0,30-48-4,1-1 0,-1 1-1,-1-2 1,1 1 0,-1-1-1,-1-1 1,1 0 0,-1 0 0,0-1-1,0 0 1,-1 0 0,1-1-1,-1-1 1,0 0 0,0 0 0,0-1-1,-1-1 1,-20 1 0,17-2-396,0 0 1,0-2 0,0 1-1,0-2 1,0 0 0,0-1-1,-22-9 1,29 9-710,0 0 0,0-1-1,0 1 1,0-2 0,-10-9 0,12 9-376,-1-1 1,1 0 0,1 0 0,-1-1-1,1 0 1,-4-8 0,-3-12-2442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4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42 612,'0'-8'11111,"1"8"-10905,16-4 5331,18 3-1010,72 19-765,92 12-3139,-114-27-867,143-13 0,-224 10-149,0-1 0,0 0-1,-1 0 1,1 0 0,0 0 0,-1-1 0,1 1 0,-1-1 0,1 0 0,-1 0 0,0 0 0,0-1 0,0 1 0,3-4 0,-3 3-1692,0-1-1,0 1 1,0-1 0,0 0 0,-1 0 0,4-8 0,-2 3-1481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4.8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 0 64,'3'1'9358,"5"1"-4502,20 10 431,-20-6-4915,-1 1 0,0-1 0,0 1 0,-1 1 0,0-1 0,0 1-1,-1 0 1,0 1 0,0-1 0,-1 1 0,0 0 0,0 0 0,3 17 0,-4-12-141,-1 1-1,-1 0 1,0 0 0,-1 0 0,0 0-1,-1 0 1,-1 0 0,-5 18 0,-1-3-378,-1-1 1,-1 0-1,-2-1 1,-1-1-1,-1 0 1,-2 0-1,0-1 1,-26 29-1,35-45-544,-12 11-2776,6-11-2236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6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279 20 2108,'6'-20'21789,"-40"63"-21171,16-21 405,-3 0-142,-45 35 0,45-40-347,-1 1 0,-26 30 1,-6-2-322,54-46-387,29-25-17188,-11 13 9699,-11 6 4050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7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359 104 2300,'7'-8'2201,"1"0"-1,-1 0 0,2 1 0,8-6 1,-10 7-560,0 1 0,0-1 0,-1 1 0,0-2 0,0 1 0,9-14 0,-15 20-1553,-1-1 0,1 1 0,0-1 0,-1 1 0,0 0 0,1-1 0,-1 1 0,1 0 0,-1 0 0,1-1 0,-1 1 0,0 0 0,1 0 0,-1 0 0,1 0 0,-1 0 0,0 0 0,1 0 0,-1 0 0,0 0 0,1 0 0,-1 0 1,1 0-1,-1 0 0,0 1 0,1-1 0,-1 0 0,0 1 0,-23 3 354,-27 9-78,2 1-1,0 3 1,1 2 0,-72 39 0,115-54-343,0-1 1,0 1 0,0-1-1,0 1 1,1 1 0,0-1 0,-8 10-1,11-13-21,1 0 0,-1 0 0,1 0 0,-1 1 0,1-1 0,-1 0 0,1 0 0,-1 0 0,1 0 0,0 1 0,0-1 0,0 0 0,-1 0 0,1 1 0,0-1-1,1 0 1,-1 0 0,0 1 0,0-1 0,1 0 0,-1 0 0,0 1 0,1-1 0,-1 0 0,1 0 0,-1 0 0,1 0 0,0 0 0,0 0 0,-1 0 0,1 0 0,0 0 0,0 0 0,0 0 0,0-1 0,0 1-1,0 0 1,0 0 0,0-1 0,0 1 0,1-1 0,-1 1 0,0-1 0,2 1 0,19 7-5,0-1-1,1-1 1,0-1-1,40 3 0,-34-4-13,1 1-1,39 11 0,-63-14 17,0 0-1,0 0 0,0 1 0,-1-1 0,1 1 0,-1 1 0,0-1 0,1 1 1,-2 0-1,1 0 0,0 0 0,-1 1 0,0 0 0,7 9 0,-10-11 5,1 1-1,-1 0 1,0-1 0,0 1-1,0 0 1,0 0-1,0 0 1,-1 0 0,0 0-1,0 0 1,0 0-1,0 0 1,-1 0 0,1 0-1,-1 0 1,0 0-1,-1 0 1,1-1-1,0 1 1,-1 0 0,0-1-1,0 1 1,0-1-1,-3 4 1,-12 16 25,0 0 0,-1-1 0,-1-1 0,-44 36-1,-96 57 196,36-29-145,110-75-4000,23-17-565,38-28-4885,-27 20 4576,2 1 825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7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180 365 3208,'3'-2'12449,"5"-4"-6834,17-11-3074,36-18-1953,-38 24-593,-1-1-1,-1-2 1,0 0 0,35-32-1,-52 42-37,0 0 0,0 0 0,0-1 0,-1 1 0,0-1 0,0 0 1,0 0-1,0 0 0,-1-1 0,0 1 0,0-1 0,-1 1 0,1-1 0,-1 0 0,0 1 0,-1-1 0,1 0 0,-1 0 0,-1 1 0,1-1 0,-1 0 0,0 0 1,0 1-1,0-1 0,-1 1 0,-3-9 0,3 10 31,0 1 1,-1-1-1,1 0 1,-1 1-1,0-1 1,0 1-1,0 0 1,0 0-1,0 0 1,-1 0-1,1 1 0,-1 0 1,0-1-1,0 1 1,0 0-1,0 1 1,0-1-1,0 1 1,-1 0-1,1 0 1,0 0-1,-1 1 1,1-1-1,0 1 1,-1 0-1,1 0 1,-6 1-1,-7 1 53,1-1 1,0 2-1,0 0 0,0 2 0,0-1 1,-15 8-1,16-6 18,1 1 0,0 1-1,1 0 1,-1 1 0,2 0 0,-1 1 0,1 0 0,1 1 0,0 0 0,0 1-1,1 0 1,1 1 0,0 0 0,1 0 0,0 1 0,1 0 0,1 0 0,-9 26 0,14-36-41,0 0 0,1-1 0,-1 1 0,1 0 0,-1-1 0,1 1 0,0 0 0,0-1 0,1 1 0,-1 0 0,1-1 0,0 1 0,0 0 0,0-1 0,0 1 0,1-1 0,0 0 0,-1 1 0,1-1 0,0 0 0,0 0 0,1 0 0,-1 0 0,1-1 0,-1 1 0,1 0 0,0-1 0,0 0 0,0 0 0,0 0 0,1 0 0,-1 0 0,0-1 0,1 0 0,-1 1 0,1-1 0,-1 0 0,1-1 0,4 1 0,11 3 21,0-2 0,0 0 0,1-2 0,-1 0 0,1-1-1,20-4 1,-8 0-285,-1-2 0,0 0-1,0-3 1,-1 0 0,44-22 0,-57 23-370,-1 0 1,0-1 0,0-1-1,-1 0 1,0-1 0,-1-1-1,0 0 1,-1-1 0,-1 0 0,18-26-1,-29 39 578,0-1-1,-1 1 0,1 0 1,0 0-1,-1 0 0,1 0 1,0-1-1,-1 1 0,0 0 1,1 0-1,-1-1 1,0 1-1,1 0 0,-1-1 1,0 1-1,0 0 0,0-1 1,0 1-1,0 0 0,-1-1 1,1-1-1,-1 3 58,0-1 0,1 0 0,-1 1 0,0-1 0,1 1 0,-1-1 0,0 1 0,0 0 0,0-1 0,1 1 0,-1 0 0,0 0 0,0-1 0,0 1 0,0 0-1,0 0 1,0 0 0,1 0 0,-1 0 0,0 0 0,0 0 0,0 0 0,-1 1 0,-3 0 218,-1 0 1,1 0-1,0 1 1,0 0-1,0 0 0,0 0 1,0 1-1,0 0 1,-6 5-1,1 1 274,0 0 1,1 1-1,1 1 0,0 0 0,0 0 1,-11 22-1,16-25-426,-1-1 0,1 1 0,1 0 1,-1 0-1,2 0 0,-1 0 0,1 1 0,0-1 0,0 0 0,1 1 1,1-1-1,1 12 0,-2-18-121,0-1 0,1 1 0,-1 0 1,1-1-1,-1 1 0,1-1 0,0 1 0,-1 0 0,1-1 1,0 0-1,0 1 0,0-1 0,0 1 0,1-1 1,-1 0-1,0 0 0,1 0 0,-1 0 0,0 0 0,1 0 1,-1 0-1,3 1 0,0-1-265,-1 0 0,1 0 0,-1-1 1,1 1-1,0-1 0,0 0 0,-1 0 0,1 0 0,0 0 1,3-2-1,11-1-2308,-1-2 0,-1-1 0,25-10 1,-36 14 1541,21-10-2527,-1-1 96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8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819 14 2900,'-7'-3'1621,"1"1"0,-1 0 0,0 0 0,0 0 0,0 1 0,-1 1 0,1-1 0,-8 1 0,1 1-128,-1 0-1,1 1 1,-21 6 0,3 2-452,0 1 1,-47 24-1,67-29-1005,-1 0-1,1 1 0,1 0 0,-1 1 0,1 0 1,0 1-1,1 0 0,0 0 0,-14 18 0,25-26-109,-1-1-1,0 1 1,0-1-1,1 0 0,-1 1 1,0-1-1,1 0 1,-1 1-1,1-1 0,-1 0 1,0 0-1,1 1 1,-1-1-1,1 0 1,-1 0-1,1 0 0,-1 1 1,1-1-1,-1 0 1,1 0-1,-1 0 0,1 0 1,-1 0-1,1 0 1,-1 0-1,1 0 0,-1 0 1,1 0-1,-1-1 1,1 1-1,-1 0 0,1 0 1,-1 0-1,0 0 1,1-1-1,-1 1 0,1-1 1,23-3-1387,-12 0 809,0 2 0,0 0-1,0 0 1,0 1-1,0 0 1,16 2 0,-25-1 660,0 1 0,0-1 0,-1 1 1,1 0-1,0-1 0,-1 1 1,1 1-1,-1-1 0,1 0 0,-1 0 1,1 1-1,-1 0 0,0-1 0,0 1 1,0 0-1,0 0 0,0 0 0,0 0 1,0 1-1,-1-1 0,1 0 0,-1 1 1,0-1-1,1 1 0,-1-1 1,0 1-1,-1 0 0,1-1 0,0 1 1,-1 0-1,0 0 0,1-1 0,-1 5 1,-2 17 702,0 0 1,-1 0-1,-2 0 1,0 0-1,-17 44 1,6-18 266,6-20-407,-1 0-1,-1-1 0,-1-1 0,-2 0 0,0-1 0,-2-1 0,-35 42 0,37-51-480,-1 0 0,0-2 1,-1 0-1,-1 0 0,0-2 1,-1 0-1,0-2 0,-1 0 0,0-1 1,-1-1-1,-33 10 0,1-11-1075,49-8 430,-1 0 0,1-1-1,0 1 1,-1-1 0,1 0 0,0 0-1,0-1 1,-6-2 0,7 2-232,-1 0 0,1-1 0,-1 1 0,1-1 0,0 0 0,0 0 0,0 0 0,1-1 0,-1 1 0,1-1 0,0 1 0,-1-1 0,2 0 0,-1 0 0,0 0 0,1 0 0,0 0 0,0 0 1,0 0-1,0-8 0,-2-11-3140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8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1704,'23'-17'12420,"-22"15"-11667,0 1 0,0 0 0,0 0 0,1 0 0,-1 0 0,0 1 0,0-1 0,0 0 0,1 0-1,-1 1 1,0-1 0,1 1 0,-1-1 0,3 0 0,4 3-990,1 5-3293,-6 18-17797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2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1988,'-1'2'589,"0"0"0,0 0 0,1 0 0,-1 0 0,0 0 0,1 0 1,0 0-1,-1 0 0,1 0 0,0 0 0,0 0 0,0 0 0,0 0 0,0 0 0,1 0 0,-1 0 0,1 0 0,-1 0 0,1 0 0,0 0 0,0 0 0,0-1 0,1 4 0,18 3 3839,11-8-4216,147-11-61,-35 3-4842,-1-10-6466,-110 12 8009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9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228 900 1144,'17'-39'13346,"2"-1"-7044,-9 22-6022,-2 0-1,0 0 1,0-1-1,-2 1 1,0-2-1,3-27 1,-8 45-277,-1 0 1,1 0 0,-1 0-1,0 0 1,0 0 0,0 0-1,0 0 1,-1-1-1,1 1 1,0 0 0,-1 0-1,0 0 1,1 0 0,-1 0-1,0 0 1,0 0 0,0 0-1,0 1 1,0-1-1,-1 0 1,1 0 0,0 1-1,-4-3 1,3 3 2,0 0 0,-1 0 0,0 0 0,1 1 1,-1-1-1,1 1 0,-1-1 0,0 1 0,1 0 0,-1 0 0,0 0 0,1 0 1,-1 1-1,1-1 0,-1 1 0,-3 0 0,-7 4 59,0 0 1,0 0-1,1 2 1,-1-1-1,-22 17 1,18-9 66,1 0 0,0 1 1,1 0-1,1 2 0,-20 28 1,28-36-85,0 0 1,1 0 0,1 0 0,-1 0-1,1 1 1,1 0 0,0 0 0,0 0-1,1 0 1,0 1 0,1-1-1,0 0 1,2 19 0,-1-25-40,0-1 0,1 1 0,0-1 1,0 1-1,0-1 0,0 1 0,0-1 0,1 0 0,-1 0 0,1 0 1,0 0-1,0 0 0,0 0 0,1 0 0,-1 0 0,0-1 1,1 1-1,0-1 0,4 3 0,-2-2-10,0-1 0,0 0 0,1 0 0,-1 0 0,1 0 0,0-1 0,0 0 0,-1 0 0,1 0 0,11-1 0,1-1-179,0-1 1,0-1 0,0 0-1,-1-2 1,1 0 0,28-12 0,-30 9-290,0-1 1,0 0 0,-1-1 0,0-1 0,-1 0 0,20-20 0,-27 24 318,0-1 1,0 0-1,-1 0 1,0 0 0,-1-1-1,0 0 1,0 0-1,-1 0 1,0 0-1,0-1 1,-1 0-1,0 0 1,1-10-1,-7 0 1322,-6 20 819,7 1-1795,0 1-1,0-1 1,0 1-1,0 0 1,0 0 0,1 0-1,-1 0 1,1 0-1,-1 0 1,1 0 0,-2 4-1,-4 15 415,0 0 1,1 0-1,2 0 0,-5 41 0,8-53-620,0 0 0,1-1 0,0 1 0,1 0 0,0 0 0,0 0 0,1 0 0,0-1 0,1 1 0,0-1 0,0 1 0,0-1 0,1 0-1,9 12 1,-11-17-154,0-1 0,0 0 0,0 0 0,0 0 0,1 0-1,-1-1 1,1 1 0,-1-1 0,1 1 0,0-1 0,0 0 0,-1 0-1,1 0 1,0 0 0,0 0 0,0-1 0,5 1 0,-1-1-453,0 0 1,0-1 0,0 0 0,0 0 0,-1 0-1,1-1 1,8-3 0,7-4-1787,0-1 0,-2-2 0,29-18 0,42-39-1466,-50 28 4506,-13-6 3390,-27 46-3715,-1 0 0,1 0 0,-1 0 0,1 0 0,-1 0 0,0 0 0,1 0 0,-1 0-1,0 0 1,0 0 0,0 0 0,0 0 0,0 0 0,0 0 0,0 0 0,0 0 0,0 0 0,0 0 0,0 0 0,-1 0 0,1 0 0,0 0 0,-1 0 0,1 0 0,-1 0 0,1 0 0,-1 0 0,1 0 0,-1 1-1,0-1 1,1 0 0,-2 0 0,-1-1-26,1 1-1,-1 0 0,1 0 1,-1 1-1,0-1 0,1 1 1,-1-1-1,0 1 0,0 0 1,1 0-1,-1 0 0,-3 0 1,-11 2 226,0 1 0,-30 9 0,35-8-383,1 0 0,-1 2 0,1-1 0,1 1 1,-1 1-1,1 0 0,0 0 0,1 1 0,0 0 0,0 1 0,0 0 0,1 0 0,-9 15 0,11-16-68,1 1 0,0 0-1,0 0 1,1 0-1,1 0 1,-1 1-1,1-1 1,1 1-1,0 0 1,0 0 0,1 0-1,0 0 1,1 0-1,0 0 1,0 0-1,4 18 1,-4-26-47,1 0-1,0 1 1,-1-1 0,1 0-1,0 0 1,0 0-1,1 0 1,-1 0 0,0 0-1,1 0 1,-1 0 0,1 0-1,-1-1 1,1 1 0,0 0-1,0-1 1,0 0 0,0 1-1,0-1 1,2 1-1,1 0 6,-1-1 0,1 0 0,-1 0 0,1 0 0,-1-1 0,1 1 0,-1-1 0,1 0 0,8-1 0,3-2 10,0-1 0,-1 0 0,0-1 0,0 0-1,15-9 1,-4 1-19,-1-2-1,0 0 0,-1-2 1,-1-1-1,0-1 0,-2 0 1,36-43-1,-31 29-1,-2-1-1,-1-1 1,-2-2 0,29-69-1,-21 31-54,30-129 0,-2-77-276,-52 255 277,-5 23 41,6-24-14,-2 0-1,0-28 1,-4 54 19,0 1 0,0 0 0,0 0 0,1 0 0,-1-1 0,0 1 0,0 0-1,0 0 1,0-1 0,0 1 0,0 0 0,0 0 0,0-1 0,0 1 0,0 0 0,-1 0 0,1-1 0,0 1 0,0 0 0,0 0 0,0-1 0,0 1 0,0 0-1,0 0 1,-1 0 0,1-1 0,0 1 0,0 0 0,0 0 0,0 0 0,-1 0 0,1-1 0,0 1 0,0 0 0,0 0 0,-1 0 0,1 0 0,0 0 0,0 0-1,-1 0 1,1 0 0,0-1 0,0 1 0,-1 0 0,1 0 0,0 0 0,-1 0 0,-12 10-3,-11 19-6,-42 74-374,8 5-4261,-51 81-13698,83-151 14312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29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217 177 796,'16'-14'1884,"-2"-1"0,0-1 0,-1-1 0,0 0 0,11-22 0,6-19 7302,-38 62-3882,-16 18-3763,-26 30-864,25-20-419,3 0 1,-29 53-1,14-19-1578,4-22-3171,29-40 3308,1-1 0,-1 1 0,-1-1 1,1 0-1,0 0 0,-1 0 0,1-1 1,-1 1-1,0-1 0,0 0 1,0-1-1,-10 3 0,-8 0-3325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0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2400,'0'-1'758,"0"0"-1,0 0 0,-1 0 1,1 0-1,0 0 0,0 0 1,0 0-1,0 0 0,1 0 1,-1 1-1,0-1 1,0 0-1,1 0 0,-1 0 1,2-4 3028,0 3-3028,9 13 7100,9 35-5427,-8-7-1908,-3 1 1,-1 0-1,3 55 1,-5 124 24,-6-197-601,0 0 0,-8 38 0,-9-11-2164,15-45 1585,-1-1 0,1 1 0,0-1 0,-1 0 1,0 0-1,0 0 0,0 0 0,0 0 0,0-1 0,-4 3 0,0-3-1686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0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1040,'2'-4'871,"0"0"739,1 0 0,-1 1 1,1-1-1,0 1 0,0-1 0,0 1 1,0 0-1,4-3 0,-7 6-1391,1 0 0,-1-1-1,1 1 1,-1 0 0,0 0-1,1 0 1,-1 0-1,1 0 1,-1 0 0,1 0-1,-1 0 1,0 0 0,1 0-1,-1 0 1,1 0-1,-1 0 1,0 1 0,1-1-1,-1 0 1,1 0 0,-1 0-1,0 1 1,1-1-1,-1 0 1,0 0 0,1 1-1,-1-1 1,0 0 0,1 0-1,-1 1 1,11 26 1452,-7-7-1379,0 0 1,-2 1-1,0-1 1,-2 1-1,0-1 1,-1 1 0,-1-1-1,-1 1 1,-1-1-1,-7 22 1,-6-12-332,14-29-156,12-18-98,36-64-310,-36 60 533,1 1 0,1 1 1,0 0-1,2 0 1,0 1-1,1 0 1,1 2-1,18-17 1,-33 32 68,1 1 0,-1-1 0,1 1 0,-1 0 0,1-1 0,-1 1 0,1 0 1,-1-1-1,1 1 0,-1 0 0,1-1 0,0 1 0,-1 0 0,1 0 0,0 0 0,-1 0 1,1 0-1,-1 0 0,1 0 0,0 0 0,-1 0 0,1 0 0,0 0 0,-1 0 0,1 0 1,-1 0-1,1 1 0,0-1 0,-1 0 0,1 0 0,-1 1 0,2 0 0,8 21 19,-6 34 131,-4-54-135,-1 76 540,7 145 1231,-5-207-1814,-1-8-173,0-1-1,1 1 1,-1-1-1,2 1 1,-1-1 0,1 1-1,0-1 1,1 0 0,-1 0-1,1 0 1,5 7-1,-7-13 10,0-1 0,0 0-1,0 0 1,1 0-1,-1 1 1,0-1 0,0 0-1,0-1 1,1 1-1,-1 0 1,0 0 0,0 0-1,0-1 1,0 1-1,1-1 1,-1 1 0,0-1-1,0 1 1,0-1-1,0 0 1,0 1 0,0-1-1,0 0 1,0 0-1,-1 1 1,1-1 0,1-1-1,28-30-3309,-27 29 2882,15-18-1278,-2-1-1,-1-1 1,0-1 0,-2 0-1,-1 0 1,17-47 0,-15 26-249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1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92 2756,'34'-86'16405,"-34"86"-16312,0 0 0,0-1 0,0 1 0,0 0 0,0 0 0,0 0 0,0-1 0,0 1 0,0 0 0,0 0 0,0 0 0,0-1 0,0 1 0,1 0 0,-1 0 0,0 0 0,0 0 0,0-1 0,0 1 0,0 0 0,0 0 0,0 0 0,0 0 0,1-1 0,-1 1 0,0 0 0,0 0 0,0 0 0,0 0 0,0 0 0,1 0 0,-1 0 0,0 0 0,0-1 0,0 1 0,1 0 0,-1 0 0,0 0 0,0 0 0,0 0 0,0 0 0,1 0 0,-1 0 0,0 0 0,0 0 0,0 0 0,1 0 0,-1 0 0,0 0 0,0 0 0,0 0 0,1 1 0,-1-1 0,0 0 0,0 0 0,6 14 1687,0 19-741,-5 31 383,-4-1 0,-12 80-1,2-34-672,-26 483-184,26-485-2392,3-122-5785,-1-22 2880,11 35 4206,-22-94-8297,8 1 4516,8 30 5242,5 0 3955,0 63-4578,1 0 0,0 1-1,1-1 1,-1 1 0,0-1 0,0 0-1,1 1 1,-1-1 0,1 1 0,-1-1-1,1 1 1,0 0 0,0-1 0,-1 1-1,1-1 1,0 1 0,0 0 0,0 0-1,0 0 1,1 0 0,-1 0 0,0 0-1,0 0 1,1 0 0,-1 0 0,0 0 0,4-1-1,1 0-93,1 1-1,0-1 1,0 1-1,0 0 1,8 0-1,21-3-7964,-16-1 1132,-10 3 3190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1.7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291 235 784,'-83'-19'8825,"63"13"-7211,0 1 1,-1 0-1,1 2 1,-1 1-1,0 0 0,0 1 1,1 2-1,-23 2 1,57-2 3659,63 2-4116,67-17-1196,177-41 0,-273 47-625,44-9-1189,-83 15 803,-1-1 0,1 0 0,0 0 0,-1-1 0,0 0 0,0 0 0,11-9 0,-16 11 141,-1-1 1,1 1 0,-1-1-1,0 1 1,1-1 0,-1 0-1,0 0 1,-1 0-1,1 0 1,0-1 0,-1 1-1,0 0 1,0-1 0,0 1-1,1-7 1,0-6-2767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2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 0 2212,'18'4'9285,"0"5"-3955,35 31-807,-44-33-3583,-2-1-746,0 1 0,0 0 0,-1 0 0,0 0 0,0 1 0,-1-1 0,0 1 0,0 1 0,-1-1-1,0 1 1,0-1 0,-1 1 0,0 0 0,-1 1 0,0-1 0,0 0 0,-1 1 0,0-1 0,-1 1 0,-1 18 0,-1-15-122,0 0 1,-1 0-1,0 0 1,-1 0 0,-1 0-1,0-1 1,-1 0-1,0 0 1,-1 0-1,0-1 1,0 0 0,-2 0-1,1-1 1,-13 12-1,-47 36-1003,-8-7-3731,57-41 827,-1 0-1,-1-1 0,-30 9 0,28-12-167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3.0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1916,'0'-2'912,"1"-1"1,0 1-1,0-1 0,0 0 0,0 1 0,0 0 0,1-1 1,-1 1-1,1 0 0,-1 0 0,1 0 0,0 0 1,0 0-1,2-2 0,-2 3-560,-1 0-1,0 0 1,1 1 0,-1-1 0,1 1 0,-1-1-1,1 1 1,0-1 0,-1 1 0,1 0-1,-1 0 1,1 0 0,-1 0 0,1 0 0,0 0-1,-1 0 1,1 0 0,1 1 0,1 1-155,0 0 0,-1-1 0,1 1 0,-1 0 0,0 0 0,0 1 0,0-1 0,0 1 1,0 0-1,0-1 0,0 1 0,-1 1 0,0-1 0,1 0 0,-1 0 0,-1 1 0,4 6 0,5 20 658,-1 0 1,-1 1-1,7 54 0,-1 100 1051,-10-117-1469,0-2-145,2-1-198,-4-1 0,-6 68 0,4-130-227,0-1 0,0 1 0,0-1 0,0 1 0,0-1 0,0 1-1,-1-1 1,1 1 0,0-1 0,-1 1 0,0-1 0,1 0 0,-1 1-1,0-1 1,1 0 0,-1 1 0,0-1 0,0 0 0,-2 2 0,2-3-193,0 0 0,0 0 0,0 0 0,0 0 0,1 0 1,-1 0-1,0 0 0,0 0 0,0-1 0,0 1 0,1 0 0,-1-1 1,0 1-1,0 0 0,1-1 0,-1 1 0,0-1 0,1 1 1,-1-1-1,0 1 0,1-1 0,-1 0 0,1 1 0,-2-2 0,-3-4-2349,0-1-1,1 0 0,-1 0 0,1 0 0,-5-15 0,2 2-1424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3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16 334 616,'-16'-9'17071,"21"-11"-12540,27-27-7700,-26 38 4757,13-15-1608,0 1 0,1 0 0,1 2 1,1 0-1,29-21 0,-33 29 60,0 1 0,1 1 0,0 1-1,0 0 1,1 2 0,0 0 0,42-10 0,-59 17 1,0 0 0,0 0 1,0 1-1,1-1 0,-1 1 1,0 0-1,1 0 0,-1 0 1,0 0-1,0 0 0,1 1 1,-1-1-1,0 1 0,0 0 1,0 0-1,0 0 0,0 0 1,0 1-1,0-1 0,0 1 1,0 0-1,0 0 0,-1 0 1,1 0-1,2 4 0,-2-1 55,-1 0-1,1 0 0,-1 0 0,-1 1 0,1-1 0,-1 1 0,0-1 0,0 1 0,0-1 0,-1 1 0,0 0 0,0-1 0,-1 1 0,0 6 0,-9 44 986,-1-1-1,-33 94 0,24-90-419,3 0 0,-9 62 0,25-117-636,1-1 0,-1 0 1,1 1-1,0-1 1,-1 0-1,2 1 0,-1-1 1,0 1-1,1-1 0,-1 0 1,1 0-1,0 1 1,0-1-1,0 0 0,0 0 1,1 0-1,-1 0 1,1 0-1,0 0 0,0 0 1,0-1-1,0 1 0,4 3 1,-2-4-11,1 0 0,-1 0-1,0 0 1,0-1 0,1 0 0,-1 0 0,1 0 0,-1 0 0,1 0 0,-1-1-1,1 0 1,0 0 0,-1 0 0,1-1 0,-1 0 0,9-2 0,1 0-80,-1-1 1,0 0 0,0-1-1,13-6 1,-15 5-693,0-1 0,0 0 0,-1-1 0,11-9 0,-10 7-1093,-1-1-1,0 0 0,11-17 1,19-45-9325,-28 44 7124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4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119 271 3164,'-12'-12'10337,"0"-1"-3822,-11-14-1085,-10-12-3243,31 37-2179,0 0 0,0 0 1,0 0-1,1 0 1,-1 0-1,0 0 0,1 0 1,0-1-1,-1 1 1,1-1-1,0 1 1,0-1-1,0 1 0,1-1 1,-1 1-1,1-1 1,-1 0-1,1 1 0,0-1 1,0 0-1,0 0 1,1-3-1,0 1-49,1 1-1,1 0 1,-1 1 0,0-1-1,1 0 1,0 1 0,0-1-1,0 1 1,0 0 0,0 0-1,1 0 1,-1 0 0,8-3-1,5-4-127,1 1-1,0 0 1,1 2 0,-1 0-1,2 1 1,20-5 0,-28 8 129,0 1 1,0 0 0,1 1 0,-1 0-1,1 1 1,-1 0 0,1 1 0,0 0 0,-1 0-1,0 2 1,17 4 0,-25-6 34,1 1 0,-1 0 0,0-1-1,0 1 1,0 0 0,0 0 0,0 1 0,0-1 0,-1 0 0,1 1-1,-1 0 1,1 0 0,-1 0 0,0 0 0,0 0 0,0 0 0,2 6-1,-3-3 19,1-1-1,-1 1 0,0-1 0,-1 1 0,1 0 0,-1 0 0,0-1 0,-1 1 1,0 0-1,-1 8 0,-6 11 173,0-1 0,-1 1 0,-2-1 1,-14 24-1,12-22 151,7-16-222,0 1-32,1-1 1,0 1-1,1 0 1,0 1-1,-5 21 1,9-31-91,0 1 0,0-1 0,0 1 0,0-1 0,0 0 1,0 1-1,1-1 0,-1 0 0,1 1 0,0-1 0,0 0 0,-1 1 1,1-1-1,1 0 0,-1 0 0,0 0 0,0 0 0,1 0 0,-1 0 1,1-1-1,0 1 0,0 0 0,-1-1 0,1 1 0,0-1 0,0 0 1,0 1-1,0-1 0,1 0 0,-1 0 0,0 0 0,0-1 0,1 1 1,-1-1-1,5 1 0,12 3-236,1-2 0,0 0-1,35-2 1,-35-1 60,0 1 0,0 1 0,38 7 0,-56-7 207,0-1-1,-1 1 1,1 0 0,0 0-1,0 0 1,0 1 0,0-1-1,-1 0 1,1 1 0,-1-1 0,1 1-1,-1 0 1,0-1 0,1 1-1,-1 0 1,0 0 0,0 0-1,0-1 1,0 1 0,-1 0-1,1 1 1,0-1 0,-1 0-1,0 0 1,1 0 0,-1 0-1,0 0 1,0 0 0,0 1-1,0-1 1,-1 0 0,1 2 0,-2 11 374,-1 0 1,0-1 0,-7 20-1,9-28-254,-12 32 282,-2-1 0,-2-1 0,-1 0 0,-1-1 0,-25 33 0,7-17 318,-2-3-1,-69 67 1,98-106-743,0 0 0,0 0 0,-20 12 0,27-20 0,0 1 0,0 0 0,0-1 0,0 0 0,0 1 0,0-1 0,0-1 0,-1 1 0,1 0 0,0-1 0,0 0 0,-1 1 0,1-1 0,-1 0 0,1-1 0,0 1 0,0-1 0,-1 1 0,1-1 0,-4-2 0,-33-21-2564,30 16 396,0 0 1,1-1-1,0 0 0,1-1 0,0 0 0,1 0 0,0-1 0,-7-13 1,-9-27-2887,15 32 1107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3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1608 174 1028,'-1'5'8013,"-6"7"-4631,-18 32-2233,23-41-442,-11 18-11,-1 0 0,-1-1-1,-1-1 1,0 0 0,-2-1 0,-24 20-1,31-29-665,0-1 0,0-1 0,-1 0 0,0-1 0,0 0-1,0 0 1,-1-1 0,0-1 0,0 0 0,0-1 0,0-1-1,0 1 1,-19-1 0,29-2-141,0 0 0,0 0 0,0 0 0,0 0 0,0-1 0,0 0 0,-1 1 0,1-1 0,0 0 0,1 0 0,-1-1 0,0 1 0,0-1 0,0 1 0,1-1 0,-1 0 0,1 0 0,-1 0 0,1 0 0,0 0 0,0-1 0,0 1 0,0-1 0,0 1 0,1-1 0,-1 0 0,1 0 0,-1 0 0,1 1 0,0-1 0,0-1 0,1 1 0,-1 0 0,1 0 0,-1 0 0,1 0 0,0 0 0,1-7 0,0-12-977,1 0 0,1 0 0,1 0 0,11-31-1,-8 25 185,18-51-1070,-16 56 1817,-1-1 0,7-41 0,-15 65 208,0-1 1,0 0-1,0 0 0,1 0 0,-1 1 1,0-1-1,-1 0 0,1 0 1,0 1-1,0-1 0,0 0 0,0 0 1,-1 0-1,1 1 0,0-1 1,-1 0-1,1 1 0,0-1 1,-1 0-1,1 1 0,-1-1 0,1 0 1,-1 1-1,1-1 0,-1 1 1,0-1-1,1 1 0,-1-1 1,-1 0-1,-27-2 858,-35 19-21,60-14-786,-13 2 107,1 1 0,0 1 0,0 0 0,0 2 0,1-1 0,0 2 1,1 0-1,0 1 0,-25 22 0,38-31-203,0 0 0,0 0 0,0 0 1,0 0-1,0 0 0,0 0 0,1 0 0,-1 1 0,0-1 0,0 0 0,1 0 1,-1 1-1,1-1 0,-1 0 0,1 1 0,0-1 0,-1 0 0,1 1 0,0-1 1,0 1-1,0-1 0,0 1 0,0-1 0,0 0 0,1 1 0,-1-1 0,0 0 1,1 1-1,-1-1 0,1 0 0,-1 1 0,1-1 0,0 0 0,-1 0 0,1 1 1,0-1-1,0 0 0,0 0 0,0 0 0,0 0 0,0 0 0,0 0 0,0-1 1,1 1-1,1 1 0,7 3-8,1 0 0,-1-1 1,1-1-1,21 5 0,-3 0-10,-28-8 20,0 1 0,0-1-1,0 0 1,0 1 0,0-1 0,0 1 0,0 0 0,0-1 0,0 1 0,0 0 0,0 0 0,0-1-1,-1 1 1,1 0 0,0 0 0,0 0 0,-1 0 0,1 0 0,-1 0 0,1 0 0,-1 0 0,1 0-1,-1 0 1,0 0 0,0 1 0,1-1 0,-1 0 0,0 2 0,0 0 76,-1 0 1,0 0 0,1 0-1,-1 0 1,0 0 0,-1 0-1,1-1 1,0 1-1,-1 0 1,-2 3 0,-5 6 495,0-1 0,0-1-1,-20 17 1,-15 12 799,10-9-147,-43 29-1,67-52-1091,-1 0 0,0-1 1,0-1-1,0 1 0,-1-2 0,0 0 0,0 0 0,-23 4 1,33-8-142,1 0 1,-1 0-1,0 1 0,1-1 1,-1 0-1,1 0 1,-1 0-1,0-1 1,1 1-1,-1 0 1,1-1-1,-1 1 1,1-1-1,-1 1 1,1-1-1,-1 0 0,1 1 1,-1-1-1,1 0 1,0 0-1,0 0 1,-1 0-1,1 0 1,0-1-1,0 1 1,0 0-1,0 0 1,0-1-1,1 1 0,-1 0 1,0-1-1,1 1 1,-1-1-1,0 1 1,1-1-1,0 1 1,-1-1-1,1 0 1,0 1-1,0-1 1,0 1-1,0-1 0,0 0 1,1-2-1,0-11-67,1 1-1,1-1 0,1 1 0,5-16 1,-3 8-97,1-28 12,-11 52 185,0-1-1,0 1 1,0 0-1,1 0 1,-1 0-1,0 0 1,-4 5-1,-361 216 1850,205-134-6125,17-10-8243,122-66 9014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5.1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0 294 1488,'16'-14'4649,"-15"13"-3970,0 0 1,0 0-1,0-1 0,0 1 1,1 0-1,-1 0 0,0 0 0,1 0 1,-1 0-1,1 1 0,-1-1 0,1 0 1,0 1-1,-1-1 0,3 0 0,-2 1-457,-1 0-1,0 1 1,1-1-1,-1 1 1,1-1-1,-1 1 1,0-1-1,1 1 0,-1-1 1,0 1-1,1 0 1,-1 0-1,0 0 1,0 0-1,1 1 1,7 5-9,0-1 1,0 0-1,0-1 1,0 0 0,1 0-1,0-1 1,0 0 0,0-1-1,1 0 1,-1-1 0,1 0-1,-1 0 1,1-1-1,0 0 1,-1-1 0,1-1-1,0 0 1,14-3 0,-9 2-228,-1-2 0,-1 1 0,1-2 0,0 0 0,-1-1 0,0-1 0,-1 0 0,1 0 0,-1-2 1,-1 1-1,1-2 0,14-15 0,-23 21 7,0-1 0,-1 0 0,0 0 1,0-1-1,-1 1 0,1 0 0,-1-1 0,0 0 0,-1 1 1,1-1-1,-1 0 0,0 0 0,-1 0 0,0 0 1,1 0-1,-2 0 0,1 0 0,-1 0 0,0 0 0,0 1 1,-3-10-1,2 10 3,1-1 0,-1 1 1,0 0-1,0 0 0,-1 0 0,0 0 1,0 0-1,0 0 0,0 1 0,-1 0 1,1 0-1,-1 0 0,0 0 0,-1 0 1,1 1-1,-1-1 0,1 1 0,-1 0 1,0 1-1,0-1 0,0 1 0,0 0 1,-7-1-1,9 3 11,0 0 1,0 0-1,1 1 0,-1-1 1,0 1-1,0 0 1,0 0-1,0 0 1,0 0-1,1 0 0,-1 0 1,1 1-1,-1-1 1,1 1-1,-1 0 0,1 0 1,0 0-1,0 0 1,0 0-1,0 1 0,0-1 1,0 0-1,-2 6 1,-4 5 34,1 0 1,0 0-1,-7 18 1,-10 45 286,2 2 1,-13 98-1,2-10 818,-8 3 262,-67 367 681,108-536-2097,-1 7-239,0 0 0,1-1-1,-1 1 1,1 0 0,1-1-1,-1 1 1,1 0 0,2 7-1,1-57-11711,-10 16 3208,3 17 7458,-5-11-2133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5.4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1 171 988,'66'-35'14360,"45"-6"-6066,-87 33-7314,92-36-1001,-108 39-796,-4-18-17755,-4 8 15132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5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7 784,'1'-6'27475,"0"21"-28685,0 42 2430,-2 0-1,-3-1 0,-16 86 1,7-53-437,-8 61-723,-24 241-63,45-382 3,-1 5 0,0 1 0,2 0 0,-1 0 0,2 0 0,5 24 0,-7-38-34,1-1 0,-1 1 1,0-1-1,1 1 0,-1-1 0,1 1 0,-1-1 0,1 1 1,0-1-1,-1 0 0,1 1 0,-1-1 0,1 0 0,0 0 1,-1 1-1,1-1 0,0 0 0,-1 0 0,1 0 0,0 0 1,-1 0-1,1 0 0,0 0 0,0 0 0,-1 0 0,1 0 1,0 0-1,-1 0 0,1-1 0,0 1 0,-1 0 0,1 0 1,-1-1-1,1 1 0,0 0 0,-1-1 0,1 1 0,-1-1 1,1 1-1,-1-1 0,1 1 0,-1-1 0,1 0 1,25-24-2254,-15 7-688,-1-1 0,-1 0 0,-1 0 1,0-1-1,-1 0 0,-2-1 0,7-39 0,-12 58 2736,7-31-3875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6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26 265 376,'40'34'11525,"6"-14"-4463,-35-17-6285,1-1 0,-1 0 0,1-1 0,0 0 0,-1-1 0,23-2 0,-13-1-793,0-1 1,0-1-1,-1 0 1,0-2-1,0-1 1,-1 0-1,36-22 1,-50 27 6,0 0 0,-1-1 0,0 0 0,0 0 0,0 0 1,0 0-1,-1-1 0,1 1 0,-1-1 0,-1 0 0,1 0 1,0 0-1,-1 0 0,0-1 0,0 1 0,-1-1 0,0 1 1,0-1-1,0 1 0,0-1 0,-1 0 0,0 1 0,0-1 1,-1 0-1,1 1 0,-1-1 0,-1 1 0,1-1 0,-1 1 1,0-1-1,-3-5 0,3 5 2,0 1 1,0 0-1,-1 0 0,0 0 0,0 0 1,-1 0-1,1 0 0,-1 1 0,0 0 1,0-1-1,-1 2 0,1-1 0,-1 0 1,0 1-1,0 0 0,0 0 0,0 0 1,0 1-1,-1 0 0,1 0 1,-1 0-1,1 1 0,-1-1 0,0 2 1,0-1-1,0 0 0,1 1 0,-1 0 1,0 1-1,-8 0 0,1 3 95,0 1-1,-1 0 1,2 0-1,-1 1 1,1 1 0,0 0-1,0 1 1,1 0-1,0 1 1,0 0-1,1 1 1,0 0 0,-16 22-1,4-1-472,1 1-1,1 0 0,-28 68 0,37-75-3080,7-19-1114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6.6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221 1009 2180,'-32'-49'15308,"11"26"-9758,-1 11-3563,19 12-1926,0 1 0,1-1 0,-1 1 0,0-1-1,1 1 1,-1 0 0,1 0 0,-1 0 0,1 0 0,0 0 0,-1 0 0,1 1 0,0-1-1,0 1 1,0 0 0,0-1 0,0 1 0,-2 4 0,-32 41 47,32-41-42,-5 8-8,1 0 0,0 0 0,2 1 0,-1 0-1,-6 25 1,11-33-48,0 0 0,1 0 0,0 1-1,0-1 1,0 0 0,1 0 0,0 0-1,1 1 1,0-1 0,0 0 0,0 0-1,1 0 1,0 0 0,5 13 0,-5-18-11,0 0 0,-1 0 0,1 0 0,0 0 1,0 0-1,0 0 0,1-1 0,-1 1 0,0-1 0,1 1 0,-1-1 1,1 0-1,-1 0 0,1 0 0,-1 0 0,1-1 0,0 1 0,-1-1 1,1 1-1,0-1 0,0 0 0,-1 0 0,1 0 0,0-1 1,-1 1-1,1 0 0,0-1 0,4-1 0,8-3-74,0 0 0,0 0 0,20-11 0,9-9-253,-2-1-1,-1-2 1,-1-2-1,-1-2 1,-2-1 0,49-57-1,-71 73 222,-3 3 1004,-15 34 329,-5 5-186,1 0 1,-6 49 0,11-61-889,2-1 1,-1 0 0,2 1 0,-1-1-1,2 0 1,-1 0 0,2 0-1,4 16 1,-6-26-174,0 1-1,0-1 0,0 0 1,0 0-1,0 0 1,0 0-1,1 0 0,-1 0 1,1 0-1,-1 0 1,1-1-1,0 1 0,0 0 1,0-1-1,-1 1 1,2-1-1,-1 0 0,0 0 1,0 0-1,0 0 1,4 1-1,-1-1-78,-1-1-1,1 1 1,-1-1-1,1 0 1,-1-1 0,0 1-1,1-1 1,-1 0-1,1 0 1,-1 0-1,4-2 1,13-6-616,-1-1 1,-1-1-1,33-23 1,-45 29 497,23-17-664,-2-1-1,0-1 0,-2-2 0,-1 0 1,-1-2-1,-1-1 0,-1-1 0,-2 0 1,-1-2-1,21-48 0,-16 21-543,-2-1-1,-3-2 0,-3 0 0,-2 0 1,6-72-1,2-117 2598,-18 178 4018,-2 21 5779,-9 176-7532,-36 203 0,24-204-2577,-12 71-859,0-14 0,-12 314 0,47-468-366,-3-26 344,-1 0 0,0 0 0,0 0 0,1 0 1,-1 1-1,0-1 0,0 0 0,1 0 0,-1 0 0,0 0 0,1 0 0,-1 0 0,0 0 1,0 0-1,1 0 0,-1 0 0,0 0 0,1 0 0,-1 0 0,0 0 0,0 0 0,1 0 1,-1 0-1,0 0 0,0-1 0,1 1 0,-1 0 0,0 0 0,0 0 0,1 0 0,-1-1 1,0 1-1,0 0 0,1 0 0,-1 0 0,0-1 0,0 1 0,0 0 0,0 0 0,0-1 0,1 1 1,1-3-182,0 0 1,-1 0-1,1 0 1,-1-1-1,1 1 1,-1 0-1,0-1 1,0 1-1,-1 0 1,1-1-1,0-5 1,-2-19-5336,0 0-1,-2-1 1,-11-46 0,5 42 1403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47 1724,'-5'-4'7365,"10"2"-6085,-1 2-564,3-2-508,0-2-468,4-2-524,3-2-856,0 1-524,-3-1-301,1 2-151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7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0 286 3140,'7'-11'20438,"-3"4"-16346,13 5-3986,698-44 511,-708 46-1121,0-1 0,0 0 0,0-1 0,0 0 0,-1 0 0,1 0 0,13-7 0,-19 8-28,1-1-1,0 1 0,-1-1 1,1 1-1,-1-1 1,0 1-1,1-1 1,-1 0-1,0 0 0,0 0 1,0 0-1,0 0 1,0 0-1,-1 0 1,1 0-1,-1 0 0,1 0 1,-1 0-1,0 0 1,0 0-1,1 0 1,-2-1-1,1 1 0,0 0 1,0 0-1,-1 0 1,1 0-1,-1 0 1,-1-4-1,-2-6-2934,2-2 146</inkml:trace>
  <inkml:trace contextRef="#ctx0" brushRef="#br0" timeOffset="1">871 1 352,'5'5'9442,"6"8"-3789,-9-6-4738,-1-1 0,1 0 0,-2 1 0,1-1 0,-1 1 0,1 0 0,-2 9 0,-1-5-70,0 0 1,-1 0-1,-6 19 0,-5 1-117,-34 56 0,33-62-311,7-11-1165,-1 1 1,-1-1 0,0-1 0,-15 15 0,21-24-331,-1 0 0,1 0 0,-1 0-1,-1-1 1,1 0 0,-8 4 0,9-5-47,0-1 1,0 0-1,0 0 0,0 0 0,-1 0 1,1-1-1,0 1 0,-1-1 0,1 0 0,-5-1 1,-7-2-2986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8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46 652,'4'-8'6264,"10"-19"3054,-13 27-9004,-1-1 1,0 0-1,1 1 1,-1-1-1,0 0 1,1 1-1,-1-1 1,1 1-1,-1-1 1,1 1-1,-1-1 1,1 1-1,0-1 1,-1 1-1,1 0 1,-1-1-1,1 1 1,0 0-1,-1-1 1,1 1-1,0 0 1,-1 0-1,1 0 1,0 0-1,0 0 1,-1 0-1,1-1 1,1 2-1,2 3 334,-1 1 0,0 0 0,0 0 0,-1 0 0,1 0 0,2 9 0,2 2 61,21 43-167,-4 0 0,-2 2 0,17 71 0,-31-81-542,-1 0 0,-2 1 0,-3 0 0,-6 67 0,2 0 0,1-119-15,1 0 0,0 0 0,0 1 0,0-1 0,0 0 0,0 0 0,0 0 0,0 1 1,0-1-1,0 0 0,0 0 0,0 1 0,0-1 0,0 0 0,0 0 0,0 0 0,0 1 0,0-1 0,0 0 0,0 0 0,0 0 0,0 1 0,0-1 0,0 0 1,1 0-1,-1 0 0,0 1 0,0-1 0,0 0 0,0 0 0,0 0 0,1 0 0,-1 0 0,0 1 0,0-1 0,0 0 0,0 0 0,1 0 0,-1 0 0,0 0 1,0 0-1,0 0 0,1 0 0,-1 0 0,0 0 0,0 0 0,1 0 0,-1 0 0,0 0 0,1 0 0,10-10-1810,9-21-2256,-9 9-2506,-2-1 1,12-45-1,-14 38 2512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8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50 206 2880,'-15'11'11611,"2"-6"-4331,12-5-7063,1 0-1,-1 0 1,0 0 0,0 0 0,1 0 0,-1 0 0,0 0 0,1 0-1,-1 0 1,0 0 0,0 0 0,1-1 0,-1 1 0,0 0 0,1-1-1,-1 1 1,0 0 0,1-1 0,-1 1 0,1-1 0,-1 1 0,1-1-1,-1 1 1,0-1 0,0-2-238,0 1 0,1 0 0,-1 0 0,1-1 0,-1 1 0,1 0 0,0 0 0,0-1 0,0 1 1,0 0-1,0-1 0,0 1 0,1 0 0,-1 0 0,1-1 0,-1 1 0,1 0 0,0 0 0,0 0 0,0 0 0,3-4 0,3-6-22,1 1 1,1 0-1,0 1 0,0 0 0,1 0 1,1 1-1,-1 0 0,1 1 0,1 0 1,0 1-1,18-9 0,-15 8 34,0 2 1,0 0-1,1 1 0,0 1 0,0 0 1,0 1-1,0 0 0,0 2 0,25 0 0,-38 1 8,1 0-1,-1 0 1,1 0-1,-1 1 1,0 0-1,1 0 1,-1 0-1,0 0 0,0 0 1,0 0-1,1 1 1,-1 0-1,-1-1 1,1 1-1,0 0 1,0 1-1,-1-1 0,1 0 1,-1 1-1,0-1 1,3 5-1,-3-3 41,0 1 0,0-1 0,-1 1 0,0 0 0,1-1 0,-2 1 0,1 0 0,0 0 0,-1 0 0,0 0 0,0 0 0,-1 0 0,0 5 0,-3 9 285,-1-1 1,0 0-1,-1-1 1,-1 1 0,-1-1-1,-17 28 1,-41 50 403,-32 52 1255,89-132-1840,2 0 0,0 1 0,0-1-1,2 2 1,0-1 0,1 0-1,-5 34 1,9-46-143,0 0 0,-1-1 0,1 1 1,1 0-1,-1 0 0,0-1 0,1 1 0,0 0 0,0-1 0,0 1 1,0-1-1,1 1 0,-1-1 0,1 1 0,0-1 0,0 0 0,0 0 1,1 0-1,-1 0 0,5 4 0,-3-4 0,1 0 0,0 0 1,0-1-1,0 1 0,0-1 0,0 0 1,1 0-1,-1-1 0,0 0 0,1 0 1,-1 0-1,10 0 0,1-1-3,0-1-1,1 0 1,-1-1 0,0-1-1,0-1 1,0 0 0,0-1-1,23-10 1,10-12-1462,-7-2-3787,-3-6-3617,-4-8-3445,-26 28 8563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40 2692,'0'21'20742,"-10"-17"-14126,2 3-3899,12-12-4273,1-5-6338,-20-12 626,-11 0-2932,14 9 5483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3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50 126 2112,'7'7'3479,"20"14"12201,-27-21-15577,0 0 0,0 0 0,1 0 0,-1 0 0,0 0 0,0 0 0,0 0 0,0 0 0,1 0 0,-1 0-1,0 0 1,0 0 0,0 0 0,0 0 0,1 0 0,-1 0 0,0 0 0,0 0 0,0 0 0,0 0 0,1 0 0,-1 0 0,0 0 0,0 0-1,0 0 1,0 0 0,1 0 0,-1-1 0,0 1 0,0 0 0,0 0 0,0 0 0,0 0 0,0 0 0,0 0 0,1-1 0,-1 1 0,0 0-1,0 0 1,0 0 0,0 0 0,0-1 0,0 1 0,0 0 0,0 0 0,0 0 0,0-1 0,-4-20-857,-15-20-3361,-23-14-7871,29 39 7937,1 0 597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39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61 142 372,'-6'0'1853,"1"-1"0,0 0 0,-1 0 0,1-1 0,0 0 0,-1 1 0,1-2 0,-6-3 0,10 6-1623,1 0-1,-1-1 0,1 1 1,0 0-1,-1-1 0,1 1 0,-1 0 1,1-1-1,0 1 0,0-1 1,-1 1-1,1-1 0,0 1 1,0-1-1,-1 1 0,1-1 0,0 1 1,0-1-1,0 1 0,0-1 1,0 1-1,0-1 0,0 1 0,0-1 1,0 1-1,0-1 0,0 1 1,0-1-1,0 1 0,0-1 0,0 0 1,2-1-197,-1 0 1,1 1 0,-1-1-1,1 1 1,-1-1-1,1 1 1,0-1 0,0 1-1,0 0 1,-1 0-1,1 0 1,3-2 0,25-10 20,1 1 1,0 1-1,1 2 0,0 1 1,48-5-1,168-5-165,-215 17 115,-17 0-12,-10 0 3,0 0-1,1 0 1,-1 1-1,1 0 1,-1 0 0,0 1-1,1-1 1,-1 1-1,0 1 1,1-1 0,10 6-1,-16-6 9,-1 0-1,0 0 1,1 0-1,-1 0 1,0 1-1,1-1 1,-1 0-1,0 0 1,0 0-1,0 1 1,0-1-1,0 0 0,0 0 1,-1 0-1,1 1 1,0-1-1,-1 0 1,1 0-1,0 0 1,-1 0-1,0 0 1,1 0-1,-1 0 1,1 0-1,-1 0 1,0 0-1,0 0 1,0 0-1,0 0 1,-1 1-1,-29 30 179,30-31-172,-50 41 388,34-30-273,2 0 0,0 2-1,0-1 1,1 2 0,-21 28 0,34-42-125,0 0 0,1 0 0,-1 0 0,1 0 0,-1 0 0,0 1 0,1-1 0,0 0 0,-1 0 1,1 0-1,0 0 0,-1 1 0,1-1 0,0 0 0,0 0 0,0 0 0,0 1 0,0-1 0,0 0 0,1 0 0,-1 1 0,0-1 0,1 0 0,-1 0 0,1 0 0,-1 0 0,1 0 0,-1 0 0,1 0 0,0 0 0,-1 0 0,1 0 1,0 0-1,0 0 0,0 0 0,0 0 0,0-1 0,0 1 0,0 0 0,0-1 0,0 1 0,0-1 0,0 1 0,0-1 0,0 1 0,1-1 0,-1 0 0,0 0 0,3 1 0,9 2-18,0-1-1,1 0 0,23-1 0,-19 0 35,0 1-13,1 0 0,-1 1 1,0 0-1,0 2 0,-1 0 0,22 10 1,-35-13 16,0 0-1,1 0 1,-1 1 0,-1 0 0,1 0 0,0 0 0,-1 0 0,0 0 0,1 1 0,-1-1 0,-1 1 0,1 0 0,0 0 0,-1 0 0,0 0 0,0 1 0,0-1 0,-1 1 0,1-1 0,-1 1 0,0-1 0,0 1-1,-1 0 1,1-1 0,-1 1 0,0 0 0,0 0 0,-1-1 0,-1 9 0,-2 1 278,1-1 1,-2 1-1,0-1 0,-1 0 0,0-1 0,-1 0 0,0 1 1,-1-2-1,0 1 0,-19 19 0,-12 8 1019,-59 47 1,97-85-1309,-57 44-5,-3-3-1,-103 55 1,116-72-3,55-59-4091,-15 17-10399,2 0 5056,1 11 5494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3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76 1040,'25'-43'14386,"-26"33"-7536,1 9-6700,-1 1 0,1-1 0,0 0 1,0 0-1,0 1 0,0-1 0,-1 0 0,1 0 0,0 0 1,0 1-1,0-1 0,1 0 0,-1 0 0,0 1 1,0-1-1,0 0 0,0 0 0,1 1 0,-1-1 0,0 0 1,1 0-1,-1 1 0,1-1 0,0-1 0,-1 2-58,1 0 0,-1 0 0,0-1 0,1 1 0,-1 0 0,0 0 0,1 0 0,-1 0 0,0-1 0,1 1 0,-1 0 0,0 0 0,1 0 0,-1 0 0,1 0-1,-1 0 1,0 0 0,1 0 0,-1 0 0,1 0 0,-1 0 0,0 0 0,1 0 0,-1 0 0,0 1 0,1-1 0,-1 0 0,0 0 0,1 0 0,-1 1 0,0-1 0,1 0-1,-1 0 1,1 1 0,11 16 1134,5 23-387,-17-40-762,28 100 382,-4 0 0,19 196 0,-22-49-459,-20-205 0,-1-1 0,-3 0 0,-15 81 0,17-119 0,-11 34 0,2-30 0,9-7 0,0-1 0,0 0 0,0 1 0,0-1 0,0 0 0,0 1 0,1-1 0,-1 0 0,0 0 0,0 0 0,1 1 0,-1-1 0,1 0 0,-1 0 0,1 0 0,-1 0 0,0-2 0,0-2 0,-1 0 0,1 0 0,0 0 0,0-1 0,1 1 0,-1 0 0,1 0 0,0-1 0,1 1 0,-1 0 0,1 0 0,2-8 0,22-66 0,-18 60 0,4-14-138,2 1 0,1 1 0,2 0 0,1 0 0,1 2 0,2 0 0,1 2 0,1 0-1,1 1 1,1 1 0,1 1 0,2 2 0,39-27 0,-64 47 137,0 1 0,1-1 0,-1 1 0,1-1 0,-1 1 0,1 0-1,-1 0 1,1 0 0,0 0 0,-1 1 0,1-1 0,0 1 0,0-1 0,-1 1 0,1 0-1,0 0 1,0 0 0,0 1 0,-1-1 0,1 1 0,0-1 0,0 1 0,-1 0 0,4 1 0,-3 1 1,-1 0 1,1-1 0,0 1 0,-1 0 0,0 0 0,1 0-1,-1 1 1,-1-1 0,1 0 0,0 1 0,-1-1 0,0 1-1,0 0 1,0-1 0,0 1 0,0 0 0,0 4-1,7 48 244,-3 1-1,-1 63 0,-5-96-119,-1 0 1,0 0 0,-2 0-1,-1-1 1,-1 1 0,-1-1 0,-15 36-1,16-48-115,-1-1 0,1 0 0,-2-1 0,1 0-1,-1 0 1,-1 0 0,1-1 0,-1 0 0,-1-1 0,0 0-1,0 0 1,0-1 0,-1 0 0,1-1 0,-18 5 0,13-4-3,0-2 1,-1 0-1,1-1 0,-1 0 1,0-1-1,0-1 1,0-1-1,0 0 1,0-1-1,0 0 1,-16-5-1,26 5-347,0-1 1,1 0-1,-1 0 1,1 0-1,0 0 1,0-1-1,0 0 1,0 0-1,0-1 1,1 1-1,-8-8 1,11 9 184,0 1-1,-1-1 1,1 0 0,0 0 0,0 1 0,0-1 0,0 0 0,1 0 0,-1 0 0,0 0 0,1 0 0,-1 0 0,1 0 0,0 0 0,0 0-1,0-1 1,0 1 0,0 0 0,0 0 0,0 0 0,1 0 0,-1 0 0,1 0 0,0 0 0,-1 0 0,1 0 0,0 0 0,0 0 0,0 1-1,0-1 1,1 0 0,-1 1 0,0-1 0,3-2 0,12-11-4612,0 0 1,1 0-1,32-20 0,-26 19 869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3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145 276 952,'23'37'14191,"-20"-30"-12829,0-1 0,1 0 0,0 0 1,0 0-1,9 9 0,-10-13-1269,-1 0 0,1 0 0,0 0 0,-1-1 0,1 1 1,0-1-1,0 0 0,0 0 0,0 0 0,0 0 0,0 0 0,1-1 0,-1 1 0,0-1 0,0 0 0,0 0 1,5-1-1,11-1-1,-1-1 1,1 0 0,-1-2-1,0 0 1,32-15 0,-41 17-93,-1-1 0,-1 0 1,1 0-1,0-1 0,-1 0 1,0-1-1,0 1 0,-1-1 1,0 0-1,0-1 1,0 0-1,-1 0 0,0 0 1,7-12-1,-10 13-26,1-1 1,-1 0-1,-1 1 1,1-1-1,-1 0 0,0 0 1,0 0-1,-1 0 1,0 0-1,-1 0 1,1 0-1,-1 0 0,0 0 1,-1 1-1,0-1 1,0 0-1,0 1 0,-1-1 1,0 1-1,0 0 1,-1 0-1,1 0 0,-1 0 1,-1 1-1,1-1 1,-1 1-1,0 0 0,0 1 1,0-1-1,-1 1 1,0 0-1,-6-4 1,3 3 35,1 0 1,-1 1-1,0 0 1,0 0 0,-1 0-1,1 2 1,-1-1-1,1 1 1,-1 0 0,0 1-1,0 0 1,0 1-1,0 0 1,0 0 0,0 1-1,1 1 1,-1-1-1,0 1 1,1 1-1,-1 0 1,1 1 0,-10 4-1,0 6 88,1 0 0,1 1 0,1 0 0,0 2 0,1 0 0,1 0 0,0 2 0,1-1 0,2 2-1,0 0 1,0 0 0,2 1 0,-8 26 0,16-44-168,0 1 1,0 0-1,0 0 1,1-1-1,-1 1 0,1 0 1,0 0-1,0 0 0,0 0 1,1 0-1,-1 0 0,1-1 1,0 1-1,0 0 1,0 0-1,4 6 0,-4-9-158,0 1 0,1 0 0,-1-1 0,1 1 1,-1-1-1,1 0 0,0 1 0,-1-1 0,1 0 0,0 0 0,0 0 0,0 0 0,0 0 0,0-1 0,0 1 0,0 0 0,0-1 0,0 0 0,0 1 0,0-1 0,0 0 0,0 0 0,0 0 0,0 0 1,1-1-1,-1 1 0,0-1 0,0 1 0,0-1 0,0 0 0,0 1 0,2-2 0,56-25-10244,-38 17 6771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4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0 294 588,'9'10'20121,"0"-3"-17699,26 21-1815,-29-24-527,1 0 0,-1-1 0,1 0 0,0 0 0,0 0-1,0-1 1,1 0 0,-1 0 0,0-1 0,1 0 0,-1-1 0,1 1 0,-1-1-1,1-1 1,-1 1 0,10-3 0,11-3-116,0 0 1,49-20-1,-68 23-41,1-1 1,-1-1-1,0 0 0,-1 0 0,1 0 1,-1-1-1,0-1 0,-1 1 1,1-1-1,-1 0 0,-1-1 0,1 0 1,-1 0-1,-1 0 0,6-10 1,-9 13 31,1-1 0,-1 1 0,0-1 0,-1 0 0,1 0 0,-1 0 0,0 1 0,0-1 0,-1 0 0,0 0 0,0 0 0,0 0 0,-1 0 0,0 0 0,0 0 0,-1 0 0,1 0 0,-1 0 0,0 1 0,-1-1 0,0 1 0,0 0 0,0 0 0,0 0 0,-1 0 0,-3-5 0,2 5 94,0 0 0,0 0 0,0 0 0,-1 1-1,1 0 1,-1 0 0,0 0 0,0 1 0,-1 0 0,1 0-1,-1 0 1,1 1 0,-1 0 0,0 0 0,0 1-1,0-1 1,0 2 0,0-1 0,0 1 0,0 0-1,0 1 1,0-1 0,0 1 0,0 1 0,0-1 0,1 1-1,-12 5 1,5-2 113,1 1 0,0 0 1,0 1-1,1 0 0,-1 1 0,2 0 0,-1 1 0,1 0 0,1 1 0,-1 0 0,2 0 1,-1 1-1,-9 18 0,11-17-135,0 1 1,2 0-1,-1 0 0,-3 18 1,7-25-193,1-1-1,0 0 1,1 1-1,-1-1 1,1 1 0,0 0-1,0-1 1,1 1-1,0-1 1,0 0 0,0 1-1,1-1 1,-1 0 0,4 7-1,-4-10-100,0-1-1,0 1 1,1-1 0,-1 1-1,1-1 1,-1 1 0,1-1-1,-1 0 1,1 0 0,0 0-1,-1 0 1,1 0 0,0 0-1,0 0 1,0-1 0,0 1-1,0 0 1,0-1 0,0 0-1,0 1 1,0-1-1,0 0 1,0 0 0,0 0-1,0-1 1,0 1 0,2-1-1,58-16-9245,-55 14 8109,16-5-2076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4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3140,'9'-35'7187,"1"-6"7861,-13 74-12087,-1 115-1478,15 155 0,1-2-18,-15-259-1465,1-29 0,1 0 0,1 0 0,1 18 0,-1-31-40,0 1 0,0-1 0,0 1 1,0-1-1,0 0 0,0 1 0,0-1 0,1 1 0,-1-1 0,0 1 0,0-1 1,0 0-1,0 1 0,0-1 0,1 1 0,-1-1 0,0 0 0,0 1 1,1-1-1,-1 1 0,0-1 0,1 0 0,-1 0 0,0 1 0,1-1 0,-1 0 1,0 0-1,1 1 0,-1-1 0,0 0 0,1 0 0,-1 0 0,1 1 0,-1-1 1,1 0-1,-1 0 0,1 0 0,15-12-3590,14-31-4480,-27 38 7052,34-59-12486,-23 40 9298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4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1 159 2136,'93'0'13265,"6"-1"-4667,55-2-2218,6-2-5366,165-20-4046,-115-5 6125,-169 22-2893,2 0-74,0 1 0,52-1 0,-86 9-844,-14 0-1366,-21-3-2054,16-2 1498,0-1 1,1 1 0,0-2 0,0 1 0,1-2 0,-1 1 0,-7-8-1,4 1-1182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5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0 2800,'18'27'12376,"-4"26"-4592,-4-13-4948,26 49-1642,-24-64-283,-1 0 1,-2 0-1,12 49 0,-20-65-778,0 0 0,0 1 1,-1-1-1,0 1 0,0-1 0,-1 0 1,-1 0-1,1 1 0,-1-1 0,-1 0 1,0 0-1,0-1 0,-1 1 0,0 0 1,-6 9-1,-16 19-1859,18-27 16,0-1-1,-1 0 1,-17 14 0,22-19 1191,0-1 0,0 0 0,-1 0-1,1-1 1,-1 1 0,0-1 0,1 0 0,-1 0 0,0-1 0,0 1 0,0-1 0,-1 0-1,1-1 1,0 1 0,0-1 0,0 0 0,-1 0 0,1 0 0,0-1 0,-7-2 0,-6-3-4130,0-4 99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6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905 36 2012,'6'-6'2915,"20"-23"20063,-833 157-18243,716-116-4608,59-3-2300,26-5 349,21-5 299,-7-1-1506,-1-1 0,0 1 0,1-1 0,12-8 0,3-1-4186,-10 6 3164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7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 1500,'-6'3'16624,"3"14"-11740,1 17-2980,4 10-283,3 0-1,11 53 1,6 50 1372,-30 640-2993,8-781-27,-4 34-1068,0-36 172,-2-24-76,2-6-4450,2 0 0,0 1 0,3-34 0,1 29 1154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7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2340,'15'-9'12271,"11"7"-7140,22 7-1650,-32-1-3061,0 0-1,-1 2 0,1-1 1,-1 2-1,-1 0 0,1 1 1,-1 0-1,-1 1 0,1 1 1,-2 0-1,1 0 0,-1 2 1,16 18-1,-18-17-311,-1 0-1,0 0 1,-1 1 0,0 0-1,-1 0 1,-1 1 0,0 0-1,-1 0 1,0 1 0,-2-1-1,0 1 1,0 0-1,-1 0 1,-1 0 0,-1 0-1,-1 0 1,0 0 0,0 0-1,-2 0 1,0 0 0,-8 21-1,9-32-81,0-1 0,0 0 0,0 0 0,-1 0 0,1 0-1,-1 0 1,0 0 0,0-1 0,-1 0 0,1 1 0,-1-1 0,1 0 0,-1-1-1,-5 4 1,8-6-20,0 1 0,-1 0-1,1-1 1,-1 1 0,1-1-1,0 0 1,-1 1 0,1-1-1,-1 0 1,1 0 0,-1 0-1,1 0 1,-1 0 0,1 0-1,0 0 1,-1-1 0,1 1 0,-1 0-1,-1-2 1,2 1-5,-1 0 0,0 0 0,1-1 0,-1 1-1,1 0 1,0-1 0,-1 0 0,1 1 0,0-1 0,0 0 0,0 1 0,0-1 0,0 0-1,1 0 1,-1 0 0,0 0 0,1 0 0,-1-2 0,0-2 0,1 0 0,0-1 0,-1 1 0,2 0 0,-1 0 0,1 0 0,0 0 0,0-1 0,1 1 0,3-9 0,30-62-11,-26 59 11,15-29-205,3 1 0,1 2 0,3 0 0,1 2 0,2 2 0,70-65 0,-95 96 1085,3 0-8797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4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2132 159 860,'30'-20'18929,"-40"36"-18165,-3 3-587,-1 0 0,-1-1 1,-1-1-1,-34 29 1,41-39-168,1-1-1,-1 0 1,0-1 0,-1 0 0,1 0 0,-1-1 0,0 0-1,0-1 1,0 0 0,-1 0 0,1-1 0,-1-1-1,-12 1 1,-10-8-561,32 6 520,0 0 1,0 0-1,0-1 0,0 1 1,-1 0-1,1-1 1,0 1-1,0-1 1,0 1-1,0-1 1,0 0-1,0 1 1,0-1-1,0 0 1,0 0-1,0 0 0,1 1 1,-1-1-1,0 0 1,1 0-1,-1 0 1,-1-2-1,2 2 39,-9 3-16,-1 0 0,0 0 0,1 1 1,-1 0-1,1 1 0,0 0 0,0 0 1,-9 6-1,-21 10 45,23-14 3,0 1 0,-1-2 1,1 0-1,-1-1 0,-1-1 1,-21 2-1,36-5-23,1-1 1,-1 1-1,1 0 0,-1-1 1,1 0-1,0 1 0,-1-1 1,1 0-1,0 0 0,0-1 1,0 1-1,-1 0 0,1-1 1,1 1-1,-1-1 0,0 0 1,-2-1-1,4 2 175,10 6 1806,-9-2-1939,1 0 0,-1 1 0,0-1-1,0 1 1,0-1 0,0 1 0,0-1 0,-1 1-1,0-1 1,1 1 0,-1 0 0,-1-1 0,0 5-1,-9 55 347,7-46-293,-3 9-23,0-1 0,-2 0 0,0-1 0,-2 0 0,-1 0 0,-1-1 0,0 0 0,-2-1 0,-26 32 0,17-28 86,-1-1 0,0-1 0,-2-1-1,-1-2 1,-1 0 0,-53 29 0,39-29-32,0-2 0,-1-1 0,-1-3 0,0-1 0,-1-2-1,0-3 1,-1-1 0,0-2 0,-1-3 0,1-1 0,-53-5 0,47-3-93,-1-2-1,1-3 0,-71-23 0,89 22-20,-1-2 0,2-1 0,0-2 0,1-1-1,-53-38 1,81 53 1,0 0-1,0-1 0,1 1 1,-1-1-1,1 0 0,-1 0 1,1 0-1,0 0 0,1 0 1,-1-1-1,1 1 0,0-1 1,0 0-1,0 1 0,1-1 1,-2-9-1,3 9-4,0 1-1,0-1 1,1 1-1,0-1 1,0 1 0,0 0-1,0-1 1,1 1-1,-1 0 1,1 0 0,0 0-1,1 0 1,-1 0-1,0 0 1,1 0 0,0 1-1,0 0 1,7-7-1,140-122 15,54-55-881,-75 55-448,-33 36 423,-35 31-2909,-12 8-2766,-3-1-4134,-34 43 7231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7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147 148 3032,'-35'-3'12018,"3"11"-4201,27-6-7191,0 0 0,1 1 0,-1-1-1,1 1 1,0 0 0,-1 1 0,2-1 0,-1 1 0,0 0-1,-3 5 1,3-5-523,1 2-1,-1-1 1,1 0-1,1 1 1,-1-1 0,1 1-1,0 0 1,0 0-1,1-1 1,0 2-1,0-1 1,0 0-1,0 0 1,1 0 0,0 0-1,1 0 1,-1 0-1,1 0 1,3 10-1,-2-9-172,0 0 0,1 0 0,0 0-1,0-1 1,0 1 0,1-1 0,0 0-1,0 0 1,1 0 0,0 0 0,0-1-1,0 0 1,1 0 0,-1 0 0,1-1-1,0 0 1,0 0 0,1 0 0,-1-1-1,1 0 1,0 0 0,0-1 0,0 0 0,0 0-1,0 0 1,1-1 0,-1 0 0,0-1-1,1 1 1,-1-1 0,0-1 0,1 0-1,-1 0 1,0 0 0,0-1 0,0 0-1,0 0 1,0-1 0,0 1 0,0-2-1,-1 1 1,1-1 0,-1 0 0,0 0 0,7-7-1,-1-1-152,-1 0 0,-1 0 0,0-1 0,0 0 0,-2-1 0,1 0 0,-2 0 0,0-1 0,-1 0 0,0 0 0,4-18 0,-2 0 79,-2-1-1,-1-1 1,-2 1-1,0-40 0,-4 68 1028,-2 7-228,-5 18 157,-6 26 116,6 19-67,2 0 1,3-1-1,2 1 0,10 70 1,-9-122-852,3 21-27,8 47 0,-9-72-7,-1 0 0,2 0 0,-1 0 1,1 0-1,0 0 0,0-1 0,1 0 0,0 1 0,1-2 0,-1 1 0,10 10 0,-12-16-290,0 1 0,-1-1 0,1 0 0,0 0 0,0 0 0,0-1 0,0 1 0,0 0 0,0-1 0,0 1 0,0-1 0,0 0 0,0 0 0,0 0 0,0 0 0,0 0-1,0 0 1,0 0 0,0 0 0,0-1 0,0 1 0,0-1 0,0 0 0,0 0 0,0 1 0,0-1 0,-1 0 0,1-1 0,0 1 0,-1 0 0,1 0 0,0-1 0,-1 1 0,0-1 0,1 1 0,0-3-1,9-8-3089,0-1 0,-1 0 0,11-21 0,-15 25 1435,8-15-2052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8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186 241 3244,'-2'2'1282,"-1"0"-1,1 1 0,0-1 0,-1 1 1,1 0-1,0-1 0,1 1 0,-1 0 1,0 0-1,1 1 0,-1 2 1,1-4-917,1-1 1,-1 1 0,1-1-1,0 1 1,0 0 0,0-1-1,0 1 1,0 0-1,0-1 1,1 1 0,-1-1-1,0 1 1,1 0 0,-1-1-1,1 1 1,0-1 0,1 3-1,0-2-292,0 0 0,0 0 0,0 0 0,0 0 0,1 0 0,-1 0 0,1-1 0,0 1 0,-1-1-1,1 0 1,0 1 0,0-1 0,0-1 0,0 1 0,0 0 0,0-1 0,0 1 0,0-1 0,0 0 0,0 0-1,0 0 1,0-1 0,4 0 0,6-1-280,0 0 0,0-2 0,-1 1 0,1-1 0,-1-1 0,0-1 0,0 1-1,-1-2 1,0 1 0,0-2 0,0 1 0,10-12 0,-14 13-72,-1 0 0,0-1 0,0 0-1,0-1 1,-1 1 0,-1-1 0,1 0 0,-1 0 0,0 0-1,-1-1 1,0 1 0,0-1 0,-1 0 0,0 0 0,0 0 0,-1 0-1,-1 0 1,0-12 0,0 18 232,0-1 0,0 1 0,-1-1 0,0 1 0,0-1-1,0 1 1,0 0 0,0-1 0,-1 1 0,1 0 0,-1 0 0,0 0 0,0 0 0,0 0 0,0 1-1,-1-1 1,1 0 0,-5-3 0,2 3 139,0 0-1,0 0 1,-1 1-1,1-1 1,-1 1-1,0 0 1,1 1-1,-1-1 1,0 1-1,-7-1 0,-4 2 318,1-1 0,-1 2 0,0 0 0,1 1 0,-1 1 0,1 0 0,-17 6 0,22-5-190,0 1 0,0 0 0,1 0 1,-1 1-1,1 0 0,1 1 0,-1 0 0,1 1 0,0 0 0,1 0 0,-12 15 0,9-8 87,2-1 0,0 2-1,0-1 1,1 1 0,1 0-1,1 1 1,-5 20-1,4-7 82,2 1 0,0-1 0,3 1 0,0-1 0,2 1 0,1 0 0,2 0 0,10 48 0,-8-56-246,2-1-1,0 0 1,18 35 0,-22-51-317,0 1 0,1-1 1,0 1-1,0-1 1,1 0-1,-1 0 0,1-1 1,1 1-1,-1-1 1,1-1-1,0 1 0,0-1 1,0 0-1,0 0 1,9 4-1,-12-7-418,1-1 0,0 1 1,-1 0-1,1-1 0,-1 0 1,1 0-1,0 0 0,-1 0 0,1-1 1,0 1-1,-1-1 0,1 0 0,-1 0 1,1 0-1,-1 0 0,5-4 1,3-1-2798,0-1 0,0-1 0,12-11 1,-5 3-774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8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1 2576,'22'-1'8145,"27"1"330,-42 0-7773,0 1 1,1-1-1,-1 1 1,0 1 0,0-1-1,0 1 1,9 4-1,-14-5-605,0 1-1,0 0 0,0-1 0,0 1 1,0 0-1,0 0 0,0 0 0,-1 0 1,1 1-1,-1-1 0,0 0 0,0 0 1,0 1-1,0-1 0,0 1 0,0-1 1,-1 1-1,1-1 0,-1 1 1,1 0-1,-1-1 0,0 1 0,0 0 1,0-1-1,-1 1 0,1-1 0,-1 1 1,1-1-1,-2 5 0,-2 4 57,1 1 1,-1-1-1,-1 0 0,0-1 0,-7 13 0,-2 0-238,-2-1-1,-28 32 0,-17 1-3586,4-20-2840,-8-10-4093,37-18 6236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9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290 109 2388,'55'2'14917,"-14"2"-10049,0 1-3314,49 4-881,-84-8-659,0-1 1,0-1 0,0 1-1,0-1 1,0 0 0,0 0 0,0-1-1,-1 0 1,1 0 0,0 0-1,-1 0 1,0-1 0,6-4 0,-9 6 3,0 0 0,-1-1 1,1 1-1,0-1 0,-1 1 0,1-1 1,-1 0-1,0 0 0,1 0 1,-1 0-1,0 0 0,0 0 0,0 0 1,-1 0-1,1 0 0,0 0 1,-1 0-1,1-1 0,-1 1 0,0 0 1,0 0-1,0-1 0,0 1 1,0 0-1,0-1 0,0 1 0,-1 0 1,1 0-1,-1 0 0,0-1 1,0 1-1,0 0 0,0 0 0,0 0 1,0 0-1,-3-3 0,2 3 30,0-1-1,0 1 0,-1 0 1,1 0-1,-1 0 0,1 0 1,-1 0-1,0 0 0,0 1 1,0-1-1,0 1 0,0 0 0,0 0 1,0 0-1,0 0 0,0 0 1,0 1-1,-1 0 0,1-1 1,0 1-1,0 0 0,-1 1 1,1-1-1,0 1 0,0-1 1,-4 2-1,-12 2 78,1 2 0,0 0 0,-21 10 0,26-11-28,-50 24 422,0 2 0,2 3-1,2 2 1,-88 71 0,144-105-475,0 1 0,0 0 1,0 0-1,0 0 1,0 0-1,0 0 0,1 1 1,0-1-1,-4 8 0,6-11-33,0 1 0,-1-1 1,1 1-1,0-1 0,0 1 0,0-1 0,0 1 0,0-1 0,0 1 0,0-1 0,0 1 0,0-1 0,1 1 0,-1-1 0,0 1 0,0-1 0,0 1 0,1-1 0,-1 1 0,0-1 0,0 1 0,1-1 0,-1 0 0,0 1 0,1-1 0,-1 0 0,0 1 0,1-1 0,0 1 0,28 4 355,-10-5-177,-12 0-114,0-1 0,1 1-1,-1 1 1,0 0 0,0 0 0,0 0-1,9 3 1,-13-3-49,-1 1 0,1 0 1,0-1-1,-1 1 0,1 0 0,-1 0 0,0 1 1,0-1-1,0 0 0,0 1 0,0-1 0,0 1 1,0 0-1,-1 0 0,0 0 0,1-1 0,-1 1 1,0 0-1,-1 0 0,2 6 0,6 37 95,-2 0-1,-2 1 0,-2 64 1,-2-39-64,0 62-57,-6-1 0,-6-1 0,-6 0 0,-37 136 0,36-204 0,-7 39 0,31-110-593,-1 0-1,0-1 1,0 1-1,-1-1 1,4-9-1,20-233-24400,-27 247 24628,3-31-2836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9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33 233 2424,'-5'-4'745,"-21"-25"13321,26 28-13790,0 0 0,-1 1 1,1-1-1,0 1 0,0-1 1,0 1-1,0-1 0,0 1 1,0-1-1,0 0 1,0 1-1,0-1 0,0 1 1,0-1-1,0 1 0,0-1 1,1 1-1,-1-1 0,0 1 1,0-1-1,1 1 0,-1-1 1,0 1-1,1-1 1,-1 1-1,0-1 0,1 1 1,0-1-1,16-8 965,75-18-405,64-23-1660,-83 13-5627,-60 29 3038,0-1 0,-1-1 0,14-13 0,-15 12-390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49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23 315 2528,'4'3'1227,"1"-1"-1,-1 1 1,1-1-1,-1-1 1,1 1-1,0-1 1,0 1-1,9 0 0,45-3 4256,-38-3-4561,0-1 1,0 0 0,28-12 0,-39 13-867,-1 0 1,1-1-1,0 0 0,-1 0 1,0-1-1,-1-1 1,1 1-1,-1-1 1,0-1-1,-1 1 0,8-11 1,-12 14-57,-1 0 0,0 0 0,0 0 0,0-1 0,0 1 0,-1 0 0,0-1-1,0 1 1,0-1 0,0 1 0,-1-1 0,1 0 0,-1 1 0,0-1 0,-1 0 0,1 1 0,-1-1 0,0 1 0,0-1 0,-1 1 0,1-1 0,-1 1 0,0 0 0,0 0 0,0 0 0,-1 0 0,1 0 0,-5-4-1,2 0 7,-1 1 0,0 1-1,0-1 1,-1 1 0,0 0-1,0 0 1,0 1 0,-1 0-1,1 0 1,-1 1-1,-1 0 1,1 0 0,0 1-1,-1 0 1,0 0 0,0 1-1,1 1 1,-1-1-1,-11 1 1,13 1 65,0 0 0,0 1 1,0 0-1,0 0 0,1 0 0,-1 1 0,0 0 0,0 1 1,1-1-1,0 1 0,-1 1 0,1-1 0,0 1 0,1 0 1,-1 0-1,1 1 0,0-1 0,0 1 0,0 1 0,0-1 1,1 1-1,0-1 0,0 1 0,1 0 0,-5 10 0,2-1 131,0 0-1,1 0 0,1 1 0,0 0 0,1 0 0,1 0 1,0 0-1,1 0 0,1 0 0,3 31 0,-2-41-177,0 0-1,0 0 1,0 0-1,1 0 0,0 0 1,0 0-1,1-1 1,0 1-1,-1-1 0,2 1 1,-1-1-1,1 0 1,0 0-1,0-1 0,0 1 1,0-1-1,1 0 1,0 0-1,0 0 0,0-1 1,0 1-1,1-1 1,-1-1-1,1 1 0,0-1 1,-1 0-1,1 0 1,0 0-1,1-1 0,-1 0 1,6 0-1,9 0-164,-1-1-1,0-1 0,0-1 1,-1-1-1,1-1 0,0 0 0,-1-1 1,0-2-1,0 1 0,-1-2 1,28-16-1,-33 17 42,0-1-1,-1-1 1,1 0 0,-2-1-1,1 0 1,-1 0 0,-1-2-1,0 1 1,0-1 0,-2-1-1,1 1 1,-1-1 0,-1-1-1,-1 0 1,9-24 0,-14 35 111,0 0 1,-1 0 0,1 0 0,-1-1-1,0 1 1,1 0 0,-1 0 0,-1-1-1,1 1 1,-1 0 0,1 0-1,-1 0 1,0-1 0,0 1 0,0 0-1,0 0 1,-1 0 0,1 1 0,-1-1-1,-2-3 1,3 5 16,0 0 1,0 0-1,0 1 0,0-1 1,0 0-1,0 0 0,0 1 0,0-1 1,0 1-1,0-1 0,0 1 1,0 0-1,0-1 0,-1 1 0,1 0 1,0 0-1,0-1 0,0 1 0,-1 0 1,1 0-1,-1 1 0,-1-1 27,1 1 0,0 0-1,0 0 1,-1 0 0,1 0-1,0 0 1,0 1 0,0-1-1,0 1 1,0-1 0,1 1-1,-1 0 1,0-1 0,-1 4-1,-5 6 179,1 0-1,1 1 0,0 0 0,0 0 1,1 0-1,1 1 0,0-1 0,1 1 1,0 0-1,1 0 0,-1 24 0,2-14-100,1 0 0,1 0 0,1 0-1,1 0 1,12 44 0,-14-64-222,0 0 1,0 0-1,0 0 0,0 0 1,0-1-1,1 1 0,-1 0 1,1-1-1,0 1 0,-1-1 1,1 1-1,0-1 0,1 0 1,-1 0-1,0 0 0,1 0 1,-1 0-1,1-1 0,4 3 1,-4-3-356,0 0 0,0-1 0,0 1 0,0-1 0,0 0 0,1 0 0,-1 0 0,0 0 1,0-1-1,0 1 0,0-1 0,0 0 0,0 1 0,0-2 0,6-1 0,-1-2-902,0 1 0,-1-1-1,1 0 1,-1-1-1,0 0 1,0 0 0,-1-1-1,0 1 1,0-1 0,0-1-1,-1 1 1,6-12 0,-2-4-1538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0.1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83 2600,'1'-42'7500,"7"1"3383,-1 48-6489,2 19-2707,1 94 988,-8 214-1,-5-249-2320,-5 45-354,-29 146 0,20-167 0,17-107-233,-1 0 0,1 0-1,0 1 1,-1-1 0,1 0 0,0 0 0,0 0-1,1 1 1,-1-1 0,0 0 0,1 0 0,-1 0-1,2 3 1,6-6-2420,6-17 588,-4 0-1685,41-60-11965,-33 55 11796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0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304 27 476,'-3'-16'11728,"-6"8"-4162,7 8-7019,0-1 0,0 1 0,0-1 0,0 1 0,0 0 0,0 0 0,0 0 0,0 0 0,0 0 0,0 0 0,0 1 0,-3 0 0,-1 1-262,-1 0 0,1 1 0,0 0 0,0 0 1,0 0-1,0 0 0,-6 6 0,8-5-264,0 1 1,0-1-1,1 1 0,-1 0 0,1 0 1,0 0-1,0 0 0,1 1 1,-1-1-1,1 1 0,1 0 0,-1-1 1,1 1-1,0 0 0,0 0 0,0 0 1,1 0-1,0 0 0,0 0 1,1 0-1,0 0 0,0 0 0,0-1 1,1 1-1,-1 0 0,1-1 1,1 1-1,-1-1 0,1 1 0,0-1 1,0 0-1,1 0 0,-1 0 0,7 5 1,0-1-34,-1-1 1,0 1 0,-1 1 0,0-1-1,0 1 1,-1 1 0,10 19-1,-15-24 13,0-1-1,0 1 0,-1 0 0,1 0 1,-1-1-1,-1 1 0,1 0 0,-1 0 0,0 0 1,0 0-1,-1 0 0,0 0 0,0 0 1,0 0-1,-1 0 0,0-1 0,0 1 0,-5 9 1,0-3 90,0 0 0,-1 0-1,-1-1 1,0 0 0,0-1 0,-1 0 0,0 0 0,-1-1 0,0-1 0,-16 11 0,-3-2-110,0-1 0,-1-1 0,-35 11 0,101-58-14532,25-24 2813,-39 39 7926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0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1 233 1964,'15'3'15809,"2"3"-10373,15 3-3610,8-6-1408,0-2 1,0-2-1,44-6 1,-69 5-504,0 0 1,-1-2-1,1 0 1,0 0-1,-1-2 1,0 0-1,0 0 1,-1-1-1,1-1 0,-2 0 1,17-13-1,-23 15 13,-1-1 0,1 1-1,-1-1 1,-1 0 0,1 0-1,-1 0 1,0-1 0,-1 1-1,6-17 1,-8 22 68,-1-1 1,1 1-1,0-1 1,-1 1-1,1-1 0,-1 1 1,0-1-1,1 1 0,-1-1 1,-1 0-1,1 1 0,0-1 1,0 1-1,-1-1 0,0 1 1,1-1-1,-1 1 0,0 0 1,0-1-1,-1 1 0,1 0 1,0 0-1,-1-1 0,1 1 1,-1 0-1,0 1 0,1-1 1,-1 0-1,0 0 1,0 1-1,0-1 0,-1 1 1,1 0-1,0-1 0,-5-1 1,2 2 45,1 1 1,-1-1 0,1 0 0,-1 1-1,0 0 1,1 0 0,-1 1 0,1-1-1,-1 1 1,1 0 0,-1 0 0,1 0-1,-1 1 1,1 0 0,0 0-1,0 0 1,0 0 0,0 0 0,0 1-1,0 0 1,1 0 0,-6 5 0,-2 3 176,0 0 0,1 0 0,0 1 0,1 0 0,-11 21-1,6-5 199,1 0-1,2 1 1,0 0-1,2 1 1,2 0-1,1 1 1,-4 37-1,8-44-188,1 1 0,0 0 1,2 0-1,1 0 0,1 0 0,1-1 0,2 0 0,0 0 1,14 34-1,-19-53-236,1-1 0,0 0 0,1 1 1,-1-1-1,1-1 0,0 1 1,0 0-1,0-1 0,0 1 0,0-1 1,1 0-1,0 0 0,-1 0 0,1 0 1,0-1-1,1 0 0,7 4 1,-7-5-171,0 0 1,0 0 0,1-1 0,-1 0 0,0 0 0,0 0 0,0 0-1,1-1 1,-1 0 0,0 0 0,0 0 0,0-1 0,0 0 0,-1 1 0,1-2-1,6-3 1,-5 3-495,-1 0-1,0-1 0,-1 1 1,1-1-1,-1-1 0,1 1 1,-1 0-1,0-1 0,3-6 0,-3 6-454,-1-1-1,0 1 1,0-1-1,-1 0 0,0 0 1,0 0-1,0 0 0,-1 0 1,0 0-1,0 0 0,0-1 1,-1 1-1,0 0 1,-1-8-1,-3-9-2930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5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0 215 516,'4'-33'5311,"-3"25"-4021,0-1 0,0 0 0,1 1 0,0-1 0,0 1 0,1 0 0,0-1 1,0 1-1,7-10 0,-8 15-868,0 0 1,-1 0-1,1-1 1,-1 1 0,1 0-1,-1-1 1,0 1-1,0 0 1,-1-1 0,1 1-1,-1-1 1,0 1-1,0-1 1,0 0-1,0 1 1,-1-4 0,0-19 1803,25 64 35,-12-20-1897,5 13-185,-2 1 0,-1 1 0,-2 1 0,-1-1 0,12 66 0,-10-9 286,3 98 0,-14-157-465,0-21 0,-1 1 0,0-1 0,-1 0 0,0 0 0,-1 0 0,0 0 0,-5 18 0,-1-46-8244,2-14-1636,11-14-629,0 31 7251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4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3 372 516,'-1'2'771,"1"0"0,-1 0 0,1 0 0,-1 0 0,1 0 0,0 0 0,0 0 0,0 0 0,0 0 0,1 0 0,-1 0 0,1 0 0,-1 0 0,1 0 0,-1 0 0,1 0-1,0 0 1,0 0 0,2 3 0,-1-3-383,0-1-1,0 1 1,0-1-1,0 1 1,0-1-1,0 0 1,0 0-1,1 0 1,-1 0-1,0 0 1,1 0-1,-1-1 1,0 1-1,4-1 1,9 1-239,1-1 0,-1-1 0,0 0 0,22-5 0,-23 3 425,15-2-623,1-1 0,-1-1 1,-1-2-1,1-1 0,-2-1 0,43-24 1,-60 30-39,0-1 1,0-1-1,-1 0 1,0 0-1,-1-1 1,0 0-1,0 0 1,0-1-1,-1 0 1,0-1-1,-1 1 1,0-1-1,-1 0 1,0-1-1,0 1 1,-1-1-1,-1 0 1,0 0-1,0 0 1,1-13-1,-4 19 78,1 0-1,-1 1 1,0-1-1,0 0 1,-1 0-1,1 0 1,-1 0-1,0 1 1,0-1-1,-1 0 1,1 1-1,-1-1 1,0 1-1,0-1 1,-1 1-1,1 0 1,-1 0-1,0 0 1,0 0-1,-1 1 1,1-1-1,-1 1 1,1 0-1,-1 0 1,-5-3-1,2 2-78,0 1 0,-1 0-1,0 0 1,1 1-1,-1-1 1,0 2-1,0-1 1,0 1-1,-1 1 1,1-1 0,0 1-1,0 1 1,0-1-1,-9 3 1,-41 10-2825,17-1-3302,-49 20 1,57-17 2848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5.3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1832,'1'-2'907,"0"0"0,0 0-1,0 0 1,0 0 0,1 0-1,-1 0 1,1 1 0,-1-1-1,1 0 1,-1 1 0,1-1 0,0 1-1,0-1 1,2 0 0,-4 2-639,0 0 0,1 0 1,-1 0-1,1 0 0,-1 0 1,1 0-1,-1 0 1,0 1-1,1-1 0,-1 0 1,1 0-1,-1 0 0,0 1 1,1-1-1,-1 0 0,1 0 1,-1 1-1,0-1 1,0 0-1,1 1 0,-1-1 1,0 0-1,1 1 0,-1-1 1,0 0-1,0 1 0,0-1 1,1 1-1,-1 0 1,5 16 1638,12 107 481,-14-92-1556,1-1-1,1 1 0,1-1 0,2-1 1,15 40-1,-7-29-831,-46-83-12073,20 19 3579,-13-48 0,18 46 5112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5.7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1124,'20'-17'12051,"-20"17"-11886,1-1 1,-1 1 0,0 0 0,0 0 0,1-1-1,-1 1 1,0 0 0,0 0 0,1 0 0,-1 0 0,0-1-1,1 1 1,-1 0 0,0 0 0,1 0 0,-1 0 0,0 0-1,1 0 1,-1 0 0,0 0 0,1 0 0,-1 0-1,0 0 1,1 0 0,-1 0 0,0 0 0,1 0 0,-1 0-1,0 0 1,0 0 0,1 1 0,-1-1 0,0 0-1,1 0 1,-1 0 0,0 0 0,0 1 0,1-1 0,-1 0-1,0 0 1,0 1 0,1-1 0,-1 0 0,0 0-1,0 1 1,0-1 0,0 0 0,0 1 0,1-1 0,-1 0-1,0 1 1,0-1 0,0 0 0,0 1 0,0-1-1,0 0 1,0 1 0,3 10-1839,11-1-9236,-6-6 6938,-1 2 492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5 1936,'-10'-4'9159,"9"4"-8455,1 0 1,-1 0-1,0 0 1,0 0-1,0 0 1,-1 0-1,-18 9 4550,-21 23-5242,29-22 1511,5-4-1315,-110 91 2174,99-80-1988,0 1 0,1 1 1,-28 40-1,43-57-382,1 0 1,-1 0-1,1 0 1,0 0-1,0 0 1,0 0-1,0 0 0,0 1 1,0-1-1,1 0 1,-1 1-1,1-1 1,-1 0-1,1 1 1,0-1-1,0 1 0,0-1 1,0 1-1,1-1 1,-1 0-1,0 1 1,1-1-1,0 0 1,1 5-1,0-5-13,0 0 0,0-1 0,1 1 0,-1-1 0,0 1 0,0-1 0,1 1 0,-1-1 0,1 0 0,-1 0 0,1-1 0,-1 1 0,1 0-1,0-1 1,-1 1 0,1-1 0,0 0 0,-1 0 0,1 0 0,0 0 0,-1-1 0,4 0 0,17-3-77,0 0 0,31-12 0,-31 9-194,46-8 1,-68 15 266,1 0 1,-1 0 0,1 0 0,-1 1-1,1-1 1,-1 1 0,1-1-1,-1 1 1,0-1 0,1 1-1,-1 0 1,0-1 0,1 1 0,-1 0-1,0 0 1,0 0 0,0 0-1,0 0 1,0 0 0,0 1-1,0-1 1,0 0 0,0 0 0,-1 1-1,1-1 1,-1 1 0,1-1-1,-1 0 1,1 1 0,-1-1 0,1 1-1,-1-1 1,0 1 0,0-1-1,0 2 1,3 65 103,-3-57-62,0 51 471,-2 0-1,-14 77 0,13-120-459,-1 0 0,-1-1 1,0 0-1,-2 0 0,0 0 0,-1-1 0,-1 0 0,0 0 0,-2-1 0,1 0 0,-25 25 0,33-38-182,0-1 1,-1 0-1,1 0 0,-1 0 0,0 0 1,1-1-1,-1 1 0,0-1 1,-5 3-1,6-4-163,1 0 1,0 1 0,-1-1-1,1 0 1,-1 0 0,1 0-1,-1 0 1,1 0-1,-1 0 1,1 0 0,0-1-1,-1 1 1,1 0 0,-1-1-1,1 1 1,-2-2-1,1 0-325,0 1-1,0-1 0,0 0 0,0 0 0,0 0 0,1-1 1,-1 1-1,1 0 0,-1-1 0,1 1 0,0-1 0,0 1 1,0-1-1,0 1 0,0-1 0,1 0 0,0 1 0,-1-1 1,1 0-1,0 0 0,0-4 0,0-14-2748,0-1 120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6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46 3152,'14'-27'5454,"-4"9"7198,-9 24-8091,-3 17-3612,-5 69 988,4 0 0,12 121 0,-6-163-1749,57 587-188,-47-514 0,-8-55 0,-4-42 0,1 0 0,1 0 0,1-1 0,11 38 0,-33-94-5221,-19-35-5495,-8-24-1123,28 57 8116</inkml:trace>
  <inkml:trace contextRef="#ctx0" brushRef="#br0" timeOffset="1">1 949 668,'6'-12'12464,"11"4"-5773,27-1-2850,-25 5-3084,24-13-1520,15-17-7127,2 1-2283,-38 21 6622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6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5 136 140,'-4'-4'15886,"4"4"-15612,9-11 5164,13-7-2735,6 3-1937,1 1 1,0 1-1,0 2 0,1 1 1,1 1-1,45-7 0,-24 9-1621,-1 2-1,1 3 0,62 4 0,-85 2-1260,-17-1-2499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7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64 716,'-3'3'1082,"1"1"1,0-1-1,0 1 0,0-1 0,1 1 1,-1 0-1,1-1 0,0 1 0,0 0 1,0 0-1,1 0 0,-1 6 0,1-9-733,1 0 0,-1 1 0,0-1 0,0-1 0,1 1 0,-1 0 0,1 0 0,-1 0 0,1 0 0,-1 0 0,1 0 0,-1 0 0,1-1 0,0 1 0,-1 0 0,1 0 0,0-1 0,0 1 0,0 0 0,1 0 0,0 0-146,1 0-1,-1 0 1,1-1 0,-1 1-1,1 0 1,0-1 0,-1 0-1,1 0 1,0 0 0,5 0 0,134-18 2169,-96 8-3053,48-16 0,-83 23-530,-1-1 0,0-1 0,18-10 0,-24 13 44,0-1 1,-1 0-1,1 0 1,0 0-1,-1 0 0,0-1 1,0 1-1,0-1 0,0 0 1,-1 0-1,4-7 1,1-3-2685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7.8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778 74 8,'4'-3'1771,"0"0"0,-1-1 0,0 1 0,0-1 0,0 0-1,0 0 1,0 0 0,-1-1 0,3-4 0,-5 8-1496,0 0 0,0 1 0,1-1 0,-1 0 0,0 0 0,0 0 0,0 0 0,0 1 0,0-1 0,0 0 0,0 0 0,0 0 0,-1 0 0,1 0 0,0 1 0,0-1 0,-1 0 1,1 0-1,0 1 0,-1-1 0,1 0 0,-2-1 0,1 1-78,-1 0 0,1 0 1,-1 0-1,0 0 1,0 0-1,1 0 1,-1 0-1,0 1 0,0-1 1,0 1-1,0-1 1,0 1-1,0 0 0,-2 0 1,-22 0 265,0 1-1,1 1 1,-1 1 0,-42 11 0,-1 0-44,-235 47 765,102-19-759,184-39-408,5-1 7,30-1-12,17-4 33,-27 2-17,1 0 0,-1 0 0,0 1 0,1 0 0,6 1 0,-12 0-21,0-1-1,1 1 1,-1-1-1,0 1 1,-1 0 0,1 0-1,0 0 1,0 0-1,0 0 1,0 0-1,-1 1 1,1-1 0,-1 0-1,1 1 1,-1 0-1,1-1 1,-1 1 0,0 0-1,0-1 1,0 1-1,2 4 1,7 24 166,-1 0 1,-2 1-1,-1 0 0,4 59 1,-2-21-31,17 162-143,-7 249 0,-19-439 0,2 1 0,2-1 0,1 0 0,17 70 0,-18-98 0,8 16 0,-10-28 0,0 0 0,0 0 0,0 0 0,0-1 0,0 1 0,0 0 0,0-1 0,0 1 0,1-1 0,-1 1 0,0-1 0,0 1 0,1-1 0,-1 0 0,0 0 0,0 0 0,1 0 0,-1 1 0,0-2 0,1 1 0,-1 0 0,0 0 0,0 0 0,1-1 0,0 0 0,94-18 0,87-23 0,-156 33 0,-1 0 0,0-1 0,0-2 0,39-24 0,-62 35-8,-1-1-1,0 1 1,1 0 0,-1-1-1,0 0 1,0 1 0,0-1 0,0 0-1,-1 0 1,1 0 0,0 0-1,-1 0 1,1-1 0,-1 1-1,0 0 1,0-1 0,0 1 0,0-1-1,0 1 1,0-1 0,-1 1-1,1-1 1,-1 1 0,0-1-1,0 0 1,0 1 0,-1-6-1,0 5-27,0 0 0,-1 0-1,0 0 1,0 0-1,0 0 1,0 0-1,0 0 1,0 1-1,-1 0 1,1-1-1,-1 1 1,1 0 0,-1 0-1,0 0 1,0 0-1,0 1 1,0-1-1,-1 1 1,1 0-1,-6-2 1,-3 0-1841,0-2-1,1 1 1,0-2 0,-12-6 0,15 7-929,0-1 1,1 1 0,-1-2 0,1 1-1,-12-15 1,8 5-1066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8:58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0 101 644,'34'-27'15083,"-13"8"-9527,4 3-4186,-10 10-1025,0 1-1,1 1 1,-1 0 0,1 1 0,-1 0-1,18 0 1,99 3 691,-32 1-711,92-13-18,-192 12-172,-2 5 18,0 0-1,1-1 1,-1 1 0,1 0-1,0 0 1,0 0-1,1 0 1,0 5 0,-1-1 31,-7 69 714,5 1 1,2 0 0,20 153-1,-3-62-152,-4 270-746,-4-97 0,-7-316 0,1-14 0,-1 0 0,0 0 0,-1 0 0,-1 0 0,0 1 0,-1-1 0,-6 22 0,7-33 0,-1 0 0,1 0 0,-1 0 0,0-1 0,0 1 0,0 0 0,0-1 0,0 0 0,0 1 0,0-1 0,0 0 0,0 0 0,-1 0 0,1 0 0,0-1 0,-5 2 0,-48 7 0,39-7 0,-64 9 0,43-8 0,0 3 0,1 1 0,-42 13 0,85-20-660,-1 0-1,0 0 1,1-1-1,-1 1 1,0-1-1,0-1 1,1 0 0,10-4-1,-13 4-597,0-1 0,0 0 0,0 0 0,0 0 1,0 0-1,-1-1 0,0 0 0,0 1 0,0-1 0,0 0 0,0-1 0,-1 1 0,0 0 0,0-1 0,0 1 0,1-5 0,2-6-3032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10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529 44 80,'19'-8'12266,"0"-2"-4746,25-11-1799,-14 16-3328,-49 10 1235,-38 8-3265,0 2-1,-96 38 0,83-27-291,11-5-805,-86 44 0,65-7-678,95-61-10776,24-19-689,-34 18 10208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11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53 1272,'27'-24'7074,"2"-2"1341,-28 26-8213,0-1 0,0 1 0,0 0 0,0-1 0,0 1 0,0 0 0,0 0 1,1 0-1,-1 0 0,0 0 0,0 0 0,0 0 0,0 0 0,0 1 0,0-1 0,0 0 0,0 1 0,0-1 0,0 0 0,0 1 1,0-1-1,0 1 0,-1 0 0,1-1 0,0 1 0,0 0 0,0-1 0,-1 1 0,1 0 0,0 0 0,-1 0 0,2 1 0,1 3 71,0 0-1,0 1 0,0-1 0,0 1 0,-1 0 0,0 0 0,-1 0 1,1 0-1,-1 0 0,0 0 0,0 8 0,-2 78 1402,-1-45-916,-7 436 2297,9-610-29383,2 114 22766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7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2020,'1'6'1438,"0"0"-1,1 0 1,0 0-1,0 0 0,1 0 1,3 6-1,25 24 5010,-22-28-5672,1-2 1,-1 1-1,1-1 0,1-1 1,-1 0-1,22 7 0,7-1-829,0-3-1,0-1 0,52 2 1,-80-8 293,-10-1-243,26 3-1506,0-1 1,48-4 0,-66 0 305,1 1 1,-1-1 0,1-1-1,13-5 1,-16 5-6,-1-1 1,0 1-1,1-1 0,-2 0 0,1 0 0,0-1 0,5-5 1,3-8-2158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12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90 2468,'-4'-4'2233,"-31"-21"12130,18 23-9230,16 3-5048,0-1 1,0 1 0,0-1 0,0 1 0,0 0-1,0-1 1,0 1 0,0 0 0,0 0-1,1 0 1,-1 0 0,0-1 0,1 1 0,-1 0-1,0 0 1,0 2 0,-9 19 348,1-1-1,1 2 1,0-1-1,-6 38 1,12-48-313,1 1 1,0 0 0,1-1 0,0 1-1,1 0 1,1-1 0,0 1 0,0-1-1,1 1 1,7 15 0,-9-24-113,0-1-1,1 0 1,0 1 0,0-1 0,0 0-1,0 0 1,1 0 0,-1-1-1,1 1 1,0 0 0,-1-1 0,1 0-1,0 0 1,0 1 0,1-2 0,-1 1-1,4 1 1,0 0-3,0-1 1,-1-1-1,1 1 0,0-1 0,1 0 1,-1-1-1,0 0 0,10-1 0,2-1-1,0-1-1,0-1 0,-1-1 0,1 0 0,30-15 1,-30 11-81,0-1 0,0-1 1,-1 0-1,0-1 1,-1-1-1,20-20 0,-30 25-27,1 0-1,-1-1 1,-1 0-1,0 0 1,0-1-1,-1 1 1,0-1-1,0-1 1,-1 1-1,-1 0 1,0-1 0,0 0-1,2-20 1,-4 21 39,1 0 0,-2 1 0,1-1 0,-1 0 0,-1 0 0,0 0 0,0 0 0,-1 0 1,0 1-1,-6-16 0,7 24 65,1 1 0,0-1 0,0 1 0,-1-1 0,1 1 0,0-1 0,-1 1 0,1-1 0,-1 1 0,1-1 0,-1 1 0,1-1 0,-1 1 0,1 0 0,-1-1 0,1 1 0,-1 0 0,1-1 0,-1 1 0,1 0 0,-1 0 0,0 0 0,1-1 0,-1 1 0,0 0 0,1 0 0,-1 0 0,1 0 0,-1 0 0,0 0 0,1 0 0,-1 0 0,-1 1 0,-18 16 80,-8 30 83,14-11 166,2 1 0,1 1-1,3-1 1,0 2 0,-3 66-1,11-100-515,0 0 0,0 0 0,1 0 0,0 0-1,0 0 1,0 0 0,0 0 0,1 0 0,0 0 0,0-1-1,0 1 1,4 6 0,-4-10-171,-1 1-1,1 0 1,0 0 0,-1-1-1,1 1 1,0-1-1,0 0 1,0 0 0,0 1-1,1-1 1,-1 0 0,0-1-1,0 1 1,0 0 0,1-1-1,-1 1 1,0-1-1,1 0 1,-1 1 0,0-1-1,1-1 1,-1 1 0,1 0-1,-1 0 1,0-1 0,1 1-1,3-3 1,18-4-2186,0-2 0,23-12 0,-32 14 1601,-2-1 0,1-1 0,24-20-1,-29 21 889,0-1 0,-1 0-1,-1 0 1,1-1 0,-1 0-1,-1 0 1,0 0 0,0-1-1,-1 0 1,-1 0 0,0 0-1,0-1 1,-1 0 0,2-16-1,1-73 3672,-6 58 1608,-1-1 6345,19 121-6661,-32 580-1842,10-605-3026,-7 58-138,-1 29-517,-8-260-13964,15 12 3669,3 66 7228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12.4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1 213 2588,'0'-6'1534,"0"0"0,1 0 0,0 1-1,0-1 1,0 1 0,3-8 0,19-27 4959,-16 32-5883,1-1 0,0 2 0,0-1 1,1 1-1,0 1 0,19-11 0,-5 5-475,0 2 1,0 1-1,1 1 0,0 1 1,47-8-1,-66 14-106,-1 1-1,1-1 1,-1 1 0,1 0 0,-1 0 0,1 0-1,-1 1 1,1-1 0,-1 1 0,0 0-1,1 1 1,-1-1 0,0 1 0,0-1 0,0 1-1,0 1 1,0-1 0,0 0 0,0 1-1,-1 0 1,0 0 0,1 0 0,3 5-1,-4-3 24,1 1-1,-1 0 0,-1-1 0,1 1 0,-1 1 0,0-1 0,0 0 0,-1 0 0,1 1 0,-2-1 0,1 1 0,-1-1 0,0 1 0,0-1 0,-2 12 0,-4 13 203,-1 0 0,-1 0 0,-2-1 1,-1 0-1,-22 43 0,-5-3 3,-48 65 0,69-108-491,-18 25-1247,8-26-3643,24-41-5910,12-19 7185,-6 26 2353,1-11-508,1-1-5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12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1 122 884,'5'-20'2301,"12"-43"5753,-1 25 1795,-10 73-5618,-2-23-3615,2 41 1632,1 101 1,-1-11-517,1 17-1406,-5-86-187,15 98-1,-14-134-138,-3-32 0,0 0 0,0 1 0,1-1 0,0 1 0,0-1 0,1 0 0,-1 0 0,5 9 0,-4-17-903,1-1 0,-1 0-1,1 0 1,-1 0 0,0 0 0,0 0 0,-1-1-1,1 1 1,1-7 0,3-1-1401,13-21-6176,46-56-1,-43 61 4963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13.1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114 249 252,'-45'17'22429,"45"-16"-22334,0-1 1,0 0-1,0 0 0,0 0 0,0 0 1,-1 0-1,1 0 0,0 0 1,0 0-1,28 2 121,-11-3-190,-1-1 0,1 0-1,-1-1 1,0-1 0,1-1-1,-2 0 1,1-1 0,-1-1-1,0 0 1,15-11 0,-21 14-81,-1-1 0,-1 0 0,1-1 1,-1 0-1,0 0 0,0-1 0,0 0 1,-1 0-1,0 0 0,-1-1 0,1 0 1,-2 0-1,1 0 0,-1 0 0,0-1 1,-1 0-1,0 0 0,0 0 0,1-11 0,-3 18 40,-1 0 0,0 0 0,0 0 0,0 0 0,0 1-1,0-1 1,0 0 0,0 0 0,-1 0 0,1 0 0,-1 0-1,1 0 1,-1 0 0,0 1 0,1-1 0,-1 0 0,0 0-1,0 1 1,0-1 0,-1 1 0,1-1 0,0 1 0,-1-1-1,1 1 1,-2-2 0,0 2 6,0 0 0,0 0 0,0 0-1,0 1 1,0-1 0,0 1 0,-1 0 0,1-1 0,0 1 0,0 0-1,0 1 1,0-1 0,0 1 0,-4 0 0,-7 3 23,0 1 0,0 0 0,0 1 0,0 0 0,-18 13 0,13-5 274,0 2 0,1 0 0,1 2 0,0 0 0,2 0 0,0 1 0,1 1 0,0 1-1,2 0 1,1 1 0,0 0 0,2 0 0,0 1 0,2 0 0,1 1 0,0 0 0,2 0 0,1 0 0,0 0 0,2 1 0,3 37 0,-1-53-171,1-1 0,-1 1 0,2-1 0,-1 0 0,1 0 1,0 0-1,1 0 0,0-1 0,0 1 0,0-1 0,1 0 0,0-1 1,1 1-1,0-1 0,8 8 0,-5-7-37,1 0 0,0-1 0,0 0 0,1-1-1,-1 0 1,1 0 0,0-1 0,1-1 0,-1 0 0,13 2 0,2-2-71,-1-1 0,1-1 0,-1-1 0,1-1 1,-1-2-1,1 0 0,-1-2 0,0 0 0,39-15 1,-55 17-284,0-1 0,-1 0 1,1 0-1,-1-1 1,1 0-1,-1 0 0,-1-1 1,1 0-1,-1 0 1,0 0-1,0-1 0,-1-1 1,0 1-1,0-1 1,-1 0-1,8-15 0,-12 21-86,-1 0-1,0-1 0,0 1 0,0 0 0,0-1 0,0 1 0,0 0 0,-1-1 0,1 1 0,-1 0 0,1-1 0,-1 1 0,0 0 0,0 0 0,-1-3 0,-22-35-10009,16 29 5290,3 2 1539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14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1188,'11'3'9980,"1"1"-679,-2-5-9066,136-39 1204,-129 30-5119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14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0 2416,'-1'1'607,"1"0"0,-1 1-1,1-1 1,-1 0 0,1 0-1,-1 1 1,1-1 0,0 0-1,0 1 1,0-1 0,0 0-1,0 1 1,0-1 0,0 0-1,0 1 1,0-1 0,1 2-1,13 15 4215,10-8-5772,1-14-5493,-10-6 857,-8 4 2652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15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52 1008,'9'-8'666,"0"2"0,1-1 0,0 2 0,12-6 0,1-4 12905,-33 17-9967,10-2-3277,-34 2 2037,-161 40 288,189-41-2709,15-3-2987,20-6-4636,7-16-5023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26.4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36 532,'5'-29'30763,"-5"29"-30750,0-1 0,0 1 1,0 0-1,-1-1 0,1 1 1,0 0-1,0 0 0,0-1 1,0 1-1,0 0 0,-1 0 1,1-1-1,0 1 0,0 0 1,0 0-1,-1-1 0,1 1 0,0 0 1,0 0-1,-1 0 0,1 0 1,0-1-1,0 1 0,-1 0 1,1 0-1,0 0 0,-1 0 1,1 0-1,0 0 0,0 0 1,-1 0-1,1 0 0,0 0 0,-1 0 1,1 0-1,0 0 0,-1 0 1,1 0-1,0 0 0,-1 0 1,1 0-1,0 0 0,0 0 1,-1 1-1,1-1 0,0 0 1,0 0-1,-1 0 0,1 0 0,0 1 1,0-1-1,-1 0 0,1 0 1,0 1-1,0-1 0,0 0 1,-1 1-1,-11 8 687,-6 6-700,0 0 0,1 2 0,0 0 0,2 1 0,0 1 0,1 0 0,0 1 0,2 0 0,1 1 0,0 0 0,2 1 0,0 0 0,-7 31 0,8-22 0,1 1 0,2 0 0,1 0 0,1 0 0,2 1 0,1-1 0,2 1 0,1-1 0,9 41 0,-6-48 0,24 91 0,-26-104 0,1 1 0,0-2 0,1 1 0,0 0 0,1-1 0,15 20 0,-19-28 0,0 1 0,0-1 0,0 0 0,1 0 0,-1-1 0,1 1 0,0-1 0,0 0 0,0 1 0,5 0 0,8-70-67,-12 52-2421,0 1-1,0-1 0,2 2 1,-1-1-1,2 1 0,0 0 1,0 0-1,1 1 0,1 0 1,20-20-1,-7 8-1508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27.0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0 121 1020,'17'-11'3149,"58"-43"8031,-70 49-9370,1-1 0,-1 1 0,0-1 0,0 0 0,5-10 0,-8 15-1660,0 0-1,0 0 1,-1-1-1,1 1 1,0 0 0,0 1-1,0-1 1,0 0 0,0 0-1,0 1 1,0-1-1,0 1 1,1 0 0,-1 0-1,0 0 1,0 0-1,0 0 1,0 0 0,0 0-1,0 1 1,1-1-1,2 2 1,51 15 2967,-36-5-3117,0 1 0,-1 1 0,-1 0 0,0 2 0,-1 0 0,0 0 0,27 38 0,-11-7 0,-2 0 0,29 62 0,-47-83 0,-2 0 0,0 0 0,-2 2 0,-1-1 0,-1 1 0,-1 0 0,-1 1 0,1 37 0,-6-46 0,-1 1 0,-1-1 0,-1 0 0,0 0 0,-2 0 0,0-1 0,-1 0 0,-1 0 0,-1 0 0,0-1 0,-1 0 0,-20 28 0,26-41 0,-8 11 0,0 0 0,-1-1 0,0-1 0,-1 0 0,-30 25 0,43-39 0,-1 1 0,1-1 0,0 0 0,-1 1 0,1-1 0,0 0 0,-1 0 0,1 1 0,-1-1 0,1 0 0,0 0 0,-1 0 0,1 0 0,-1 0 0,1 0 0,-1 1 0,1-1 0,0 0 0,-1 0 0,1 0 0,-1 0 0,1-1 0,-1 1 0,1 0 0,-1 0 0,1 0 0,0 0 0,-1 0 0,1 0 0,-1-1 0,1 1 0,0 0 0,-1 0 0,1-1 0,0 1 0,-1 0 0,0-1 0,-4-20 0,10-28 0,17 5-1921,-12 31-718,0 0-1,21-21 1,73-54-12434,-71 62 12600,-12 8-1629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28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0 274 2128,'32'-38'15671,"-12"11"-8048,10 5-6541,39-3-758,1 3 1,1 2-1,138-18 1,-90 18-260,376-42-263,-561 88-5885,54-23 3711,1 0-1,-1 0 0,0-1 0,-12 1 0,17-3 259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79 756,'76'-78'9068,"-95"89"-2722,9-5-6106,-1 0 0,1 1 0,0 0 0,-14 13 0,17-11-153,0-1-1,0 1 0,1 0 0,0 0 1,1 1-1,0 0 0,1 0 1,0 0-1,-5 19 0,8-25-43,0 0 0,0 1 0,1-1 0,0 0 0,0 0-1,0 0 1,0 1 0,1-1 0,0 0 0,0 0 0,0 0 0,0 0 0,0 0-1,1 0 1,0 0 0,0 0 0,0 0 0,0-1 0,0 1 0,1-1 0,0 0-1,0 0 1,0 0 0,0 0 0,0 0 0,0 0 0,7 3 0,13 7 68,1-2 0,1 0 1,40 11-1,-46-16-71,0 0-1,0 1 1,0 1 0,-1 1-1,0 0 1,-1 1 0,25 19 0,-41-28 18,1 1 0,-1-1 0,1 0 1,-1 1-1,0 0 0,1-1 0,-1 1 1,0 0-1,0 0 0,0-1 1,0 1-1,-1 0 0,1 0 0,0 0 1,-1 0-1,0 0 0,1 0 1,-1 0-1,0 0 0,0 0 0,0 0 1,0 0-1,-1 3 0,0-1 61,0 0 0,-1 0 0,0 0 0,0 0 0,0 0-1,0-1 1,0 1 0,-1-1 0,0 1 0,-4 4 0,-8 5 262,0 0 1,-1-1 0,-29 17 0,41-27-341,-39 24 217,1 1 0,-44 37-1,69-50-1237,25-28-3556,10-15-683,19-28-4430,-24 40 7037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7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1180 420 1216,'-22'-12'11026,"12"-4"-3948,9 13-6644,1 0 0,0 0 1,0 0-1,0 0 0,0 0 0,1 0 0,-1 0 1,1 0-1,0 0 0,0 1 0,0-1 0,0 0 1,2-2-1,6-12-518,1 1 0,1 1 0,22-25 0,-21 26 1484,177-191 297,-184 200-1650,0 0 60,1 0 0,-1 0 0,1 0 0,0 1 0,8-5 0,-13 8-100,0 1 1,0-1-1,0 1 0,0-1 0,0 1 0,0 0 1,1 0-1,-1-1 0,0 1 0,0 0 0,0 0 0,0 0 1,0 0-1,0 0 0,0 1 0,0-1 0,0 0 0,1 0 1,-1 1-1,0-1 0,0 0 0,0 1 0,0 0 1,0-1-1,0 1 0,-1-1 0,1 1 0,0 0 0,0 0 1,0-1-1,-1 1 0,1 0 0,0 0 0,-1 0 0,1 0 1,-1 0-1,1 0 0,-1 0 0,1 0 0,-1 0 1,1 2-1,4 9-1,0 0 0,1 0 1,1-1-1,0 0 0,0 0 1,1-1-1,12 13 0,-16-19-6,-1-1 0,1 0 1,0 0-1,1 0 0,-1 0 0,0 0 0,1-1 0,0 0 0,-1 0 0,1 0 0,0-1 0,0 0 0,0 0 1,0 0-1,0 0 0,0-1 0,0 0 0,0 0 0,0 0 0,0-1 0,9-1 0,-40 11-9,1 1 0,1 1-1,-47 29 1,-2 1 62,-24 12 49,57-30-19,-2-1 1,-86 32-1,125-53-82,0 0 1,0-1 0,0 1-1,0 0 1,0-1 0,-1 0-1,1 0 1,0 0 0,0 0 0,0 0-1,-1-1 1,1 1 0,0-1-1,0 0 1,0 0 0,0 0-1,0 0 1,0-1 0,0 1-1,1-1 1,-1 0 0,0 0-1,1 1 1,-4-5 0,5 6-8,0 0 0,0 0 0,0 0 0,0 0 0,0 0 0,0 0 1,0 0-1,0 0 0,0 0 0,0 0 0,0 0 0,0 1 0,0-1 0,0 0 0,0 1 1,1-1-1,-1 1 0,0-1 0,0 1 0,0-1 0,0 1 0,0 1 0,-26 18-10,19-14 44,-20 15 99,18-12-37,-1 0-1,0-1 1,-1 0-1,0-1 1,0 0 0,-1-1-1,1 0 1,-1-1-1,0-1 1,-16 4-1,25-8-76,0 0-1,-1-1 0,1 1 0,0-1 0,-1 0 0,1 0 0,0 0 0,0-1 0,0 0 0,0 1 1,0-1-1,0-1 0,0 1 0,1 0 0,-1-1 0,1 0 0,0 0 0,-1 0 0,1 0 0,1-1 0,-1 1 1,-4-8-1,-1-2-7,1 1 0,0-2 0,1 1 0,0-1 0,-5-20 0,-4-29-17,-9-30 158,24 92-136,0 0 0,-1 1 1,1-1-1,-1 0 0,1 1 0,-1-1 0,0 0 0,1 1 1,-1-1-1,0 1 0,1-1 0,-1 1 0,0 0 0,1-1 0,-1 1 1,0 0-1,0-1 0,0 1 0,1 0 0,-1 0 0,0 0 0,0 0 1,0-1-1,0 1 0,1 0 0,-1 1 0,0-1 0,0 0 1,0 0-1,1 0 0,-1 0 0,0 1 0,0-1 0,0 0 0,1 1 1,-1-1-1,0 0 0,0 1 0,-35 20 103,29-17-86,-63 45 10,3 2 0,-73 70 1,45-36-2241,-4-5-3661,87-72 3084,-1-1-1,0 0 1,-1-1 0,-26 9 0,26-10 313,-7 3-1750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28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30 1272,'10'-11'4570,"-8"9"-3569,0 1 1,-1-1-1,1 0 1,0 1-1,0-1 1,0 1-1,0-1 0,0 1 1,1 0-1,-1 0 1,3-1-1,-3 2-758,-1 0 0,1 0 0,0 1-1,-1-1 1,1 1 0,0-1 0,-1 1-1,1 0 1,-1-1 0,1 1 0,-1 0 0,1 0-1,-1 0 1,0 0 0,1 0 0,-1 0-1,0 1 1,0-1 0,0 0 0,2 3-1,6 7 180,-1 1 0,0 0 0,0 0 0,-1 1 0,-1 0 0,0 1 0,0-1 0,-2 1 0,0 0 0,4 25 0,-4-15-155,-2-1-1,0 1 1,-2 0 0,0 0 0,-8 43-1,4-49-199,-1 1-1,0-1 0,-2 0 1,0-1-1,-1 0 1,-1 0-1,-14 21 0,-11 10-471,-42 44 0,-8 10-5605,81-98 4239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29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49 120,'-1'-4'1843,"-1"0"-1,0 0 1,0 0-1,0 1 1,0-1 0,0 1-1,-6-6 1,-4-5 4628,12 15-6399,0-1 1,0 0-1,0 0 0,0 0 1,0 0-1,0 0 0,0 0 1,0 0-1,0 0 0,0 1 0,0-1 1,0 0-1,0 0 0,0 0 1,0 0-1,0 0 0,0 0 1,-1 1 867,1-1-868,0 1 0,0-1 0,-1 0 1,1 0-1,0 0 0,0 0 1,0 0-1,0 0 0,0 0 1,0 0-1,0 0 0,0 0 1,-1 0-1,1 0 0,0 0 0,0 0 1,0 0-1,0 0 0,0 0 1,0 0-1,0 0 0,20 64 1052,72 267 843,-56-77-1857,-35-227-105,0 13 12,2-31-11,2-15-6,13-38-431,3 1 0,43-66 1,-50 87 288,2 2 0,0 0 0,1 1 0,1 1 0,1 1 1,35-26-1,-51 41 139,-1 0 0,0 0 1,1 1-1,-1-1 0,1 1 0,-1 0 1,1-1-1,0 1 0,-1 1 1,1-1-1,0 0 0,0 0 1,0 1-1,-1 0 0,1 0 0,0-1 1,0 2-1,0-1 0,0 0 1,0 0-1,0 1 0,-1 0 0,1 0 1,0-1-1,4 3 0,-5 0 21,1-1 0,-1 1 0,0-1 0,0 1 0,0-1 0,0 1 0,0 0 0,-1 0 0,1 0 0,-1 0 0,0 0 0,0 0 0,0 1 0,0-1 0,0 0 0,-1 1 0,1-1 0,-1 0 0,0 1 0,0-1-1,-1 6 1,-3 36 550,-1 1 0,-3-2 0,-1 1 0,-3-1 0,-1-1 0,-32 72-1,35-98-434,0 0 0,-2 0-1,1-1 1,-2-1-1,0 0 1,-1-1-1,0 0 1,-28 20-1,30-26-480,-1 1 0,0-2 0,0 1 0,0-2 1,-1 0-1,0 0 0,0-2 0,-1 0 0,1 0 0,-1-1 0,0-1 0,-16 0 0,29-2-49,-1 0 0,1 0 0,0 0 0,0 0-1,-1-1 1,1 1 0,0-1 0,0 0 0,0 0 0,0 0 0,0 0-1,0 0 1,0 0 0,-3-2 0,4 2-175,0-1-1,0 1 1,0 0 0,-1-1 0,1 1-1,1-1 1,-1 1 0,0-1 0,0 0-1,0 1 1,1-1 0,-1 0-1,1 0 1,0 1 0,-1-1 0,1 0-1,0 0 1,0 0 0,0 1 0,0-1-1,0 0 1,1 0 0,-1 1 0,0-1-1,1 0 1,-1 0 0,2-2-1,5-7-2935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29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2264,'1'-2'926,"0"0"-1,0 1 1,1-1 0,-1 1-1,1-1 1,-1 1 0,1 0-1,-1 0 1,1 0-1,0 0 1,0 0 0,3-2-1,-4 3-514,0 0-1,1 0 0,-1-1 0,1 1 1,-1 0-1,0 0 0,1 0 1,-1 0-1,1 1 0,-1-1 0,0 0 1,1 1-1,-1-1 0,3 1 0,0 2-31,1 0-1,-1 0 1,1 1 0,-1-1-1,0 1 1,0 0-1,-1 0 1,6 8-1,5 6-104,-1 1 0,-1 1 0,0 0 0,-2 0 0,0 1 0,-2 1 0,0 0 0,-2 0 0,0 0 0,-1 1 0,-1-1 0,1 38 1,-5-59-271,0 0 0,0 0 1,1 0-1,-1 0 1,0 0-1,0 0 1,0 1-1,0-1 0,0 0 1,-1 0-1,1 0 1,0 0-1,0 0 1,-1 0-1,1 0 0,0 0 1,-1-1-1,1 1 1,-1 0-1,0 0 1,1 0-1,-1 0 0,1 0 1,-1-1-1,0 1 1,0 0-1,0-1 1,1 1-1,-1-1 1,0 1-1,0 0 0,0-1 1,0 0-1,0 1 1,0-1-1,0 0 1,0 1-1,-1-1 0,0 0 0,1-1-1,-1 1 0,1-1 1,0 0-1,-1 1 0,1-1 1,0 0-1,0 0 0,-1 0 0,1 0 1,0 0-1,0 0 0,0 0 1,0 0-1,0 0 0,0-1 1,1 1-1,-1 0 0,0-1 0,1 1 1,-1 0-1,1-1 0,-1 1 1,1-1-1,-1 1 0,1-2 1,-1-13-3,1 1 0,1 0 0,1-1 0,0 1 0,0 0 0,2 0 0,0 0 0,11-26 0,-1-6-14,-6 22-84,0 0 0,2 0 0,0 1 0,2 0-1,0 0 1,2 2 0,1 0 0,0 0 0,2 1 0,22-22-1,-37 42-188,0-1 0,0 1 0,0 0 0,0 0 0,0 0 0,0 0 0,0 0-1,0 0 1,0 0 0,0 1 0,1-1 0,-1 1 0,0-1 0,0 1 0,1 0 0,-1 0-1,0 0 1,4 1 0,24 7-14448,-21-5 11310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0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335 271 360,'13'8'10506,"2"-4"-4141,18-6-1654,31-19-5906,-57 18 2052,-2 1-882,-1 0-1,0-1 1,1 1 0,-1-1 0,0 0-1,0 0 1,-1 0 0,1 0 0,-1-1-1,1 0 1,-1 0 0,0 0 0,-1 0-1,1 0 1,-1 0 0,1-1-1,-1 1 1,-1-1 0,1 1 0,-1-1-1,0 0 1,0 0 0,0 0 0,0 0-1,-1 0 1,0 1 0,0-1 0,0 0-1,-1 0 1,1 0 0,-1 0-1,-2-6 1,1 5-18,1 0 0,-1 0 0,0 0 0,-1 0 0,1 0 1,-1 1-1,0-1 0,-1 1 0,0-1 0,1 1 0,-1 0 0,-1 1 0,1-1 0,-1 1 0,0 0 0,0 0 0,0 0 0,0 1 0,-1-1 0,0 2 0,1-1 0,-1 0 0,0 1 0,-12-3 0,3 4 102,0 1-1,0 0 0,-1 1 0,1 1 1,0 0-1,0 1 0,0 0 0,1 1 1,-1 1-1,1 1 0,0 0 0,0 1 0,-24 16 1,22-13 141,1 0 0,1 1 0,0 1 0,0 1 0,2 0 1,-1 0-1,2 2 0,0-1 0,0 1 0,1 1 0,-10 22 0,15-27 7,1 0 0,0 0 0,0 1 0,2 0 0,-1 0 0,1-1 0,0 22 0,2-30-160,0 0 0,0 0 0,1 0 0,-1 0 0,1 0 0,0 0 0,0-1 0,0 1 0,0 0 0,0-1 0,1 1 0,-1 0 0,1-1 0,-1 0 0,1 1 0,0-1 0,0 0 0,0 0 0,1 0 0,-1 0 0,0-1 0,1 1 0,-1 0 0,1-1 0,-1 0 0,1 1 0,0-1 0,-1 0 0,1-1 0,0 1 0,0 0 0,0-1 0,0 0 0,0 1 0,0-1 0,4-1 0,32 1 45,0-3 1,-1-1 0,1-1-1,-1-3 1,-1-1-1,1-1 1,-2-2 0,1-2-1,65-36 1,-86 41-106,0-1 1,0-1-1,-1-1 1,25-25-1,-33 30-6,0-1 0,-1 1 0,0-1-1,0-1 1,-1 1 0,0-1 0,-1 1-1,0-1 1,0-1 0,-1 1 0,3-13-1,-6 21 19,1 0-1,-1 0 0,0 0 0,1 0 0,-1 0 0,0 0 0,0 0 0,0 0 0,0 0 0,0 0 0,0 0 0,0 0 0,0 0 0,-1 0 1,1 0-1,0 0 0,-1 0 0,1 0 0,0 0 0,-1 0 0,1 0 0,-1 0 0,0 0 0,1 0 0,-1 1 0,0-1 0,1 0 0,-1 0 0,0 1 1,-1-2-1,-1 1 0,1 1 1,0 0 0,0 0 0,0 0 0,-1 0 0,1 0 0,0 0-1,0 0 1,0 1 0,0-1 0,-1 1 0,1 0 0,-4 1-1,-4 3 4,-1 0-1,1 1 1,0 0-1,-16 13 1,16-9 73,1 1-1,0 0 1,0 0 0,1 1 0,1 0-1,0 0 1,1 1 0,0 0 0,0 0-1,2 0 1,-6 27 0,8-32-1,1-1 1,0 1-1,1 0 1,0 0 0,0 0-1,1-1 1,-1 1-1,2 0 1,-1-1-1,4 10 1,-3-12-57,0 0 0,0-1 1,1 1-1,0-1 0,0 1 0,0-1 0,0 0 0,0 0 1,1-1-1,0 1 0,0-1 0,0 0 0,0 0 0,0 0 1,1 0-1,7 3 0,10 1-288,0-1 0,0-1 0,0-1 0,1-1 0,0-1 0,25 0-1,-13 0-784,-3-1-1998,57-6 0,89-26-11735,-141 22 11326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1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219 276 924,'2'-20'18469,"-27"26"-13617,-29 25-4610,41-21-107,1 0-1,1 2 1,-1-1 0,2 2 0,0-1-1,1 1 1,0 1 0,0 0 0,2 0-1,0 1 1,0-1 0,2 2 0,0-1-1,0 0 1,-4 31 0,8-36-111,0 0 0,1 0 0,0 0 0,1 0 0,0 0 0,0 0 0,1 0 0,0 0 0,1 0 1,0-1-1,1 1 0,0-1 0,0 0 0,1 0 0,0 0 0,0-1 0,1 0 0,0 0 0,1 0 0,0-1 0,0 0 0,1 0 0,-1 0 0,1-1 0,1-1 0,12 8 1,-8-6-366,0-1 1,0 0 0,1 0-1,0-2 1,0 0 0,0 0-1,0-1 1,1-1 0,27 1-1,-36-3-106,1 0-1,-1-1 0,0 0 1,1 0-1,-1-1 0,0 1 1,0-1-1,0-1 0,0 1 0,0-1 1,-1 0-1,1 0 0,-1-1 1,0 0-1,0 0 0,0 0 1,0 0-1,-1-1 0,0 0 1,0 0-1,0 0 0,0 0 1,-1 0-1,5-12 0,-1 1-394,-1 0-1,-1-1 0,-1 0 1,0 0-1,-1 0 0,-1 0 1,1-23-1,-11-127-2317,0 60 2048,7 42 1399,-3-64 2263,-4 43 5402,4 66-1048,3 34-3156,4 36-1252,33 141 1436,-27-126-3900,-3 1 0,-4 95 0,0 20-6082,41-274 5362,-24 60 691,1 0 0,2 1 0,1 1 0,1 1 0,43-40 0,18-24 1004,-85 94-977,1 0 1,-1 0-1,0 0 0,0-1 0,1 1 1,-1 0-1,0 0 0,0 0 0,0 0 1,1-1-1,-1 1 0,0 0 0,0 0 0,0-1 1,0 1-1,1 0 0,-1 0 0,0-1 1,0 1-1,0 0 0,0 0 0,0-1 1,0 1-1,0 0 0,0-1 0,0 1 0,0 0 1,0 0-1,0-1 0,0 1 0,0 0 1,0-1-1,0 1 0,0 0 0,0 0 1,0-1-1,0 1 0,-1 0 0,1 0 1,0-1-1,0 1 0,0 0 0,0 0 0,-1 0 1,1-1-1,0 1 0,0 0 0,0 0 1,-1-1-1,-18 1 524,-22 10-372,25-3-97,1 1 0,0 0 0,0 1 0,0 1 0,1 0-1,1 1 1,0 0 0,0 1 0,-20 25 0,26-27 27,0-1 1,0 1-1,0 1 1,1-1-1,1 1 1,0 0-1,0 0 1,1 1-1,1-1 1,0 1 0,0 0-1,2 0 1,-1 0-1,1 23 1,1-31-92,1 0 1,0 0 0,0 1 0,0-1 0,1 0-1,-1-1 1,1 1 0,0 0 0,0 0 0,0-1-1,1 1 1,-1-1 0,1 0 0,0 0 0,0 0-1,0 0 1,0 0 0,1-1 0,-1 1 0,1-1-1,-1 0 1,1 0 0,0 0 0,0 0-1,0-1 1,0 0 0,7 2 0,11 2 4,1-2 0,-1 0 0,45 0 0,-46-3-77,48 2-1581,137-16 1,-174 9-53,0-2-1,37-12 1,-48 11-132,0 0 0,0-2 0,-2 0 0,20-14 0,-30 18 425,0-1 1,-1 0-1,0 0 1,11-13-1,0-4-1972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1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 93 2324,'-1'4'1993,"0"1"-1,0 0 1,1 0-1,-1 0 1,1 0-1,0 10 1,1-4-733,1 1 1,0-1-1,1 1 0,3 11 0,-5-21-1233,0 0-1,0 0 1,0 0 0,0 0-1,0 0 1,0 0-1,1 0 1,-1 0-1,1-1 1,-1 1-1,1 0 1,-1-1-1,1 1 1,0-1-1,0 0 1,0 0 0,0 1-1,0-1 1,0-1-1,0 1 1,4 1-1,-2-1-26,0-1 0,0 0 0,0 1 0,0-1 0,0-1 0,0 1 0,0-1 0,0 1 0,0-1 0,0 0 0,6-3 0,-4 1-115,0 1 0,0-1 0,0 0 0,0-1 0,-1 0 0,1 1 0,-1-2 0,0 1 0,0-1 0,-1 1 0,1-1 0,-1-1 0,0 1 0,6-12 0,-8 11-101,0 0-1,0 0 1,-1-1 0,0 1-1,-1 0 1,1-1-1,-1 1 1,0-1 0,-1 1-1,1 0 1,-1-1 0,-1 1-1,1 0 1,-1 0 0,-4-11-1,4 14 197,0-1 0,1 1 0,-1 0 0,0 0 1,0 0-1,-1 1 0,1-1 0,-1 0 0,1 1 0,-1 0 0,0-1 0,0 1 0,0 0 0,0 0 0,0 1 0,0-1 0,-1 1 0,1 0 0,0-1 0,-1 2 0,1-1 0,-1 0 0,1 1 0,-1-1 0,0 1 0,1 0 0,-1 0 1,-6 1-1,-9 3 361,1 0 1,1 1-1,-1 1 1,1 1-1,0 0 1,0 1-1,1 1 0,0 1 1,0 0-1,1 1 1,-17 16-1,23-19-147,1 0 0,-1 1 0,1 0 0,1 0 0,0 1 0,0 0 1,1 0-1,0 1 0,1-1 0,0 1 0,1 1 0,0-1 0,1 0 0,0 1 0,1 0 0,0 0 0,1 0 0,0 16 0,2-17-133,1-1 0,1 0 0,0 1 1,0-1-1,1 0 0,0-1 0,1 1 1,0-1-1,1 1 0,0-2 0,0 1 1,1-1-1,0 0 0,12 12 0,3-1-93,0-1 0,1 0 0,0-2-1,31 17 1,-31-22-275,1 0 0,0-1 0,0-2 0,33 8-1,-26-10-908,1-1-1,-1-2 0,46 0 0,-53-3 146,1-1-1,-1-2 0,1 0 0,-1-2 0,0 0 0,0-2 1,-1-1-1,0 0 0,0-2 0,-1-1 0,31-19 1,-43 23 514,-1 0 0,-1 0 1,1-1-1,-1 0 0,-1-1 1,1 1-1,10-19 1,-2-6-1100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2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136 119 2644,'0'-17'2087,"-1"3"366,1 0-1,1 0 0,0-1 0,1 1 1,4-16-1,-5 36 1054,5 24-1888,12 270 4719,-1-49-4997,-16-207-1311,2 59-371,-11 113 0,5-186-526,-2 1 0,0-1 0,-2 0 1,-2 0-1,0-1 0,-2-1 0,-1 1 1,-20 33-1,31-60 679,0 0 0,0 0 0,0 0 0,0-1-1,0 1 1,0 0 0,-1 0 0,1-1 0,-1 1 0,1-1 0,-1 1 0,0-1 0,1 0 0,-1 1 0,0-1 0,0 0 0,0 0 0,0-1-1,0 1 1,0 0 0,0 0 0,-2-1 0,2 0 39,0-1 0,1 1 0,-1-1-1,0 0 1,1 1 0,-1-1 0,1 0 0,0 0 0,-1 0-1,1 0 1,0-1 0,-1 1 0,1 0 0,0-1-1,0 1 1,0 0 0,0-1 0,0 1 0,1-1 0,-2-3-1,-3-5 89,1-1-1,1 0 0,0 0 1,0-1-1,1 1 0,-1-22 0,3 19 800,0 1-1,1 0 0,1 0 0,0-1 1,1 1-1,0 0 0,1 1 0,6-14 1,-7 20-603,-1 1 0,2 0 0,-1-1 0,1 1 0,-1 1 0,1-1 0,1 0 0,-1 1 0,1 0 0,-1 0 0,1 0 0,1 1 1,-1-1-1,0 1 0,1 0 0,-1 1 0,1 0 0,0-1 0,10-1 0,-40 21-18004,-5-5 13905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2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93 460,'19'-55'10226,"-13"18"1430,4 70-9323,-5 3-1150,-3-1 0,-1 1 1,-7 64-1,-25 107 1685,29-196-2716,-41 150 143,15-67-251,-12 25-44,23-170-9772,15 23 5736,1 1 1,3-31-1,-1 2-1289,-1 18 2058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3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0 181 300,'13'-32'3378,"-11"24"-2289,1 1 1,0-1-1,0 1 1,1 0-1,0 0 1,0 0-1,1 0 1,-1 0-1,2 1 1,-1 0-1,13-11 1,-9 11-519,1-1 1,0 1 0,0 0 0,0 1 0,1 0 0,0 1 0,0 0 0,0 1 0,0 0 0,1 1-1,15-1 1,-22 3-490,0 0 0,0 0-1,0 1 1,1 0 0,-1 0 0,0 0-1,0 0 1,0 1 0,-1 0-1,1 0 1,0 0 0,-1 1-1,1 0 1,-1-1 0,0 2-1,0-1 1,0 0 0,0 1-1,-1 0 1,1 0 0,-1 0 0,0 0-1,0 0 1,-1 1 0,1-1-1,-1 1 1,3 7 0,-1 1 68,0 0 0,-1 0 0,0 0 0,-1 0 0,-1 1 0,0-1 0,-1 0 0,-1 1 0,1-1 0,-2 0 0,0 1 0,-1-1 0,0 0 0,-1 0 0,-6 13 0,0-1 12,-1 0 1,-2-1-1,0 0 1,-2-1-1,0-1 0,-27 30 1,14-21-317,-45 37 1,58-56-1879,-1-1 0,-30 17 0,47-28 1889,-1 0 0,0-1-1,0 1 1,0 0 0,0 0 0,0-1-1,0 1 1,0 0 0,1-1 0,-1 1-1,0 0 1,0-1 0,0 1 0,0 0-1,0-1 1,-1 1 0,1 0 0,0 0-1,0-1 1,0 1 0,0 0 0,0-1 0,0 1-1,0 0 1,-1 0 0,1-1 0,0 1-1,0 0 1,0 0 0,-1-1 0,1 1-1,0 0 1,0 0 0,-1 0 0,1-1-1,0 1 1,0 0 0,-1 0 0,1 0-1,0 0 1,0 0 0,-1-1 0,1 1-1,0 0 1,-1 0 0,1 0 0,0 0-1,-1 0 1,1 0 0,0 0 0,-1 0-1,1 0 1,0 0 0,0 1 0,-1-1-1,1 0 1,0 0 0,-1 0 0,1 0-1,0 0 1,0 0 0,-1 1 0,1-1 0,0 0-1,0 0 1,-1 0 0,1 1 0,0-1-1,9-22-7984,-2 10 4740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3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96 209 2620,'-1'2'615,"1"-1"0,-1 0 0,0 0 0,1 0 0,0 0 0,-1 1 0,1-1 0,-1 0 0,1 1 0,0-1 0,0 0 0,0 1 0,0-1-1,0 0 1,0 0 0,0 1 0,0-1 0,1 0 0,-1 1 0,0-1 0,1 0 0,-1 0 0,2 2 0,-1-1-217,1 0 1,0 0-1,-1 0 1,1 0-1,0-1 1,0 1-1,0-1 0,0 1 1,0-1-1,0 0 1,5 2-1,-2-1-306,0 0-1,1 0 1,-1-1-1,1 0 0,-1 0 1,1 0-1,0-1 1,-1 1-1,1-2 1,6 0-1,11-4-67,-1-2-1,0-1 1,-1-1-1,0 0 1,0-2-1,22-15 1,-33 19-59,0 0 1,-1 0 0,0-1 0,-1 0 0,1-1-1,-2 0 1,1 0 0,-1-1 0,-1 1-1,1-2 1,-2 1 0,0-1 0,8-21-1,-12 30 33,-1 1 0,1-1 0,0 1 0,-1-1 0,0 1 0,1-1 0,-1 0 0,0 1 0,0-1 0,0 0 0,0 1 0,0-1 0,0 0 0,-1 1 0,1-1 0,0 0-1,-1 1 1,1-1 0,-1 1 0,0-1 0,1 1 0,-1-1 0,0 1 0,0 0 0,-1-2 0,0 2 2,0 0-1,0 0 1,0 0 0,0 0 0,0 1 0,0-1-1,0 1 1,0 0 0,0-1 0,0 1-1,0 0 1,-1 0 0,1 0 0,0 0-1,0 1 1,-3 0 0,-10 3-1,0 0-1,0 1 1,1 1-1,-16 8 1,-1 2 3,2 2 0,0 0 0,2 2 0,0 1 1,1 1-1,-39 43 0,54-52 84,-1 1-1,1 1 1,1 0 0,1 0 0,0 1-1,1 0 1,1 1 0,0 0 0,1 0-1,1 0 1,1 0 0,0 1 0,2 0-1,-2 25 1,4-33 84,1 0 0,-1 0 0,2 0 0,-1 0-1,2 0 1,-1 0 0,1 0 0,1-1 0,0 0-1,0 0 1,1 0 0,0 0 0,0 0 0,1-1 0,0 0-1,11 11 1,-8-11-73,1 0 0,0 0 0,0-1 0,1 0 0,0-1 0,0 0 0,1-1 0,0 0 0,0-1 0,0 0 0,0-1 0,22 3 0,-19-3-194,1-2 0,0-1 0,0 0-1,0 0 1,0-2 0,22-4 0,-23 2-501,-1 0 0,0-1-1,0-1 1,0 0 0,0-1 0,15-10-1,-12 4-746,-1 0-1,0 0 1,-1-2-1,-1 0 1,0-1-1,-1 0 1,0-1 0,-2 0-1,0-1 1,12-26-1,7-29-3933,-18 39 2854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8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64 2444,'6'-46'21061,"-5"28"-16237,1 23-6210,-2-4 1266,0-1-1,1 0 1,-1 0-1,0 1 1,0-1 0,0 0-1,0 0 1,1 1-1,-1-1 1,0 0-1,0 1 1,0-1 0,0 0-1,0 1 1,0-1-1,0 0 1,0 1 0,0-1-1,0 0 1,0 1-1,0-1 1,0 0 0,0 1-1,0-1 1,0 0-1,0 1 1,0-1 0,0 0-1,-1 1 1,1-1-1,0 0 1,0 0-1,0 1 1,0-1 0,-1 0-1,1 0 1,0 1-1,0-1 1,-1 0 0,1 0-1,0 0 1,0 1-1,-1-1 1,1 0 0,0 0-1,-1 0 1,1 0-1,0 0 1,-1 1 0,1-1-1,0 0 1,-1 0-1,1 0 1,0 0-1,-1 0 1,1 0 0,0 0-1,-1 0 1,1-1-1,-69 11-14803,44-7 11142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3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1 148 1088,'0'-1'377,"0"0"-1,0 0 0,0 0 1,0 0-1,0 0 1,1 0-1,-1 0 1,0 0-1,1 0 1,-1 0-1,1 0 0,-1 0 1,1 0-1,-1 0 1,1 0-1,0 0 1,-1 0-1,1 0 1,0 1-1,0-1 1,-1 0-1,1 1 0,0-1 1,0 0-1,0 1 1,0-1-1,0 1 1,0-1-1,0 1 1,0 0-1,0 0 1,0-1-1,2 1 0,-1 1 68,1-1-1,0 1 1,-1 0-1,1 1 1,-1-1-1,0 0 1,1 1-1,-1-1 1,0 1-1,0 0 1,0 0-1,4 3 1,8 12 784,0 1 1,16 25 0,-29-41-1023,20 30 673,-1 2 0,-2 0 0,-1 2 0,-2-1 0,-1 2 0,-2 0 0,13 66 0,-25-94-816,0 0-1,0 0 0,0 0 0,-1 0 0,0 0 0,-3 9 0,3-16-52,1 0 1,0 0-1,-1 1 0,0-1 1,1 0-1,-1 0 0,0 0 1,0 0-1,0 0 0,0 0 1,-1 0-1,1 0 0,0 0 1,-1-1-1,1 1 0,-1-1 1,0 1-1,1-1 0,-1 1 1,0-1-1,0 0 0,0 0 1,0 0-1,0 0 0,0 0 1,0 0-1,-1-1 0,-1 1 1,3-1-8,1 0-1,-1 0 1,1 0 0,-1 0 0,1 0 0,-1 0 0,1 0 0,-1 0 0,1 0 0,-1-1 0,1 1 0,0 0 0,-1 0 0,1-1 0,-1 1 0,1 0 0,-1-1 0,1 1 0,0 0 0,-1-1 0,1 1 0,0 0 0,0-1 0,-1 1 0,1-1 0,0 1 0,0-1 0,-1 1 0,1-1 0,0 1 0,0-1 0,0 0 0,1-22 49,15-24-11,-15 44-36,32-66-128,2 1 1,54-75-1,-70 114-2,28-37-813,73-79 1,-55 68-1259,-58 69 3560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4.4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141 368 1424,'-1'-1'565,"0"0"0,1-1 0,-1 1-1,1 0 1,-1-1 0,1 1 0,0 0 0,0-1-1,0 1 1,-1-1 0,1 1 0,1-1 0,-1 1-1,0-2 1,11-21 3997,28-20-1486,-17 21-1349,-12 12-1575,-2-1 1,1 0-1,-1 0 0,-1-1 1,0-1-1,-1 1 1,-1-1-1,0 0 0,0 0 1,-2 0-1,0 0 0,0-1 1,0-27-1,-8 12 66,5 29-187,0 0 0,0 1-1,-1-1 1,1 0 0,-1 1-1,1-1 1,0 1 0,-1-1-1,1 1 1,-1-1 0,0 1-1,1-1 1,-1 1 0,1-1-1,-1 1 1,1 0 0,-1-1-1,0 1 1,1 0 0,-1 0-1,0 0 1,0-1 0,0 1-1,-2 1 36,0-1-1,0 1 1,0 0 0,1 0-1,-1 0 1,0 1-1,1-1 1,-1 1-1,1-1 1,-1 1 0,1 0-1,0 0 1,-1 0-1,1 0 1,-3 4-1,-24 29 214,2 1-1,1 1 0,2 2 0,1 0 0,3 1 1,1 1-1,2 1 0,-19 68 0,35-104-243,-1-1 0,1 1 0,0-1 0,0 1 0,0-1 0,1 1 0,0 0 0,0-1 0,1 1 0,-1 0 0,1-1 0,0 1 0,2 5 0,-1-9-25,-1 0-1,0 1 1,1-1-1,0 0 1,-1-1-1,1 1 1,0 0-1,0 0 0,0-1 1,0 1-1,0-1 1,0 0-1,1 1 1,-1-1-1,0 0 1,1-1-1,-1 1 1,1 0-1,-1-1 1,1 1-1,-1-1 1,1 1-1,-1-1 1,1 0-1,-1 0 1,1-1-1,-1 1 1,1 0-1,-1-1 1,5-1-1,10-1-18,-1-1 1,1-1-1,-1 0 0,0-1 0,0-1 0,-1-1 0,0 0 1,0 0-1,-1-2 0,0 0 0,0-1 0,-1 0 1,-1-1-1,0 0 0,-1-1 0,0 0 0,12-20 1,-7 7-174,-2 0 1,-1-2-1,-1 1 1,-2-2-1,0 1 1,-2-1 0,-1-1-1,-2 1 1,3-33-1,-8 62 184,0-1 0,1 0 0,-1 0 0,0 0 0,0 0 0,0 0 0,0 1 1,0-1-1,0 0 0,0 0 0,0 0 0,0 0 0,-1 0 0,1 0 0,0 1 0,0-1 0,-1 0 0,1 0 0,-1 0 0,1 1 0,-1-2 0,-11 10 122,-9 31 186,4 13 486,3 2-1,3 0 1,1 1 0,-2 82-1,11-112-433,4 46 0,-2-65-377,0 1-1,0-1 1,1 1 0,-1-1 0,1 0 0,1 1 0,-1-1 0,1 0 0,0 0-1,0-1 1,1 1 0,4 5 0,-6-10-104,1 1-1,-1-1 1,0 0-1,1 0 1,-1 0-1,1 0 1,-1 0 0,1 0-1,-1-1 1,1 0-1,-1 1 1,1-1-1,0 0 1,-1 0 0,1 0-1,0-1 1,-1 1-1,1 0 1,-1-1-1,1 0 1,3-1 0,3-1-597,1 0 1,-1-1-1,0 0 0,11-7 1,-8 2-465,-1 0 0,0-1 0,-1 0 0,0-1-1,-1 0 1,0 0 0,-1-1 0,0 0 0,-1-1 0,0 0 0,-1 0 0,-1 0 0,0-1 0,0 1 0,-2-1 0,4-21 0,0-7-1650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4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0 1344,'-1'23'11169,"-1"5"-4008,-1 10-2439,-3 24-2803,-2 23-2072,4-33 2876,0 43-1297,34-149-1654,2-16-460,-21 42 320,1 1 0,1 1 0,1 0 0,1 1 0,34-42-1,-49 67 368,1 0-1,-1-1 0,0 1 1,0 0-1,1-1 0,-1 1 1,0 0-1,0-1 0,1 1 1,-1 0-1,0 0 0,1 0 1,-1-1-1,1 1 0,-1 0 1,0 0-1,1 0 0,-1 0 1,0 0-1,1-1 0,-1 1 1,1 0-1,-1 0 0,1 0 1,-1 0-1,0 0 0,1 0 1,-1 1-1,1-1 0,-1 0 1,0 0-1,1 0 0,-1 0 1,0 0-1,1 1 0,8 15 66,-4 23 196,-5 25 413,-4-1 1,-12 71-1,6-60-895,-1 82 1,11-155 152,0-1-1,0 1 1,0 0 0,0-1 0,0 1 0,0 0 0,0-1 0,0 1-1,0 0 1,0-1 0,0 1 0,0 0 0,1-1 0,-1 1 0,0 0-1,0-1 1,1 1 0,-1-1 0,0 1 0,1-1 0,-1 1 0,1 0-1,-1-1 1,0 1 0,1-1 0,-1 0 0,1 1 0,0-1 0,-1 1-1,1-1 1,-1 0 0,1 1 0,0-1 0,-1 0 0,1 0 0,-1 0-1,1 1 1,0-1 0,-1 0 0,2 0 0,1-1-184,1 1 0,-1-1 0,0 0 0,0 0-1,0-1 1,0 1 0,0 0 0,-1-1 0,5-2 0,52-46-4263,-39 28 2229,-1-2 0,-1-1 0,-1 0 0,-1-1 0,-1 0 0,21-57 0,-15 27-557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5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213 109 1100,'4'-12'1260,"7"-27"3906,9-19 6855,-20 80-5351,2 45-4023,-72 345 221,26-181-1833,-14 182-1035,22-138 0,18-184 0,11-60 0,1-1 0,-4 64 0,10-94-9,0 0 0,0 0-1,0 0 1,0 0 0,0 1 0,0-1-1,0 0 1,0 0 0,0 0 0,0 0-1,0 0 1,1 0 0,-1 1 0,0-1 0,0 0-1,0 0 1,0 0 0,0 0 0,0 0-1,0 0 1,0 0 0,1 0 0,-1 0-1,0 0 1,0 0 0,0 0 0,0 0 0,0 0-1,1 0 1,-1 1 0,0-1 0,0 0-1,0 0 1,0 0 0,0-1 0,0 1-1,1 0 1,-1 0 0,0 0 0,0 0 0,0 0-1,0 0 1,0 0 0,0 0 0,1 0-1,-1 0 1,0 0 0,0 0 0,0 0-1,0 0 1,0-1 0,0 1 0,0 0 0,0 0-1,1 0 1,-1 0 0,0 0 0,0 0-1,14-12-1299,12-15-1655,-15 11 691,-1 0 1,-1-1-1,0 0 0,-2-1 0,1 1 0,-2-1 1,-1-1-1,5-26 0,1 0-1701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5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23 2772,'-10'-2'2989,"8"1"-2234,0 0-1,0 0 1,0 0-1,0 1 0,0-1 1,-1 1-1,1-1 1,0 1-1,0 0 0,0 0 1,-1 0-1,1 0 0,0 1 1,0-1-1,-1 0 1,1 1-1,-3 1 0,5-1-608,0-1 0,0 1 0,0 0 0,0 0-1,0 0 1,0-1 0,1 1 0,-1 0 0,0 0 0,0-1-1,1 1 1,-1 0 0,0-1 0,1 1 0,-1 0-1,1-1 1,-1 1 0,1-1 0,-1 1 0,1 0-1,0-1 1,-1 1 0,1-1 0,0 0 0,-1 1-1,1-1 1,0 1 0,-1-1 0,1 0 0,0 0 0,0 0-1,-1 1 1,1-1 0,0 0 0,0 0 0,1 0-1,29 7 914,58-3-834,0-10-3734,-2-7-3532,-1-8-3329,-58 12 6659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5.7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157 163 1728,'-8'3'1958,"1"0"0,-1 0-1,0 1 1,1 0 0,-9 6-1,15-10-1660,1 1 0,-1-1-1,0 1 1,1-1-1,-1 1 1,0 0 0,1-1-1,-1 1 1,1 0 0,-1 0-1,1-1 1,-1 1 0,1 0-1,0 0 1,-1 0 0,1 0-1,0-1 1,0 1 0,-1 0-1,1 0 1,0 0-1,0 2 1,1-2-136,0 0 1,-1 1-1,1-1 1,0 1-1,0-1 0,0 0 1,0 0-1,0 0 0,0 0 1,1 0-1,-1 0 0,0 0 1,1 0-1,-1 0 0,0 0 1,1-1-1,-1 1 0,3 0 1,4 2-1,0-1 0,0 0 0,0-1-1,0 1 1,0-2 0,0 1 0,0-1 0,0 0 0,9-2 0,74-13 57,-72 10-238,0 0 0,-1-1 0,1-1 0,-2-1 0,1 0 0,21-15 0,-33 20-43,-1-1 0,0 1 0,0-1 0,0 0-1,0 0 1,0-1 0,-1 1 0,0-1 0,0 0 0,0 0 0,-1 0-1,0-1 1,0 1 0,0-1 0,-1 0 0,1 0 0,-1 0 0,-1 0 0,1 0-1,-1 0 1,0-1 0,-1 1 0,1-8 0,-1 13 51,0 0 1,-1-1 0,1 1-1,0 0 1,-1 0 0,1 0-1,-1 0 1,1 0-1,-1 0 1,1 0 0,-1-1-1,0 1 1,1 1 0,-1-1-1,0 0 1,0 0 0,0 0-1,0 0 1,0 1-1,0-1 1,0 0 0,0 1-1,-2-2 1,0 1 3,0 0-1,-1 0 1,1 0 0,-1 1 0,1-1-1,-1 1 1,1 0 0,-5 0-1,-6 1 9,-1 1-1,1 1 0,-14 4 0,2 1 117,0 1-1,1 0 1,0 2-1,1 2 0,0 0 1,1 1-1,1 1 1,-36 31-1,44-33 76,0 1 0,1 0 0,1 1 1,1 1-1,0-1 0,0 2 0,2-1 0,0 2 0,1-1 0,1 1 0,0 0 0,2 0 0,-5 23 0,9-33-135,-1 0 0,1 0 0,1 1 0,0-1 0,0 0 0,0 0-1,1 0 1,1 1 0,-1-1 0,1 0 0,1-1 0,-1 1 0,8 14 0,-7-16-83,1-1 0,0-1 0,0 1 1,0-1-1,0 1 0,1-1 0,-1 0 0,1-1 0,0 1 0,1-1 0,-1 0 0,0 0 0,1 0 1,0-1-1,-1 0 0,1 0 0,0-1 0,0 1 0,8-1 0,12 2-821,0-1-1,1-1 1,-1-1-1,1-2 1,-1-1 0,0-1-1,0-1 1,28-9-1,-21 3-1603,0-1 0,-1-2 0,-1-1 0,0-2 0,47-34 0,-44 25-395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6.0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681 26 1456,'0'-2'856,"-1"1"-1,0-1 1,1 0-1,-1 1 0,0-1 1,0 1-1,0 0 1,0-1-1,-1 1 1,1 0-1,0-1 1,0 1-1,-1 0 1,1 0-1,-1 0 1,1 0-1,-1 1 0,1-1 1,-3-1-1,-9 9 4567,-1 14-4868,9-11-254,1 0 1,0-1-1,0 2 0,1-1 0,0 0 1,0 1-1,2-1 0,-1 1 1,1-1-1,1 1 0,1 20 0,1-17-139,1 0-1,1-1 0,0 1 0,1-1 0,1 0 1,0-1-1,0 1 0,14 17 0,-14-20-95,0 0 0,0 0-1,-1 1 1,0-1 0,0 1 0,-1 0 0,-1 1 0,0-1-1,-1 1 1,0-1 0,0 1 0,-1 16 0,-2-18-11,0 0 0,-1-1 0,0 1 0,-1 0 0,0-1 0,0 0 1,-1 0-1,0 0 0,-1 0 0,0 0 0,0-1 0,-1 0 0,0 0 1,0 0-1,-9 6 0,-10 11-210,-1-1 0,-46 31 0,40-34-1627,-1-1-1,-38 15 0,19-13-2939,-2-2 0,0-3 0,-89 15 0,70-19 551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6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0 142 380,'22'1'13309,"0"0"-5970,2-1-4109,45-2-4927,-39-3 3514,0-2-1740,-17 5-212,0-1-1,1 0 1,-1-1-1,0 0 1,0-1 0,-1-1-1,0 0 1,20-12-1,-31 16-259,1 1-1,-1-1 1,0 1-1,1-1 0,-1 1 1,0-1-1,0 0 1,0 1-1,0-1 1,0 0-1,0 0 1,-1 0-1,1 0 1,-1 0-1,1 0 1,-1 0-1,1-4 1,-2 3-498,1 1 0,0-1 0,-1 1 0,1-1 1,-1 1-1,0-1 0,0 1 0,0-1 1,0 1-1,0 0 0,-1 0 0,1-1 0,-3-1 1,-1-3-1958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09:37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10 324,'1'-1'557,"0"0"1,0 0-1,0 0 0,0 1 0,0-1 1,0 0-1,0 1 0,0-1 1,0 1-1,0-1 0,0 1 0,0-1 1,0 1-1,1 0 0,-1 0 1,0 0-1,0-1 0,0 1 0,1 0 1,-1 0-1,0 1 0,0-1 1,0 0-1,0 0 0,2 1 0,-1 0-62,0 0-1,0 1 1,0-1 0,1 1-1,-2-1 1,1 1-1,0 0 1,0 0-1,0 0 1,-1 0-1,3 4 1,4 9-184,0 1 0,-1 0 0,5 17 0,-3-10 1091,4 6-951,1 8-59,2 0-1,2-1 0,1-2 1,2 0-1,35 45 1,-52-75-359,-2-2-16,0 0-1,0-1 1,-1 1-1,1 0 1,0 0 0,-1 0-1,1 0 1,-1 0-1,0 0 1,0 1 0,0-1-1,0 0 1,0 1-1,0-1 1,-1 1-1,1-1 1,-1 1 0,0-1-1,1 1 1,-1-1-1,0 1 1,-1 4-1,0-2 11,0 0 0,-1 0 0,1 0 0,-1-1 0,0 1 0,-1 0 0,1-1 0,-1 1 0,0-1-1,0 0 1,0 0 0,0 0 0,-1 0 0,1-1 0,-1 1 0,-7 3 0,-28 22-5053,7-18-6339,16-3 4561,9-4 3577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08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515 120 36,'48'-41'11004,"-37"31"-7538,1 0 0,23-16 0,-16 13-1545,-16 10-1559,1 0 0,-1 1 0,1-1 1,0 1-1,0 0 0,9-3 0,-105 31 1203,-113 35-1001,164-46-559,1 1 0,-75 42 0,112-57-7,-1 1 0,1 0 0,0 0-1,0 0 1,0 1 0,0-1 0,0 1 0,0 0 0,1 0 0,-1-1 0,1 2 0,0-1-1,0 0 1,0 0 0,0 1 0,1-1 0,-1 1 0,1 0 0,0-1 0,0 1 0,0 0-1,0 0 1,1-1 0,0 1 0,-1 0 0,2 0 0,-1 0 0,0 0 0,2 5 0,0-1 3,1-1 0,-1 1 0,2-1 0,-1 0 0,1 1 0,0-2 1,1 1-1,-1 0 0,2-1 0,-1 0 0,6 6 0,14 10 12,39 28 0,-42-34-9,0 0 0,21 23 1,-36-30-9,-1-1 0,-1 1 1,1 0-1,-1 1 1,-1-1-1,0 1 0,0 0 1,-1 0-1,0 0 1,-1 0-1,2 16 0,-2-10 11,-1-1 0,0 1 0,-1 0 0,-1 0 0,0 0-1,-8 30 1,7-40 20,0-1-1,-1 0 0,1 0 1,-1 0-1,0-1 1,-1 1-1,1-1 0,-1 1 1,0-1-1,0 0 1,0-1-1,-1 1 0,1-1 1,-1 0-1,0 0 1,0 0-1,0 0 1,0-1-1,0 0 0,-1 0 1,1-1-1,-7 2 1,-17 3 160,-1 0 1,-59 2 0,54-6-109,13 0-56,9 0-56,-1-1 1,0-1-1,0 0 0,1 0 1,-16-3-1,29 3-36,0 0-1,0 0 1,-1 0-1,1 0 1,0-1-1,0 1 1,-1 0-1,1 0 1,0 0-1,0 0 1,0 0-1,-1 0 1,1 0-1,0 0 1,0 0-1,0-1 1,-1 1-1,1 0 1,0 0-1,0 0 1,0 0-1,0-1 1,0 1-1,-1 0 1,1 0 0,0 0-1,0-1 1,0 1-1,0 0 1,0 0-1,0 0 1,0-1-1,0 1 1,0 0-1,0 0 1,0-1-1,0 1 1,0 0-1,0 0 1,0 0-1,0-1 1,8-10-2161,19-10-1321,-23 18 2626,106-70-13569,-78 52 10796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8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147 713 848,'24'-10'9705,"-22"8"-8302,1 1 0,1 0 0,-1-1 0,0 1 0,0 0 0,0 0 0,1 0 0,5 0-1,-8 1-1281,0 1-1,1-1 1,-1 1-1,0-1 0,0 1 1,0-1-1,0 1 0,0 0 1,-1-1-1,1 1 1,0 0-1,0 0 0,0 0 1,-1-1-1,1 1 1,0 0-1,-1 0 0,1 0 1,0 0-1,-1 0 1,0 0-1,1 1 0,-1-1 1,0 0-1,1 0 0,-1 0 1,0 0-1,0 0 1,0 0-1,0 1 0,0 1 1,0 4-8,0 0 1,-1 0-1,1 0 0,-2-1 1,1 1-1,-1 0 1,1 0-1,-2-1 1,1 1-1,-1-1 0,0 1 1,-1-1-1,1 0 1,-1-1-1,0 1 1,-1-1-1,-6 8 0,6-8-53,-1 1 0,1-1 0,-1 0 0,0 0 0,0-1 0,-1 0 0,1 0 0,-1 0 0,0-1 0,0 0 0,0 0 0,0-1 0,-1 0 0,1 0 0,-1-1 0,-7 1 0,13-2-40,0 0 0,-1 0 1,1 0-1,0-1 0,0 1 1,0 0-1,0-1 0,0 0 0,0 1 1,0-1-1,0 0 0,1 0 1,-1 0-1,0 0 0,0 0 0,1 0 1,-1-1-1,1 1 0,-1-1 1,1 1-1,-1-1 0,-1-3 1,1 2 62,0-2 0,0 1 0,1 0 0,0 0 0,0 0 0,0-1 0,0 1 0,1 0 0,-1-1 0,1-5 0,2-9 241,0-1-1,1 1 1,8-31-1,155-548-323,-152 563-889,-11 29 547,0 0 0,-1 0 0,1 0 0,-1 0 0,0 0 0,-1-1 0,1 1 0,-1-1 1,0-11-1,-1 17-70,-1 0 0,1 1 0,-1-1 0,1 0 0,-1 0 0,1 0 0,-1 1 0,0-1 0,1 0 0,-1 1 0,0-1 0,0 0-1,1 1 1,-1-1 0,0 1 0,0-1 0,0 1 0,0 0 0,0-1 0,0 1 0,1 0 0,-1 0 0,0-1 0,0 1 0,0 0 0,0 0 0,0 0 0,0 0 0,-2 0 0,-29 4-11004,22-2 7498</inkml:trace>
  <inkml:trace contextRef="#ctx0" brushRef="#br0" timeOffset="1">394 141 784,'17'2'4428,"0"-1"-1,1-1 1,27-3 0,51-14 3831,21-1-9771,-89 11-3516,-18-1-558,-12-3-3940,-6 4 5556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09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59 159 1588,'-25'-6'22364,"39"16"-22659,-5-5 388,0-1 0,0 0-1,1 0 1,-1-1 0,1-1 0,0 1 0,0-1 0,0-1 0,0 0 0,0 0 0,16-2-1,11-1-64,64-13 0,-75 10-87,0 0 1,43-17-1,-62 19-20,0 0 0,0 0 0,-1 0 0,1-1 0,-1 0 0,0-1 0,0 1 0,0-1 0,-1 0 1,1-1-1,-1 1 0,-1-1 0,1 0 0,5-11 0,-9 16 68,0-1 0,0 1 0,0 0 1,-1-1-1,1 1 0,-1-1 0,1 1 0,-1-1 0,1 0 1,-1 1-1,0-1 0,0 1 0,0-1 0,0 0 1,0 1-1,0-1 0,0 1 0,-1-1 0,1 0 0,-1 1 1,1-1-1,-1 1 0,1-1 0,-1 1 0,0 0 0,-1-2 1,0 1 5,0 0 0,0 0-1,-1 0 1,1 1 0,-1-1 0,1 1 0,-1 0 0,1 0 0,-1 0 0,0 0 0,0 0 0,0 0 0,-3 0 0,-7 0 3,1 0 0,-1 0 1,1 1-1,-1 1 0,-20 3 0,6 3 81,0 0 0,0 2-1,1 1 1,0 1 0,0 1-1,2 1 1,-1 2-1,2 0 1,-43 37 0,55-43 35,2 2 1,-1-1-1,2 1 0,-1 1 1,1-1-1,1 1 1,0 1-1,1-1 0,-7 20 1,10-21-8,0 0 0,1 0 0,0 1 1,1-1-1,0 0 0,1 0 0,0 1 0,1-1 0,0 0 1,1 0-1,0 1 0,1-2 0,4 13 0,-5-18-88,0 0 0,1 0 0,0 0 0,-1 0 0,1 0 0,1-1 0,-1 1 0,1-1 0,0 0 0,0 0 0,0 0 0,0 0 0,1-1 0,9 6 0,-5-5-42,0 0 1,0 0-1,0-1 1,1 0-1,-1 0 1,1-1-1,0-1 1,11 1-1,-5-1-539,0-1 1,0-1-1,0 0 0,0-1 0,0-1 1,0-1-1,-1 0 0,1-1 1,-1 0-1,19-11 0,-22 8-764,0 0-1,0-2 1,-1 1 0,0-1-1,-1-1 1,0 0 0,-1 0-1,0-1 1,-1 0-1,0-1 1,-1 1 0,7-19-1,0-1-1449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09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165 141 1220,'16'-35'9523,"18"-63"1,-34 98-9452,0-1 1,0 1 0,0 0 0,0 0 0,0 0 0,0-1 0,0 1 0,0 0-1,0 0 1,0 0 0,0-1 0,0 1 0,0 0 0,0 0 0,0-1 0,0 1 0,0 0-1,0 0 1,0 0 0,0-1 0,0 1 0,1 0 0,-1 0 0,0 0 0,0-1 0,0 1-1,0 0 1,0 0 0,1 0 0,-1 0 0,0 0 0,0 0 0,0-1 0,1 1 0,-1 0-1,0 0 1,0 0 0,0 0 0,1 0 0,-1 0 0,0 0 0,0 0 0,1 0 0,-1 0-1,0 0 1,0 0 0,0 0 0,1 0 0,-1 0 0,0 0 0,0 0 0,0 0 0,1 0-1,-1 0 1,0 0 0,0 0 0,0 1 0,1-1 0,8 18 1268,2 27-557,-8 47 821,-4-1 0,-24 180 0,15-187-1155,-13 135-181,-31 237 272,45-409-964,4-25-148,1 0 0,-1 33 0,5-55 477,0 1 1,-1-1-1,1 0 0,0 0 1,-1 0-1,1 0 1,0 1-1,-1-1 0,1 0 1,0 0-1,-1 0 1,1 0-1,0 0 0,-1 0 1,1 0-1,0 0 1,-1 0-1,1 0 0,0 0 1,-1 0-1,1 0 1,0 0-1,-1 0 0,1 0 1,0-1-1,-1 1 1,1 0-1,0 0 0,0 0 1,-1 0-1,1-1 1,0 1-1,0 0 0,-1 0 1,1-1-1,0 1 1,0 0-1,-1 0 0,1-1 1,0 1-1,0 0 1,0-1-1,0 1 0,0 0 1,-1-1-1,1 1 0,0-1 1,-15-15-2469,1-9-1022,1-1-1,1 0 1,1-1 0,-10-41-1,19 62 2980,-7-23-2256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09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58 344,'-1'-23'3387,"1"22"-2565,0-1 0,-1 1-1,1-1 1,0 0 0,0 1-1,0-1 1,0 0 0,0 1-1,1-1 1,-1 1-1,0-1 1,1 0 0,-1 1-1,2-3 1,10-2 4203,11 4-3563,63 8-480,-25 0-4583,2-8-7656,-42 0 7698,2-2 87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10.2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89 2276,'0'-1'377,"34"-19"9511,3-1-3458,10-1-2182,-35 17-3729,0 0 1,1 1 0,19-4 0,-22 7-532,0 0 1,0 1 0,-1 0-1,1 0 1,11 3-1,-18-3-276,-1 0-1,1 0 1,0 1-1,0 0 1,-1-1-1,1 1 0,0 0 1,-1 1-1,1-1 1,-1 0-1,1 1 1,-1-1-1,0 1 0,0 0 1,1-1-1,-1 1 1,0 0-1,-1 1 1,1-1-1,0 0 1,-1 0-1,3 5 0,-4-6-66,0 1 0,0 0 0,0 0 0,0-1 0,-1 1 0,1 0 0,-1-1 0,1 1 0,-1 0-1,1-1 1,-1 1 0,0-1 0,0 1 0,0-1 0,0 1 0,0-1 0,0 0 0,0 1 0,0-1 0,-1 0 0,1 0-1,0 0 1,-3 2 0,-40 26-3395,36-24 2951,-14 9 51,0 1 1,2 1-1,0 1 0,-32 34 0,43-40 1250,0 0 0,1 0 0,1 1 0,-8 16 0,11-18 408,0-1 0,1 1 0,0 0-1,0 0 1,1 0 0,-1 16-1,3-22-381,0 0-1,-1 0 0,2 1 0,-1-1 1,0 0-1,1 0 0,0 0 0,0 0 1,0 0-1,0 0 0,1 0 0,0 0 1,-1-1-1,1 1 0,1 0 0,-1-1 1,0 0-1,1 1 0,4 3 0,-2-3-121,1 0 0,-1-1 0,1 1 0,0-1 0,0 0 0,0-1 0,0 1 0,0-1 0,1-1 1,-1 1-1,8 0 0,15 0-653,-1-1 0,1-1 0,0-1 0,38-7 1,-28-5-4189,-33 10 3067,0-1-1,-1 0 1,1 0 0,-1-1 0,0 0-1,-1 0 1,1 0 0,-1 0-1,0-1 1,0 1 0,6-12 0,-1-3-2014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10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12 2960,'2'-1'673,"-1"0"1,0 0-1,1 0 0,-1 0 0,1 0 0,-1 0 1,1 0-1,-1 1 0,1-1 0,0 1 0,-1-1 0,1 1 1,0-1-1,-1 1 0,1 0 0,0 0 0,0 0 1,-1 0-1,3 0 0,0 1-80,-1 0 0,1 0 1,-1 1-1,0-1 0,0 0 0,0 1 0,0 0 1,0 0-1,4 3 0,7 8-303,0 0 0,-1 2 0,13 16 0,0 1 996,165 162-378,-187-190-893,0 0 0,0 1 0,0 0 0,0 0 0,-1 0 0,0 0-1,0 1 1,0-1 0,-1 1 0,1 0 0,-2-1 0,1 1 0,0 0-1,-1 0 1,0 0 0,-1 0 0,1 1 0,-1 7 0,-2-5 89,1 1 1,-1-1-1,-1 1 1,1-1-1,-2 0 1,1 0-1,-1 0 1,-1 0-1,1-1 1,-1 0-1,-7 9 0,-14 16 181,-1-1 0,-1-2-1,-2 0 1,-1-2-1,-37 26 1,-16-1-2321,-5-13-3467,83-37 4025,-1-1 1,1 0-1,-1 0 1,0-1 0,0 1-1,0-1 1,0-1-1,0 0 1,1 1 0,-14-3-1,4-4-2637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11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 13 1348,'22'-13'17105,"-25"34"-12991,-28 41-4538,30-60 1033,-12 19-328,2 1 0,1 1-1,0 0 1,-7 30 0,14-40-229,1 0 0,0 1 1,1-1-1,1 0 0,0 1 0,0-1 1,2 0-1,-1 0 0,7 22 0,4 3 84,32 66-1,-30-75-92,-2-1 0,-1 2 0,15 59-1,-25-86-32,-1-1-1,0 1 0,1 0 0,-1-1 1,0 1-1,0 0 0,0-1 1,0 1-1,-1-1 0,1 1 1,-1 0-1,0-1 0,1 1 0,-1-1 1,0 1-1,-1-1 0,1 0 1,0 1-1,-1-1 0,1 0 0,-1 0 1,-2 3-1,1-3 5,-1 0-1,1 0 1,-1 0-1,1 0 1,-1 0-1,0-1 1,0 1-1,0-1 1,0 0 0,0-1-1,0 1 1,0-1-1,-5 1 1,-2-1-6,0 0 0,0-1 0,0-1 1,-1 1-1,1-2 0,1 1 0,-1-2 0,0 1 0,-17-10 1,25 11-19,1 1 0,-1-1 0,1 0 1,0-1-1,0 1 0,0 0 0,0-1 1,0 1-1,0-1 0,0 1 0,-1-4 1,3 6 3,0 0 1,0-1 0,0 1 0,-1 0 0,1-1 0,0 1 0,0 0 0,0 0-1,0-1 1,0 1 0,0 0 0,0-1 0,0 1 0,0 0 0,0-1-1,0 1 1,0 0 0,0-1 0,0 1 0,0 0 0,0 0 0,0-1-1,1 1 1,-1 0 0,0-1 0,0 1 0,0 0 0,0 0 0,1-1 0,-1 1-1,0 0 1,0 0 0,0 0 0,1-1 0,-1 1 0,22 3-128,-10 3 158,-1 1 1,1 0-1,-1 1 0,-1 0 0,1 0 1,-2 1-1,1 0 0,-1 1 1,0 0-1,-1 1 0,-1-1 1,1 2-1,-2-1 0,1 1 0,-2 0 1,7 19-1,-9-17 133,-1-1 1,0 1-1,-1 0 1,-1-1-1,0 1 0,-1 0 1,-1-1-1,-3 17 1,-35 110 1341,24-91-1012,-7 28 314,4 2-1,3 0 1,-8 115 0,18-111-652,-7 157 245,12-232-469,-3-15-126,-2-13-441,5 2-1701,1 1 0,2-30 0,20-77-12874,-15 94 11415,0-3-196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12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98 1196,'80'-90'18243,"-75"82"-15089,-8 12-1587,-8 21-901,9 10-231,0 1-1,3-1 1,0 1 0,12 60 0,-10-81-407,1 0 1,0 0-1,1 0 0,0-1 0,1 1 0,1-1 1,0-1-1,1 0 0,0 0 0,1 0 1,1-1-1,0 0 0,17 15 0,-23-24-26,0 1 0,1-1 0,-1 0-1,1-1 1,0 1 0,0-1 0,0 0 0,0 0 0,0 0-1,0-1 1,0 1 0,1-1 0,-1-1 0,0 1-1,1-1 1,7 0 0,-9-1-5,0 0 0,0 0 0,-1 0-1,1 0 1,0-1 0,-1 0 0,1 1 0,-1-1 0,0 0-1,1-1 1,-1 1 0,0-1 0,-1 1 0,1-1-1,0 0 1,-1 0 0,1 0 0,-1 0 0,0-1 0,0 1-1,0-1 1,-1 1 0,3-8 0,4-30-21,-7 39 24,-1 1-1,0-1 0,1 1 1,-1-1-1,0 0 1,0 1-1,0-1 0,0 0 1,-1 1-1,1-1 0,0 0 1,-1 1-1,1-1 0,-1 1 1,1-1-1,-1 1 1,0-1-1,0 1 0,1-1 1,-1 1-1,0 0 0,-2-2 1,2 3 0,0 1 0,0-1 0,-1 1 0,1-1 1,0 1-1,0-1 0,0 1 0,0 0 0,-1 0 0,1-1 0,0 1 1,0 0-1,1 0 0,-1 0 0,0 0 0,0 0 0,0 0 1,1 0-1,-2 3 0,-16 24 17,-1 11 288,1 2 0,2 0 1,2 1-1,1 0 0,3 1 0,-6 49 1,3 25 309,1 124 1,41 241 39,-4-172-233,-24-226-182,-23-115-4287,8 15 822,-3-13-5522,-22-50 0,25 41 4192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12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27 1272,'-1'-1'704,"1"0"-1,-1 0 1,1 0-1,0 0 1,-1 0-1,1-1 1,0 1-1,0 0 1,-1 0-1,1 0 1,0 0 0,0 0-1,0 0 1,0-1-1,1 1 1,-1 0-1,0 0 1,0 0-1,1 0 1,-1 0-1,2-2 1,4 6 4309,2 14-4521,6 49 766,-3 0 1,4 124-1,-10-104-1008,-2-2-207,-3 0-1,-5 0 0,-2 0 1,-5 0-1,-3-1 0,-4-1 1,-31 86-1,42-142-38,2-8 4,0 0-1,-2 0 1,0 0 0,-13 22-1,21-40-11,-1 1-1,1-1 0,0 1 1,0-1-1,0 0 1,0 1-1,0-1 1,0 1-1,-1-1 1,1 0-1,0 1 0,0-1 1,-1 0-1,1 1 1,0-1-1,-1 0 1,1 1-1,0-1 1,-1 0-1,1 0 1,0 1-1,-1-1 0,1 0 1,-1 0-1,1 0 1,0 1-1,-1-1 1,1 0-1,-1 0 1,1 0-1,-1 0 0,1 0 1,0 0-1,-1 0 1,1 0-1,-1 0 1,1 0-1,-1 0 1,1 0-1,-1-1 0,-3-19-424,8-27-372,8 1 70,2 1 0,2 0-1,1 2 1,3 0-1,2 1 1,1 0 0,41-53-1,-45 71 539,1 0-1,1 2 1,1 0-1,1 1 1,1 2-1,29-19 1,-42 31 218,1 0 0,0 2 1,0-1-1,0 1 0,0 1 0,1 0 0,19-2 1,-24 5 43,0 0 1,-1 1 0,1 0 0,0 0-1,0 1 1,0 0 0,0 1 0,-1 0-1,1 0 1,0 0 0,-1 1 0,0 0-1,10 6 1,-10-6 33,-1 1-1,0 0 1,0 1-1,-1-1 1,1 1-1,-1 0 1,0 0-1,-1 1 1,1-1-1,-1 1 1,0 0-1,0 0 1,-1 1 0,1-1-1,-2 1 1,1 0-1,-1 0 1,0 0-1,0 0 1,-1 0-1,0 0 1,0 0-1,-1 0 1,1 0-1,-2 1 1,0 7-1,-2-1 25,0 0-1,0 0 0,-1-1 0,-1 0 0,0 0 0,-1 0 1,-1 0-1,0-1 0,0 0 0,-1-1 0,-1 1 0,-16 16 0,-7 2-32,-1-1-1,-2-1 0,-1-2 1,-1-2-1,-1-1 0,-1-1 0,-1-3 1,0-1-1,-2-2 0,-46 11 1,85-26-357,0 0 0,-1-1 0,1 1 0,-1-1 1,1 1-1,-1-1 0,1 0 0,0 0 0,-1-1 1,1 1-1,-1-1 0,1 0 0,0 1 1,-1-2-1,1 1 0,0 0 0,0-1 0,0 1 1,-5-4-1,5 2-715,-1 0 0,1-1 1,1 1-1,-1-1 1,0 1-1,1-1 0,0 0 1,0 0-1,0 0 0,0 0 1,0 0-1,1 0 0,0-1 1,-1-7-1,-1-8-2497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13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0 109 648,'12'-3'2731,"-1"1"-1,1 0 1,-1 1-1,21 0 1,-23 2-1638,1 0 0,-1 0 0,1 1 0,-1 0 0,18 7 0,-21-6-938,0-1 0,0 1 0,-1 0 0,1 1 0,-1 0 0,0-1 1,0 2-1,0-1 0,-1 0 0,0 1 0,1 0 0,-1 0 0,-1 0 0,1 1 0,-1-1 0,0 1 1,0 0-1,-1-1 0,0 1 0,0 1 0,0-1 0,0 6 0,1 8-88,-2-1-1,0 1 1,-2 0 0,0-1-1,-1 1 1,-1-1-1,-1 1 1,0-1 0,-2 0-1,0-1 1,-1 1-1,-1-1 1,0-1-1,-2 1 1,-18 26 0,52-109 119,-17 53-197,236-406-2682,-237 408 2136,19-24-2902,-7 15-2632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13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61 355 1532,'5'18'9817,"7"-7"-3591,-8-10-5727,-1-1 1,1 1 0,-1 0 0,1-1-1,-1 0 1,1 0 0,-1 0-1,1 0 1,6-1 0,11-4-949,0-1 1,33-13-1,-40 14 1506,2-1-1167,0 0 0,-1-2 0,0 1 0,-1-2 0,1 0-1,-2-1 1,1 0 0,-1-1 0,19-21 0,-27 27-95,-1 0 1,-1 0 0,1-1 0,-1 1-1,1-1 1,-2 1 0,1-1 0,-1 0 0,1-1-1,-2 1 1,1 0 0,-1 0 0,0-1-1,0 1 1,-1-1 0,1 1 0,-1-1-1,-1 1 1,0-1 0,0 1 0,0 0-1,0-1 1,-1 1 0,0 0 0,0 0-1,-1 0 1,0 0 0,-4-7 0,4 9 146,0-1 1,0 1 0,0 0-1,0 0 1,-1 1 0,0-1-1,1 1 1,-1-1 0,0 1-1,-1 1 1,1-1 0,0 0-1,-1 1 1,0 0 0,1 0-1,-8-2 1,4 3 87,0-1 0,0 1 0,0 1 0,-1 0 0,1 0 0,0 0 0,-1 1 0,1 0 0,-11 3 0,3 1 345,0 0-1,1 1 1,-1 1-1,2 0 1,-1 1-1,1 0 1,0 1-1,1 1 1,-20 18-1,25-19-53,0 1 0,0 0 0,1 0 0,1 1-1,-1 0 1,2 0 0,0 1 0,0-1 0,1 1 0,-5 20 0,8-27-273,0 0 1,0 0 0,0-1-1,1 1 1,0 0-1,-1 0 1,2 0 0,-1 0-1,1-1 1,-1 1-1,1 0 1,1 0 0,-1-1-1,1 1 1,-1-1-1,1 1 1,1-1 0,-1 0-1,1 1 1,-1-1-1,1-1 1,0 1 0,1 0-1,-1-1 1,1 1-1,-1-1 1,1 0 0,0 0-1,8 4 1,-3-4-29,-1 0 1,0-1-1,1 0 1,-1-1-1,1 0 0,0 0 1,-1-1-1,1 0 1,0 0-1,-1-1 1,1 0-1,0-1 1,-1 0-1,16-5 0,2-2-39,-1-1 0,-1-2 0,36-21 0,-45 24-117,-1-1-1,0-1 1,0 0 0,-1-1-1,-1 0 1,0-1 0,0 0-1,-2-1 1,0-1 0,10-16-1,-20 31 137,0-1 1,1 1-1,-1 0 0,0 0 0,0-1 0,0 1 0,1 0 0,-1 0 0,0-1 0,0 1 0,0 0 0,0 0 0,0-1 1,0 1-1,0 0 0,1-1 0,-1 1 0,0 0 0,0-1 0,0 1 0,0 0 0,0 0 0,0-1 0,0 1 1,0 0-1,-1-1 0,1 1 0,0 0 0,0-1 0,0 1 0,0 0 0,0 0 0,0-1 0,-1 1 0,1 0 1,0 0-1,0-1 0,0 1 0,-1 0 0,1-1 0,-14 5 123,-16 16 204,24-13-236,0 0 1,1 0-1,0 1 0,0 0 1,0 0-1,1 0 0,0 1 1,1-1-1,0 1 1,0 0-1,1 0 0,0 0 1,1 0-1,-1 16 1,2-21-115,-1 0 0,2-1 0,-1 1 0,0-1 0,1 1 0,0-1 0,0 1 0,0-1 0,0 1 0,0-1 0,1 0 0,-1 0 0,1 1 0,0-1 0,0 0 0,0-1 1,1 1-1,-1 0 0,1-1 0,-1 1 0,1-1 0,0 0 0,0 1 0,0-1 0,0-1 0,0 1 0,0 0 0,1-1 0,-1 0 0,0 0 0,1 0 0,-1 0 0,1 0 0,-1-1 0,1 1 1,0-1-1,-1 0 0,1 0 0,-1-1 0,6 0 0,7-1-826,1 0 0,-1-2 1,0 0-1,0-1 0,0 0 1,0-1-1,-1-1 0,0 0 0,25-18 1,-21 12-766,-1 0 0,0-2 0,-1 0 0,0-1 0,-1-1 0,22-30 0,-18 17-524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29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1395 89 2436,'5'-10'4041,"-4"8"-2827,-1 1 1,1-1 0,0 0-1,0 0 1,0 0-1,1 1 1,-1-1 0,0 0-1,1 1 1,-1-1 0,1 1-1,2-2 1,5 7 3009,4 15-4823,1 11 803,-1 1-1,-1 0 1,-2 1-1,6 35 0,8 26-112,-21-84-76,0-1-6,0-1 0,-1 1-1,1 0 1,-2 0 0,1 0-1,-1 0 1,0 0 0,-1 0-1,0 0 1,0 1 0,-3 11-1,3-20-8,-1 1 0,0 0-1,0-1 1,0 1 0,0-1 0,0 1-1,0-1 1,0 1 0,0-1 0,0 1-1,0-1 1,0 0 0,0 0 0,0 1-1,0-1 1,0 0 0,0 0 0,0 0-1,0 0 1,0 0 0,0-1 0,0 1-1,0 0 1,0 0 0,0-1 0,0 1-1,0 0 1,0-1 0,0 1 0,0-1-1,0 0 1,0 1 0,0-1 0,-1-1-1,-33-22-101,25 14-8,1 0 1,1-1-1,0 0 1,0 0-1,1-1 1,0 1-1,1-2 1,0 1-1,1-1 1,1 0 0,0 0-1,1 0 1,0 0-1,1-1 1,-1-14-1,2 10-38,0 0 1,2 0-1,0 1 1,0-1-1,2 0 0,0 1 1,2-1-1,0 1 1,0 0-1,2 0 0,9-17 1,-16 33 165,0-1-1,1 1 1,0 0 0,-1 0-1,1 0 1,0-1 0,-1 1-1,1 0 1,0 0 0,0 0 0,0 0-1,0 1 1,0-1 0,0 0-1,0 0 1,0 0 0,0 1-1,2-1 1,-3 1-1,1 0-1,-1 0 0,1 1 1,-1-1-1,1 1 0,-1-1 1,1 0-1,-1 1 0,0-1 1,1 1-1,-1-1 0,0 1 1,1-1-1,-1 1 1,0-1-1,1 1 0,-1-1 1,0 1-1,0 0 0,0-1 1,0 1-1,0-1 0,0 1 1,0-1-1,0 1 0,0 0 1,1 6 68,-1 0-1,0-1 1,0 1 0,-1-1 0,-2 13 0,-4 1 40,-1-1 1,-1 0-1,0 0 1,-1-1 0,-1-1-1,-1 0 1,0 0-1,-1-1 1,-1-1 0,-1 0-1,0-1 1,0 0-1,-2-1 1,0-1 0,-19 10-1,33-20-115,0 0-1,0-1 1,0 1 0,0-1-1,-1 0 1,1 0-1,0 0 1,-1-1-1,1 1 1,0-1 0,-1 0-1,1 0 1,-1 0-1,1 0 1,-1 0 0,1-1-1,-5-1 1,6 1-13,-1-1 1,1 1-1,0-1 0,0 1 1,0-1-1,-1 0 0,2 0 1,-1 0-1,0 0 0,0-1 1,1 1-1,-1 0 0,1-1 0,0 1 1,-1-1-1,1 1 0,0-1 1,1 1-1,-1-1 0,0 0 1,0-3-1,-3-16-101,0-1 1,-1-37-1,5 60 85,-1 31 38,-1-16 130,-2 1 1,0-1 0,0 0-1,-1-1 1,-1 1-1,-1-1 1,0 0 0,-1 0-1,0-1 1,-12 15-1,13-20-21,1 0-1,-1 0 1,0 0-1,-1-1 1,1 0-1,-2 0 1,1-1-1,-1 0 0,0-1 1,0 0-1,0 0 1,-1-1-1,1 0 1,-1 0-1,0-1 1,-13 2-1,20-5-122,0 1 0,0-1 0,0 0-1,0 0 1,0 0 0,1 0 0,-1 0 0,0-1-1,0 1 1,0-1 0,0 0 0,1 0 0,-1 0-1,0 0 1,1 0 0,-1-1 0,1 1 0,0-1-1,-1 0 1,1 1 0,0-1 0,0 0 0,0 0-1,0-1 1,0 1 0,0 0 0,1-1 0,-1 1 0,1-1-1,0 1 1,0-1 0,0 1 0,0-1 0,0 0-1,-1-4 1,0-10-100,1 1-1,0-1 1,1 0 0,0 0-1,5-19 1,-2-13-345,-3 42 377,1 3 52,-1 1 0,0-1 0,0 1 0,-1-1 0,1 1 0,-1 0 0,1-1 0,-4-6 0,4 10 16,-1-1 0,0 0 0,0 0 0,0 1 0,0-1 0,0 0 0,0 1 0,0-1 0,0 1 0,0 0 0,0-1 1,0 1-1,0 0 0,0 0 0,0-1 0,0 1 0,0 0 0,-1 0 0,1 0 0,0 0 0,0 0 0,0 1 0,0-1 0,0 0 0,0 1 1,0-1-1,0 0 0,0 1 0,0-1 0,0 1 0,0-1 0,-1 2 0,-57 26 256,1 2-1,2 2 1,-58 45 0,40-26-15,-176 133-1118,192-139-1206,55-42 1431,-37 24-2765,16-17-1946,4-11-6034,8-4 7196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14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325 22 1296,'-1'-1'460,"1"0"1,0 0-1,-1 0 0,1-1 0,-1 1 0,1 0 1,-1 0-1,0 0 0,1 0 0,-1 0 0,0 0 1,0 1-1,0-1 0,0 0 0,0 0 1,1 0-1,-1 1 0,-1-1 0,1 1 0,0-1 1,0 0-1,0 1 0,0 0 0,0-1 0,0 1 1,-2 0-1,-1-1 119,0 1 0,0 0 1,0 1-1,0-1 0,0 1 0,0-1 0,0 1 1,-5 3-1,-6 1 295,1 1-1,1 1 1,-20 13 0,18-9-463,0 0 0,1 2-1,1 0 1,-1 0 0,2 1-1,0 1 1,1 0 0,0 0 0,2 1-1,-1 1 1,2 0 0,0 0 0,-10 36-1,14-39-337,1 1-1,0 0 0,1 0 0,0 0 1,1 0-1,1 0 0,1 0 1,0 0-1,1 0 0,0 0 0,2 0 1,-1 0-1,2-1 0,0 0 1,1 1-1,0-2 0,15 25 0,-17-32-226,1 0 1,0 0-1,0-1 0,0 1 0,1-1 0,0 0 0,0-1 0,0 1 0,0-1 0,1-1 1,0 1-1,-1-1 0,2 0 0,-1-1 0,0 1 0,0-1 0,1-1 0,-1 1 0,1-2 1,-1 1-1,1-1 0,-1 0 0,1 0 0,-1-1 0,15-2 0,-10 0-740,-1 0-1,1-1 1,-1 0 0,0 0-1,0-1 1,20-12-1,-22 10-299,0 1 0,0-1-1,-1 0 1,0-1 0,-1 0 0,1 0-1,8-14 1,4-9-2328,-4-1 59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14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23 167 1644,'8'16'10623,"10"1"-6099,18 8-1435,-23-19-2907,1-1-1,-1 0 0,1-1 0,0-1 0,0 0 0,1 0 0,-1-2 0,0 0 0,23-1 0,-13-1-253,-1-1 0,1-1 0,-1-1 0,0-1 0,24-9 0,-37 9-245,1 0 0,-1 0 0,-1-1 0,1 0-1,-1 0 1,0-1 0,-1-1 0,1 1 0,13-18-1,-19 22 178,-1 1 0,0-1 0,0 0 0,0 0 1,0 0-1,0 0 0,-1 0 0,1 0 0,-1 0 0,0 0 0,0-1 0,0 1 0,0 0 0,-1-1 0,1 1 0,-1-1 0,0 1 0,0-1 0,0 1 0,0-1 0,-1 1 0,0-1 0,1 1 0,-1 0 0,0-1 0,-1 1 0,1 0 0,-1 0 0,1 0 0,-1 0 0,0 0 0,0 0 0,0 0 0,0 1 1,-6-6-1,3 5 145,0-1 0,-1 1 0,0 0 0,0 0 0,0 1 0,0 0 0,0 0 0,0 0 0,0 1 1,-1-1-1,1 2 0,-1-1 0,1 1 0,-1 0 0,1 0 0,-1 0 0,-10 3 0,0 0 363,0 1-1,0 1 0,0 0 1,1 1-1,-22 11 0,18-6 72,1 1 1,1 1-1,0 0 0,1 2 1,1 0-1,0 0 1,1 2-1,1 0 0,0 0 1,1 2-1,1-1 0,1 2 1,1-1-1,0 2 0,1-1 1,2 1-1,0 0 0,1 1 1,-5 39-1,7-34-188,2 0 0,1 0 0,1 0 0,1 0 0,1 1 0,2-2 0,0 1 1,2 0-1,1-1 0,2 0 0,0 0 0,1-1 0,2 0 0,0-1 0,31 43 0,-34-56-228,1 1 1,1-2-1,0 1 0,0-2 1,1 1-1,0-2 0,1 1 1,0-2-1,0 0 1,0 0-1,27 8 0,-28-11-165,0-1-1,-1 0 1,1-1-1,0 0 1,0-1-1,0-1 1,0 0-1,1 0 0,-1-1 1,0 0-1,0-1 1,-1-1-1,1 0 1,0 0-1,12-7 1,-19 8-317,0-1 0,0 0 0,-1 0 1,1 0-1,-1-1 0,1 1 0,-1-1 0,0 0 1,-1-1-1,6-7 0,-6 7-443,0 0-1,0 0 0,-1-1 1,0 1-1,0-1 0,0 1 1,-1-1-1,0 0 0,0 0 1,0 0-1,-1 0 0,0 1 1,0-1-1,0 0 0,-3-11 1,-3-12-3045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3.5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958 820 968,'-3'-7'623,"1"-1"1,-1 1-1,-1 0 1,1 0-1,-1 0 0,-1 0 1,1 0-1,-1 1 0,0 0 1,-1 0-1,-7-6 1,3 3-161,-2 1 1,1 0-1,-1 0 1,0 2 0,-1-1-1,-13-4 1,7 4-124,-1 1 1,1 0-1,-1 2 1,0 0-1,-1 2 1,1 0-1,0 1 1,-38 3-1,31 3-116,0 1 1,0 1-1,1 2 1,0 0-1,1 2 0,0 1 1,0 1-1,-29 20 1,19-8 180,1 1 0,1 1 1,2 2-1,-47 55 0,61-64-141,1 2-1,1 0 1,1 0-1,-19 42 1,29-57-218,1 1 1,1-1 0,-1 0-1,1 1 1,0-1 0,1 1-1,0 0 1,0-1-1,1 1 1,-1 0 0,2 0-1,-1 0 1,1-1 0,1 1-1,-1 0 1,1-1 0,0 1-1,1-1 1,0 0 0,5 10-1,-4-13-25,-1 0-1,1 0 0,0 0 0,1-1 1,-1 1-1,0-1 0,1 0 1,0 0-1,0-1 0,0 0 1,0 1-1,0-2 0,0 1 0,1-1 1,-1 1-1,0-1 0,1-1 1,-1 1-1,1-1 0,-1 0 1,10-1-1,8-1 25,0-1 0,0 0 0,38-12 0,-33 7-14,-1-2-1,-1-1 1,0-1-1,0-1 1,-1-1-1,-1-1 1,0-1-1,-1-2 1,33-31-1,-33 24 2,-1 0 0,-1-1 0,-2-1 0,-1-1 0,-1-1 0,-1 0 0,23-62 0,-10-3-34,-4 0 1,17-130-1,-23 112 25,40-135 1,-59 247-24,15-39 88,-15 37-78,0 1 0,1-1-1,-1 1 1,1 0 0,0-1-1,-1 1 1,1-1-1,0 1 1,0 0 0,0 0-1,0 0 1,0-1 0,0 1-1,0 0 1,0 0-1,0 0 1,1 0 0,-1 1-1,0-1 1,1 0 0,-1 0-1,3 0 1,-3 2 6,0 0 1,0 1-1,1-1 1,-1 0 0,0 1-1,-1-1 1,1 0-1,0 1 1,0-1-1,-1 1 1,1 0 0,-1-1-1,1 1 1,-1-1-1,1 1 1,-1 0 0,0-1-1,0 1 1,0 0-1,0-1 1,-1 4-1,0 39 274,1-44-285,-4 29 143,-2 0 1,0 0-1,-2-1 0,-1 0 0,-2 0 1,-23 45-1,-104 151 205,80-135-234,-12 17-46,-63 105-1683,132-211 1413,1 1 1,-1 0 0,1 0-1,-1-1 1,0 1 0,1 0-1,0 0 1,-1 0-1,1 0 1,0 0 0,-1 0-1,1 0 1,0 0-1,0 0 1,0 0 0,0 0-1,0 0 1,0 0 0,0 0-1,0 0 1,0 0-1,0 0 1,0 0 0,1 0-1,0 1 1,0-2-87,-1 1 0,1-1 0,0 1 0,0-1 1,1 0-1,-1 1 0,0-1 0,0 0 0,0 0 0,0 0 0,0 0 1,0 0-1,0 0 0,0 0 0,0 0 0,0 0 0,0-1 0,2 0 1,55-21-8274,-55 20 8005,19-8-2183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3.8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17 2240,'17'-17'20426,"-20"34"-19156,-30 154 2676,15-88-3017,1-16-467,11-46-548,0 0 0,2 0 1,1 0-1,-2 26 0,5-47 27,0 1 1,0-1-1,0 0 0,0 0 1,0 1-1,-1-1 0,1 0 0,0 0 1,0 1-1,0-1 0,0 0 1,0 0-1,0 1 0,0-1 1,0 0-1,0 0 0,0 1 1,0-1-1,0 0 0,0 1 0,0-1 1,0 0-1,1 0 0,-1 1 1,0-1-1,0 0 0,0 0 1,0 0-1,0 1 0,1-1 1,-1 0-1,0 0 0,0 0 1,0 1-1,0-1 0,1 0 0,-1 0 1,0 0-1,0 0 0,1 1 1,-1-1-1,0 0 0,0 0 1,1 0-1,-1 0 0,0 0 1,0 0-1,1 0 0,-1 0 0,12-14-2735,9-25-1627,-20 37 4071,61-138-12970,-51 103 10312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4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28,'7'-7'2354,"17"-15"6227,-24 21-8198,0 0-1,1 1 1,-1-1 0,1 1-1,-1-1 1,1 1-1,-1-1 1,1 1 0,0-1-1,-1 1 1,1 0 0,-1-1-1,1 1 1,0 0-1,-1-1 1,1 1 0,0 0-1,-1 0 1,1 0 0,0 0-1,0 0 1,-1 0-1,1 0 1,0 0 0,0 0-1,3 15-2958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4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434 13 1892,'-1'-12'18847,"-14"18"-17076,-36 26-1272,2 2-1,1 3 1,2 1 0,1 3 0,2 1-1,-59 77 1,98-114-491,1-1 1,-1 1-1,1 0 1,0 0-1,1 0 1,-1 0-1,1 1 1,0-1-1,0 1 0,1-1 1,-1 1-1,1-1 1,1 1-1,-1 0 1,1 7-1,1-9 6,0 0-1,0 0 1,1 0-1,-1 0 1,1 0 0,0-1-1,0 1 1,1-1-1,-1 1 1,1-1 0,-1 0-1,1 0 1,0 0-1,0 0 1,1 0 0,-1-1-1,0 1 1,1-1-1,0 0 1,-1 0-1,8 2 1,19 7-149,0-1 0,0-1 0,1-2 0,0-1 0,0-2 0,1 0 0,-1-3 1,1 0-1,33-5 0,-56 4-486,0-1 1,0-1-1,0 0 1,0 0-1,0 0 1,0-1-1,-1-1 1,1 0-1,-1 0 1,0 0-1,0-1 1,13-11-1,-13 9-572,0-2-1,-1 1 1,0-1 0,0 0 0,-1 0-1,-1-1 1,1 0 0,-1 0 0,-1 0-1,5-15 1,2-7-1436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4.8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524 104 1936,'11'-22'3148,"-8"14"-1851,0 1 0,1 0 0,-1 0 0,2 0 0,-1 0 0,1 0 0,0 1 0,0 0 0,0 0 0,10-8 0,-14 14-1207,0 0-1,-1 0 1,1 0 0,0 0-1,-1 1 1,1-1 0,0 0-1,-1 0 1,1 0 0,0 1-1,-1-1 1,1 0-1,0 0 1,-1 1 0,1-1-1,-1 1 1,1-1 0,-1 1-1,1-1 1,-1 1 0,1-1-1,-1 1 1,0-1-1,1 1 1,-1-1 0,1 1-1,-1 0 1,0-1 0,0 1-1,1-1 1,-1 1 0,0 0-1,0 0 1,0-1-1,0 1 1,0 0 0,0-1-1,0 1 1,0 0 0,0-1-1,0 1 1,0 0 0,1 33 729,-5 12-206,-2 0 0,-2 0 0,-2-1 0,-17 49 0,-78 173 1274,25-72-799,-137 371-572,213-553-850,-21 48-1153,24-58 946,-1 0-1,1-1 1,-1 1-1,0 0 0,0-1 1,0 0-1,0 1 0,0-1 1,-5 3-1,6-6-77,-1 0 0,0-1 0,1 1 0,0-1 0,-1 0 1,1 1-1,0-1 0,0 0 0,0 0 0,0 0 0,0 0 0,0 1 0,0-1 0,1-1 0,-1 1 0,0-3 0,-1-1-1140,-12-34-4952,5 17 3523</inkml:trace>
  <inkml:trace contextRef="#ctx0" brushRef="#br0" timeOffset="1">0 905 1036,'26'-15'9369,"8"9"-3826,37 5-616,-44 2-3468,55 2-151,21 0-1739,-36-9-3277,-59 4 2131,0 0 1,0-1-1,0 0 0,0 0 0,0-1 1,-1 0-1,0 0 0,8-6 0,-3 0-1779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5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229 130 524,'9'30'11081,"-9"5"-4954,-15 37-1221,7-38-2719,-6 30 408,-22 61 0,7-49-1833,-58 115 1,77-170-1030,7-14-302,0 0 0,-1-1 0,1 0 0,-1 1 0,0-1 0,-9 10 0,11-16-617,2 0 1078,0 0 0,0 0 0,0 0 0,0 0 1,0 0-1,-1 0 0,1 0 0,0 0 0,0 0 0,0 0 1,0 0-1,0 0 0,-1 0 0,0-23-8342,6-14 1744,0 15 3039,1-1 112</inkml:trace>
  <inkml:trace contextRef="#ctx0" brushRef="#br0" timeOffset="1">364 11 2472,'2'-2'1122,"0"1"-1,0 0 0,1 0 1,-1 0-1,0 0 1,1 0-1,-1 0 0,1 1 1,-1-1-1,1 1 1,-1 0-1,1 0 0,3 0 1,6 9 2659,-11 12-5706,-1-20 1374,0 0 1,-1 0-1,1 0 0,0 0 1,-1 0-1,1 0 1,-1 0-1,1 0 1,-1 0-1,0 0 0,1 0 1,-1 0-1,0-1 1,1 1-1,-1 0 0,0 0 1,0-1-1,0 1 1,0 0-1,0-1 1,0 1-1,0-1 0,0 0 1,0 1-1,0-1 1,0 0-1,0 1 0,0-1 1,-2 0-1,-10 4-2875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5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84 460 296,'24'41'10600,"16"31"-1626,-39-70-8913,0 0 1,0-1 0,1 1-1,-1-1 1,1 1-1,-1-1 1,1 0 0,0 1-1,-1-1 1,1 0-1,0 0 1,0 0 0,0 0-1,0 0 1,0-1-1,0 1 1,0-1 0,0 1-1,0-1 1,0 0-1,0 0 1,0 1 0,0-1-1,0-1 1,0 1-1,4-1 1,59-14 52,-58 13-50,8-3-93,0-1-1,-1 0 0,1-1 1,-1-1-1,0-1 0,-1 1 1,0-2-1,-1 0 0,1-1 1,-2 0-1,0 0 0,0-2 1,-1 1-1,-1-1 0,16-27 1,-15 20-196,-1 1 0,-1-1 0,-1 0 0,-1-1 0,0 0 0,-1 0 0,-2 0 0,0 0 0,-1-1 0,-1 1 0,-3-31 0,2 46 243,-1 1-1,1 0 1,-1 0-1,0 0 1,-1 0-1,1 1 1,-1-1-1,0 0 1,0 0-1,0 1 1,-1 0-1,1-1 1,-1 1-1,0 0 1,0 0-1,-1 0 1,1 1-1,-1-1 1,0 1-1,0 0 1,0 0-1,0 0 1,-7-3-1,3 3 71,-1 0 0,1 1 0,-1 0 0,0 1 0,1 0 0,-1 0 0,0 1 0,0 0 0,0 0 0,1 1 0,-1 0 0,-15 5 0,4-1-3,0 1 0,0 1 1,0 0-1,1 2 0,1 1 0,-1 0 0,1 1 0,1 1 1,0 0-1,1 1 0,1 1 0,-25 28 0,30-29 28,-1 1-1,2 0 0,0 0 0,1 1 1,0 0-1,1 0 0,1 1 1,1 0-1,0 0 0,1 0 1,0 1-1,2 0 0,0 0 1,0-1-1,2 1 0,2 20 0,13 64 59,-13-91-504,1 0 0,0 1-1,1-1 1,0 0 0,1-1 0,0 1 0,9 12 0,-13-20-152,1-1 0,0 1-1,0-1 1,0 1 0,0-1 0,0 0 0,0 0 0,1 0 0,-1 0 0,0 0 0,0 0 0,1 0 0,-1-1 0,1 1 0,-1-1 0,0 0 0,1 0 0,-1 0 0,1 0 0,-1 0 0,1 0 0,-1-1 0,0 1 0,1-1 0,-1 0 0,0 1 0,1-1 0,-1 0 0,3-2 0,14-5-2827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6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1708,'2'0'758,"1"0"-1,-1 1 0,0-1 1,1 1-1,-1-1 0,0 1 1,1 0-1,-1-1 1,0 1-1,0 0 0,0 1 1,1-1-1,-1 0 0,-1 1 1,1-1-1,0 1 0,0-1 1,1 3-1,1 0-54,-1 1 0,0-1-1,0 1 1,-1 0 0,1 0 0,-1 0-1,2 9 1,0 1-99,0 1 0,-2 0 1,0 0-1,0 23 0,-3-8-263,-1 1 0,-1-1 0,-2 0 0,-1 0 0,-1 0 0,-2-1 0,-1 0 0,-25 52 1,56-114-1147,0 0 1,33-35 0,81-87-1061,-132 150 1833,49-46-278,-50 48 330,-1 0 1,1 1 0,0-1-1,0 0 1,0 1 0,0 0-1,0 0 1,0 0 0,0-1-1,0 2 1,1-1 0,-1 0-1,0 0 1,1 1 0,-1-1-1,0 1 1,1 0 0,-1 0-1,0 0 1,1 0 0,-1 0-1,1 0 1,-1 1 0,5 1-1,-5 0 63,1 0-1,-1 0 0,0 0 0,0 0 0,0 1 0,0-1 0,-1 1 0,1 0 1,-1 0-1,1-1 0,-1 1 0,0 0 0,0 0 0,0 0 0,0 0 0,-1 0 0,1 5 1,0 61 1076,-1-46-795,-7 128 1013,2-76-3077,3 0-5992,13-91-6128,-4 6 10262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0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0 200 2772,'19'-1'10010,"1"-3"-4032,4-1-2639,12-6-2877,15-4 379,0 4-318,4 0-2533,57-21 0,-34-4-4235,-62 27 3809,-1 0 0,-1-2 1,14-12-1,-5 1-1245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6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267 310 924,'21'-13'8002,"29"-17"2501,-38 22-9958,0 0 0,-1-1 1,0 0-1,9-11 0,-16 15-638,0 1 0,-1 0 0,1-1 0,-1 0 1,-1 1-1,1-1 0,-1-1 0,1 1 0,-1 0 0,-1 0 0,1-1 0,-1 1 1,0-1-1,0 1 0,-1-1 0,1 0 0,-1 1 0,-1-1 0,1 1 0,-1-1 0,0 0 1,0 1-1,-2-6 0,2 6 53,-1 1 1,1 0-1,-1-1 1,0 1-1,0 0 1,0 0 0,0 0-1,-1 1 1,1-1-1,-1 0 1,0 1-1,0 0 1,-1 0-1,1 0 1,-1 0-1,1 0 1,-1 1-1,0-1 1,-6-2-1,3 3 41,0 0 0,1 1 0,-1 0-1,0 0 1,1 0 0,-1 1 0,0 0-1,0 0 1,0 1 0,1 0-1,-14 3 1,3 1 172,0 1 0,1 0 0,-1 1-1,1 1 1,1 1 0,-1 0 0,2 1 0,-1 1-1,-16 16 1,18-14 195,1 1 0,1 0 0,1 1-1,0 0 1,1 1 0,-13 29 0,18-38-233,1 0 0,1 1 1,-1-1-1,1 1 0,1-1 1,-1 1-1,1 0 0,1 0 0,-1-1 1,1 1-1,1 0 0,-1 0 1,1-1-1,1 1 0,-1 0 1,1-1-1,1 1 0,3 7 0,-4-12-94,0 1-1,0-1 0,0 0 1,1 0-1,-1-1 0,1 1 0,0 0 1,0-1-1,0 0 0,0 1 1,0-1-1,1-1 0,-1 1 0,0 0 1,6 1-1,-1-1-16,0 0 0,0-1-1,0 1 1,0-2 0,0 1 0,0-1-1,8-1 1,10-3-45,-1 0-1,1-2 0,36-13 0,-26 5-263,0-1 0,-1-2-1,-1-1 1,-1-2 0,50-39-1,-82 58 281,-1 0 0,1 0 0,0 1 0,0-1 0,-1 0 0,1 0 0,0 1 0,0-1 0,0 1 0,0-1 0,0 1 0,0-1 0,0 1 0,0 0 0,0-1 0,0 1 0,0 0-1,0 0 1,0-1 0,0 1 0,0 0 0,0 0 0,0 0 0,0 1 0,0-1 0,0 0 0,2 0 0,4 24-43,2 9-117,-9-33-4,1 1 1,-1 0-1,1 0 0,-1-1 0,1 1 0,-1 0 1,1-1-1,0 1 0,-1-1 0,1 1 0,0-1 1,0 1-1,-1-1 0,1 1 0,0-1 0,0 0 0,0 1 1,0-1-1,-1 0 0,1 0 0,0 1 0,0-1 1,0 0-1,0 0 0,0 0 0,0 0 0,-1 0 0,1-1 1,0 1-1,0 0 0,0 0 0,1-1 0,2 0-549,0-1-1,0 0 1,0 0-1,0-1 1,0 1-1,-1-1 1,5-4-1,1-1-985,0-1 0,-1 0 0,0 0 0,13-21 0,-5-4-984,-9 18 1271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6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66 180,'1'0'472,"-1"0"-236,0-1-1,1 1 1,-1 0 0,0 0 0,1 0 0,7 3 6839,-8-3-6839,0 1 0,0-1 0,0 0 0,0 1 0,0-1-1,0 0 1,1 1 0,-1 22 4767,-11 21-832,6-31-3341,-13 34 891,-2-1 0,-36 62 0,95-143-3834,39-44 0,-45 33-3406,-3-1 0,30-62 0,-39 73 2062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7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856 66 308,'-19'36'7951,"-21"49"2903,38-80-10416,0 1 1,1 0-1,-1-1 1,1 1-1,0 0 0,1 0 1,0-1-1,-1 1 1,2 0-1,-1 0 0,1 0 1,2 10-1,-2-13-403,1 0 0,0 0 0,0 0 0,0-1 0,0 1 0,0 0-1,0-1 1,1 1 0,-1-1 0,1 0 0,-1 0 0,1 0 0,0 0 0,0-1-1,0 1 1,0-1 0,0 1 0,0-1 0,1 0 0,-1 0 0,0-1 0,1 1-1,-1-1 1,0 0 0,1 1 0,-1-1 0,7-1 0,11-1-122,-1 0 1,1-1-1,24-7 0,-36 8 48,27-8-243,0-1 0,0-2 0,-1-2-1,-1-1 1,0-1 0,-2-2 0,0-1 0,-1-2 0,-1-1 0,-1-2 0,-1 0-1,47-56 1,-99 118 2077,-34 78 0,-14 25-1001,-6-4-375,-353 552 462,382-624-517,-2-2 0,-70 64-1,96-103-303,-1-1-1,-1-1 0,0-1 1,-2-1-1,0-2 1,-1-1-1,-58 21 0,72-32-242,1-1 0,-30 4 0,33-7-630,1-1 0,-1 1 0,0-2-1,-16-2 1,20 1-237,0 0 1,0 0 0,0-1-1,0 1 1,0-2-1,1 1 1,-1-1-1,1-1 1,0 1-1,0-1 1,1 0-1,-1-1 1,1 1-1,0-1 1,1-1-1,-6-6 1,-6-15-3248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83 1540,'0'-3'902,"0"1"0,0 0-1,0-1 1,1 1 0,-1 0 0,1-1 0,0 1-1,-1 0 1,1 0 0,0 0 0,0 0-1,0 0 1,1 0 0,-1 0 0,0 0 0,4-3-1,-2 2-342,1 0-1,-1 1 0,1 0 1,-1-1-1,1 1 0,0 1 1,0-1-1,0 1 0,4-2 1,11-1-755,1 1 0,-1 0 1,29 1-1,-10-1 1580,-32 3-1467,93-6 636,-91 6-927,1 1 0,-1-1 0,1 2 0,-1-1 0,0 1 0,0 0 0,0 1 0,0 0 0,12 6-1,-20-9 143,0 1 0,1-1 0,-1 0 0,0 1 0,1-1 0,-1 1 0,0-1 0,0 0 0,1 1 0,-1-1 0,0 1 0,0-1 0,0 1 0,0-1 0,1 1 0,-1-1 0,0 1-1,0-1 1,0 1 0,0-1 0,0 1 0,0-1 0,0 1 0,0-1 0,-1 1 0,1-1 0,0 1 0,0-1 0,0 1 0,0-1 0,-1 0 0,1 1 0,0-1 0,-1 1 0,1-1-1,0 0 1,0 1 0,-1-1 0,0 1 0,-15 16-6864,16-17 7032,-17 14-2722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29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1444,'0'3'656,"0"0"-1,1 0 1,-1 0-1,1 0 1,-1-1-1,1 1 1,0 0 0,0 0-1,0-1 1,1 1-1,-1-1 1,0 1-1,1-1 1,0 1-1,-1-1 1,1 0-1,3 2 1,-1 0 201,1 0 0,0 0-1,0-1 1,1 0 0,-1 0 0,1 0-1,9 3 1,3-1 127,0 0 1,1-2-1,-1 0 0,26 1 1,0-1-527,57 1-163,-92-5-840,0 0 0,1 0 1,-1-1-1,15-4 0,-6-5-2101,-15 8 1485,-1 1 0,0 0 0,0-1 0,0 0 0,0 1 0,-1-1 0,1 0 0,-1 0 0,1 0 0,-1 0 0,1-4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0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1220,'25'29'10656,"2"-3"-3788,18 9-1550,1-3-3907,-18-14-952,-1 1 1,26 26 0,-48-41-430,0 1 0,-1 1 0,1-1 0,-1 1 0,0-1 0,0 1 0,-1 0 0,0 1 0,0-1 0,0 1-1,-1-1 1,0 1 0,0 0 0,-1-1 0,0 1 0,0 0 0,0 0 0,-1 0 0,0 0 0,0 0 0,-1 0 0,0 0 0,0 0 0,-1 0 0,0 0 0,0-1 0,-1 1 0,1-1 0,-1 0 0,-7 11 0,-9 13-1,-2-1 1,-1 0 0,-1-2-1,-46 43 1,40-42-287,0-1-521,0-1-1999,13-8-4142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1.7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24 1600,'10'-24'18089,"-9"24"-17913,0 1-1,0-1 1,0 0 0,0 0 0,0 1 0,0-1-1,0 1 1,1-1 0,-1 1 0,-1-1-1,1 1 1,0 0 0,0-1 0,0 1-1,0 0 1,0 0 0,-1 0 0,1-1 0,0 1-1,0 2 1,24 30 157,-2 1 0,-1 1-1,-2 1 1,-1 1 0,14 43 0,-22-52-285,-2 1 0,-1-1 0,-2 2 1,-1-1-1,-1 1 0,-1 0 0,-2 53 0,-3-71-33,0 0 0,0 0-1,-1-1 1,-1 1-1,0-1 1,0 1-1,-1-1 1,-1-1 0,0 1-1,0-1 1,-1 0-1,0 0 1,-1-1-1,-11 11 1,12-13-7,-1 0 0,0 0 0,0-1 0,-1 0 0,0-1 0,0 0 1,0 0-1,0-1 0,-1-1 0,0 1 0,0-1 0,0-1 0,0 0 0,0 0 0,0-1 0,0 0 0,-13-1 0,19-1-8,1 1 0,0-1 0,0 0 0,-1 0 0,1 0 0,0 0 0,0 0-1,0-1 1,0 1 0,0-1 0,0 0 0,1 0 0,-1 0 0,0 0 0,1-1-1,0 1 1,-3-4 0,4 5-10,0-1 1,0 1-1,0 0 0,1-1 0,-1 1 1,0-1-1,1 0 0,-1 1 0,1-1 1,0 1-1,0-1 0,-1 0 0,1 1 1,0-1-1,0 1 0,0-1 0,1 0 1,-1 1-1,0-1 0,1 0 0,-1 1 1,1-1-1,-1 1 0,1-1 0,0 1 1,-1-1-1,1 1 0,0 0 0,0-1 1,0 1-1,0 0 0,0 0 0,1-1 1,-1 1-1,0 0 0,1 0 0,0 0 1,2-1-5,0 0 1,0 0 0,0 1 0,0-1-1,0 1 1,1 0 0,-1 1-1,0-1 1,0 1 0,1 0 0,-1 0-1,0 0 1,0 0 0,1 1-1,-1 0 1,0-1 0,0 2 0,0-1-1,0 0 1,0 1 0,0 0-1,4 2 1,5 2 20,-1 1-1,0 0 1,0 1-1,-1 0 1,17 16 0,-13-9 65,-1 1 0,-1 0 0,-1 1 0,-1 1 0,0-1 0,-1 2 0,-1 0 0,11 30 0,-11-20 68,-2 0 0,0 1-1,-2 0 1,-2 1 0,1 37 0,-7 0 199,-2-1-1,-4 1 0,-2-1 1,-31 100-1,-33 72-251,70-250-8659,8-25 1684,8-12-1133,-4 18 4156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2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34 128 1880,'16'-16'2703,"43"-47"5347,-54 56-6357,0 0-1,-1 0 1,0 0 0,6-13 0,-53 121 115,19-48-931,-29 98 1,49-133-817,0-1 0,1 1 1,0 0-1,2 1 0,0-1 0,1 0 0,1 0 0,0 0 1,2 1-1,4 18 0,-3-23-47,0-1 1,1 0-1,0 0 0,1-1 0,1 1 1,0-1-1,0 0 0,14 15 1,-18-24-16,0 1 1,0-1 0,0 0 0,1 0 0,0-1 0,-1 1 0,1-1 0,0 1 0,0-1 0,1-1 0,-1 1 0,0 0-1,1-1 1,-1 0 0,0 0 0,1 0 0,-1-1 0,1 1 0,0-1 0,-1 0 0,1-1 0,-1 1 0,1-1 0,-1 0-1,1 0 1,-1 0 0,0 0 0,1-1 0,4-2 0,0-1 3,1-1 0,-1 0 0,0 0 1,0-1-1,-1 0 0,0 0 0,0-1 0,-1 0 0,0 0 0,-1-1 1,1 0-1,-1 0 0,-1 0 0,0-1 0,0 0 0,-1 0 1,4-14-1,-8 24-1,-1 0 1,1 0-1,0 0 1,0 0-1,0 0 1,0 0-1,0 0 1,0 0-1,0 0 1,-1 0-1,1 0 1,0 0-1,0 0 1,0 0-1,0-1 1,0 1 0,0 0-1,0 0 1,0 0-1,-1 0 1,1 0-1,0 0 1,0 0-1,0 0 1,0 0-1,0 0 1,0 0-1,0 0 1,0-1-1,0 1 1,0 0-1,0 0 1,0 0-1,0 0 1,0 0-1,0 0 1,0 0-1,0 0 1,-1-1 0,1 1-1,0 0 1,0 0-1,0 0 1,1 0-1,-1 0 1,0 0-1,0 0 1,0-1-1,0 1 1,0 0-1,0 0 1,0 0-1,0 0 1,0 0-1,0 0 1,0 0-1,0-1 1,-12 14 89,-14 20 93,25-31-157,-4 5-36,0 0-1,-1-1 1,0 0-1,0 0 0,0 0 1,-1 0-1,-9 5 1,13-10-313,0 1 0,0-1-1,0 0 1,0 1 0,0-2 0,0 1-1,0 0 1,0-1 0,-5 1 0,5-1-391,0 0 1,0 0 0,1-1-1,-1 1 1,0-1-1,0 0 1,0 0 0,1 0-1,-1 0 1,0 0-1,-4-4 1,-19-13-6662,14 8 3676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4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11 448,'12'-6'7410,"4"1"928,2 22-5214,-11-6-2689,-1 0-1,-1 1 1,0-1-1,0 1 0,-1 0 1,0 0-1,-1 0 1,2 23-1,0 7 384,-1 53-1,-7-41-611,-2 0 0,-2 0 0,-2-1 0,-3-1 0,-19 52 0,22-69-726,8-26 181,-1 0 0,0 0 0,-1 0 1,0 0-1,0 0 0,-1-1 0,0 0 0,-1 1 0,1-2 0,-12 15 0,15-22-4,1-1 0,-1 1-1,1-1 1,-1 0-1,1 1 1,0-1 0,-1 0-1,1 1 1,0-1 0,0 0-1,-1 1 1,1-1-1,0 0 1,0 0 0,0 1-1,0-1 1,0 0-1,0 0 1,0 1 0,0-1-1,0 0 1,0 0 0,1 1-1,-1-1 1,0 0-1,0 1 1,1-1 0,0-1-1,4-30-3031,0 17 3221,1 1 0,0-1 0,0 1 0,2 0 0,0 0 0,0 1 0,1 0-1,1 1 1,15-16 0,12-7 1934,65-48-1,-68 58-552,-2-1-1,-1-2 1,30-35 2553,-66 66-2127,-19 13-266,-27 26-770,42-34-503,1 0 1,1 1 0,0 0 0,0 1-1,0-1 1,1 1 0,1 0 0,0 1-1,0-1 1,1 1 0,0 0 0,-3 19-1,6-23-53,0 0-1,1 0 1,0 0-1,0 0 1,1-1-1,0 1 1,0 0-1,0 0 0,1-1 1,0 1-1,1-1 1,-1 1-1,1-1 1,0 0-1,1 0 1,-1 0-1,1-1 1,0 1-1,1-1 1,0 0-1,-1 0 0,9 6 1,31 18-1826,-36-25 779,0-1 0,1 1 0,0-1-1,0-1 1,0 1 0,15 0 0,-19-2 558,0-1 0,0 1 1,0-2-1,0 1 0,0 0 1,0-1-1,0 0 0,0 0 1,0-1-1,0 1 0,0-1 1,-1 0-1,1 0 0,0-1 1,-1 1-1,0-1 0,0 0 1,0 0-1,0-1 0,0 1 1,-1-1-1,1 0 0,4-7 1,2-5-2726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4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1 154 1932,'25'5'9264,"2"5"-5630,19 4-810,-34-13-2447,13 3 139,1-2-1,32-1 1,-52-1-565,1-1 0,0 0 0,0 0 1,0 0-1,-1-1 0,1 0 0,0-1 0,-1 1 0,0-1 0,0 0 0,0-1 0,0 1 0,8-7 0,-12 8-52,0 0 0,0 0-1,0 0 1,0-1 0,0 1-1,0 0 1,-1-1 0,1 1 0,-1-1-1,0 0 1,0 1 0,0-1-1,0 0 1,0 0 0,-1 1 0,1-1-1,-1 0 1,0 0 0,0 0-1,0 0 1,0 0 0,0 0 0,-1 1-1,1-1 1,-1 0 0,0 0-1,1 0 1,-1 1 0,-1-1 0,1 0-1,0 1 1,-1-1 0,1 1-1,-4-4 1,1 1 38,0 0-1,0 0 1,-1 0 0,0 1-1,0 0 1,0 0-1,0 0 1,0 1 0,-1 0-1,1 0 1,-1 0-1,0 0 1,0 1 0,-11-3-1,11 4 177,-1 1 0,0-1 0,1 1 0,-1 0 0,0 1-1,1-1 1,-1 1 0,1 1 0,-1-1 0,1 1 0,0 0-1,-1 1 1,1-1 0,0 1 0,0 0 0,1 1 0,-1-1 0,1 1-1,0 1 1,-6 4 0,4-1 145,1-1-1,0 1 1,0 1-1,0-1 1,1 1-1,0 0 1,1 0-1,0 1 1,0-1-1,1 1 1,0 0 0,-1 13-1,2-14-117,1 1 0,1-1-1,-1 0 1,1 1 0,1-1-1,0 0 1,0 0 0,1 0-1,0 0 1,0 0 0,1 0 0,1 0-1,5 11 1,-6-15-222,0 0 0,1 0-1,0-1 1,0 1 0,0-1 0,0 0 0,1 0 0,-1 0 0,1 0 0,0-1-1,0 0 1,1 0 0,-1 0 0,1-1 0,-1 1 0,1-1 0,0-1-1,0 1 1,-1-1 0,1 0 0,11 0 0,-8-1-888,-1-1-1,1 0 1,-1-1 0,0 0-1,0 0 1,1 0-1,-1-1 1,-1-1 0,1 1-1,0-1 1,-1-1 0,0 1-1,0-1 1,0-1 0,10-9-1,-1 1-1919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1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623 580 2476,'6'2'16936,"6"4"-13300,-11-2-3583,-1-1 0,1 0-1,-1 1 1,1-1 0,-1 1 0,0-1-1,0 0 1,-1 1 0,1-1 0,-1 1-1,1-1 1,-1 0 0,0 1 0,0-1-1,-1 0 1,1 0 0,-1 0 0,-3 5-1,2-2 27,-1-1-1,0 0 1,0 0-1,0 0 1,-1-1 0,0 0-1,0 0 1,0 0-1,-6 4 1,3-5-96,-1 0 0,0 0 1,1-1-1,-1 0 1,0-1-1,-1 0 1,1 0-1,0-1 1,0 0-1,0 0 0,0-1 1,0 0-1,0-1 1,0 0-1,0 0 1,0-1-1,1-1 1,-1 1-1,1-1 0,0 0 1,0-1-1,0 0 1,-7-7-1,-2-12-220,16 24 231,1-1 0,0 0 0,0 0 0,0 0 0,-1 1 0,1-1 0,0 0 0,-1 0 0,1 1 0,0-1 0,-1 0 0,1 1 0,-1-1 0,1 0 0,-1 1 0,1-1 0,-1 1 0,0-1 0,1 1 0,-1-1 0,0 1 0,1-1 0,-1 1 0,0 0-1,0-1 1,0 1 0,1 0 0,-1 0 0,0 0 0,0 0 0,0-1 0,1 1 0,-1 0 0,0 0 0,0 0 0,0 1 0,1-1 0,-1 0 0,0 0 0,0 0 0,0 1 0,1-1 0,-1 0 0,0 1 0,1-1 0,-1 0 0,0 1 0,1-1 0,-1 1 0,0-1 0,1 1 0,-1 0 0,0 0 0,-19 14 113,0-2 1,-2 0 0,1-1-1,-1-2 1,-1 0 0,0-1-1,0-1 1,-1-1 0,-34 5-1,56-12-18,0 1-1,0-1 1,0 0-1,0 0 0,0 0 1,0 0-1,0 0 1,0-1-1,0 1 1,0-1-1,0 1 0,0-1 1,1 0-1,-1 1 1,0-1-1,0 0 1,1 0-1,-1 0 0,0-1 1,1 1-1,-1 0 1,1-1-1,0 1 1,-1-1-1,1 1 0,0-1 1,0 1-1,0-1 1,0 0-1,0 0 1,0 1-1,1-1 1,-1 0-1,0 0 0,1 0 1,0 0-1,-1 0 1,1 0-1,0-4 0,0-9 334,0 1-1,2-1 0,-1 0 0,7-22 0,-3 7-191,15-92 338,20-213-361,-40 310-232,0 12-37,1-1 1,0 0 0,0 0 0,7-26 0,-20 99-6310,-34 61-13099,35-96 15746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5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511 1 2420,'-1'2'964,"0"0"-1,0 0 0,1 0 1,-1 0-1,1 0 0,-1 0 1,1 0-1,0 0 0,0 0 1,0 0-1,0 0 0,1 3 1,9 30 3673,23 24-1923,-26-49-2594,0-1 0,1 0 0,1-1 0,0 0 0,0 0 0,0-1 0,1 0 0,0 0 0,1-1 0,-1-1 0,1 0 0,22 8-1,-26-11-184,-1 0-1,1-1 0,-1 1 0,1-1 0,0-1 0,-1 1 0,1-1 0,0 0 0,-1 0 0,1-1 0,0 0 1,-1 0-1,1-1 0,-1 0 0,1 0 0,-1 0 0,0-1 0,0 0 0,0 0 0,0-1 0,0 1 0,-1-1 1,0-1-1,8-6 0,-9 6-36,0 0 0,-1 0 1,1-1-1,-1 1 0,0-1 1,-1 1-1,4-11 0,-5 14 100,0 0-1,-1 0 0,1 0 0,-1 1 0,1-1 1,-1 0-1,0 0 0,0 0 0,0 0 0,0 0 1,0 0-1,0 0 0,-1 0 0,1 0 0,-1 0 0,1 0 1,-1 1-1,0-1 0,1 0 0,-1 0 0,0 1 1,0-1-1,0 0 0,-1 1 0,1-1 0,0 1 1,-1-1-1,-1 0 0,2 1 17,0 1 1,0 0 0,0 0-1,0 0 1,0 0-1,0 0 1,0 0-1,0 0 1,1 0-1,-1 1 1,0-1-1,0 0 1,0 1-1,0-1 1,0 0 0,0 1-1,0-1 1,1 1-1,-1-1 1,0 1-1,0 0 1,1-1-1,-1 1 1,0 0-1,1-1 1,-1 1-1,1 0 1,-1 0 0,1 0-1,-1-1 1,1 1-1,-1 1 1,-16 29 433,3 4 124,2 1 0,2 0 0,-11 67 0,0 2 218,4-44-632,-3 0-1,-3-2 0,-2 0 1,-2-2-1,-3-1 0,-63 88 0,36-69 71,-3-3 0,-3-3 0,-135 115 0,184-172-245,4-3-69,-2 1 0,1-1 1,-1-1-1,-1 0 0,1 0 0,-22 8 0,33-15 12,1-1 0,-1 0 0,1 0 1,-1 1-1,1-1 0,-1 0 0,1 0 0,-1 0 0,0 0 0,1 0 0,-1 1 0,1-1 0,-1 0 1,0 0-1,1-1 0,-1 1 0,1 0 0,-1 0 0,0 0 0,1 0 0,-1 0 0,1-1 1,-1 1-1,1 0 0,-1 0 0,1-1 0,-1 1 0,1 0 0,-1-1 0,1 1 0,-1-1 1,1 1-1,-1-1 0,1 1 0,0-1 0,-1 1 0,1-1 0,0 1 0,0-1 0,-1 1 0,1-1 1,0 1-1,0-1 0,0 1 0,0-1 0,0 0 0,-1 1 0,1-1 0,0 1 0,0-1 1,1 0-1,-1 1 0,0-1 0,0 1 0,0-1 0,0 0 0,0 1 0,1-1 0,-1 1 0,0-1 1,0 1-1,1-1 0,-1 1 0,1-2 0,18-39-6334,-18 40 5963,32-73-10808,-20 46 7669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5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39 2948,'5'-16'14537,"5"-1"-8063,-2 12-5418,-8 25-2904,0-16 1484,0-2-582,-1 0 1,1 0-1,0 0 1,-1 0-1,1 0 1,-1 0-1,0 0 1,1 0-1,-1 0 0,0 0 1,0 0-1,-1 0 1,1 0-1,0-1 1,-1 1-1,-1 2 1,-6 4-2688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5.8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2128,'-2'10'3139,"0"1"-1,0 0 1,1 0-1,1 0 1,0 16-1,0-6 1389,8-14-1685,9-7-4020,13-10-6004,5-22-4992,-24 20 7968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6.2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0 504,'14'8'8871,"0"11"-5401,3 19-81,30 96 1898,6 73-3229,-51-198-2008,2 12 47,1 0 0,1-1 0,1 1-1,1-1 1,12 24 0,-19-43-57,-1 0 0,1 0 0,0 0 1,0 0-1,-1 0 0,1 0 1,0 0-1,0 0 0,0 0 0,0-1 1,0 1-1,0 0 0,1-1 0,-1 1 1,0-1-1,0 1 0,0-1 1,0 1-1,1-1 0,-1 0 0,0 0 1,1 1-1,-1-1 0,0 0 1,0 0-1,1 0 0,0-1 0,2 0 28,0 0 0,-1 0-1,1 0 1,-1-1 0,1 1-1,-1-1 1,0 0-1,0 0 1,4-4 0,7-6 78,-1 0 0,21-28 0,28-44-526,-4-3 0,-4-3-1,48-109 1,-100 188-207,-1 6-3505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6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39 394 424,'5'2'1159,"0"-1"1,0 1-1,-1-1 1,1 0-1,0 0 1,0-1-1,1 1 1,-1-1-1,7 0 0,-2-2-213,0 1 0,0-1 0,0-1 0,11-3 0,10-7-302,54-31 0,-64 32-66,-13 8-616,0-1-1,-1 0 1,1 0 0,-1-1 0,-1 0 0,1 0 0,-1 0 0,0-1 0,0 0 0,-1 0-1,0-1 1,0 1 0,-1-1 0,0 0 0,5-14 0,-8 16-53,1 0 0,-1 0 0,0 0 0,-1-1 0,1 1 0,-1 0 0,-1 0 0,1-1 0,-1 1 1,0 0-1,0 0 0,-1 0 0,0 0 0,0 0 0,0 0 0,-1 0 0,0 1 0,0-1 0,0 1 0,-1 0 0,0 0 0,0 0 0,-5-5 0,4 5 114,-1-1 0,0 1 0,0 0 0,0 1 0,-1-1 0,1 1-1,-1 1 1,0-1 0,0 1 0,-1 0 0,1 1 0,-1 0-1,1 0 1,-1 0 0,1 1 0,-1 0 0,0 1 0,0-1-1,0 2 1,1-1 0,-1 1 0,0 0 0,0 1 0,1 0 0,-1 0-1,1 0 1,0 1 0,0 0 0,0 1 0,-8 4 0,5-2 180,1 0 1,0 0-1,1 1 1,0 0-1,0 1 1,0-1-1,1 2 1,0-1 0,0 1-1,1 0 1,1 0-1,-1 0 1,1 1-1,1 0 1,0 0 0,0 1-1,1-1 1,0 1-1,1-1 1,1 1-1,-2 14 1,3-14-85,0-1 1,1 0-1,0 0 1,1 0-1,0 0 1,0 0-1,1 0 1,1-1-1,-1 1 1,1-1-1,9 14 1,-10-19-102,1 1 0,-1-1 0,1 0 0,0-1 0,0 1 1,0-1-1,0 1 0,1-1 0,-1-1 0,1 1 0,0-1 1,0 1-1,0-2 0,0 1 0,0 0 0,0-1 0,1 0 0,-1 0 1,0 0-1,1-1 0,-1 0 0,1 0 0,8-2 0,8-1-74,-1-1-1,0-2 1,0 0-1,0-1 1,-1-1-1,0-1 1,0-1-1,-1 0 1,23-18-1,20-18-609,69-65-1,-141 125 1093,0 0-1,1 1 1,0 0-1,1 0 0,1 1 1,1 0-1,-7 25 1,4-11-168,0 1-1,3 0 1,0 0 0,-1 47 0,6-75-300,1-1 0,0 1 0,0 0 0,0 0-1,1-1 1,-1 1 0,1 0 0,-1-1 0,1 1 0,0 0 0,0-1 0,0 1 0,0-1 0,1 0 0,-1 1 0,0-1 0,1 0 0,0 0 0,0 0 0,3 4 0,-2-5-183,0 0 1,-1 1-1,1-1 0,0 0 1,0-1-1,0 1 0,0 0 1,-1-1-1,1 0 0,0 0 1,0 0-1,0 0 0,0 0 1,0 0-1,0-1 0,3 0 1,8-3-1328,0-1 0,0 0 1,0-1-1,-1-1 1,0 0-1,15-11 0,17-19-4401,-22 15 3106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6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41 408,'0'-3'952,"1"-18"4438,-1 20-4933,0 0 0,0 0 0,0 0-1,1 0 1,-1 0 0,0 0 0,0 1 0,1-1 0,-1 0 0,0 0 0,1 0 0,-1 1-1,1-1 1,-1 0 0,1 0 0,-1 1 0,1-1 0,1-1 0,0 8 4116,-1 21-2094,-1 16-620,-2 136 2544,-1-110-3754,-22 129 0,10-128-702,-7 40-114,9-36-3178,13-74 3238,3-2-2686,-3 2 2686,1 0-1,-1 0 1,0 0-1,0 0 1,0 0-1,0 1 1,0-1 0,1 0-1,-1 0 1,1 3-2686,-1-3 2685,0 0 1,0 0-1,0 0 1,0 1 0,17-16-4606,15-21-2317,-17 14 3610,-1-1 197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7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90 1844,'-7'-6'9814,"7"6"-9600,-16 8 4066,-11 13-754,19-13-2987,1 0 0,-1 1 0,2-1 0,-1 1 0,2 1 0,-1-1 1,-8 21-1,9-18-423,1-1 0,0 1 0,1 0 0,1 0 0,-1 1-1,2-1 1,0 0 0,0 1 0,1-1 0,1 1 0,3 18 0,-4-28-109,1 0-1,0-1 0,0 1 1,0 0-1,0-1 1,0 1-1,1-1 0,-1 0 1,1 1-1,-1-1 1,1 0-1,0 0 0,0 0 1,0 0-1,0 0 1,0-1-1,1 1 0,-1 0 1,3 0-1,0 0-8,-1 0 0,1-1 1,-1 1-1,1-1 0,0-1 0,0 1 0,-1-1 1,1 1-1,0-1 0,6-1 0,1-1-78,0 0 0,-1-1 0,1 0 0,-1 0 0,1-1 0,-1-1 0,-1 0 0,12-7 0,-11 4-128,0 0 1,-1-1 0,1 0 0,-2 0-1,0-1 1,0-1 0,-1 0 0,0 0 0,0 0-1,-1-1 1,-1 0 0,8-22 0,-8 17-48,-1 0 0,-1-1 1,0 1-1,-2-1 0,0 0 1,0 0-1,-2 1 0,-1-1 1,-2-22-1,3 39 271,0-1-1,0 1 1,-1-1-1,1 0 1,0 1-1,0-1 1,-1 1-1,1-1 1,-1 1-1,0 0 1,1-1-1,-1 1 1,0-1 0,0 1-1,0 0 1,0 0-1,0-1 1,0 1-1,0 0 1,-2-1-1,2 1 26,0 1-1,0 0 1,0 0-1,0 0 1,0 0-1,0 0 0,0 0 1,0 0-1,0 1 1,0-1-1,0 0 1,0 0-1,0 1 1,0-1-1,0 1 0,0-1 1,0 1-1,0-1 1,1 1-1,-1-1 1,0 1-1,-1 1 1,-3 2 170,1 1 1,0-1-1,0 1 0,0 0 1,1 1-1,0-1 1,0 0-1,-5 12 1,1 11 198,0 1 0,2 0 0,1 1 0,2-1 0,0 1 0,2-1 0,1 1 0,2-1 0,1 0 0,1 0 0,12 40 0,-15-64-507,-1 1 1,1-1-1,1 0 0,-1 1 0,1-1 0,0 0 1,0-1-1,0 1 0,1 0 0,-1-1 0,1 0 1,0 0-1,1 0 0,-1 0 0,1-1 0,-1 0 0,1 0 1,0 0-1,0 0 0,1-1 0,-1 0 0,0 0 1,9 2-1,-7-3-470,-1-1 1,0 0-1,0 0 0,0 0 1,1-1-1,-1 0 0,0 0 1,0-1-1,0 1 0,0-1 1,-1-1-1,1 1 1,0-1-1,-1 0 0,0 0 1,0-1-1,0 1 0,0-1 1,0 0-1,-1-1 0,7-7 1,-2 1-1662,0-1 0,0 0 0,12-25 0,-9 9-596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7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46 136 1904,'-7'0'9414,"6"12"-4861,6 13-645,-2-22-3755,0 0 0,-1 0 0,1 0 0,0 0 0,0-1 0,0 1 0,1-1 1,-1 0-1,0 0 0,1 0 0,0 0 0,-1-1 0,1 1 0,0-1 0,0 0 0,0 0 0,0-1 0,4 1 0,-2-1-261,0 0 0,0 0 1,-1-1-1,1 1 0,-1-1 0,1-1 0,-1 1 1,1-1-1,-1 0 0,0 0 0,1-1 0,4-2 1,-7 3-103,0 0 0,0 0 1,0 0-1,0 0 1,0 0-1,0-1 0,-1 1 1,1-1-1,-1 0 1,1 0-1,-1 0 0,0 0 1,0 0-1,-1 0 1,1 0-1,-1-1 0,1 1 1,-1-1-1,0 1 1,0-1-1,-1 1 0,1-1 1,-1 1-1,0-1 1,0 0-1,0 1 0,0-1 1,0 0-1,-1 1 1,0-1-1,0 1 0,0-1 1,0 1-1,0-1 1,-1 1-1,1 0 0,-1-1 1,0 1-1,0 0 1,0 0-1,-5-4 0,3 2 272,-1 0-1,0 0 0,0 1 1,0 0-1,0 0 0,-1 0 1,1 0-1,-1 1 0,0 0 1,0 0-1,0 1 0,0 0 1,-1 0-1,1 0 0,-1 1 1,1 0-1,-11-1 0,13 3 130,0-1 0,0 0-1,0 1 1,0 0 0,0 0-1,0 0 1,1 1 0,-1-1-1,0 1 1,1 0 0,-1 0-1,1 0 1,-1 0 0,1 1-1,0-1 1,0 1 0,0 0-1,1 0 1,-1 0 0,1 0-1,-1 0 1,1 1 0,0-1-1,0 1 1,0-1 0,1 1-1,0 0 1,-1 0 0,1 0-1,0 4 1,-3 12 142,1-1 0,2 1 0,0 0 0,1-1 0,0 1 0,2 0-1,0-1 1,9 30 0,-2-12-274,2 0-1,2 0 0,25 48 1,-34-77-343,0 0 1,0 0-1,1-1 0,0 0 1,0 0-1,11 11 0,-14-17-120,0 1 0,0 0 0,1-1 0,-1 1 0,0-1-1,1 0 1,-1 0 0,1 0 0,0 0 0,-1 0 0,1-1-1,0 1 1,0-1 0,-1 1 0,1-1 0,0 0 0,0 0-1,-1-1 1,1 1 0,0 0 0,0-1 0,-1 0-1,1 1 1,0-1 0,2-2 0,14-5-3106,0-2-5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4:10:38.0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15 772,'2'-2'726,"0"1"-1,0-1 1,-1 1-1,1 0 1,0 0 0,0 0-1,0 0 1,0 0-1,0 0 1,1 0-1,-1 1 1,0-1 0,0 1-1,0 0 1,0-1-1,5 1 1,-4 1-232,0-1 0,0 1 1,0 0-1,0-1 0,0 1 1,0 1-1,-1-1 0,1 0 0,0 1 1,5 3-1,-4-2-229,0 1 0,0-1-1,0 1 1,-1 0 0,0 0 0,1 0-1,-1 0 1,0 1 0,-1-1 0,1 1-1,-1 0 1,0-1 0,2 10 0,-2 1-126,-2-1 0,0 1 1,0 0-1,-2-1 0,0 1 1,0-1-1,-1 1 0,-7 17 1,5-15-134,1 2 1,0-1-1,1 0 1,0 22-1,3-34-10,1 0 1,-1 1-1,1-1 0,0 0 0,1 0 0,0 0 0,0 0 0,0 0 0,0 0 1,1 0-1,0-1 0,1 1 0,-1-1 0,1 0 0,0 0 0,6 6 0,0-3-98,0 1-1,0-2 1,1 0-1,1 0 1,-1-1-1,1 0 1,0-1-1,0 0 1,0-1-1,1-1 1,-1 0-1,1 0 1,0-1-1,0-1 1,0 0-1,16-1 0,-12-1-49,1 0 0,0-1 0,-1 0 0,0-2 0,0 0 0,0-1 0,0-1 0,-1 0-1,0-1 1,0-1 0,24-16 0,-35 21 170,0-1 1,-1 0-1,1-1 0,-1 1 1,0-1-1,5-9 0,-8 14 1,-1-1 0,1 1-1,-1-1 1,0 0 0,1 1 0,-1-1 0,0 0-1,0 0 1,1 1 0,-1-1 0,0 0-1,0 1 1,0-1 0,0 0 0,0 0 0,0 1-1,0-1 1,0 0 0,0 0 0,-1 1-1,1-1 1,0 0 0,-1-1 0,0 2 12,0-1 0,0 0 0,0 0 0,0 1 0,-1-1 0,1 1 0,0-1 0,0 1 0,-1-1 0,1 1-1,0 0 1,-1 0 0,1 0 0,0 0 0,0 0 0,-1 0 0,1 0 0,0 0 0,-2 0 0,-4 2 75,0-1 0,0 1-1,1 0 1,-1 0 0,1 1-1,-1 0 1,1 0 0,0 1 0,0-1-1,0 1 1,1 1 0,-1-1-1,1 1 1,0 0 0,0 0-1,-4 6 1,-11 15 348,2 0 0,-18 33 0,28-46-280,-80 150 1462,7 3 1,7 3 0,8 3 0,-51 212 0,84-261-1563,-76 182 1,109-305-75,0 0 0,0 0 0,0-1 0,0 1 0,0 0 0,-1 0 0,1 0 0,0 0 0,0 0 0,0 0 0,0 0 0,0 0 0,0-1 0,0 1 0,-1 0 0,1 0 0,0 0 0,0 0 0,0 0 0,0 0 0,0 0 0,-1 0 0,1 0 0,0 0 0,0 0 0,0 0 0,0 0 0,0 0 0,-1 0 0,1 0 0,0 0 0,0 0 0,0 0 0,0 0 0,0 0 0,-1 0 0,1 0 0,0 0 0,0 1 0,0-1 0,0 0 0,0 0 0,0 0 0,0 0 0,-1 0 0,1 0 0,0 0 0,0 0 0,0 1 0,0-1 0,0 0 0,0 0 0,0 0 0,0 0 0,0 0 0,0 1 0,0-1 0,0 0 0,0 0 0,0 0 0,0 0 0,0 0 0,0 1 0,0-1 0,0 0 0,0 0 0,0 0 0,0 0 0,0 1 0,-4-18 0,3-22 0,9-25-2930,24-31-7284,-4 13 3289,-21 51 2232,2-4 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1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50 2772,'6'5'2241,"-2"-2"-313,1 1 0,-1-1 0,1 0 0,0 0 0,0 0 0,0-1 0,0 0 0,1 0 0,8 3 0,-14-5-1862,1 0 0,-1 0 0,1 0 1,-1-1-1,0 1 0,1 0 0,-1 0 0,0 0 0,1 0 0,-1 0 1,0 0-1,1 0 0,-1-1 0,0 1 0,1 0 0,-1 0 0,0 0 1,1-1-1,-1 1 0,0 0 0,0 0 0,1-1 0,-1 1 1,0 0-1,0-1 0,0 1 0,0 0 0,1-1 0,-1 1 0,0 0 1,0-1-1,0 1 0,0 0 0,0-1 0,0 1 0,0-1 1,0 1-1,0 0 0,0-1 0,0 1 0,0 0 0,0-1 0,0 1 1,0 0-1,0-1 0,0 1 0,-1 0 0,1-1 0,0 1 1,0 0-1,0-1 0,-1 1 0,1 0 0,0-1 0,0 1 0,-1-1 1,-15-16-2071,-6 6-2165,-2 2 1,1 1 0,-1 1 0,-29-5-1,17 8 411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2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0 151 492,'1'1'644,"0"0"1,0 0-1,0 0 1,0 0-1,0 1 1,0-2-1,0 1 1,1 0-1,-1 0 0,0 0 1,0 0-1,1-1 1,-1 1-1,0-1 1,3 1-1,28 4 5327,30-11-842,99-25-837,-3-15-4686,-150 43-266,0-1-1,0 1 1,0-1-1,0-1 1,11-8 0,-16 11-159,0-1 0,-1 1 1,1-1-1,-1 1 1,0-1-1,0 0 0,0 0 1,0 0-1,-1 0 0,2-4 1,-11-13-10708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2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553 30 628,'7'-4'2136,"2"0"1190,0 0 1,0 0 0,1 1-1,-1 0 1,1 0 0,16-1-1,-56 33-965,-22 12-2357,-2-2 1,-98 52 0,107-69-1998,0-1 1,-54 15-1,43-22-3625,46-12 3768,0 0 0,0-1 0,-1 0 1,1-1-1,0 0 0,-15-3 0,2-1-2022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2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625 48 1844,'0'-11'3285,"-3"-21"10471,-7 27-8985,-10 14-4139,9 0-492,-1 0-1,2 0 1,-1 1-1,2 1 0,-13 16 1,17-22-133,2 0 0,-1 0 0,1 1 1,-1 0-1,2-1 0,-1 1 0,1 0 1,-1 0-1,2 1 0,-1-1 0,1 0 0,0 1 1,0-1-1,0 10 0,2-13-9,1 1-1,-1 0 1,1 0 0,0-1-1,0 1 1,0-1 0,0 0-1,1 0 1,-1 1 0,1-1-1,0-1 1,0 1 0,0 0-1,0-1 1,0 0 0,1 1-1,-1-1 1,1 0 0,-1-1-1,5 2 1,9 5-95,0-2 1,34 9-1,-31-9-13,-15-3 58,1-1 0,-1-1 0,0 1 0,1-1 0,-1 0 0,1 0 0,0 0 0,-1-1 1,1 0-1,0 0 0,9-1 0,-15 0 52,0 1 1,0-1 0,1 1-1,-1 0 1,0-1-1,0 1 1,0-1-1,0 1 1,0 0 0,0-1-1,0 1 1,0-1-1,0 1 1,0-1-1,0 1 1,0 0 0,0-1-1,0 1 1,0-1-1,-1 1 1,1 0-1,0-1 1,0 1-1,0 0 1,-1-1 0,1 1-1,0 0 1,0-1-1,-1 1 1,1 0-1,0-1 1,-1 1 0,1 0-1,0 0 1,-1-1-1,1 1 1,0 0-1,-1 0 1,1 0 0,0 0-1,-1-1 1,1 1-1,-1 0 1,0 0-1,-18-12 30,18 12-30,-12-6 38,-1 1 0,1 0 0,-1 1 1,-1 0-1,1 1 0,-1 1 1,1 0-1,-1 1 0,-20 1 1,0 1 303,0 3 1,-61 13-1,83-14-254,1 0 0,0 1-1,1 1 1,-1 0 0,1 0-1,0 2 1,0-1 0,0 1-1,1 0 1,0 1 0,1 1-1,-1-1 1,2 1 0,-1 1-1,1 0 1,-7 12-1,3 0 165,0 0-1,2 1 0,0 0 1,2 1-1,0-1 0,2 2 0,-4 29 1,-28 255 1565,-4 22 6,41-322-1869,-1 2-444,0 0 1,0 0-1,-1-1 0,-1 1 0,-7 16 1,43-42-25514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 1960,'9'-13'14829,"-31"20"-10811,-42 26-5334,57-29 2458,-4 2-992,-19 9 415,-45 33 1,68-44-514,0 2 1,1-1 0,0 1-1,0 0 1,0 0-1,1 1 1,-1-1-1,2 1 1,-1 0 0,1 1-1,0-1 1,-3 9-1,6-12-43,0-1 0,0 1 1,1-1-1,-1 1 0,1-1 0,0 1 0,0-1 0,0 1 0,1 0 0,-1-1 0,1 1 0,0-1 0,0 1 0,0-1 0,0 0 0,0 1 0,1-1 0,0 0 0,-1 0 0,1 0 0,1 0 0,-1 0 0,0-1 1,1 1-1,-1 0 0,1-1 0,4 3 0,8 6 3,1 0 0,1-2 0,0 0 1,21 8-1,13 8 27,-46-22-35,1 0-1,-2 0 1,1 1 0,0-1 0,-1 1 0,1 0 0,-1 1-1,0-1 1,-1 1 0,1-1 0,-1 1 0,0 0-1,0 0 1,3 7 0,-5-8 41,-1 0-1,1-1 1,-1 1-1,1 0 1,-1 0-1,0-1 1,-1 1-1,1 0 1,-1 0-1,1-1 1,-1 1 0,0 0-1,-1-1 1,1 1-1,-1-1 1,1 1-1,-1-1 1,0 0-1,0 0 1,0 0-1,-1 0 1,1 0-1,-4 3 1,-15 14 209,0-1 1,-1-1-1,-1-1 1,-1 0-1,0-2 1,-49 22-1,63-32-1046,20-27-14212,-4 9 11408,1-1 38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3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2420,'16'4'3425,"2"-2"175,5-2-60,2 0-860,3 0-835,-1 0-589,0 0-344,1 0-380,-1-2-496,1 2-740,1-4-684,1 2-721,0-2-795,-5 0-488,-2-1-244,-5 3-17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3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3388,'-12'21'23456,"15"-17"-20190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5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312 214 1144,'41'7'12640,"-38"-7"-11980,0 1-1,-1-1 1,1 0 0,0 0 0,-1 0-1,1 0 1,-1 0 0,1-1-1,0 1 1,-1-1 0,1 0 0,-1 1-1,5-3 1,-4-4-323,0 0 0,-1-1 0,0 1 0,0-1 0,0 1 1,-1-1-1,0 1 0,-1-14 0,0 9-302,-1 0 1,0 0 0,0 1 0,-1-1-1,-5-13 1,7 22-20,-1 0 0,0 1 0,0-1 0,0 1 0,0-1 1,0 1-1,-1-1 0,1 1 0,-1 0 0,1-1 0,-1 1 0,0 0 0,0 0 0,0 0 1,0 1-1,-1-1 0,1 0 0,0 1 0,-1-1 0,1 1 0,-1 0 0,1 0 0,-1 0 1,1 0-1,-1 0 0,0 1 0,0-1 0,-3 1 0,-1 1-12,0 1 0,1 0 0,-1 1 0,1-1 0,-1 1-1,1 1 1,0-1 0,0 1 0,0 0 0,0 1 0,-5 5 0,-11 6 2,-15 9-11,-41 37-1,66-51 5,0 0 0,1 1 0,0 1 0,1 0 0,1 0 0,-14 26 0,22-38 7,0 1-1,0-1 0,0 0 1,0 1-1,1 0 0,-1-1 1,1 1-1,-1-1 0,1 1 1,-1 0-1,1-1 0,0 1 1,0 0-1,0-1 0,0 1 0,0 0 1,0-1-1,0 1 0,0 0 1,1-1-1,-1 1 0,1-1 1,-1 1-1,1 0 0,0-1 1,-1 1-1,1-1 0,0 0 1,0 1-1,0-1 0,0 0 1,0 1-1,1-1 0,-1 0 0,0 0 1,1 0-1,-1 0 0,0 0 1,1 0-1,-1-1 0,1 1 1,-1 0-1,1-1 0,0 1 1,-1-1-1,1 1 0,2-1 1,12 3 70,0-1 0,0 0 0,0-2 0,21 0 0,-5-1-17,-25 2-63,1-1 1,-1 1-1,0 1 0,0-1 0,0 1 0,-1 0 0,1 1 1,0 0-1,-1 0 0,1 0 0,-1 1 0,0 0 0,0 0 1,-1 0-1,1 1 0,-1 0 0,0 0 0,0 0 0,-1 0 1,1 1-1,5 10 0,-6-8 0,0 1-1,-1 0 1,0 0-1,0 0 1,-1 1-1,0-1 1,-1 1-1,0-1 1,0 1 0,-1 0-1,0-1 1,-1 1-1,0-1 1,-1 1-1,-4 15 1,4-21 32,0 1-1,0-1 1,0 0 0,-1 0 0,0 0-1,1-1 1,-1 1 0,-1 0 0,1-1-1,-1 0 1,1 0 0,-1 0 0,0 0-1,0-1 1,0 1 0,0-1 0,-7 2-1,-13 6 108,1-2-1,-28 7 0,21-7-93,18-5 31,-1 0-1,1-1 1,-1 0-1,-20-1 0,-10-8-946,41 6 626,0 0 1,0 0-1,1 0 1,-1 0 0,0 0-1,0 0 1,1 0-1,-1-1 1,1 1-1,-1 0 1,1-1-1,0 1 1,-1-1-1,1 0 1,0 0-1,-1-1 1,2 0-584,0 0 1,-1 1-1,2-1 1,-1 0-1,0 0 0,0 1 1,1-1-1,0 0 1,-1 1-1,1-1 0,0 1 1,0-1-1,1 1 1,-1-1-1,0 1 1,1 0-1,-1 0 0,1 0 1,4-4-1,0-3-1802,5-5-623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6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74 1228,'31'-47'10658,"-6"20"-501,-24 28-10022,0-1-1,-1 1 0,1-1 1,0 1-1,-1-1 0,1 1 1,-1 0-1,1-1 0,-1 1 1,1 0-1,-1 0 0,0-1 1,1 1-1,-1 0 0,0 0 1,0 0-1,1-1 0,-1 1 1,0 0-1,0 0 0,0 0 1,0 0-1,0 0 0,0 1 1,3 25 1321,-7 24-472,-1 0 0,-24 90 0,14-75-534,-16 74 553,-95 260 0,-73 65-654,198-463-474,1 0-1,-1 0 1,0 0 0,0-1 0,0 1-1,0-1 1,0 1 0,0 0-1,0-1 1,0 0 0,-1 1 0,1-1-1,-3 2 1,4-3-111,-1 0 0,1 0 0,-1 0 0,1 0-1,-1 0 1,1 0 0,-1 0 0,1 0 0,-1 0 0,1 0 0,-1 0 0,1 0 0,0 0-1,-1-1 1,1 1 0,-1 0 0,1 0 0,-1 0 0,1-1 0,0 1 0,-1 0-1,1-1 1,0 1 0,-1 0 0,1-1 0,0 1 0,-1 0 0,1-1 0,0 1 0,0-1-1,-1 1 1,1-1 0,-17-51-17595,16 46 16581,-3-8-2638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6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1512,'7'-11'14295,"-5"11"-13699,19-6 5013,30 3-4983,-40 3 830,16-1-1232,212-17 1272,-197 12-5357,70-19 0,-53 0-10282,-50 19 10610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6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0 136 2828,'8'6'15485,"26"21"-10907,-4 4-4029,-1 0 1,-2 2-1,28 44 1,-48-66-537,-1 0 1,0 0-1,-1 0 1,0 1-1,0 0 1,-1 0-1,-1 0 1,0 0-1,-1 1 1,0-1-1,-1 1 1,-1 0-1,1-1 1,-2 1-1,-2 18 1,1-25-3,0 1 1,-1-1-1,1 0 1,-1 0-1,0 0 1,-1 0-1,1-1 1,-1 1-1,-5 5 1,7-9-7,1 0 0,-1-1 0,1 1 0,-1 0 0,0-1 0,0 1 0,1-1 0,-1 1 0,-1-1 1,1 0-1,0 0 0,0 0 0,0 0 0,0 0 0,-1 0 0,1-1 0,0 1 0,-1-1 0,1 1 0,-1-1 0,1 0 0,0 0 0,-1 0 0,1-1 1,-1 1-1,1 0 0,-4-2 0,4 1 0,1 0 0,0 0 0,-1-1 0,1 1 0,0 0 0,0-1 0,0 1 0,0 0 0,0-1 0,0 1 0,0-1 0,1 0 0,-1 1 0,1-1 0,-1 1 0,1-1 0,-1 0 0,1 0 0,0 1 0,0-1 0,0 0 0,0 1 0,0-1 0,0 0 0,0 0 0,1 1 0,-1-1 0,1 0 0,0-1 0,18-55 93,-17 52-90,32-76-170,59-106 0,-77 161-227,1 0-1,1 2 0,2 0 1,0 1-1,1 1 0,1 1 0,39-30 1,-20 29-4308,-25 18-37,-2 3-3980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7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2924,'2'1'854,"-1"-1"0,0 1 0,1 0-1,-1-1 1,0 1 0,0 0 0,0 0-1,1-1 1,-1 1 0,0 0 0,0 0-1,0 0 1,0 1 0,0-1 0,-1 0-1,1 0 1,1 2 0,4 28 5383,-13 41-5448,3-49 871,-26 302 977,30-316-3040,-5 37 224,-3-28-2834,-5-10-4693,10-19 745,1-15 1706,2 24 3985,-1-13-2166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7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87 324,'-3'-20'9546,"-2"-18"2751,5 37-12147,0 0 0,0 0 0,0-1-1,0 1 1,0 0 0,0 0-1,0 0 1,1 0 0,-1 0-1,0-1 1,1 1 0,-1 0-1,1 0 1,-1 0 0,1 0 0,0 0-1,-1 0 1,1 0 0,0 0-1,-1 1 1,1-1 0,0 0-1,0 0 1,1 0 0,3-1-909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8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7 1392,'0'-1'281,"0"1"0,1-1 0,-1 1 0,1 0-1,-1-1 1,0 1 0,1-1 0,-1 1 0,1 0 0,-1-1 0,1 1 0,-1 0-1,1-1 1,-1 1 0,1 0 0,-1 0 0,1 0 0,0 0 0,-1-1 0,1 1-1,-1 0 1,1 0 0,-1 0 0,1 0 0,0 0 0,-1 0 0,1 0-1,-1 1 1,1-1 0,-1 0 0,1 0 0,0 1 0,5 18 3212,-11 27-1915,-5-18-1392,-7 17 1220,-28 56 0,39-89-1196,-1 0 0,0-1 1,0 0-1,-1 0 0,-1-1 0,0 0 1,-1 0-1,1-1 0,-19 12 1,28-20-225,-1 0 0,1-1 1,-1 1-1,0 0 0,0-1 1,1 1-1,-1-1 0,0 1 1,0-1-1,1 0 0,-1 1 1,0-1-1,0 0 0,0 1 1,0-1-1,0 0 0,0 0 1,1 0-1,-1 0 0,0 0 1,0 0-1,0 0 0,0 0 1,0 0-1,-1 0 0,7-20-791,26-27-595,-22 35 1127,8-12-1021,2 1 1,35-36-1,-49 55 1346,-1-1 0,1 1-1,0 0 1,0 0-1,0 1 1,1 0 0,0 0-1,-1 0 1,1 0 0,0 1-1,0 0 1,0 0 0,0 1-1,1 0 1,-1 0-1,0 0 1,1 1 0,12 0-1,-15 1 173,0 0 0,0 1 0,0-1 0,-1 1 0,1 0 1,0 0-1,-1 0 0,1 1 0,-1-1 0,0 1 0,0 0 0,0 0 0,0 0 0,0 0 0,-1 0 0,1 1 0,3 6 0,3 8 473,0 0 1,9 30 0,1 0-72,-12-33-385,-4-8-490,0 0-1,1 0 0,-1-1 1,1 0-1,1 0 0,7 9 1,-9-13-88,0 1 1,0-1-1,0 0 1,0 0-1,1-1 1,-1 1 0,1-1-1,0 0 1,-1 0-1,1 0 1,0 0-1,-1 0 1,1-1-1,0 0 1,7 0-1,15 0-3359,0-1 0,29-5 0,-28-1 803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8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595 51 264,'-5'2'683,"0"-1"0,0 1 0,0 0 0,0 0 0,0 1-1,1 0 1,-1 0 0,1 0 0,-1 0 0,1 0 0,0 1 0,1 0 0,-1 0 0,1 0 0,-1 0-1,-4 9 1,5-7-156,0 1 0,0 0 0,1-1 0,-1 1 0,2 0 0,-1 0 1,1 0-1,0 0 0,0 0 0,1 1 0,1 12 0,-1-14-441,1 0 0,0 0 0,0 0 0,0 0 0,1 0 0,0-1 0,0 1 0,0 0 0,1-1 0,0 0 0,0 1 0,0-1 0,0 0 0,1-1 0,0 1 0,0-1 0,0 1 0,1-1 0,0 0 0,-1-1 0,1 1 0,0-1 0,1 0 0,-1 0 0,1-1 0,-1 0 0,1 0 0,0 0 0,-1 0 1,1-1-1,9 1 0,2-2-540,0-1 1,0-1 0,-1 0-1,1-1 1,-1-1 0,0-1-1,0 0 1,0-1 0,-1-1-1,27-15 1,-21 9-279,-1 0 1,0-1-1,-1-1 0,-1-1 1,0-1-1,29-35 0,-38 38 539,1 1 0,-2-2 0,13-26 0,-18 34 778,-1 0 0,0 1 0,0-1 0,0 0 0,-1 0 0,1-13 0,-7 25 2678,-14 29-1920,11-4-916,0-1 0,2 1 1,1 1-1,2-1 0,1 1 0,2 44 0,-2 8 217,-7 82 155,-7 0 1,-63 266-1,59-352-784,-5-1 1,-2 0 0,-4-2-1,-3-2 1,-4-1 0,-3-2 0,-66 89-1,94-142 121,-2-1-1,0 0 1,-1-1-1,-1-1 1,0-1 0,-1 0-1,-27 15 1,39-25-90,-1 0-1,-1-1 1,1 0 0,0 0 0,-1-1 0,1 0 0,-1 0 0,0 0 0,0-1 0,0-1-1,1 1 1,-1-1 0,0-1 0,0 1 0,0-1 0,0-1 0,1 1 0,-1-1-1,0-1 1,1 1 0,0-1 0,-1-1 0,1 1 0,-8-6 0,-3-4-96,1-1 0,0 0 0,1-2 0,1 1 1,0-2-1,1 0 0,1-1 0,1 0 0,0 0 0,-17-40 0,21 39-649,2 0 0,-1-1 0,2 0-1,1 0 1,0 0 0,2-1 0,-1-25-1,3 38-261,1 0-1,0 0 1,0 0-1,4-14 1,-2 13-486,1 1 0,-1-1 1,1 1-1,1 0 0,-1 0 1,1 1-1,7-9 0,4-1-1785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1 728,'-10'4'5959,"5"13"-2236,0 7 1956,22-18 646,35 1-6636,-44-6 867,424 30 566,-123-13-773,109 23 21,-327-38-309,-108-12-3788,-22-16-11261,36 24 13438,-4-5-1698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7:39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64 2500,'-7'2'27155,"19"5"-26477,19 9 1012,-21-11-1608,-1 0 0,1 0 0,-1-1 0,1 0 0,0-1 0,1 0 0,-1-1 1,12 2-1,-20-4-114,0-1 0,0 0 0,0 0 0,0 0 0,0 0 0,0 0 0,0 0 0,-1 0 0,1-1 0,-1 1 0,1-1 0,0 1 1,-1-1-1,0 1 0,0-1 0,1 0 0,-1 0 0,0 0 0,0 0 0,0 0 0,-1 0 0,1 0 0,0 0 0,0-2 0,-1 2-175,1 0 0,0 0 0,0 0 0,-1-1 0,1 1-1,-1 0 1,0 0 0,0 0 0,0-1 0,0 1 0,0 0 0,0 0-1,0 0 1,-1-1 0,1 1 0,-1 0 0,0 0 0,1 0 0,-1 0-1,0 0 1,0 0 0,0 0 0,-3-3 0,-3 1-3065,0-1 0,-1 1 0,0 1 0,1 0 0,-14-4 0,9 3-1228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8:59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25 1036,'5'-23'19434,"-19"21"-13760,48 13-5087,7 0-500,0-2-1,76 7 1,-32-6-125,-28-2-344,20 2-1163,-27 2-3268,-65-7-4850,-25 6 4227,20-6 3236,-2 0 54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8:59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1 128,'-1'0'296,"1"0"0,0 1 0,0-1 0,0 1 0,-1-1 0,1 1 0,0-1 0,0 0 0,0 1 0,0-1 0,0 1 0,0-1 0,0 1 0,0-1 0,0 1 0,0-1 0,0 0 0,0 1 0,0-1 0,0 1 0,0-1 0,0 1 0,0-1 0,0 1 0,1-1 0,-1 0 0,0 1 0,0-1 0,1 0 0,0 2 888,-1-2-888,1 0 0,-1 1 0,23 6 5692,37-6-2087,-47-2-3408,11 2-1002,27-4-15593,-44 1 12935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0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158 12 904,'1'0'410,"-1"-1"0,0 0-1,1 0 1,-1 1 0,1-1 0,-1 0 0,1 1-1,-1-1 1,1 0 0,0 1 0,-1-1-1,1 1 1,0-1 0,0 1 0,-1-1-1,1 1 1,0 0 0,0-1 0,-1 1 0,1 0-1,0 0 1,0 0 0,0-1 0,1 1-1,19 10 5129,17 32-1798,-30-32-3089,15 15-452,1-2 0,1-1 0,1 0 0,0-2 0,47 26-1,158 70-257,-159-82 133,-46-22-83,44 19 69,-70-31-54,1 0 1,-1 0-1,1 0 0,-1 0 0,1 0 1,-1-1-1,0 1 0,1 0 0,-1 0 1,1-1-1,-1 1 0,0 0 1,1 0-1,-1-1 0,0 1 0,1 0 1,-1-1-1,0 1 0,0 0 0,1-1 1,-1 1-1,0 0 0,0-1 1,1 1-1,-1-1 0,0 1 0,0-1 1,0 1-1,0 0 0,0-1 0,0 0 1,-2-4 204,-7 9-2,-349 273 1115,248-200-694,50-37-250,1 3 1,2 2 0,-94 97 0,151-142-382,-28 36 52,27-34-67,-1 0 0,1 0 0,-1 0-1,1 0 1,0 0 0,0 0-1,0 0 1,1 1 0,-1-1 0,0 0-1,1 0 1,-1 1 0,1-1 0,0 0-1,0 1 1,0 2 0,1-4-74,-1 0 0,1 0 1,0 0-1,0-1 0,0 1 0,0 0 1,-1 0-1,1-1 0,0 1 1,0-1-1,0 1 0,0-1 0,0 1 1,1-1-1,-1 0 0,0 0 1,0 1-1,0-1 0,0 0 1,0 0-1,0 0 0,1 0 0,-1 0 1,0 0-1,0 0 0,0-1 1,0 1-1,0 0 0,0-1 0,0 1 1,2-1-1,37-14-4161,-38 14 3806,18-9-4270,0-1 0,30-22 0,-24 13 1027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0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70 756,'14'-9'3026,"1"1"0,0 1 1,1 0-1,-1 2 0,22-6 0,-44 7 2435,-44-7-4358,-24 6-1032,1 3 0,-1 3 0,1 3 0,-98 19 0,171-23-187,1 0 1,-1 0-1,1 1 1,-1-1 0,0 0-1,1 0 1,-1 1-1,1-1 1,-1 1-1,1-1 1,-1 0-1,1 1 1,-1-1 0,1 1-1,-1-1 1,1 1-1,0-1 1,-1 1-1,1 0 1,0-1 0,-1 1-1,1-1 1,0 2-1,0-2 18,0 0 0,0 1 0,0-1-1,0 0 1,0 0 0,0 1 0,0-1-1,0 0 1,0 0 0,0 1 0,1-1 0,-1 0-1,0 0 1,0 1 0,0-1 0,1 0-1,-1 0 1,0 0 0,0 1 0,0-1 0,1 0-1,-1 0 1,0 0 0,0 0 0,1 0 0,-1 1-1,0-1 1,0 0 0,1 0 0,-1 0-1,0 0 1,1 0 0,-1 0 0,0 0 0,0 0-1,1 0 1,-1 0 0,0 0 0,0 0-1,1 0 1,-1 0 0,0 0 0,1 0 0,-1-1-1,0 1 1,0 0 0,1 0 0,-1 0-1,0 0 1,0-1 0,0 1 0,1 0 0,-1 0-1,0 0 1,0-1 0,75-24-14149,-61 21 11741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1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0 408,'1'1'481,"0"-1"0,0 1 0,0 0 0,0-1 0,0 1 0,0 0 0,0 0 0,0 0 1,-1 0-1,1 0 0,0 0 0,-1 0 0,1 0 0,0 0 0,-1 0 0,1 0 0,-1 0 0,0 0 0,1 2 0,0 30 4700,-19 35-1110,15-59-3448,-41 124 2215,-28 92-375,59-177-2160,3 1 0,-8 83 0,18-126-371,-2 2-97,2 0 0,-1 1 0,1-1 0,1 0 0,-1 0-1,1 1 1,1-1 0,0 0 0,3 11 0,-2-20-461,-1 0-1,1 0 1,-1-1-1,1 1 1,-1 0-1,1-1 1,-1 0 0,0 0-1,0 1 1,0-1-1,2-3 1,-3 4 266,44-45-9589,-29 28 6412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1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99 255 1152,'3'2'8867,"11"-1"-4594,81-2-3934,-70-1-384,1 0 0,0-2-1,29-9 1,-46 11-176,0-1-1,0 0 0,0-1 1,-1 0-1,0 0 0,1-1 1,-1 0-1,-1 0 1,1-1-1,-1 0 0,0 0 1,7-9-1,-13 13 100,1 0 0,-1 1 0,1-2 0,-1 1 0,0 0 0,0 0 0,0 0 0,0 0 0,0-1-1,0 1 1,-1 0 0,1-1 0,-1 1 0,0-1 0,1 1 0,-1 0 0,0-1 0,0 1 0,-1-1 0,1 1 0,-1-1 0,-1-3 0,0 1 2,0 1 0,0 0 0,-1 0 0,0 1 1,0-1-1,0 0 0,0 1 0,0 0 1,-1 0-1,1 0 0,-6-3 0,-9-5 7,0 1-1,-1 1 1,0 0-1,-25-6 1,37 12 299,-1 1 0,0 0 0,0 1 1,0-1-1,0 2 0,0-1 0,0 1 1,0 0-1,0 1 0,0-1 1,0 2-1,1-1 0,-1 1 0,0 1 1,0-1-1,1 1 0,0 0 0,-1 1 1,1 0-1,0 0 0,1 0 0,-1 1 1,-7 7-1,3-3 278,1 1-1,0 0 1,1 0 0,0 1 0,0 0-1,1 0 1,0 1 0,1 0-1,1 0 1,0 1 0,0 0 0,2 0-1,-7 25 1,10-30-343,-1-1 0,2 0 0,-1 0-1,1 0 1,0 0 0,0 0 0,1 1 0,0-1 0,0 0 0,1 0-1,0 0 1,0 0 0,1-1 0,-1 1 0,2-1 0,-1 1 0,1-1-1,-1 0 1,2 0 0,-1 0 0,1-1 0,0 0 0,0 0 0,0 0-1,1 0 1,0-1 0,-1 0 0,11 5 0,-3-2-118,0 0-1,0-2 1,1 1 0,0-2 0,0 0-1,0 0 1,0-1 0,0-1 0,1 0-1,-1-1 1,1-1 0,-1 0 0,16-3-1,-21 1-524,1 0 0,0 0 1,-1-1-1,0-1 0,1 0 0,-1 0 0,-1 0 0,13-9 0,-13 7-833,0 0 1,-1-1-1,0 0 1,0 0-1,0-1 1,-1 0-1,0 0 1,-1 0-1,6-11 1,-4 5-970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2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1264,'39'-4'7820,"5"12"-3830,-30-4-2771,0 0 0,0 1 0,24 13 0,-34-15-1111,0-1 1,1 1 0,-1-1-1,0 1 1,0 1 0,-1-1-1,1 1 1,0-1 0,-1 1-1,0 0 1,0 0 0,0 0-1,-1 1 1,1-1 0,-1 1 0,0-1-1,-1 1 1,1 0 0,-1-1-1,1 1 1,-1 0 0,-1 0-1,1 0 1,-1 0 0,0 8-1,-2-4-64,1-1 0,-1 1 0,-1-1 0,0 1 0,0-1-1,-1 0 1,1 0 0,-2-1 0,1 1 0,-1-1 0,0 0 0,-1 0-1,-12 12 1,-18 10 35,28-23-82,1-1 0,-1 1 0,1 0 0,0 1 0,1 0 0,-10 13 0,55-37-331,5-7 157,-1-2 0,-1-2 0,-2-1 0,-1-3-1,-1-1 1,60-68 0,-95 96 180,0 0 0,0 0 0,0 0 0,0 0 0,-1 0 0,0-1 0,2-7 0,-4 12 3,0 1 0,0-1-1,0 1 1,0-1 0,0 1-1,1-1 1,-1 0 0,0 1 0,0-1-1,0 1 1,-1-1 0,1 1-1,0-1 1,0 1 0,0-1-1,0 1 1,0-1 0,-1 1 0,1-1-1,0 1 1,0-1 0,-1 1-1,1-1 1,0 1 0,-1-1 0,1 1-1,-1 0 1,1-1 0,-1 0-1,-1 1 13,1 0 0,-1 0-1,0 0 1,1 1 0,-1-1 0,1 0-1,-1 1 1,0-1 0,1 1-1,-1-1 1,1 1 0,0 0-1,-1-1 1,1 1 0,-1 0 0,0 2-1,-9 4 76,1 2 1,0 0-1,0 0 0,1 0 0,1 1 1,-1 1-1,2-1 0,-1 1 1,1 1-1,1-1 0,0 1 0,-5 17 1,8-21-27,1 0 0,0 0 0,0 1 0,1-1 0,0 0 0,0 1 0,1 0 0,0-1 0,1 10 0,0-13-30,0 0 0,1 0 0,-1 1 0,1-1 0,0-1 0,0 1 0,1 0 0,-1 0 0,1-1 0,0 1 0,1-1 0,-1 0 1,1 0-1,-1 0 0,7 4 0,-6-5-33,0 0 1,0 0 0,1 0-1,-1-1 1,1 0 0,-1 0 0,1 0-1,0 0 1,0-1 0,0 1-1,-1-1 1,2-1 0,-1 1-1,0-1 1,9 0 0,-7-1-402,1 0 1,0-1-1,-1 0 0,1-1 1,-1 1-1,1-1 1,-1-1-1,0 1 1,9-7-1,-2-1-972,0 1 0,-1-2 1,0 0-1,0-1 0,-1 0 0,-1-1 0,-1 0 0,13-21 1,8-29-2773,-16 28 2059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2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245 105 1984,'39'-104'16622,"-64"190"-10917,-7 25-5034,-158 497 1960,184-584-2878,1-1-1,0 1 1,2 0-1,0 25 1,2-37-2121,-7-40-12393,5 18 11715,1-3-439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2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1 108 728,'0'-2'765,"0"1"0,0 0 0,0 0 0,1 0 0,-1-1 0,0 1 1,1 0-1,-1 0 0,1 0 0,-1 0 0,1 0 0,0 0 0,-1 0 0,3-3 2295,-2 4-2295,2-2 0,27-12 4866,46 1-6499,-50 10 1870,52-18-4773,-41 8-1759,1-3-3547,-27 11 5693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1140,'66'46'9761,"30"32"-5923,-29-23-2808,-61-50-945,0 0 0,-1 0 0,1 1 0,-1 0-1,0 0 1,-1 0 0,1 1 0,-1-1-1,5 13 1,-8-16 8,1 0-1,-1 0 1,0 1 0,-1-1-1,1 1 1,-1-1 0,1 1-1,-1-1 1,0 1 0,0-1-1,-1 1 1,1-1 0,-1 1-1,0-1 1,0 0 0,0 1-1,0-1 1,0 0 0,-1 1-1,1-1 1,-1 0 0,0 0-1,-3 4 1,-38 46 1662,-69 83 442,109-134-2314,-1 1 0,1 0 0,-1-1 0,1 0 0,-1 0 0,0 0 0,1 0 0,-1 0 0,0-1 0,0 1 0,-1-1 0,1-1 0,0 1 0,0 0 0,0-1 0,-1 0 0,1 0 0,0 0 0,-8-2 0,-36-10-5905,10-11-4208,24 11 6833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3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38 980,'0'-2'981,"0"1"-1,0-1 1,0 0 0,0 1-1,1-1 1,-1 0-1,0 1 1,1-1 0,-1 1-1,1-1 1,0 0-1,-1 1 1,1-1 0,0 1-1,1-2 1,-1 2-556,1 0 1,-1 0 0,0 0 0,0 0-1,0 1 1,1-1 0,-1 0 0,0 1-1,1-1 1,-1 1 0,1-1 0,-1 1-1,1-1 1,1 1 0,6 0-551,0 0 0,-1 1 0,1 0 0,0 0-1,10 4 1,22 1 942,177-18-1816,-207 11-1921,-28-1-6950,4 5 9398,-23 12-771,0 2 0,-54 33 1,76-40 1944,1 0 1,0 1-1,-16 17 1,21-20 270,1 1 1,0 0 0,1 0 0,0 0 0,1 1 0,-5 10-1,9-18-759,0-1 1,1 0-1,-1 1 0,1-1 0,-1 0 0,1 1 0,0-1 0,-1 1 0,1-1 0,0 1 1,0-1-1,0 1 0,0-1 0,0 1 0,1-1 0,-1 1 0,0-1 0,0 0 0,1 1 1,-1-1-1,1 1 0,0-1 0,-1 0 0,1 0 0,0 1 0,1 1 0,1-1 13,-1-1 0,0 1 0,0-1-1,1 0 1,-1 0 0,0 1-1,1-2 1,0 1 0,-1 0 0,1 0-1,-1-1 1,1 1 0,5-1 0,-2 0-389,1 0 0,0 0 0,-1-1 0,1 0 0,9-2 0,-12 2-443,-1 0 0,0 0 0,0 0 0,-1 0 0,1-1 0,0 1 0,0-1 0,0 0 0,-1 0 0,4-3-1,-2 1-1396,3-5-915,-3 1-2995,0-4 2184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3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8 1068,'1'-8'14407,"-13"14"-7642,-33 29-6305,7-4-2466,18-17 3984,-28 16-1563,27-15-284,0-2 0,0-1 0,-1-1 0,-34 12 0,73-32-2845,54-22-12214,-55 24 11516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4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458 69 1928,'1'-1'388,"1"0"0,-1 0 0,0 0-1,1 0 1,-1-1 0,0 1 0,0 0-1,0 0 1,0-1 0,0 1 0,0-1-1,-1 1 1,1-1 0,0 1 0,-1-1 0,1 0-1,-1 1 1,1-1 0,-1 0 0,0 1-1,0-1 1,0 0 0,0 1 0,0-1 0,0 0-1,0 1 1,-1-1 0,1 0 0,0 1-1,-1-1 1,1 1 0,-2-3 0,1 3-295,0 0 1,1-1-1,-1 1 1,0 0-1,0 0 1,0 0 0,0 0-1,0 0 1,0 0-1,0 1 1,0-1-1,0 0 1,-1 1-1,1-1 1,0 0-1,0 1 1,-1-1-1,1 1 1,0 0-1,-1-1 1,1 1 0,0 0-1,-1 0 1,1 0-1,0 0 1,-3 0-1,-20 3 82,-1 2 0,1 0-1,0 1 1,0 2 0,1 0-1,0 2 1,0 0 0,-24 16-1,47-26-169,-1 0-1,0 0 0,0 0 1,1 1-1,-1-1 0,0 0 1,1 1-1,-1-1 0,1 1 1,-1-1-1,0 1 0,1-1 1,-1 1-1,1-1 0,-1 1 1,1 0-1,0-1 0,-1 1 1,1 0-1,0-1 0,-1 1 1,1 0-1,0-1 0,0 1 0,-1 0 1,1 0-1,0-1 0,0 1 1,0 0-1,0 0 0,0 1 1,1-1 4,0 0 1,1 0-1,-1 0 1,0 0-1,0 0 1,1-1-1,-1 1 0,0 0 1,1-1-1,-1 1 1,1-1-1,-1 1 1,1-1-1,2 1 1,72 6 228,-64-6-195,-2-1-43,0 1 0,0 0-1,-1 1 1,1 0 0,-1 0 0,1 1 0,-1 1 0,11 4 0,-17-6 19,-1 0 0,1 0 0,-1 0 0,1 0-1,-1 0 1,0 1 0,0-1 0,0 1 0,0-1 0,0 1 0,-1 0 0,1 0 0,-1 0 0,0 0 0,0 0 0,0 0 0,0 0 0,0 0 0,-1 0 0,1 0 0,-1 0 0,0 1 0,0-1 0,0 0 0,0 0 0,-1 0 0,1 1 0,-3 5 0,1-2 101,-1 1-1,0-1 1,-1 0-1,1 0 0,-2 0 1,1 0-1,-1-1 1,1 0-1,-2 0 1,1 0-1,-1 0 1,0-1-1,0 0 0,0 0 1,-1-1-1,0 1 1,0-2-1,-10 6 1,-12 4 320,0-1 1,-1-2-1,-39 9 1,28-8-113,21-5-208,-1 0 0,0-2-1,-40 4 1,61-8-188,11-9-1773,1 1 0,-1 0 0,2 1 0,-1 0 0,1 1 0,14-5 0,18-9-6043,-27 10 4739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5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53 331 1356,'34'-28'8319,"4"0"-3669,47-39-2087,-78 60-2534,1 0 0,-1-1 0,-1 0 0,1 0-1,-1-1 1,-1 1 0,9-20 0,-12 25-30,-1-1 0,0 1 0,0-1 0,-1 1 0,1-1 0,-1 0 0,1 1 0,-1-1 1,0 0-1,-1 1 0,1-1 0,0 0 0,-1 1 0,0-1 0,0 1 0,0-1 0,-1 1 0,1-1 0,-1 1 0,1 0 0,-1 0 0,0-1 0,0 2 1,-1-1-1,1 0 0,-1 0 0,1 1 0,-1-1 0,0 1 0,-5-4 0,4 3-3,0 1 0,0 0 1,0 0-1,-1 0 0,1 0 0,0 1 0,-1-1 1,1 1-1,-1 0 0,1 0 0,-1 1 0,0 0 1,1-1-1,-1 2 0,0-1 0,1 0 0,-1 1 1,1 0-1,-1 0 0,1 0 0,-1 1 0,1-1 1,-8 5-1,-1 3 70,0 0-1,1 1 1,0 0 0,1 1-1,-19 22 1,27-29 76,-1 0 0,1 0 0,1 0 0,-1 0 0,0 1 0,1-1 0,0 1 0,0-1 0,1 1 0,-1 0 0,1 0 0,0 0 0,0-1 0,1 1 0,-1 0 0,1 0 0,0 0 0,0 1 0,1-2 0,0 1 0,0 0 0,1 6 0,0-8-96,0-1 1,0 1 0,0-1 0,0 0 0,0 0 0,0 0 0,1 0 0,-1 0 0,1 0 0,-1-1 0,1 1 0,0-1 0,0 0 0,-1 1 0,1-1-1,0-1 1,0 1 0,0 0 0,0-1 0,0 1 0,0-1 0,0 0 0,0 0 0,4-1 0,12 1 26,0-1-1,27-6 1,-41 6-57,13-2-22,-1-1 0,1-1 0,-1-1 1,0-1-1,0 0 0,-1-1 0,21-13 0,-27 14-75,0 0 0,-1 0 0,0-1 0,-1 0 1,1 0-1,-2-1 0,1 0 0,-1 0 0,0-1 0,-1 0 0,-1 0 0,8-16 0,-13 26 79,0 0 0,0 0 0,0 0-1,0-1 1,0 1 0,-1 0 0,1 0 0,0 0-1,0 0 1,0 0 0,0 0 0,0 0 0,0-1-1,0 1 1,0 0 0,0 0 0,0 0 0,0 0-1,0 0 1,0 0 0,-1 0 0,1 0-1,0 0 1,0-1 0,0 1 0,0 0 0,0 0-1,0 0 1,0 0 0,0 0 0,-1 0 0,1 0-1,0 0 1,0 0 0,0 0 0,0 0 0,0 0-1,0 0 1,-1 0 0,1 0 0,0 0 0,0 0-1,0 0 1,0 0 0,0 0 0,0 0 0,-1 0-1,1 0 1,0 0 0,0 1 0,0-1-1,0 0 1,0 0 0,0 0 0,0 0 0,0 0-1,-1 0 1,1 0 0,0 0 0,0 0 0,0 0-1,0 1 1,0-1 0,0 0 0,0 0 0,-17 10 29,-17 14 173,25-15-137,0 0 0,1 0 1,0 1-1,1 0 0,0 1 1,0-1-1,1 1 0,1 1 1,0-1-1,-5 17 0,8-24-82,1-1 0,0 1 0,1 0 0,-1-1 0,1 1 0,-1 0 0,1-1 0,0 1-1,1 0 1,-1-1 0,0 1 0,1 0 0,0-1 0,0 1 0,0-1 0,1 1-1,-1-1 1,1 1 0,-1-1 0,1 0 0,0 0 0,0 0 0,1 0 0,-1 0 0,1 0-1,-1-1 1,1 1 0,0-1 0,0 0 0,0 0 0,0 0 0,0 0 0,1 0-1,-1-1 1,1 1 0,-1-1 0,1 0 0,6 1 0,-5-1-511,0 0 1,0 0-1,0 0 1,0-1-1,0 0 1,0 0-1,0 0 1,7-2-1,-1-1-1926,-1 0-1,1-1 0,-1 0 0,19-10 0,-17 8-373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5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849 45 2064,'-8'-12'10233,"-10"2"-5941,-18 2-1081,28 6-2817,-102-10 1988,98 12-2350,-1 0 0,1 0 1,-1 1-1,1 1 0,-1 0 0,-19 7 0,17-1-376,17 0-1,30 8-173,-2-1 528,-27-11 8,-1 0 0,0 0-1,0 0 1,-1 0 0,1 0 0,-1 0 0,0 1 0,0-1-1,0 0 1,0 1 0,-1-1 0,0 0 0,0 1-1,0-1 1,-1 1 0,1-1 0,-1 0 0,0 1 0,0-1-1,-1 0 1,1 0 0,-4 7 0,-4 8 295,0 0-1,0-1 1,-20 26 0,-4-2 12,-1-2-1,-3 0 1,-1-3 0,-2-1 0,-1-2 0,-2-2 0,-1-1-1,-1-3 1,-56 26 0,66-40-283,-1-8-3502,34-6 3104,1 0 0,0 0 0,-1 0 0,1 0 0,0 0 0,-1 0 0,1-1 0,0 1 0,-1-1 0,1 1 0,0-1 0,0 1 0,0-1 0,-1 0 0,1 0 0,0 0 1,0 1-1,0-1 0,-1-2 0,1 1-288,0 0 1,0 0-1,0 0 1,0 0-1,1-1 1,-1 1-1,1 0 1,-1 0-1,1-1 1,0 1-1,0 0 1,0 0-1,0-1 1,1 1-1,-1 0 1,1-3-1,3-7-2816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5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40 464,'5'-9'3289,"-1"-12"10291,-3 12-14469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6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826 0 1948,'-6'8'9128,"-10"0"-4846,-27 8-3245,15-7 306,10-1-792,-1-1 0,0-1 0,0-1 1,-1 0-1,0-2 0,-39 3 1,101-8-439,-29 0-110,0 1 1,0 1-1,0 0 0,0 1 1,0 0-1,17 4 0,-29-4-2,1-1-1,-1 1 0,0 0 0,0-1 0,1 1 1,-1 0-1,0 0 0,0 0 0,0 0 0,0-1 1,0 2-1,0-1 0,0 0 0,0 0 1,-1 0-1,1 0 0,0 1 0,-1-1 0,1 0 1,-1 0-1,1 1 0,-1-1 0,0 0 0,1 2 1,-1 2 11,0-1 1,0 1-1,0-1 1,0 1 0,-1-1-1,0 0 1,-2 9-1,-3 4 175,-1 0 0,-16 28-1,4-10 181,9-14-54,-2 1 1,0-2-1,-2 1 1,0-2-1,-1 0 1,-23 21-1,11-17 70,-2-1-1,-1-1 1,-50 26-1,-107 40 366,23-11-1319,163-75 418,-1 0 0,0 0 1,0 0-1,0-1 0,0 1 0,0 0 0,1-1 1,-1 1-1,0-1 0,-1 0 0,1 0 0,-3 0 1,5 0-75,-1 0 1,0 0 0,1 0-1,-1-1 1,1 1 0,-1 0-1,1-1 1,-1 1-1,1 0 1,-1-1 0,1 1-1,-1 0 1,1-1 0,0 1-1,-1-1 1,1 1 0,0-1-1,-1 1 1,1-1 0,0 1-1,-1-1 1,1 1 0,0-1-1,0 0 1,0 1 0,0-1-1,0 0 1,-1-5-1611,2 1 1,-1-1-1,1 0 1,-1 1-1,2-1 1,-1 1-1,3-7 1,2-4-1551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6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2900,'22'-23'12530,"-3"1"-6133,-19 22-6371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7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68 297 1484,'0'0'230,"0"1"0,0-1 0,0 0 0,0 0 1,0 1-1,3 4 3911,-2-5-3911,-1 0 0,0 0 0,0 0 0,1 0 0,-1 0 1,0 1-1,1-1 0,-1 0 0,0 0 0,1 0 0,-1 0 0,0 0 0,1 0 0,-1 0 0,19-4 3194,20-15-2275,-36 17-590,12-6-437,0 0 0,0-1 0,-1-1 0,0-1-1,16-15 1,-27 23-226,0 0 0,0-1 0,0 1 0,-1-1-1,1 1 1,-1-1 0,0 0 0,0 0 0,0 0 0,-1 0-1,1-1 1,-1 1 0,0 0 0,0-1 0,-1 1 0,1 0-1,-1-1 1,0 1 0,0-1 0,0 1 0,-1-1 0,0 1-1,0 0 1,0-1 0,-3-6 0,2 4-111,-1 0 0,-1 0 0,1 0 1,-1 1-1,-1 0 0,1 0 0,-1 0 0,0 0 1,0 1-1,0 0 0,-13-9 0,16 12 244,-1 0-1,0 1 0,0 0 1,0-1-1,0 1 1,0 0-1,-1 1 1,1-1-1,0 1 1,0-1-1,-1 1 0,1 0 1,0 0-1,0 0 1,-1 0-1,1 1 1,0 0-1,0-1 0,0 1 1,-1 0-1,1 0 1,0 1-1,0-1 1,1 1-1,-1-1 1,0 1-1,0 0 0,1 0 1,-1 0-1,-2 4 1,-6 5 394,0 1 1,1 0-1,0 1 0,1 0 1,1 1-1,0 0 0,0 0 1,2 1-1,0 0 0,0 0 1,-3 20-1,8-33-343,1 1 0,-1 0 0,1 0 0,0-1 0,0 1 0,0 0 0,0 0 0,1-1 0,-1 1 0,1 0 0,-1-1 0,1 1 0,0 0 0,0-1 0,0 1 0,1-1 0,-1 0 0,0 1 0,1-1 0,0 0 0,1 2 0,1-1-25,0 0 0,0 0 0,0 0 0,0-1 0,0 1 0,1-1-1,-1-1 1,1 1 0,-1 0 0,1-1 0,5 1 0,9 0-109,-1 0 1,1-1-1,0-1 0,0 0 1,20-5-1,169-37-2716,-208 41 2789,1 1 438,-56 26 742,53-25-1178,0 0 0,0 0 0,-1 0 0,1 0 0,0 1 1,0-1-1,1 1 0,-1 0 0,0-1 0,0 1 0,1 0 0,-1 0 1,1 0-1,0 0 0,-1 0 0,1 0 0,0 0 0,0 1 0,1-1 1,-1 0-1,0 1 0,1-1 0,-1 0 0,1 1 0,0-1 0,0 1 1,0 3-1,1-5-131,0 0 0,-1 1 0,1-1 0,0 0 0,1 0 0,-1 0 0,0 0 0,0 0 0,0 0 0,1 0-1,-1-1 1,0 1 0,1 0 0,-1-1 0,0 1 0,1-1 0,-1 1 0,1-1 0,-1 0 0,1 0 0,-1 1 0,1-1 0,-1 0 0,1 0 0,2-1 0,42-3-3729,-44 4 3613,60-17-6922,-42 10 4532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7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262 694 1660,'-7'-3'1134,"0"0"0,1 0 1,-1 1-1,0-1 0,0 2 0,-1-1 0,1 1 0,0 0 1,0 0-1,-1 1 0,-10 1 0,10 0-628,0 0 1,0 1-1,-1 0 0,1 0 0,0 1 1,1 0-1,-1 1 0,0-1 0,-10 8 0,12-7-458,1 0-1,-1 1 1,1-1-1,0 1 1,0 1-1,0-1 1,0 0-1,1 1 1,0 0-1,1 0 1,-1 0-1,1 1 1,0-1-1,0 1 1,1 0-1,0-1 1,0 1-1,1 0 1,0 0-1,0 0 1,1 1-1,-1-1 1,1 0-1,1 0 1,1 11-1,-1-15-32,0-1-1,-1 1 0,1 0 1,0-1-1,0 1 1,0-1-1,1 1 0,-1-1 1,0 0-1,1 1 1,0-1-1,0 0 0,-1 0 1,1 0-1,0 0 0,1-1 1,-1 1-1,0 0 1,3 1-1,0-1 3,0 0 1,0-1-1,0 1 1,0-1-1,0 0 1,0 0-1,0-1 1,0 1-1,9-2 1,2 0 1,0-1 1,0-1-1,-1-1 1,1 0-1,24-11 1,-1-3-21,-2-1 1,0-3-1,-1 0 1,-1-3-1,-2 0 1,0-3-1,-2 0 1,-1-2-1,-1-1 1,26-39-1,-24 26 0,-2-1 0,-2-1 0,-2-2-1,-3 0 1,-1-2 0,-3 0 0,19-84-1,-27 101 86,-7 25 26,0 1 0,-1-1 0,0 0 0,0 0 0,-1 0 0,0 0 0,0 0 0,-1-12 0,0 20-98,0 0-1,0 0 1,0-1 0,0 1-1,0 0 1,0 0 0,-1 0 0,1-1-1,0 1 1,0 0 0,0 0 0,0 0-1,0-1 1,-1 1 0,1 0-1,0 0 1,0 0 0,0 0 0,-1 0-1,1-1 1,0 1 0,0 0 0,-1 0-1,1 0 1,0 0 0,0 0-1,0 0 1,-1 0 0,1 0 0,0 0-1,0 0 1,-1 0 0,1 0 0,0 0-1,0 0 1,-1 0 0,1 0-1,0 0 1,0 0 0,-1 0 0,-14 8 165,-12 14-119,26-21-39,-32 31-109,1 1 0,2 2 0,1 1 1,-29 48-1,-14 41-4764,10 4-9157,55-110 10733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6:5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53 501 624,'22'14'6281,"21"2"-1642,-10-3-1884,-18-7-2438,0 0-1,0-2 1,0 0-1,0 0 1,1-1-1,0-1 1,-1-1-1,1 0 1,0-1-1,0-1 1,20-3-1,-23 2-308,0-1-1,-1 0 1,1-1 0,-1-1-1,0 1 1,0-2-1,0 0 1,-1 0 0,0-1-1,0-1 1,-1 0-1,0 0 1,0-1-1,9-10 1,-15 12-19,1 0-1,-1 0 1,-1-1 0,1 1 0,-1-1-1,-1 1 1,0-1 0,0 0-1,0 0 1,-1 0 0,0-1 0,0 1-1,-1 0 1,0 0 0,-1 0-1,1 0 1,-2-1 0,-2-9 0,-2-8-52,-1 1 1,-1 0 0,-1 1 0,-19-36 0,21 46 68,-1 1 0,0 0 0,-1 1 0,0 0 1,-1 0-1,-1 1 0,-13-11 0,19 17-6,-2 0-1,1 1 1,0 0-1,-1 0 1,0 1-1,1-1 1,-1 1 0,-1 1-1,1 0 1,0 0-1,-1 0 1,1 1-1,-1 0 1,1 0 0,-1 1-1,-9 0 1,3 1 32,0 0 0,1 1 1,-1 1-1,1 0 1,-1 1-1,1 0 0,0 1 1,1 0-1,-1 1 0,1 1 1,0 0-1,1 0 1,0 1-1,0 1 0,0 0 1,1 0-1,1 1 0,-1 0 1,2 1-1,-1 0 1,2 1-1,-10 17 0,13-20 104,0-1 0,1 1 1,1 0-1,-1 0 0,1 0 0,1 0 0,0 0 0,0 1 0,1-1 0,1 17 0,3 5 412,16 56 0,-8-38-560,-7-34-113,7-5-5714,-10-9 4898,1-1 0,-1 0 0,1 0 0,-1 0 0,1 0 0,-1-1 0,1 1 0,-1 0 1,0-1-1,1 0 0,2-1 0,5-2-1849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8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1368,'-1'6'9507,"-11"10"-6021,-13 11-916,18-20-2152,0 0 0,1 1 1,0 0-1,0 0 0,1 0 1,-6 13-1,10-20-429,1 0 1,-1 1-1,1-1 0,-1 0 0,1 1 1,0-1-1,0 0 0,-1 1 0,1-1 1,0 0-1,0 1 0,1-1 0,-1 0 1,0 1-1,0-1 0,0 0 1,1 0-1,-1 1 0,1-1 0,-1 0 1,2 3-1,0-3-76,0 0 1,0 1-1,0-1 0,0 0 0,0 0 1,0 0-1,0 0 0,0 0 1,0 0-1,0-1 0,1 1 1,-1-1-1,0 1 0,0-1 0,1 0 1,-1 0-1,5-1 0,5 1-645,1-1 0,-1-1 0,0 0 0,0-1 0,0-1-1,15-5 1,-20 6 73,0 0-1,-1 0 1,1 0-1,-1-1 1,1 0-1,-1 0 1,0-1-1,-1 0 1,1 0-1,-1 0 1,8-11-1,-8 7-1118,-2-1-127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09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0 308,'20'1'11934,"2"0"-4413,15 2-2202,2 1-4860,37 3-3714,-28-4 5129,-22-2-1831,120 3 15,159 26-1,-261-21-493,-27-4-3385,-41 5-15636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0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0 820,'0'1'516,"0"1"-1,0-1 1,0 0 0,0 0-1,1 0 1,-1 0-1,0 0 1,0 0 0,1 0-1,-1 0 1,1 0-1,-1 0 1,1 0 0,0 0-1,-1 0 1,1 0-1,0 0 1,0-1 0,-1 1-1,1 0 1,0 0 0,1 0-1,30 8 5634,45-12-2481,-56 1-2781,19 1-448,44 4 0,0 5-5708,-60-10-1455,-13 0-1438,-3 0 4868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0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16 1652,'0'0'473,"0"-1"1,0 1-1,0-1 1,0 0-1,0 1 0,0-1 1,7-9 8046,-7 10-8047,1-1 0,-1 1 1,1 0-1,0-1 1,23 2 4750,32 24-5359,-42-18 1362,339 180-152,-323-170-1062,-21-13-28,0 2 0,-1-1-1,1 2 1,13 11-1,-21-16 15,1-1 0,-1 0 0,0 1-1,0-1 1,0 1 0,1 0-1,-1-1 1,-1 1 0,1 0 0,0 0-1,0-1 1,-1 1 0,1 0 0,-1 0-1,1 0 1,-1 0 0,0 0-1,0 0 1,0 0 0,0 0 0,0 0-1,0 0 1,-1-1 0,1 1-1,0 0 1,-1 0 0,0 0 0,1 0-1,-1 0 1,0-1 0,0 1-1,-2 2 1,-7 9 163,-1 1 0,-1-2 0,0 1 0,0-2 0,-22 16 1,-80 47 1242,57-39-697,20-11-551,-135 96 2066,153-105-2734,2 0-1,0 2 1,0 0-1,2 1 0,0 0 1,-20 35-1,29-40-2153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1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761 24 1540,'0'-1'486,"1"0"-1,-1 1 1,1-1-1,-1 1 1,1-1-1,-1 0 1,0 1 0,1-1-1,-1 0 1,0 1-1,1-1 1,-1 0-1,0 0 1,0 1 0,0-1-1,1 0 1,-1 0-1,0 0 1,0 1-1,0-1 1,0 0-1,-1 0 1,1 1 0,0-1-1,0 0 1,0 0-1,-1-1 1,-7 0 5052,-6 3-3300,2 1-3545,-193 10 3220,-216 23-923,316-14-2693,114-21-4195,34-6-2762,-29 2 5742,-1-1 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1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0 392,'2'6'1082,"-1"0"0,0 0 0,0 0 0,0 1 0,-1-1 0,0 0 0,0 0 1,-1 0-1,-2 12 0,-17 59 3652,11-48-2732,-13 49 1129,-1-1-1300,-14 90 0,35-154-1760,-3 12-15,2 1 0,0-1-1,2 1 1,0 0 0,6 44 0,0-59-3271,0-22-4246,1-2 4701,6-10-4165,-7 11 3538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1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0 109 104,'41'30'10962,"-32"-23"-9134,0 0 0,0 0 0,22 10 0,-12-9-1449,0-1 1,1-1 0,0-1-1,1 0 1,-1-2-1,1-1 1,31 1 0,-43-3-465,0 0 1,0 0-1,0-1 1,0 0-1,0-1 1,0 0-1,0 0 1,-1-1 0,1 0-1,-1 0 1,0-1-1,0 0 1,0-1-1,0 0 1,-1 0 0,1-1-1,-1 1 1,-1-2-1,10-9 1,-14 13-34,0 1 0,0-1 0,0 0 0,0 0 0,-1 0 0,1 0 1,-1 0-1,1 0 0,-1 0 0,0 0 0,-1-1 0,1 1 0,0 0 0,-1-1 0,0 1 1,0 0-1,0-1 0,0 1 0,0-1 0,-1 1 0,0 0 0,1 0 0,-1-1 0,0 1 1,-1 0-1,1 0 0,0 0 0,-3-3 0,1 2 79,-1 0 0,0 0 0,0 0-1,-1 1 1,1-1 0,0 1 0,-1 0 0,0 1 0,0-1-1,0 1 1,0 0 0,0 0 0,0 1 0,-1-1 0,1 1 0,-9-1-1,1 1 97,-1 0 0,1 1-1,-1 1 1,1 0 0,0 0-1,-1 2 1,1-1-1,0 2 1,0 0 0,0 0-1,1 1 1,0 1 0,-15 8-1,20-10 107,0 1 0,0 0-1,1 0 1,-1 0-1,1 1 1,0 0 0,1 0-1,-1 1 1,1-1 0,1 1-1,-1 1 1,1-1 0,0 0-1,1 1 1,0 0 0,0 0-1,0 0 1,1 0 0,1 0-1,-1 0 1,0 17 0,2-14-6,1 1 0,0-1 1,1 1-1,0-1 0,0 0 1,1 1-1,1-1 0,0-1 1,0 1-1,1-1 0,1 1 1,0-1-1,0-1 0,1 1 1,0-1-1,0 0 0,1-1 1,14 12-1,-10-10-216,1-2 0,-1 0 0,1 0 0,1-1 0,0-1 0,0 0 0,0-1 0,0 0 1,1-2-1,0 1 0,0-2 0,0 0 0,26 0 0,-24-2-1188,0-1 1,0 0-1,0-1 1,28-8-1,-37 8 344,-2-1 0,1 1 0,0-1 0,0-1 0,-1 1 0,0-1 0,1 0 0,-2-1 0,1 1 0,0-1 0,-1 0 0,0-1 0,7-8 0,-1-3-1511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2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1720,'10'5'2072,"0"0"0,-1 0 0,0 1-1,0 0 1,-1 1 0,15 15 0,-16-15-1497,-1 0 1,0 1-1,0 0 1,-1 1-1,0-1 0,0 1 1,4 14-1,-6-17-554,-1 1 0,-1 0-1,1-1 1,-1 1-1,0 0 1,0 0 0,-1 0-1,0 0 1,-1 0 0,1 0-1,-1 0 1,0 0 0,-1 0-1,0 0 1,0-1 0,0 1-1,-1-1 1,0 1 0,0-1-1,-1 0 1,0 0 0,0-1-1,0 1 1,0-1 0,-6 5-1,2-2-2,1-1 1,-1 0-1,-1 0 0,1-1 0,-12 6 0,103-69-495,14 6 7,3 5-1,132-42 0,-223 85 399,15-5 389,-22 10 19,-15 7 61,-47 25 694,33-20-457,1 2-1,-46 34 1,66-45-534,0 0 0,0 0 1,1 1-1,0 0 0,0 0 0,1 0 1,-1 1-1,2-1 0,-1 1 1,0 0-1,1 0 0,1 0 0,-1 1 1,1-1-1,0 0 0,-1 12 1,3-16-85,0 0 1,0 1-1,0-1 1,0 1-1,0-1 1,1 0-1,0 1 0,-1-1 1,1 0-1,1 1 1,-1-1-1,0 0 1,1 0-1,-1 0 1,1 0-1,0 0 1,0-1-1,0 1 1,5 4-1,-2-3-11,0 0 0,1-1 0,-1 1 0,1-1 0,0 0 0,0-1 0,0 0-1,0 1 1,12 1 0,4-1-683,1 0-1,-1-2 0,1 0 0,44-5 1,-51 2-1189,0-1 1,0-1-1,26-9 1,-27 7-869,-1 0 0,0-1 1,24-16-1,-19 8-299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2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428 111 2660,'80'-111'19783,"-97"148"-15537,-8 19-3715,-125 227 1686,74-145-1620,-83 206 0,147-303-685,-3 8-761,0-20-2670,15-29 3332,0 0 0,-1 0 0,1 0-1,0 0 1,-1 0 0,1 0 0,-1 0 0,1 0 0,-1 0 0,1 0-1,0 0 1,-1 0 0,1 0 0,-1 0 0,1 0 0,0 0 0,-1 0-1,1 0 1,0 0 0,-1-1 0,1 1 0,-1 0 0,1 0 0,0-1-1,-1 1 1,1 0 0,0 0 0,0-1 0,-1 1 0,1 0 0,0-1-1,0 1 1,-1 0 0,1-1 0,0 1 0,0 0 0,0-1 0,0 1-1,-1-1 1,1 1 0,0 0 0,0-1 0,0 1 0,0-1-1,0 0 1,-11-25-5701,10 22 4053,-6-10-1615,1-2 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3:39:13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 1288,'3'-4'1699,"1"-1"-1,0 2 0,0-1 1,0 0-1,0 1 1,0-1-1,9-4 0,41-12 4530,-23 13-5218,56-4-1,-57 8-584,48-4-2991,-26 6-7441,-37 2 3025</inkml:trace>
  <inkml:trace contextRef="#ctx0" brushRef="#br0" timeOffset="1">556 171 1936,'3'19'22126,"-4"-18"-21635,-9 4 5331,-2-3-4543,11 0 562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303" Type="http://schemas.openxmlformats.org/officeDocument/2006/relationships/customXml" Target="../ink/ink151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45" Type="http://schemas.openxmlformats.org/officeDocument/2006/relationships/customXml" Target="../ink/ink172.xml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68" Type="http://schemas.openxmlformats.org/officeDocument/2006/relationships/image" Target="../media/image134.png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35" Type="http://schemas.openxmlformats.org/officeDocument/2006/relationships/customXml" Target="../ink/ink167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346" Type="http://schemas.openxmlformats.org/officeDocument/2006/relationships/image" Target="../media/image173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12.xml"/><Relationship Id="rId241" Type="http://schemas.openxmlformats.org/officeDocument/2006/relationships/customXml" Target="../ink/ink120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3" Type="http://schemas.openxmlformats.org/officeDocument/2006/relationships/customXml" Target="../ink/ink156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334" Type="http://schemas.openxmlformats.org/officeDocument/2006/relationships/image" Target="../media/image167.png"/><Relationship Id="rId350" Type="http://schemas.openxmlformats.org/officeDocument/2006/relationships/image" Target="../media/image175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4.xml"/><Relationship Id="rId299" Type="http://schemas.openxmlformats.org/officeDocument/2006/relationships/customXml" Target="../ink/ink325.xml"/><Relationship Id="rId21" Type="http://schemas.openxmlformats.org/officeDocument/2006/relationships/customXml" Target="../ink/ink186.xml"/><Relationship Id="rId63" Type="http://schemas.openxmlformats.org/officeDocument/2006/relationships/customXml" Target="../ink/ink207.xml"/><Relationship Id="rId159" Type="http://schemas.openxmlformats.org/officeDocument/2006/relationships/customXml" Target="../ink/ink255.xml"/><Relationship Id="rId324" Type="http://schemas.openxmlformats.org/officeDocument/2006/relationships/image" Target="../media/image337.png"/><Relationship Id="rId366" Type="http://schemas.openxmlformats.org/officeDocument/2006/relationships/image" Target="../media/image358.png"/><Relationship Id="rId170" Type="http://schemas.openxmlformats.org/officeDocument/2006/relationships/image" Target="../media/image260.png"/><Relationship Id="rId226" Type="http://schemas.openxmlformats.org/officeDocument/2006/relationships/image" Target="../media/image288.png"/><Relationship Id="rId433" Type="http://schemas.openxmlformats.org/officeDocument/2006/relationships/customXml" Target="../ink/ink392.xml"/><Relationship Id="rId268" Type="http://schemas.openxmlformats.org/officeDocument/2006/relationships/image" Target="../media/image309.png"/><Relationship Id="rId32" Type="http://schemas.openxmlformats.org/officeDocument/2006/relationships/image" Target="../media/image191.png"/><Relationship Id="rId74" Type="http://schemas.openxmlformats.org/officeDocument/2006/relationships/image" Target="../media/image212.png"/><Relationship Id="rId128" Type="http://schemas.openxmlformats.org/officeDocument/2006/relationships/image" Target="../media/image239.png"/><Relationship Id="rId335" Type="http://schemas.openxmlformats.org/officeDocument/2006/relationships/customXml" Target="../ink/ink343.xml"/><Relationship Id="rId377" Type="http://schemas.openxmlformats.org/officeDocument/2006/relationships/customXml" Target="../ink/ink364.xml"/><Relationship Id="rId5" Type="http://schemas.openxmlformats.org/officeDocument/2006/relationships/customXml" Target="../ink/ink178.xml"/><Relationship Id="rId181" Type="http://schemas.openxmlformats.org/officeDocument/2006/relationships/customXml" Target="../ink/ink266.xml"/><Relationship Id="rId237" Type="http://schemas.openxmlformats.org/officeDocument/2006/relationships/customXml" Target="../ink/ink294.xml"/><Relationship Id="rId402" Type="http://schemas.openxmlformats.org/officeDocument/2006/relationships/image" Target="../media/image376.png"/><Relationship Id="rId279" Type="http://schemas.openxmlformats.org/officeDocument/2006/relationships/customXml" Target="../ink/ink315.xml"/><Relationship Id="rId444" Type="http://schemas.openxmlformats.org/officeDocument/2006/relationships/image" Target="../media/image397.png"/><Relationship Id="rId43" Type="http://schemas.openxmlformats.org/officeDocument/2006/relationships/customXml" Target="../ink/ink197.xml"/><Relationship Id="rId139" Type="http://schemas.openxmlformats.org/officeDocument/2006/relationships/customXml" Target="../ink/ink245.xml"/><Relationship Id="rId290" Type="http://schemas.openxmlformats.org/officeDocument/2006/relationships/image" Target="../media/image320.png"/><Relationship Id="rId304" Type="http://schemas.openxmlformats.org/officeDocument/2006/relationships/image" Target="../media/image327.png"/><Relationship Id="rId346" Type="http://schemas.openxmlformats.org/officeDocument/2006/relationships/image" Target="../media/image348.png"/><Relationship Id="rId388" Type="http://schemas.openxmlformats.org/officeDocument/2006/relationships/image" Target="../media/image369.png"/><Relationship Id="rId85" Type="http://schemas.openxmlformats.org/officeDocument/2006/relationships/customXml" Target="../ink/ink218.xml"/><Relationship Id="rId150" Type="http://schemas.openxmlformats.org/officeDocument/2006/relationships/image" Target="../media/image250.png"/><Relationship Id="rId192" Type="http://schemas.openxmlformats.org/officeDocument/2006/relationships/image" Target="../media/image271.png"/><Relationship Id="rId206" Type="http://schemas.openxmlformats.org/officeDocument/2006/relationships/image" Target="../media/image278.png"/><Relationship Id="rId413" Type="http://schemas.openxmlformats.org/officeDocument/2006/relationships/customXml" Target="../ink/ink382.xml"/><Relationship Id="rId248" Type="http://schemas.openxmlformats.org/officeDocument/2006/relationships/image" Target="../media/image299.png"/><Relationship Id="rId455" Type="http://schemas.openxmlformats.org/officeDocument/2006/relationships/customXml" Target="../ink/ink403.xml"/><Relationship Id="rId12" Type="http://schemas.openxmlformats.org/officeDocument/2006/relationships/image" Target="../media/image181.png"/><Relationship Id="rId108" Type="http://schemas.openxmlformats.org/officeDocument/2006/relationships/image" Target="../media/image229.png"/><Relationship Id="rId315" Type="http://schemas.openxmlformats.org/officeDocument/2006/relationships/customXml" Target="../ink/ink333.xml"/><Relationship Id="rId357" Type="http://schemas.openxmlformats.org/officeDocument/2006/relationships/customXml" Target="../ink/ink354.xml"/><Relationship Id="rId54" Type="http://schemas.openxmlformats.org/officeDocument/2006/relationships/image" Target="../media/image202.png"/><Relationship Id="rId96" Type="http://schemas.openxmlformats.org/officeDocument/2006/relationships/image" Target="../media/image223.png"/><Relationship Id="rId161" Type="http://schemas.openxmlformats.org/officeDocument/2006/relationships/customXml" Target="../ink/ink256.xml"/><Relationship Id="rId217" Type="http://schemas.openxmlformats.org/officeDocument/2006/relationships/customXml" Target="../ink/ink284.xml"/><Relationship Id="rId399" Type="http://schemas.openxmlformats.org/officeDocument/2006/relationships/customXml" Target="../ink/ink375.xml"/><Relationship Id="rId259" Type="http://schemas.openxmlformats.org/officeDocument/2006/relationships/customXml" Target="../ink/ink305.xml"/><Relationship Id="rId424" Type="http://schemas.openxmlformats.org/officeDocument/2006/relationships/image" Target="../media/image387.png"/><Relationship Id="rId466" Type="http://schemas.openxmlformats.org/officeDocument/2006/relationships/image" Target="../media/image408.png"/><Relationship Id="rId23" Type="http://schemas.openxmlformats.org/officeDocument/2006/relationships/customXml" Target="../ink/ink187.xml"/><Relationship Id="rId119" Type="http://schemas.openxmlformats.org/officeDocument/2006/relationships/customXml" Target="../ink/ink235.xml"/><Relationship Id="rId270" Type="http://schemas.openxmlformats.org/officeDocument/2006/relationships/image" Target="../media/image310.png"/><Relationship Id="rId326" Type="http://schemas.openxmlformats.org/officeDocument/2006/relationships/image" Target="../media/image338.png"/><Relationship Id="rId65" Type="http://schemas.openxmlformats.org/officeDocument/2006/relationships/customXml" Target="../ink/ink208.xml"/><Relationship Id="rId130" Type="http://schemas.openxmlformats.org/officeDocument/2006/relationships/image" Target="../media/image240.png"/><Relationship Id="rId368" Type="http://schemas.openxmlformats.org/officeDocument/2006/relationships/image" Target="../media/image359.png"/><Relationship Id="rId172" Type="http://schemas.openxmlformats.org/officeDocument/2006/relationships/image" Target="../media/image261.png"/><Relationship Id="rId193" Type="http://schemas.openxmlformats.org/officeDocument/2006/relationships/customXml" Target="../ink/ink272.xml"/><Relationship Id="rId207" Type="http://schemas.openxmlformats.org/officeDocument/2006/relationships/customXml" Target="../ink/ink279.xml"/><Relationship Id="rId228" Type="http://schemas.openxmlformats.org/officeDocument/2006/relationships/image" Target="../media/image289.png"/><Relationship Id="rId249" Type="http://schemas.openxmlformats.org/officeDocument/2006/relationships/customXml" Target="../ink/ink300.xml"/><Relationship Id="rId414" Type="http://schemas.openxmlformats.org/officeDocument/2006/relationships/image" Target="../media/image382.png"/><Relationship Id="rId435" Type="http://schemas.openxmlformats.org/officeDocument/2006/relationships/customXml" Target="../ink/ink393.xml"/><Relationship Id="rId456" Type="http://schemas.openxmlformats.org/officeDocument/2006/relationships/image" Target="../media/image403.png"/><Relationship Id="rId13" Type="http://schemas.openxmlformats.org/officeDocument/2006/relationships/customXml" Target="../ink/ink182.xml"/><Relationship Id="rId109" Type="http://schemas.openxmlformats.org/officeDocument/2006/relationships/customXml" Target="../ink/ink230.xml"/><Relationship Id="rId260" Type="http://schemas.openxmlformats.org/officeDocument/2006/relationships/image" Target="../media/image305.png"/><Relationship Id="rId281" Type="http://schemas.openxmlformats.org/officeDocument/2006/relationships/customXml" Target="../ink/ink316.xml"/><Relationship Id="rId316" Type="http://schemas.openxmlformats.org/officeDocument/2006/relationships/image" Target="../media/image333.png"/><Relationship Id="rId337" Type="http://schemas.openxmlformats.org/officeDocument/2006/relationships/customXml" Target="../ink/ink344.xml"/><Relationship Id="rId34" Type="http://schemas.openxmlformats.org/officeDocument/2006/relationships/image" Target="../media/image192.png"/><Relationship Id="rId55" Type="http://schemas.openxmlformats.org/officeDocument/2006/relationships/customXml" Target="../ink/ink203.xml"/><Relationship Id="rId76" Type="http://schemas.openxmlformats.org/officeDocument/2006/relationships/image" Target="../media/image213.png"/><Relationship Id="rId97" Type="http://schemas.openxmlformats.org/officeDocument/2006/relationships/customXml" Target="../ink/ink224.xml"/><Relationship Id="rId120" Type="http://schemas.openxmlformats.org/officeDocument/2006/relationships/image" Target="../media/image235.png"/><Relationship Id="rId141" Type="http://schemas.openxmlformats.org/officeDocument/2006/relationships/customXml" Target="../ink/ink246.xml"/><Relationship Id="rId358" Type="http://schemas.openxmlformats.org/officeDocument/2006/relationships/image" Target="../media/image354.png"/><Relationship Id="rId379" Type="http://schemas.openxmlformats.org/officeDocument/2006/relationships/customXml" Target="../ink/ink365.xml"/><Relationship Id="rId7" Type="http://schemas.openxmlformats.org/officeDocument/2006/relationships/customXml" Target="../ink/ink179.xml"/><Relationship Id="rId162" Type="http://schemas.openxmlformats.org/officeDocument/2006/relationships/image" Target="../media/image256.png"/><Relationship Id="rId183" Type="http://schemas.openxmlformats.org/officeDocument/2006/relationships/customXml" Target="../ink/ink267.xml"/><Relationship Id="rId218" Type="http://schemas.openxmlformats.org/officeDocument/2006/relationships/image" Target="../media/image284.png"/><Relationship Id="rId239" Type="http://schemas.openxmlformats.org/officeDocument/2006/relationships/customXml" Target="../ink/ink295.xml"/><Relationship Id="rId390" Type="http://schemas.openxmlformats.org/officeDocument/2006/relationships/image" Target="../media/image370.png"/><Relationship Id="rId404" Type="http://schemas.openxmlformats.org/officeDocument/2006/relationships/image" Target="../media/image377.png"/><Relationship Id="rId425" Type="http://schemas.openxmlformats.org/officeDocument/2006/relationships/customXml" Target="../ink/ink388.xml"/><Relationship Id="rId446" Type="http://schemas.openxmlformats.org/officeDocument/2006/relationships/image" Target="../media/image398.png"/><Relationship Id="rId467" Type="http://schemas.openxmlformats.org/officeDocument/2006/relationships/customXml" Target="../ink/ink409.xml"/><Relationship Id="rId250" Type="http://schemas.openxmlformats.org/officeDocument/2006/relationships/image" Target="../media/image300.png"/><Relationship Id="rId271" Type="http://schemas.openxmlformats.org/officeDocument/2006/relationships/customXml" Target="../ink/ink311.xml"/><Relationship Id="rId292" Type="http://schemas.openxmlformats.org/officeDocument/2006/relationships/image" Target="../media/image321.png"/><Relationship Id="rId306" Type="http://schemas.openxmlformats.org/officeDocument/2006/relationships/image" Target="../media/image328.png"/><Relationship Id="rId24" Type="http://schemas.openxmlformats.org/officeDocument/2006/relationships/image" Target="../media/image187.png"/><Relationship Id="rId45" Type="http://schemas.openxmlformats.org/officeDocument/2006/relationships/customXml" Target="../ink/ink198.xml"/><Relationship Id="rId66" Type="http://schemas.openxmlformats.org/officeDocument/2006/relationships/image" Target="../media/image208.png"/><Relationship Id="rId87" Type="http://schemas.openxmlformats.org/officeDocument/2006/relationships/customXml" Target="../ink/ink219.xml"/><Relationship Id="rId110" Type="http://schemas.openxmlformats.org/officeDocument/2006/relationships/image" Target="../media/image230.png"/><Relationship Id="rId131" Type="http://schemas.openxmlformats.org/officeDocument/2006/relationships/customXml" Target="../ink/ink241.xml"/><Relationship Id="rId327" Type="http://schemas.openxmlformats.org/officeDocument/2006/relationships/customXml" Target="../ink/ink339.xml"/><Relationship Id="rId348" Type="http://schemas.openxmlformats.org/officeDocument/2006/relationships/image" Target="../media/image349.png"/><Relationship Id="rId369" Type="http://schemas.openxmlformats.org/officeDocument/2006/relationships/customXml" Target="../ink/ink360.xml"/><Relationship Id="rId152" Type="http://schemas.openxmlformats.org/officeDocument/2006/relationships/image" Target="../media/image251.png"/><Relationship Id="rId173" Type="http://schemas.openxmlformats.org/officeDocument/2006/relationships/customXml" Target="../ink/ink262.xml"/><Relationship Id="rId194" Type="http://schemas.openxmlformats.org/officeDocument/2006/relationships/image" Target="../media/image272.png"/><Relationship Id="rId208" Type="http://schemas.openxmlformats.org/officeDocument/2006/relationships/image" Target="../media/image279.png"/><Relationship Id="rId229" Type="http://schemas.openxmlformats.org/officeDocument/2006/relationships/customXml" Target="../ink/ink290.xml"/><Relationship Id="rId380" Type="http://schemas.openxmlformats.org/officeDocument/2006/relationships/image" Target="../media/image365.png"/><Relationship Id="rId415" Type="http://schemas.openxmlformats.org/officeDocument/2006/relationships/customXml" Target="../ink/ink383.xml"/><Relationship Id="rId436" Type="http://schemas.openxmlformats.org/officeDocument/2006/relationships/image" Target="../media/image393.png"/><Relationship Id="rId457" Type="http://schemas.openxmlformats.org/officeDocument/2006/relationships/customXml" Target="../ink/ink404.xml"/><Relationship Id="rId240" Type="http://schemas.openxmlformats.org/officeDocument/2006/relationships/image" Target="../media/image295.png"/><Relationship Id="rId261" Type="http://schemas.openxmlformats.org/officeDocument/2006/relationships/customXml" Target="../ink/ink306.xml"/><Relationship Id="rId14" Type="http://schemas.openxmlformats.org/officeDocument/2006/relationships/image" Target="../media/image182.png"/><Relationship Id="rId35" Type="http://schemas.openxmlformats.org/officeDocument/2006/relationships/customXml" Target="../ink/ink193.xml"/><Relationship Id="rId56" Type="http://schemas.openxmlformats.org/officeDocument/2006/relationships/image" Target="../media/image203.png"/><Relationship Id="rId77" Type="http://schemas.openxmlformats.org/officeDocument/2006/relationships/customXml" Target="../ink/ink214.xml"/><Relationship Id="rId100" Type="http://schemas.openxmlformats.org/officeDocument/2006/relationships/image" Target="../media/image225.png"/><Relationship Id="rId282" Type="http://schemas.openxmlformats.org/officeDocument/2006/relationships/image" Target="../media/image316.png"/><Relationship Id="rId317" Type="http://schemas.openxmlformats.org/officeDocument/2006/relationships/customXml" Target="../ink/ink334.xml"/><Relationship Id="rId338" Type="http://schemas.openxmlformats.org/officeDocument/2006/relationships/image" Target="../media/image344.png"/><Relationship Id="rId359" Type="http://schemas.openxmlformats.org/officeDocument/2006/relationships/customXml" Target="../ink/ink355.xml"/><Relationship Id="rId8" Type="http://schemas.openxmlformats.org/officeDocument/2006/relationships/image" Target="../media/image179.png"/><Relationship Id="rId98" Type="http://schemas.openxmlformats.org/officeDocument/2006/relationships/image" Target="../media/image224.png"/><Relationship Id="rId121" Type="http://schemas.openxmlformats.org/officeDocument/2006/relationships/customXml" Target="../ink/ink236.xml"/><Relationship Id="rId142" Type="http://schemas.openxmlformats.org/officeDocument/2006/relationships/image" Target="../media/image246.png"/><Relationship Id="rId163" Type="http://schemas.openxmlformats.org/officeDocument/2006/relationships/customXml" Target="../ink/ink257.xml"/><Relationship Id="rId184" Type="http://schemas.openxmlformats.org/officeDocument/2006/relationships/image" Target="../media/image267.png"/><Relationship Id="rId219" Type="http://schemas.openxmlformats.org/officeDocument/2006/relationships/customXml" Target="../ink/ink285.xml"/><Relationship Id="rId370" Type="http://schemas.openxmlformats.org/officeDocument/2006/relationships/image" Target="../media/image360.png"/><Relationship Id="rId391" Type="http://schemas.openxmlformats.org/officeDocument/2006/relationships/customXml" Target="../ink/ink371.xml"/><Relationship Id="rId405" Type="http://schemas.openxmlformats.org/officeDocument/2006/relationships/customXml" Target="../ink/ink378.xml"/><Relationship Id="rId426" Type="http://schemas.openxmlformats.org/officeDocument/2006/relationships/image" Target="../media/image388.png"/><Relationship Id="rId447" Type="http://schemas.openxmlformats.org/officeDocument/2006/relationships/customXml" Target="../ink/ink399.xml"/><Relationship Id="rId230" Type="http://schemas.openxmlformats.org/officeDocument/2006/relationships/image" Target="../media/image290.png"/><Relationship Id="rId251" Type="http://schemas.openxmlformats.org/officeDocument/2006/relationships/customXml" Target="../ink/ink301.xml"/><Relationship Id="rId468" Type="http://schemas.openxmlformats.org/officeDocument/2006/relationships/image" Target="../media/image409.png"/><Relationship Id="rId25" Type="http://schemas.openxmlformats.org/officeDocument/2006/relationships/customXml" Target="../ink/ink188.xml"/><Relationship Id="rId46" Type="http://schemas.openxmlformats.org/officeDocument/2006/relationships/image" Target="../media/image198.png"/><Relationship Id="rId67" Type="http://schemas.openxmlformats.org/officeDocument/2006/relationships/customXml" Target="../ink/ink209.xml"/><Relationship Id="rId272" Type="http://schemas.openxmlformats.org/officeDocument/2006/relationships/image" Target="../media/image311.png"/><Relationship Id="rId293" Type="http://schemas.openxmlformats.org/officeDocument/2006/relationships/customXml" Target="../ink/ink322.xml"/><Relationship Id="rId307" Type="http://schemas.openxmlformats.org/officeDocument/2006/relationships/customXml" Target="../ink/ink329.xml"/><Relationship Id="rId328" Type="http://schemas.openxmlformats.org/officeDocument/2006/relationships/image" Target="../media/image339.png"/><Relationship Id="rId349" Type="http://schemas.openxmlformats.org/officeDocument/2006/relationships/customXml" Target="../ink/ink350.xml"/><Relationship Id="rId88" Type="http://schemas.openxmlformats.org/officeDocument/2006/relationships/image" Target="../media/image219.png"/><Relationship Id="rId111" Type="http://schemas.openxmlformats.org/officeDocument/2006/relationships/customXml" Target="../ink/ink231.xml"/><Relationship Id="rId132" Type="http://schemas.openxmlformats.org/officeDocument/2006/relationships/image" Target="../media/image241.png"/><Relationship Id="rId153" Type="http://schemas.openxmlformats.org/officeDocument/2006/relationships/customXml" Target="../ink/ink252.xml"/><Relationship Id="rId174" Type="http://schemas.openxmlformats.org/officeDocument/2006/relationships/image" Target="../media/image262.png"/><Relationship Id="rId195" Type="http://schemas.openxmlformats.org/officeDocument/2006/relationships/customXml" Target="../ink/ink273.xml"/><Relationship Id="rId209" Type="http://schemas.openxmlformats.org/officeDocument/2006/relationships/customXml" Target="../ink/ink280.xml"/><Relationship Id="rId360" Type="http://schemas.openxmlformats.org/officeDocument/2006/relationships/image" Target="../media/image355.png"/><Relationship Id="rId381" Type="http://schemas.openxmlformats.org/officeDocument/2006/relationships/customXml" Target="../ink/ink366.xml"/><Relationship Id="rId416" Type="http://schemas.openxmlformats.org/officeDocument/2006/relationships/image" Target="../media/image383.png"/><Relationship Id="rId220" Type="http://schemas.openxmlformats.org/officeDocument/2006/relationships/image" Target="../media/image285.png"/><Relationship Id="rId241" Type="http://schemas.openxmlformats.org/officeDocument/2006/relationships/customXml" Target="../ink/ink296.xml"/><Relationship Id="rId437" Type="http://schemas.openxmlformats.org/officeDocument/2006/relationships/customXml" Target="../ink/ink394.xml"/><Relationship Id="rId458" Type="http://schemas.openxmlformats.org/officeDocument/2006/relationships/image" Target="../media/image404.png"/><Relationship Id="rId15" Type="http://schemas.openxmlformats.org/officeDocument/2006/relationships/customXml" Target="../ink/ink183.xml"/><Relationship Id="rId36" Type="http://schemas.openxmlformats.org/officeDocument/2006/relationships/image" Target="../media/image193.png"/><Relationship Id="rId57" Type="http://schemas.openxmlformats.org/officeDocument/2006/relationships/customXml" Target="../ink/ink204.xml"/><Relationship Id="rId262" Type="http://schemas.openxmlformats.org/officeDocument/2006/relationships/image" Target="../media/image306.png"/><Relationship Id="rId283" Type="http://schemas.openxmlformats.org/officeDocument/2006/relationships/customXml" Target="../ink/ink317.xml"/><Relationship Id="rId318" Type="http://schemas.openxmlformats.org/officeDocument/2006/relationships/image" Target="../media/image334.png"/><Relationship Id="rId339" Type="http://schemas.openxmlformats.org/officeDocument/2006/relationships/customXml" Target="../ink/ink345.xml"/><Relationship Id="rId78" Type="http://schemas.openxmlformats.org/officeDocument/2006/relationships/image" Target="../media/image214.png"/><Relationship Id="rId99" Type="http://schemas.openxmlformats.org/officeDocument/2006/relationships/customXml" Target="../ink/ink225.xml"/><Relationship Id="rId101" Type="http://schemas.openxmlformats.org/officeDocument/2006/relationships/customXml" Target="../ink/ink226.xml"/><Relationship Id="rId122" Type="http://schemas.openxmlformats.org/officeDocument/2006/relationships/image" Target="../media/image236.png"/><Relationship Id="rId143" Type="http://schemas.openxmlformats.org/officeDocument/2006/relationships/customXml" Target="../ink/ink247.xml"/><Relationship Id="rId164" Type="http://schemas.openxmlformats.org/officeDocument/2006/relationships/image" Target="../media/image257.png"/><Relationship Id="rId185" Type="http://schemas.openxmlformats.org/officeDocument/2006/relationships/customXml" Target="../ink/ink268.xml"/><Relationship Id="rId350" Type="http://schemas.openxmlformats.org/officeDocument/2006/relationships/image" Target="../media/image350.png"/><Relationship Id="rId371" Type="http://schemas.openxmlformats.org/officeDocument/2006/relationships/customXml" Target="../ink/ink361.xml"/><Relationship Id="rId406" Type="http://schemas.openxmlformats.org/officeDocument/2006/relationships/image" Target="../media/image378.png"/><Relationship Id="rId9" Type="http://schemas.openxmlformats.org/officeDocument/2006/relationships/customXml" Target="../ink/ink180.xml"/><Relationship Id="rId210" Type="http://schemas.openxmlformats.org/officeDocument/2006/relationships/image" Target="../media/image280.png"/><Relationship Id="rId392" Type="http://schemas.openxmlformats.org/officeDocument/2006/relationships/image" Target="../media/image371.png"/><Relationship Id="rId427" Type="http://schemas.openxmlformats.org/officeDocument/2006/relationships/customXml" Target="../ink/ink389.xml"/><Relationship Id="rId448" Type="http://schemas.openxmlformats.org/officeDocument/2006/relationships/image" Target="../media/image399.png"/><Relationship Id="rId469" Type="http://schemas.openxmlformats.org/officeDocument/2006/relationships/customXml" Target="../ink/ink410.xml"/><Relationship Id="rId26" Type="http://schemas.openxmlformats.org/officeDocument/2006/relationships/image" Target="../media/image188.png"/><Relationship Id="rId231" Type="http://schemas.openxmlformats.org/officeDocument/2006/relationships/customXml" Target="../ink/ink291.xml"/><Relationship Id="rId252" Type="http://schemas.openxmlformats.org/officeDocument/2006/relationships/image" Target="../media/image301.png"/><Relationship Id="rId273" Type="http://schemas.openxmlformats.org/officeDocument/2006/relationships/customXml" Target="../ink/ink312.xml"/><Relationship Id="rId294" Type="http://schemas.openxmlformats.org/officeDocument/2006/relationships/image" Target="../media/image322.png"/><Relationship Id="rId308" Type="http://schemas.openxmlformats.org/officeDocument/2006/relationships/image" Target="../media/image329.png"/><Relationship Id="rId329" Type="http://schemas.openxmlformats.org/officeDocument/2006/relationships/customXml" Target="../ink/ink340.xml"/><Relationship Id="rId47" Type="http://schemas.openxmlformats.org/officeDocument/2006/relationships/customXml" Target="../ink/ink199.xml"/><Relationship Id="rId68" Type="http://schemas.openxmlformats.org/officeDocument/2006/relationships/image" Target="../media/image209.png"/><Relationship Id="rId89" Type="http://schemas.openxmlformats.org/officeDocument/2006/relationships/customXml" Target="../ink/ink220.xml"/><Relationship Id="rId112" Type="http://schemas.openxmlformats.org/officeDocument/2006/relationships/image" Target="../media/image231.png"/><Relationship Id="rId133" Type="http://schemas.openxmlformats.org/officeDocument/2006/relationships/customXml" Target="../ink/ink242.xml"/><Relationship Id="rId154" Type="http://schemas.openxmlformats.org/officeDocument/2006/relationships/image" Target="../media/image252.png"/><Relationship Id="rId175" Type="http://schemas.openxmlformats.org/officeDocument/2006/relationships/customXml" Target="../ink/ink263.xml"/><Relationship Id="rId340" Type="http://schemas.openxmlformats.org/officeDocument/2006/relationships/image" Target="../media/image345.png"/><Relationship Id="rId361" Type="http://schemas.openxmlformats.org/officeDocument/2006/relationships/customXml" Target="../ink/ink356.xml"/><Relationship Id="rId196" Type="http://schemas.openxmlformats.org/officeDocument/2006/relationships/image" Target="../media/image273.png"/><Relationship Id="rId200" Type="http://schemas.openxmlformats.org/officeDocument/2006/relationships/image" Target="../media/image275.png"/><Relationship Id="rId382" Type="http://schemas.openxmlformats.org/officeDocument/2006/relationships/image" Target="../media/image366.png"/><Relationship Id="rId417" Type="http://schemas.openxmlformats.org/officeDocument/2006/relationships/customXml" Target="../ink/ink384.xml"/><Relationship Id="rId438" Type="http://schemas.openxmlformats.org/officeDocument/2006/relationships/image" Target="../media/image394.png"/><Relationship Id="rId459" Type="http://schemas.openxmlformats.org/officeDocument/2006/relationships/customXml" Target="../ink/ink405.xml"/><Relationship Id="rId16" Type="http://schemas.openxmlformats.org/officeDocument/2006/relationships/image" Target="../media/image183.png"/><Relationship Id="rId221" Type="http://schemas.openxmlformats.org/officeDocument/2006/relationships/customXml" Target="../ink/ink286.xml"/><Relationship Id="rId242" Type="http://schemas.openxmlformats.org/officeDocument/2006/relationships/image" Target="../media/image296.png"/><Relationship Id="rId263" Type="http://schemas.openxmlformats.org/officeDocument/2006/relationships/customXml" Target="../ink/ink307.xml"/><Relationship Id="rId284" Type="http://schemas.openxmlformats.org/officeDocument/2006/relationships/image" Target="../media/image317.png"/><Relationship Id="rId319" Type="http://schemas.openxmlformats.org/officeDocument/2006/relationships/customXml" Target="../ink/ink335.xml"/><Relationship Id="rId470" Type="http://schemas.openxmlformats.org/officeDocument/2006/relationships/image" Target="../media/image410.png"/><Relationship Id="rId37" Type="http://schemas.openxmlformats.org/officeDocument/2006/relationships/customXml" Target="../ink/ink194.xml"/><Relationship Id="rId58" Type="http://schemas.openxmlformats.org/officeDocument/2006/relationships/image" Target="../media/image204.png"/><Relationship Id="rId79" Type="http://schemas.openxmlformats.org/officeDocument/2006/relationships/customXml" Target="../ink/ink215.xml"/><Relationship Id="rId102" Type="http://schemas.openxmlformats.org/officeDocument/2006/relationships/image" Target="../media/image226.png"/><Relationship Id="rId123" Type="http://schemas.openxmlformats.org/officeDocument/2006/relationships/customXml" Target="../ink/ink237.xml"/><Relationship Id="rId144" Type="http://schemas.openxmlformats.org/officeDocument/2006/relationships/image" Target="../media/image247.png"/><Relationship Id="rId330" Type="http://schemas.openxmlformats.org/officeDocument/2006/relationships/image" Target="../media/image340.png"/><Relationship Id="rId90" Type="http://schemas.openxmlformats.org/officeDocument/2006/relationships/image" Target="../media/image220.png"/><Relationship Id="rId165" Type="http://schemas.openxmlformats.org/officeDocument/2006/relationships/customXml" Target="../ink/ink258.xml"/><Relationship Id="rId186" Type="http://schemas.openxmlformats.org/officeDocument/2006/relationships/image" Target="../media/image268.png"/><Relationship Id="rId351" Type="http://schemas.openxmlformats.org/officeDocument/2006/relationships/customXml" Target="../ink/ink351.xml"/><Relationship Id="rId372" Type="http://schemas.openxmlformats.org/officeDocument/2006/relationships/image" Target="../media/image361.png"/><Relationship Id="rId393" Type="http://schemas.openxmlformats.org/officeDocument/2006/relationships/customXml" Target="../ink/ink372.xml"/><Relationship Id="rId407" Type="http://schemas.openxmlformats.org/officeDocument/2006/relationships/customXml" Target="../ink/ink379.xml"/><Relationship Id="rId428" Type="http://schemas.openxmlformats.org/officeDocument/2006/relationships/image" Target="../media/image389.png"/><Relationship Id="rId449" Type="http://schemas.openxmlformats.org/officeDocument/2006/relationships/customXml" Target="../ink/ink400.xml"/><Relationship Id="rId211" Type="http://schemas.openxmlformats.org/officeDocument/2006/relationships/customXml" Target="../ink/ink281.xml"/><Relationship Id="rId232" Type="http://schemas.openxmlformats.org/officeDocument/2006/relationships/image" Target="../media/image291.png"/><Relationship Id="rId253" Type="http://schemas.openxmlformats.org/officeDocument/2006/relationships/customXml" Target="../ink/ink302.xml"/><Relationship Id="rId274" Type="http://schemas.openxmlformats.org/officeDocument/2006/relationships/image" Target="../media/image312.png"/><Relationship Id="rId295" Type="http://schemas.openxmlformats.org/officeDocument/2006/relationships/customXml" Target="../ink/ink323.xml"/><Relationship Id="rId309" Type="http://schemas.openxmlformats.org/officeDocument/2006/relationships/customXml" Target="../ink/ink330.xml"/><Relationship Id="rId460" Type="http://schemas.openxmlformats.org/officeDocument/2006/relationships/image" Target="../media/image405.png"/><Relationship Id="rId27" Type="http://schemas.openxmlformats.org/officeDocument/2006/relationships/customXml" Target="../ink/ink189.xml"/><Relationship Id="rId48" Type="http://schemas.openxmlformats.org/officeDocument/2006/relationships/image" Target="../media/image199.png"/><Relationship Id="rId69" Type="http://schemas.openxmlformats.org/officeDocument/2006/relationships/customXml" Target="../ink/ink210.xml"/><Relationship Id="rId113" Type="http://schemas.openxmlformats.org/officeDocument/2006/relationships/customXml" Target="../ink/ink232.xml"/><Relationship Id="rId134" Type="http://schemas.openxmlformats.org/officeDocument/2006/relationships/image" Target="../media/image242.png"/><Relationship Id="rId320" Type="http://schemas.openxmlformats.org/officeDocument/2006/relationships/image" Target="../media/image335.png"/><Relationship Id="rId80" Type="http://schemas.openxmlformats.org/officeDocument/2006/relationships/image" Target="../media/image215.png"/><Relationship Id="rId155" Type="http://schemas.openxmlformats.org/officeDocument/2006/relationships/customXml" Target="../ink/ink253.xml"/><Relationship Id="rId176" Type="http://schemas.openxmlformats.org/officeDocument/2006/relationships/image" Target="../media/image263.png"/><Relationship Id="rId197" Type="http://schemas.openxmlformats.org/officeDocument/2006/relationships/customXml" Target="../ink/ink274.xml"/><Relationship Id="rId341" Type="http://schemas.openxmlformats.org/officeDocument/2006/relationships/customXml" Target="../ink/ink346.xml"/><Relationship Id="rId362" Type="http://schemas.openxmlformats.org/officeDocument/2006/relationships/image" Target="../media/image356.png"/><Relationship Id="rId383" Type="http://schemas.openxmlformats.org/officeDocument/2006/relationships/customXml" Target="../ink/ink367.xml"/><Relationship Id="rId418" Type="http://schemas.openxmlformats.org/officeDocument/2006/relationships/image" Target="../media/image384.png"/><Relationship Id="rId439" Type="http://schemas.openxmlformats.org/officeDocument/2006/relationships/customXml" Target="../ink/ink395.xml"/><Relationship Id="rId201" Type="http://schemas.openxmlformats.org/officeDocument/2006/relationships/customXml" Target="../ink/ink276.xml"/><Relationship Id="rId222" Type="http://schemas.openxmlformats.org/officeDocument/2006/relationships/image" Target="../media/image286.png"/><Relationship Id="rId243" Type="http://schemas.openxmlformats.org/officeDocument/2006/relationships/customXml" Target="../ink/ink297.xml"/><Relationship Id="rId264" Type="http://schemas.openxmlformats.org/officeDocument/2006/relationships/image" Target="../media/image307.png"/><Relationship Id="rId285" Type="http://schemas.openxmlformats.org/officeDocument/2006/relationships/customXml" Target="../ink/ink318.xml"/><Relationship Id="rId450" Type="http://schemas.openxmlformats.org/officeDocument/2006/relationships/image" Target="../media/image400.png"/><Relationship Id="rId17" Type="http://schemas.openxmlformats.org/officeDocument/2006/relationships/customXml" Target="../ink/ink184.xml"/><Relationship Id="rId38" Type="http://schemas.openxmlformats.org/officeDocument/2006/relationships/image" Target="../media/image194.png"/><Relationship Id="rId59" Type="http://schemas.openxmlformats.org/officeDocument/2006/relationships/customXml" Target="../ink/ink205.xml"/><Relationship Id="rId103" Type="http://schemas.openxmlformats.org/officeDocument/2006/relationships/customXml" Target="../ink/ink227.xml"/><Relationship Id="rId124" Type="http://schemas.openxmlformats.org/officeDocument/2006/relationships/image" Target="../media/image237.png"/><Relationship Id="rId310" Type="http://schemas.openxmlformats.org/officeDocument/2006/relationships/image" Target="../media/image330.png"/><Relationship Id="rId70" Type="http://schemas.openxmlformats.org/officeDocument/2006/relationships/image" Target="../media/image210.png"/><Relationship Id="rId91" Type="http://schemas.openxmlformats.org/officeDocument/2006/relationships/customXml" Target="../ink/ink221.xml"/><Relationship Id="rId145" Type="http://schemas.openxmlformats.org/officeDocument/2006/relationships/customXml" Target="../ink/ink248.xml"/><Relationship Id="rId166" Type="http://schemas.openxmlformats.org/officeDocument/2006/relationships/image" Target="../media/image258.png"/><Relationship Id="rId187" Type="http://schemas.openxmlformats.org/officeDocument/2006/relationships/customXml" Target="../ink/ink269.xml"/><Relationship Id="rId331" Type="http://schemas.openxmlformats.org/officeDocument/2006/relationships/customXml" Target="../ink/ink341.xml"/><Relationship Id="rId352" Type="http://schemas.openxmlformats.org/officeDocument/2006/relationships/image" Target="../media/image351.png"/><Relationship Id="rId373" Type="http://schemas.openxmlformats.org/officeDocument/2006/relationships/customXml" Target="../ink/ink362.xml"/><Relationship Id="rId394" Type="http://schemas.openxmlformats.org/officeDocument/2006/relationships/image" Target="../media/image372.png"/><Relationship Id="rId408" Type="http://schemas.openxmlformats.org/officeDocument/2006/relationships/image" Target="../media/image379.png"/><Relationship Id="rId429" Type="http://schemas.openxmlformats.org/officeDocument/2006/relationships/customXml" Target="../ink/ink39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81.png"/><Relationship Id="rId233" Type="http://schemas.openxmlformats.org/officeDocument/2006/relationships/customXml" Target="../ink/ink292.xml"/><Relationship Id="rId254" Type="http://schemas.openxmlformats.org/officeDocument/2006/relationships/image" Target="../media/image302.png"/><Relationship Id="rId440" Type="http://schemas.openxmlformats.org/officeDocument/2006/relationships/image" Target="../media/image395.png"/><Relationship Id="rId28" Type="http://schemas.openxmlformats.org/officeDocument/2006/relationships/image" Target="../media/image189.png"/><Relationship Id="rId49" Type="http://schemas.openxmlformats.org/officeDocument/2006/relationships/customXml" Target="../ink/ink200.xml"/><Relationship Id="rId114" Type="http://schemas.openxmlformats.org/officeDocument/2006/relationships/image" Target="../media/image232.png"/><Relationship Id="rId275" Type="http://schemas.openxmlformats.org/officeDocument/2006/relationships/customXml" Target="../ink/ink313.xml"/><Relationship Id="rId296" Type="http://schemas.openxmlformats.org/officeDocument/2006/relationships/image" Target="../media/image323.png"/><Relationship Id="rId300" Type="http://schemas.openxmlformats.org/officeDocument/2006/relationships/image" Target="../media/image325.png"/><Relationship Id="rId461" Type="http://schemas.openxmlformats.org/officeDocument/2006/relationships/customXml" Target="../ink/ink406.xml"/><Relationship Id="rId60" Type="http://schemas.openxmlformats.org/officeDocument/2006/relationships/image" Target="../media/image205.png"/><Relationship Id="rId81" Type="http://schemas.openxmlformats.org/officeDocument/2006/relationships/customXml" Target="../ink/ink216.xml"/><Relationship Id="rId135" Type="http://schemas.openxmlformats.org/officeDocument/2006/relationships/customXml" Target="../ink/ink243.xml"/><Relationship Id="rId156" Type="http://schemas.openxmlformats.org/officeDocument/2006/relationships/image" Target="../media/image253.png"/><Relationship Id="rId177" Type="http://schemas.openxmlformats.org/officeDocument/2006/relationships/customXml" Target="../ink/ink264.xml"/><Relationship Id="rId198" Type="http://schemas.openxmlformats.org/officeDocument/2006/relationships/image" Target="../media/image274.png"/><Relationship Id="rId321" Type="http://schemas.openxmlformats.org/officeDocument/2006/relationships/customXml" Target="../ink/ink336.xml"/><Relationship Id="rId342" Type="http://schemas.openxmlformats.org/officeDocument/2006/relationships/image" Target="../media/image346.png"/><Relationship Id="rId363" Type="http://schemas.openxmlformats.org/officeDocument/2006/relationships/customXml" Target="../ink/ink357.xml"/><Relationship Id="rId384" Type="http://schemas.openxmlformats.org/officeDocument/2006/relationships/image" Target="../media/image367.png"/><Relationship Id="rId419" Type="http://schemas.openxmlformats.org/officeDocument/2006/relationships/customXml" Target="../ink/ink385.xml"/><Relationship Id="rId202" Type="http://schemas.openxmlformats.org/officeDocument/2006/relationships/image" Target="../media/image276.png"/><Relationship Id="rId223" Type="http://schemas.openxmlformats.org/officeDocument/2006/relationships/customXml" Target="../ink/ink287.xml"/><Relationship Id="rId244" Type="http://schemas.openxmlformats.org/officeDocument/2006/relationships/image" Target="../media/image297.png"/><Relationship Id="rId430" Type="http://schemas.openxmlformats.org/officeDocument/2006/relationships/image" Target="../media/image390.png"/><Relationship Id="rId18" Type="http://schemas.openxmlformats.org/officeDocument/2006/relationships/image" Target="../media/image184.png"/><Relationship Id="rId39" Type="http://schemas.openxmlformats.org/officeDocument/2006/relationships/customXml" Target="../ink/ink195.xml"/><Relationship Id="rId265" Type="http://schemas.openxmlformats.org/officeDocument/2006/relationships/customXml" Target="../ink/ink308.xml"/><Relationship Id="rId286" Type="http://schemas.openxmlformats.org/officeDocument/2006/relationships/image" Target="../media/image318.png"/><Relationship Id="rId451" Type="http://schemas.openxmlformats.org/officeDocument/2006/relationships/customXml" Target="../ink/ink401.xml"/><Relationship Id="rId50" Type="http://schemas.openxmlformats.org/officeDocument/2006/relationships/image" Target="../media/image200.png"/><Relationship Id="rId104" Type="http://schemas.openxmlformats.org/officeDocument/2006/relationships/image" Target="../media/image227.png"/><Relationship Id="rId125" Type="http://schemas.openxmlformats.org/officeDocument/2006/relationships/customXml" Target="../ink/ink238.xml"/><Relationship Id="rId146" Type="http://schemas.openxmlformats.org/officeDocument/2006/relationships/image" Target="../media/image248.png"/><Relationship Id="rId167" Type="http://schemas.openxmlformats.org/officeDocument/2006/relationships/customXml" Target="../ink/ink259.xml"/><Relationship Id="rId188" Type="http://schemas.openxmlformats.org/officeDocument/2006/relationships/image" Target="../media/image269.png"/><Relationship Id="rId311" Type="http://schemas.openxmlformats.org/officeDocument/2006/relationships/customXml" Target="../ink/ink331.xml"/><Relationship Id="rId332" Type="http://schemas.openxmlformats.org/officeDocument/2006/relationships/image" Target="../media/image341.png"/><Relationship Id="rId353" Type="http://schemas.openxmlformats.org/officeDocument/2006/relationships/customXml" Target="../ink/ink352.xml"/><Relationship Id="rId374" Type="http://schemas.openxmlformats.org/officeDocument/2006/relationships/image" Target="../media/image362.png"/><Relationship Id="rId395" Type="http://schemas.openxmlformats.org/officeDocument/2006/relationships/customXml" Target="../ink/ink373.xml"/><Relationship Id="rId409" Type="http://schemas.openxmlformats.org/officeDocument/2006/relationships/customXml" Target="../ink/ink380.xml"/><Relationship Id="rId71" Type="http://schemas.openxmlformats.org/officeDocument/2006/relationships/customXml" Target="../ink/ink211.xml"/><Relationship Id="rId92" Type="http://schemas.openxmlformats.org/officeDocument/2006/relationships/image" Target="../media/image221.png"/><Relationship Id="rId213" Type="http://schemas.openxmlformats.org/officeDocument/2006/relationships/customXml" Target="../ink/ink282.xml"/><Relationship Id="rId234" Type="http://schemas.openxmlformats.org/officeDocument/2006/relationships/image" Target="../media/image292.png"/><Relationship Id="rId420" Type="http://schemas.openxmlformats.org/officeDocument/2006/relationships/image" Target="../media/image385.png"/><Relationship Id="rId2" Type="http://schemas.openxmlformats.org/officeDocument/2006/relationships/image" Target="../media/image1.png"/><Relationship Id="rId29" Type="http://schemas.openxmlformats.org/officeDocument/2006/relationships/customXml" Target="../ink/ink190.xml"/><Relationship Id="rId255" Type="http://schemas.openxmlformats.org/officeDocument/2006/relationships/customXml" Target="../ink/ink303.xml"/><Relationship Id="rId276" Type="http://schemas.openxmlformats.org/officeDocument/2006/relationships/image" Target="../media/image313.png"/><Relationship Id="rId297" Type="http://schemas.openxmlformats.org/officeDocument/2006/relationships/customXml" Target="../ink/ink324.xml"/><Relationship Id="rId441" Type="http://schemas.openxmlformats.org/officeDocument/2006/relationships/customXml" Target="../ink/ink396.xml"/><Relationship Id="rId462" Type="http://schemas.openxmlformats.org/officeDocument/2006/relationships/image" Target="../media/image406.png"/><Relationship Id="rId40" Type="http://schemas.openxmlformats.org/officeDocument/2006/relationships/image" Target="../media/image195.png"/><Relationship Id="rId115" Type="http://schemas.openxmlformats.org/officeDocument/2006/relationships/customXml" Target="../ink/ink233.xml"/><Relationship Id="rId136" Type="http://schemas.openxmlformats.org/officeDocument/2006/relationships/image" Target="../media/image243.png"/><Relationship Id="rId157" Type="http://schemas.openxmlformats.org/officeDocument/2006/relationships/customXml" Target="../ink/ink254.xml"/><Relationship Id="rId178" Type="http://schemas.openxmlformats.org/officeDocument/2006/relationships/image" Target="../media/image264.png"/><Relationship Id="rId301" Type="http://schemas.openxmlformats.org/officeDocument/2006/relationships/customXml" Target="../ink/ink326.xml"/><Relationship Id="rId322" Type="http://schemas.openxmlformats.org/officeDocument/2006/relationships/image" Target="../media/image336.png"/><Relationship Id="rId343" Type="http://schemas.openxmlformats.org/officeDocument/2006/relationships/customXml" Target="../ink/ink347.xml"/><Relationship Id="rId364" Type="http://schemas.openxmlformats.org/officeDocument/2006/relationships/image" Target="../media/image357.png"/><Relationship Id="rId61" Type="http://schemas.openxmlformats.org/officeDocument/2006/relationships/customXml" Target="../ink/ink206.xml"/><Relationship Id="rId82" Type="http://schemas.openxmlformats.org/officeDocument/2006/relationships/image" Target="../media/image216.png"/><Relationship Id="rId199" Type="http://schemas.openxmlformats.org/officeDocument/2006/relationships/customXml" Target="../ink/ink275.xml"/><Relationship Id="rId203" Type="http://schemas.openxmlformats.org/officeDocument/2006/relationships/customXml" Target="../ink/ink277.xml"/><Relationship Id="rId385" Type="http://schemas.openxmlformats.org/officeDocument/2006/relationships/customXml" Target="../ink/ink368.xml"/><Relationship Id="rId19" Type="http://schemas.openxmlformats.org/officeDocument/2006/relationships/customXml" Target="../ink/ink185.xml"/><Relationship Id="rId224" Type="http://schemas.openxmlformats.org/officeDocument/2006/relationships/image" Target="../media/image287.png"/><Relationship Id="rId245" Type="http://schemas.openxmlformats.org/officeDocument/2006/relationships/customXml" Target="../ink/ink298.xml"/><Relationship Id="rId266" Type="http://schemas.openxmlformats.org/officeDocument/2006/relationships/image" Target="../media/image308.png"/><Relationship Id="rId287" Type="http://schemas.openxmlformats.org/officeDocument/2006/relationships/customXml" Target="../ink/ink319.xml"/><Relationship Id="rId410" Type="http://schemas.openxmlformats.org/officeDocument/2006/relationships/image" Target="../media/image380.png"/><Relationship Id="rId431" Type="http://schemas.openxmlformats.org/officeDocument/2006/relationships/customXml" Target="../ink/ink391.xml"/><Relationship Id="rId452" Type="http://schemas.openxmlformats.org/officeDocument/2006/relationships/image" Target="../media/image401.png"/><Relationship Id="rId30" Type="http://schemas.openxmlformats.org/officeDocument/2006/relationships/image" Target="../media/image190.png"/><Relationship Id="rId105" Type="http://schemas.openxmlformats.org/officeDocument/2006/relationships/customXml" Target="../ink/ink228.xml"/><Relationship Id="rId126" Type="http://schemas.openxmlformats.org/officeDocument/2006/relationships/image" Target="../media/image238.png"/><Relationship Id="rId147" Type="http://schemas.openxmlformats.org/officeDocument/2006/relationships/customXml" Target="../ink/ink249.xml"/><Relationship Id="rId168" Type="http://schemas.openxmlformats.org/officeDocument/2006/relationships/image" Target="../media/image259.png"/><Relationship Id="rId312" Type="http://schemas.openxmlformats.org/officeDocument/2006/relationships/image" Target="../media/image331.png"/><Relationship Id="rId333" Type="http://schemas.openxmlformats.org/officeDocument/2006/relationships/customXml" Target="../ink/ink342.xml"/><Relationship Id="rId354" Type="http://schemas.openxmlformats.org/officeDocument/2006/relationships/image" Target="../media/image352.png"/><Relationship Id="rId51" Type="http://schemas.openxmlformats.org/officeDocument/2006/relationships/customXml" Target="../ink/ink201.xml"/><Relationship Id="rId72" Type="http://schemas.openxmlformats.org/officeDocument/2006/relationships/image" Target="../media/image211.png"/><Relationship Id="rId93" Type="http://schemas.openxmlformats.org/officeDocument/2006/relationships/customXml" Target="../ink/ink222.xml"/><Relationship Id="rId189" Type="http://schemas.openxmlformats.org/officeDocument/2006/relationships/customXml" Target="../ink/ink270.xml"/><Relationship Id="rId375" Type="http://schemas.openxmlformats.org/officeDocument/2006/relationships/customXml" Target="../ink/ink363.xml"/><Relationship Id="rId396" Type="http://schemas.openxmlformats.org/officeDocument/2006/relationships/image" Target="../media/image373.png"/><Relationship Id="rId3" Type="http://schemas.openxmlformats.org/officeDocument/2006/relationships/customXml" Target="../ink/ink177.xml"/><Relationship Id="rId214" Type="http://schemas.openxmlformats.org/officeDocument/2006/relationships/image" Target="../media/image282.png"/><Relationship Id="rId235" Type="http://schemas.openxmlformats.org/officeDocument/2006/relationships/customXml" Target="../ink/ink293.xml"/><Relationship Id="rId256" Type="http://schemas.openxmlformats.org/officeDocument/2006/relationships/image" Target="../media/image303.png"/><Relationship Id="rId277" Type="http://schemas.openxmlformats.org/officeDocument/2006/relationships/customXml" Target="../ink/ink314.xml"/><Relationship Id="rId298" Type="http://schemas.openxmlformats.org/officeDocument/2006/relationships/image" Target="../media/image324.png"/><Relationship Id="rId400" Type="http://schemas.openxmlformats.org/officeDocument/2006/relationships/image" Target="../media/image375.png"/><Relationship Id="rId421" Type="http://schemas.openxmlformats.org/officeDocument/2006/relationships/customXml" Target="../ink/ink386.xml"/><Relationship Id="rId442" Type="http://schemas.openxmlformats.org/officeDocument/2006/relationships/image" Target="../media/image396.png"/><Relationship Id="rId463" Type="http://schemas.openxmlformats.org/officeDocument/2006/relationships/customXml" Target="../ink/ink407.xml"/><Relationship Id="rId116" Type="http://schemas.openxmlformats.org/officeDocument/2006/relationships/image" Target="../media/image233.png"/><Relationship Id="rId137" Type="http://schemas.openxmlformats.org/officeDocument/2006/relationships/customXml" Target="../ink/ink244.xml"/><Relationship Id="rId158" Type="http://schemas.openxmlformats.org/officeDocument/2006/relationships/image" Target="../media/image254.png"/><Relationship Id="rId302" Type="http://schemas.openxmlformats.org/officeDocument/2006/relationships/image" Target="../media/image326.png"/><Relationship Id="rId323" Type="http://schemas.openxmlformats.org/officeDocument/2006/relationships/customXml" Target="../ink/ink337.xml"/><Relationship Id="rId344" Type="http://schemas.openxmlformats.org/officeDocument/2006/relationships/image" Target="../media/image347.png"/><Relationship Id="rId20" Type="http://schemas.openxmlformats.org/officeDocument/2006/relationships/image" Target="../media/image185.png"/><Relationship Id="rId41" Type="http://schemas.openxmlformats.org/officeDocument/2006/relationships/customXml" Target="../ink/ink196.xml"/><Relationship Id="rId62" Type="http://schemas.openxmlformats.org/officeDocument/2006/relationships/image" Target="../media/image206.png"/><Relationship Id="rId83" Type="http://schemas.openxmlformats.org/officeDocument/2006/relationships/customXml" Target="../ink/ink217.xml"/><Relationship Id="rId179" Type="http://schemas.openxmlformats.org/officeDocument/2006/relationships/customXml" Target="../ink/ink265.xml"/><Relationship Id="rId365" Type="http://schemas.openxmlformats.org/officeDocument/2006/relationships/customXml" Target="../ink/ink358.xml"/><Relationship Id="rId386" Type="http://schemas.openxmlformats.org/officeDocument/2006/relationships/image" Target="../media/image368.png"/><Relationship Id="rId190" Type="http://schemas.openxmlformats.org/officeDocument/2006/relationships/image" Target="../media/image270.png"/><Relationship Id="rId204" Type="http://schemas.openxmlformats.org/officeDocument/2006/relationships/image" Target="../media/image277.png"/><Relationship Id="rId225" Type="http://schemas.openxmlformats.org/officeDocument/2006/relationships/customXml" Target="../ink/ink288.xml"/><Relationship Id="rId246" Type="http://schemas.openxmlformats.org/officeDocument/2006/relationships/image" Target="../media/image298.png"/><Relationship Id="rId267" Type="http://schemas.openxmlformats.org/officeDocument/2006/relationships/customXml" Target="../ink/ink309.xml"/><Relationship Id="rId288" Type="http://schemas.openxmlformats.org/officeDocument/2006/relationships/image" Target="../media/image319.png"/><Relationship Id="rId411" Type="http://schemas.openxmlformats.org/officeDocument/2006/relationships/customXml" Target="../ink/ink381.xml"/><Relationship Id="rId432" Type="http://schemas.openxmlformats.org/officeDocument/2006/relationships/image" Target="../media/image391.png"/><Relationship Id="rId453" Type="http://schemas.openxmlformats.org/officeDocument/2006/relationships/customXml" Target="../ink/ink402.xml"/><Relationship Id="rId106" Type="http://schemas.openxmlformats.org/officeDocument/2006/relationships/image" Target="../media/image228.png"/><Relationship Id="rId127" Type="http://schemas.openxmlformats.org/officeDocument/2006/relationships/customXml" Target="../ink/ink239.xml"/><Relationship Id="rId313" Type="http://schemas.openxmlformats.org/officeDocument/2006/relationships/customXml" Target="../ink/ink332.xml"/><Relationship Id="rId10" Type="http://schemas.openxmlformats.org/officeDocument/2006/relationships/image" Target="../media/image180.png"/><Relationship Id="rId31" Type="http://schemas.openxmlformats.org/officeDocument/2006/relationships/customXml" Target="../ink/ink191.xml"/><Relationship Id="rId52" Type="http://schemas.openxmlformats.org/officeDocument/2006/relationships/image" Target="../media/image201.png"/><Relationship Id="rId73" Type="http://schemas.openxmlformats.org/officeDocument/2006/relationships/customXml" Target="../ink/ink212.xml"/><Relationship Id="rId94" Type="http://schemas.openxmlformats.org/officeDocument/2006/relationships/image" Target="../media/image222.png"/><Relationship Id="rId148" Type="http://schemas.openxmlformats.org/officeDocument/2006/relationships/image" Target="../media/image249.png"/><Relationship Id="rId169" Type="http://schemas.openxmlformats.org/officeDocument/2006/relationships/customXml" Target="../ink/ink260.xml"/><Relationship Id="rId334" Type="http://schemas.openxmlformats.org/officeDocument/2006/relationships/image" Target="../media/image342.png"/><Relationship Id="rId355" Type="http://schemas.openxmlformats.org/officeDocument/2006/relationships/customXml" Target="../ink/ink353.xml"/><Relationship Id="rId376" Type="http://schemas.openxmlformats.org/officeDocument/2006/relationships/image" Target="../media/image363.png"/><Relationship Id="rId397" Type="http://schemas.openxmlformats.org/officeDocument/2006/relationships/customXml" Target="../ink/ink374.xml"/><Relationship Id="rId4" Type="http://schemas.openxmlformats.org/officeDocument/2006/relationships/image" Target="../media/image3.png"/><Relationship Id="rId180" Type="http://schemas.openxmlformats.org/officeDocument/2006/relationships/image" Target="../media/image265.png"/><Relationship Id="rId215" Type="http://schemas.openxmlformats.org/officeDocument/2006/relationships/customXml" Target="../ink/ink283.xml"/><Relationship Id="rId236" Type="http://schemas.openxmlformats.org/officeDocument/2006/relationships/image" Target="../media/image293.png"/><Relationship Id="rId257" Type="http://schemas.openxmlformats.org/officeDocument/2006/relationships/customXml" Target="../ink/ink304.xml"/><Relationship Id="rId278" Type="http://schemas.openxmlformats.org/officeDocument/2006/relationships/image" Target="../media/image314.png"/><Relationship Id="rId401" Type="http://schemas.openxmlformats.org/officeDocument/2006/relationships/customXml" Target="../ink/ink376.xml"/><Relationship Id="rId422" Type="http://schemas.openxmlformats.org/officeDocument/2006/relationships/image" Target="../media/image386.png"/><Relationship Id="rId443" Type="http://schemas.openxmlformats.org/officeDocument/2006/relationships/customXml" Target="../ink/ink397.xml"/><Relationship Id="rId464" Type="http://schemas.openxmlformats.org/officeDocument/2006/relationships/image" Target="../media/image407.png"/><Relationship Id="rId303" Type="http://schemas.openxmlformats.org/officeDocument/2006/relationships/customXml" Target="../ink/ink327.xml"/><Relationship Id="rId42" Type="http://schemas.openxmlformats.org/officeDocument/2006/relationships/image" Target="../media/image196.png"/><Relationship Id="rId84" Type="http://schemas.openxmlformats.org/officeDocument/2006/relationships/image" Target="../media/image217.png"/><Relationship Id="rId138" Type="http://schemas.openxmlformats.org/officeDocument/2006/relationships/image" Target="../media/image244.png"/><Relationship Id="rId345" Type="http://schemas.openxmlformats.org/officeDocument/2006/relationships/customXml" Target="../ink/ink348.xml"/><Relationship Id="rId387" Type="http://schemas.openxmlformats.org/officeDocument/2006/relationships/customXml" Target="../ink/ink369.xml"/><Relationship Id="rId191" Type="http://schemas.openxmlformats.org/officeDocument/2006/relationships/customXml" Target="../ink/ink271.xml"/><Relationship Id="rId205" Type="http://schemas.openxmlformats.org/officeDocument/2006/relationships/customXml" Target="../ink/ink278.xml"/><Relationship Id="rId247" Type="http://schemas.openxmlformats.org/officeDocument/2006/relationships/customXml" Target="../ink/ink299.xml"/><Relationship Id="rId412" Type="http://schemas.openxmlformats.org/officeDocument/2006/relationships/image" Target="../media/image381.png"/><Relationship Id="rId107" Type="http://schemas.openxmlformats.org/officeDocument/2006/relationships/customXml" Target="../ink/ink229.xml"/><Relationship Id="rId289" Type="http://schemas.openxmlformats.org/officeDocument/2006/relationships/customXml" Target="../ink/ink320.xml"/><Relationship Id="rId454" Type="http://schemas.openxmlformats.org/officeDocument/2006/relationships/image" Target="../media/image402.png"/><Relationship Id="rId11" Type="http://schemas.openxmlformats.org/officeDocument/2006/relationships/customXml" Target="../ink/ink181.xml"/><Relationship Id="rId53" Type="http://schemas.openxmlformats.org/officeDocument/2006/relationships/customXml" Target="../ink/ink202.xml"/><Relationship Id="rId149" Type="http://schemas.openxmlformats.org/officeDocument/2006/relationships/customXml" Target="../ink/ink250.xml"/><Relationship Id="rId314" Type="http://schemas.openxmlformats.org/officeDocument/2006/relationships/image" Target="../media/image332.png"/><Relationship Id="rId356" Type="http://schemas.openxmlformats.org/officeDocument/2006/relationships/image" Target="../media/image353.png"/><Relationship Id="rId398" Type="http://schemas.openxmlformats.org/officeDocument/2006/relationships/image" Target="../media/image374.png"/><Relationship Id="rId95" Type="http://schemas.openxmlformats.org/officeDocument/2006/relationships/customXml" Target="../ink/ink223.xml"/><Relationship Id="rId160" Type="http://schemas.openxmlformats.org/officeDocument/2006/relationships/image" Target="../media/image255.png"/><Relationship Id="rId216" Type="http://schemas.openxmlformats.org/officeDocument/2006/relationships/image" Target="../media/image283.png"/><Relationship Id="rId423" Type="http://schemas.openxmlformats.org/officeDocument/2006/relationships/customXml" Target="../ink/ink387.xml"/><Relationship Id="rId258" Type="http://schemas.openxmlformats.org/officeDocument/2006/relationships/image" Target="../media/image304.png"/><Relationship Id="rId465" Type="http://schemas.openxmlformats.org/officeDocument/2006/relationships/customXml" Target="../ink/ink408.xml"/><Relationship Id="rId22" Type="http://schemas.openxmlformats.org/officeDocument/2006/relationships/image" Target="../media/image186.png"/><Relationship Id="rId64" Type="http://schemas.openxmlformats.org/officeDocument/2006/relationships/image" Target="../media/image207.png"/><Relationship Id="rId118" Type="http://schemas.openxmlformats.org/officeDocument/2006/relationships/image" Target="../media/image234.png"/><Relationship Id="rId325" Type="http://schemas.openxmlformats.org/officeDocument/2006/relationships/customXml" Target="../ink/ink338.xml"/><Relationship Id="rId367" Type="http://schemas.openxmlformats.org/officeDocument/2006/relationships/customXml" Target="../ink/ink359.xml"/><Relationship Id="rId171" Type="http://schemas.openxmlformats.org/officeDocument/2006/relationships/customXml" Target="../ink/ink261.xml"/><Relationship Id="rId227" Type="http://schemas.openxmlformats.org/officeDocument/2006/relationships/customXml" Target="../ink/ink289.xml"/><Relationship Id="rId269" Type="http://schemas.openxmlformats.org/officeDocument/2006/relationships/customXml" Target="../ink/ink310.xml"/><Relationship Id="rId434" Type="http://schemas.openxmlformats.org/officeDocument/2006/relationships/image" Target="../media/image392.png"/><Relationship Id="rId33" Type="http://schemas.openxmlformats.org/officeDocument/2006/relationships/customXml" Target="../ink/ink192.xml"/><Relationship Id="rId129" Type="http://schemas.openxmlformats.org/officeDocument/2006/relationships/customXml" Target="../ink/ink240.xml"/><Relationship Id="rId280" Type="http://schemas.openxmlformats.org/officeDocument/2006/relationships/image" Target="../media/image315.png"/><Relationship Id="rId336" Type="http://schemas.openxmlformats.org/officeDocument/2006/relationships/image" Target="../media/image343.png"/><Relationship Id="rId75" Type="http://schemas.openxmlformats.org/officeDocument/2006/relationships/customXml" Target="../ink/ink213.xml"/><Relationship Id="rId140" Type="http://schemas.openxmlformats.org/officeDocument/2006/relationships/image" Target="../media/image245.png"/><Relationship Id="rId182" Type="http://schemas.openxmlformats.org/officeDocument/2006/relationships/image" Target="../media/image266.png"/><Relationship Id="rId378" Type="http://schemas.openxmlformats.org/officeDocument/2006/relationships/image" Target="../media/image364.png"/><Relationship Id="rId403" Type="http://schemas.openxmlformats.org/officeDocument/2006/relationships/customXml" Target="../ink/ink377.xml"/><Relationship Id="rId6" Type="http://schemas.openxmlformats.org/officeDocument/2006/relationships/image" Target="../media/image178.png"/><Relationship Id="rId238" Type="http://schemas.openxmlformats.org/officeDocument/2006/relationships/image" Target="../media/image294.png"/><Relationship Id="rId445" Type="http://schemas.openxmlformats.org/officeDocument/2006/relationships/customXml" Target="../ink/ink398.xml"/><Relationship Id="rId291" Type="http://schemas.openxmlformats.org/officeDocument/2006/relationships/customXml" Target="../ink/ink321.xml"/><Relationship Id="rId305" Type="http://schemas.openxmlformats.org/officeDocument/2006/relationships/customXml" Target="../ink/ink328.xml"/><Relationship Id="rId347" Type="http://schemas.openxmlformats.org/officeDocument/2006/relationships/customXml" Target="../ink/ink349.xml"/><Relationship Id="rId44" Type="http://schemas.openxmlformats.org/officeDocument/2006/relationships/image" Target="../media/image197.png"/><Relationship Id="rId86" Type="http://schemas.openxmlformats.org/officeDocument/2006/relationships/image" Target="../media/image218.png"/><Relationship Id="rId151" Type="http://schemas.openxmlformats.org/officeDocument/2006/relationships/customXml" Target="../ink/ink251.xml"/><Relationship Id="rId389" Type="http://schemas.openxmlformats.org/officeDocument/2006/relationships/customXml" Target="../ink/ink37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8.xml"/><Relationship Id="rId21" Type="http://schemas.openxmlformats.org/officeDocument/2006/relationships/customXml" Target="../ink/ink420.xml"/><Relationship Id="rId42" Type="http://schemas.openxmlformats.org/officeDocument/2006/relationships/image" Target="../media/image429.png"/><Relationship Id="rId63" Type="http://schemas.openxmlformats.org/officeDocument/2006/relationships/customXml" Target="../ink/ink441.xml"/><Relationship Id="rId84" Type="http://schemas.openxmlformats.org/officeDocument/2006/relationships/image" Target="../media/image450.png"/><Relationship Id="rId138" Type="http://schemas.openxmlformats.org/officeDocument/2006/relationships/image" Target="../media/image477.png"/><Relationship Id="rId159" Type="http://schemas.openxmlformats.org/officeDocument/2006/relationships/customXml" Target="../ink/ink489.xml"/><Relationship Id="rId170" Type="http://schemas.openxmlformats.org/officeDocument/2006/relationships/image" Target="../media/image493.png"/><Relationship Id="rId191" Type="http://schemas.openxmlformats.org/officeDocument/2006/relationships/customXml" Target="../ink/ink505.xml"/><Relationship Id="rId205" Type="http://schemas.openxmlformats.org/officeDocument/2006/relationships/customXml" Target="../ink/ink512.xml"/><Relationship Id="rId226" Type="http://schemas.openxmlformats.org/officeDocument/2006/relationships/image" Target="../media/image521.png"/><Relationship Id="rId247" Type="http://schemas.openxmlformats.org/officeDocument/2006/relationships/customXml" Target="../ink/ink533.xml"/><Relationship Id="rId107" Type="http://schemas.openxmlformats.org/officeDocument/2006/relationships/customXml" Target="../ink/ink463.xml"/><Relationship Id="rId268" Type="http://schemas.openxmlformats.org/officeDocument/2006/relationships/image" Target="../media/image542.png"/><Relationship Id="rId289" Type="http://schemas.openxmlformats.org/officeDocument/2006/relationships/customXml" Target="../ink/ink554.xml"/><Relationship Id="rId11" Type="http://schemas.openxmlformats.org/officeDocument/2006/relationships/customXml" Target="../ink/ink415.xml"/><Relationship Id="rId32" Type="http://schemas.openxmlformats.org/officeDocument/2006/relationships/image" Target="../media/image424.png"/><Relationship Id="rId53" Type="http://schemas.openxmlformats.org/officeDocument/2006/relationships/customXml" Target="../ink/ink436.xml"/><Relationship Id="rId74" Type="http://schemas.openxmlformats.org/officeDocument/2006/relationships/image" Target="../media/image445.png"/><Relationship Id="rId128" Type="http://schemas.openxmlformats.org/officeDocument/2006/relationships/image" Target="../media/image472.png"/><Relationship Id="rId149" Type="http://schemas.openxmlformats.org/officeDocument/2006/relationships/customXml" Target="../ink/ink484.xml"/><Relationship Id="rId5" Type="http://schemas.openxmlformats.org/officeDocument/2006/relationships/customXml" Target="../ink/ink412.xml"/><Relationship Id="rId95" Type="http://schemas.openxmlformats.org/officeDocument/2006/relationships/customXml" Target="../ink/ink457.xml"/><Relationship Id="rId160" Type="http://schemas.openxmlformats.org/officeDocument/2006/relationships/image" Target="../media/image488.png"/><Relationship Id="rId181" Type="http://schemas.openxmlformats.org/officeDocument/2006/relationships/customXml" Target="../ink/ink500.xml"/><Relationship Id="rId216" Type="http://schemas.openxmlformats.org/officeDocument/2006/relationships/image" Target="../media/image516.png"/><Relationship Id="rId237" Type="http://schemas.openxmlformats.org/officeDocument/2006/relationships/customXml" Target="../ink/ink528.xml"/><Relationship Id="rId258" Type="http://schemas.openxmlformats.org/officeDocument/2006/relationships/image" Target="../media/image537.png"/><Relationship Id="rId279" Type="http://schemas.openxmlformats.org/officeDocument/2006/relationships/customXml" Target="../ink/ink549.xml"/><Relationship Id="rId22" Type="http://schemas.openxmlformats.org/officeDocument/2006/relationships/image" Target="../media/image419.png"/><Relationship Id="rId43" Type="http://schemas.openxmlformats.org/officeDocument/2006/relationships/customXml" Target="../ink/ink431.xml"/><Relationship Id="rId64" Type="http://schemas.openxmlformats.org/officeDocument/2006/relationships/image" Target="../media/image440.png"/><Relationship Id="rId118" Type="http://schemas.openxmlformats.org/officeDocument/2006/relationships/image" Target="../media/image467.png"/><Relationship Id="rId139" Type="http://schemas.openxmlformats.org/officeDocument/2006/relationships/customXml" Target="../ink/ink479.xml"/><Relationship Id="rId290" Type="http://schemas.openxmlformats.org/officeDocument/2006/relationships/image" Target="../media/image553.png"/><Relationship Id="rId85" Type="http://schemas.openxmlformats.org/officeDocument/2006/relationships/customXml" Target="../ink/ink452.xml"/><Relationship Id="rId150" Type="http://schemas.openxmlformats.org/officeDocument/2006/relationships/image" Target="../media/image483.png"/><Relationship Id="rId171" Type="http://schemas.openxmlformats.org/officeDocument/2006/relationships/customXml" Target="../ink/ink495.xml"/><Relationship Id="rId192" Type="http://schemas.openxmlformats.org/officeDocument/2006/relationships/image" Target="../media/image504.png"/><Relationship Id="rId206" Type="http://schemas.openxmlformats.org/officeDocument/2006/relationships/image" Target="../media/image511.png"/><Relationship Id="rId227" Type="http://schemas.openxmlformats.org/officeDocument/2006/relationships/customXml" Target="../ink/ink523.xml"/><Relationship Id="rId248" Type="http://schemas.openxmlformats.org/officeDocument/2006/relationships/image" Target="../media/image532.png"/><Relationship Id="rId269" Type="http://schemas.openxmlformats.org/officeDocument/2006/relationships/customXml" Target="../ink/ink544.xml"/><Relationship Id="rId12" Type="http://schemas.openxmlformats.org/officeDocument/2006/relationships/image" Target="../media/image414.png"/><Relationship Id="rId33" Type="http://schemas.openxmlformats.org/officeDocument/2006/relationships/customXml" Target="../ink/ink426.xml"/><Relationship Id="rId108" Type="http://schemas.openxmlformats.org/officeDocument/2006/relationships/image" Target="../media/image462.png"/><Relationship Id="rId129" Type="http://schemas.openxmlformats.org/officeDocument/2006/relationships/customXml" Target="../ink/ink474.xml"/><Relationship Id="rId280" Type="http://schemas.openxmlformats.org/officeDocument/2006/relationships/image" Target="../media/image548.png"/><Relationship Id="rId54" Type="http://schemas.openxmlformats.org/officeDocument/2006/relationships/image" Target="../media/image435.png"/><Relationship Id="rId75" Type="http://schemas.openxmlformats.org/officeDocument/2006/relationships/customXml" Target="../ink/ink447.xml"/><Relationship Id="rId96" Type="http://schemas.openxmlformats.org/officeDocument/2006/relationships/image" Target="../media/image456.png"/><Relationship Id="rId140" Type="http://schemas.openxmlformats.org/officeDocument/2006/relationships/image" Target="../media/image478.png"/><Relationship Id="rId161" Type="http://schemas.openxmlformats.org/officeDocument/2006/relationships/customXml" Target="../ink/ink490.xml"/><Relationship Id="rId182" Type="http://schemas.openxmlformats.org/officeDocument/2006/relationships/image" Target="../media/image499.png"/><Relationship Id="rId217" Type="http://schemas.openxmlformats.org/officeDocument/2006/relationships/customXml" Target="../ink/ink518.xml"/><Relationship Id="rId6" Type="http://schemas.openxmlformats.org/officeDocument/2006/relationships/image" Target="../media/image411.png"/><Relationship Id="rId238" Type="http://schemas.openxmlformats.org/officeDocument/2006/relationships/image" Target="../media/image527.png"/><Relationship Id="rId259" Type="http://schemas.openxmlformats.org/officeDocument/2006/relationships/customXml" Target="../ink/ink539.xml"/><Relationship Id="rId23" Type="http://schemas.openxmlformats.org/officeDocument/2006/relationships/customXml" Target="../ink/ink421.xml"/><Relationship Id="rId119" Type="http://schemas.openxmlformats.org/officeDocument/2006/relationships/customXml" Target="../ink/ink469.xml"/><Relationship Id="rId270" Type="http://schemas.openxmlformats.org/officeDocument/2006/relationships/image" Target="../media/image543.png"/><Relationship Id="rId291" Type="http://schemas.openxmlformats.org/officeDocument/2006/relationships/customXml" Target="../ink/ink555.xml"/><Relationship Id="rId44" Type="http://schemas.openxmlformats.org/officeDocument/2006/relationships/image" Target="../media/image430.png"/><Relationship Id="rId65" Type="http://schemas.openxmlformats.org/officeDocument/2006/relationships/customXml" Target="../ink/ink442.xml"/><Relationship Id="rId86" Type="http://schemas.openxmlformats.org/officeDocument/2006/relationships/image" Target="../media/image451.png"/><Relationship Id="rId130" Type="http://schemas.openxmlformats.org/officeDocument/2006/relationships/image" Target="../media/image473.png"/><Relationship Id="rId151" Type="http://schemas.openxmlformats.org/officeDocument/2006/relationships/customXml" Target="../ink/ink485.xml"/><Relationship Id="rId172" Type="http://schemas.openxmlformats.org/officeDocument/2006/relationships/image" Target="../media/image494.png"/><Relationship Id="rId193" Type="http://schemas.openxmlformats.org/officeDocument/2006/relationships/customXml" Target="../ink/ink506.xml"/><Relationship Id="rId207" Type="http://schemas.openxmlformats.org/officeDocument/2006/relationships/customXml" Target="../ink/ink513.xml"/><Relationship Id="rId228" Type="http://schemas.openxmlformats.org/officeDocument/2006/relationships/image" Target="../media/image522.png"/><Relationship Id="rId249" Type="http://schemas.openxmlformats.org/officeDocument/2006/relationships/customXml" Target="../ink/ink534.xml"/><Relationship Id="rId13" Type="http://schemas.openxmlformats.org/officeDocument/2006/relationships/customXml" Target="../ink/ink416.xml"/><Relationship Id="rId109" Type="http://schemas.openxmlformats.org/officeDocument/2006/relationships/customXml" Target="../ink/ink464.xml"/><Relationship Id="rId260" Type="http://schemas.openxmlformats.org/officeDocument/2006/relationships/image" Target="../media/image538.png"/><Relationship Id="rId281" Type="http://schemas.openxmlformats.org/officeDocument/2006/relationships/customXml" Target="../ink/ink550.xml"/><Relationship Id="rId34" Type="http://schemas.openxmlformats.org/officeDocument/2006/relationships/image" Target="../media/image425.png"/><Relationship Id="rId55" Type="http://schemas.openxmlformats.org/officeDocument/2006/relationships/customXml" Target="../ink/ink437.xml"/><Relationship Id="rId76" Type="http://schemas.openxmlformats.org/officeDocument/2006/relationships/image" Target="../media/image446.png"/><Relationship Id="rId97" Type="http://schemas.openxmlformats.org/officeDocument/2006/relationships/customXml" Target="../ink/ink458.xml"/><Relationship Id="rId120" Type="http://schemas.openxmlformats.org/officeDocument/2006/relationships/image" Target="../media/image468.png"/><Relationship Id="rId141" Type="http://schemas.openxmlformats.org/officeDocument/2006/relationships/customXml" Target="../ink/ink480.xml"/><Relationship Id="rId7" Type="http://schemas.openxmlformats.org/officeDocument/2006/relationships/customXml" Target="../ink/ink413.xml"/><Relationship Id="rId71" Type="http://schemas.openxmlformats.org/officeDocument/2006/relationships/customXml" Target="../ink/ink445.xml"/><Relationship Id="rId92" Type="http://schemas.openxmlformats.org/officeDocument/2006/relationships/image" Target="../media/image454.png"/><Relationship Id="rId162" Type="http://schemas.openxmlformats.org/officeDocument/2006/relationships/image" Target="../media/image489.png"/><Relationship Id="rId183" Type="http://schemas.openxmlformats.org/officeDocument/2006/relationships/customXml" Target="../ink/ink501.xml"/><Relationship Id="rId213" Type="http://schemas.openxmlformats.org/officeDocument/2006/relationships/customXml" Target="../ink/ink516.xml"/><Relationship Id="rId218" Type="http://schemas.openxmlformats.org/officeDocument/2006/relationships/image" Target="../media/image517.png"/><Relationship Id="rId234" Type="http://schemas.openxmlformats.org/officeDocument/2006/relationships/image" Target="../media/image525.png"/><Relationship Id="rId239" Type="http://schemas.openxmlformats.org/officeDocument/2006/relationships/customXml" Target="../ink/ink529.xml"/><Relationship Id="rId2" Type="http://schemas.openxmlformats.org/officeDocument/2006/relationships/image" Target="../media/image1.png"/><Relationship Id="rId29" Type="http://schemas.openxmlformats.org/officeDocument/2006/relationships/customXml" Target="../ink/ink424.xml"/><Relationship Id="rId250" Type="http://schemas.openxmlformats.org/officeDocument/2006/relationships/image" Target="../media/image533.png"/><Relationship Id="rId255" Type="http://schemas.openxmlformats.org/officeDocument/2006/relationships/customXml" Target="../ink/ink537.xml"/><Relationship Id="rId271" Type="http://schemas.openxmlformats.org/officeDocument/2006/relationships/customXml" Target="../ink/ink545.xml"/><Relationship Id="rId276" Type="http://schemas.openxmlformats.org/officeDocument/2006/relationships/image" Target="../media/image546.png"/><Relationship Id="rId292" Type="http://schemas.openxmlformats.org/officeDocument/2006/relationships/image" Target="../media/image554.png"/><Relationship Id="rId297" Type="http://schemas.openxmlformats.org/officeDocument/2006/relationships/customXml" Target="../ink/ink558.xml"/><Relationship Id="rId24" Type="http://schemas.openxmlformats.org/officeDocument/2006/relationships/image" Target="../media/image420.png"/><Relationship Id="rId40" Type="http://schemas.openxmlformats.org/officeDocument/2006/relationships/image" Target="../media/image428.png"/><Relationship Id="rId45" Type="http://schemas.openxmlformats.org/officeDocument/2006/relationships/customXml" Target="../ink/ink432.xml"/><Relationship Id="rId66" Type="http://schemas.openxmlformats.org/officeDocument/2006/relationships/image" Target="../media/image441.png"/><Relationship Id="rId87" Type="http://schemas.openxmlformats.org/officeDocument/2006/relationships/customXml" Target="../ink/ink453.xml"/><Relationship Id="rId110" Type="http://schemas.openxmlformats.org/officeDocument/2006/relationships/image" Target="../media/image463.png"/><Relationship Id="rId115" Type="http://schemas.openxmlformats.org/officeDocument/2006/relationships/customXml" Target="../ink/ink467.xml"/><Relationship Id="rId131" Type="http://schemas.openxmlformats.org/officeDocument/2006/relationships/customXml" Target="../ink/ink475.xml"/><Relationship Id="rId136" Type="http://schemas.openxmlformats.org/officeDocument/2006/relationships/image" Target="../media/image476.png"/><Relationship Id="rId157" Type="http://schemas.openxmlformats.org/officeDocument/2006/relationships/customXml" Target="../ink/ink488.xml"/><Relationship Id="rId178" Type="http://schemas.openxmlformats.org/officeDocument/2006/relationships/image" Target="../media/image497.png"/><Relationship Id="rId61" Type="http://schemas.openxmlformats.org/officeDocument/2006/relationships/customXml" Target="../ink/ink440.xml"/><Relationship Id="rId82" Type="http://schemas.openxmlformats.org/officeDocument/2006/relationships/image" Target="../media/image449.png"/><Relationship Id="rId152" Type="http://schemas.openxmlformats.org/officeDocument/2006/relationships/image" Target="../media/image484.png"/><Relationship Id="rId173" Type="http://schemas.openxmlformats.org/officeDocument/2006/relationships/customXml" Target="../ink/ink496.xml"/><Relationship Id="rId194" Type="http://schemas.openxmlformats.org/officeDocument/2006/relationships/image" Target="../media/image505.png"/><Relationship Id="rId199" Type="http://schemas.openxmlformats.org/officeDocument/2006/relationships/customXml" Target="../ink/ink509.xml"/><Relationship Id="rId203" Type="http://schemas.openxmlformats.org/officeDocument/2006/relationships/customXml" Target="../ink/ink511.xml"/><Relationship Id="rId208" Type="http://schemas.openxmlformats.org/officeDocument/2006/relationships/image" Target="../media/image512.png"/><Relationship Id="rId229" Type="http://schemas.openxmlformats.org/officeDocument/2006/relationships/customXml" Target="../ink/ink524.xml"/><Relationship Id="rId19" Type="http://schemas.openxmlformats.org/officeDocument/2006/relationships/customXml" Target="../ink/ink419.xml"/><Relationship Id="rId224" Type="http://schemas.openxmlformats.org/officeDocument/2006/relationships/image" Target="../media/image520.png"/><Relationship Id="rId240" Type="http://schemas.openxmlformats.org/officeDocument/2006/relationships/image" Target="../media/image528.png"/><Relationship Id="rId245" Type="http://schemas.openxmlformats.org/officeDocument/2006/relationships/customXml" Target="../ink/ink532.xml"/><Relationship Id="rId261" Type="http://schemas.openxmlformats.org/officeDocument/2006/relationships/customXml" Target="../ink/ink540.xml"/><Relationship Id="rId266" Type="http://schemas.openxmlformats.org/officeDocument/2006/relationships/image" Target="../media/image541.png"/><Relationship Id="rId287" Type="http://schemas.openxmlformats.org/officeDocument/2006/relationships/customXml" Target="../ink/ink553.xml"/><Relationship Id="rId14" Type="http://schemas.openxmlformats.org/officeDocument/2006/relationships/image" Target="../media/image415.png"/><Relationship Id="rId30" Type="http://schemas.openxmlformats.org/officeDocument/2006/relationships/image" Target="../media/image423.png"/><Relationship Id="rId35" Type="http://schemas.openxmlformats.org/officeDocument/2006/relationships/customXml" Target="../ink/ink427.xml"/><Relationship Id="rId56" Type="http://schemas.openxmlformats.org/officeDocument/2006/relationships/image" Target="../media/image436.png"/><Relationship Id="rId77" Type="http://schemas.openxmlformats.org/officeDocument/2006/relationships/customXml" Target="../ink/ink448.xml"/><Relationship Id="rId100" Type="http://schemas.openxmlformats.org/officeDocument/2006/relationships/image" Target="../media/image458.png"/><Relationship Id="rId105" Type="http://schemas.openxmlformats.org/officeDocument/2006/relationships/customXml" Target="../ink/ink462.xml"/><Relationship Id="rId126" Type="http://schemas.openxmlformats.org/officeDocument/2006/relationships/image" Target="../media/image471.png"/><Relationship Id="rId147" Type="http://schemas.openxmlformats.org/officeDocument/2006/relationships/customXml" Target="../ink/ink483.xml"/><Relationship Id="rId168" Type="http://schemas.openxmlformats.org/officeDocument/2006/relationships/image" Target="../media/image492.png"/><Relationship Id="rId282" Type="http://schemas.openxmlformats.org/officeDocument/2006/relationships/image" Target="../media/image549.png"/><Relationship Id="rId8" Type="http://schemas.openxmlformats.org/officeDocument/2006/relationships/image" Target="../media/image412.png"/><Relationship Id="rId51" Type="http://schemas.openxmlformats.org/officeDocument/2006/relationships/customXml" Target="../ink/ink435.xml"/><Relationship Id="rId72" Type="http://schemas.openxmlformats.org/officeDocument/2006/relationships/image" Target="../media/image444.png"/><Relationship Id="rId93" Type="http://schemas.openxmlformats.org/officeDocument/2006/relationships/customXml" Target="../ink/ink456.xml"/><Relationship Id="rId98" Type="http://schemas.openxmlformats.org/officeDocument/2006/relationships/image" Target="../media/image457.png"/><Relationship Id="rId121" Type="http://schemas.openxmlformats.org/officeDocument/2006/relationships/customXml" Target="../ink/ink470.xml"/><Relationship Id="rId142" Type="http://schemas.openxmlformats.org/officeDocument/2006/relationships/image" Target="../media/image479.png"/><Relationship Id="rId163" Type="http://schemas.openxmlformats.org/officeDocument/2006/relationships/customXml" Target="../ink/ink491.xml"/><Relationship Id="rId184" Type="http://schemas.openxmlformats.org/officeDocument/2006/relationships/image" Target="../media/image500.png"/><Relationship Id="rId189" Type="http://schemas.openxmlformats.org/officeDocument/2006/relationships/customXml" Target="../ink/ink504.xml"/><Relationship Id="rId219" Type="http://schemas.openxmlformats.org/officeDocument/2006/relationships/customXml" Target="../ink/ink519.xml"/><Relationship Id="rId3" Type="http://schemas.openxmlformats.org/officeDocument/2006/relationships/customXml" Target="../ink/ink411.xml"/><Relationship Id="rId214" Type="http://schemas.openxmlformats.org/officeDocument/2006/relationships/image" Target="../media/image515.png"/><Relationship Id="rId230" Type="http://schemas.openxmlformats.org/officeDocument/2006/relationships/image" Target="../media/image523.png"/><Relationship Id="rId235" Type="http://schemas.openxmlformats.org/officeDocument/2006/relationships/customXml" Target="../ink/ink527.xml"/><Relationship Id="rId251" Type="http://schemas.openxmlformats.org/officeDocument/2006/relationships/customXml" Target="../ink/ink535.xml"/><Relationship Id="rId256" Type="http://schemas.openxmlformats.org/officeDocument/2006/relationships/image" Target="../media/image536.png"/><Relationship Id="rId277" Type="http://schemas.openxmlformats.org/officeDocument/2006/relationships/customXml" Target="../ink/ink548.xml"/><Relationship Id="rId298" Type="http://schemas.openxmlformats.org/officeDocument/2006/relationships/image" Target="../media/image557.png"/><Relationship Id="rId25" Type="http://schemas.openxmlformats.org/officeDocument/2006/relationships/customXml" Target="../ink/ink422.xml"/><Relationship Id="rId46" Type="http://schemas.openxmlformats.org/officeDocument/2006/relationships/image" Target="../media/image431.png"/><Relationship Id="rId67" Type="http://schemas.openxmlformats.org/officeDocument/2006/relationships/customXml" Target="../ink/ink443.xml"/><Relationship Id="rId116" Type="http://schemas.openxmlformats.org/officeDocument/2006/relationships/image" Target="../media/image466.png"/><Relationship Id="rId137" Type="http://schemas.openxmlformats.org/officeDocument/2006/relationships/customXml" Target="../ink/ink478.xml"/><Relationship Id="rId158" Type="http://schemas.openxmlformats.org/officeDocument/2006/relationships/image" Target="../media/image487.png"/><Relationship Id="rId272" Type="http://schemas.openxmlformats.org/officeDocument/2006/relationships/image" Target="../media/image544.png"/><Relationship Id="rId293" Type="http://schemas.openxmlformats.org/officeDocument/2006/relationships/customXml" Target="../ink/ink556.xml"/><Relationship Id="rId20" Type="http://schemas.openxmlformats.org/officeDocument/2006/relationships/image" Target="../media/image418.png"/><Relationship Id="rId41" Type="http://schemas.openxmlformats.org/officeDocument/2006/relationships/customXml" Target="../ink/ink430.xml"/><Relationship Id="rId62" Type="http://schemas.openxmlformats.org/officeDocument/2006/relationships/image" Target="../media/image439.png"/><Relationship Id="rId83" Type="http://schemas.openxmlformats.org/officeDocument/2006/relationships/customXml" Target="../ink/ink451.xml"/><Relationship Id="rId88" Type="http://schemas.openxmlformats.org/officeDocument/2006/relationships/image" Target="../media/image452.png"/><Relationship Id="rId111" Type="http://schemas.openxmlformats.org/officeDocument/2006/relationships/customXml" Target="../ink/ink465.xml"/><Relationship Id="rId132" Type="http://schemas.openxmlformats.org/officeDocument/2006/relationships/image" Target="../media/image474.png"/><Relationship Id="rId153" Type="http://schemas.openxmlformats.org/officeDocument/2006/relationships/customXml" Target="../ink/ink486.xml"/><Relationship Id="rId174" Type="http://schemas.openxmlformats.org/officeDocument/2006/relationships/image" Target="../media/image495.png"/><Relationship Id="rId179" Type="http://schemas.openxmlformats.org/officeDocument/2006/relationships/customXml" Target="../ink/ink499.xml"/><Relationship Id="rId195" Type="http://schemas.openxmlformats.org/officeDocument/2006/relationships/customXml" Target="../ink/ink507.xml"/><Relationship Id="rId209" Type="http://schemas.openxmlformats.org/officeDocument/2006/relationships/customXml" Target="../ink/ink514.xml"/><Relationship Id="rId190" Type="http://schemas.openxmlformats.org/officeDocument/2006/relationships/image" Target="../media/image503.png"/><Relationship Id="rId204" Type="http://schemas.openxmlformats.org/officeDocument/2006/relationships/image" Target="../media/image510.png"/><Relationship Id="rId220" Type="http://schemas.openxmlformats.org/officeDocument/2006/relationships/image" Target="../media/image518.png"/><Relationship Id="rId225" Type="http://schemas.openxmlformats.org/officeDocument/2006/relationships/customXml" Target="../ink/ink522.xml"/><Relationship Id="rId241" Type="http://schemas.openxmlformats.org/officeDocument/2006/relationships/customXml" Target="../ink/ink530.xml"/><Relationship Id="rId246" Type="http://schemas.openxmlformats.org/officeDocument/2006/relationships/image" Target="../media/image531.png"/><Relationship Id="rId267" Type="http://schemas.openxmlformats.org/officeDocument/2006/relationships/customXml" Target="../ink/ink543.xml"/><Relationship Id="rId288" Type="http://schemas.openxmlformats.org/officeDocument/2006/relationships/image" Target="../media/image552.png"/><Relationship Id="rId15" Type="http://schemas.openxmlformats.org/officeDocument/2006/relationships/customXml" Target="../ink/ink417.xml"/><Relationship Id="rId36" Type="http://schemas.openxmlformats.org/officeDocument/2006/relationships/image" Target="../media/image426.png"/><Relationship Id="rId57" Type="http://schemas.openxmlformats.org/officeDocument/2006/relationships/customXml" Target="../ink/ink438.xml"/><Relationship Id="rId106" Type="http://schemas.openxmlformats.org/officeDocument/2006/relationships/image" Target="../media/image461.png"/><Relationship Id="rId127" Type="http://schemas.openxmlformats.org/officeDocument/2006/relationships/customXml" Target="../ink/ink473.xml"/><Relationship Id="rId262" Type="http://schemas.openxmlformats.org/officeDocument/2006/relationships/image" Target="../media/image539.png"/><Relationship Id="rId283" Type="http://schemas.openxmlformats.org/officeDocument/2006/relationships/customXml" Target="../ink/ink551.xml"/><Relationship Id="rId10" Type="http://schemas.openxmlformats.org/officeDocument/2006/relationships/image" Target="../media/image413.png"/><Relationship Id="rId31" Type="http://schemas.openxmlformats.org/officeDocument/2006/relationships/customXml" Target="../ink/ink425.xml"/><Relationship Id="rId52" Type="http://schemas.openxmlformats.org/officeDocument/2006/relationships/image" Target="../media/image434.png"/><Relationship Id="rId73" Type="http://schemas.openxmlformats.org/officeDocument/2006/relationships/customXml" Target="../ink/ink446.xml"/><Relationship Id="rId78" Type="http://schemas.openxmlformats.org/officeDocument/2006/relationships/image" Target="../media/image447.png"/><Relationship Id="rId94" Type="http://schemas.openxmlformats.org/officeDocument/2006/relationships/image" Target="../media/image455.png"/><Relationship Id="rId99" Type="http://schemas.openxmlformats.org/officeDocument/2006/relationships/customXml" Target="../ink/ink459.xml"/><Relationship Id="rId101" Type="http://schemas.openxmlformats.org/officeDocument/2006/relationships/customXml" Target="../ink/ink460.xml"/><Relationship Id="rId122" Type="http://schemas.openxmlformats.org/officeDocument/2006/relationships/image" Target="../media/image469.png"/><Relationship Id="rId143" Type="http://schemas.openxmlformats.org/officeDocument/2006/relationships/customXml" Target="../ink/ink481.xml"/><Relationship Id="rId148" Type="http://schemas.openxmlformats.org/officeDocument/2006/relationships/image" Target="../media/image482.png"/><Relationship Id="rId164" Type="http://schemas.openxmlformats.org/officeDocument/2006/relationships/image" Target="../media/image490.png"/><Relationship Id="rId169" Type="http://schemas.openxmlformats.org/officeDocument/2006/relationships/customXml" Target="../ink/ink494.xml"/><Relationship Id="rId185" Type="http://schemas.openxmlformats.org/officeDocument/2006/relationships/customXml" Target="../ink/ink502.xml"/><Relationship Id="rId4" Type="http://schemas.openxmlformats.org/officeDocument/2006/relationships/image" Target="../media/image3.png"/><Relationship Id="rId9" Type="http://schemas.openxmlformats.org/officeDocument/2006/relationships/customXml" Target="../ink/ink414.xml"/><Relationship Id="rId180" Type="http://schemas.openxmlformats.org/officeDocument/2006/relationships/image" Target="../media/image498.png"/><Relationship Id="rId210" Type="http://schemas.openxmlformats.org/officeDocument/2006/relationships/image" Target="../media/image513.png"/><Relationship Id="rId215" Type="http://schemas.openxmlformats.org/officeDocument/2006/relationships/customXml" Target="../ink/ink517.xml"/><Relationship Id="rId236" Type="http://schemas.openxmlformats.org/officeDocument/2006/relationships/image" Target="../media/image526.png"/><Relationship Id="rId257" Type="http://schemas.openxmlformats.org/officeDocument/2006/relationships/customXml" Target="../ink/ink538.xml"/><Relationship Id="rId278" Type="http://schemas.openxmlformats.org/officeDocument/2006/relationships/image" Target="../media/image547.png"/><Relationship Id="rId26" Type="http://schemas.openxmlformats.org/officeDocument/2006/relationships/image" Target="../media/image421.png"/><Relationship Id="rId231" Type="http://schemas.openxmlformats.org/officeDocument/2006/relationships/customXml" Target="../ink/ink525.xml"/><Relationship Id="rId252" Type="http://schemas.openxmlformats.org/officeDocument/2006/relationships/image" Target="../media/image534.png"/><Relationship Id="rId273" Type="http://schemas.openxmlformats.org/officeDocument/2006/relationships/customXml" Target="../ink/ink546.xml"/><Relationship Id="rId294" Type="http://schemas.openxmlformats.org/officeDocument/2006/relationships/image" Target="../media/image555.png"/><Relationship Id="rId47" Type="http://schemas.openxmlformats.org/officeDocument/2006/relationships/customXml" Target="../ink/ink433.xml"/><Relationship Id="rId68" Type="http://schemas.openxmlformats.org/officeDocument/2006/relationships/image" Target="../media/image442.png"/><Relationship Id="rId89" Type="http://schemas.openxmlformats.org/officeDocument/2006/relationships/customXml" Target="../ink/ink454.xml"/><Relationship Id="rId112" Type="http://schemas.openxmlformats.org/officeDocument/2006/relationships/image" Target="../media/image464.png"/><Relationship Id="rId133" Type="http://schemas.openxmlformats.org/officeDocument/2006/relationships/customXml" Target="../ink/ink476.xml"/><Relationship Id="rId154" Type="http://schemas.openxmlformats.org/officeDocument/2006/relationships/image" Target="../media/image485.png"/><Relationship Id="rId175" Type="http://schemas.openxmlformats.org/officeDocument/2006/relationships/customXml" Target="../ink/ink497.xml"/><Relationship Id="rId196" Type="http://schemas.openxmlformats.org/officeDocument/2006/relationships/image" Target="../media/image506.png"/><Relationship Id="rId200" Type="http://schemas.openxmlformats.org/officeDocument/2006/relationships/image" Target="../media/image508.png"/><Relationship Id="rId16" Type="http://schemas.openxmlformats.org/officeDocument/2006/relationships/image" Target="../media/image416.png"/><Relationship Id="rId221" Type="http://schemas.openxmlformats.org/officeDocument/2006/relationships/customXml" Target="../ink/ink520.xml"/><Relationship Id="rId242" Type="http://schemas.openxmlformats.org/officeDocument/2006/relationships/image" Target="../media/image529.png"/><Relationship Id="rId263" Type="http://schemas.openxmlformats.org/officeDocument/2006/relationships/customXml" Target="../ink/ink541.xml"/><Relationship Id="rId284" Type="http://schemas.openxmlformats.org/officeDocument/2006/relationships/image" Target="../media/image550.png"/><Relationship Id="rId37" Type="http://schemas.openxmlformats.org/officeDocument/2006/relationships/customXml" Target="../ink/ink428.xml"/><Relationship Id="rId58" Type="http://schemas.openxmlformats.org/officeDocument/2006/relationships/image" Target="../media/image437.png"/><Relationship Id="rId79" Type="http://schemas.openxmlformats.org/officeDocument/2006/relationships/customXml" Target="../ink/ink449.xml"/><Relationship Id="rId102" Type="http://schemas.openxmlformats.org/officeDocument/2006/relationships/image" Target="../media/image459.png"/><Relationship Id="rId123" Type="http://schemas.openxmlformats.org/officeDocument/2006/relationships/customXml" Target="../ink/ink471.xml"/><Relationship Id="rId144" Type="http://schemas.openxmlformats.org/officeDocument/2006/relationships/image" Target="../media/image480.png"/><Relationship Id="rId90" Type="http://schemas.openxmlformats.org/officeDocument/2006/relationships/image" Target="../media/image453.png"/><Relationship Id="rId165" Type="http://schemas.openxmlformats.org/officeDocument/2006/relationships/customXml" Target="../ink/ink492.xml"/><Relationship Id="rId186" Type="http://schemas.openxmlformats.org/officeDocument/2006/relationships/image" Target="../media/image501.png"/><Relationship Id="rId211" Type="http://schemas.openxmlformats.org/officeDocument/2006/relationships/customXml" Target="../ink/ink515.xml"/><Relationship Id="rId232" Type="http://schemas.openxmlformats.org/officeDocument/2006/relationships/image" Target="../media/image524.png"/><Relationship Id="rId253" Type="http://schemas.openxmlformats.org/officeDocument/2006/relationships/customXml" Target="../ink/ink536.xml"/><Relationship Id="rId274" Type="http://schemas.openxmlformats.org/officeDocument/2006/relationships/image" Target="../media/image545.png"/><Relationship Id="rId295" Type="http://schemas.openxmlformats.org/officeDocument/2006/relationships/customXml" Target="../ink/ink557.xml"/><Relationship Id="rId27" Type="http://schemas.openxmlformats.org/officeDocument/2006/relationships/customXml" Target="../ink/ink423.xml"/><Relationship Id="rId48" Type="http://schemas.openxmlformats.org/officeDocument/2006/relationships/image" Target="../media/image432.png"/><Relationship Id="rId69" Type="http://schemas.openxmlformats.org/officeDocument/2006/relationships/customXml" Target="../ink/ink444.xml"/><Relationship Id="rId113" Type="http://schemas.openxmlformats.org/officeDocument/2006/relationships/customXml" Target="../ink/ink466.xml"/><Relationship Id="rId134" Type="http://schemas.openxmlformats.org/officeDocument/2006/relationships/image" Target="../media/image475.png"/><Relationship Id="rId80" Type="http://schemas.openxmlformats.org/officeDocument/2006/relationships/image" Target="../media/image448.png"/><Relationship Id="rId155" Type="http://schemas.openxmlformats.org/officeDocument/2006/relationships/customXml" Target="../ink/ink487.xml"/><Relationship Id="rId176" Type="http://schemas.openxmlformats.org/officeDocument/2006/relationships/image" Target="../media/image496.png"/><Relationship Id="rId197" Type="http://schemas.openxmlformats.org/officeDocument/2006/relationships/customXml" Target="../ink/ink508.xml"/><Relationship Id="rId201" Type="http://schemas.openxmlformats.org/officeDocument/2006/relationships/customXml" Target="../ink/ink510.xml"/><Relationship Id="rId222" Type="http://schemas.openxmlformats.org/officeDocument/2006/relationships/image" Target="../media/image519.png"/><Relationship Id="rId243" Type="http://schemas.openxmlformats.org/officeDocument/2006/relationships/customXml" Target="../ink/ink531.xml"/><Relationship Id="rId264" Type="http://schemas.openxmlformats.org/officeDocument/2006/relationships/image" Target="../media/image540.png"/><Relationship Id="rId285" Type="http://schemas.openxmlformats.org/officeDocument/2006/relationships/customXml" Target="../ink/ink552.xml"/><Relationship Id="rId17" Type="http://schemas.openxmlformats.org/officeDocument/2006/relationships/customXml" Target="../ink/ink418.xml"/><Relationship Id="rId38" Type="http://schemas.openxmlformats.org/officeDocument/2006/relationships/image" Target="../media/image427.png"/><Relationship Id="rId59" Type="http://schemas.openxmlformats.org/officeDocument/2006/relationships/customXml" Target="../ink/ink439.xml"/><Relationship Id="rId103" Type="http://schemas.openxmlformats.org/officeDocument/2006/relationships/customXml" Target="../ink/ink461.xml"/><Relationship Id="rId124" Type="http://schemas.openxmlformats.org/officeDocument/2006/relationships/image" Target="../media/image470.png"/><Relationship Id="rId70" Type="http://schemas.openxmlformats.org/officeDocument/2006/relationships/image" Target="../media/image443.png"/><Relationship Id="rId91" Type="http://schemas.openxmlformats.org/officeDocument/2006/relationships/customXml" Target="../ink/ink455.xml"/><Relationship Id="rId145" Type="http://schemas.openxmlformats.org/officeDocument/2006/relationships/customXml" Target="../ink/ink482.xml"/><Relationship Id="rId166" Type="http://schemas.openxmlformats.org/officeDocument/2006/relationships/image" Target="../media/image491.png"/><Relationship Id="rId187" Type="http://schemas.openxmlformats.org/officeDocument/2006/relationships/customXml" Target="../ink/ink50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14.png"/><Relationship Id="rId233" Type="http://schemas.openxmlformats.org/officeDocument/2006/relationships/customXml" Target="../ink/ink526.xml"/><Relationship Id="rId254" Type="http://schemas.openxmlformats.org/officeDocument/2006/relationships/image" Target="../media/image535.png"/><Relationship Id="rId28" Type="http://schemas.openxmlformats.org/officeDocument/2006/relationships/image" Target="../media/image422.png"/><Relationship Id="rId49" Type="http://schemas.openxmlformats.org/officeDocument/2006/relationships/customXml" Target="../ink/ink434.xml"/><Relationship Id="rId114" Type="http://schemas.openxmlformats.org/officeDocument/2006/relationships/image" Target="../media/image465.png"/><Relationship Id="rId275" Type="http://schemas.openxmlformats.org/officeDocument/2006/relationships/customXml" Target="../ink/ink547.xml"/><Relationship Id="rId296" Type="http://schemas.openxmlformats.org/officeDocument/2006/relationships/image" Target="../media/image556.png"/><Relationship Id="rId60" Type="http://schemas.openxmlformats.org/officeDocument/2006/relationships/image" Target="../media/image438.png"/><Relationship Id="rId81" Type="http://schemas.openxmlformats.org/officeDocument/2006/relationships/customXml" Target="../ink/ink450.xml"/><Relationship Id="rId135" Type="http://schemas.openxmlformats.org/officeDocument/2006/relationships/customXml" Target="../ink/ink477.xml"/><Relationship Id="rId156" Type="http://schemas.openxmlformats.org/officeDocument/2006/relationships/image" Target="../media/image486.png"/><Relationship Id="rId177" Type="http://schemas.openxmlformats.org/officeDocument/2006/relationships/customXml" Target="../ink/ink498.xml"/><Relationship Id="rId198" Type="http://schemas.openxmlformats.org/officeDocument/2006/relationships/image" Target="../media/image507.png"/><Relationship Id="rId202" Type="http://schemas.openxmlformats.org/officeDocument/2006/relationships/image" Target="../media/image509.png"/><Relationship Id="rId223" Type="http://schemas.openxmlformats.org/officeDocument/2006/relationships/customXml" Target="../ink/ink521.xml"/><Relationship Id="rId244" Type="http://schemas.openxmlformats.org/officeDocument/2006/relationships/image" Target="../media/image530.png"/><Relationship Id="rId18" Type="http://schemas.openxmlformats.org/officeDocument/2006/relationships/image" Target="../media/image417.png"/><Relationship Id="rId39" Type="http://schemas.openxmlformats.org/officeDocument/2006/relationships/customXml" Target="../ink/ink429.xml"/><Relationship Id="rId265" Type="http://schemas.openxmlformats.org/officeDocument/2006/relationships/customXml" Target="../ink/ink542.xml"/><Relationship Id="rId286" Type="http://schemas.openxmlformats.org/officeDocument/2006/relationships/image" Target="../media/image551.png"/><Relationship Id="rId50" Type="http://schemas.openxmlformats.org/officeDocument/2006/relationships/image" Target="../media/image433.png"/><Relationship Id="rId104" Type="http://schemas.openxmlformats.org/officeDocument/2006/relationships/image" Target="../media/image460.png"/><Relationship Id="rId125" Type="http://schemas.openxmlformats.org/officeDocument/2006/relationships/customXml" Target="../ink/ink472.xml"/><Relationship Id="rId146" Type="http://schemas.openxmlformats.org/officeDocument/2006/relationships/image" Target="../media/image481.png"/><Relationship Id="rId167" Type="http://schemas.openxmlformats.org/officeDocument/2006/relationships/customXml" Target="../ink/ink493.xml"/><Relationship Id="rId188" Type="http://schemas.openxmlformats.org/officeDocument/2006/relationships/image" Target="../media/image5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EAC02C-55C6-EBBE-2759-6A5D25C8B67A}"/>
              </a:ext>
            </a:extLst>
          </p:cNvPr>
          <p:cNvGrpSpPr/>
          <p:nvPr/>
        </p:nvGrpSpPr>
        <p:grpSpPr>
          <a:xfrm>
            <a:off x="624137" y="292817"/>
            <a:ext cx="930600" cy="336240"/>
            <a:chOff x="624137" y="292817"/>
            <a:chExt cx="93060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00B885-5702-AF38-E05E-C6D29240639F}"/>
                    </a:ext>
                  </a:extLst>
                </p14:cNvPr>
                <p14:cNvContentPartPr/>
                <p14:nvPr/>
              </p14:nvContentPartPr>
              <p14:xfrm>
                <a:off x="624137" y="407657"/>
                <a:ext cx="202680" cy="20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00B885-5702-AF38-E05E-C6D2924063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497" y="399017"/>
                  <a:ext cx="220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A4739B-8704-AEDC-7289-BAA4DBB98F05}"/>
                    </a:ext>
                  </a:extLst>
                </p14:cNvPr>
                <p14:cNvContentPartPr/>
                <p14:nvPr/>
              </p14:nvContentPartPr>
              <p14:xfrm>
                <a:off x="904217" y="292817"/>
                <a:ext cx="79200" cy="29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A4739B-8704-AEDC-7289-BAA4DBB98F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5577" y="284177"/>
                  <a:ext cx="96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0A434E-0793-751F-F728-E8148E2BA3F1}"/>
                    </a:ext>
                  </a:extLst>
                </p14:cNvPr>
                <p14:cNvContentPartPr/>
                <p14:nvPr/>
              </p14:nvContentPartPr>
              <p14:xfrm>
                <a:off x="1035977" y="407297"/>
                <a:ext cx="151920" cy="146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0A434E-0793-751F-F728-E8148E2BA3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6977" y="398657"/>
                  <a:ext cx="169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D84C44-F67A-1860-A006-1DB3B150F7B1}"/>
                    </a:ext>
                  </a:extLst>
                </p14:cNvPr>
                <p14:cNvContentPartPr/>
                <p14:nvPr/>
              </p14:nvContentPartPr>
              <p14:xfrm>
                <a:off x="1260617" y="357977"/>
                <a:ext cx="135360" cy="256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D84C44-F67A-1860-A006-1DB3B150F7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1977" y="349337"/>
                  <a:ext cx="153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E2C17B-EB4D-F68B-77CB-9EE7240BA808}"/>
                    </a:ext>
                  </a:extLst>
                </p14:cNvPr>
                <p14:cNvContentPartPr/>
                <p14:nvPr/>
              </p14:nvContentPartPr>
              <p14:xfrm>
                <a:off x="1451417" y="383177"/>
                <a:ext cx="103320" cy="245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E2C17B-EB4D-F68B-77CB-9EE7240BA8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42777" y="374177"/>
                  <a:ext cx="12096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CC16C6-3871-C024-49D4-816A980CD656}"/>
              </a:ext>
            </a:extLst>
          </p:cNvPr>
          <p:cNvGrpSpPr/>
          <p:nvPr/>
        </p:nvGrpSpPr>
        <p:grpSpPr>
          <a:xfrm>
            <a:off x="1796657" y="321617"/>
            <a:ext cx="2073240" cy="470520"/>
            <a:chOff x="1796657" y="321617"/>
            <a:chExt cx="207324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A2D5C6-7D98-8F94-4890-E0A9A0E5CE2F}"/>
                    </a:ext>
                  </a:extLst>
                </p14:cNvPr>
                <p14:cNvContentPartPr/>
                <p14:nvPr/>
              </p14:nvContentPartPr>
              <p14:xfrm>
                <a:off x="1796657" y="528257"/>
                <a:ext cx="478440" cy="5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A2D5C6-7D98-8F94-4890-E0A9A0E5CE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88017" y="519617"/>
                  <a:ext cx="496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BBBD63-3579-0D72-2D6C-E16F88BB7FA6}"/>
                    </a:ext>
                  </a:extLst>
                </p14:cNvPr>
                <p14:cNvContentPartPr/>
                <p14:nvPr/>
              </p14:nvContentPartPr>
              <p14:xfrm>
                <a:off x="2274017" y="480377"/>
                <a:ext cx="129960" cy="19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BBBD63-3579-0D72-2D6C-E16F88BB7F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65017" y="471377"/>
                  <a:ext cx="147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53892A-CC2E-5C48-0F46-3C16598E5AC3}"/>
                    </a:ext>
                  </a:extLst>
                </p14:cNvPr>
                <p14:cNvContentPartPr/>
                <p14:nvPr/>
              </p14:nvContentPartPr>
              <p14:xfrm>
                <a:off x="2589017" y="478577"/>
                <a:ext cx="205920" cy="20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53892A-CC2E-5C48-0F46-3C16598E5A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80377" y="469937"/>
                  <a:ext cx="223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303018-C060-D1A8-32EB-8D437E5EE269}"/>
                    </a:ext>
                  </a:extLst>
                </p14:cNvPr>
                <p14:cNvContentPartPr/>
                <p14:nvPr/>
              </p14:nvContentPartPr>
              <p14:xfrm>
                <a:off x="2876297" y="348257"/>
                <a:ext cx="208800" cy="351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303018-C060-D1A8-32EB-8D437E5EE2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7297" y="339617"/>
                  <a:ext cx="2264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C5BB41A-A83A-6EAC-7F1F-B5E5F79A826D}"/>
                    </a:ext>
                  </a:extLst>
                </p14:cNvPr>
                <p14:cNvContentPartPr/>
                <p14:nvPr/>
              </p14:nvContentPartPr>
              <p14:xfrm>
                <a:off x="2973137" y="618617"/>
                <a:ext cx="318600" cy="17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C5BB41A-A83A-6EAC-7F1F-B5E5F79A82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64497" y="609977"/>
                  <a:ext cx="336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F8EEF7-620E-35F8-220A-EA08523D28F8}"/>
                    </a:ext>
                  </a:extLst>
                </p14:cNvPr>
                <p14:cNvContentPartPr/>
                <p14:nvPr/>
              </p14:nvContentPartPr>
              <p14:xfrm>
                <a:off x="3294257" y="415217"/>
                <a:ext cx="28800" cy="14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F8EEF7-620E-35F8-220A-EA08523D28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85257" y="406217"/>
                  <a:ext cx="46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96DA83-DDFC-374A-C120-3F2E7A6D1920}"/>
                    </a:ext>
                  </a:extLst>
                </p14:cNvPr>
                <p14:cNvContentPartPr/>
                <p14:nvPr/>
              </p14:nvContentPartPr>
              <p14:xfrm>
                <a:off x="3340337" y="508817"/>
                <a:ext cx="222120" cy="174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96DA83-DDFC-374A-C120-3F2E7A6D19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31337" y="499817"/>
                  <a:ext cx="239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9FAA9F-3841-44E9-1548-D938A18ECF03}"/>
                    </a:ext>
                  </a:extLst>
                </p14:cNvPr>
                <p14:cNvContentPartPr/>
                <p14:nvPr/>
              </p14:nvContentPartPr>
              <p14:xfrm>
                <a:off x="3543737" y="321617"/>
                <a:ext cx="326160" cy="41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9FAA9F-3841-44E9-1548-D938A18ECF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35097" y="312977"/>
                  <a:ext cx="34380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EC1D57-9F11-9001-4B35-DBA24BAB2F1D}"/>
              </a:ext>
            </a:extLst>
          </p:cNvPr>
          <p:cNvGrpSpPr/>
          <p:nvPr/>
        </p:nvGrpSpPr>
        <p:grpSpPr>
          <a:xfrm>
            <a:off x="4657577" y="396857"/>
            <a:ext cx="601200" cy="435960"/>
            <a:chOff x="4657577" y="396857"/>
            <a:chExt cx="60120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B5EEE3-9738-C083-7843-3E9444BD91E9}"/>
                    </a:ext>
                  </a:extLst>
                </p14:cNvPr>
                <p14:cNvContentPartPr/>
                <p14:nvPr/>
              </p14:nvContentPartPr>
              <p14:xfrm>
                <a:off x="4735337" y="541217"/>
                <a:ext cx="523440" cy="291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B5EEE3-9738-C083-7843-3E9444BD91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26697" y="532217"/>
                  <a:ext cx="5410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8861731-25D6-B95A-8FCD-AE050539CAF0}"/>
                    </a:ext>
                  </a:extLst>
                </p14:cNvPr>
                <p14:cNvContentPartPr/>
                <p14:nvPr/>
              </p14:nvContentPartPr>
              <p14:xfrm>
                <a:off x="4984097" y="396857"/>
                <a:ext cx="166320" cy="13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8861731-25D6-B95A-8FCD-AE050539CA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75457" y="387857"/>
                  <a:ext cx="183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FF81E2-B51A-2177-A23D-F6D7690540C5}"/>
                    </a:ext>
                  </a:extLst>
                </p14:cNvPr>
                <p14:cNvContentPartPr/>
                <p14:nvPr/>
              </p14:nvContentPartPr>
              <p14:xfrm>
                <a:off x="4657577" y="435737"/>
                <a:ext cx="201960" cy="15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FF81E2-B51A-2177-A23D-F6D7690540C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48937" y="427097"/>
                  <a:ext cx="21960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1B82BA-DE1E-D5DE-379D-25DF015DA660}"/>
              </a:ext>
            </a:extLst>
          </p:cNvPr>
          <p:cNvGrpSpPr/>
          <p:nvPr/>
        </p:nvGrpSpPr>
        <p:grpSpPr>
          <a:xfrm>
            <a:off x="5614457" y="424217"/>
            <a:ext cx="448200" cy="274680"/>
            <a:chOff x="5614457" y="424217"/>
            <a:chExt cx="44820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4D0C4F-ED62-87F2-EDB0-CBC8E1626974}"/>
                    </a:ext>
                  </a:extLst>
                </p14:cNvPr>
                <p14:cNvContentPartPr/>
                <p14:nvPr/>
              </p14:nvContentPartPr>
              <p14:xfrm>
                <a:off x="5614457" y="498017"/>
                <a:ext cx="236520" cy="16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4D0C4F-ED62-87F2-EDB0-CBC8E16269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05817" y="489017"/>
                  <a:ext cx="254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BB971C-9B46-4B9A-E30E-8238B3E681BE}"/>
                    </a:ext>
                  </a:extLst>
                </p14:cNvPr>
                <p14:cNvContentPartPr/>
                <p14:nvPr/>
              </p14:nvContentPartPr>
              <p14:xfrm>
                <a:off x="5642537" y="609617"/>
                <a:ext cx="173880" cy="10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BB971C-9B46-4B9A-E30E-8238B3E681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33537" y="600977"/>
                  <a:ext cx="191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4EB159C-3177-69AB-E749-FC7853F77B47}"/>
                    </a:ext>
                  </a:extLst>
                </p14:cNvPr>
                <p14:cNvContentPartPr/>
                <p14:nvPr/>
              </p14:nvContentPartPr>
              <p14:xfrm>
                <a:off x="5830817" y="424217"/>
                <a:ext cx="231840" cy="274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4EB159C-3177-69AB-E749-FC7853F77B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22177" y="415577"/>
                  <a:ext cx="24948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AE9A036-B021-F4AA-EC9A-CE35A4267FD6}"/>
              </a:ext>
            </a:extLst>
          </p:cNvPr>
          <p:cNvGrpSpPr/>
          <p:nvPr/>
        </p:nvGrpSpPr>
        <p:grpSpPr>
          <a:xfrm>
            <a:off x="6766817" y="977177"/>
            <a:ext cx="5246280" cy="878040"/>
            <a:chOff x="6766817" y="977177"/>
            <a:chExt cx="5246280" cy="87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3F0598-BE20-DD54-6204-C146247A470B}"/>
                    </a:ext>
                  </a:extLst>
                </p14:cNvPr>
                <p14:cNvContentPartPr/>
                <p14:nvPr/>
              </p14:nvContentPartPr>
              <p14:xfrm>
                <a:off x="11471297" y="1260137"/>
                <a:ext cx="541800" cy="235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3F0598-BE20-DD54-6204-C146247A47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462657" y="1251137"/>
                  <a:ext cx="5594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CF4690-A18E-7562-C98D-9C05AF19ADE0}"/>
                    </a:ext>
                  </a:extLst>
                </p14:cNvPr>
                <p14:cNvContentPartPr/>
                <p14:nvPr/>
              </p14:nvContentPartPr>
              <p14:xfrm>
                <a:off x="11026337" y="1338617"/>
                <a:ext cx="578520" cy="19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CF4690-A18E-7562-C98D-9C05AF19AD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17337" y="1329617"/>
                  <a:ext cx="596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F3107D-0A20-1F08-D4C7-EF54FC334FA7}"/>
                    </a:ext>
                  </a:extLst>
                </p14:cNvPr>
                <p14:cNvContentPartPr/>
                <p14:nvPr/>
              </p14:nvContentPartPr>
              <p14:xfrm>
                <a:off x="11397137" y="1523657"/>
                <a:ext cx="171720" cy="109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F3107D-0A20-1F08-D4C7-EF54FC334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88497" y="1514657"/>
                  <a:ext cx="189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683C90F-0139-108A-0FFD-A202D54DB3DE}"/>
                    </a:ext>
                  </a:extLst>
                </p14:cNvPr>
                <p14:cNvContentPartPr/>
                <p14:nvPr/>
              </p14:nvContentPartPr>
              <p14:xfrm>
                <a:off x="11216057" y="1603577"/>
                <a:ext cx="37440" cy="36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683C90F-0139-108A-0FFD-A202D54DB3D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07417" y="1594937"/>
                  <a:ext cx="55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42DFBE-4FD0-4120-82D3-FA827391D837}"/>
                    </a:ext>
                  </a:extLst>
                </p14:cNvPr>
                <p14:cNvContentPartPr/>
                <p14:nvPr/>
              </p14:nvContentPartPr>
              <p14:xfrm>
                <a:off x="11375897" y="1229537"/>
                <a:ext cx="30960" cy="1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42DFBE-4FD0-4120-82D3-FA827391D8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67257" y="1220537"/>
                  <a:ext cx="48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8B4DFB-5BFA-1828-0868-378B3AA4C49D}"/>
                    </a:ext>
                  </a:extLst>
                </p14:cNvPr>
                <p14:cNvContentPartPr/>
                <p14:nvPr/>
              </p14:nvContentPartPr>
              <p14:xfrm>
                <a:off x="10860737" y="1277057"/>
                <a:ext cx="230400" cy="24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8B4DFB-5BFA-1828-0868-378B3AA4C4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51737" y="1268057"/>
                  <a:ext cx="248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BB4D6F-E101-8BD8-2A6A-AA92F1A211CC}"/>
                    </a:ext>
                  </a:extLst>
                </p14:cNvPr>
                <p14:cNvContentPartPr/>
                <p14:nvPr/>
              </p14:nvContentPartPr>
              <p14:xfrm>
                <a:off x="10575617" y="1334657"/>
                <a:ext cx="164520" cy="166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BB4D6F-E101-8BD8-2A6A-AA92F1A211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66617" y="1325657"/>
                  <a:ext cx="182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00786F-FCBC-832F-D6CC-106887D44653}"/>
                    </a:ext>
                  </a:extLst>
                </p14:cNvPr>
                <p14:cNvContentPartPr/>
                <p14:nvPr/>
              </p14:nvContentPartPr>
              <p14:xfrm>
                <a:off x="10760297" y="1089137"/>
                <a:ext cx="591840" cy="139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00786F-FCBC-832F-D6CC-106887D446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51657" y="1080497"/>
                  <a:ext cx="609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5D9662-841D-D301-365C-BA20B82236AD}"/>
                    </a:ext>
                  </a:extLst>
                </p14:cNvPr>
                <p14:cNvContentPartPr/>
                <p14:nvPr/>
              </p14:nvContentPartPr>
              <p14:xfrm>
                <a:off x="10293377" y="1092377"/>
                <a:ext cx="210600" cy="358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5D9662-841D-D301-365C-BA20B82236A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84737" y="1083377"/>
                  <a:ext cx="228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17DAD2-3716-9D87-5288-F988CD333189}"/>
                    </a:ext>
                  </a:extLst>
                </p14:cNvPr>
                <p14:cNvContentPartPr/>
                <p14:nvPr/>
              </p14:nvContentPartPr>
              <p14:xfrm>
                <a:off x="9638897" y="1164737"/>
                <a:ext cx="513720" cy="303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17DAD2-3716-9D87-5288-F988CD33318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630257" y="1156097"/>
                  <a:ext cx="531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425439-81B0-99F5-1979-3410BB824D03}"/>
                    </a:ext>
                  </a:extLst>
                </p14:cNvPr>
                <p14:cNvContentPartPr/>
                <p14:nvPr/>
              </p14:nvContentPartPr>
              <p14:xfrm>
                <a:off x="9842297" y="1527257"/>
                <a:ext cx="29160" cy="74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425439-81B0-99F5-1979-3410BB824D0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33297" y="1518617"/>
                  <a:ext cx="46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02ADE2-4761-633C-3954-BA51CA7BCD6C}"/>
                    </a:ext>
                  </a:extLst>
                </p14:cNvPr>
                <p14:cNvContentPartPr/>
                <p14:nvPr/>
              </p14:nvContentPartPr>
              <p14:xfrm>
                <a:off x="10026617" y="1080137"/>
                <a:ext cx="38880" cy="4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02ADE2-4761-633C-3954-BA51CA7BCD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17617" y="1071137"/>
                  <a:ext cx="56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D0A794-1595-334A-944A-5B343B177422}"/>
                    </a:ext>
                  </a:extLst>
                </p14:cNvPr>
                <p14:cNvContentPartPr/>
                <p14:nvPr/>
              </p14:nvContentPartPr>
              <p14:xfrm>
                <a:off x="9645377" y="1023257"/>
                <a:ext cx="72000" cy="300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D0A794-1595-334A-944A-5B343B17742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36737" y="1014257"/>
                  <a:ext cx="89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0FA886-1850-DEE7-CB92-0E9F36F4ED8D}"/>
                    </a:ext>
                  </a:extLst>
                </p14:cNvPr>
                <p14:cNvContentPartPr/>
                <p14:nvPr/>
              </p14:nvContentPartPr>
              <p14:xfrm>
                <a:off x="9125537" y="1161497"/>
                <a:ext cx="466920" cy="648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0FA886-1850-DEE7-CB92-0E9F36F4ED8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16537" y="1152857"/>
                  <a:ext cx="48456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86398D-4465-C755-81E3-2212519FAE47}"/>
                    </a:ext>
                  </a:extLst>
                </p14:cNvPr>
                <p14:cNvContentPartPr/>
                <p14:nvPr/>
              </p14:nvContentPartPr>
              <p14:xfrm>
                <a:off x="9258017" y="1812377"/>
                <a:ext cx="209520" cy="11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86398D-4465-C755-81E3-2212519FAE4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49017" y="1803737"/>
                  <a:ext cx="227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B20264-2A4A-0326-FD84-C35FDCA8876A}"/>
                    </a:ext>
                  </a:extLst>
                </p14:cNvPr>
                <p14:cNvContentPartPr/>
                <p14:nvPr/>
              </p14:nvContentPartPr>
              <p14:xfrm>
                <a:off x="8849057" y="1029737"/>
                <a:ext cx="170640" cy="252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B20264-2A4A-0326-FD84-C35FDCA8876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40057" y="1021097"/>
                  <a:ext cx="188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A398D6-3E85-33BA-678F-1E5BCB9F8DAC}"/>
                    </a:ext>
                  </a:extLst>
                </p14:cNvPr>
                <p14:cNvContentPartPr/>
                <p14:nvPr/>
              </p14:nvContentPartPr>
              <p14:xfrm>
                <a:off x="8806577" y="1436177"/>
                <a:ext cx="142560" cy="2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A398D6-3E85-33BA-678F-1E5BCB9F8DA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97577" y="1427537"/>
                  <a:ext cx="160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7DF93F-70C1-0D60-629F-D344C83A6C38}"/>
                    </a:ext>
                  </a:extLst>
                </p14:cNvPr>
                <p14:cNvContentPartPr/>
                <p14:nvPr/>
              </p14:nvContentPartPr>
              <p14:xfrm>
                <a:off x="8205737" y="1235657"/>
                <a:ext cx="483480" cy="255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7DF93F-70C1-0D60-629F-D344C83A6C3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96737" y="1226657"/>
                  <a:ext cx="501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7C4296D-021D-172E-3A07-F9C1255A95F3}"/>
                    </a:ext>
                  </a:extLst>
                </p14:cNvPr>
                <p14:cNvContentPartPr/>
                <p14:nvPr/>
              </p14:nvContentPartPr>
              <p14:xfrm>
                <a:off x="8426777" y="1594577"/>
                <a:ext cx="25200" cy="43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7C4296D-021D-172E-3A07-F9C1255A95F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18137" y="1585937"/>
                  <a:ext cx="42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B2EB29-9834-B0D2-3C51-C409E255F7A6}"/>
                    </a:ext>
                  </a:extLst>
                </p14:cNvPr>
                <p14:cNvContentPartPr/>
                <p14:nvPr/>
              </p14:nvContentPartPr>
              <p14:xfrm>
                <a:off x="8557097" y="1059257"/>
                <a:ext cx="148320" cy="26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B2EB29-9834-B0D2-3C51-C409E255F7A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548097" y="1050617"/>
                  <a:ext cx="165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F0F9467-E56A-6D70-E2F3-884E83D3A6B3}"/>
                    </a:ext>
                  </a:extLst>
                </p14:cNvPr>
                <p14:cNvContentPartPr/>
                <p14:nvPr/>
              </p14:nvContentPartPr>
              <p14:xfrm>
                <a:off x="8345417" y="977177"/>
                <a:ext cx="86760" cy="354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F0F9467-E56A-6D70-E2F3-884E83D3A6B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36777" y="968537"/>
                  <a:ext cx="104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C79A67-DA96-4C6B-62DA-000A3174D79C}"/>
                    </a:ext>
                  </a:extLst>
                </p14:cNvPr>
                <p14:cNvContentPartPr/>
                <p14:nvPr/>
              </p14:nvContentPartPr>
              <p14:xfrm>
                <a:off x="7896137" y="1226297"/>
                <a:ext cx="446400" cy="574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C79A67-DA96-4C6B-62DA-000A3174D79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87137" y="1217657"/>
                  <a:ext cx="4640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1167BD-63C8-928D-B0BB-1902386ADAC8}"/>
                    </a:ext>
                  </a:extLst>
                </p14:cNvPr>
                <p14:cNvContentPartPr/>
                <p14:nvPr/>
              </p14:nvContentPartPr>
              <p14:xfrm>
                <a:off x="8292137" y="1139897"/>
                <a:ext cx="38880" cy="51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1167BD-63C8-928D-B0BB-1902386ADAC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83137" y="1131257"/>
                  <a:ext cx="56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E65BB8-41EC-F571-DAB5-053561130307}"/>
                    </a:ext>
                  </a:extLst>
                </p14:cNvPr>
                <p14:cNvContentPartPr/>
                <p14:nvPr/>
              </p14:nvContentPartPr>
              <p14:xfrm>
                <a:off x="8006657" y="1833977"/>
                <a:ext cx="199800" cy="2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E65BB8-41EC-F571-DAB5-05356113030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98017" y="1824977"/>
                  <a:ext cx="217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9CF272-1C41-2A13-2F57-1D7E31F96570}"/>
                    </a:ext>
                  </a:extLst>
                </p14:cNvPr>
                <p14:cNvContentPartPr/>
                <p14:nvPr/>
              </p14:nvContentPartPr>
              <p14:xfrm>
                <a:off x="7363697" y="1233137"/>
                <a:ext cx="578880" cy="260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9CF272-1C41-2A13-2F57-1D7E31F9657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55057" y="1224137"/>
                  <a:ext cx="596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81162F-AE6D-46B4-FDC6-480FE45780EC}"/>
                    </a:ext>
                  </a:extLst>
                </p14:cNvPr>
                <p14:cNvContentPartPr/>
                <p14:nvPr/>
              </p14:nvContentPartPr>
              <p14:xfrm>
                <a:off x="7505537" y="1594577"/>
                <a:ext cx="32760" cy="55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81162F-AE6D-46B4-FDC6-480FE45780E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96537" y="1585937"/>
                  <a:ext cx="50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F6E88FA-8552-5BE5-62E0-A3E6F8092073}"/>
                    </a:ext>
                  </a:extLst>
                </p14:cNvPr>
                <p14:cNvContentPartPr/>
                <p14:nvPr/>
              </p14:nvContentPartPr>
              <p14:xfrm>
                <a:off x="6766817" y="1179137"/>
                <a:ext cx="778320" cy="396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F6E88FA-8552-5BE5-62E0-A3E6F809207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58177" y="1170497"/>
                  <a:ext cx="7959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656348-2902-712D-4E65-797576F6C4CB}"/>
                    </a:ext>
                  </a:extLst>
                </p14:cNvPr>
                <p14:cNvContentPartPr/>
                <p14:nvPr/>
              </p14:nvContentPartPr>
              <p14:xfrm>
                <a:off x="7241297" y="1032977"/>
                <a:ext cx="194040" cy="155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656348-2902-712D-4E65-797576F6C4C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32297" y="1023977"/>
                  <a:ext cx="21168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2E8F0A-4531-9A43-6AD5-5FFB33B5E807}"/>
              </a:ext>
            </a:extLst>
          </p:cNvPr>
          <p:cNvGrpSpPr/>
          <p:nvPr/>
        </p:nvGrpSpPr>
        <p:grpSpPr>
          <a:xfrm>
            <a:off x="4113617" y="1118657"/>
            <a:ext cx="2538000" cy="660960"/>
            <a:chOff x="4113617" y="1118657"/>
            <a:chExt cx="253800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C216873-0161-04CF-EB87-B1CBBC785995}"/>
                    </a:ext>
                  </a:extLst>
                </p14:cNvPr>
                <p14:cNvContentPartPr/>
                <p14:nvPr/>
              </p14:nvContentPartPr>
              <p14:xfrm>
                <a:off x="6098297" y="1692497"/>
                <a:ext cx="222480" cy="62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C216873-0161-04CF-EB87-B1CBBC7859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89657" y="1683497"/>
                  <a:ext cx="2401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D199D2-4B9B-C249-DBB9-762179336970}"/>
                    </a:ext>
                  </a:extLst>
                </p14:cNvPr>
                <p14:cNvContentPartPr/>
                <p14:nvPr/>
              </p14:nvContentPartPr>
              <p14:xfrm>
                <a:off x="6046457" y="1291097"/>
                <a:ext cx="605160" cy="246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D199D2-4B9B-C249-DBB9-76217933697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37817" y="1282097"/>
                  <a:ext cx="622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3422DF-85A6-151E-59E0-6304745026E7}"/>
                    </a:ext>
                  </a:extLst>
                </p14:cNvPr>
                <p14:cNvContentPartPr/>
                <p14:nvPr/>
              </p14:nvContentPartPr>
              <p14:xfrm>
                <a:off x="6477737" y="1180217"/>
                <a:ext cx="37440" cy="2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3422DF-85A6-151E-59E0-6304745026E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68737" y="1171217"/>
                  <a:ext cx="55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083EF0-859A-D611-02F4-A9D73D5A3EB1}"/>
                    </a:ext>
                  </a:extLst>
                </p14:cNvPr>
                <p14:cNvContentPartPr/>
                <p14:nvPr/>
              </p14:nvContentPartPr>
              <p14:xfrm>
                <a:off x="5924777" y="1160417"/>
                <a:ext cx="267480" cy="325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083EF0-859A-D611-02F4-A9D73D5A3EB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15777" y="1151417"/>
                  <a:ext cx="285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D78AD1-43BE-A41A-3EC3-CF5767358AF0}"/>
                    </a:ext>
                  </a:extLst>
                </p14:cNvPr>
                <p14:cNvContentPartPr/>
                <p14:nvPr/>
              </p14:nvContentPartPr>
              <p14:xfrm>
                <a:off x="5230337" y="1253297"/>
                <a:ext cx="557640" cy="254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D78AD1-43BE-A41A-3EC3-CF5767358A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21337" y="1244657"/>
                  <a:ext cx="575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F6701F-CECB-76B7-6042-917EAAF375EB}"/>
                    </a:ext>
                  </a:extLst>
                </p14:cNvPr>
                <p14:cNvContentPartPr/>
                <p14:nvPr/>
              </p14:nvContentPartPr>
              <p14:xfrm>
                <a:off x="5426177" y="1118657"/>
                <a:ext cx="195480" cy="72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F6701F-CECB-76B7-6042-917EAAF375E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7177" y="1109657"/>
                  <a:ext cx="213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1D8380-7A02-690F-FEC5-9D78B6582350}"/>
                    </a:ext>
                  </a:extLst>
                </p14:cNvPr>
                <p14:cNvContentPartPr/>
                <p14:nvPr/>
              </p14:nvContentPartPr>
              <p14:xfrm>
                <a:off x="4753697" y="1124777"/>
                <a:ext cx="231840" cy="270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1D8380-7A02-690F-FEC5-9D78B658235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45057" y="1115777"/>
                  <a:ext cx="249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69409D-57B5-E9D4-53F1-4A03ECF0DBB1}"/>
                    </a:ext>
                  </a:extLst>
                </p14:cNvPr>
                <p14:cNvContentPartPr/>
                <p14:nvPr/>
              </p14:nvContentPartPr>
              <p14:xfrm>
                <a:off x="4935857" y="1568657"/>
                <a:ext cx="72720" cy="30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69409D-57B5-E9D4-53F1-4A03ECF0DBB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26857" y="1560017"/>
                  <a:ext cx="90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5549C3-8377-DB41-E527-D7B0E6AECE28}"/>
                    </a:ext>
                  </a:extLst>
                </p14:cNvPr>
                <p14:cNvContentPartPr/>
                <p14:nvPr/>
              </p14:nvContentPartPr>
              <p14:xfrm>
                <a:off x="4725977" y="1578377"/>
                <a:ext cx="186840" cy="61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5549C3-8377-DB41-E527-D7B0E6AECE2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16977" y="1569737"/>
                  <a:ext cx="204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4293DD5-C9C9-48BB-F831-73537131E333}"/>
                    </a:ext>
                  </a:extLst>
                </p14:cNvPr>
                <p14:cNvContentPartPr/>
                <p14:nvPr/>
              </p14:nvContentPartPr>
              <p14:xfrm>
                <a:off x="4449497" y="1386497"/>
                <a:ext cx="231120" cy="108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4293DD5-C9C9-48BB-F831-73537131E33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40497" y="1377857"/>
                  <a:ext cx="248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7781D80-3376-7896-32DD-6F1ECB9CD3A0}"/>
                    </a:ext>
                  </a:extLst>
                </p14:cNvPr>
                <p14:cNvContentPartPr/>
                <p14:nvPr/>
              </p14:nvContentPartPr>
              <p14:xfrm>
                <a:off x="4301177" y="1256897"/>
                <a:ext cx="259920" cy="477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7781D80-3376-7896-32DD-6F1ECB9CD3A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92537" y="1247897"/>
                  <a:ext cx="2775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0673E85-DFB2-506B-1CEC-52FB108CEAF2}"/>
                    </a:ext>
                  </a:extLst>
                </p14:cNvPr>
                <p14:cNvContentPartPr/>
                <p14:nvPr/>
              </p14:nvContentPartPr>
              <p14:xfrm>
                <a:off x="4468217" y="1770977"/>
                <a:ext cx="145080" cy="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0673E85-DFB2-506B-1CEC-52FB108CEAF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59577" y="1761977"/>
                  <a:ext cx="162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60711EB-5A10-6553-9383-679ACF50AD15}"/>
                    </a:ext>
                  </a:extLst>
                </p14:cNvPr>
                <p14:cNvContentPartPr/>
                <p14:nvPr/>
              </p14:nvContentPartPr>
              <p14:xfrm>
                <a:off x="4113617" y="1419977"/>
                <a:ext cx="4680" cy="9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60711EB-5A10-6553-9383-679ACF50AD1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04617" y="1410977"/>
                  <a:ext cx="223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22E6F66-E5F5-11B5-4CF7-0307EA807349}"/>
              </a:ext>
            </a:extLst>
          </p:cNvPr>
          <p:cNvGrpSpPr/>
          <p:nvPr/>
        </p:nvGrpSpPr>
        <p:grpSpPr>
          <a:xfrm>
            <a:off x="870017" y="1996337"/>
            <a:ext cx="1626120" cy="952920"/>
            <a:chOff x="870017" y="1996337"/>
            <a:chExt cx="1626120" cy="9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2343F8F-E9E4-EF0C-0341-346D53AA3AB9}"/>
                    </a:ext>
                  </a:extLst>
                </p14:cNvPr>
                <p14:cNvContentPartPr/>
                <p14:nvPr/>
              </p14:nvContentPartPr>
              <p14:xfrm>
                <a:off x="870017" y="2247257"/>
                <a:ext cx="147960" cy="248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2343F8F-E9E4-EF0C-0341-346D53AA3AB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1017" y="2238617"/>
                  <a:ext cx="165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F85B5F-5370-7233-A0B0-4A938F61320C}"/>
                    </a:ext>
                  </a:extLst>
                </p14:cNvPr>
                <p14:cNvContentPartPr/>
                <p14:nvPr/>
              </p14:nvContentPartPr>
              <p14:xfrm>
                <a:off x="1090697" y="1996337"/>
                <a:ext cx="166680" cy="49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F85B5F-5370-7233-A0B0-4A938F61320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2057" y="1987337"/>
                  <a:ext cx="184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645CBE-D488-29D9-FFC3-E59ED747B3CB}"/>
                    </a:ext>
                  </a:extLst>
                </p14:cNvPr>
                <p14:cNvContentPartPr/>
                <p14:nvPr/>
              </p14:nvContentPartPr>
              <p14:xfrm>
                <a:off x="1099697" y="2276057"/>
                <a:ext cx="209520" cy="3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645CBE-D488-29D9-FFC3-E59ED747B3C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1057" y="2267057"/>
                  <a:ext cx="227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F38577-3993-ED7D-E05A-6321BF66A4A4}"/>
                    </a:ext>
                  </a:extLst>
                </p14:cNvPr>
                <p14:cNvContentPartPr/>
                <p14:nvPr/>
              </p14:nvContentPartPr>
              <p14:xfrm>
                <a:off x="1306337" y="2279657"/>
                <a:ext cx="191160" cy="230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F38577-3993-ED7D-E05A-6321BF66A4A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97337" y="2271017"/>
                  <a:ext cx="208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8F74FB-5C05-A840-2B8D-FA16B8F9E187}"/>
                    </a:ext>
                  </a:extLst>
                </p14:cNvPr>
                <p14:cNvContentPartPr/>
                <p14:nvPr/>
              </p14:nvContentPartPr>
              <p14:xfrm>
                <a:off x="1591817" y="2316737"/>
                <a:ext cx="26640" cy="198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8F74FB-5C05-A840-2B8D-FA16B8F9E18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582817" y="2307737"/>
                  <a:ext cx="44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59FD30E-D5F9-4890-0DD9-3B14FDC43A69}"/>
                    </a:ext>
                  </a:extLst>
                </p14:cNvPr>
                <p14:cNvContentPartPr/>
                <p14:nvPr/>
              </p14:nvContentPartPr>
              <p14:xfrm>
                <a:off x="1670297" y="2249417"/>
                <a:ext cx="6480" cy="31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59FD30E-D5F9-4890-0DD9-3B14FDC43A6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61657" y="2240777"/>
                  <a:ext cx="24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E314C6-84DD-C4AB-8862-5900D8C9C5C1}"/>
                    </a:ext>
                  </a:extLst>
                </p14:cNvPr>
                <p14:cNvContentPartPr/>
                <p14:nvPr/>
              </p14:nvContentPartPr>
              <p14:xfrm>
                <a:off x="1780457" y="2307737"/>
                <a:ext cx="220680" cy="146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E314C6-84DD-C4AB-8862-5900D8C9C5C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71457" y="2298737"/>
                  <a:ext cx="238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72783E8-C6CC-AACD-E5A9-3590E57CCA73}"/>
                    </a:ext>
                  </a:extLst>
                </p14:cNvPr>
                <p14:cNvContentPartPr/>
                <p14:nvPr/>
              </p14:nvContentPartPr>
              <p14:xfrm>
                <a:off x="1875497" y="2231057"/>
                <a:ext cx="379800" cy="718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72783E8-C6CC-AACD-E5A9-3590E57CCA7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66857" y="2222057"/>
                  <a:ext cx="39744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FE4DA9-007A-5259-B620-60796EA133FD}"/>
                    </a:ext>
                  </a:extLst>
                </p14:cNvPr>
                <p14:cNvContentPartPr/>
                <p14:nvPr/>
              </p14:nvContentPartPr>
              <p14:xfrm>
                <a:off x="2429537" y="2450657"/>
                <a:ext cx="66600" cy="44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FE4DA9-007A-5259-B620-60796EA133F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420537" y="2442017"/>
                  <a:ext cx="842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CC27733-B8EF-F6D4-46C5-BC87CAD03218}"/>
              </a:ext>
            </a:extLst>
          </p:cNvPr>
          <p:cNvGrpSpPr/>
          <p:nvPr/>
        </p:nvGrpSpPr>
        <p:grpSpPr>
          <a:xfrm>
            <a:off x="2489657" y="2246537"/>
            <a:ext cx="462240" cy="401040"/>
            <a:chOff x="2489657" y="2246537"/>
            <a:chExt cx="462240" cy="4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09FBC0-7083-08A6-5A0D-542ADAED1F97}"/>
                    </a:ext>
                  </a:extLst>
                </p14:cNvPr>
                <p14:cNvContentPartPr/>
                <p14:nvPr/>
              </p14:nvContentPartPr>
              <p14:xfrm>
                <a:off x="2489657" y="2314577"/>
                <a:ext cx="181080" cy="41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09FBC0-7083-08A6-5A0D-542ADAED1F9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80657" y="2305577"/>
                  <a:ext cx="198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E9ED18B-E28C-FB4A-3787-0C7A6333570B}"/>
                    </a:ext>
                  </a:extLst>
                </p14:cNvPr>
                <p14:cNvContentPartPr/>
                <p14:nvPr/>
              </p14:nvContentPartPr>
              <p14:xfrm>
                <a:off x="2510897" y="2412137"/>
                <a:ext cx="66240" cy="8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E9ED18B-E28C-FB4A-3787-0C7A6333570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02257" y="2403497"/>
                  <a:ext cx="83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EAC1495-3E59-A4AC-50AF-21C8DE301F86}"/>
                    </a:ext>
                  </a:extLst>
                </p14:cNvPr>
                <p14:cNvContentPartPr/>
                <p14:nvPr/>
              </p14:nvContentPartPr>
              <p14:xfrm>
                <a:off x="2646617" y="2246537"/>
                <a:ext cx="305280" cy="401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EAC1495-3E59-A4AC-50AF-21C8DE301F8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37977" y="2237537"/>
                  <a:ext cx="322920" cy="41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D77C5E4-134A-1D2E-E934-D085676866E7}"/>
              </a:ext>
            </a:extLst>
          </p:cNvPr>
          <p:cNvGrpSpPr/>
          <p:nvPr/>
        </p:nvGrpSpPr>
        <p:grpSpPr>
          <a:xfrm>
            <a:off x="3305777" y="2119817"/>
            <a:ext cx="7539840" cy="1215000"/>
            <a:chOff x="3305777" y="2119817"/>
            <a:chExt cx="7539840" cy="12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43B4D69-7276-794B-8570-4911761C5C10}"/>
                    </a:ext>
                  </a:extLst>
                </p14:cNvPr>
                <p14:cNvContentPartPr/>
                <p14:nvPr/>
              </p14:nvContentPartPr>
              <p14:xfrm>
                <a:off x="3381377" y="2203697"/>
                <a:ext cx="194400" cy="25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43B4D69-7276-794B-8570-4911761C5C1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72737" y="2195057"/>
                  <a:ext cx="212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5B3B0C-688C-44B5-9FDD-0E983BA9F74E}"/>
                    </a:ext>
                  </a:extLst>
                </p14:cNvPr>
                <p14:cNvContentPartPr/>
                <p14:nvPr/>
              </p14:nvContentPartPr>
              <p14:xfrm>
                <a:off x="3446537" y="2208737"/>
                <a:ext cx="65520" cy="294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5B3B0C-688C-44B5-9FDD-0E983BA9F74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37537" y="2199737"/>
                  <a:ext cx="831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62B467-989D-2E34-CFF9-AA81C17E87E8}"/>
                    </a:ext>
                  </a:extLst>
                </p14:cNvPr>
                <p14:cNvContentPartPr/>
                <p14:nvPr/>
              </p14:nvContentPartPr>
              <p14:xfrm>
                <a:off x="3588017" y="2305217"/>
                <a:ext cx="171360" cy="167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62B467-989D-2E34-CFF9-AA81C17E87E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79377" y="2296577"/>
                  <a:ext cx="189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042EF74-77DE-4F61-2F07-65C03D71C103}"/>
                    </a:ext>
                  </a:extLst>
                </p14:cNvPr>
                <p14:cNvContentPartPr/>
                <p14:nvPr/>
              </p14:nvContentPartPr>
              <p14:xfrm>
                <a:off x="3773777" y="2335457"/>
                <a:ext cx="253080" cy="130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042EF74-77DE-4F61-2F07-65C03D71C10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65137" y="2326457"/>
                  <a:ext cx="270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97C9465-988A-5417-9818-CB0CF0EF671F}"/>
                    </a:ext>
                  </a:extLst>
                </p14:cNvPr>
                <p14:cNvContentPartPr/>
                <p14:nvPr/>
              </p14:nvContentPartPr>
              <p14:xfrm>
                <a:off x="3998417" y="2119817"/>
                <a:ext cx="102240" cy="346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97C9465-988A-5417-9818-CB0CF0EF671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89777" y="2111177"/>
                  <a:ext cx="1198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D6F1B89-2D9A-50F7-43EA-AB9E92868CB0}"/>
                    </a:ext>
                  </a:extLst>
                </p14:cNvPr>
                <p14:cNvContentPartPr/>
                <p14:nvPr/>
              </p14:nvContentPartPr>
              <p14:xfrm>
                <a:off x="3992657" y="2344817"/>
                <a:ext cx="111600" cy="38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D6F1B89-2D9A-50F7-43EA-AB9E92868CB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984017" y="2336177"/>
                  <a:ext cx="129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BC056A-368C-E9A0-52AD-8338FD164780}"/>
                    </a:ext>
                  </a:extLst>
                </p14:cNvPr>
                <p14:cNvContentPartPr/>
                <p14:nvPr/>
              </p14:nvContentPartPr>
              <p14:xfrm>
                <a:off x="4289657" y="2363897"/>
                <a:ext cx="131040" cy="98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BC056A-368C-E9A0-52AD-8338FD16478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281017" y="2354897"/>
                  <a:ext cx="148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2E1448D-743B-5710-3083-74C3F539B703}"/>
                    </a:ext>
                  </a:extLst>
                </p14:cNvPr>
                <p14:cNvContentPartPr/>
                <p14:nvPr/>
              </p14:nvContentPartPr>
              <p14:xfrm>
                <a:off x="4802297" y="2148977"/>
                <a:ext cx="109440" cy="68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2E1448D-743B-5710-3083-74C3F539B70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93297" y="2139977"/>
                  <a:ext cx="12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FEAE1AF-D992-0389-8AE1-4F4907AAAD34}"/>
                    </a:ext>
                  </a:extLst>
                </p14:cNvPr>
                <p14:cNvContentPartPr/>
                <p14:nvPr/>
              </p14:nvContentPartPr>
              <p14:xfrm>
                <a:off x="4934777" y="2336537"/>
                <a:ext cx="171360" cy="156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FEAE1AF-D992-0389-8AE1-4F4907AAAD3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26137" y="2327897"/>
                  <a:ext cx="189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53412AD-DB2A-33C5-8D74-010075DDA712}"/>
                    </a:ext>
                  </a:extLst>
                </p14:cNvPr>
                <p14:cNvContentPartPr/>
                <p14:nvPr/>
              </p14:nvContentPartPr>
              <p14:xfrm>
                <a:off x="5193257" y="2318537"/>
                <a:ext cx="177480" cy="119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53412AD-DB2A-33C5-8D74-010075DDA71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84257" y="2309537"/>
                  <a:ext cx="195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E94EC9-283D-54BC-9586-72EC13E400F3}"/>
                    </a:ext>
                  </a:extLst>
                </p14:cNvPr>
                <p14:cNvContentPartPr/>
                <p14:nvPr/>
              </p14:nvContentPartPr>
              <p14:xfrm>
                <a:off x="5232497" y="2301257"/>
                <a:ext cx="306000" cy="237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E94EC9-283D-54BC-9586-72EC13E400F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23497" y="2292617"/>
                  <a:ext cx="323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358E80-1C91-E3D9-7223-EF68684E6654}"/>
                    </a:ext>
                  </a:extLst>
                </p14:cNvPr>
                <p14:cNvContentPartPr/>
                <p14:nvPr/>
              </p14:nvContentPartPr>
              <p14:xfrm>
                <a:off x="5583137" y="2172737"/>
                <a:ext cx="3960" cy="14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358E80-1C91-E3D9-7223-EF68684E665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74497" y="2164097"/>
                  <a:ext cx="21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5F51C0E-4ED0-FC73-86C3-0FD838339CFE}"/>
                    </a:ext>
                  </a:extLst>
                </p14:cNvPr>
                <p14:cNvContentPartPr/>
                <p14:nvPr/>
              </p14:nvContentPartPr>
              <p14:xfrm>
                <a:off x="5421857" y="2316017"/>
                <a:ext cx="297720" cy="257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5F51C0E-4ED0-FC73-86C3-0FD838339CF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12857" y="2307017"/>
                  <a:ext cx="315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0FFFAE-530D-ED8C-0DA1-0D244068B575}"/>
                    </a:ext>
                  </a:extLst>
                </p14:cNvPr>
                <p14:cNvContentPartPr/>
                <p14:nvPr/>
              </p14:nvContentPartPr>
              <p14:xfrm>
                <a:off x="5731457" y="2178137"/>
                <a:ext cx="15120" cy="16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0FFFAE-530D-ED8C-0DA1-0D244068B57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22457" y="2169497"/>
                  <a:ext cx="32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D671F91-ECF2-1E08-87DD-95390D7472F0}"/>
                    </a:ext>
                  </a:extLst>
                </p14:cNvPr>
                <p14:cNvContentPartPr/>
                <p14:nvPr/>
              </p14:nvContentPartPr>
              <p14:xfrm>
                <a:off x="5703737" y="2332937"/>
                <a:ext cx="177480" cy="126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D671F91-ECF2-1E08-87DD-95390D7472F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95097" y="2324297"/>
                  <a:ext cx="195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413BDC-C359-C997-3EA5-CDD9C41A0B0E}"/>
                    </a:ext>
                  </a:extLst>
                </p14:cNvPr>
                <p14:cNvContentPartPr/>
                <p14:nvPr/>
              </p14:nvContentPartPr>
              <p14:xfrm>
                <a:off x="5866097" y="2128457"/>
                <a:ext cx="304200" cy="336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413BDC-C359-C997-3EA5-CDD9C41A0B0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857097" y="2119817"/>
                  <a:ext cx="321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CAED36-9E1F-6FC9-7455-9EAC4EE8EA17}"/>
                    </a:ext>
                  </a:extLst>
                </p14:cNvPr>
                <p14:cNvContentPartPr/>
                <p14:nvPr/>
              </p14:nvContentPartPr>
              <p14:xfrm>
                <a:off x="6209177" y="2190737"/>
                <a:ext cx="85320" cy="57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CAED36-9E1F-6FC9-7455-9EAC4EE8EA1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200177" y="2182097"/>
                  <a:ext cx="102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0786B1D-1DA9-D398-4722-8F750F7BBB49}"/>
                    </a:ext>
                  </a:extLst>
                </p14:cNvPr>
                <p14:cNvContentPartPr/>
                <p14:nvPr/>
              </p14:nvContentPartPr>
              <p14:xfrm>
                <a:off x="7066697" y="2328617"/>
                <a:ext cx="281160" cy="28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0786B1D-1DA9-D398-4722-8F750F7BBB4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058057" y="2319617"/>
                  <a:ext cx="298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DB208E-61EA-1B53-2A82-8CE965AE2599}"/>
                    </a:ext>
                  </a:extLst>
                </p14:cNvPr>
                <p14:cNvContentPartPr/>
                <p14:nvPr/>
              </p14:nvContentPartPr>
              <p14:xfrm>
                <a:off x="7204937" y="2446337"/>
                <a:ext cx="141840" cy="13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DB208E-61EA-1B53-2A82-8CE965AE259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96297" y="2437337"/>
                  <a:ext cx="159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60F7AA3-8C41-1101-4C4A-7843FF7D4A69}"/>
                    </a:ext>
                  </a:extLst>
                </p14:cNvPr>
                <p14:cNvContentPartPr/>
                <p14:nvPr/>
              </p14:nvContentPartPr>
              <p14:xfrm>
                <a:off x="7426337" y="2299097"/>
                <a:ext cx="223920" cy="305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60F7AA3-8C41-1101-4C4A-7843FF7D4A6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17337" y="2290097"/>
                  <a:ext cx="241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A673958-BEBA-780C-EAC3-1876DD801A6C}"/>
                    </a:ext>
                  </a:extLst>
                </p14:cNvPr>
                <p14:cNvContentPartPr/>
                <p14:nvPr/>
              </p14:nvContentPartPr>
              <p14:xfrm>
                <a:off x="8149217" y="2244737"/>
                <a:ext cx="276480" cy="25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A673958-BEBA-780C-EAC3-1876DD801A6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140217" y="2235737"/>
                  <a:ext cx="294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324976-9FDA-1F01-7810-807DDA4306C7}"/>
                    </a:ext>
                  </a:extLst>
                </p14:cNvPr>
                <p14:cNvContentPartPr/>
                <p14:nvPr/>
              </p14:nvContentPartPr>
              <p14:xfrm>
                <a:off x="8236697" y="2260577"/>
                <a:ext cx="47160" cy="260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324976-9FDA-1F01-7810-807DDA4306C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227697" y="2251577"/>
                  <a:ext cx="64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8FC55E3-1FE7-28E2-18F5-8E1807A77086}"/>
                    </a:ext>
                  </a:extLst>
                </p14:cNvPr>
                <p14:cNvContentPartPr/>
                <p14:nvPr/>
              </p14:nvContentPartPr>
              <p14:xfrm>
                <a:off x="8387537" y="2368577"/>
                <a:ext cx="225000" cy="178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8FC55E3-1FE7-28E2-18F5-8E1807A7708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78537" y="2359577"/>
                  <a:ext cx="242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8CC2C2E-FEE3-458C-A6BB-CE90415BF931}"/>
                    </a:ext>
                  </a:extLst>
                </p14:cNvPr>
                <p14:cNvContentPartPr/>
                <p14:nvPr/>
              </p14:nvContentPartPr>
              <p14:xfrm>
                <a:off x="8632697" y="2388377"/>
                <a:ext cx="270360" cy="164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8CC2C2E-FEE3-458C-A6BB-CE90415BF93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23697" y="2379737"/>
                  <a:ext cx="288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57CEEC6-8AD0-C951-73DA-16E8A6F80EED}"/>
                    </a:ext>
                  </a:extLst>
                </p14:cNvPr>
                <p14:cNvContentPartPr/>
                <p14:nvPr/>
              </p14:nvContentPartPr>
              <p14:xfrm>
                <a:off x="8869577" y="2192537"/>
                <a:ext cx="182880" cy="352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57CEEC6-8AD0-C951-73DA-16E8A6F80EE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60937" y="2183537"/>
                  <a:ext cx="2005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25CA6C-D265-2FEA-0A08-5E397ED42213}"/>
                    </a:ext>
                  </a:extLst>
                </p14:cNvPr>
                <p14:cNvContentPartPr/>
                <p14:nvPr/>
              </p14:nvContentPartPr>
              <p14:xfrm>
                <a:off x="8861297" y="2409257"/>
                <a:ext cx="201600" cy="72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525CA6C-D265-2FEA-0A08-5E397ED4221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852657" y="2400617"/>
                  <a:ext cx="219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BD9C5B1-D004-F80C-2A88-559A1AF911D0}"/>
                    </a:ext>
                  </a:extLst>
                </p14:cNvPr>
                <p14:cNvContentPartPr/>
                <p14:nvPr/>
              </p14:nvContentPartPr>
              <p14:xfrm>
                <a:off x="9286817" y="2278217"/>
                <a:ext cx="108720" cy="325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BD9C5B1-D004-F80C-2A88-559A1AF911D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277817" y="2269217"/>
                  <a:ext cx="126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EAC940-C38F-2398-BF09-7F1150E75CD7}"/>
                    </a:ext>
                  </a:extLst>
                </p14:cNvPr>
                <p14:cNvContentPartPr/>
                <p14:nvPr/>
              </p14:nvContentPartPr>
              <p14:xfrm>
                <a:off x="9448817" y="2402777"/>
                <a:ext cx="216360" cy="165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EAC940-C38F-2398-BF09-7F1150E75CD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440177" y="2393777"/>
                  <a:ext cx="234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FD0B840-B17B-8944-EE92-1CE6CB0E47B2}"/>
                    </a:ext>
                  </a:extLst>
                </p14:cNvPr>
                <p14:cNvContentPartPr/>
                <p14:nvPr/>
              </p14:nvContentPartPr>
              <p14:xfrm>
                <a:off x="9693977" y="2408897"/>
                <a:ext cx="282600" cy="145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FD0B840-B17B-8944-EE92-1CE6CB0E47B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685337" y="2400257"/>
                  <a:ext cx="300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C267964-7AC9-1C58-2448-160404FB6CF5}"/>
                    </a:ext>
                  </a:extLst>
                </p14:cNvPr>
                <p14:cNvContentPartPr/>
                <p14:nvPr/>
              </p14:nvContentPartPr>
              <p14:xfrm>
                <a:off x="9973337" y="2423657"/>
                <a:ext cx="213840" cy="185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C267964-7AC9-1C58-2448-160404FB6CF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64337" y="2414657"/>
                  <a:ext cx="2314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A4850A7-0F75-D0E2-5D66-12F3C58EE0A7}"/>
                    </a:ext>
                  </a:extLst>
                </p14:cNvPr>
                <p14:cNvContentPartPr/>
                <p14:nvPr/>
              </p14:nvContentPartPr>
              <p14:xfrm>
                <a:off x="10209137" y="2469737"/>
                <a:ext cx="117360" cy="119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A4850A7-0F75-D0E2-5D66-12F3C58EE0A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200497" y="2461097"/>
                  <a:ext cx="135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306409D-44BF-82FF-E59F-830CC567A7B8}"/>
                    </a:ext>
                  </a:extLst>
                </p14:cNvPr>
                <p14:cNvContentPartPr/>
                <p14:nvPr/>
              </p14:nvContentPartPr>
              <p14:xfrm>
                <a:off x="10448177" y="2280737"/>
                <a:ext cx="176040" cy="336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306409D-44BF-82FF-E59F-830CC567A7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39177" y="2271737"/>
                  <a:ext cx="193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1AC450F-908D-FB89-D5B1-0F93A807E44B}"/>
                    </a:ext>
                  </a:extLst>
                </p14:cNvPr>
                <p14:cNvContentPartPr/>
                <p14:nvPr/>
              </p14:nvContentPartPr>
              <p14:xfrm>
                <a:off x="10641857" y="2314577"/>
                <a:ext cx="203760" cy="314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1AC450F-908D-FB89-D5B1-0F93A807E44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633217" y="2305937"/>
                  <a:ext cx="221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092E66-28F3-9211-192F-810444B90F42}"/>
                    </a:ext>
                  </a:extLst>
                </p14:cNvPr>
                <p14:cNvContentPartPr/>
                <p14:nvPr/>
              </p14:nvContentPartPr>
              <p14:xfrm>
                <a:off x="10163057" y="2797697"/>
                <a:ext cx="49320" cy="249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092E66-28F3-9211-192F-810444B90F4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154417" y="2789057"/>
                  <a:ext cx="66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E3E56B4-3B2B-8763-7024-84C52AE8C5A5}"/>
                    </a:ext>
                  </a:extLst>
                </p14:cNvPr>
                <p14:cNvContentPartPr/>
                <p14:nvPr/>
              </p14:nvContentPartPr>
              <p14:xfrm>
                <a:off x="9730337" y="2999297"/>
                <a:ext cx="428760" cy="52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E3E56B4-3B2B-8763-7024-84C52AE8C5A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21697" y="2990657"/>
                  <a:ext cx="446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9CD9846-012C-AF70-07C4-043BC4393037}"/>
                    </a:ext>
                  </a:extLst>
                </p14:cNvPr>
                <p14:cNvContentPartPr/>
                <p14:nvPr/>
              </p14:nvContentPartPr>
              <p14:xfrm>
                <a:off x="9720977" y="2903537"/>
                <a:ext cx="120960" cy="203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9CD9846-012C-AF70-07C4-043BC439303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711977" y="2894897"/>
                  <a:ext cx="138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057D3F7-8F29-97A2-3F5A-93CCC571E64B}"/>
                    </a:ext>
                  </a:extLst>
                </p14:cNvPr>
                <p14:cNvContentPartPr/>
                <p14:nvPr/>
              </p14:nvContentPartPr>
              <p14:xfrm>
                <a:off x="9113297" y="3005417"/>
                <a:ext cx="428760" cy="191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057D3F7-8F29-97A2-3F5A-93CCC571E64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04657" y="2996777"/>
                  <a:ext cx="446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23AB4A8-F747-0BB8-DC90-96693E1A991D}"/>
                    </a:ext>
                  </a:extLst>
                </p14:cNvPr>
                <p14:cNvContentPartPr/>
                <p14:nvPr/>
              </p14:nvContentPartPr>
              <p14:xfrm>
                <a:off x="9240017" y="2898137"/>
                <a:ext cx="155160" cy="43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23AB4A8-F747-0BB8-DC90-96693E1A991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31017" y="2889137"/>
                  <a:ext cx="172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26D1FBA-E007-5600-1FD0-ECEB793E7DE0}"/>
                    </a:ext>
                  </a:extLst>
                </p14:cNvPr>
                <p14:cNvContentPartPr/>
                <p14:nvPr/>
              </p14:nvContentPartPr>
              <p14:xfrm>
                <a:off x="8609297" y="2610857"/>
                <a:ext cx="138240" cy="320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26D1FBA-E007-5600-1FD0-ECEB793E7DE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600297" y="2601857"/>
                  <a:ext cx="155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6E455D-1847-E9DB-D794-E3A0BA53DDDF}"/>
                    </a:ext>
                  </a:extLst>
                </p14:cNvPr>
                <p14:cNvContentPartPr/>
                <p14:nvPr/>
              </p14:nvContentPartPr>
              <p14:xfrm>
                <a:off x="7899737" y="2900297"/>
                <a:ext cx="715680" cy="59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6E455D-1847-E9DB-D794-E3A0BA53DDD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890737" y="2891297"/>
                  <a:ext cx="733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84B132C-82E2-7A7C-3C28-04D4E48178E1}"/>
                    </a:ext>
                  </a:extLst>
                </p14:cNvPr>
                <p14:cNvContentPartPr/>
                <p14:nvPr/>
              </p14:nvContentPartPr>
              <p14:xfrm>
                <a:off x="7887497" y="2791217"/>
                <a:ext cx="90000" cy="236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84B132C-82E2-7A7C-3C28-04D4E48178E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878497" y="2782577"/>
                  <a:ext cx="107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CD8E84-5BCE-4118-7301-2217A866DB0F}"/>
                    </a:ext>
                  </a:extLst>
                </p14:cNvPr>
                <p14:cNvContentPartPr/>
                <p14:nvPr/>
              </p14:nvContentPartPr>
              <p14:xfrm>
                <a:off x="7039337" y="2872217"/>
                <a:ext cx="596880" cy="153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CD8E84-5BCE-4118-7301-2217A866DB0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30697" y="2863217"/>
                  <a:ext cx="614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0C6826D-4824-701F-DC8F-CF39B9032E81}"/>
                    </a:ext>
                  </a:extLst>
                </p14:cNvPr>
                <p14:cNvContentPartPr/>
                <p14:nvPr/>
              </p14:nvContentPartPr>
              <p14:xfrm>
                <a:off x="7092977" y="3174257"/>
                <a:ext cx="146880" cy="40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0C6826D-4824-701F-DC8F-CF39B9032E8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84337" y="3165257"/>
                  <a:ext cx="164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1BE863E-E3FC-3C56-191E-C37F3CEA3B2C}"/>
                    </a:ext>
                  </a:extLst>
                </p14:cNvPr>
                <p14:cNvContentPartPr/>
                <p14:nvPr/>
              </p14:nvContentPartPr>
              <p14:xfrm>
                <a:off x="7285577" y="2769257"/>
                <a:ext cx="535680" cy="129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1BE863E-E3FC-3C56-191E-C37F3CEA3B2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76937" y="2760617"/>
                  <a:ext cx="553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F71C981-BC25-DCED-72BD-4DABCA3A40AB}"/>
                    </a:ext>
                  </a:extLst>
                </p14:cNvPr>
                <p14:cNvContentPartPr/>
                <p14:nvPr/>
              </p14:nvContentPartPr>
              <p14:xfrm>
                <a:off x="6790937" y="2776817"/>
                <a:ext cx="50040" cy="248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F71C981-BC25-DCED-72BD-4DABCA3A40A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81937" y="2767817"/>
                  <a:ext cx="67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8F15AC0-D286-BC41-F002-EEB4DAE43F4A}"/>
                    </a:ext>
                  </a:extLst>
                </p14:cNvPr>
                <p14:cNvContentPartPr/>
                <p14:nvPr/>
              </p14:nvContentPartPr>
              <p14:xfrm>
                <a:off x="6695897" y="2679617"/>
                <a:ext cx="374760" cy="86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8F15AC0-D286-BC41-F002-EEB4DAE43F4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686897" y="2670977"/>
                  <a:ext cx="392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7EE3F4-E075-9444-CC3E-956B5D458495}"/>
                    </a:ext>
                  </a:extLst>
                </p14:cNvPr>
                <p14:cNvContentPartPr/>
                <p14:nvPr/>
              </p14:nvContentPartPr>
              <p14:xfrm>
                <a:off x="5700137" y="2749457"/>
                <a:ext cx="942840" cy="3178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7EE3F4-E075-9444-CC3E-956B5D45849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691497" y="2740457"/>
                  <a:ext cx="9604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E2EC311-E2CB-7FF1-E985-A8F0139E1478}"/>
                    </a:ext>
                  </a:extLst>
                </p14:cNvPr>
                <p14:cNvContentPartPr/>
                <p14:nvPr/>
              </p14:nvContentPartPr>
              <p14:xfrm>
                <a:off x="6369737" y="3277937"/>
                <a:ext cx="54000" cy="56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E2EC311-E2CB-7FF1-E985-A8F0139E147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361097" y="3268937"/>
                  <a:ext cx="71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4B80777-634B-0578-C111-1A72AFA2D64B}"/>
                    </a:ext>
                  </a:extLst>
                </p14:cNvPr>
                <p14:cNvContentPartPr/>
                <p14:nvPr/>
              </p14:nvContentPartPr>
              <p14:xfrm>
                <a:off x="6073817" y="2659817"/>
                <a:ext cx="849600" cy="283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B80777-634B-0578-C111-1A72AFA2D64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064817" y="2651177"/>
                  <a:ext cx="867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1D81F04-2E14-2DEB-6493-1BC7D561C0BB}"/>
                    </a:ext>
                  </a:extLst>
                </p14:cNvPr>
                <p14:cNvContentPartPr/>
                <p14:nvPr/>
              </p14:nvContentPartPr>
              <p14:xfrm>
                <a:off x="5494577" y="2915057"/>
                <a:ext cx="16200" cy="205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1D81F04-2E14-2DEB-6493-1BC7D561C0B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485577" y="2906057"/>
                  <a:ext cx="33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0511E32-6A7F-8AAF-0B0C-AA51E235FCD2}"/>
                    </a:ext>
                  </a:extLst>
                </p14:cNvPr>
                <p14:cNvContentPartPr/>
                <p14:nvPr/>
              </p14:nvContentPartPr>
              <p14:xfrm>
                <a:off x="5170937" y="3077777"/>
                <a:ext cx="270360" cy="1270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0511E32-6A7F-8AAF-0B0C-AA51E235FCD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162297" y="3069137"/>
                  <a:ext cx="288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E786D04-1354-5FF8-4A3A-5F4097DA4463}"/>
                    </a:ext>
                  </a:extLst>
                </p14:cNvPr>
                <p14:cNvContentPartPr/>
                <p14:nvPr/>
              </p14:nvContentPartPr>
              <p14:xfrm>
                <a:off x="5282897" y="2996417"/>
                <a:ext cx="17640" cy="28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E786D04-1354-5FF8-4A3A-5F4097DA446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274257" y="2987777"/>
                  <a:ext cx="3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BFAF7C9-CEB4-4912-721B-B25C84513BB8}"/>
                    </a:ext>
                  </a:extLst>
                </p14:cNvPr>
                <p14:cNvContentPartPr/>
                <p14:nvPr/>
              </p14:nvContentPartPr>
              <p14:xfrm>
                <a:off x="4826417" y="2851697"/>
                <a:ext cx="469080" cy="259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BFAF7C9-CEB4-4912-721B-B25C84513BB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817417" y="2843057"/>
                  <a:ext cx="486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65C308C-2F92-416F-8935-2E4B9B163B27}"/>
                    </a:ext>
                  </a:extLst>
                </p14:cNvPr>
                <p14:cNvContentPartPr/>
                <p14:nvPr/>
              </p14:nvContentPartPr>
              <p14:xfrm>
                <a:off x="5090297" y="2755217"/>
                <a:ext cx="335160" cy="151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65C308C-2F92-416F-8935-2E4B9B163B2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081657" y="2746577"/>
                  <a:ext cx="35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8A7949E-DB45-1E52-2598-02CBA2B71648}"/>
                    </a:ext>
                  </a:extLst>
                </p14:cNvPr>
                <p14:cNvContentPartPr/>
                <p14:nvPr/>
              </p14:nvContentPartPr>
              <p14:xfrm>
                <a:off x="4283537" y="2913617"/>
                <a:ext cx="522720" cy="309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8A7949E-DB45-1E52-2598-02CBA2B7164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274897" y="2904977"/>
                  <a:ext cx="540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91FE581-8271-1E7A-598C-08999D04F7A5}"/>
                    </a:ext>
                  </a:extLst>
                </p14:cNvPr>
                <p14:cNvContentPartPr/>
                <p14:nvPr/>
              </p14:nvContentPartPr>
              <p14:xfrm>
                <a:off x="3305777" y="2911097"/>
                <a:ext cx="230040" cy="250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91FE581-8271-1E7A-598C-08999D04F7A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296777" y="2902457"/>
                  <a:ext cx="247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774316-C026-E971-6F8D-A318BDAE11A5}"/>
                    </a:ext>
                  </a:extLst>
                </p14:cNvPr>
                <p14:cNvContentPartPr/>
                <p14:nvPr/>
              </p14:nvContentPartPr>
              <p14:xfrm>
                <a:off x="3588017" y="2634977"/>
                <a:ext cx="106200" cy="497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774316-C026-E971-6F8D-A318BDAE11A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579017" y="2625977"/>
                  <a:ext cx="1238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EF71154-B1C8-3CA0-EB56-22E55AEF1A47}"/>
                    </a:ext>
                  </a:extLst>
                </p14:cNvPr>
                <p14:cNvContentPartPr/>
                <p14:nvPr/>
              </p14:nvContentPartPr>
              <p14:xfrm>
                <a:off x="3577937" y="2897777"/>
                <a:ext cx="146160" cy="73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EF71154-B1C8-3CA0-EB56-22E55AEF1A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569297" y="2889137"/>
                  <a:ext cx="163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E8330A3-EEDD-863C-B906-BE9DCF2A8FD7}"/>
                    </a:ext>
                  </a:extLst>
                </p14:cNvPr>
                <p14:cNvContentPartPr/>
                <p14:nvPr/>
              </p14:nvContentPartPr>
              <p14:xfrm>
                <a:off x="3759017" y="2866097"/>
                <a:ext cx="159480" cy="231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E8330A3-EEDD-863C-B906-BE9DCF2A8FD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750017" y="2857457"/>
                  <a:ext cx="17712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2A9F9E7-6CE8-0BDC-57F2-A6DA703EDDB3}"/>
              </a:ext>
            </a:extLst>
          </p:cNvPr>
          <p:cNvGrpSpPr/>
          <p:nvPr/>
        </p:nvGrpSpPr>
        <p:grpSpPr>
          <a:xfrm>
            <a:off x="11896097" y="1625897"/>
            <a:ext cx="199440" cy="69840"/>
            <a:chOff x="11896097" y="1625897"/>
            <a:chExt cx="199440" cy="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52D9059-853F-DB64-2D32-DECA29E518CC}"/>
                    </a:ext>
                  </a:extLst>
                </p14:cNvPr>
                <p14:cNvContentPartPr/>
                <p14:nvPr/>
              </p14:nvContentPartPr>
              <p14:xfrm>
                <a:off x="11896097" y="1652897"/>
                <a:ext cx="199440" cy="42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52D9059-853F-DB64-2D32-DECA29E518C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887097" y="1643897"/>
                  <a:ext cx="217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0EE6157-9A4A-7985-5668-66AEA20BD432}"/>
                    </a:ext>
                  </a:extLst>
                </p14:cNvPr>
                <p14:cNvContentPartPr/>
                <p14:nvPr/>
              </p14:nvContentPartPr>
              <p14:xfrm>
                <a:off x="11943617" y="1625897"/>
                <a:ext cx="29160" cy="36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0EE6157-9A4A-7985-5668-66AEA20BD43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934977" y="1616897"/>
                  <a:ext cx="468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4D1A08F-929A-89ED-C929-08FE829DF11D}"/>
                  </a:ext>
                </a:extLst>
              </p14:cNvPr>
              <p14:cNvContentPartPr/>
              <p14:nvPr/>
            </p14:nvContentPartPr>
            <p14:xfrm>
              <a:off x="10907897" y="4031057"/>
              <a:ext cx="92520" cy="9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4D1A08F-929A-89ED-C929-08FE829DF11D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898897" y="4022057"/>
                <a:ext cx="1101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5E1DCD7-297F-08E6-6B38-F08F8B59DAF7}"/>
                  </a:ext>
                </a:extLst>
              </p14:cNvPr>
              <p14:cNvContentPartPr/>
              <p14:nvPr/>
            </p14:nvContentPartPr>
            <p14:xfrm>
              <a:off x="9258017" y="4043657"/>
              <a:ext cx="217440" cy="187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5E1DCD7-297F-08E6-6B38-F08F8B59DAF7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249017" y="4034657"/>
                <a:ext cx="235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5515B45-2075-0B33-29CE-9BC82C3B51E1}"/>
                  </a:ext>
                </a:extLst>
              </p14:cNvPr>
              <p14:cNvContentPartPr/>
              <p14:nvPr/>
            </p14:nvContentPartPr>
            <p14:xfrm>
              <a:off x="11607377" y="3791297"/>
              <a:ext cx="257040" cy="277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5515B45-2075-0B33-29CE-9BC82C3B51E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1598377" y="3782657"/>
                <a:ext cx="2746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EA7D83F-5B94-DAC6-337D-D2C67409E83C}"/>
                  </a:ext>
                </a:extLst>
              </p14:cNvPr>
              <p14:cNvContentPartPr/>
              <p14:nvPr/>
            </p14:nvContentPartPr>
            <p14:xfrm>
              <a:off x="11557697" y="3730457"/>
              <a:ext cx="70200" cy="907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EA7D83F-5B94-DAC6-337D-D2C67409E83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1549057" y="3721457"/>
                <a:ext cx="878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EC1AF1F-1911-8D39-F660-C725400B6C31}"/>
                  </a:ext>
                </a:extLst>
              </p14:cNvPr>
              <p14:cNvContentPartPr/>
              <p14:nvPr/>
            </p14:nvContentPartPr>
            <p14:xfrm>
              <a:off x="10801337" y="3720017"/>
              <a:ext cx="519840" cy="130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EC1AF1F-1911-8D39-F660-C725400B6C3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792337" y="3711017"/>
                <a:ext cx="537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C7344FA-91E5-154E-229D-67655A54630C}"/>
                  </a:ext>
                </a:extLst>
              </p14:cNvPr>
              <p14:cNvContentPartPr/>
              <p14:nvPr/>
            </p14:nvContentPartPr>
            <p14:xfrm>
              <a:off x="11392457" y="3612377"/>
              <a:ext cx="485280" cy="216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C7344FA-91E5-154E-229D-67655A54630C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1383457" y="3603377"/>
                <a:ext cx="5029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C1C530C-D608-A190-3E92-EF9CF487B5EF}"/>
                  </a:ext>
                </a:extLst>
              </p14:cNvPr>
              <p14:cNvContentPartPr/>
              <p14:nvPr/>
            </p14:nvContentPartPr>
            <p14:xfrm>
              <a:off x="9821057" y="3624617"/>
              <a:ext cx="930240" cy="200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C1C530C-D608-A190-3E92-EF9CF487B5EF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812417" y="3615617"/>
                <a:ext cx="947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08ED096-10F1-8632-E123-02F6C12CC4FC}"/>
                  </a:ext>
                </a:extLst>
              </p14:cNvPr>
              <p14:cNvContentPartPr/>
              <p14:nvPr/>
            </p14:nvContentPartPr>
            <p14:xfrm>
              <a:off x="10611617" y="3372977"/>
              <a:ext cx="419040" cy="110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08ED096-10F1-8632-E123-02F6C12CC4FC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602617" y="3363977"/>
                <a:ext cx="4366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6136106-1335-75FA-3FDC-82F677C33770}"/>
                  </a:ext>
                </a:extLst>
              </p14:cNvPr>
              <p14:cNvContentPartPr/>
              <p14:nvPr/>
            </p14:nvContentPartPr>
            <p14:xfrm>
              <a:off x="9603617" y="3369737"/>
              <a:ext cx="73800" cy="3805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6136106-1335-75FA-3FDC-82F677C33770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594617" y="3360737"/>
                <a:ext cx="914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D7AADB4-20A5-DB0C-49FA-096F2A8EC11B}"/>
                  </a:ext>
                </a:extLst>
              </p14:cNvPr>
              <p14:cNvContentPartPr/>
              <p14:nvPr/>
            </p14:nvContentPartPr>
            <p14:xfrm>
              <a:off x="9414257" y="3675017"/>
              <a:ext cx="204480" cy="1371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D7AADB4-20A5-DB0C-49FA-096F2A8EC11B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405617" y="3666377"/>
                <a:ext cx="2221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05C3DE1-99C3-E921-911C-1CAFD1FD2CD9}"/>
                  </a:ext>
                </a:extLst>
              </p14:cNvPr>
              <p14:cNvContentPartPr/>
              <p14:nvPr/>
            </p14:nvContentPartPr>
            <p14:xfrm>
              <a:off x="9126257" y="3438857"/>
              <a:ext cx="328320" cy="391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05C3DE1-99C3-E921-911C-1CAFD1FD2CD9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9117617" y="3430217"/>
                <a:ext cx="345960" cy="40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052E786-44EB-FA01-8D74-F0619426A1AD}"/>
              </a:ext>
            </a:extLst>
          </p:cNvPr>
          <p:cNvGrpSpPr/>
          <p:nvPr/>
        </p:nvGrpSpPr>
        <p:grpSpPr>
          <a:xfrm>
            <a:off x="6664577" y="3569177"/>
            <a:ext cx="2202840" cy="463680"/>
            <a:chOff x="6664577" y="3569177"/>
            <a:chExt cx="220284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6C7277A-4A8C-56E8-443A-6B90966A3FF8}"/>
                    </a:ext>
                  </a:extLst>
                </p14:cNvPr>
                <p14:cNvContentPartPr/>
                <p14:nvPr/>
              </p14:nvContentPartPr>
              <p14:xfrm>
                <a:off x="8381777" y="3834857"/>
                <a:ext cx="485640" cy="11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6C7277A-4A8C-56E8-443A-6B90966A3FF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373137" y="3825857"/>
                  <a:ext cx="503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8261F9E-580F-0049-214A-41100C0B6BEF}"/>
                    </a:ext>
                  </a:extLst>
                </p14:cNvPr>
                <p14:cNvContentPartPr/>
                <p14:nvPr/>
              </p14:nvContentPartPr>
              <p14:xfrm>
                <a:off x="8275577" y="3689417"/>
                <a:ext cx="93960" cy="213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8261F9E-580F-0049-214A-41100C0B6BE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266937" y="3680417"/>
                  <a:ext cx="1116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49CBF13-C9CE-754C-DD88-A59C4C85DED2}"/>
                    </a:ext>
                  </a:extLst>
                </p14:cNvPr>
                <p14:cNvContentPartPr/>
                <p14:nvPr/>
              </p14:nvContentPartPr>
              <p14:xfrm>
                <a:off x="7466657" y="3723257"/>
                <a:ext cx="416880" cy="211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49CBF13-C9CE-754C-DD88-A59C4C85DED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458017" y="3714617"/>
                  <a:ext cx="434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F8AF0ED-C92A-B86F-2DFA-CA88F2ED32A2}"/>
                    </a:ext>
                  </a:extLst>
                </p14:cNvPr>
                <p14:cNvContentPartPr/>
                <p14:nvPr/>
              </p14:nvContentPartPr>
              <p14:xfrm>
                <a:off x="7788497" y="3569177"/>
                <a:ext cx="383760" cy="142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F8AF0ED-C92A-B86F-2DFA-CA88F2ED32A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779497" y="3560177"/>
                  <a:ext cx="401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A5896DA-55B7-6702-3642-F613004C6A79}"/>
                    </a:ext>
                  </a:extLst>
                </p14:cNvPr>
                <p14:cNvContentPartPr/>
                <p14:nvPr/>
              </p14:nvContentPartPr>
              <p14:xfrm>
                <a:off x="6987137" y="3708137"/>
                <a:ext cx="425520" cy="324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A5896DA-55B7-6702-3642-F613004C6A7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978137" y="3699137"/>
                  <a:ext cx="4431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A0C56C9-8B2F-DEC5-AFC8-6D45CA510C87}"/>
                    </a:ext>
                  </a:extLst>
                </p14:cNvPr>
                <p14:cNvContentPartPr/>
                <p14:nvPr/>
              </p14:nvContentPartPr>
              <p14:xfrm>
                <a:off x="6664577" y="3648737"/>
                <a:ext cx="199080" cy="204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A0C56C9-8B2F-DEC5-AFC8-6D45CA510C8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55577" y="3640097"/>
                  <a:ext cx="21672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546356D-B045-A800-40D4-A9003A3DF9B3}"/>
                  </a:ext>
                </a:extLst>
              </p14:cNvPr>
              <p14:cNvContentPartPr/>
              <p14:nvPr/>
            </p14:nvContentPartPr>
            <p14:xfrm>
              <a:off x="9270977" y="4271537"/>
              <a:ext cx="774360" cy="3769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546356D-B045-A800-40D4-A9003A3DF9B3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9262337" y="4262537"/>
                <a:ext cx="792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50FD20E-CB53-7AEF-47CC-9D01BD36792F}"/>
                  </a:ext>
                </a:extLst>
              </p14:cNvPr>
              <p14:cNvContentPartPr/>
              <p14:nvPr/>
            </p14:nvContentPartPr>
            <p14:xfrm>
              <a:off x="9209417" y="4488977"/>
              <a:ext cx="109800" cy="2098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50FD20E-CB53-7AEF-47CC-9D01BD36792F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200777" y="4480337"/>
                <a:ext cx="1274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C5C63B5-8CEA-A8EB-FE4A-DF5232A73CAF}"/>
                  </a:ext>
                </a:extLst>
              </p14:cNvPr>
              <p14:cNvContentPartPr/>
              <p14:nvPr/>
            </p14:nvContentPartPr>
            <p14:xfrm>
              <a:off x="8471417" y="4600217"/>
              <a:ext cx="596880" cy="3088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C5C63B5-8CEA-A8EB-FE4A-DF5232A73CAF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462417" y="4591217"/>
                <a:ext cx="614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082B4F4-A5A4-AD1B-3E9A-71CD5600D664}"/>
                  </a:ext>
                </a:extLst>
              </p14:cNvPr>
              <p14:cNvContentPartPr/>
              <p14:nvPr/>
            </p14:nvContentPartPr>
            <p14:xfrm>
              <a:off x="8917457" y="4438937"/>
              <a:ext cx="65880" cy="255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082B4F4-A5A4-AD1B-3E9A-71CD5600D664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908457" y="4430297"/>
                <a:ext cx="835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1ED14FA-EA6B-A433-A261-8489BD5EA6CC}"/>
                  </a:ext>
                </a:extLst>
              </p14:cNvPr>
              <p14:cNvContentPartPr/>
              <p14:nvPr/>
            </p14:nvContentPartPr>
            <p14:xfrm>
              <a:off x="8418857" y="4632257"/>
              <a:ext cx="204120" cy="1346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1ED14FA-EA6B-A433-A261-8489BD5EA6C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410217" y="4623617"/>
                <a:ext cx="221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952CCDE-949A-7BBE-6060-E80FBAE17F02}"/>
                  </a:ext>
                </a:extLst>
              </p14:cNvPr>
              <p14:cNvContentPartPr/>
              <p14:nvPr/>
            </p14:nvContentPartPr>
            <p14:xfrm>
              <a:off x="8518217" y="4511297"/>
              <a:ext cx="33480" cy="97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952CCDE-949A-7BBE-6060-E80FBAE17F02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509577" y="4502297"/>
                <a:ext cx="511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2B1DA6D-B6D3-6F6E-0C98-D1A96E4FA436}"/>
                  </a:ext>
                </a:extLst>
              </p14:cNvPr>
              <p14:cNvContentPartPr/>
              <p14:nvPr/>
            </p14:nvContentPartPr>
            <p14:xfrm>
              <a:off x="8227697" y="4520297"/>
              <a:ext cx="143640" cy="1602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2B1DA6D-B6D3-6F6E-0C98-D1A96E4FA436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219057" y="4511657"/>
                <a:ext cx="161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EF01B2F-938A-689C-4ECF-40CC81BA0E56}"/>
                  </a:ext>
                </a:extLst>
              </p14:cNvPr>
              <p14:cNvContentPartPr/>
              <p14:nvPr/>
            </p14:nvContentPartPr>
            <p14:xfrm>
              <a:off x="7625417" y="4426337"/>
              <a:ext cx="545760" cy="530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EF01B2F-938A-689C-4ECF-40CC81BA0E56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616777" y="4417697"/>
                <a:ext cx="5634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4E403B9-F524-B4FE-C556-7B0FCE952BA2}"/>
                  </a:ext>
                </a:extLst>
              </p14:cNvPr>
              <p14:cNvContentPartPr/>
              <p14:nvPr/>
            </p14:nvContentPartPr>
            <p14:xfrm>
              <a:off x="7602377" y="4450097"/>
              <a:ext cx="90720" cy="2898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4E403B9-F524-B4FE-C556-7B0FCE952BA2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7593737" y="4441457"/>
                <a:ext cx="1083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ADC8B14-7807-1B70-ABC9-9F54163CD1FF}"/>
                  </a:ext>
                </a:extLst>
              </p14:cNvPr>
              <p14:cNvContentPartPr/>
              <p14:nvPr/>
            </p14:nvContentPartPr>
            <p14:xfrm>
              <a:off x="7222217" y="4730177"/>
              <a:ext cx="315000" cy="1544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ADC8B14-7807-1B70-ABC9-9F54163CD1FF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7213577" y="4721177"/>
                <a:ext cx="332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307303B-ACC1-CFBD-F050-E976CC480ED8}"/>
                  </a:ext>
                </a:extLst>
              </p14:cNvPr>
              <p14:cNvContentPartPr/>
              <p14:nvPr/>
            </p14:nvContentPartPr>
            <p14:xfrm>
              <a:off x="7426337" y="4523537"/>
              <a:ext cx="43920" cy="298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307303B-ACC1-CFBD-F050-E976CC480ED8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7417697" y="4514897"/>
                <a:ext cx="61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29B5D0D-64E9-27B7-7CA5-E88398102891}"/>
                  </a:ext>
                </a:extLst>
              </p14:cNvPr>
              <p14:cNvContentPartPr/>
              <p14:nvPr/>
            </p14:nvContentPartPr>
            <p14:xfrm>
              <a:off x="6929537" y="4541537"/>
              <a:ext cx="363600" cy="1674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29B5D0D-64E9-27B7-7CA5-E88398102891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920537" y="4532537"/>
                <a:ext cx="3812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04B3F7D6-AD2E-856C-4EDE-BE6F6E9865C4}"/>
                  </a:ext>
                </a:extLst>
              </p14:cNvPr>
              <p14:cNvContentPartPr/>
              <p14:nvPr/>
            </p14:nvContentPartPr>
            <p14:xfrm>
              <a:off x="7212497" y="4235537"/>
              <a:ext cx="273240" cy="1252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04B3F7D6-AD2E-856C-4EDE-BE6F6E9865C4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7203497" y="4226537"/>
                <a:ext cx="2908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EB102DA-17EC-04C8-0E46-348711D6A5A1}"/>
                  </a:ext>
                </a:extLst>
              </p14:cNvPr>
              <p14:cNvContentPartPr/>
              <p14:nvPr/>
            </p14:nvContentPartPr>
            <p14:xfrm>
              <a:off x="6547217" y="4405817"/>
              <a:ext cx="311040" cy="3582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EB102DA-17EC-04C8-0E46-348711D6A5A1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538217" y="4396817"/>
                <a:ext cx="3286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A192752-1EB9-423D-EC56-433051F53E94}"/>
                  </a:ext>
                </a:extLst>
              </p14:cNvPr>
              <p14:cNvContentPartPr/>
              <p14:nvPr/>
            </p14:nvContentPartPr>
            <p14:xfrm>
              <a:off x="6204497" y="4366217"/>
              <a:ext cx="81000" cy="1972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A192752-1EB9-423D-EC56-433051F53E94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195857" y="4357577"/>
                <a:ext cx="986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1C14365-CB87-2D29-A51C-FC5F549644AA}"/>
                  </a:ext>
                </a:extLst>
              </p14:cNvPr>
              <p14:cNvContentPartPr/>
              <p14:nvPr/>
            </p14:nvContentPartPr>
            <p14:xfrm>
              <a:off x="5962577" y="4502297"/>
              <a:ext cx="265680" cy="2314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1C14365-CB87-2D29-A51C-FC5F549644A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953937" y="4493657"/>
                <a:ext cx="283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E0508D8-06D8-8236-2435-AEA18984FF50}"/>
                  </a:ext>
                </a:extLst>
              </p14:cNvPr>
              <p14:cNvContentPartPr/>
              <p14:nvPr/>
            </p14:nvContentPartPr>
            <p14:xfrm>
              <a:off x="5799497" y="4449017"/>
              <a:ext cx="237240" cy="3423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E0508D8-06D8-8236-2435-AEA18984FF5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790497" y="4440017"/>
                <a:ext cx="25488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DB3409C-9C01-0A52-E4C4-E4247103D478}"/>
              </a:ext>
            </a:extLst>
          </p:cNvPr>
          <p:cNvGrpSpPr/>
          <p:nvPr/>
        </p:nvGrpSpPr>
        <p:grpSpPr>
          <a:xfrm>
            <a:off x="3312257" y="4239137"/>
            <a:ext cx="2223360" cy="640080"/>
            <a:chOff x="3312257" y="4239137"/>
            <a:chExt cx="222336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B5D6599-D78E-6CB0-9564-C762F87D8F7F}"/>
                    </a:ext>
                  </a:extLst>
                </p14:cNvPr>
                <p14:cNvContentPartPr/>
                <p14:nvPr/>
              </p14:nvContentPartPr>
              <p14:xfrm>
                <a:off x="4995617" y="4352177"/>
                <a:ext cx="540000" cy="292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B5D6599-D78E-6CB0-9564-C762F87D8F7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986617" y="4343537"/>
                  <a:ext cx="557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A2F7739-C407-0E20-F67A-9679A315AC5B}"/>
                    </a:ext>
                  </a:extLst>
                </p14:cNvPr>
                <p14:cNvContentPartPr/>
                <p14:nvPr/>
              </p14:nvContentPartPr>
              <p14:xfrm>
                <a:off x="4550657" y="4429937"/>
                <a:ext cx="395280" cy="135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A2F7739-C407-0E20-F67A-9679A315AC5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541657" y="4421297"/>
                  <a:ext cx="412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DB12FE6-D68A-A257-44AD-629D7A4902EB}"/>
                    </a:ext>
                  </a:extLst>
                </p14:cNvPr>
                <p14:cNvContentPartPr/>
                <p14:nvPr/>
              </p14:nvContentPartPr>
              <p14:xfrm>
                <a:off x="5048537" y="4250297"/>
                <a:ext cx="64440" cy="19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DB12FE6-D68A-A257-44AD-629D7A4902E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039537" y="4241297"/>
                  <a:ext cx="82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E657F1C-4815-4DC3-DBD8-F80B4F85F64E}"/>
                    </a:ext>
                  </a:extLst>
                </p14:cNvPr>
                <p14:cNvContentPartPr/>
                <p14:nvPr/>
              </p14:nvContentPartPr>
              <p14:xfrm>
                <a:off x="4630577" y="4276217"/>
                <a:ext cx="150120" cy="37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E657F1C-4815-4DC3-DBD8-F80B4F85F64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621577" y="4267217"/>
                  <a:ext cx="167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BBC427E-6A20-C25A-5102-509963D0C71B}"/>
                    </a:ext>
                  </a:extLst>
                </p14:cNvPr>
                <p14:cNvContentPartPr/>
                <p14:nvPr/>
              </p14:nvContentPartPr>
              <p14:xfrm>
                <a:off x="3754337" y="4365137"/>
                <a:ext cx="778680" cy="318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BBC427E-6A20-C25A-5102-509963D0C71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745337" y="4356137"/>
                  <a:ext cx="796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8ABFCE3-A6DD-5D4D-6EB3-C9CF3EE86B69}"/>
                    </a:ext>
                  </a:extLst>
                </p14:cNvPr>
                <p14:cNvContentPartPr/>
                <p14:nvPr/>
              </p14:nvContentPartPr>
              <p14:xfrm>
                <a:off x="3885737" y="4239137"/>
                <a:ext cx="415800" cy="6400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8ABFCE3-A6DD-5D4D-6EB3-C9CF3EE86B6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77097" y="4230497"/>
                  <a:ext cx="43344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F885059-3095-FF54-382E-EE14932DBFC9}"/>
                    </a:ext>
                  </a:extLst>
                </p14:cNvPr>
                <p14:cNvContentPartPr/>
                <p14:nvPr/>
              </p14:nvContentPartPr>
              <p14:xfrm>
                <a:off x="3312257" y="4473857"/>
                <a:ext cx="445680" cy="26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F885059-3095-FF54-382E-EE14932DBFC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303257" y="4464857"/>
                  <a:ext cx="463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EBFBE8B-6DC4-0601-9014-E8859791AA51}"/>
                    </a:ext>
                  </a:extLst>
                </p14:cNvPr>
                <p14:cNvContentPartPr/>
                <p14:nvPr/>
              </p14:nvContentPartPr>
              <p14:xfrm>
                <a:off x="3351497" y="4347497"/>
                <a:ext cx="138600" cy="230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EBFBE8B-6DC4-0601-9014-E8859791AA5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342857" y="4338857"/>
                  <a:ext cx="156240" cy="24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29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6718ADB-8236-0E87-FE05-BC10F9D1699B}"/>
                  </a:ext>
                </a:extLst>
              </p14:cNvPr>
              <p14:cNvContentPartPr/>
              <p14:nvPr/>
            </p14:nvContentPartPr>
            <p14:xfrm>
              <a:off x="329297" y="1365257"/>
              <a:ext cx="206280" cy="214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6718ADB-8236-0E87-FE05-BC10F9D169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297" y="1356257"/>
                <a:ext cx="2239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76F605-1369-BC3A-5F29-E8AF1B2AD2B2}"/>
                  </a:ext>
                </a:extLst>
              </p14:cNvPr>
              <p14:cNvContentPartPr/>
              <p14:nvPr/>
            </p14:nvContentPartPr>
            <p14:xfrm>
              <a:off x="534857" y="1197857"/>
              <a:ext cx="86400" cy="40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76F605-1369-BC3A-5F29-E8AF1B2AD2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5857" y="1188857"/>
                <a:ext cx="104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F6DBC8-8E8A-37BB-EAAF-86836EBF51BD}"/>
                  </a:ext>
                </a:extLst>
              </p14:cNvPr>
              <p14:cNvContentPartPr/>
              <p14:nvPr/>
            </p14:nvContentPartPr>
            <p14:xfrm>
              <a:off x="678857" y="1379657"/>
              <a:ext cx="342720" cy="254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F6DBC8-8E8A-37BB-EAAF-86836EBF51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857" y="1370657"/>
                <a:ext cx="3603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E8A08B-0DEB-D467-D0E0-57443E3C049C}"/>
                  </a:ext>
                </a:extLst>
              </p14:cNvPr>
              <p14:cNvContentPartPr/>
              <p14:nvPr/>
            </p14:nvContentPartPr>
            <p14:xfrm>
              <a:off x="1001057" y="1365257"/>
              <a:ext cx="174960" cy="317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E8A08B-0DEB-D467-D0E0-57443E3C04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2057" y="1356617"/>
                <a:ext cx="1926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D3837BC-4099-98D8-903F-A32181CE4684}"/>
                  </a:ext>
                </a:extLst>
              </p14:cNvPr>
              <p14:cNvContentPartPr/>
              <p14:nvPr/>
            </p14:nvContentPartPr>
            <p14:xfrm>
              <a:off x="9547457" y="546617"/>
              <a:ext cx="669240" cy="343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D3837BC-4099-98D8-903F-A32181CE46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38457" y="537977"/>
                <a:ext cx="6868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F960D3E-19C7-22DA-2692-4F4F5522EF6D}"/>
                  </a:ext>
                </a:extLst>
              </p14:cNvPr>
              <p14:cNvContentPartPr/>
              <p14:nvPr/>
            </p14:nvContentPartPr>
            <p14:xfrm>
              <a:off x="9957857" y="2732177"/>
              <a:ext cx="261360" cy="201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F960D3E-19C7-22DA-2692-4F4F5522EF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48857" y="2723177"/>
                <a:ext cx="27900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AE6ABDE-51A1-9060-E3FB-626D72BD8207}"/>
              </a:ext>
            </a:extLst>
          </p:cNvPr>
          <p:cNvGrpSpPr/>
          <p:nvPr/>
        </p:nvGrpSpPr>
        <p:grpSpPr>
          <a:xfrm>
            <a:off x="1506137" y="271217"/>
            <a:ext cx="10726200" cy="5693040"/>
            <a:chOff x="1506137" y="271217"/>
            <a:chExt cx="10726200" cy="56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C14BDD-048D-79ED-4732-1143CE8A2250}"/>
                    </a:ext>
                  </a:extLst>
                </p14:cNvPr>
                <p14:cNvContentPartPr/>
                <p14:nvPr/>
              </p14:nvContentPartPr>
              <p14:xfrm>
                <a:off x="1506137" y="992657"/>
                <a:ext cx="526680" cy="533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C14BDD-048D-79ED-4732-1143CE8A22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97497" y="984017"/>
                  <a:ext cx="5443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EEA563-BBDA-FCD0-471C-1FE5EE1CD2D2}"/>
                    </a:ext>
                  </a:extLst>
                </p14:cNvPr>
                <p14:cNvContentPartPr/>
                <p14:nvPr/>
              </p14:nvContentPartPr>
              <p14:xfrm>
                <a:off x="1980977" y="883577"/>
                <a:ext cx="194400" cy="260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EEA563-BBDA-FCD0-471C-1FE5EE1CD2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72337" y="874577"/>
                  <a:ext cx="212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773A77-1CBF-B928-A221-5E35F65384E7}"/>
                    </a:ext>
                  </a:extLst>
                </p14:cNvPr>
                <p14:cNvContentPartPr/>
                <p14:nvPr/>
              </p14:nvContentPartPr>
              <p14:xfrm>
                <a:off x="3258617" y="715817"/>
                <a:ext cx="467640" cy="19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773A77-1CBF-B928-A221-5E35F65384E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49617" y="707177"/>
                  <a:ext cx="485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FCB9D1-AB95-7F8E-A9F4-5FB2D7CD15E1}"/>
                    </a:ext>
                  </a:extLst>
                </p14:cNvPr>
                <p14:cNvContentPartPr/>
                <p14:nvPr/>
              </p14:nvContentPartPr>
              <p14:xfrm>
                <a:off x="3426737" y="618617"/>
                <a:ext cx="56520" cy="3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FCB9D1-AB95-7F8E-A9F4-5FB2D7CD15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17737" y="609977"/>
                  <a:ext cx="74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D7677F-8EAC-E019-AB33-9BB222610345}"/>
                    </a:ext>
                  </a:extLst>
                </p14:cNvPr>
                <p14:cNvContentPartPr/>
                <p14:nvPr/>
              </p14:nvContentPartPr>
              <p14:xfrm>
                <a:off x="2599097" y="785297"/>
                <a:ext cx="630360" cy="13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D7677F-8EAC-E019-AB33-9BB22261034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90457" y="776297"/>
                  <a:ext cx="648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0FC60F-825B-5634-A754-1043F7AED76D}"/>
                    </a:ext>
                  </a:extLst>
                </p14:cNvPr>
                <p14:cNvContentPartPr/>
                <p14:nvPr/>
              </p14:nvContentPartPr>
              <p14:xfrm>
                <a:off x="2796377" y="752177"/>
                <a:ext cx="196920" cy="35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0FC60F-825B-5634-A754-1043F7AED7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87737" y="743177"/>
                  <a:ext cx="214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97201F-AAAD-90E8-F703-C3D38954EF88}"/>
                    </a:ext>
                  </a:extLst>
                </p14:cNvPr>
                <p14:cNvContentPartPr/>
                <p14:nvPr/>
              </p14:nvContentPartPr>
              <p14:xfrm>
                <a:off x="3939377" y="864497"/>
                <a:ext cx="401040" cy="33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97201F-AAAD-90E8-F703-C3D38954E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30737" y="855857"/>
                  <a:ext cx="418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18FFDE-342A-1C7B-0E5A-9003AA72C0A4}"/>
                    </a:ext>
                  </a:extLst>
                </p14:cNvPr>
                <p14:cNvContentPartPr/>
                <p14:nvPr/>
              </p14:nvContentPartPr>
              <p14:xfrm>
                <a:off x="4326737" y="757217"/>
                <a:ext cx="270720" cy="280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18FFDE-342A-1C7B-0E5A-9003AA72C0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18097" y="748217"/>
                  <a:ext cx="2883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937C78-E49D-E48C-84A2-8A13E748FD00}"/>
                    </a:ext>
                  </a:extLst>
                </p14:cNvPr>
                <p14:cNvContentPartPr/>
                <p14:nvPr/>
              </p14:nvContentPartPr>
              <p14:xfrm>
                <a:off x="5114417" y="748577"/>
                <a:ext cx="830160" cy="453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937C78-E49D-E48C-84A2-8A13E748FD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05417" y="739937"/>
                  <a:ext cx="8478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575B22-1B40-932D-67A5-ACC7394DD505}"/>
                    </a:ext>
                  </a:extLst>
                </p14:cNvPr>
                <p14:cNvContentPartPr/>
                <p14:nvPr/>
              </p14:nvContentPartPr>
              <p14:xfrm>
                <a:off x="5854937" y="546977"/>
                <a:ext cx="37800" cy="1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575B22-1B40-932D-67A5-ACC7394DD50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45937" y="537977"/>
                  <a:ext cx="55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B008C6-1F47-9B67-263B-B5CB1EB72FC1}"/>
                    </a:ext>
                  </a:extLst>
                </p14:cNvPr>
                <p14:cNvContentPartPr/>
                <p14:nvPr/>
              </p14:nvContentPartPr>
              <p14:xfrm>
                <a:off x="5584217" y="649937"/>
                <a:ext cx="104040" cy="2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B008C6-1F47-9B67-263B-B5CB1EB72FC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75217" y="641297"/>
                  <a:ext cx="121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2F4486-6CFE-853B-A679-282D7DFB87FD}"/>
                    </a:ext>
                  </a:extLst>
                </p14:cNvPr>
                <p14:cNvContentPartPr/>
                <p14:nvPr/>
              </p14:nvContentPartPr>
              <p14:xfrm>
                <a:off x="5510057" y="1238537"/>
                <a:ext cx="135360" cy="40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2F4486-6CFE-853B-A679-282D7DFB87F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01057" y="1229537"/>
                  <a:ext cx="153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B0EBEF-9BEC-3ADB-CFD6-6EE45733E6DC}"/>
                    </a:ext>
                  </a:extLst>
                </p14:cNvPr>
                <p14:cNvContentPartPr/>
                <p14:nvPr/>
              </p14:nvContentPartPr>
              <p14:xfrm>
                <a:off x="5046017" y="516377"/>
                <a:ext cx="368640" cy="320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B0EBEF-9BEC-3ADB-CFD6-6EE45733E6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37377" y="507377"/>
                  <a:ext cx="3862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07256D-EC73-852A-2404-513865C52A08}"/>
                    </a:ext>
                  </a:extLst>
                </p14:cNvPr>
                <p14:cNvContentPartPr/>
                <p14:nvPr/>
              </p14:nvContentPartPr>
              <p14:xfrm>
                <a:off x="1589297" y="1651457"/>
                <a:ext cx="325440" cy="678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07256D-EC73-852A-2404-513865C52A0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80657" y="1642817"/>
                  <a:ext cx="34308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599BA7-A391-6D76-4E3A-DF7A29EF8842}"/>
                    </a:ext>
                  </a:extLst>
                </p14:cNvPr>
                <p14:cNvContentPartPr/>
                <p14:nvPr/>
              </p14:nvContentPartPr>
              <p14:xfrm>
                <a:off x="1951457" y="2063657"/>
                <a:ext cx="154440" cy="448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599BA7-A391-6D76-4E3A-DF7A29EF884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2457" y="2054657"/>
                  <a:ext cx="1720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4531D28-0746-2BF3-F8DC-F74C85C6AA7E}"/>
                    </a:ext>
                  </a:extLst>
                </p14:cNvPr>
                <p14:cNvContentPartPr/>
                <p14:nvPr/>
              </p14:nvContentPartPr>
              <p14:xfrm>
                <a:off x="2346737" y="2137457"/>
                <a:ext cx="254880" cy="26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4531D28-0746-2BF3-F8DC-F74C85C6AA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38097" y="2128817"/>
                  <a:ext cx="272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6AC8A42-00FB-8CC8-EF73-02036FC68228}"/>
                    </a:ext>
                  </a:extLst>
                </p14:cNvPr>
                <p14:cNvContentPartPr/>
                <p14:nvPr/>
              </p14:nvContentPartPr>
              <p14:xfrm>
                <a:off x="2645897" y="2121257"/>
                <a:ext cx="221400" cy="259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6AC8A42-00FB-8CC8-EF73-02036FC6822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37257" y="2112617"/>
                  <a:ext cx="239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B0139A-3009-CA63-563B-2B27EC8B9776}"/>
                    </a:ext>
                  </a:extLst>
                </p14:cNvPr>
                <p14:cNvContentPartPr/>
                <p14:nvPr/>
              </p14:nvContentPartPr>
              <p14:xfrm>
                <a:off x="2922377" y="1899137"/>
                <a:ext cx="125640" cy="50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B0139A-3009-CA63-563B-2B27EC8B977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13377" y="1890137"/>
                  <a:ext cx="1432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6565F6-189C-D2C6-B1F1-0AA7E3EEF368}"/>
                    </a:ext>
                  </a:extLst>
                </p14:cNvPr>
                <p14:cNvContentPartPr/>
                <p14:nvPr/>
              </p14:nvContentPartPr>
              <p14:xfrm>
                <a:off x="2901857" y="2140337"/>
                <a:ext cx="141840" cy="9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6565F6-189C-D2C6-B1F1-0AA7E3EEF3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92857" y="2131697"/>
                  <a:ext cx="159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3760BA4-4AA2-CCB8-D08D-4BCEE91E3441}"/>
                    </a:ext>
                  </a:extLst>
                </p14:cNvPr>
                <p14:cNvContentPartPr/>
                <p14:nvPr/>
              </p14:nvContentPartPr>
              <p14:xfrm>
                <a:off x="3024257" y="1969337"/>
                <a:ext cx="153720" cy="413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3760BA4-4AA2-CCB8-D08D-4BCEE91E34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15257" y="1960697"/>
                  <a:ext cx="1713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196365-41A7-64BF-6252-A6A3D374EADB}"/>
                    </a:ext>
                  </a:extLst>
                </p14:cNvPr>
                <p14:cNvContentPartPr/>
                <p14:nvPr/>
              </p14:nvContentPartPr>
              <p14:xfrm>
                <a:off x="3180857" y="2243657"/>
                <a:ext cx="167760" cy="117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196365-41A7-64BF-6252-A6A3D374EAD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72217" y="2235017"/>
                  <a:ext cx="185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D2A8EC-20A3-A014-0B6A-2239C1184D5B}"/>
                    </a:ext>
                  </a:extLst>
                </p14:cNvPr>
                <p14:cNvContentPartPr/>
                <p14:nvPr/>
              </p14:nvContentPartPr>
              <p14:xfrm>
                <a:off x="3430697" y="2054657"/>
                <a:ext cx="224640" cy="36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D2A8EC-20A3-A014-0B6A-2239C1184D5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21697" y="2045657"/>
                  <a:ext cx="2422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BFD4B2-28F9-2CBD-8961-A0D6A57DD3DC}"/>
                    </a:ext>
                  </a:extLst>
                </p14:cNvPr>
                <p14:cNvContentPartPr/>
                <p14:nvPr/>
              </p14:nvContentPartPr>
              <p14:xfrm>
                <a:off x="3991577" y="2147897"/>
                <a:ext cx="247680" cy="248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BFD4B2-28F9-2CBD-8961-A0D6A57DD3D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82577" y="2139257"/>
                  <a:ext cx="265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FF3290-1317-83AC-726D-B3C99445947B}"/>
                    </a:ext>
                  </a:extLst>
                </p14:cNvPr>
                <p14:cNvContentPartPr/>
                <p14:nvPr/>
              </p14:nvContentPartPr>
              <p14:xfrm>
                <a:off x="4248617" y="2182097"/>
                <a:ext cx="146160" cy="167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FF3290-1317-83AC-726D-B3C9944594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39977" y="2173097"/>
                  <a:ext cx="163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BD0842-7285-578A-70E5-4FBD49FA6C5B}"/>
                    </a:ext>
                  </a:extLst>
                </p14:cNvPr>
                <p14:cNvContentPartPr/>
                <p14:nvPr/>
              </p14:nvContentPartPr>
              <p14:xfrm>
                <a:off x="4859897" y="1828217"/>
                <a:ext cx="374040" cy="68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BD0842-7285-578A-70E5-4FBD49FA6C5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50897" y="1819217"/>
                  <a:ext cx="39168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8731F0-8B94-A604-A031-39DBE804D205}"/>
                    </a:ext>
                  </a:extLst>
                </p14:cNvPr>
                <p14:cNvContentPartPr/>
                <p14:nvPr/>
              </p14:nvContentPartPr>
              <p14:xfrm>
                <a:off x="4928297" y="2267777"/>
                <a:ext cx="145080" cy="53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8731F0-8B94-A604-A031-39DBE804D20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19657" y="2259137"/>
                  <a:ext cx="1627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0BFDBE-561C-C6CA-E6BA-7130F98A6B49}"/>
                    </a:ext>
                  </a:extLst>
                </p14:cNvPr>
                <p14:cNvContentPartPr/>
                <p14:nvPr/>
              </p14:nvContentPartPr>
              <p14:xfrm>
                <a:off x="5198297" y="2246177"/>
                <a:ext cx="258840" cy="17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0BFDBE-561C-C6CA-E6BA-7130F98A6B4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89297" y="2237537"/>
                  <a:ext cx="276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A28703-E75F-64F2-3E06-61EC9C6BDF48}"/>
                    </a:ext>
                  </a:extLst>
                </p14:cNvPr>
                <p14:cNvContentPartPr/>
                <p14:nvPr/>
              </p14:nvContentPartPr>
              <p14:xfrm>
                <a:off x="5489537" y="1962497"/>
                <a:ext cx="497160" cy="47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A28703-E75F-64F2-3E06-61EC9C6BDF4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80537" y="1953497"/>
                  <a:ext cx="5148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77577F-82AF-9595-1EF1-720FE762203C}"/>
                    </a:ext>
                  </a:extLst>
                </p14:cNvPr>
                <p14:cNvContentPartPr/>
                <p14:nvPr/>
              </p14:nvContentPartPr>
              <p14:xfrm>
                <a:off x="5901017" y="2221337"/>
                <a:ext cx="105480" cy="64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77577F-82AF-9595-1EF1-720FE76220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92017" y="2212337"/>
                  <a:ext cx="123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CBDC56-5FB9-B1BB-AC28-2BFC7F6CD17E}"/>
                    </a:ext>
                  </a:extLst>
                </p14:cNvPr>
                <p14:cNvContentPartPr/>
                <p14:nvPr/>
              </p14:nvContentPartPr>
              <p14:xfrm>
                <a:off x="5980577" y="2222777"/>
                <a:ext cx="99720" cy="240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CBDC56-5FB9-B1BB-AC28-2BFC7F6CD17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971937" y="2214137"/>
                  <a:ext cx="117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0C7911-ACAE-B23F-BB2B-4C1529FBCA4B}"/>
                    </a:ext>
                  </a:extLst>
                </p14:cNvPr>
                <p14:cNvContentPartPr/>
                <p14:nvPr/>
              </p14:nvContentPartPr>
              <p14:xfrm>
                <a:off x="6113777" y="2285417"/>
                <a:ext cx="160200" cy="134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0C7911-ACAE-B23F-BB2B-4C1529FBCA4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05137" y="2276777"/>
                  <a:ext cx="177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3EE1EF-D7D9-0F0A-FBA7-7DD6C9B11071}"/>
                    </a:ext>
                  </a:extLst>
                </p14:cNvPr>
                <p14:cNvContentPartPr/>
                <p14:nvPr/>
              </p14:nvContentPartPr>
              <p14:xfrm>
                <a:off x="6362897" y="2297657"/>
                <a:ext cx="125280" cy="138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3EE1EF-D7D9-0F0A-FBA7-7DD6C9B110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53897" y="2288657"/>
                  <a:ext cx="142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5D90D5C-C8DC-6F72-3C92-B36BB62BA876}"/>
                    </a:ext>
                  </a:extLst>
                </p14:cNvPr>
                <p14:cNvContentPartPr/>
                <p14:nvPr/>
              </p14:nvContentPartPr>
              <p14:xfrm>
                <a:off x="11640857" y="452657"/>
                <a:ext cx="141480" cy="120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5D90D5C-C8DC-6F72-3C92-B36BB62BA8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631857" y="444017"/>
                  <a:ext cx="159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FF95E9-CAEA-D3EE-26C0-4F637F335CBD}"/>
                    </a:ext>
                  </a:extLst>
                </p14:cNvPr>
                <p14:cNvContentPartPr/>
                <p14:nvPr/>
              </p14:nvContentPartPr>
              <p14:xfrm>
                <a:off x="11215337" y="373817"/>
                <a:ext cx="467640" cy="14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FF95E9-CAEA-D3EE-26C0-4F637F335CB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206337" y="364817"/>
                  <a:ext cx="485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4326B5B-4D15-C2B7-50E3-534C2FC625AC}"/>
                    </a:ext>
                  </a:extLst>
                </p14:cNvPr>
                <p14:cNvContentPartPr/>
                <p14:nvPr/>
              </p14:nvContentPartPr>
              <p14:xfrm>
                <a:off x="11762537" y="288497"/>
                <a:ext cx="54720" cy="12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4326B5B-4D15-C2B7-50E3-534C2FC625A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753897" y="279497"/>
                  <a:ext cx="72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284819-C1D3-92F7-CAB8-14A4BC2DE10F}"/>
                    </a:ext>
                  </a:extLst>
                </p14:cNvPr>
                <p14:cNvContentPartPr/>
                <p14:nvPr/>
              </p14:nvContentPartPr>
              <p14:xfrm>
                <a:off x="11599457" y="271217"/>
                <a:ext cx="169560" cy="43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284819-C1D3-92F7-CAB8-14A4BC2DE10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90457" y="262577"/>
                  <a:ext cx="187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407CCD-7E34-0880-F378-10615D47A026}"/>
                    </a:ext>
                  </a:extLst>
                </p14:cNvPr>
                <p14:cNvContentPartPr/>
                <p14:nvPr/>
              </p14:nvContentPartPr>
              <p14:xfrm>
                <a:off x="11239817" y="841097"/>
                <a:ext cx="402480" cy="307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407CCD-7E34-0880-F378-10615D47A0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231177" y="832457"/>
                  <a:ext cx="4201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81BB01-2A84-3086-D358-9FB18DAF720C}"/>
                    </a:ext>
                  </a:extLst>
                </p14:cNvPr>
                <p14:cNvContentPartPr/>
                <p14:nvPr/>
              </p14:nvContentPartPr>
              <p14:xfrm>
                <a:off x="8950937" y="753257"/>
                <a:ext cx="417960" cy="17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81BB01-2A84-3086-D358-9FB18DAF720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42297" y="744257"/>
                  <a:ext cx="435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D9993BC-4E31-99FF-6175-2C41A98CBBC4}"/>
                    </a:ext>
                  </a:extLst>
                </p14:cNvPr>
                <p14:cNvContentPartPr/>
                <p14:nvPr/>
              </p14:nvContentPartPr>
              <p14:xfrm>
                <a:off x="9220937" y="647057"/>
                <a:ext cx="26640" cy="20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D9993BC-4E31-99FF-6175-2C41A98CBBC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12297" y="638057"/>
                  <a:ext cx="44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FBFCEF9-53F6-DD60-C4EF-C926724C02B0}"/>
                    </a:ext>
                  </a:extLst>
                </p14:cNvPr>
                <p14:cNvContentPartPr/>
                <p14:nvPr/>
              </p14:nvContentPartPr>
              <p14:xfrm>
                <a:off x="8699657" y="526817"/>
                <a:ext cx="638280" cy="126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FBFCEF9-53F6-DD60-C4EF-C926724C02B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91017" y="518177"/>
                  <a:ext cx="655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2C0472-12E7-0A1E-06CE-2F1FCC7C0B63}"/>
                    </a:ext>
                  </a:extLst>
                </p14:cNvPr>
                <p14:cNvContentPartPr/>
                <p14:nvPr/>
              </p14:nvContentPartPr>
              <p14:xfrm>
                <a:off x="8855537" y="478937"/>
                <a:ext cx="97560" cy="15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2C0472-12E7-0A1E-06CE-2F1FCC7C0B6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46897" y="469937"/>
                  <a:ext cx="115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48C3D7-434C-F441-EF19-D9904938FE78}"/>
                    </a:ext>
                  </a:extLst>
                </p14:cNvPr>
                <p14:cNvContentPartPr/>
                <p14:nvPr/>
              </p14:nvContentPartPr>
              <p14:xfrm>
                <a:off x="9570497" y="869177"/>
                <a:ext cx="447120" cy="106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48C3D7-434C-F441-EF19-D9904938FE7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61857" y="860177"/>
                  <a:ext cx="464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4294E8-DE3C-92A7-920E-5046A132C2B1}"/>
                    </a:ext>
                  </a:extLst>
                </p14:cNvPr>
                <p14:cNvContentPartPr/>
                <p14:nvPr/>
              </p14:nvContentPartPr>
              <p14:xfrm>
                <a:off x="9589577" y="936137"/>
                <a:ext cx="340920" cy="451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4294E8-DE3C-92A7-920E-5046A132C2B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80577" y="927137"/>
                  <a:ext cx="358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843F42-C029-89EB-D947-12DEE4FEF1AF}"/>
                    </a:ext>
                  </a:extLst>
                </p14:cNvPr>
                <p14:cNvContentPartPr/>
                <p14:nvPr/>
              </p14:nvContentPartPr>
              <p14:xfrm>
                <a:off x="6857177" y="1381097"/>
                <a:ext cx="734040" cy="156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843F42-C029-89EB-D947-12DEE4FEF1A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48537" y="1372097"/>
                  <a:ext cx="751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516C3DC-8CB5-306B-0A4B-2709ED5F31D5}"/>
                    </a:ext>
                  </a:extLst>
                </p14:cNvPr>
                <p14:cNvContentPartPr/>
                <p14:nvPr/>
              </p14:nvContentPartPr>
              <p14:xfrm>
                <a:off x="7313297" y="1019297"/>
                <a:ext cx="141480" cy="86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516C3DC-8CB5-306B-0A4B-2709ED5F31D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4297" y="1010297"/>
                  <a:ext cx="159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221311-3265-A663-E9AC-DCD55217DACB}"/>
                    </a:ext>
                  </a:extLst>
                </p14:cNvPr>
                <p14:cNvContentPartPr/>
                <p14:nvPr/>
              </p14:nvContentPartPr>
              <p14:xfrm>
                <a:off x="7757897" y="925697"/>
                <a:ext cx="640080" cy="56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221311-3265-A663-E9AC-DCD55217DAC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49257" y="916697"/>
                  <a:ext cx="6577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341FFB-3612-6BDE-8E1A-8F030337A565}"/>
                    </a:ext>
                  </a:extLst>
                </p14:cNvPr>
                <p14:cNvContentPartPr/>
                <p14:nvPr/>
              </p14:nvContentPartPr>
              <p14:xfrm>
                <a:off x="8562857" y="823817"/>
                <a:ext cx="2520" cy="6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341FFB-3612-6BDE-8E1A-8F030337A56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553857" y="815177"/>
                  <a:ext cx="20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80D31C6-9939-7AA8-E782-56464E0386BC}"/>
                    </a:ext>
                  </a:extLst>
                </p14:cNvPr>
                <p14:cNvContentPartPr/>
                <p14:nvPr/>
              </p14:nvContentPartPr>
              <p14:xfrm>
                <a:off x="7650257" y="1083737"/>
                <a:ext cx="182880" cy="347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80D31C6-9939-7AA8-E782-56464E038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41257" y="1075097"/>
                  <a:ext cx="2005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A9B93AD-63F7-69A9-2A99-019A4EABCF65}"/>
                    </a:ext>
                  </a:extLst>
                </p14:cNvPr>
                <p14:cNvContentPartPr/>
                <p14:nvPr/>
              </p14:nvContentPartPr>
              <p14:xfrm>
                <a:off x="6415097" y="958457"/>
                <a:ext cx="441360" cy="1068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A9B93AD-63F7-69A9-2A99-019A4EABCF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06457" y="949817"/>
                  <a:ext cx="459000" cy="10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DF0BEF4-3BD0-E8E0-0612-F67FFE34B711}"/>
                    </a:ext>
                  </a:extLst>
                </p14:cNvPr>
                <p14:cNvContentPartPr/>
                <p14:nvPr/>
              </p14:nvContentPartPr>
              <p14:xfrm>
                <a:off x="11742737" y="1953857"/>
                <a:ext cx="293400" cy="147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DF0BEF4-3BD0-E8E0-0612-F67FFE34B71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734097" y="1944857"/>
                  <a:ext cx="311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2B8FB6D-E909-C403-5C4A-E2E0CE28B2E9}"/>
                    </a:ext>
                  </a:extLst>
                </p14:cNvPr>
                <p14:cNvContentPartPr/>
                <p14:nvPr/>
              </p14:nvContentPartPr>
              <p14:xfrm>
                <a:off x="12061337" y="1850177"/>
                <a:ext cx="86760" cy="15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2B8FB6D-E909-C403-5C4A-E2E0CE28B2E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052337" y="1841537"/>
                  <a:ext cx="104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3C3CAAC-1F19-CFE2-1F6A-E88A5AB45224}"/>
                    </a:ext>
                  </a:extLst>
                </p14:cNvPr>
                <p14:cNvContentPartPr/>
                <p14:nvPr/>
              </p14:nvContentPartPr>
              <p14:xfrm>
                <a:off x="11864777" y="1671617"/>
                <a:ext cx="328680" cy="160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3C3CAAC-1F19-CFE2-1F6A-E88A5AB4522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855777" y="1662617"/>
                  <a:ext cx="346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7A8257-7178-245A-8608-1A2CD5F230FB}"/>
                    </a:ext>
                  </a:extLst>
                </p14:cNvPr>
                <p14:cNvContentPartPr/>
                <p14:nvPr/>
              </p14:nvContentPartPr>
              <p14:xfrm>
                <a:off x="11323697" y="1899857"/>
                <a:ext cx="330480" cy="333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7A8257-7178-245A-8608-1A2CD5F230F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315057" y="1890857"/>
                  <a:ext cx="348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27D0A40-502F-F430-5D2B-678BB48AD54C}"/>
                    </a:ext>
                  </a:extLst>
                </p14:cNvPr>
                <p14:cNvContentPartPr/>
                <p14:nvPr/>
              </p14:nvContentPartPr>
              <p14:xfrm>
                <a:off x="11530697" y="1974017"/>
                <a:ext cx="17640" cy="20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27D0A40-502F-F430-5D2B-678BB48AD54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521697" y="1965017"/>
                  <a:ext cx="35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7AA029-D8B1-CF51-2C96-19439CD49A60}"/>
                    </a:ext>
                  </a:extLst>
                </p14:cNvPr>
                <p14:cNvContentPartPr/>
                <p14:nvPr/>
              </p14:nvContentPartPr>
              <p14:xfrm>
                <a:off x="11133977" y="1794017"/>
                <a:ext cx="237600" cy="246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7AA029-D8B1-CF51-2C96-19439CD49A6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25337" y="1785377"/>
                  <a:ext cx="255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E6BC070-4651-A0FE-4283-55E0C9878E08}"/>
                    </a:ext>
                  </a:extLst>
                </p14:cNvPr>
                <p14:cNvContentPartPr/>
                <p14:nvPr/>
              </p14:nvContentPartPr>
              <p14:xfrm>
                <a:off x="11110217" y="1700417"/>
                <a:ext cx="80640" cy="209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E6BC070-4651-A0FE-4283-55E0C9878E0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101217" y="1691777"/>
                  <a:ext cx="98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CB19D82-D71A-4CF0-E0BF-8F1023DDEA12}"/>
                    </a:ext>
                  </a:extLst>
                </p14:cNvPr>
                <p14:cNvContentPartPr/>
                <p14:nvPr/>
              </p14:nvContentPartPr>
              <p14:xfrm>
                <a:off x="10916897" y="1869257"/>
                <a:ext cx="134280" cy="135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CB19D82-D71A-4CF0-E0BF-8F1023DDEA1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07897" y="1860617"/>
                  <a:ext cx="151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E90BAAF-61D4-5F73-822F-022A3210B44A}"/>
                    </a:ext>
                  </a:extLst>
                </p14:cNvPr>
                <p14:cNvContentPartPr/>
                <p14:nvPr/>
              </p14:nvContentPartPr>
              <p14:xfrm>
                <a:off x="10641137" y="1773137"/>
                <a:ext cx="315720" cy="306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E90BAAF-61D4-5F73-822F-022A3210B44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632137" y="1764497"/>
                  <a:ext cx="333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1C61D4-E372-3FD3-C914-6477FDD70979}"/>
                    </a:ext>
                  </a:extLst>
                </p14:cNvPr>
                <p14:cNvContentPartPr/>
                <p14:nvPr/>
              </p14:nvContentPartPr>
              <p14:xfrm>
                <a:off x="10827977" y="1829297"/>
                <a:ext cx="15120" cy="53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1C61D4-E372-3FD3-C914-6477FDD7097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818977" y="1820657"/>
                  <a:ext cx="32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CA45C3-8C3C-9568-8C97-0C75EB764AAC}"/>
                    </a:ext>
                  </a:extLst>
                </p14:cNvPr>
                <p14:cNvContentPartPr/>
                <p14:nvPr/>
              </p14:nvContentPartPr>
              <p14:xfrm>
                <a:off x="7846817" y="1617977"/>
                <a:ext cx="671760" cy="747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CA45C3-8C3C-9568-8C97-0C75EB764AA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37817" y="1609337"/>
                  <a:ext cx="68940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CDCCC6-3720-9D66-7A27-A33103197401}"/>
                    </a:ext>
                  </a:extLst>
                </p14:cNvPr>
                <p14:cNvContentPartPr/>
                <p14:nvPr/>
              </p14:nvContentPartPr>
              <p14:xfrm>
                <a:off x="8480417" y="2501057"/>
                <a:ext cx="261000" cy="189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CDCCC6-3720-9D66-7A27-A331031974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71777" y="2492057"/>
                  <a:ext cx="278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AE8B00-4D39-739A-5111-CB8E20277719}"/>
                    </a:ext>
                  </a:extLst>
                </p14:cNvPr>
                <p14:cNvContentPartPr/>
                <p14:nvPr/>
              </p14:nvContentPartPr>
              <p14:xfrm>
                <a:off x="8800457" y="2497457"/>
                <a:ext cx="154440" cy="269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AE8B00-4D39-739A-5111-CB8E202777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91457" y="2488457"/>
                  <a:ext cx="172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587BE6-AC6E-A450-2575-BA3925EDCEAC}"/>
                    </a:ext>
                  </a:extLst>
                </p14:cNvPr>
                <p14:cNvContentPartPr/>
                <p14:nvPr/>
              </p14:nvContentPartPr>
              <p14:xfrm>
                <a:off x="9022577" y="2290097"/>
                <a:ext cx="153720" cy="496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587BE6-AC6E-A450-2575-BA3925EDCEA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13937" y="2281097"/>
                  <a:ext cx="1713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75391B-C074-37C6-76E1-10FAB0C44227}"/>
                    </a:ext>
                  </a:extLst>
                </p14:cNvPr>
                <p14:cNvContentPartPr/>
                <p14:nvPr/>
              </p14:nvContentPartPr>
              <p14:xfrm>
                <a:off x="9008537" y="2512217"/>
                <a:ext cx="160920" cy="78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75391B-C074-37C6-76E1-10FAB0C4422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99897" y="2503217"/>
                  <a:ext cx="178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F36DDF3-27C4-9325-9C6F-CF15605BE127}"/>
                    </a:ext>
                  </a:extLst>
                </p14:cNvPr>
                <p14:cNvContentPartPr/>
                <p14:nvPr/>
              </p14:nvContentPartPr>
              <p14:xfrm>
                <a:off x="9124457" y="2361737"/>
                <a:ext cx="181440" cy="439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F36DDF3-27C4-9325-9C6F-CF15605BE12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115817" y="2352737"/>
                  <a:ext cx="1990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FF5786-81FD-DCE8-D8DE-5CDD625E8C6F}"/>
                    </a:ext>
                  </a:extLst>
                </p14:cNvPr>
                <p14:cNvContentPartPr/>
                <p14:nvPr/>
              </p14:nvContentPartPr>
              <p14:xfrm>
                <a:off x="9284297" y="2620937"/>
                <a:ext cx="174600" cy="200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FF5786-81FD-DCE8-D8DE-5CDD625E8C6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275297" y="2612297"/>
                  <a:ext cx="192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1250F0B-C24A-EF78-BFED-9852C4E8C09D}"/>
                    </a:ext>
                  </a:extLst>
                </p14:cNvPr>
                <p14:cNvContentPartPr/>
                <p14:nvPr/>
              </p14:nvContentPartPr>
              <p14:xfrm>
                <a:off x="9492737" y="2429057"/>
                <a:ext cx="268920" cy="396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1250F0B-C24A-EF78-BFED-9852C4E8C09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483737" y="2420057"/>
                  <a:ext cx="286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586F2B2-4EA3-B419-CB2B-7868394AD897}"/>
                    </a:ext>
                  </a:extLst>
                </p14:cNvPr>
                <p14:cNvContentPartPr/>
                <p14:nvPr/>
              </p14:nvContentPartPr>
              <p14:xfrm>
                <a:off x="9849497" y="2263457"/>
                <a:ext cx="564840" cy="471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586F2B2-4EA3-B419-CB2B-7868394AD89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840857" y="2254457"/>
                  <a:ext cx="5824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10F4017-DE67-97E5-478E-BBEDAD545D25}"/>
                    </a:ext>
                  </a:extLst>
                </p14:cNvPr>
                <p14:cNvContentPartPr/>
                <p14:nvPr/>
              </p14:nvContentPartPr>
              <p14:xfrm>
                <a:off x="12053777" y="2889857"/>
                <a:ext cx="31680" cy="72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10F4017-DE67-97E5-478E-BBEDAD545D2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045137" y="2881217"/>
                  <a:ext cx="49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3A379DB-0A9E-1502-2A22-283F918BDA4B}"/>
                    </a:ext>
                  </a:extLst>
                </p14:cNvPr>
                <p14:cNvContentPartPr/>
                <p14:nvPr/>
              </p14:nvContentPartPr>
              <p14:xfrm>
                <a:off x="11643377" y="2816417"/>
                <a:ext cx="470520" cy="241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3A379DB-0A9E-1502-2A22-283F918BDA4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634377" y="2807777"/>
                  <a:ext cx="488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4C88EF1-03BD-0695-7566-9CB620F7020C}"/>
                    </a:ext>
                  </a:extLst>
                </p14:cNvPr>
                <p14:cNvContentPartPr/>
                <p14:nvPr/>
              </p14:nvContentPartPr>
              <p14:xfrm>
                <a:off x="12036497" y="2656217"/>
                <a:ext cx="60480" cy="35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4C88EF1-03BD-0695-7566-9CB620F7020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027857" y="2647217"/>
                  <a:ext cx="78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6A51D52-4AF6-2BC2-E497-FE954BFE1146}"/>
                    </a:ext>
                  </a:extLst>
                </p14:cNvPr>
                <p14:cNvContentPartPr/>
                <p14:nvPr/>
              </p14:nvContentPartPr>
              <p14:xfrm>
                <a:off x="11629337" y="2889857"/>
                <a:ext cx="172800" cy="129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6A51D52-4AF6-2BC2-E497-FE954BFE114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620337" y="2881217"/>
                  <a:ext cx="190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62350A-91A4-CD96-AE66-15696568E4E3}"/>
                    </a:ext>
                  </a:extLst>
                </p14:cNvPr>
                <p14:cNvContentPartPr/>
                <p14:nvPr/>
              </p14:nvContentPartPr>
              <p14:xfrm>
                <a:off x="11486057" y="2842697"/>
                <a:ext cx="170640" cy="146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62350A-91A4-CD96-AE66-15696568E4E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477417" y="2833697"/>
                  <a:ext cx="188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F5375C-908C-EDED-22D7-B2776F33058E}"/>
                    </a:ext>
                  </a:extLst>
                </p14:cNvPr>
                <p14:cNvContentPartPr/>
                <p14:nvPr/>
              </p14:nvContentPartPr>
              <p14:xfrm>
                <a:off x="11114177" y="2739737"/>
                <a:ext cx="388800" cy="348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F5375C-908C-EDED-22D7-B2776F33058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105537" y="2731097"/>
                  <a:ext cx="406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2B7154C-F146-A47D-A09F-146E7BCB4F2C}"/>
                    </a:ext>
                  </a:extLst>
                </p14:cNvPr>
                <p14:cNvContentPartPr/>
                <p14:nvPr/>
              </p14:nvContentPartPr>
              <p14:xfrm>
                <a:off x="11316497" y="2886977"/>
                <a:ext cx="16920" cy="6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2B7154C-F146-A47D-A09F-146E7BCB4F2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307857" y="2877977"/>
                  <a:ext cx="3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D896435-C94E-CB06-4E91-336D438CCD6C}"/>
                    </a:ext>
                  </a:extLst>
                </p14:cNvPr>
                <p14:cNvContentPartPr/>
                <p14:nvPr/>
              </p14:nvContentPartPr>
              <p14:xfrm>
                <a:off x="11401457" y="3337337"/>
                <a:ext cx="601200" cy="199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D896435-C94E-CB06-4E91-336D438CCD6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392457" y="3328337"/>
                  <a:ext cx="618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1CF326C-0C1A-46C2-4E53-188EBA741AA1}"/>
                    </a:ext>
                  </a:extLst>
                </p14:cNvPr>
                <p14:cNvContentPartPr/>
                <p14:nvPr/>
              </p14:nvContentPartPr>
              <p14:xfrm>
                <a:off x="11800337" y="3156977"/>
                <a:ext cx="59040" cy="56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1CF326C-0C1A-46C2-4E53-188EBA741AA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791697" y="3148337"/>
                  <a:ext cx="76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9E434EA-E994-B77C-0B31-68EC2DB11206}"/>
                    </a:ext>
                  </a:extLst>
                </p14:cNvPr>
                <p14:cNvContentPartPr/>
                <p14:nvPr/>
              </p14:nvContentPartPr>
              <p14:xfrm>
                <a:off x="11592977" y="3193697"/>
                <a:ext cx="37080" cy="165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9E434EA-E994-B77C-0B31-68EC2DB112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84337" y="3185057"/>
                  <a:ext cx="54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50C6BDE-0DCC-DD23-FEE8-0CDEBBCCFBD6}"/>
                    </a:ext>
                  </a:extLst>
                </p14:cNvPr>
                <p14:cNvContentPartPr/>
                <p14:nvPr/>
              </p14:nvContentPartPr>
              <p14:xfrm>
                <a:off x="11178257" y="3348137"/>
                <a:ext cx="283320" cy="77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50C6BDE-0DCC-DD23-FEE8-0CDEBBCCFBD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169617" y="3339137"/>
                  <a:ext cx="300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6AB8DA-A737-C20C-3217-B44291B9896A}"/>
                    </a:ext>
                  </a:extLst>
                </p14:cNvPr>
                <p14:cNvContentPartPr/>
                <p14:nvPr/>
              </p14:nvContentPartPr>
              <p14:xfrm>
                <a:off x="11098697" y="3623537"/>
                <a:ext cx="219960" cy="70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6AB8DA-A737-C20C-3217-B44291B9896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089697" y="3614897"/>
                  <a:ext cx="237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7597224-56B0-0AA1-BB2C-0DB79EE5FF8C}"/>
                    </a:ext>
                  </a:extLst>
                </p14:cNvPr>
                <p14:cNvContentPartPr/>
                <p14:nvPr/>
              </p14:nvContentPartPr>
              <p14:xfrm>
                <a:off x="10613777" y="3177857"/>
                <a:ext cx="565920" cy="347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7597224-56B0-0AA1-BB2C-0DB79EE5FF8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604777" y="3169217"/>
                  <a:ext cx="5835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FA6DD0-630D-2D53-CA87-C908FE18C234}"/>
                    </a:ext>
                  </a:extLst>
                </p14:cNvPr>
                <p14:cNvContentPartPr/>
                <p14:nvPr/>
              </p14:nvContentPartPr>
              <p14:xfrm>
                <a:off x="10975217" y="3240137"/>
                <a:ext cx="40680" cy="44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FA6DD0-630D-2D53-CA87-C908FE18C23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966217" y="3231137"/>
                  <a:ext cx="58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A1D469-1092-E9CC-8B2E-4C2E74DD9AF0}"/>
                    </a:ext>
                  </a:extLst>
                </p14:cNvPr>
                <p14:cNvContentPartPr/>
                <p14:nvPr/>
              </p14:nvContentPartPr>
              <p14:xfrm>
                <a:off x="10001057" y="2918297"/>
                <a:ext cx="285840" cy="360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A1D469-1092-E9CC-8B2E-4C2E74DD9AF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92057" y="2909657"/>
                  <a:ext cx="3034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3B053AE-C6A4-B5EA-596B-C741E23C85C4}"/>
                    </a:ext>
                  </a:extLst>
                </p14:cNvPr>
                <p14:cNvContentPartPr/>
                <p14:nvPr/>
              </p14:nvContentPartPr>
              <p14:xfrm>
                <a:off x="10499657" y="3729737"/>
                <a:ext cx="266040" cy="434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3B053AE-C6A4-B5EA-596B-C741E23C85C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490657" y="3720737"/>
                  <a:ext cx="283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BD3E016-E7A7-EAA5-B2CA-7EB5751416D3}"/>
                    </a:ext>
                  </a:extLst>
                </p14:cNvPr>
                <p14:cNvContentPartPr/>
                <p14:nvPr/>
              </p14:nvContentPartPr>
              <p14:xfrm>
                <a:off x="11799257" y="4208897"/>
                <a:ext cx="146880" cy="219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BD3E016-E7A7-EAA5-B2CA-7EB5751416D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790617" y="4200257"/>
                  <a:ext cx="164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2C8F2D8-84F6-A722-74C0-392A4C3678A6}"/>
                    </a:ext>
                  </a:extLst>
                </p14:cNvPr>
                <p14:cNvContentPartPr/>
                <p14:nvPr/>
              </p14:nvContentPartPr>
              <p14:xfrm>
                <a:off x="11972417" y="4016297"/>
                <a:ext cx="259920" cy="167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2C8F2D8-84F6-A722-74C0-392A4C3678A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963777" y="4007657"/>
                  <a:ext cx="277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11A45B4-E2C7-63FF-2820-2E2C7DD8B75F}"/>
                    </a:ext>
                  </a:extLst>
                </p14:cNvPr>
                <p14:cNvContentPartPr/>
                <p14:nvPr/>
              </p14:nvContentPartPr>
              <p14:xfrm>
                <a:off x="11582537" y="4357937"/>
                <a:ext cx="151920" cy="94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11A45B4-E2C7-63FF-2820-2E2C7DD8B75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573537" y="4349297"/>
                  <a:ext cx="169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9189D0-F3AD-5F7C-3C23-D92E6D7F8675}"/>
                    </a:ext>
                  </a:extLst>
                </p14:cNvPr>
                <p14:cNvContentPartPr/>
                <p14:nvPr/>
              </p14:nvContentPartPr>
              <p14:xfrm>
                <a:off x="11767577" y="4209617"/>
                <a:ext cx="15120" cy="3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9189D0-F3AD-5F7C-3C23-D92E6D7F867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758577" y="4200617"/>
                  <a:ext cx="32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438519A-5418-417C-D6F7-32B0C7248327}"/>
                    </a:ext>
                  </a:extLst>
                </p14:cNvPr>
                <p14:cNvContentPartPr/>
                <p14:nvPr/>
              </p14:nvContentPartPr>
              <p14:xfrm>
                <a:off x="11269697" y="4262177"/>
                <a:ext cx="375840" cy="260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438519A-5418-417C-D6F7-32B0C724832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261057" y="4253177"/>
                  <a:ext cx="393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FC7F311-2B5B-C25D-631F-44C0B49C8977}"/>
                    </a:ext>
                  </a:extLst>
                </p14:cNvPr>
                <p14:cNvContentPartPr/>
                <p14:nvPr/>
              </p14:nvContentPartPr>
              <p14:xfrm>
                <a:off x="11725457" y="3916217"/>
                <a:ext cx="313560" cy="163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FC7F311-2B5B-C25D-631F-44C0B49C897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716457" y="3907217"/>
                  <a:ext cx="33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1991C4-FB71-87C6-B307-C2D26D10F9E1}"/>
                    </a:ext>
                  </a:extLst>
                </p14:cNvPr>
                <p14:cNvContentPartPr/>
                <p14:nvPr/>
              </p14:nvContentPartPr>
              <p14:xfrm>
                <a:off x="10732937" y="4218257"/>
                <a:ext cx="768240" cy="333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1991C4-FB71-87C6-B307-C2D26D10F9E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724297" y="4209617"/>
                  <a:ext cx="785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641CB81-1764-C384-31E1-8D9251B9009A}"/>
                    </a:ext>
                  </a:extLst>
                </p14:cNvPr>
                <p14:cNvContentPartPr/>
                <p14:nvPr/>
              </p14:nvContentPartPr>
              <p14:xfrm>
                <a:off x="11564177" y="4071737"/>
                <a:ext cx="66960" cy="16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641CB81-1764-C384-31E1-8D9251B9009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55537" y="4062737"/>
                  <a:ext cx="84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6AA752A-D191-00A3-646E-9372021D2680}"/>
                    </a:ext>
                  </a:extLst>
                </p14:cNvPr>
                <p14:cNvContentPartPr/>
                <p14:nvPr/>
              </p14:nvContentPartPr>
              <p14:xfrm>
                <a:off x="11199857" y="4128257"/>
                <a:ext cx="167760" cy="23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6AA752A-D191-00A3-646E-9372021D268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190857" y="4119257"/>
                  <a:ext cx="185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07FD4C-82BA-3968-E2B4-72E72A3518F7}"/>
                    </a:ext>
                  </a:extLst>
                </p14:cNvPr>
                <p14:cNvContentPartPr/>
                <p14:nvPr/>
              </p14:nvContentPartPr>
              <p14:xfrm>
                <a:off x="10209497" y="3178217"/>
                <a:ext cx="239400" cy="771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07FD4C-82BA-3968-E2B4-72E72A3518F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200497" y="3169577"/>
                  <a:ext cx="25704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DEAA548-44E4-E227-2DA0-7170B388047C}"/>
                    </a:ext>
                  </a:extLst>
                </p14:cNvPr>
                <p14:cNvContentPartPr/>
                <p14:nvPr/>
              </p14:nvContentPartPr>
              <p14:xfrm>
                <a:off x="9739697" y="2897417"/>
                <a:ext cx="309960" cy="2263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DEAA548-44E4-E227-2DA0-7170B388047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30697" y="2888417"/>
                  <a:ext cx="327600" cy="22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E457BC4-1499-3E89-6CBC-8197C662DF3D}"/>
                    </a:ext>
                  </a:extLst>
                </p14:cNvPr>
                <p14:cNvContentPartPr/>
                <p14:nvPr/>
              </p14:nvContentPartPr>
              <p14:xfrm>
                <a:off x="11356097" y="4836377"/>
                <a:ext cx="528480" cy="375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E457BC4-1499-3E89-6CBC-8197C662DF3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347457" y="4827737"/>
                  <a:ext cx="546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52943C-C410-92E6-3BC2-D5B87CA9A726}"/>
                    </a:ext>
                  </a:extLst>
                </p14:cNvPr>
                <p14:cNvContentPartPr/>
                <p14:nvPr/>
              </p14:nvContentPartPr>
              <p14:xfrm>
                <a:off x="10863617" y="4890377"/>
                <a:ext cx="476640" cy="189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52943C-C410-92E6-3BC2-D5B87CA9A72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854617" y="4881377"/>
                  <a:ext cx="494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891966-4A35-C080-4073-1B160D392446}"/>
                    </a:ext>
                  </a:extLst>
                </p14:cNvPr>
                <p14:cNvContentPartPr/>
                <p14:nvPr/>
              </p14:nvContentPartPr>
              <p14:xfrm>
                <a:off x="11103737" y="5282417"/>
                <a:ext cx="157320" cy="115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891966-4A35-C080-4073-1B160D39244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095097" y="5273777"/>
                  <a:ext cx="174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067989-935F-51A4-D423-AA0A41E84E65}"/>
                    </a:ext>
                  </a:extLst>
                </p14:cNvPr>
                <p14:cNvContentPartPr/>
                <p14:nvPr/>
              </p14:nvContentPartPr>
              <p14:xfrm>
                <a:off x="10460417" y="4968497"/>
                <a:ext cx="345600" cy="249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067989-935F-51A4-D423-AA0A41E84E6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451417" y="4959497"/>
                  <a:ext cx="363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6DC259F-E162-7197-99A8-560EA8690C3E}"/>
                    </a:ext>
                  </a:extLst>
                </p14:cNvPr>
                <p14:cNvContentPartPr/>
                <p14:nvPr/>
              </p14:nvContentPartPr>
              <p14:xfrm>
                <a:off x="10622057" y="4686257"/>
                <a:ext cx="467640" cy="196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6DC259F-E162-7197-99A8-560EA8690C3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613417" y="4677617"/>
                  <a:ext cx="485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C93B5B3-CFB3-7F79-56BC-64B31348FD83}"/>
                    </a:ext>
                  </a:extLst>
                </p14:cNvPr>
                <p14:cNvContentPartPr/>
                <p14:nvPr/>
              </p14:nvContentPartPr>
              <p14:xfrm>
                <a:off x="10410017" y="4913057"/>
                <a:ext cx="132120" cy="180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C93B5B3-CFB3-7F79-56BC-64B31348FD8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01017" y="4904057"/>
                  <a:ext cx="149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89C3849-D20C-CC44-4DAE-A0739BBF69F0}"/>
                    </a:ext>
                  </a:extLst>
                </p14:cNvPr>
                <p14:cNvContentPartPr/>
                <p14:nvPr/>
              </p14:nvContentPartPr>
              <p14:xfrm>
                <a:off x="10043897" y="4704977"/>
                <a:ext cx="394200" cy="334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89C3849-D20C-CC44-4DAE-A0739BBF69F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35257" y="4695977"/>
                  <a:ext cx="411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654F84-AF17-5CDF-F3E4-F0A9B697AA72}"/>
                    </a:ext>
                  </a:extLst>
                </p14:cNvPr>
                <p14:cNvContentPartPr/>
                <p14:nvPr/>
              </p14:nvContentPartPr>
              <p14:xfrm>
                <a:off x="9049577" y="3060137"/>
                <a:ext cx="675360" cy="2292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654F84-AF17-5CDF-F3E4-F0A9B697AA7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040577" y="3051497"/>
                  <a:ext cx="693000" cy="23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3627FE3-64BD-4716-5FD4-225F45D02CF9}"/>
                    </a:ext>
                  </a:extLst>
                </p14:cNvPr>
                <p14:cNvContentPartPr/>
                <p14:nvPr/>
              </p14:nvContentPartPr>
              <p14:xfrm>
                <a:off x="10365377" y="5653577"/>
                <a:ext cx="478440" cy="253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3627FE3-64BD-4716-5FD4-225F45D02CF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356737" y="5644937"/>
                  <a:ext cx="496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5C4BA51-65D6-A322-750C-51EC8B4A126D}"/>
                    </a:ext>
                  </a:extLst>
                </p14:cNvPr>
                <p14:cNvContentPartPr/>
                <p14:nvPr/>
              </p14:nvContentPartPr>
              <p14:xfrm>
                <a:off x="10732577" y="5917097"/>
                <a:ext cx="69480" cy="47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5C4BA51-65D6-A322-750C-51EC8B4A126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723577" y="5908097"/>
                  <a:ext cx="87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26BCA50-B340-5CD8-B331-D5523256C498}"/>
                    </a:ext>
                  </a:extLst>
                </p14:cNvPr>
                <p14:cNvContentPartPr/>
                <p14:nvPr/>
              </p14:nvContentPartPr>
              <p14:xfrm>
                <a:off x="9861017" y="5602817"/>
                <a:ext cx="559800" cy="225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26BCA50-B340-5CD8-B331-D5523256C49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852377" y="5593817"/>
                  <a:ext cx="577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87956D7-BD14-20AD-956C-7C6A0175073B}"/>
                    </a:ext>
                  </a:extLst>
                </p14:cNvPr>
                <p14:cNvContentPartPr/>
                <p14:nvPr/>
              </p14:nvContentPartPr>
              <p14:xfrm>
                <a:off x="10217417" y="5862377"/>
                <a:ext cx="137160" cy="24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87956D7-BD14-20AD-956C-7C6A0175073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08417" y="5853377"/>
                  <a:ext cx="154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F08E21B-6758-5D7C-BAD0-26C5976646F1}"/>
                    </a:ext>
                  </a:extLst>
                </p14:cNvPr>
                <p14:cNvContentPartPr/>
                <p14:nvPr/>
              </p14:nvContentPartPr>
              <p14:xfrm>
                <a:off x="9830057" y="5891897"/>
                <a:ext cx="228960" cy="51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F08E21B-6758-5D7C-BAD0-26C5976646F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821057" y="5883257"/>
                  <a:ext cx="246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E681B1A-D67A-251E-3ECC-C82EB334A1B9}"/>
                    </a:ext>
                  </a:extLst>
                </p14:cNvPr>
                <p14:cNvContentPartPr/>
                <p14:nvPr/>
              </p14:nvContentPartPr>
              <p14:xfrm>
                <a:off x="9266657" y="5423177"/>
                <a:ext cx="606600" cy="447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E681B1A-D67A-251E-3ECC-C82EB334A1B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257657" y="5414537"/>
                  <a:ext cx="624240" cy="46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23DC2C7-CDA1-5759-8EEE-D538250A3292}"/>
              </a:ext>
            </a:extLst>
          </p:cNvPr>
          <p:cNvGrpSpPr/>
          <p:nvPr/>
        </p:nvGrpSpPr>
        <p:grpSpPr>
          <a:xfrm>
            <a:off x="5170937" y="3825137"/>
            <a:ext cx="127440" cy="70560"/>
            <a:chOff x="5170937" y="3825137"/>
            <a:chExt cx="12744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6B5713B-BC93-8F1A-C77C-33555FC990F1}"/>
                    </a:ext>
                  </a:extLst>
                </p14:cNvPr>
                <p14:cNvContentPartPr/>
                <p14:nvPr/>
              </p14:nvContentPartPr>
              <p14:xfrm>
                <a:off x="5170937" y="3871937"/>
                <a:ext cx="34200" cy="23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6B5713B-BC93-8F1A-C77C-33555FC990F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162297" y="3862937"/>
                  <a:ext cx="51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AF715D7-D6DD-BC32-D344-A52251D6626A}"/>
                    </a:ext>
                  </a:extLst>
                </p14:cNvPr>
                <p14:cNvContentPartPr/>
                <p14:nvPr/>
              </p14:nvContentPartPr>
              <p14:xfrm>
                <a:off x="5218097" y="3825137"/>
                <a:ext cx="80280" cy="48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AF715D7-D6DD-BC32-D344-A52251D6626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209097" y="3816137"/>
                  <a:ext cx="9792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17C0F27-F301-1BC7-63EE-1CCA655AD975}"/>
                  </a:ext>
                </a:extLst>
              </p14:cNvPr>
              <p14:cNvContentPartPr/>
              <p14:nvPr/>
            </p14:nvContentPartPr>
            <p14:xfrm>
              <a:off x="7908737" y="3257417"/>
              <a:ext cx="317160" cy="233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17C0F27-F301-1BC7-63EE-1CCA655AD975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899737" y="3248417"/>
                <a:ext cx="3348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3C2A1E7-8F4C-DADC-7152-848340806850}"/>
                  </a:ext>
                </a:extLst>
              </p14:cNvPr>
              <p14:cNvContentPartPr/>
              <p14:nvPr/>
            </p14:nvContentPartPr>
            <p14:xfrm>
              <a:off x="8200697" y="3118097"/>
              <a:ext cx="109800" cy="255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3C2A1E7-8F4C-DADC-7152-848340806850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191697" y="3109097"/>
                <a:ext cx="127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22E93D5-EEA6-AB7D-C251-F630F7B8444B}"/>
                  </a:ext>
                </a:extLst>
              </p14:cNvPr>
              <p14:cNvContentPartPr/>
              <p14:nvPr/>
            </p14:nvContentPartPr>
            <p14:xfrm>
              <a:off x="7991537" y="3167417"/>
              <a:ext cx="61200" cy="1728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22E93D5-EEA6-AB7D-C251-F630F7B8444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982897" y="3158777"/>
                <a:ext cx="788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CB00536-14DE-5864-2482-823F79894DAC}"/>
                  </a:ext>
                </a:extLst>
              </p14:cNvPr>
              <p14:cNvContentPartPr/>
              <p14:nvPr/>
            </p14:nvContentPartPr>
            <p14:xfrm>
              <a:off x="7564577" y="3289817"/>
              <a:ext cx="403560" cy="3330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CB00536-14DE-5864-2482-823F79894DA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555577" y="3281177"/>
                <a:ext cx="4212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D30DF31-7BA3-42B2-8BCD-3D34E9E70D4C}"/>
                  </a:ext>
                </a:extLst>
              </p14:cNvPr>
              <p14:cNvContentPartPr/>
              <p14:nvPr/>
            </p14:nvContentPartPr>
            <p14:xfrm>
              <a:off x="7859057" y="3120257"/>
              <a:ext cx="41400" cy="17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D30DF31-7BA3-42B2-8BCD-3D34E9E70D4C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850417" y="3111257"/>
                <a:ext cx="59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2FEBB53-3253-A649-8C4C-9DA6B586FB8A}"/>
                  </a:ext>
                </a:extLst>
              </p14:cNvPr>
              <p14:cNvContentPartPr/>
              <p14:nvPr/>
            </p14:nvContentPartPr>
            <p14:xfrm>
              <a:off x="7990817" y="3582137"/>
              <a:ext cx="36720" cy="234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2FEBB53-3253-A649-8C4C-9DA6B586FB8A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982177" y="3573497"/>
                <a:ext cx="543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03A3A9C-CAB7-A1A0-A928-5964843B9B4B}"/>
                  </a:ext>
                </a:extLst>
              </p14:cNvPr>
              <p14:cNvContentPartPr/>
              <p14:nvPr/>
            </p14:nvContentPartPr>
            <p14:xfrm>
              <a:off x="7794257" y="3228257"/>
              <a:ext cx="67680" cy="27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03A3A9C-CAB7-A1A0-A928-5964843B9B4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785257" y="3219617"/>
                <a:ext cx="85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DC32C6F-24A9-3330-38C8-3F171B281462}"/>
                  </a:ext>
                </a:extLst>
              </p14:cNvPr>
              <p14:cNvContentPartPr/>
              <p14:nvPr/>
            </p14:nvContentPartPr>
            <p14:xfrm>
              <a:off x="7351817" y="3322937"/>
              <a:ext cx="117720" cy="1872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DC32C6F-24A9-3330-38C8-3F171B28146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343177" y="3313937"/>
                <a:ext cx="1353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5A6996E-7E2B-C367-DD62-DAE1796222D0}"/>
                  </a:ext>
                </a:extLst>
              </p14:cNvPr>
              <p14:cNvContentPartPr/>
              <p14:nvPr/>
            </p14:nvContentPartPr>
            <p14:xfrm>
              <a:off x="7523537" y="3248057"/>
              <a:ext cx="20160" cy="198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5A6996E-7E2B-C367-DD62-DAE1796222D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514537" y="3239417"/>
                <a:ext cx="37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5820922-A17D-F63E-8450-AD96033084DC}"/>
                  </a:ext>
                </a:extLst>
              </p14:cNvPr>
              <p14:cNvContentPartPr/>
              <p14:nvPr/>
            </p14:nvContentPartPr>
            <p14:xfrm>
              <a:off x="7043657" y="3188657"/>
              <a:ext cx="288360" cy="4737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5820922-A17D-F63E-8450-AD96033084D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035017" y="3180017"/>
                <a:ext cx="3060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FC14482-1D55-4F43-E0D4-1D06CAEAF83A}"/>
                  </a:ext>
                </a:extLst>
              </p14:cNvPr>
              <p14:cNvContentPartPr/>
              <p14:nvPr/>
            </p14:nvContentPartPr>
            <p14:xfrm>
              <a:off x="6718937" y="3322217"/>
              <a:ext cx="333720" cy="2379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FC14482-1D55-4F43-E0D4-1D06CAEAF83A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709937" y="3313577"/>
                <a:ext cx="3513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5B9C9A0-2F48-4DF2-93E3-342C5238B342}"/>
                  </a:ext>
                </a:extLst>
              </p14:cNvPr>
              <p14:cNvContentPartPr/>
              <p14:nvPr/>
            </p14:nvContentPartPr>
            <p14:xfrm>
              <a:off x="6870137" y="3324737"/>
              <a:ext cx="22320" cy="201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5B9C9A0-2F48-4DF2-93E3-342C5238B34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861497" y="3315737"/>
                <a:ext cx="39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8BAF576-6CF8-1694-EB96-3751DDACFA8D}"/>
                  </a:ext>
                </a:extLst>
              </p14:cNvPr>
              <p14:cNvContentPartPr/>
              <p14:nvPr/>
            </p14:nvContentPartPr>
            <p14:xfrm>
              <a:off x="7033577" y="3082817"/>
              <a:ext cx="141120" cy="1062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8BAF576-6CF8-1694-EB96-3751DDACFA8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024937" y="3074177"/>
                <a:ext cx="1587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333E9AB-964F-2C0C-E313-F7477A10095D}"/>
                  </a:ext>
                </a:extLst>
              </p14:cNvPr>
              <p14:cNvContentPartPr/>
              <p14:nvPr/>
            </p14:nvContentPartPr>
            <p14:xfrm>
              <a:off x="6559817" y="3135377"/>
              <a:ext cx="277560" cy="4014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333E9AB-964F-2C0C-E313-F7477A10095D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551177" y="3126377"/>
                <a:ext cx="2952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7B0C5AE-E001-519B-F237-B84D4A3F8EAD}"/>
                  </a:ext>
                </a:extLst>
              </p14:cNvPr>
              <p14:cNvContentPartPr/>
              <p14:nvPr/>
            </p14:nvContentPartPr>
            <p14:xfrm>
              <a:off x="6127817" y="3110897"/>
              <a:ext cx="587160" cy="6829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7B0C5AE-E001-519B-F237-B84D4A3F8EAD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119177" y="3102257"/>
                <a:ext cx="60480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A879CE7-C16A-6708-A35B-99CBFDB7596B}"/>
                  </a:ext>
                </a:extLst>
              </p14:cNvPr>
              <p14:cNvContentPartPr/>
              <p14:nvPr/>
            </p14:nvContentPartPr>
            <p14:xfrm>
              <a:off x="6077057" y="3373697"/>
              <a:ext cx="367200" cy="439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A879CE7-C16A-6708-A35B-99CBFDB7596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068057" y="3364697"/>
                <a:ext cx="3848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D218EC7-D482-9201-C1AA-D34E3E243910}"/>
                  </a:ext>
                </a:extLst>
              </p14:cNvPr>
              <p14:cNvContentPartPr/>
              <p14:nvPr/>
            </p14:nvContentPartPr>
            <p14:xfrm>
              <a:off x="6027737" y="3190457"/>
              <a:ext cx="88920" cy="2995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D218EC7-D482-9201-C1AA-D34E3E243910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019097" y="3181817"/>
                <a:ext cx="1065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4C9384-544A-D1B8-E35F-F983F360812F}"/>
                  </a:ext>
                </a:extLst>
              </p14:cNvPr>
              <p14:cNvContentPartPr/>
              <p14:nvPr/>
            </p14:nvContentPartPr>
            <p14:xfrm>
              <a:off x="5336537" y="3105497"/>
              <a:ext cx="527040" cy="372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4C9384-544A-D1B8-E35F-F983F360812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327537" y="3096497"/>
                <a:ext cx="5446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61844AC-3F37-E94F-CFCA-6E540E4CE8AD}"/>
                  </a:ext>
                </a:extLst>
              </p14:cNvPr>
              <p14:cNvContentPartPr/>
              <p14:nvPr/>
            </p14:nvContentPartPr>
            <p14:xfrm>
              <a:off x="4704737" y="2959337"/>
              <a:ext cx="613440" cy="2815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61844AC-3F37-E94F-CFCA-6E540E4CE8AD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696097" y="2950697"/>
                <a:ext cx="631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1EE36AE-A475-F1F1-0B07-2D45F70233BB}"/>
                  </a:ext>
                </a:extLst>
              </p14:cNvPr>
              <p14:cNvContentPartPr/>
              <p14:nvPr/>
            </p14:nvContentPartPr>
            <p14:xfrm>
              <a:off x="4889777" y="2869337"/>
              <a:ext cx="98280" cy="1022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1EE36AE-A475-F1F1-0B07-2D45F70233BB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880777" y="2860697"/>
                <a:ext cx="1159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D8063DE-F2C4-88CF-395B-42389115D681}"/>
                  </a:ext>
                </a:extLst>
              </p14:cNvPr>
              <p14:cNvContentPartPr/>
              <p14:nvPr/>
            </p14:nvContentPartPr>
            <p14:xfrm>
              <a:off x="4665857" y="3016217"/>
              <a:ext cx="120600" cy="91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D8063DE-F2C4-88CF-395B-42389115D68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656857" y="3007217"/>
                <a:ext cx="1382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E2BB70C-9653-7E99-EE0C-231E9C8C37A9}"/>
                  </a:ext>
                </a:extLst>
              </p14:cNvPr>
              <p14:cNvContentPartPr/>
              <p14:nvPr/>
            </p14:nvContentPartPr>
            <p14:xfrm>
              <a:off x="4559657" y="3010097"/>
              <a:ext cx="360720" cy="5346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E2BB70C-9653-7E99-EE0C-231E9C8C37A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551017" y="3001097"/>
                <a:ext cx="37836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D211FC9-51EF-1A12-4448-17A6F21751F5}"/>
                  </a:ext>
                </a:extLst>
              </p14:cNvPr>
              <p14:cNvContentPartPr/>
              <p14:nvPr/>
            </p14:nvContentPartPr>
            <p14:xfrm>
              <a:off x="4128737" y="3059417"/>
              <a:ext cx="290880" cy="2048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D211FC9-51EF-1A12-4448-17A6F21751F5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4119737" y="3050777"/>
                <a:ext cx="3085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9AF26B3-15A6-EDD2-1526-087E67B586F4}"/>
                  </a:ext>
                </a:extLst>
              </p14:cNvPr>
              <p14:cNvContentPartPr/>
              <p14:nvPr/>
            </p14:nvContentPartPr>
            <p14:xfrm>
              <a:off x="4240337" y="2946737"/>
              <a:ext cx="79200" cy="453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9AF26B3-15A6-EDD2-1526-087E67B586F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4231697" y="2938097"/>
                <a:ext cx="968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CE669CD-0D02-DB9A-E5F1-F00AA4E076A2}"/>
                  </a:ext>
                </a:extLst>
              </p14:cNvPr>
              <p14:cNvContentPartPr/>
              <p14:nvPr/>
            </p14:nvContentPartPr>
            <p14:xfrm>
              <a:off x="3737777" y="3043217"/>
              <a:ext cx="240120" cy="2746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CE669CD-0D02-DB9A-E5F1-F00AA4E076A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728777" y="3034217"/>
                <a:ext cx="2577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5481014-4EE4-AD9E-7C82-ECBF8A4F118F}"/>
                  </a:ext>
                </a:extLst>
              </p14:cNvPr>
              <p14:cNvContentPartPr/>
              <p14:nvPr/>
            </p14:nvContentPartPr>
            <p14:xfrm>
              <a:off x="3628337" y="3184697"/>
              <a:ext cx="173520" cy="1173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5481014-4EE4-AD9E-7C82-ECBF8A4F118F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619337" y="3176057"/>
                <a:ext cx="1911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5644E0C-3095-0971-90BB-71203015316E}"/>
                  </a:ext>
                </a:extLst>
              </p14:cNvPr>
              <p14:cNvContentPartPr/>
              <p14:nvPr/>
            </p14:nvContentPartPr>
            <p14:xfrm>
              <a:off x="3111737" y="3114857"/>
              <a:ext cx="574560" cy="1497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5644E0C-3095-0971-90BB-71203015316E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3102737" y="3106217"/>
                <a:ext cx="592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AB40677-2937-F7D2-995D-BC520A55FD55}"/>
                  </a:ext>
                </a:extLst>
              </p14:cNvPr>
              <p14:cNvContentPartPr/>
              <p14:nvPr/>
            </p14:nvContentPartPr>
            <p14:xfrm>
              <a:off x="3481097" y="3021617"/>
              <a:ext cx="30960" cy="35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AB40677-2937-F7D2-995D-BC520A55FD55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3472097" y="3012977"/>
                <a:ext cx="486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30314C7-3CD6-EC73-1867-FDAF652F469B}"/>
                  </a:ext>
                </a:extLst>
              </p14:cNvPr>
              <p14:cNvContentPartPr/>
              <p14:nvPr/>
            </p14:nvContentPartPr>
            <p14:xfrm>
              <a:off x="2513417" y="3077057"/>
              <a:ext cx="371160" cy="314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30314C7-3CD6-EC73-1867-FDAF652F469B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504417" y="3068057"/>
                <a:ext cx="3888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20C9FEA-CA77-C5B5-077E-0FC4FCF0B6E3}"/>
                  </a:ext>
                </a:extLst>
              </p14:cNvPr>
              <p14:cNvContentPartPr/>
              <p14:nvPr/>
            </p14:nvContentPartPr>
            <p14:xfrm>
              <a:off x="2700977" y="3363617"/>
              <a:ext cx="37440" cy="536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20C9FEA-CA77-C5B5-077E-0FC4FCF0B6E3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691977" y="3354977"/>
                <a:ext cx="550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3E3187D-3353-31C9-C5C4-FF2FA3C344EE}"/>
                  </a:ext>
                </a:extLst>
              </p14:cNvPr>
              <p14:cNvContentPartPr/>
              <p14:nvPr/>
            </p14:nvContentPartPr>
            <p14:xfrm>
              <a:off x="2508377" y="2971577"/>
              <a:ext cx="289080" cy="2437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3E3187D-3353-31C9-C5C4-FF2FA3C344EE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499737" y="2962577"/>
                <a:ext cx="306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4FC7902-7774-93D5-6D6B-A05F5E1D99AA}"/>
                  </a:ext>
                </a:extLst>
              </p14:cNvPr>
              <p14:cNvContentPartPr/>
              <p14:nvPr/>
            </p14:nvContentPartPr>
            <p14:xfrm>
              <a:off x="1947497" y="3117737"/>
              <a:ext cx="585360" cy="1656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4FC7902-7774-93D5-6D6B-A05F5E1D99AA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938857" y="3108737"/>
                <a:ext cx="6030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55C0074-E508-400F-F56D-72A98171D265}"/>
                  </a:ext>
                </a:extLst>
              </p14:cNvPr>
              <p14:cNvContentPartPr/>
              <p14:nvPr/>
            </p14:nvContentPartPr>
            <p14:xfrm>
              <a:off x="2457977" y="2914697"/>
              <a:ext cx="100440" cy="792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55C0074-E508-400F-F56D-72A98171D265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449337" y="2905697"/>
                <a:ext cx="1180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905824D-196B-958E-5FDB-A3AAEBC5D3C1}"/>
                  </a:ext>
                </a:extLst>
              </p14:cNvPr>
              <p14:cNvContentPartPr/>
              <p14:nvPr/>
            </p14:nvContentPartPr>
            <p14:xfrm>
              <a:off x="1811417" y="3087497"/>
              <a:ext cx="142560" cy="1468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905824D-196B-958E-5FDB-A3AAEBC5D3C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802777" y="3078857"/>
                <a:ext cx="1602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CC5D889-CCF5-482E-1743-9D1919F0EF39}"/>
                  </a:ext>
                </a:extLst>
              </p14:cNvPr>
              <p14:cNvContentPartPr/>
              <p14:nvPr/>
            </p14:nvContentPartPr>
            <p14:xfrm>
              <a:off x="1446017" y="3147257"/>
              <a:ext cx="337680" cy="2718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CC5D889-CCF5-482E-1743-9D1919F0EF39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437377" y="3138257"/>
                <a:ext cx="355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F774610-2DDD-B4E0-C142-2AC1CCAE1628}"/>
                  </a:ext>
                </a:extLst>
              </p14:cNvPr>
              <p14:cNvContentPartPr/>
              <p14:nvPr/>
            </p14:nvContentPartPr>
            <p14:xfrm>
              <a:off x="1599377" y="2843777"/>
              <a:ext cx="464040" cy="2952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F774610-2DDD-B4E0-C142-2AC1CCAE1628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590377" y="2835137"/>
                <a:ext cx="4816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1241722-A4F6-42E4-2E54-786F481BDB19}"/>
                  </a:ext>
                </a:extLst>
              </p14:cNvPr>
              <p14:cNvContentPartPr/>
              <p14:nvPr/>
            </p14:nvContentPartPr>
            <p14:xfrm>
              <a:off x="833297" y="3160577"/>
              <a:ext cx="669240" cy="175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1241722-A4F6-42E4-2E54-786F481BDB19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24657" y="3151937"/>
                <a:ext cx="6868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7CDC1E1-DE72-2A4E-6090-70CABBAE7B0C}"/>
                  </a:ext>
                </a:extLst>
              </p14:cNvPr>
              <p14:cNvContentPartPr/>
              <p14:nvPr/>
            </p14:nvContentPartPr>
            <p14:xfrm>
              <a:off x="1163057" y="3049697"/>
              <a:ext cx="363240" cy="4932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7CDC1E1-DE72-2A4E-6090-70CABBAE7B0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154417" y="3040697"/>
                <a:ext cx="3808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2317B0B-48AA-D011-5FFF-51D6E658B443}"/>
                  </a:ext>
                </a:extLst>
              </p14:cNvPr>
              <p14:cNvContentPartPr/>
              <p14:nvPr/>
            </p14:nvContentPartPr>
            <p14:xfrm>
              <a:off x="5071577" y="3470537"/>
              <a:ext cx="638640" cy="5965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2317B0B-48AA-D011-5FFF-51D6E658B443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5062577" y="3461537"/>
                <a:ext cx="65628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21617A1-E2E5-ABC7-F93A-7E91F06BA081}"/>
                  </a:ext>
                </a:extLst>
              </p14:cNvPr>
              <p14:cNvContentPartPr/>
              <p14:nvPr/>
            </p14:nvContentPartPr>
            <p14:xfrm>
              <a:off x="4628417" y="3893897"/>
              <a:ext cx="133200" cy="2649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21617A1-E2E5-ABC7-F93A-7E91F06BA081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619417" y="3885257"/>
                <a:ext cx="1508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662B33D-E615-C3DB-E450-151C401CD70B}"/>
                  </a:ext>
                </a:extLst>
              </p14:cNvPr>
              <p14:cNvContentPartPr/>
              <p14:nvPr/>
            </p14:nvContentPartPr>
            <p14:xfrm>
              <a:off x="4702937" y="3848537"/>
              <a:ext cx="39600" cy="205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662B33D-E615-C3DB-E450-151C401CD70B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694297" y="3839897"/>
                <a:ext cx="57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B9884D2-C9B7-0FB0-BEA7-77CD8282B381}"/>
                  </a:ext>
                </a:extLst>
              </p14:cNvPr>
              <p14:cNvContentPartPr/>
              <p14:nvPr/>
            </p14:nvContentPartPr>
            <p14:xfrm>
              <a:off x="4360577" y="3837737"/>
              <a:ext cx="223200" cy="547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B9884D2-C9B7-0FB0-BEA7-77CD8282B38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351577" y="3829097"/>
                <a:ext cx="2408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8356400-8D6E-CB29-8B2A-FEB93F4CCE70}"/>
                  </a:ext>
                </a:extLst>
              </p14:cNvPr>
              <p14:cNvContentPartPr/>
              <p14:nvPr/>
            </p14:nvContentPartPr>
            <p14:xfrm>
              <a:off x="3780257" y="4014497"/>
              <a:ext cx="575280" cy="2638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8356400-8D6E-CB29-8B2A-FEB93F4CCE70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3771257" y="4005857"/>
                <a:ext cx="5929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3B09122-0BB6-A634-BA3C-64F1A0711DDC}"/>
                  </a:ext>
                </a:extLst>
              </p14:cNvPr>
              <p14:cNvContentPartPr/>
              <p14:nvPr/>
            </p14:nvContentPartPr>
            <p14:xfrm>
              <a:off x="4194257" y="3813617"/>
              <a:ext cx="72360" cy="554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3B09122-0BB6-A634-BA3C-64F1A0711DDC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4185617" y="3804977"/>
                <a:ext cx="90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DAF972B-5F3B-D0EE-F008-2B685BF608C2}"/>
                  </a:ext>
                </a:extLst>
              </p14:cNvPr>
              <p14:cNvContentPartPr/>
              <p14:nvPr/>
            </p14:nvContentPartPr>
            <p14:xfrm>
              <a:off x="3852977" y="3813977"/>
              <a:ext cx="318600" cy="2631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DAF972B-5F3B-D0EE-F008-2B685BF608C2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843977" y="3804977"/>
                <a:ext cx="336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6652B7D-D21E-E60C-3B0A-0B21E61F45E0}"/>
                  </a:ext>
                </a:extLst>
              </p14:cNvPr>
              <p14:cNvContentPartPr/>
              <p14:nvPr/>
            </p14:nvContentPartPr>
            <p14:xfrm>
              <a:off x="3385697" y="4028897"/>
              <a:ext cx="398160" cy="253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6652B7D-D21E-E60C-3B0A-0B21E61F45E0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376697" y="4019897"/>
                <a:ext cx="4158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D84DDF9-9300-BC28-47EA-140C15C7430E}"/>
                  </a:ext>
                </a:extLst>
              </p14:cNvPr>
              <p14:cNvContentPartPr/>
              <p14:nvPr/>
            </p14:nvContentPartPr>
            <p14:xfrm>
              <a:off x="3170777" y="4125737"/>
              <a:ext cx="200520" cy="1720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D84DDF9-9300-BC28-47EA-140C15C7430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3162137" y="4117097"/>
                <a:ext cx="218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CF66628-6559-5BA5-1839-E7194DD647E3}"/>
                  </a:ext>
                </a:extLst>
              </p14:cNvPr>
              <p14:cNvContentPartPr/>
              <p14:nvPr/>
            </p14:nvContentPartPr>
            <p14:xfrm>
              <a:off x="852017" y="3023777"/>
              <a:ext cx="159840" cy="1468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CF66628-6559-5BA5-1839-E7194DD647E3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843377" y="3015137"/>
                <a:ext cx="177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52D057A-071C-466B-5825-747662D744B5}"/>
                  </a:ext>
                </a:extLst>
              </p14:cNvPr>
              <p14:cNvContentPartPr/>
              <p14:nvPr/>
            </p14:nvContentPartPr>
            <p14:xfrm>
              <a:off x="463937" y="3123137"/>
              <a:ext cx="264240" cy="284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52D057A-071C-466B-5825-747662D744B5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454937" y="3114137"/>
                <a:ext cx="281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CDAAB61-E8BC-9D33-E4A9-CA1FC4FCD859}"/>
                  </a:ext>
                </a:extLst>
              </p14:cNvPr>
              <p14:cNvContentPartPr/>
              <p14:nvPr/>
            </p14:nvContentPartPr>
            <p14:xfrm>
              <a:off x="2738057" y="4235537"/>
              <a:ext cx="175680" cy="1699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CDAAB61-E8BC-9D33-E4A9-CA1FC4FCD859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2729057" y="4226537"/>
                <a:ext cx="1933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5EA7891-B833-6A92-8103-5E24C1E85EFB}"/>
                  </a:ext>
                </a:extLst>
              </p14:cNvPr>
              <p14:cNvContentPartPr/>
              <p14:nvPr/>
            </p14:nvContentPartPr>
            <p14:xfrm>
              <a:off x="2453297" y="4112777"/>
              <a:ext cx="250920" cy="2851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5EA7891-B833-6A92-8103-5E24C1E85EFB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2444297" y="4104137"/>
                <a:ext cx="2685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D1FB288-6299-E3DF-6BEA-0EBF82A783A5}"/>
                  </a:ext>
                </a:extLst>
              </p14:cNvPr>
              <p14:cNvContentPartPr/>
              <p14:nvPr/>
            </p14:nvContentPartPr>
            <p14:xfrm>
              <a:off x="2285537" y="4215377"/>
              <a:ext cx="219240" cy="1544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D1FB288-6299-E3DF-6BEA-0EBF82A783A5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2276537" y="4206377"/>
                <a:ext cx="2368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0059A39-A31B-3F86-5F49-1774B264ED0F}"/>
                  </a:ext>
                </a:extLst>
              </p14:cNvPr>
              <p14:cNvContentPartPr/>
              <p14:nvPr/>
            </p14:nvContentPartPr>
            <p14:xfrm>
              <a:off x="1731137" y="4252817"/>
              <a:ext cx="585000" cy="1641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0059A39-A31B-3F86-5F49-1774B264ED0F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22497" y="4243817"/>
                <a:ext cx="6026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9A08FCC-DF29-6D84-5C8C-0B4926F5E8D2}"/>
                  </a:ext>
                </a:extLst>
              </p14:cNvPr>
              <p14:cNvContentPartPr/>
              <p14:nvPr/>
            </p14:nvContentPartPr>
            <p14:xfrm>
              <a:off x="2017337" y="4091897"/>
              <a:ext cx="73080" cy="543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9A08FCC-DF29-6D84-5C8C-0B4926F5E8D2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2008337" y="4082897"/>
                <a:ext cx="90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7D5C9A6-985D-B160-0FF0-F22008CB44AB}"/>
                  </a:ext>
                </a:extLst>
              </p14:cNvPr>
              <p14:cNvContentPartPr/>
              <p14:nvPr/>
            </p14:nvContentPartPr>
            <p14:xfrm>
              <a:off x="1555457" y="4287377"/>
              <a:ext cx="189720" cy="1454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7D5C9A6-985D-B160-0FF0-F22008CB44AB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546817" y="4278377"/>
                <a:ext cx="207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FC2AEA3-4390-66AD-48D0-636B667E0FBD}"/>
                  </a:ext>
                </a:extLst>
              </p14:cNvPr>
              <p14:cNvContentPartPr/>
              <p14:nvPr/>
            </p14:nvContentPartPr>
            <p14:xfrm>
              <a:off x="1321817" y="4370177"/>
              <a:ext cx="252000" cy="460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FC2AEA3-4390-66AD-48D0-636B667E0FBD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313177" y="4361537"/>
                <a:ext cx="2696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D5006A5-0337-1533-BCE6-9E480C8FAE3C}"/>
                  </a:ext>
                </a:extLst>
              </p14:cNvPr>
              <p14:cNvContentPartPr/>
              <p14:nvPr/>
            </p14:nvContentPartPr>
            <p14:xfrm>
              <a:off x="8655017" y="3353537"/>
              <a:ext cx="37800" cy="1976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D5006A5-0337-1533-BCE6-9E480C8FAE3C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8646017" y="3344537"/>
                <a:ext cx="554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815D92C-AD94-BDFF-C5BF-BBA0546FE0B1}"/>
                  </a:ext>
                </a:extLst>
              </p14:cNvPr>
              <p14:cNvContentPartPr/>
              <p14:nvPr/>
            </p14:nvContentPartPr>
            <p14:xfrm>
              <a:off x="8486177" y="3241937"/>
              <a:ext cx="365400" cy="2502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815D92C-AD94-BDFF-C5BF-BBA0546FE0B1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8477177" y="3232937"/>
                <a:ext cx="3830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CE878574-58AC-8C32-D404-733159235B4F}"/>
                  </a:ext>
                </a:extLst>
              </p14:cNvPr>
              <p14:cNvContentPartPr/>
              <p14:nvPr/>
            </p14:nvContentPartPr>
            <p14:xfrm>
              <a:off x="1969457" y="4935017"/>
              <a:ext cx="124200" cy="2455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CE878574-58AC-8C32-D404-733159235B4F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960817" y="4926017"/>
                <a:ext cx="1418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D62386C-F0D5-E936-9AB8-1315BD034515}"/>
                  </a:ext>
                </a:extLst>
              </p14:cNvPr>
              <p14:cNvContentPartPr/>
              <p14:nvPr/>
            </p14:nvContentPartPr>
            <p14:xfrm>
              <a:off x="2167817" y="4915577"/>
              <a:ext cx="196200" cy="2178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D62386C-F0D5-E936-9AB8-1315BD034515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2158817" y="4906577"/>
                <a:ext cx="213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A03DAA1-3D29-5360-9A1B-7C7EA99040CC}"/>
                  </a:ext>
                </a:extLst>
              </p14:cNvPr>
              <p14:cNvContentPartPr/>
              <p14:nvPr/>
            </p14:nvContentPartPr>
            <p14:xfrm>
              <a:off x="2427737" y="4740257"/>
              <a:ext cx="55080" cy="4089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A03DAA1-3D29-5360-9A1B-7C7EA99040C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2419097" y="4731617"/>
                <a:ext cx="727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4C62BF1-C1EF-DE5E-3487-809C8D5A46AB}"/>
                  </a:ext>
                </a:extLst>
              </p14:cNvPr>
              <p14:cNvContentPartPr/>
              <p14:nvPr/>
            </p14:nvContentPartPr>
            <p14:xfrm>
              <a:off x="2404697" y="4898297"/>
              <a:ext cx="131040" cy="727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4C62BF1-C1EF-DE5E-3487-809C8D5A46AB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2396057" y="4889657"/>
                <a:ext cx="1486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7BE2284-5971-9D85-A91D-CAB6DE3F6F28}"/>
                  </a:ext>
                </a:extLst>
              </p14:cNvPr>
              <p14:cNvContentPartPr/>
              <p14:nvPr/>
            </p14:nvContentPartPr>
            <p14:xfrm>
              <a:off x="2570657" y="4879577"/>
              <a:ext cx="213840" cy="1911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7BE2284-5971-9D85-A91D-CAB6DE3F6F28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2561657" y="4870937"/>
                <a:ext cx="231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97621DD-83B2-6D74-1F32-66077163157C}"/>
                  </a:ext>
                </a:extLst>
              </p14:cNvPr>
              <p14:cNvContentPartPr/>
              <p14:nvPr/>
            </p14:nvContentPartPr>
            <p14:xfrm>
              <a:off x="2954417" y="4849697"/>
              <a:ext cx="74160" cy="2008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97621DD-83B2-6D74-1F32-66077163157C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2945417" y="4841057"/>
                <a:ext cx="91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B6E6B8D-AD36-CDF9-A4EF-43D95B3928AF}"/>
                  </a:ext>
                </a:extLst>
              </p14:cNvPr>
              <p14:cNvContentPartPr/>
              <p14:nvPr/>
            </p14:nvContentPartPr>
            <p14:xfrm>
              <a:off x="3026777" y="4871297"/>
              <a:ext cx="133560" cy="1576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B6E6B8D-AD36-CDF9-A4EF-43D95B3928AF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3018137" y="4862657"/>
                <a:ext cx="1512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15173D8-C551-19E2-3A62-9D20274A708D}"/>
                  </a:ext>
                </a:extLst>
              </p14:cNvPr>
              <p14:cNvContentPartPr/>
              <p14:nvPr/>
            </p14:nvContentPartPr>
            <p14:xfrm>
              <a:off x="1471577" y="5025377"/>
              <a:ext cx="230760" cy="3448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15173D8-C551-19E2-3A62-9D20274A708D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462937" y="5016737"/>
                <a:ext cx="2484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D1D1918-1C17-B01D-D7AE-ADEDACAF6D5E}"/>
                  </a:ext>
                </a:extLst>
              </p14:cNvPr>
              <p14:cNvContentPartPr/>
              <p14:nvPr/>
            </p14:nvContentPartPr>
            <p14:xfrm>
              <a:off x="1762817" y="5364497"/>
              <a:ext cx="66240" cy="468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D1D1918-1C17-B01D-D7AE-ADEDACAF6D5E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754177" y="5355857"/>
                <a:ext cx="83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DADCE64-9EBA-71F0-DB8E-4005DA3764D2}"/>
                  </a:ext>
                </a:extLst>
              </p14:cNvPr>
              <p14:cNvContentPartPr/>
              <p14:nvPr/>
            </p14:nvContentPartPr>
            <p14:xfrm>
              <a:off x="1260257" y="4973537"/>
              <a:ext cx="300600" cy="4820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DADCE64-9EBA-71F0-DB8E-4005DA3764D2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251257" y="4964537"/>
                <a:ext cx="3182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36089F0-B093-CB58-0204-479CEB94205E}"/>
                  </a:ext>
                </a:extLst>
              </p14:cNvPr>
              <p14:cNvContentPartPr/>
              <p14:nvPr/>
            </p14:nvContentPartPr>
            <p14:xfrm>
              <a:off x="1465097" y="4752497"/>
              <a:ext cx="249480" cy="1616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36089F0-B093-CB58-0204-479CEB94205E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1456097" y="4743497"/>
                <a:ext cx="2671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7194A90-9D18-C4F3-ACE0-B86C8950E5DE}"/>
                  </a:ext>
                </a:extLst>
              </p14:cNvPr>
              <p14:cNvContentPartPr/>
              <p14:nvPr/>
            </p14:nvContentPartPr>
            <p14:xfrm>
              <a:off x="1276817" y="5032577"/>
              <a:ext cx="174600" cy="1458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7194A90-9D18-C4F3-ACE0-B86C8950E5DE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267817" y="5023937"/>
                <a:ext cx="192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23B4923-509F-D35F-89C9-9FE82F4CB918}"/>
                  </a:ext>
                </a:extLst>
              </p14:cNvPr>
              <p14:cNvContentPartPr/>
              <p14:nvPr/>
            </p14:nvContentPartPr>
            <p14:xfrm>
              <a:off x="1111217" y="4851497"/>
              <a:ext cx="64800" cy="2322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23B4923-509F-D35F-89C9-9FE82F4CB918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1102217" y="4842857"/>
                <a:ext cx="824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1B7515A-DEE2-0DB3-2CD4-F401EE14463B}"/>
                  </a:ext>
                </a:extLst>
              </p14:cNvPr>
              <p14:cNvContentPartPr/>
              <p14:nvPr/>
            </p14:nvContentPartPr>
            <p14:xfrm>
              <a:off x="952457" y="5040137"/>
              <a:ext cx="217080" cy="6134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1B7515A-DEE2-0DB3-2CD4-F401EE14463B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943817" y="5031137"/>
                <a:ext cx="2347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DFF105A-1282-7420-DCBE-A24BC1B65963}"/>
                  </a:ext>
                </a:extLst>
              </p14:cNvPr>
              <p14:cNvContentPartPr/>
              <p14:nvPr/>
            </p14:nvContentPartPr>
            <p14:xfrm>
              <a:off x="948497" y="5036537"/>
              <a:ext cx="113760" cy="522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DFF105A-1282-7420-DCBE-A24BC1B65963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939497" y="5027897"/>
                <a:ext cx="131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8B8D14E7-6325-51E0-7660-FAA19FFDEA5F}"/>
                  </a:ext>
                </a:extLst>
              </p14:cNvPr>
              <p14:cNvContentPartPr/>
              <p14:nvPr/>
            </p14:nvContentPartPr>
            <p14:xfrm>
              <a:off x="1432337" y="5536577"/>
              <a:ext cx="267120" cy="345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8B8D14E7-6325-51E0-7660-FAA19FFDEA5F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1423337" y="5527577"/>
                <a:ext cx="28476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C2B14F1-4272-D27C-E8ED-6CB78F481D21}"/>
              </a:ext>
            </a:extLst>
          </p:cNvPr>
          <p:cNvGrpSpPr/>
          <p:nvPr/>
        </p:nvGrpSpPr>
        <p:grpSpPr>
          <a:xfrm>
            <a:off x="3364457" y="4452257"/>
            <a:ext cx="5350320" cy="1818720"/>
            <a:chOff x="3364457" y="4452257"/>
            <a:chExt cx="5350320" cy="181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9D8601A-495F-5470-4493-2AE3D09FDE6A}"/>
                    </a:ext>
                  </a:extLst>
                </p14:cNvPr>
                <p14:cNvContentPartPr/>
                <p14:nvPr/>
              </p14:nvContentPartPr>
              <p14:xfrm>
                <a:off x="8432177" y="4688057"/>
                <a:ext cx="115920" cy="195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9D8601A-495F-5470-4493-2AE3D09FDE6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423537" y="4679417"/>
                  <a:ext cx="133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E722EA7-7979-70EB-B5D9-24CD35740FFF}"/>
                    </a:ext>
                  </a:extLst>
                </p14:cNvPr>
                <p14:cNvContentPartPr/>
                <p14:nvPr/>
              </p14:nvContentPartPr>
              <p14:xfrm>
                <a:off x="8259017" y="4452257"/>
                <a:ext cx="455760" cy="475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E722EA7-7979-70EB-B5D9-24CD35740FF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250377" y="4443617"/>
                  <a:ext cx="4734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C2EC6E3-96A1-97C0-A86F-34E1A205228D}"/>
                    </a:ext>
                  </a:extLst>
                </p14:cNvPr>
                <p14:cNvContentPartPr/>
                <p14:nvPr/>
              </p14:nvContentPartPr>
              <p14:xfrm>
                <a:off x="7683377" y="4978217"/>
                <a:ext cx="444600" cy="16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C2EC6E3-96A1-97C0-A86F-34E1A205228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74737" y="4969577"/>
                  <a:ext cx="462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C941BB0-9043-CC96-E83C-B180E85CC10B}"/>
                    </a:ext>
                  </a:extLst>
                </p14:cNvPr>
                <p14:cNvContentPartPr/>
                <p14:nvPr/>
              </p14:nvContentPartPr>
              <p14:xfrm>
                <a:off x="7643777" y="4930697"/>
                <a:ext cx="38880" cy="109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C941BB0-9043-CC96-E83C-B180E85CC10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635137" y="4922057"/>
                  <a:ext cx="56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B310276-69B6-86D7-5B72-6573D363B82C}"/>
                    </a:ext>
                  </a:extLst>
                </p14:cNvPr>
                <p14:cNvContentPartPr/>
                <p14:nvPr/>
              </p14:nvContentPartPr>
              <p14:xfrm>
                <a:off x="7306097" y="4851497"/>
                <a:ext cx="31320" cy="180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B310276-69B6-86D7-5B72-6573D363B82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297457" y="4842857"/>
                  <a:ext cx="48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B179D27-F646-98B7-F7AD-14D1F4828522}"/>
                    </a:ext>
                  </a:extLst>
                </p14:cNvPr>
                <p14:cNvContentPartPr/>
                <p14:nvPr/>
              </p14:nvContentPartPr>
              <p14:xfrm>
                <a:off x="6886697" y="4922057"/>
                <a:ext cx="322200" cy="246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B179D27-F646-98B7-F7AD-14D1F482852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877697" y="4913057"/>
                  <a:ext cx="339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993506A-9C81-F9F7-B583-DAF984981F40}"/>
                    </a:ext>
                  </a:extLst>
                </p14:cNvPr>
                <p14:cNvContentPartPr/>
                <p14:nvPr/>
              </p14:nvContentPartPr>
              <p14:xfrm>
                <a:off x="7197017" y="4622177"/>
                <a:ext cx="171000" cy="87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993506A-9C81-F9F7-B583-DAF984981F4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188017" y="4613537"/>
                  <a:ext cx="188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8165522-DBD6-3EB7-21D6-2EC16135FD0E}"/>
                    </a:ext>
                  </a:extLst>
                </p14:cNvPr>
                <p14:cNvContentPartPr/>
                <p14:nvPr/>
              </p14:nvContentPartPr>
              <p14:xfrm>
                <a:off x="6233297" y="4889297"/>
                <a:ext cx="655920" cy="397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8165522-DBD6-3EB7-21D6-2EC16135FD0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224657" y="4880657"/>
                  <a:ext cx="6735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CD3CE4A-EAD7-1D22-876A-A6153557288C}"/>
                    </a:ext>
                  </a:extLst>
                </p14:cNvPr>
                <p14:cNvContentPartPr/>
                <p14:nvPr/>
              </p14:nvContentPartPr>
              <p14:xfrm>
                <a:off x="6548297" y="5295017"/>
                <a:ext cx="29880" cy="403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CD3CE4A-EAD7-1D22-876A-A6153557288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539657" y="5286377"/>
                  <a:ext cx="47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921C7FE-D607-149B-8EB1-A5E9C8574A56}"/>
                    </a:ext>
                  </a:extLst>
                </p14:cNvPr>
                <p14:cNvContentPartPr/>
                <p14:nvPr/>
              </p14:nvContentPartPr>
              <p14:xfrm>
                <a:off x="6715337" y="4716497"/>
                <a:ext cx="20160" cy="345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921C7FE-D607-149B-8EB1-A5E9C8574A5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706697" y="4707857"/>
                  <a:ext cx="37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726A228-2984-C098-3B3B-C7EF0CFB257C}"/>
                    </a:ext>
                  </a:extLst>
                </p14:cNvPr>
                <p14:cNvContentPartPr/>
                <p14:nvPr/>
              </p14:nvContentPartPr>
              <p14:xfrm>
                <a:off x="6530297" y="4787417"/>
                <a:ext cx="54360" cy="2574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726A228-2984-C098-3B3B-C7EF0CFB257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521657" y="4778777"/>
                  <a:ext cx="72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255ED7C-9C39-1522-293B-3A76E9AFBAE2}"/>
                    </a:ext>
                  </a:extLst>
                </p14:cNvPr>
                <p14:cNvContentPartPr/>
                <p14:nvPr/>
              </p14:nvContentPartPr>
              <p14:xfrm>
                <a:off x="6086057" y="4890377"/>
                <a:ext cx="389520" cy="568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255ED7C-9C39-1522-293B-3A76E9AFBAE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077417" y="4881377"/>
                  <a:ext cx="4071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CFED336-F80E-2BBA-9C42-16864FE52802}"/>
                    </a:ext>
                  </a:extLst>
                </p14:cNvPr>
                <p14:cNvContentPartPr/>
                <p14:nvPr/>
              </p14:nvContentPartPr>
              <p14:xfrm>
                <a:off x="6390617" y="5449817"/>
                <a:ext cx="169200" cy="60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CFED336-F80E-2BBA-9C42-16864FE5280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381617" y="5440817"/>
                  <a:ext cx="186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E226A20-013A-5612-A9DA-BFA3D07CF70D}"/>
                    </a:ext>
                  </a:extLst>
                </p14:cNvPr>
                <p14:cNvContentPartPr/>
                <p14:nvPr/>
              </p14:nvContentPartPr>
              <p14:xfrm>
                <a:off x="5336537" y="4918457"/>
                <a:ext cx="502200" cy="2984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E226A20-013A-5612-A9DA-BFA3D07CF70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327537" y="4909817"/>
                  <a:ext cx="51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EE0E4C6-9CFF-922D-B488-E6667764D338}"/>
                    </a:ext>
                  </a:extLst>
                </p14:cNvPr>
                <p14:cNvContentPartPr/>
                <p14:nvPr/>
              </p14:nvContentPartPr>
              <p14:xfrm>
                <a:off x="5539577" y="5325257"/>
                <a:ext cx="258840" cy="33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EE0E4C6-9CFF-922D-B488-E6667764D33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530937" y="5316617"/>
                  <a:ext cx="276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FA0F696-0A40-D9D5-AF78-8BDD21C72ABC}"/>
                    </a:ext>
                  </a:extLst>
                </p14:cNvPr>
                <p14:cNvContentPartPr/>
                <p14:nvPr/>
              </p14:nvContentPartPr>
              <p14:xfrm>
                <a:off x="5789057" y="4722977"/>
                <a:ext cx="48960" cy="298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FA0F696-0A40-D9D5-AF78-8BDD21C72AB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80057" y="4713977"/>
                  <a:ext cx="66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D6BE59E-249A-C714-089E-E75B848F2431}"/>
                    </a:ext>
                  </a:extLst>
                </p14:cNvPr>
                <p14:cNvContentPartPr/>
                <p14:nvPr/>
              </p14:nvContentPartPr>
              <p14:xfrm>
                <a:off x="4861697" y="4930697"/>
                <a:ext cx="526680" cy="1825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D6BE59E-249A-C714-089E-E75B848F243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852697" y="4922057"/>
                  <a:ext cx="544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2F278CB-1136-059F-210B-0E9D5BA5D059}"/>
                    </a:ext>
                  </a:extLst>
                </p14:cNvPr>
                <p14:cNvContentPartPr/>
                <p14:nvPr/>
              </p14:nvContentPartPr>
              <p14:xfrm>
                <a:off x="5067257" y="4747457"/>
                <a:ext cx="145080" cy="993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2F278CB-1136-059F-210B-0E9D5BA5D05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058617" y="4738457"/>
                  <a:ext cx="162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CD8933-A7A9-F67A-9026-6098C9D0985B}"/>
                    </a:ext>
                  </a:extLst>
                </p14:cNvPr>
                <p14:cNvContentPartPr/>
                <p14:nvPr/>
              </p14:nvContentPartPr>
              <p14:xfrm>
                <a:off x="4614737" y="4816577"/>
                <a:ext cx="311400" cy="3801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CD8933-A7A9-F67A-9026-6098C9D0985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606097" y="4807937"/>
                  <a:ext cx="329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7925D6E-73A9-EBCA-D6FD-DD6B9C2F7300}"/>
                    </a:ext>
                  </a:extLst>
                </p14:cNvPr>
                <p14:cNvContentPartPr/>
                <p14:nvPr/>
              </p14:nvContentPartPr>
              <p14:xfrm>
                <a:off x="4455977" y="4865537"/>
                <a:ext cx="94680" cy="1278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7925D6E-73A9-EBCA-D6FD-DD6B9C2F730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447337" y="4856897"/>
                  <a:ext cx="112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390C6D8-3F94-47F4-904B-63B407A10ED4}"/>
                    </a:ext>
                  </a:extLst>
                </p14:cNvPr>
                <p14:cNvContentPartPr/>
                <p14:nvPr/>
              </p14:nvContentPartPr>
              <p14:xfrm>
                <a:off x="4478297" y="5105297"/>
                <a:ext cx="39600" cy="28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390C6D8-3F94-47F4-904B-63B407A10ED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469297" y="5096657"/>
                  <a:ext cx="57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4DFC49F-993D-D3AC-AAE9-689222F646AA}"/>
                    </a:ext>
                  </a:extLst>
                </p14:cNvPr>
                <p14:cNvContentPartPr/>
                <p14:nvPr/>
              </p14:nvContentPartPr>
              <p14:xfrm>
                <a:off x="3364457" y="4921337"/>
                <a:ext cx="932400" cy="1918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4DFC49F-993D-D3AC-AAE9-689222F646A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355817" y="4912697"/>
                  <a:ext cx="950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960A98C-3F2B-DB07-32A1-675D76AF9D73}"/>
                    </a:ext>
                  </a:extLst>
                </p14:cNvPr>
                <p14:cNvContentPartPr/>
                <p14:nvPr/>
              </p14:nvContentPartPr>
              <p14:xfrm>
                <a:off x="3983657" y="5306897"/>
                <a:ext cx="117360" cy="45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960A98C-3F2B-DB07-32A1-675D76AF9D7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975017" y="5297897"/>
                  <a:ext cx="135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2B0AC50-47B3-987E-FB0F-1F1B97979A4C}"/>
                    </a:ext>
                  </a:extLst>
                </p14:cNvPr>
                <p14:cNvContentPartPr/>
                <p14:nvPr/>
              </p14:nvContentPartPr>
              <p14:xfrm>
                <a:off x="3589457" y="4632617"/>
                <a:ext cx="1110240" cy="2577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2B0AC50-47B3-987E-FB0F-1F1B97979A4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580817" y="4623617"/>
                  <a:ext cx="1127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DED37E9-9915-92C3-541B-A7E5C56BB17E}"/>
                    </a:ext>
                  </a:extLst>
                </p14:cNvPr>
                <p14:cNvContentPartPr/>
                <p14:nvPr/>
              </p14:nvContentPartPr>
              <p14:xfrm>
                <a:off x="7970297" y="5589857"/>
                <a:ext cx="96480" cy="928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DED37E9-9915-92C3-541B-A7E5C56BB17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961297" y="5580857"/>
                  <a:ext cx="114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7B4F06F-3002-D75A-FCA4-1BF3BA67CD04}"/>
                    </a:ext>
                  </a:extLst>
                </p14:cNvPr>
                <p14:cNvContentPartPr/>
                <p14:nvPr/>
              </p14:nvContentPartPr>
              <p14:xfrm>
                <a:off x="7749617" y="5666897"/>
                <a:ext cx="191160" cy="1936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7B4F06F-3002-D75A-FCA4-1BF3BA67CD04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740977" y="5657897"/>
                  <a:ext cx="208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A91ADB7-347A-E1A1-6ACD-5A87C29E78C9}"/>
                    </a:ext>
                  </a:extLst>
                </p14:cNvPr>
                <p14:cNvContentPartPr/>
                <p14:nvPr/>
              </p14:nvContentPartPr>
              <p14:xfrm>
                <a:off x="7612457" y="5737097"/>
                <a:ext cx="89280" cy="723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A91ADB7-347A-E1A1-6ACD-5A87C29E78C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603457" y="5728457"/>
                  <a:ext cx="106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2114D3D-7E47-8E92-7FF7-DC83A7FD8CC7}"/>
                    </a:ext>
                  </a:extLst>
                </p14:cNvPr>
                <p14:cNvContentPartPr/>
                <p14:nvPr/>
              </p14:nvContentPartPr>
              <p14:xfrm>
                <a:off x="7409777" y="5530817"/>
                <a:ext cx="233280" cy="2804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2114D3D-7E47-8E92-7FF7-DC83A7FD8CC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01137" y="5522177"/>
                  <a:ext cx="250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9F4045E-E784-BFF1-D43B-75CAFAF3986C}"/>
                    </a:ext>
                  </a:extLst>
                </p14:cNvPr>
                <p14:cNvContentPartPr/>
                <p14:nvPr/>
              </p14:nvContentPartPr>
              <p14:xfrm>
                <a:off x="6669617" y="5553497"/>
                <a:ext cx="639000" cy="2469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9F4045E-E784-BFF1-D43B-75CAFAF3986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660977" y="5544497"/>
                  <a:ext cx="656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7BD6F32-8DB6-D06E-D50D-4DD8CD84330A}"/>
                    </a:ext>
                  </a:extLst>
                </p14:cNvPr>
                <p14:cNvContentPartPr/>
                <p14:nvPr/>
              </p14:nvContentPartPr>
              <p14:xfrm>
                <a:off x="6765737" y="6031937"/>
                <a:ext cx="46440" cy="511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7BD6F32-8DB6-D06E-D50D-4DD8CD84330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756737" y="6022937"/>
                  <a:ext cx="64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5439EE4-EB6B-34C1-8DDB-65C04FA4CF63}"/>
                    </a:ext>
                  </a:extLst>
                </p14:cNvPr>
                <p14:cNvContentPartPr/>
                <p14:nvPr/>
              </p14:nvContentPartPr>
              <p14:xfrm>
                <a:off x="6243737" y="5644937"/>
                <a:ext cx="112680" cy="2318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5439EE4-EB6B-34C1-8DDB-65C04FA4CF6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235097" y="5636297"/>
                  <a:ext cx="130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6C0F33A-5E68-F362-50D0-354A4EF6BB15}"/>
                    </a:ext>
                  </a:extLst>
                </p14:cNvPr>
                <p14:cNvContentPartPr/>
                <p14:nvPr/>
              </p14:nvContentPartPr>
              <p14:xfrm>
                <a:off x="6415817" y="5602457"/>
                <a:ext cx="77400" cy="255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6C0F33A-5E68-F362-50D0-354A4EF6BB1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407177" y="5593457"/>
                  <a:ext cx="950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AAF9019-F621-FDEF-2290-674860C49AFC}"/>
                    </a:ext>
                  </a:extLst>
                </p14:cNvPr>
                <p14:cNvContentPartPr/>
                <p14:nvPr/>
              </p14:nvContentPartPr>
              <p14:xfrm>
                <a:off x="5650817" y="5566817"/>
                <a:ext cx="437760" cy="648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AAF9019-F621-FDEF-2290-674860C49AF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641817" y="5557817"/>
                  <a:ext cx="45540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448462F-9CB0-A4D4-6D20-BB50E1ECB266}"/>
                    </a:ext>
                  </a:extLst>
                </p14:cNvPr>
                <p14:cNvContentPartPr/>
                <p14:nvPr/>
              </p14:nvContentPartPr>
              <p14:xfrm>
                <a:off x="6212057" y="6061457"/>
                <a:ext cx="163800" cy="1166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448462F-9CB0-A4D4-6D20-BB50E1ECB26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203057" y="6052817"/>
                  <a:ext cx="181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DB9EDDC-CA26-72EE-D640-26F31820EC08}"/>
                    </a:ext>
                  </a:extLst>
                </p14:cNvPr>
                <p14:cNvContentPartPr/>
                <p14:nvPr/>
              </p14:nvContentPartPr>
              <p14:xfrm>
                <a:off x="4957817" y="5774177"/>
                <a:ext cx="436680" cy="4633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DB9EDDC-CA26-72EE-D640-26F31820EC0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949177" y="5765177"/>
                  <a:ext cx="4543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89E154A-DC39-8D88-CD14-100F09C478F0}"/>
                    </a:ext>
                  </a:extLst>
                </p14:cNvPr>
                <p14:cNvContentPartPr/>
                <p14:nvPr/>
              </p14:nvContentPartPr>
              <p14:xfrm>
                <a:off x="5348057" y="6211937"/>
                <a:ext cx="51120" cy="59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89E154A-DC39-8D88-CD14-100F09C478F0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339057" y="6202937"/>
                  <a:ext cx="68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8F069F4-C2AA-F7EB-FA32-21B252E6AD16}"/>
                    </a:ext>
                  </a:extLst>
                </p14:cNvPr>
                <p14:cNvContentPartPr/>
                <p14:nvPr/>
              </p14:nvContentPartPr>
              <p14:xfrm>
                <a:off x="4497377" y="5786417"/>
                <a:ext cx="551520" cy="4104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8F069F4-C2AA-F7EB-FA32-21B252E6AD1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488377" y="5777417"/>
                  <a:ext cx="569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DD3F4EA-AA9F-8FD5-1892-05478900325A}"/>
                    </a:ext>
                  </a:extLst>
                </p14:cNvPr>
                <p14:cNvContentPartPr/>
                <p14:nvPr/>
              </p14:nvContentPartPr>
              <p14:xfrm>
                <a:off x="4751537" y="6102857"/>
                <a:ext cx="211680" cy="831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DD3F4EA-AA9F-8FD5-1892-05478900325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742537" y="6094217"/>
                  <a:ext cx="229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51ED4FA-71D0-9B4F-3C99-3036D4522126}"/>
                    </a:ext>
                  </a:extLst>
                </p14:cNvPr>
                <p14:cNvContentPartPr/>
                <p14:nvPr/>
              </p14:nvContentPartPr>
              <p14:xfrm>
                <a:off x="4886897" y="5463497"/>
                <a:ext cx="323280" cy="853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51ED4FA-71D0-9B4F-3C99-3036D452212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877897" y="5454497"/>
                  <a:ext cx="340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FF39D01-7AFD-8C6E-7536-568EAE2F9EAA}"/>
                    </a:ext>
                  </a:extLst>
                </p14:cNvPr>
                <p14:cNvContentPartPr/>
                <p14:nvPr/>
              </p14:nvContentPartPr>
              <p14:xfrm>
                <a:off x="4323497" y="5642777"/>
                <a:ext cx="266400" cy="3322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FF39D01-7AFD-8C6E-7536-568EAE2F9EA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314857" y="5633777"/>
                  <a:ext cx="284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8D3522B-B8BE-41E8-B289-8F42C047555A}"/>
                    </a:ext>
                  </a:extLst>
                </p14:cNvPr>
                <p14:cNvContentPartPr/>
                <p14:nvPr/>
              </p14:nvContentPartPr>
              <p14:xfrm>
                <a:off x="3976457" y="5885417"/>
                <a:ext cx="348120" cy="229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8D3522B-B8BE-41E8-B289-8F42C047555A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967457" y="5876777"/>
                  <a:ext cx="365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EB997A6-E449-70F5-B05C-10567F7F99D0}"/>
                    </a:ext>
                  </a:extLst>
                </p14:cNvPr>
                <p14:cNvContentPartPr/>
                <p14:nvPr/>
              </p14:nvContentPartPr>
              <p14:xfrm>
                <a:off x="4031177" y="5777057"/>
                <a:ext cx="16200" cy="655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EB997A6-E449-70F5-B05C-10567F7F99D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022177" y="5768417"/>
                  <a:ext cx="33840" cy="8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65BDEE-1CDF-8C93-034F-06AB608ABA98}"/>
              </a:ext>
            </a:extLst>
          </p:cNvPr>
          <p:cNvGrpSpPr/>
          <p:nvPr/>
        </p:nvGrpSpPr>
        <p:grpSpPr>
          <a:xfrm>
            <a:off x="717377" y="258257"/>
            <a:ext cx="817920" cy="441360"/>
            <a:chOff x="717377" y="258257"/>
            <a:chExt cx="817920" cy="44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20F5E7-B1F1-80BF-78D7-7B97500AA14E}"/>
                    </a:ext>
                  </a:extLst>
                </p14:cNvPr>
                <p14:cNvContentPartPr/>
                <p14:nvPr/>
              </p14:nvContentPartPr>
              <p14:xfrm>
                <a:off x="887297" y="308657"/>
                <a:ext cx="69480" cy="39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20F5E7-B1F1-80BF-78D7-7B97500AA1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8657" y="299657"/>
                  <a:ext cx="871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91586A-4375-B275-F1E5-6DA3A39A2FCD}"/>
                    </a:ext>
                  </a:extLst>
                </p14:cNvPr>
                <p14:cNvContentPartPr/>
                <p14:nvPr/>
              </p14:nvContentPartPr>
              <p14:xfrm>
                <a:off x="717377" y="507377"/>
                <a:ext cx="199440" cy="18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91586A-4375-B275-F1E5-6DA3A39A2F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8377" y="498377"/>
                  <a:ext cx="217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4A7856-1ABB-2C7A-A7C5-FC5393C9035B}"/>
                    </a:ext>
                  </a:extLst>
                </p14:cNvPr>
                <p14:cNvContentPartPr/>
                <p14:nvPr/>
              </p14:nvContentPartPr>
              <p14:xfrm>
                <a:off x="957137" y="466337"/>
                <a:ext cx="235080" cy="209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4A7856-1ABB-2C7A-A7C5-FC5393C903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8497" y="457337"/>
                  <a:ext cx="252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8BF120-9A5C-67FB-C31D-2E64914422FE}"/>
                    </a:ext>
                  </a:extLst>
                </p14:cNvPr>
                <p14:cNvContentPartPr/>
                <p14:nvPr/>
              </p14:nvContentPartPr>
              <p14:xfrm>
                <a:off x="1249457" y="258257"/>
                <a:ext cx="57240" cy="37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8BF120-9A5C-67FB-C31D-2E64914422F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40817" y="249257"/>
                  <a:ext cx="748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98DA6B-FC8D-B0AC-4A62-887AB703767E}"/>
                    </a:ext>
                  </a:extLst>
                </p14:cNvPr>
                <p14:cNvContentPartPr/>
                <p14:nvPr/>
              </p14:nvContentPartPr>
              <p14:xfrm>
                <a:off x="1242257" y="489737"/>
                <a:ext cx="127080" cy="4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98DA6B-FC8D-B0AC-4A62-887AB70376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3257" y="481097"/>
                  <a:ext cx="144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57193C-23C5-48A6-7C9F-DD69CC7454C0}"/>
                    </a:ext>
                  </a:extLst>
                </p14:cNvPr>
                <p14:cNvContentPartPr/>
                <p14:nvPr/>
              </p14:nvContentPartPr>
              <p14:xfrm>
                <a:off x="1332257" y="465617"/>
                <a:ext cx="203040" cy="158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57193C-23C5-48A6-7C9F-DD69CC7454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23617" y="456977"/>
                  <a:ext cx="2206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8B7F24-7D01-8989-B47F-D2B839DCDE31}"/>
              </a:ext>
            </a:extLst>
          </p:cNvPr>
          <p:cNvGrpSpPr/>
          <p:nvPr/>
        </p:nvGrpSpPr>
        <p:grpSpPr>
          <a:xfrm>
            <a:off x="1826177" y="212897"/>
            <a:ext cx="1330560" cy="684360"/>
            <a:chOff x="1826177" y="212897"/>
            <a:chExt cx="133056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9440C9-A958-8830-5B21-AD1081ADAC2D}"/>
                    </a:ext>
                  </a:extLst>
                </p14:cNvPr>
                <p14:cNvContentPartPr/>
                <p14:nvPr/>
              </p14:nvContentPartPr>
              <p14:xfrm>
                <a:off x="1858937" y="212897"/>
                <a:ext cx="60480" cy="42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9440C9-A958-8830-5B21-AD1081ADAC2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0297" y="204257"/>
                  <a:ext cx="78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A79431B-1506-7CF8-9B29-6CB99AB61936}"/>
                    </a:ext>
                  </a:extLst>
                </p14:cNvPr>
                <p14:cNvContentPartPr/>
                <p14:nvPr/>
              </p14:nvContentPartPr>
              <p14:xfrm>
                <a:off x="1826177" y="429977"/>
                <a:ext cx="136800" cy="40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A79431B-1506-7CF8-9B29-6CB99AB619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17537" y="420977"/>
                  <a:ext cx="154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D6D232-C0E7-F7C8-99C9-45389ACC5064}"/>
                    </a:ext>
                  </a:extLst>
                </p14:cNvPr>
                <p14:cNvContentPartPr/>
                <p14:nvPr/>
              </p14:nvContentPartPr>
              <p14:xfrm>
                <a:off x="1827977" y="391817"/>
                <a:ext cx="345600" cy="50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D6D232-C0E7-F7C8-99C9-45389ACC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18977" y="383177"/>
                  <a:ext cx="3632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C7E48B-4690-BE34-C7EC-9596FA5E05BF}"/>
                    </a:ext>
                  </a:extLst>
                </p14:cNvPr>
                <p14:cNvContentPartPr/>
                <p14:nvPr/>
              </p14:nvContentPartPr>
              <p14:xfrm>
                <a:off x="2280497" y="436097"/>
                <a:ext cx="25920" cy="28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C7E48B-4690-BE34-C7EC-9596FA5E05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71497" y="427097"/>
                  <a:ext cx="43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3E4628-B1D6-6CC0-9220-336B60144DAD}"/>
                    </a:ext>
                  </a:extLst>
                </p14:cNvPr>
                <p14:cNvContentPartPr/>
                <p14:nvPr/>
              </p14:nvContentPartPr>
              <p14:xfrm>
                <a:off x="2338097" y="359777"/>
                <a:ext cx="121320" cy="21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3E4628-B1D6-6CC0-9220-336B60144DA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29097" y="350777"/>
                  <a:ext cx="138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98390A-CDDC-2E55-A532-ABA36C6C9EE8}"/>
                    </a:ext>
                  </a:extLst>
                </p14:cNvPr>
                <p14:cNvContentPartPr/>
                <p14:nvPr/>
              </p14:nvContentPartPr>
              <p14:xfrm>
                <a:off x="2472377" y="402977"/>
                <a:ext cx="228600" cy="255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98390A-CDDC-2E55-A532-ABA36C6C9EE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63377" y="393977"/>
                  <a:ext cx="246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06F44C-BDF5-BC1D-765B-273F7925BADE}"/>
                    </a:ext>
                  </a:extLst>
                </p14:cNvPr>
                <p14:cNvContentPartPr/>
                <p14:nvPr/>
              </p14:nvContentPartPr>
              <p14:xfrm>
                <a:off x="2681897" y="488657"/>
                <a:ext cx="425520" cy="6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06F44C-BDF5-BC1D-765B-273F7925BA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73257" y="479657"/>
                  <a:ext cx="4431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AE6810-CCED-13B2-D557-AF1CDE97BA50}"/>
                    </a:ext>
                  </a:extLst>
                </p14:cNvPr>
                <p14:cNvContentPartPr/>
                <p14:nvPr/>
              </p14:nvContentPartPr>
              <p14:xfrm>
                <a:off x="3004457" y="434297"/>
                <a:ext cx="152280" cy="19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AE6810-CCED-13B2-D557-AF1CDE97BA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95817" y="425657"/>
                  <a:ext cx="1699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8FF027-0714-4880-DE59-9AD0DD1B792B}"/>
              </a:ext>
            </a:extLst>
          </p:cNvPr>
          <p:cNvGrpSpPr/>
          <p:nvPr/>
        </p:nvGrpSpPr>
        <p:grpSpPr>
          <a:xfrm>
            <a:off x="616217" y="1085177"/>
            <a:ext cx="1109160" cy="808200"/>
            <a:chOff x="616217" y="1085177"/>
            <a:chExt cx="1109160" cy="80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F7D1C4-47F5-5E90-29FE-BC1BD8FBA9BB}"/>
                    </a:ext>
                  </a:extLst>
                </p14:cNvPr>
                <p14:cNvContentPartPr/>
                <p14:nvPr/>
              </p14:nvContentPartPr>
              <p14:xfrm>
                <a:off x="616217" y="1301537"/>
                <a:ext cx="198360" cy="289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F7D1C4-47F5-5E90-29FE-BC1BD8FBA9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7217" y="1292537"/>
                  <a:ext cx="216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E9EFF3-F7B4-890C-0AF9-C50C0E65DC89}"/>
                    </a:ext>
                  </a:extLst>
                </p14:cNvPr>
                <p14:cNvContentPartPr/>
                <p14:nvPr/>
              </p14:nvContentPartPr>
              <p14:xfrm>
                <a:off x="933017" y="1085177"/>
                <a:ext cx="43560" cy="503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E9EFF3-F7B4-890C-0AF9-C50C0E65DC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4377" y="1076177"/>
                  <a:ext cx="612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6CFE52A-E925-B307-91AE-86197192D3FD}"/>
                    </a:ext>
                  </a:extLst>
                </p14:cNvPr>
                <p14:cNvContentPartPr/>
                <p14:nvPr/>
              </p14:nvContentPartPr>
              <p14:xfrm>
                <a:off x="865337" y="1345097"/>
                <a:ext cx="162360" cy="93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6CFE52A-E925-B307-91AE-86197192D3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6337" y="1336457"/>
                  <a:ext cx="180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B1B4A4-F6F4-B811-8F31-F3135D01D125}"/>
                    </a:ext>
                  </a:extLst>
                </p14:cNvPr>
                <p14:cNvContentPartPr/>
                <p14:nvPr/>
              </p14:nvContentPartPr>
              <p14:xfrm>
                <a:off x="1075217" y="1313417"/>
                <a:ext cx="144360" cy="183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B1B4A4-F6F4-B811-8F31-F3135D01D1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66217" y="1304417"/>
                  <a:ext cx="162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473228-760F-FCC0-AFC4-D108DC1C0B02}"/>
                    </a:ext>
                  </a:extLst>
                </p14:cNvPr>
                <p14:cNvContentPartPr/>
                <p14:nvPr/>
              </p14:nvContentPartPr>
              <p14:xfrm>
                <a:off x="1271057" y="1250417"/>
                <a:ext cx="94680" cy="244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473228-760F-FCC0-AFC4-D108DC1C0B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62057" y="1241417"/>
                  <a:ext cx="112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327ED4-C287-0AE0-9D0E-30A73D3F3CB7}"/>
                    </a:ext>
                  </a:extLst>
                </p14:cNvPr>
                <p14:cNvContentPartPr/>
                <p14:nvPr/>
              </p14:nvContentPartPr>
              <p14:xfrm>
                <a:off x="1343057" y="1375337"/>
                <a:ext cx="190800" cy="81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327ED4-C287-0AE0-9D0E-30A73D3F3CB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34417" y="1366337"/>
                  <a:ext cx="208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6D52D8A-58D4-2772-758C-9AF3CAF52031}"/>
                    </a:ext>
                  </a:extLst>
                </p14:cNvPr>
                <p14:cNvContentPartPr/>
                <p14:nvPr/>
              </p14:nvContentPartPr>
              <p14:xfrm>
                <a:off x="1439537" y="1278857"/>
                <a:ext cx="285840" cy="614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6D52D8A-58D4-2772-758C-9AF3CAF5203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30897" y="1269857"/>
                  <a:ext cx="303480" cy="63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6219AC-1D49-B7BB-CF66-DACA996149F1}"/>
              </a:ext>
            </a:extLst>
          </p:cNvPr>
          <p:cNvGrpSpPr/>
          <p:nvPr/>
        </p:nvGrpSpPr>
        <p:grpSpPr>
          <a:xfrm>
            <a:off x="1948217" y="1354817"/>
            <a:ext cx="371880" cy="220680"/>
            <a:chOff x="1948217" y="1354817"/>
            <a:chExt cx="3718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D8E9F2-8712-E1E9-207A-2564D28F4927}"/>
                    </a:ext>
                  </a:extLst>
                </p14:cNvPr>
                <p14:cNvContentPartPr/>
                <p14:nvPr/>
              </p14:nvContentPartPr>
              <p14:xfrm>
                <a:off x="1948217" y="1419977"/>
                <a:ext cx="271800" cy="28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D8E9F2-8712-E1E9-207A-2564D28F492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39217" y="1410977"/>
                  <a:ext cx="289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63C5CC-221B-226D-C77F-92F80185D016}"/>
                    </a:ext>
                  </a:extLst>
                </p14:cNvPr>
                <p14:cNvContentPartPr/>
                <p14:nvPr/>
              </p14:nvContentPartPr>
              <p14:xfrm>
                <a:off x="2251337" y="1354817"/>
                <a:ext cx="68760" cy="22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63C5CC-221B-226D-C77F-92F80185D0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42697" y="1345817"/>
                  <a:ext cx="8640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8F7174-416B-7AD7-6890-946ED218E192}"/>
              </a:ext>
            </a:extLst>
          </p:cNvPr>
          <p:cNvGrpSpPr/>
          <p:nvPr/>
        </p:nvGrpSpPr>
        <p:grpSpPr>
          <a:xfrm>
            <a:off x="2756057" y="1082657"/>
            <a:ext cx="1341000" cy="530280"/>
            <a:chOff x="2756057" y="1082657"/>
            <a:chExt cx="134100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9C3B20-3F3A-E98E-096F-63F8677D7D34}"/>
                    </a:ext>
                  </a:extLst>
                </p14:cNvPr>
                <p14:cNvContentPartPr/>
                <p14:nvPr/>
              </p14:nvContentPartPr>
              <p14:xfrm>
                <a:off x="2756057" y="1240337"/>
                <a:ext cx="102600" cy="98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9C3B20-3F3A-E98E-096F-63F8677D7D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47417" y="1231337"/>
                  <a:ext cx="120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1CB3BB-25E5-4C34-2094-F8B6003FE0E8}"/>
                    </a:ext>
                  </a:extLst>
                </p14:cNvPr>
                <p14:cNvContentPartPr/>
                <p14:nvPr/>
              </p14:nvContentPartPr>
              <p14:xfrm>
                <a:off x="2959457" y="1282817"/>
                <a:ext cx="166320" cy="283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1CB3BB-25E5-4C34-2094-F8B6003FE0E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50817" y="1274177"/>
                  <a:ext cx="183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64D298A-935F-F5A9-E196-529CCBF41F3E}"/>
                    </a:ext>
                  </a:extLst>
                </p14:cNvPr>
                <p14:cNvContentPartPr/>
                <p14:nvPr/>
              </p14:nvContentPartPr>
              <p14:xfrm>
                <a:off x="3175457" y="1324217"/>
                <a:ext cx="250920" cy="14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64D298A-935F-F5A9-E196-529CCBF41F3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66457" y="1315577"/>
                  <a:ext cx="268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5715C4-429B-3E6E-86C8-3AFD9B712323}"/>
                    </a:ext>
                  </a:extLst>
                </p14:cNvPr>
                <p14:cNvContentPartPr/>
                <p14:nvPr/>
              </p14:nvContentPartPr>
              <p14:xfrm>
                <a:off x="3295697" y="1290017"/>
                <a:ext cx="294840" cy="322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5715C4-429B-3E6E-86C8-3AFD9B7123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87057" y="1281377"/>
                  <a:ext cx="312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62EBBA2-7BC6-E2E0-57A2-4DBC8EA6F735}"/>
                    </a:ext>
                  </a:extLst>
                </p14:cNvPr>
                <p14:cNvContentPartPr/>
                <p14:nvPr/>
              </p14:nvContentPartPr>
              <p14:xfrm>
                <a:off x="3517097" y="1217657"/>
                <a:ext cx="23400" cy="12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62EBBA2-7BC6-E2E0-57A2-4DBC8EA6F7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08457" y="1208657"/>
                  <a:ext cx="41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1D5DD11-F995-9DEB-44D7-DDCC1B0098C8}"/>
                    </a:ext>
                  </a:extLst>
                </p14:cNvPr>
                <p14:cNvContentPartPr/>
                <p14:nvPr/>
              </p14:nvContentPartPr>
              <p14:xfrm>
                <a:off x="3580817" y="1082657"/>
                <a:ext cx="442080" cy="420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1D5DD11-F995-9DEB-44D7-DDCC1B0098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571817" y="1073657"/>
                  <a:ext cx="4597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C85ECA-30DE-967A-CB9D-CC3CB4E5E3CF}"/>
                    </a:ext>
                  </a:extLst>
                </p14:cNvPr>
                <p14:cNvContentPartPr/>
                <p14:nvPr/>
              </p14:nvContentPartPr>
              <p14:xfrm>
                <a:off x="3973937" y="1317737"/>
                <a:ext cx="123120" cy="136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C85ECA-30DE-967A-CB9D-CC3CB4E5E3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64937" y="1309097"/>
                  <a:ext cx="14076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3E0808E-390D-EE47-488D-3966C803FF22}"/>
              </a:ext>
            </a:extLst>
          </p:cNvPr>
          <p:cNvGrpSpPr/>
          <p:nvPr/>
        </p:nvGrpSpPr>
        <p:grpSpPr>
          <a:xfrm>
            <a:off x="815657" y="2065457"/>
            <a:ext cx="357120" cy="405360"/>
            <a:chOff x="815657" y="2065457"/>
            <a:chExt cx="35712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E9C4F4-A195-C52D-D6B0-BC48BAEEEEEF}"/>
                    </a:ext>
                  </a:extLst>
                </p14:cNvPr>
                <p14:cNvContentPartPr/>
                <p14:nvPr/>
              </p14:nvContentPartPr>
              <p14:xfrm>
                <a:off x="815657" y="2203337"/>
                <a:ext cx="30240" cy="24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E9C4F4-A195-C52D-D6B0-BC48BAEEEEE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6657" y="2194337"/>
                  <a:ext cx="47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0AA889-EAF9-F720-6202-F49A65AE1B5C}"/>
                    </a:ext>
                  </a:extLst>
                </p14:cNvPr>
                <p14:cNvContentPartPr/>
                <p14:nvPr/>
              </p14:nvContentPartPr>
              <p14:xfrm>
                <a:off x="912857" y="2254817"/>
                <a:ext cx="169200" cy="187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0AA889-EAF9-F720-6202-F49A65AE1B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4217" y="2245817"/>
                  <a:ext cx="186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98A002-C043-2D2F-CD15-B9E27373785C}"/>
                    </a:ext>
                  </a:extLst>
                </p14:cNvPr>
                <p14:cNvContentPartPr/>
                <p14:nvPr/>
              </p14:nvContentPartPr>
              <p14:xfrm>
                <a:off x="1119497" y="2065457"/>
                <a:ext cx="53280" cy="40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98A002-C043-2D2F-CD15-B9E2737378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0497" y="2056457"/>
                  <a:ext cx="7092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FC0B58D-84A8-5370-4E1F-2D7DF1CC7C14}"/>
              </a:ext>
            </a:extLst>
          </p:cNvPr>
          <p:cNvGrpSpPr/>
          <p:nvPr/>
        </p:nvGrpSpPr>
        <p:grpSpPr>
          <a:xfrm>
            <a:off x="1764617" y="2198297"/>
            <a:ext cx="358200" cy="218880"/>
            <a:chOff x="1764617" y="2198297"/>
            <a:chExt cx="35820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E0C4F8-9245-DB59-453C-4CA4270F5754}"/>
                    </a:ext>
                  </a:extLst>
                </p14:cNvPr>
                <p14:cNvContentPartPr/>
                <p14:nvPr/>
              </p14:nvContentPartPr>
              <p14:xfrm>
                <a:off x="1764617" y="2261297"/>
                <a:ext cx="290520" cy="8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E0C4F8-9245-DB59-453C-4CA4270F575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55977" y="2252297"/>
                  <a:ext cx="308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A52CC7-BF38-79C8-E7AB-3A25F40104AB}"/>
                    </a:ext>
                  </a:extLst>
                </p14:cNvPr>
                <p14:cNvContentPartPr/>
                <p14:nvPr/>
              </p14:nvContentPartPr>
              <p14:xfrm>
                <a:off x="1987457" y="2198297"/>
                <a:ext cx="135360" cy="218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A52CC7-BF38-79C8-E7AB-3A25F40104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978817" y="2189297"/>
                  <a:ext cx="15300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D57B507-6839-D2A4-0D9C-22F1AC5A16FF}"/>
              </a:ext>
            </a:extLst>
          </p:cNvPr>
          <p:cNvGrpSpPr/>
          <p:nvPr/>
        </p:nvGrpSpPr>
        <p:grpSpPr>
          <a:xfrm>
            <a:off x="2805377" y="1935857"/>
            <a:ext cx="744840" cy="414000"/>
            <a:chOff x="2805377" y="1935857"/>
            <a:chExt cx="74484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D21514-BDC3-08E8-8EC6-F8E10184D2A9}"/>
                    </a:ext>
                  </a:extLst>
                </p14:cNvPr>
                <p14:cNvContentPartPr/>
                <p14:nvPr/>
              </p14:nvContentPartPr>
              <p14:xfrm>
                <a:off x="2805377" y="2040617"/>
                <a:ext cx="64800" cy="303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D21514-BDC3-08E8-8EC6-F8E10184D2A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796737" y="2031977"/>
                  <a:ext cx="82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9FFB2B-B5BD-D37F-37F0-229BB18CF460}"/>
                    </a:ext>
                  </a:extLst>
                </p14:cNvPr>
                <p14:cNvContentPartPr/>
                <p14:nvPr/>
              </p14:nvContentPartPr>
              <p14:xfrm>
                <a:off x="2978537" y="2005697"/>
                <a:ext cx="257040" cy="254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9FFB2B-B5BD-D37F-37F0-229BB18CF46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69537" y="1997057"/>
                  <a:ext cx="274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A681B00-AE00-9DD2-701B-36D4DAA98992}"/>
                    </a:ext>
                  </a:extLst>
                </p14:cNvPr>
                <p14:cNvContentPartPr/>
                <p14:nvPr/>
              </p14:nvContentPartPr>
              <p14:xfrm>
                <a:off x="3328817" y="1935857"/>
                <a:ext cx="221400" cy="414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A681B00-AE00-9DD2-701B-36D4DAA9899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19817" y="1927217"/>
                  <a:ext cx="23904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157157-745C-88FF-589D-196253E630B0}"/>
              </a:ext>
            </a:extLst>
          </p:cNvPr>
          <p:cNvGrpSpPr/>
          <p:nvPr/>
        </p:nvGrpSpPr>
        <p:grpSpPr>
          <a:xfrm>
            <a:off x="905657" y="2705897"/>
            <a:ext cx="1023840" cy="635760"/>
            <a:chOff x="905657" y="2705897"/>
            <a:chExt cx="102384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E147FF-08AC-535C-2B46-9BBD298A59B6}"/>
                    </a:ext>
                  </a:extLst>
                </p14:cNvPr>
                <p14:cNvContentPartPr/>
                <p14:nvPr/>
              </p14:nvContentPartPr>
              <p14:xfrm>
                <a:off x="905657" y="2845577"/>
                <a:ext cx="178200" cy="496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E147FF-08AC-535C-2B46-9BBD298A59B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6657" y="2836937"/>
                  <a:ext cx="1958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2AE6F0F-D029-F568-B44A-D04865A94259}"/>
                    </a:ext>
                  </a:extLst>
                </p14:cNvPr>
                <p14:cNvContentPartPr/>
                <p14:nvPr/>
              </p14:nvContentPartPr>
              <p14:xfrm>
                <a:off x="909617" y="3172097"/>
                <a:ext cx="118800" cy="61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2AE6F0F-D029-F568-B44A-D04865A942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0977" y="3163097"/>
                  <a:ext cx="136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A30659-A00C-489E-B515-99743193DD53}"/>
                    </a:ext>
                  </a:extLst>
                </p14:cNvPr>
                <p14:cNvContentPartPr/>
                <p14:nvPr/>
              </p14:nvContentPartPr>
              <p14:xfrm>
                <a:off x="1120577" y="2920817"/>
                <a:ext cx="50400" cy="391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A30659-A00C-489E-B515-99743193DD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1577" y="2912177"/>
                  <a:ext cx="68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AF0CACA-95F9-EFC4-9F25-7F1B90E52251}"/>
                    </a:ext>
                  </a:extLst>
                </p14:cNvPr>
                <p14:cNvContentPartPr/>
                <p14:nvPr/>
              </p14:nvContentPartPr>
              <p14:xfrm>
                <a:off x="1266737" y="3084977"/>
                <a:ext cx="169560" cy="127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AF0CACA-95F9-EFC4-9F25-7F1B90E5225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58097" y="3075977"/>
                  <a:ext cx="187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36AE70-7D5D-88D9-D10D-1D5E62191F16}"/>
                    </a:ext>
                  </a:extLst>
                </p14:cNvPr>
                <p14:cNvContentPartPr/>
                <p14:nvPr/>
              </p14:nvContentPartPr>
              <p14:xfrm>
                <a:off x="1515857" y="2705897"/>
                <a:ext cx="413640" cy="529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36AE70-7D5D-88D9-D10D-1D5E62191F1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06857" y="2696897"/>
                  <a:ext cx="4312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FE7E20-93D7-BB2A-F34D-CF576AA7FB3A}"/>
                    </a:ext>
                  </a:extLst>
                </p14:cNvPr>
                <p14:cNvContentPartPr/>
                <p14:nvPr/>
              </p14:nvContentPartPr>
              <p14:xfrm>
                <a:off x="1827257" y="3040337"/>
                <a:ext cx="30960" cy="17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FE7E20-93D7-BB2A-F34D-CF576AA7FB3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18257" y="3031337"/>
                  <a:ext cx="4860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F3AF957-DAE6-7E83-14E2-4B2656CD5E8B}"/>
                  </a:ext>
                </a:extLst>
              </p14:cNvPr>
              <p14:cNvContentPartPr/>
              <p14:nvPr/>
            </p14:nvContentPartPr>
            <p14:xfrm>
              <a:off x="2233697" y="2929097"/>
              <a:ext cx="321840" cy="146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F3AF957-DAE6-7E83-14E2-4B2656CD5E8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24697" y="2920457"/>
                <a:ext cx="33948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396835B8-216A-0818-99F8-95C6DD870496}"/>
              </a:ext>
            </a:extLst>
          </p:cNvPr>
          <p:cNvGrpSpPr/>
          <p:nvPr/>
        </p:nvGrpSpPr>
        <p:grpSpPr>
          <a:xfrm>
            <a:off x="2864777" y="2835137"/>
            <a:ext cx="767160" cy="338760"/>
            <a:chOff x="2864777" y="2835137"/>
            <a:chExt cx="76716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9FED04-A268-783A-73CD-0A46C93578EA}"/>
                    </a:ext>
                  </a:extLst>
                </p14:cNvPr>
                <p14:cNvContentPartPr/>
                <p14:nvPr/>
              </p14:nvContentPartPr>
              <p14:xfrm>
                <a:off x="2864777" y="2835137"/>
                <a:ext cx="100800" cy="296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9FED04-A268-783A-73CD-0A46C93578E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55777" y="2826137"/>
                  <a:ext cx="118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E0239C-CECA-08F7-0713-F303B7EBEC9C}"/>
                    </a:ext>
                  </a:extLst>
                </p14:cNvPr>
                <p14:cNvContentPartPr/>
                <p14:nvPr/>
              </p14:nvContentPartPr>
              <p14:xfrm>
                <a:off x="3006617" y="2862497"/>
                <a:ext cx="208080" cy="275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E0239C-CECA-08F7-0713-F303B7EBEC9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97977" y="2853857"/>
                  <a:ext cx="225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1661DA1-F973-094A-52EA-F0D5A26E33B1}"/>
                    </a:ext>
                  </a:extLst>
                </p14:cNvPr>
                <p14:cNvContentPartPr/>
                <p14:nvPr/>
              </p14:nvContentPartPr>
              <p14:xfrm>
                <a:off x="3285257" y="3045377"/>
                <a:ext cx="22680" cy="26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1661DA1-F973-094A-52EA-F0D5A26E33B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276257" y="3036377"/>
                  <a:ext cx="4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75ED8CC-C8EA-F028-90E7-C01C6D772DFF}"/>
                    </a:ext>
                  </a:extLst>
                </p14:cNvPr>
                <p14:cNvContentPartPr/>
                <p14:nvPr/>
              </p14:nvContentPartPr>
              <p14:xfrm>
                <a:off x="3354737" y="2835137"/>
                <a:ext cx="277200" cy="338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75ED8CC-C8EA-F028-90E7-C01C6D772D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46097" y="2826497"/>
                  <a:ext cx="29484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62F8D06-8AB8-3910-B5F9-D1784DFBD7B0}"/>
              </a:ext>
            </a:extLst>
          </p:cNvPr>
          <p:cNvGrpSpPr/>
          <p:nvPr/>
        </p:nvGrpSpPr>
        <p:grpSpPr>
          <a:xfrm>
            <a:off x="996737" y="3696257"/>
            <a:ext cx="1529640" cy="444240"/>
            <a:chOff x="996737" y="3696257"/>
            <a:chExt cx="152964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78F9513-DADE-F65D-BA3E-D0781F017811}"/>
                    </a:ext>
                  </a:extLst>
                </p14:cNvPr>
                <p14:cNvContentPartPr/>
                <p14:nvPr/>
              </p14:nvContentPartPr>
              <p14:xfrm>
                <a:off x="996737" y="3723257"/>
                <a:ext cx="213840" cy="417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78F9513-DADE-F65D-BA3E-D0781F01781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8097" y="3714617"/>
                  <a:ext cx="2314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6E241EB-5C59-1DDE-CA8C-DED120CDA8FD}"/>
                    </a:ext>
                  </a:extLst>
                </p14:cNvPr>
                <p14:cNvContentPartPr/>
                <p14:nvPr/>
              </p14:nvContentPartPr>
              <p14:xfrm>
                <a:off x="1279697" y="3913337"/>
                <a:ext cx="186840" cy="14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6E241EB-5C59-1DDE-CA8C-DED120CDA8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71057" y="3904697"/>
                  <a:ext cx="204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3BA11D-5A44-2522-AC08-024872329535}"/>
                    </a:ext>
                  </a:extLst>
                </p14:cNvPr>
                <p14:cNvContentPartPr/>
                <p14:nvPr/>
              </p14:nvContentPartPr>
              <p14:xfrm>
                <a:off x="1591097" y="3863297"/>
                <a:ext cx="165600" cy="132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3BA11D-5A44-2522-AC08-02487232953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82097" y="3854657"/>
                  <a:ext cx="183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A61D1BA-FEF0-FB5F-88A4-9842CA86505E}"/>
                    </a:ext>
                  </a:extLst>
                </p14:cNvPr>
                <p14:cNvContentPartPr/>
                <p14:nvPr/>
              </p14:nvContentPartPr>
              <p14:xfrm>
                <a:off x="1845257" y="3696257"/>
                <a:ext cx="50400" cy="327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A61D1BA-FEF0-FB5F-88A4-9842CA86505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836257" y="3687617"/>
                  <a:ext cx="68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FB4079B-8789-58C7-47A3-1CE625C98BF0}"/>
                    </a:ext>
                  </a:extLst>
                </p14:cNvPr>
                <p14:cNvContentPartPr/>
                <p14:nvPr/>
              </p14:nvContentPartPr>
              <p14:xfrm>
                <a:off x="2021297" y="3848897"/>
                <a:ext cx="458640" cy="57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FB4079B-8789-58C7-47A3-1CE625C98BF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012657" y="3839897"/>
                  <a:ext cx="476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D94313-5C3E-3043-729D-E649501A0EE5}"/>
                    </a:ext>
                  </a:extLst>
                </p14:cNvPr>
                <p14:cNvContentPartPr/>
                <p14:nvPr/>
              </p14:nvContentPartPr>
              <p14:xfrm>
                <a:off x="2434217" y="3745217"/>
                <a:ext cx="92160" cy="227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D94313-5C3E-3043-729D-E649501A0EE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25577" y="3736217"/>
                  <a:ext cx="10980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3424E2D-EDFB-ECEC-6346-9F007130C44C}"/>
              </a:ext>
            </a:extLst>
          </p:cNvPr>
          <p:cNvGrpSpPr/>
          <p:nvPr/>
        </p:nvGrpSpPr>
        <p:grpSpPr>
          <a:xfrm>
            <a:off x="2793497" y="3608057"/>
            <a:ext cx="917280" cy="440640"/>
            <a:chOff x="2793497" y="3608057"/>
            <a:chExt cx="91728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55F3DDC-2951-D00A-7A82-1280E74990EB}"/>
                    </a:ext>
                  </a:extLst>
                </p14:cNvPr>
                <p14:cNvContentPartPr/>
                <p14:nvPr/>
              </p14:nvContentPartPr>
              <p14:xfrm>
                <a:off x="2793497" y="3611657"/>
                <a:ext cx="337320" cy="55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55F3DDC-2951-D00A-7A82-1280E74990E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784857" y="3603017"/>
                  <a:ext cx="354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B8C4FA-E25D-A940-426D-0BF938E4C281}"/>
                    </a:ext>
                  </a:extLst>
                </p14:cNvPr>
                <p14:cNvContentPartPr/>
                <p14:nvPr/>
              </p14:nvContentPartPr>
              <p14:xfrm>
                <a:off x="2932817" y="3608057"/>
                <a:ext cx="16560" cy="440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B8C4FA-E25D-A940-426D-0BF938E4C28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24177" y="3599417"/>
                  <a:ext cx="342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F92383-1404-6C2F-60BF-A06054090A84}"/>
                    </a:ext>
                  </a:extLst>
                </p14:cNvPr>
                <p14:cNvContentPartPr/>
                <p14:nvPr/>
              </p14:nvContentPartPr>
              <p14:xfrm>
                <a:off x="3032537" y="3770417"/>
                <a:ext cx="224280" cy="214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F92383-1404-6C2F-60BF-A06054090A8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023897" y="3761777"/>
                  <a:ext cx="241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DF047F8-9B4C-9F7A-7ED5-5F3BEE5B8931}"/>
                    </a:ext>
                  </a:extLst>
                </p14:cNvPr>
                <p14:cNvContentPartPr/>
                <p14:nvPr/>
              </p14:nvContentPartPr>
              <p14:xfrm>
                <a:off x="3304697" y="3714977"/>
                <a:ext cx="210600" cy="248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DF047F8-9B4C-9F7A-7ED5-5F3BEE5B893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95697" y="3706337"/>
                  <a:ext cx="228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3CC45DB-CC67-41D2-3103-E427D7059BA8}"/>
                    </a:ext>
                  </a:extLst>
                </p14:cNvPr>
                <p14:cNvContentPartPr/>
                <p14:nvPr/>
              </p14:nvContentPartPr>
              <p14:xfrm>
                <a:off x="3541577" y="3662417"/>
                <a:ext cx="169200" cy="28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3CC45DB-CC67-41D2-3103-E427D7059BA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32937" y="3653417"/>
                  <a:ext cx="1868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94C445E-988E-28D4-A066-03CA39DD8CB6}"/>
              </a:ext>
            </a:extLst>
          </p:cNvPr>
          <p:cNvGrpSpPr/>
          <p:nvPr/>
        </p:nvGrpSpPr>
        <p:grpSpPr>
          <a:xfrm>
            <a:off x="3954857" y="3456497"/>
            <a:ext cx="1238040" cy="606960"/>
            <a:chOff x="3954857" y="3456497"/>
            <a:chExt cx="1238040" cy="6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F85D2B0-87D7-5DCD-1236-C037807AA009}"/>
                    </a:ext>
                  </a:extLst>
                </p14:cNvPr>
                <p14:cNvContentPartPr/>
                <p14:nvPr/>
              </p14:nvContentPartPr>
              <p14:xfrm>
                <a:off x="3954857" y="3866537"/>
                <a:ext cx="116280" cy="138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F85D2B0-87D7-5DCD-1236-C037807AA00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46217" y="3857537"/>
                  <a:ext cx="133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A44593-DAAA-8CA9-8A11-7998B454FC7E}"/>
                    </a:ext>
                  </a:extLst>
                </p14:cNvPr>
                <p14:cNvContentPartPr/>
                <p14:nvPr/>
              </p14:nvContentPartPr>
              <p14:xfrm>
                <a:off x="4229897" y="3456497"/>
                <a:ext cx="225720" cy="606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A44593-DAAA-8CA9-8A11-7998B454FC7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20897" y="3447497"/>
                  <a:ext cx="2433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D0F8A9-C606-747C-4081-7DB12259052B}"/>
                    </a:ext>
                  </a:extLst>
                </p14:cNvPr>
                <p14:cNvContentPartPr/>
                <p14:nvPr/>
              </p14:nvContentPartPr>
              <p14:xfrm>
                <a:off x="4240337" y="3773297"/>
                <a:ext cx="150840" cy="83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D0F8A9-C606-747C-4081-7DB1225905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231697" y="3764297"/>
                  <a:ext cx="168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47F254-057E-3562-90ED-E535B55B7CAD}"/>
                    </a:ext>
                  </a:extLst>
                </p14:cNvPr>
                <p14:cNvContentPartPr/>
                <p14:nvPr/>
              </p14:nvContentPartPr>
              <p14:xfrm>
                <a:off x="4396937" y="3736217"/>
                <a:ext cx="236880" cy="187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47F254-057E-3562-90ED-E535B55B7CA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88297" y="3727577"/>
                  <a:ext cx="254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3E8D231-FDC1-5203-26F4-52715D6D2CA9}"/>
                    </a:ext>
                  </a:extLst>
                </p14:cNvPr>
                <p14:cNvContentPartPr/>
                <p14:nvPr/>
              </p14:nvContentPartPr>
              <p14:xfrm>
                <a:off x="4661897" y="3533897"/>
                <a:ext cx="38160" cy="403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3E8D231-FDC1-5203-26F4-52715D6D2CA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52897" y="3524897"/>
                  <a:ext cx="558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4C03680-CB7E-C4E3-3189-F0197851CDE5}"/>
                    </a:ext>
                  </a:extLst>
                </p14:cNvPr>
                <p14:cNvContentPartPr/>
                <p14:nvPr/>
              </p14:nvContentPartPr>
              <p14:xfrm>
                <a:off x="4766297" y="3729017"/>
                <a:ext cx="109800" cy="230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4C03680-CB7E-C4E3-3189-F0197851CD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57657" y="3720377"/>
                  <a:ext cx="127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44D751D-FF4A-1F23-A4BA-99A71564CA05}"/>
                    </a:ext>
                  </a:extLst>
                </p14:cNvPr>
                <p14:cNvContentPartPr/>
                <p14:nvPr/>
              </p14:nvContentPartPr>
              <p14:xfrm>
                <a:off x="5009657" y="3628937"/>
                <a:ext cx="183240" cy="268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44D751D-FF4A-1F23-A4BA-99A71564CA0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001017" y="3619937"/>
                  <a:ext cx="20088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2677EAD-9F45-66A0-AD21-94FB61D9223F}"/>
              </a:ext>
            </a:extLst>
          </p:cNvPr>
          <p:cNvGrpSpPr/>
          <p:nvPr/>
        </p:nvGrpSpPr>
        <p:grpSpPr>
          <a:xfrm>
            <a:off x="1132817" y="4297457"/>
            <a:ext cx="591840" cy="561960"/>
            <a:chOff x="1132817" y="4297457"/>
            <a:chExt cx="591840" cy="56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16232A6-0386-74F3-D3BF-D7E3A865A997}"/>
                    </a:ext>
                  </a:extLst>
                </p14:cNvPr>
                <p14:cNvContentPartPr/>
                <p14:nvPr/>
              </p14:nvContentPartPr>
              <p14:xfrm>
                <a:off x="1132817" y="4520297"/>
                <a:ext cx="74880" cy="261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16232A6-0386-74F3-D3BF-D7E3A865A99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3817" y="4511657"/>
                  <a:ext cx="92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24DA436-ADF3-672D-2221-E3C8162CD7A5}"/>
                    </a:ext>
                  </a:extLst>
                </p14:cNvPr>
                <p14:cNvContentPartPr/>
                <p14:nvPr/>
              </p14:nvContentPartPr>
              <p14:xfrm>
                <a:off x="1277537" y="4615697"/>
                <a:ext cx="43920" cy="150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24DA436-ADF3-672D-2221-E3C8162CD7A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268537" y="4607057"/>
                  <a:ext cx="61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C9C7AA9-069B-6431-BD5A-CC6A3756954E}"/>
                    </a:ext>
                  </a:extLst>
                </p14:cNvPr>
                <p14:cNvContentPartPr/>
                <p14:nvPr/>
              </p14:nvContentPartPr>
              <p14:xfrm>
                <a:off x="1353137" y="4467017"/>
                <a:ext cx="24120" cy="14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C9C7AA9-069B-6431-BD5A-CC6A3756954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44497" y="4458377"/>
                  <a:ext cx="41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33DD8D2-F69D-9EFB-15AD-697EA3956565}"/>
                    </a:ext>
                  </a:extLst>
                </p14:cNvPr>
                <p14:cNvContentPartPr/>
                <p14:nvPr/>
              </p14:nvContentPartPr>
              <p14:xfrm>
                <a:off x="1438097" y="4523177"/>
                <a:ext cx="117720" cy="336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33DD8D2-F69D-9EFB-15AD-697EA395656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29457" y="4514537"/>
                  <a:ext cx="1353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05AB302-D539-9DED-448B-CB164B315C62}"/>
                    </a:ext>
                  </a:extLst>
                </p14:cNvPr>
                <p14:cNvContentPartPr/>
                <p14:nvPr/>
              </p14:nvContentPartPr>
              <p14:xfrm>
                <a:off x="1627097" y="4297457"/>
                <a:ext cx="97560" cy="529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05AB302-D539-9DED-448B-CB164B315C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618457" y="4288817"/>
                  <a:ext cx="115200" cy="54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167CEBE-190F-4E8B-9FC8-F751655054B1}"/>
              </a:ext>
            </a:extLst>
          </p:cNvPr>
          <p:cNvGrpSpPr/>
          <p:nvPr/>
        </p:nvGrpSpPr>
        <p:grpSpPr>
          <a:xfrm>
            <a:off x="1933457" y="4237697"/>
            <a:ext cx="1007280" cy="667440"/>
            <a:chOff x="1933457" y="4237697"/>
            <a:chExt cx="1007280" cy="6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D8FD131-76AD-11B2-ED25-56330057C8A1}"/>
                    </a:ext>
                  </a:extLst>
                </p14:cNvPr>
                <p14:cNvContentPartPr/>
                <p14:nvPr/>
              </p14:nvContentPartPr>
              <p14:xfrm>
                <a:off x="1933457" y="4554497"/>
                <a:ext cx="213840" cy="49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D8FD131-76AD-11B2-ED25-56330057C8A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24817" y="4545857"/>
                  <a:ext cx="231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2762F4-4AC5-E83F-91BC-4476B48E85C0}"/>
                    </a:ext>
                  </a:extLst>
                </p14:cNvPr>
                <p14:cNvContentPartPr/>
                <p14:nvPr/>
              </p14:nvContentPartPr>
              <p14:xfrm>
                <a:off x="1986017" y="4693817"/>
                <a:ext cx="157680" cy="51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2762F4-4AC5-E83F-91BC-4476B48E85C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977017" y="4684817"/>
                  <a:ext cx="175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CF4D5A-3D48-3B2A-4D91-6C5E3E626570}"/>
                    </a:ext>
                  </a:extLst>
                </p14:cNvPr>
                <p14:cNvContentPartPr/>
                <p14:nvPr/>
              </p14:nvContentPartPr>
              <p14:xfrm>
                <a:off x="2299937" y="4368737"/>
                <a:ext cx="292320" cy="536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CF4D5A-3D48-3B2A-4D91-6C5E3E62657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91297" y="4360097"/>
                  <a:ext cx="3099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CB42102-C9AD-95A0-1434-1FD2A06598A3}"/>
                    </a:ext>
                  </a:extLst>
                </p14:cNvPr>
                <p14:cNvContentPartPr/>
                <p14:nvPr/>
              </p14:nvContentPartPr>
              <p14:xfrm>
                <a:off x="2700977" y="4237697"/>
                <a:ext cx="239760" cy="617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CB42102-C9AD-95A0-1434-1FD2A06598A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91977" y="4228697"/>
                  <a:ext cx="257400" cy="63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04F8E05-8F53-3D1F-1F9F-D91019158D15}"/>
              </a:ext>
            </a:extLst>
          </p:cNvPr>
          <p:cNvGrpSpPr/>
          <p:nvPr/>
        </p:nvGrpSpPr>
        <p:grpSpPr>
          <a:xfrm>
            <a:off x="1203377" y="5083337"/>
            <a:ext cx="1261080" cy="588960"/>
            <a:chOff x="1203377" y="5083337"/>
            <a:chExt cx="126108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7514AF9-1446-C2AF-802B-D9C65FCB742D}"/>
                    </a:ext>
                  </a:extLst>
                </p14:cNvPr>
                <p14:cNvContentPartPr/>
                <p14:nvPr/>
              </p14:nvContentPartPr>
              <p14:xfrm>
                <a:off x="1203377" y="5222297"/>
                <a:ext cx="230760" cy="92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7514AF9-1446-C2AF-802B-D9C65FCB742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94737" y="5213297"/>
                  <a:ext cx="248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D1C68B6-FA95-626D-8858-AB1B963E2C6E}"/>
                    </a:ext>
                  </a:extLst>
                </p14:cNvPr>
                <p14:cNvContentPartPr/>
                <p14:nvPr/>
              </p14:nvContentPartPr>
              <p14:xfrm>
                <a:off x="1275017" y="5262977"/>
                <a:ext cx="41040" cy="256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D1C68B6-FA95-626D-8858-AB1B963E2C6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66017" y="5254337"/>
                  <a:ext cx="58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642F56-DD4D-66A1-DF23-8AA187BBB91E}"/>
                    </a:ext>
                  </a:extLst>
                </p14:cNvPr>
                <p14:cNvContentPartPr/>
                <p14:nvPr/>
              </p14:nvContentPartPr>
              <p14:xfrm>
                <a:off x="1405697" y="5298977"/>
                <a:ext cx="264600" cy="373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642F56-DD4D-66A1-DF23-8AA187BBB91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96697" y="5290337"/>
                  <a:ext cx="2822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7BF9B6-EC69-A60E-E323-B5B526921555}"/>
                    </a:ext>
                  </a:extLst>
                </p14:cNvPr>
                <p14:cNvContentPartPr/>
                <p14:nvPr/>
              </p14:nvContentPartPr>
              <p14:xfrm>
                <a:off x="1687217" y="5206097"/>
                <a:ext cx="153360" cy="246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7BF9B6-EC69-A60E-E323-B5B52692155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78577" y="5197457"/>
                  <a:ext cx="171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018E18C-5F8D-B21E-8042-81BEA8BC91F4}"/>
                    </a:ext>
                  </a:extLst>
                </p14:cNvPr>
                <p14:cNvContentPartPr/>
                <p14:nvPr/>
              </p14:nvContentPartPr>
              <p14:xfrm>
                <a:off x="1840937" y="5083337"/>
                <a:ext cx="87480" cy="326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018E18C-5F8D-B21E-8042-81BEA8BC91F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832297" y="5074697"/>
                  <a:ext cx="1051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47B9606-AE4D-F84B-5A95-C68FC9F0E865}"/>
                    </a:ext>
                  </a:extLst>
                </p14:cNvPr>
                <p14:cNvContentPartPr/>
                <p14:nvPr/>
              </p14:nvContentPartPr>
              <p14:xfrm>
                <a:off x="1998617" y="5191697"/>
                <a:ext cx="225000" cy="266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47B9606-AE4D-F84B-5A95-C68FC9F0E86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89617" y="5182697"/>
                  <a:ext cx="242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4EF2DC-07AB-AB39-C657-EB9D28218C58}"/>
                    </a:ext>
                  </a:extLst>
                </p14:cNvPr>
                <p14:cNvContentPartPr/>
                <p14:nvPr/>
              </p14:nvContentPartPr>
              <p14:xfrm>
                <a:off x="2384177" y="5332457"/>
                <a:ext cx="70560" cy="18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4EF2DC-07AB-AB39-C657-EB9D28218C5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375177" y="5323817"/>
                  <a:ext cx="88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7BFCDC-39C3-1C08-2967-C96499A0EE1E}"/>
                    </a:ext>
                  </a:extLst>
                </p14:cNvPr>
                <p14:cNvContentPartPr/>
                <p14:nvPr/>
              </p14:nvContentPartPr>
              <p14:xfrm>
                <a:off x="2432777" y="5393657"/>
                <a:ext cx="31680" cy="19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7BFCDC-39C3-1C08-2967-C96499A0EE1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24137" y="5384657"/>
                  <a:ext cx="49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9BBE3D-238B-1411-5FB6-D8B7AC4BB5DE}"/>
                    </a:ext>
                  </a:extLst>
                </p14:cNvPr>
                <p14:cNvContentPartPr/>
                <p14:nvPr/>
              </p14:nvContentPartPr>
              <p14:xfrm>
                <a:off x="2364377" y="5405537"/>
                <a:ext cx="88560" cy="18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9BBE3D-238B-1411-5FB6-D8B7AC4BB5D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55737" y="5396537"/>
                  <a:ext cx="1062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740451B-F4F9-DA44-4E34-4C2413D05E6F}"/>
                  </a:ext>
                </a:extLst>
              </p14:cNvPr>
              <p14:cNvContentPartPr/>
              <p14:nvPr/>
            </p14:nvContentPartPr>
            <p14:xfrm>
              <a:off x="2781977" y="5115737"/>
              <a:ext cx="105840" cy="342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740451B-F4F9-DA44-4E34-4C2413D05E6F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773337" y="5107097"/>
                <a:ext cx="12348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D4F0A3D-E4ED-64C8-F2A6-AC5E53C4CA3F}"/>
              </a:ext>
            </a:extLst>
          </p:cNvPr>
          <p:cNvGrpSpPr/>
          <p:nvPr/>
        </p:nvGrpSpPr>
        <p:grpSpPr>
          <a:xfrm>
            <a:off x="3402977" y="4154177"/>
            <a:ext cx="2448000" cy="1363320"/>
            <a:chOff x="3402977" y="4154177"/>
            <a:chExt cx="2448000" cy="13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2A8EEF5-5F34-6DED-DCD9-88214A482292}"/>
                    </a:ext>
                  </a:extLst>
                </p14:cNvPr>
                <p14:cNvContentPartPr/>
                <p14:nvPr/>
              </p14:nvContentPartPr>
              <p14:xfrm>
                <a:off x="3402977" y="5041217"/>
                <a:ext cx="227520" cy="383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2A8EEF5-5F34-6DED-DCD9-88214A48229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393977" y="5032577"/>
                  <a:ext cx="2451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B380C21-1EB3-A2A5-1634-8AB674F6C514}"/>
                    </a:ext>
                  </a:extLst>
                </p14:cNvPr>
                <p14:cNvContentPartPr/>
                <p14:nvPr/>
              </p14:nvContentPartPr>
              <p14:xfrm>
                <a:off x="3426017" y="4514537"/>
                <a:ext cx="401760" cy="99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B380C21-1EB3-A2A5-1634-8AB674F6C51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17017" y="4505537"/>
                  <a:ext cx="419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F6EF42-5935-ABBF-2A45-7663E1C10D07}"/>
                    </a:ext>
                  </a:extLst>
                </p14:cNvPr>
                <p14:cNvContentPartPr/>
                <p14:nvPr/>
              </p14:nvContentPartPr>
              <p14:xfrm>
                <a:off x="3787097" y="4452257"/>
                <a:ext cx="98640" cy="281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F6EF42-5935-ABBF-2A45-7663E1C10D0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78097" y="4443617"/>
                  <a:ext cx="1162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47594A8-A3C7-3E1C-3989-6F2B36F7722D}"/>
                    </a:ext>
                  </a:extLst>
                </p14:cNvPr>
                <p14:cNvContentPartPr/>
                <p14:nvPr/>
              </p14:nvContentPartPr>
              <p14:xfrm>
                <a:off x="4228097" y="4329857"/>
                <a:ext cx="186480" cy="374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47594A8-A3C7-3E1C-3989-6F2B36F7722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9457" y="4320857"/>
                  <a:ext cx="204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2F6DE16-E4CC-DB9D-C21E-C031D8E7662E}"/>
                    </a:ext>
                  </a:extLst>
                </p14:cNvPr>
                <p14:cNvContentPartPr/>
                <p14:nvPr/>
              </p14:nvContentPartPr>
              <p14:xfrm>
                <a:off x="4484777" y="4379537"/>
                <a:ext cx="159120" cy="191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2F6DE16-E4CC-DB9D-C21E-C031D8E766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476137" y="4370897"/>
                  <a:ext cx="176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31BCC1-1575-EFCC-6FFA-A75E377FD19A}"/>
                    </a:ext>
                  </a:extLst>
                </p14:cNvPr>
                <p14:cNvContentPartPr/>
                <p14:nvPr/>
              </p14:nvContentPartPr>
              <p14:xfrm>
                <a:off x="4673777" y="4376297"/>
                <a:ext cx="398160" cy="178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31BCC1-1575-EFCC-6FFA-A75E377FD19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665137" y="4367657"/>
                  <a:ext cx="415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12100D1-1C49-562E-2DFD-3AB4C9458D82}"/>
                    </a:ext>
                  </a:extLst>
                </p14:cNvPr>
                <p14:cNvContentPartPr/>
                <p14:nvPr/>
              </p14:nvContentPartPr>
              <p14:xfrm>
                <a:off x="5076617" y="4266497"/>
                <a:ext cx="481680" cy="295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12100D1-1C49-562E-2DFD-3AB4C9458D8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67617" y="4257857"/>
                  <a:ext cx="499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D3F3E1A-71C5-4327-90E9-74F1173E5856}"/>
                    </a:ext>
                  </a:extLst>
                </p14:cNvPr>
                <p14:cNvContentPartPr/>
                <p14:nvPr/>
              </p14:nvContentPartPr>
              <p14:xfrm>
                <a:off x="5486297" y="4325897"/>
                <a:ext cx="344160" cy="235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D3F3E1A-71C5-4327-90E9-74F1173E585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477657" y="4317257"/>
                  <a:ext cx="361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8EB3732-DC60-B6D7-3BC6-4F4AF01CFC41}"/>
                    </a:ext>
                  </a:extLst>
                </p14:cNvPr>
                <p14:cNvContentPartPr/>
                <p14:nvPr/>
              </p14:nvContentPartPr>
              <p14:xfrm>
                <a:off x="5782217" y="4154177"/>
                <a:ext cx="68760" cy="461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8EB3732-DC60-B6D7-3BC6-4F4AF01CFC4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73577" y="4145537"/>
                  <a:ext cx="864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E3C95CF-AFA9-7B0B-385B-100E12D91E16}"/>
                    </a:ext>
                  </a:extLst>
                </p14:cNvPr>
                <p14:cNvContentPartPr/>
                <p14:nvPr/>
              </p14:nvContentPartPr>
              <p14:xfrm>
                <a:off x="4122257" y="5217257"/>
                <a:ext cx="61560" cy="300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E3C95CF-AFA9-7B0B-385B-100E12D91E1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13617" y="5208617"/>
                  <a:ext cx="79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60D35A-1B66-2EFC-AB8A-126BA236FA90}"/>
                    </a:ext>
                  </a:extLst>
                </p14:cNvPr>
                <p14:cNvContentPartPr/>
                <p14:nvPr/>
              </p14:nvContentPartPr>
              <p14:xfrm>
                <a:off x="4184537" y="5130137"/>
                <a:ext cx="127080" cy="234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60D35A-1B66-2EFC-AB8A-126BA236FA9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175537" y="5121497"/>
                  <a:ext cx="144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C2C6CE9-6BAB-CEDC-68F7-E8D19BB8E147}"/>
                    </a:ext>
                  </a:extLst>
                </p14:cNvPr>
                <p14:cNvContentPartPr/>
                <p14:nvPr/>
              </p14:nvContentPartPr>
              <p14:xfrm>
                <a:off x="4379657" y="5074697"/>
                <a:ext cx="247320" cy="264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C2C6CE9-6BAB-CEDC-68F7-E8D19BB8E14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0657" y="5065697"/>
                  <a:ext cx="264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F0F15C1-A581-819D-36A9-A55CDA39CB8E}"/>
                    </a:ext>
                  </a:extLst>
                </p14:cNvPr>
                <p14:cNvContentPartPr/>
                <p14:nvPr/>
              </p14:nvContentPartPr>
              <p14:xfrm>
                <a:off x="4644257" y="5095217"/>
                <a:ext cx="227160" cy="248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F0F15C1-A581-819D-36A9-A55CDA39CB8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635617" y="5086577"/>
                  <a:ext cx="244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20AC649-9D9E-5A2D-F3DC-ECF739F4C2E8}"/>
                    </a:ext>
                  </a:extLst>
                </p14:cNvPr>
                <p14:cNvContentPartPr/>
                <p14:nvPr/>
              </p14:nvContentPartPr>
              <p14:xfrm>
                <a:off x="4837577" y="5092337"/>
                <a:ext cx="230760" cy="229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20AC649-9D9E-5A2D-F3DC-ECF739F4C2E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28937" y="5083337"/>
                  <a:ext cx="248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5AF7629-2113-1A9B-B8DC-0ACDB71056D8}"/>
                    </a:ext>
                  </a:extLst>
                </p14:cNvPr>
                <p14:cNvContentPartPr/>
                <p14:nvPr/>
              </p14:nvContentPartPr>
              <p14:xfrm>
                <a:off x="5074097" y="5122577"/>
                <a:ext cx="155880" cy="224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5AF7629-2113-1A9B-B8DC-0ACDB71056D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65097" y="5113577"/>
                  <a:ext cx="173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B05205-3DE1-5740-66D3-71565A836FFA}"/>
                    </a:ext>
                  </a:extLst>
                </p14:cNvPr>
                <p14:cNvContentPartPr/>
                <p14:nvPr/>
              </p14:nvContentPartPr>
              <p14:xfrm>
                <a:off x="5263097" y="4750337"/>
                <a:ext cx="90000" cy="600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B05205-3DE1-5740-66D3-71565A836FF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54457" y="4741337"/>
                  <a:ext cx="1076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0D009D6-7D77-BA78-50B0-DA5F0AE185C2}"/>
                    </a:ext>
                  </a:extLst>
                </p14:cNvPr>
                <p14:cNvContentPartPr/>
                <p14:nvPr/>
              </p14:nvContentPartPr>
              <p14:xfrm>
                <a:off x="5268137" y="5071457"/>
                <a:ext cx="154800" cy="17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0D009D6-7D77-BA78-50B0-DA5F0AE185C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259497" y="5062457"/>
                  <a:ext cx="172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26FEFB-CE32-C1FC-C6ED-CF5F9125DD25}"/>
                    </a:ext>
                  </a:extLst>
                </p14:cNvPr>
                <p14:cNvContentPartPr/>
                <p14:nvPr/>
              </p14:nvContentPartPr>
              <p14:xfrm>
                <a:off x="5401697" y="5026817"/>
                <a:ext cx="239400" cy="216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26FEFB-CE32-C1FC-C6ED-CF5F9125DD2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93057" y="5018177"/>
                  <a:ext cx="257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2883F51-DD75-5692-60FD-8706A87A3253}"/>
                    </a:ext>
                  </a:extLst>
                </p14:cNvPr>
                <p14:cNvContentPartPr/>
                <p14:nvPr/>
              </p14:nvContentPartPr>
              <p14:xfrm>
                <a:off x="5478017" y="5056337"/>
                <a:ext cx="254520" cy="324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2883F51-DD75-5692-60FD-8706A87A325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69017" y="5047337"/>
                  <a:ext cx="2721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4C909D1-7992-F9DB-2E6C-DF0CB1B19A1B}"/>
                    </a:ext>
                  </a:extLst>
                </p14:cNvPr>
                <p14:cNvContentPartPr/>
                <p14:nvPr/>
              </p14:nvContentPartPr>
              <p14:xfrm>
                <a:off x="3755057" y="5201777"/>
                <a:ext cx="125640" cy="52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4C909D1-7992-F9DB-2E6C-DF0CB1B19A1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46057" y="5192777"/>
                  <a:ext cx="143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B2D656F-AE82-EF76-BA41-636B5398FFFF}"/>
                    </a:ext>
                  </a:extLst>
                </p14:cNvPr>
                <p14:cNvContentPartPr/>
                <p14:nvPr/>
              </p14:nvContentPartPr>
              <p14:xfrm>
                <a:off x="3904817" y="5084417"/>
                <a:ext cx="101880" cy="217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B2D656F-AE82-EF76-BA41-636B5398FFF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895817" y="5075417"/>
                  <a:ext cx="11952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FE3FD8B-3A58-3F3D-729A-0322096686AE}"/>
              </a:ext>
            </a:extLst>
          </p:cNvPr>
          <p:cNvGrpSpPr/>
          <p:nvPr/>
        </p:nvGrpSpPr>
        <p:grpSpPr>
          <a:xfrm>
            <a:off x="7190897" y="570377"/>
            <a:ext cx="1153440" cy="593280"/>
            <a:chOff x="7190897" y="570377"/>
            <a:chExt cx="115344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F10D3B4-165F-5DF4-9E9E-8652ADF7A8E8}"/>
                    </a:ext>
                  </a:extLst>
                </p14:cNvPr>
                <p14:cNvContentPartPr/>
                <p14:nvPr/>
              </p14:nvContentPartPr>
              <p14:xfrm>
                <a:off x="7190897" y="730577"/>
                <a:ext cx="243000" cy="320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F10D3B4-165F-5DF4-9E9E-8652ADF7A8E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182257" y="721577"/>
                  <a:ext cx="260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D20CCAC-603D-D616-6C89-1C221B801BC2}"/>
                    </a:ext>
                  </a:extLst>
                </p14:cNvPr>
                <p14:cNvContentPartPr/>
                <p14:nvPr/>
              </p14:nvContentPartPr>
              <p14:xfrm>
                <a:off x="7398617" y="813377"/>
                <a:ext cx="194400" cy="200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D20CCAC-603D-D616-6C89-1C221B801BC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89617" y="804377"/>
                  <a:ext cx="212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5135D4C-D61A-FFC8-F217-6D6D1F42B8CB}"/>
                    </a:ext>
                  </a:extLst>
                </p14:cNvPr>
                <p14:cNvContentPartPr/>
                <p14:nvPr/>
              </p14:nvContentPartPr>
              <p14:xfrm>
                <a:off x="7656017" y="570377"/>
                <a:ext cx="88920" cy="513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5135D4C-D61A-FFC8-F217-6D6D1F42B8C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47017" y="561737"/>
                  <a:ext cx="1065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BB225B1-A556-1D22-47C0-B9F4D4034344}"/>
                    </a:ext>
                  </a:extLst>
                </p14:cNvPr>
                <p14:cNvContentPartPr/>
                <p14:nvPr/>
              </p14:nvContentPartPr>
              <p14:xfrm>
                <a:off x="7635497" y="916337"/>
                <a:ext cx="105840" cy="2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BB225B1-A556-1D22-47C0-B9F4D403434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626497" y="907697"/>
                  <a:ext cx="123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8ADD753-98CF-4E96-9A72-0FFEEC4F13BF}"/>
                    </a:ext>
                  </a:extLst>
                </p14:cNvPr>
                <p14:cNvContentPartPr/>
                <p14:nvPr/>
              </p14:nvContentPartPr>
              <p14:xfrm>
                <a:off x="7962017" y="883937"/>
                <a:ext cx="157680" cy="180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8ADD753-98CF-4E96-9A72-0FFEEC4F13B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53377" y="875297"/>
                  <a:ext cx="175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63DB083-5F58-D6D2-EAA1-A0778E864AD5}"/>
                    </a:ext>
                  </a:extLst>
                </p14:cNvPr>
                <p14:cNvContentPartPr/>
                <p14:nvPr/>
              </p14:nvContentPartPr>
              <p14:xfrm>
                <a:off x="8152097" y="854417"/>
                <a:ext cx="192240" cy="309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63DB083-5F58-D6D2-EAA1-A0778E864AD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143457" y="845777"/>
                  <a:ext cx="20988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93007EE-A38C-EB77-BC25-3373EE87ACF8}"/>
                  </a:ext>
                </a:extLst>
              </p14:cNvPr>
              <p14:cNvContentPartPr/>
              <p14:nvPr/>
            </p14:nvContentPartPr>
            <p14:xfrm>
              <a:off x="8799377" y="600257"/>
              <a:ext cx="83520" cy="7135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93007EE-A38C-EB77-BC25-3373EE87ACF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790737" y="591257"/>
                <a:ext cx="10116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C434D9-D3CF-C6E2-F30C-5AC94F080ED3}"/>
                  </a:ext>
                </a:extLst>
              </p14:cNvPr>
              <p14:cNvContentPartPr/>
              <p14:nvPr/>
            </p14:nvContentPartPr>
            <p14:xfrm>
              <a:off x="9237497" y="630857"/>
              <a:ext cx="133200" cy="713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C434D9-D3CF-C6E2-F30C-5AC94F080ED3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9228497" y="621857"/>
                <a:ext cx="150840" cy="73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57C702F-50B7-46D8-BD54-54AB0103F290}"/>
              </a:ext>
            </a:extLst>
          </p:cNvPr>
          <p:cNvGrpSpPr/>
          <p:nvPr/>
        </p:nvGrpSpPr>
        <p:grpSpPr>
          <a:xfrm>
            <a:off x="10051457" y="712937"/>
            <a:ext cx="995040" cy="529560"/>
            <a:chOff x="10051457" y="712937"/>
            <a:chExt cx="99504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C6F0374-BC7C-E36B-31B1-173FBF7C5101}"/>
                    </a:ext>
                  </a:extLst>
                </p14:cNvPr>
                <p14:cNvContentPartPr/>
                <p14:nvPr/>
              </p14:nvContentPartPr>
              <p14:xfrm>
                <a:off x="10051457" y="712937"/>
                <a:ext cx="250560" cy="478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C6F0374-BC7C-E36B-31B1-173FBF7C510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042457" y="704297"/>
                  <a:ext cx="2682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7BF4319-7372-64B6-669D-5DD64C3F9D98}"/>
                    </a:ext>
                  </a:extLst>
                </p14:cNvPr>
                <p14:cNvContentPartPr/>
                <p14:nvPr/>
              </p14:nvContentPartPr>
              <p14:xfrm>
                <a:off x="10289057" y="915977"/>
                <a:ext cx="174240" cy="201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7BF4319-7372-64B6-669D-5DD64C3F9D9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280057" y="907337"/>
                  <a:ext cx="191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B37ED-4A21-D544-1805-0D2C986F8BB0}"/>
                    </a:ext>
                  </a:extLst>
                </p14:cNvPr>
                <p14:cNvContentPartPr/>
                <p14:nvPr/>
              </p14:nvContentPartPr>
              <p14:xfrm>
                <a:off x="10407857" y="935417"/>
                <a:ext cx="299520" cy="142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B37ED-4A21-D544-1805-0D2C986F8BB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398857" y="926777"/>
                  <a:ext cx="317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83FEAD3-7314-61A8-4458-5DF3456203B7}"/>
                    </a:ext>
                  </a:extLst>
                </p14:cNvPr>
                <p14:cNvContentPartPr/>
                <p14:nvPr/>
              </p14:nvContentPartPr>
              <p14:xfrm>
                <a:off x="10617377" y="915257"/>
                <a:ext cx="162360" cy="234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83FEAD3-7314-61A8-4458-5DF3456203B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08377" y="906257"/>
                  <a:ext cx="180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F40BFE-BD6D-6873-E2B7-EF4ABC895089}"/>
                    </a:ext>
                  </a:extLst>
                </p14:cNvPr>
                <p14:cNvContentPartPr/>
                <p14:nvPr/>
              </p14:nvContentPartPr>
              <p14:xfrm>
                <a:off x="10842737" y="873497"/>
                <a:ext cx="203760" cy="369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F40BFE-BD6D-6873-E2B7-EF4ABC89508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834097" y="864857"/>
                  <a:ext cx="22140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D2572B6-9B6C-C337-B75C-99814F6C70D6}"/>
              </a:ext>
            </a:extLst>
          </p:cNvPr>
          <p:cNvGrpSpPr/>
          <p:nvPr/>
        </p:nvGrpSpPr>
        <p:grpSpPr>
          <a:xfrm>
            <a:off x="7278377" y="1604657"/>
            <a:ext cx="1946880" cy="871200"/>
            <a:chOff x="7278377" y="1604657"/>
            <a:chExt cx="1946880" cy="87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0E4F789-C64B-05F6-3ACE-406A53CA0C9B}"/>
                    </a:ext>
                  </a:extLst>
                </p14:cNvPr>
                <p14:cNvContentPartPr/>
                <p14:nvPr/>
              </p14:nvContentPartPr>
              <p14:xfrm>
                <a:off x="7278377" y="1684577"/>
                <a:ext cx="344880" cy="470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0E4F789-C64B-05F6-3ACE-406A53CA0C9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69377" y="1675577"/>
                  <a:ext cx="3625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3D09E57-53FA-AC55-EE53-1532823033E3}"/>
                    </a:ext>
                  </a:extLst>
                </p14:cNvPr>
                <p14:cNvContentPartPr/>
                <p14:nvPr/>
              </p14:nvContentPartPr>
              <p14:xfrm>
                <a:off x="7644137" y="1890137"/>
                <a:ext cx="41040" cy="172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3D09E57-53FA-AC55-EE53-1532823033E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635137" y="1881137"/>
                  <a:ext cx="58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34315EF-582E-7EDF-0E1E-8704F268A3CB}"/>
                    </a:ext>
                  </a:extLst>
                </p14:cNvPr>
                <p14:cNvContentPartPr/>
                <p14:nvPr/>
              </p14:nvContentPartPr>
              <p14:xfrm>
                <a:off x="7763657" y="1840457"/>
                <a:ext cx="19080" cy="13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34315EF-582E-7EDF-0E1E-8704F268A3C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55017" y="1831817"/>
                  <a:ext cx="36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5C13A23-672D-EB71-52DD-16B73614D6C2}"/>
                    </a:ext>
                  </a:extLst>
                </p14:cNvPr>
                <p14:cNvContentPartPr/>
                <p14:nvPr/>
              </p14:nvContentPartPr>
              <p14:xfrm>
                <a:off x="7758257" y="1893737"/>
                <a:ext cx="221400" cy="203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5C13A23-672D-EB71-52DD-16B73614D6C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749617" y="1885097"/>
                  <a:ext cx="239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E55537C-FEFB-20A9-5F02-C2E72C950233}"/>
                    </a:ext>
                  </a:extLst>
                </p14:cNvPr>
                <p14:cNvContentPartPr/>
                <p14:nvPr/>
              </p14:nvContentPartPr>
              <p14:xfrm>
                <a:off x="7938257" y="1604657"/>
                <a:ext cx="219960" cy="526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E55537C-FEFB-20A9-5F02-C2E72C95023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29257" y="1595657"/>
                  <a:ext cx="2376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2D97FCC-92AC-3DA7-2AD2-970DFB9648DB}"/>
                    </a:ext>
                  </a:extLst>
                </p14:cNvPr>
                <p14:cNvContentPartPr/>
                <p14:nvPr/>
              </p14:nvContentPartPr>
              <p14:xfrm>
                <a:off x="8102057" y="1847297"/>
                <a:ext cx="149400" cy="300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2D97FCC-92AC-3DA7-2AD2-970DFB9648D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093057" y="1838657"/>
                  <a:ext cx="167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25788A7-9E9D-131A-EF0C-9F65A4F20265}"/>
                    </a:ext>
                  </a:extLst>
                </p14:cNvPr>
                <p14:cNvContentPartPr/>
                <p14:nvPr/>
              </p14:nvContentPartPr>
              <p14:xfrm>
                <a:off x="8226617" y="1877897"/>
                <a:ext cx="197280" cy="238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25788A7-9E9D-131A-EF0C-9F65A4F2026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217617" y="1869257"/>
                  <a:ext cx="214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3DBB55D-470B-5F59-6A1D-BBD8547687AF}"/>
                    </a:ext>
                  </a:extLst>
                </p14:cNvPr>
                <p14:cNvContentPartPr/>
                <p14:nvPr/>
              </p14:nvContentPartPr>
              <p14:xfrm>
                <a:off x="8463857" y="1938377"/>
                <a:ext cx="136800" cy="212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3DBB55D-470B-5F59-6A1D-BBD8547687A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455217" y="1929377"/>
                  <a:ext cx="154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D6B0475-6DA3-D13A-662F-029766C86B8E}"/>
                    </a:ext>
                  </a:extLst>
                </p14:cNvPr>
                <p14:cNvContentPartPr/>
                <p14:nvPr/>
              </p14:nvContentPartPr>
              <p14:xfrm>
                <a:off x="8616497" y="1973657"/>
                <a:ext cx="258480" cy="157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D6B0475-6DA3-D13A-662F-029766C86B8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607497" y="1965017"/>
                  <a:ext cx="276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F93306-9E19-1EBA-8D44-62AB8C4354F0}"/>
                    </a:ext>
                  </a:extLst>
                </p14:cNvPr>
                <p14:cNvContentPartPr/>
                <p14:nvPr/>
              </p14:nvContentPartPr>
              <p14:xfrm>
                <a:off x="8856617" y="1976177"/>
                <a:ext cx="94320" cy="127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F93306-9E19-1EBA-8D44-62AB8C4354F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847617" y="1967177"/>
                  <a:ext cx="111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C72DD9-51D3-C5E8-2F84-1914995002AE}"/>
                    </a:ext>
                  </a:extLst>
                </p14:cNvPr>
                <p14:cNvContentPartPr/>
                <p14:nvPr/>
              </p14:nvContentPartPr>
              <p14:xfrm>
                <a:off x="8700017" y="1913177"/>
                <a:ext cx="525240" cy="562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C72DD9-51D3-C5E8-2F84-1914995002A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691377" y="1904537"/>
                  <a:ext cx="542880" cy="58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381FF75-5270-F8AC-B3C8-D5C7219781AE}"/>
              </a:ext>
            </a:extLst>
          </p:cNvPr>
          <p:cNvGrpSpPr/>
          <p:nvPr/>
        </p:nvGrpSpPr>
        <p:grpSpPr>
          <a:xfrm>
            <a:off x="9512897" y="1764137"/>
            <a:ext cx="435960" cy="667800"/>
            <a:chOff x="9512897" y="1764137"/>
            <a:chExt cx="435960" cy="6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537E59A-374B-88A1-890D-C125C89FD016}"/>
                    </a:ext>
                  </a:extLst>
                </p14:cNvPr>
                <p14:cNvContentPartPr/>
                <p14:nvPr/>
              </p14:nvContentPartPr>
              <p14:xfrm>
                <a:off x="9512897" y="2003537"/>
                <a:ext cx="145800" cy="30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537E59A-374B-88A1-890D-C125C89FD01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504257" y="1994537"/>
                  <a:ext cx="163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37A3E30-561D-2F68-DB31-1241F4DE5151}"/>
                    </a:ext>
                  </a:extLst>
                </p14:cNvPr>
                <p14:cNvContentPartPr/>
                <p14:nvPr/>
              </p14:nvContentPartPr>
              <p14:xfrm>
                <a:off x="9537017" y="2133857"/>
                <a:ext cx="157320" cy="38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37A3E30-561D-2F68-DB31-1241F4DE515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528017" y="2124857"/>
                  <a:ext cx="174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03594FC-FAFA-D3FC-9679-E4C2BAAA0494}"/>
                    </a:ext>
                  </a:extLst>
                </p14:cNvPr>
                <p14:cNvContentPartPr/>
                <p14:nvPr/>
              </p14:nvContentPartPr>
              <p14:xfrm>
                <a:off x="9722057" y="2024777"/>
                <a:ext cx="109800" cy="250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03594FC-FAFA-D3FC-9679-E4C2BAAA049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713057" y="2016137"/>
                  <a:ext cx="127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1F3F9DB-770C-73D0-60B7-7260122C3B16}"/>
                    </a:ext>
                  </a:extLst>
                </p14:cNvPr>
                <p14:cNvContentPartPr/>
                <p14:nvPr/>
              </p14:nvContentPartPr>
              <p14:xfrm>
                <a:off x="9820697" y="1764137"/>
                <a:ext cx="128160" cy="667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1F3F9DB-770C-73D0-60B7-7260122C3B1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811697" y="1755137"/>
                  <a:ext cx="14580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F442AD6-6753-047E-D381-B4ED06B86F0D}"/>
              </a:ext>
            </a:extLst>
          </p:cNvPr>
          <p:cNvGrpSpPr/>
          <p:nvPr/>
        </p:nvGrpSpPr>
        <p:grpSpPr>
          <a:xfrm>
            <a:off x="10174577" y="1755497"/>
            <a:ext cx="2055600" cy="924480"/>
            <a:chOff x="10174577" y="1755497"/>
            <a:chExt cx="2055600" cy="92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0B16A8A-4E75-22F5-ACF0-8DDF245E6AE9}"/>
                    </a:ext>
                  </a:extLst>
                </p14:cNvPr>
                <p14:cNvContentPartPr/>
                <p14:nvPr/>
              </p14:nvContentPartPr>
              <p14:xfrm>
                <a:off x="10619177" y="1755497"/>
                <a:ext cx="121680" cy="248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0B16A8A-4E75-22F5-ACF0-8DDF245E6AE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610537" y="1746857"/>
                  <a:ext cx="139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AA3B72C-DE16-20A9-43BE-DDD8F556C51B}"/>
                    </a:ext>
                  </a:extLst>
                </p14:cNvPr>
                <p14:cNvContentPartPr/>
                <p14:nvPr/>
              </p14:nvContentPartPr>
              <p14:xfrm>
                <a:off x="10174577" y="1995257"/>
                <a:ext cx="193680" cy="286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AA3B72C-DE16-20A9-43BE-DDD8F556C51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165937" y="1986257"/>
                  <a:ext cx="211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CF9CC8D-6643-0331-D633-3DEC7DC91248}"/>
                    </a:ext>
                  </a:extLst>
                </p14:cNvPr>
                <p14:cNvContentPartPr/>
                <p14:nvPr/>
              </p14:nvContentPartPr>
              <p14:xfrm>
                <a:off x="10382657" y="2090297"/>
                <a:ext cx="123480" cy="137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CF9CC8D-6643-0331-D633-3DEC7DC9124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374017" y="2081297"/>
                  <a:ext cx="141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3F83EA1-3A2E-B8DB-01C4-216626C93ECD}"/>
                    </a:ext>
                  </a:extLst>
                </p14:cNvPr>
                <p14:cNvContentPartPr/>
                <p14:nvPr/>
              </p14:nvContentPartPr>
              <p14:xfrm>
                <a:off x="10362857" y="2102537"/>
                <a:ext cx="321120" cy="511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3F83EA1-3A2E-B8DB-01C4-216626C93EC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353857" y="2093897"/>
                  <a:ext cx="3387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4A9C9A5-8429-6859-4022-7289C1CD6FAE}"/>
                    </a:ext>
                  </a:extLst>
                </p14:cNvPr>
                <p14:cNvContentPartPr/>
                <p14:nvPr/>
              </p14:nvContentPartPr>
              <p14:xfrm>
                <a:off x="10814657" y="2155457"/>
                <a:ext cx="9720" cy="24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4A9C9A5-8429-6859-4022-7289C1CD6FA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806017" y="2146817"/>
                  <a:ext cx="27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1A85CD9-428F-D338-BAA9-440496EAB33E}"/>
                    </a:ext>
                  </a:extLst>
                </p14:cNvPr>
                <p14:cNvContentPartPr/>
                <p14:nvPr/>
              </p14:nvContentPartPr>
              <p14:xfrm>
                <a:off x="10761737" y="2318897"/>
                <a:ext cx="36720" cy="39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1A85CD9-428F-D338-BAA9-440496EAB33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753097" y="2310257"/>
                  <a:ext cx="54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E3A7CBC-149C-9B0A-4EE6-EED7A6AE4A46}"/>
                    </a:ext>
                  </a:extLst>
                </p14:cNvPr>
                <p14:cNvContentPartPr/>
                <p14:nvPr/>
              </p14:nvContentPartPr>
              <p14:xfrm>
                <a:off x="11020577" y="2096777"/>
                <a:ext cx="218520" cy="208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E3A7CBC-149C-9B0A-4EE6-EED7A6AE4A4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011577" y="2087777"/>
                  <a:ext cx="236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8776211-2B60-7A01-BF0E-1F423FB91679}"/>
                    </a:ext>
                  </a:extLst>
                </p14:cNvPr>
                <p14:cNvContentPartPr/>
                <p14:nvPr/>
              </p14:nvContentPartPr>
              <p14:xfrm>
                <a:off x="11208137" y="2127017"/>
                <a:ext cx="258840" cy="210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8776211-2B60-7A01-BF0E-1F423FB9167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199137" y="2118017"/>
                  <a:ext cx="276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75ADB80-F5FE-12CE-B610-747CA03AB80A}"/>
                    </a:ext>
                  </a:extLst>
                </p14:cNvPr>
                <p14:cNvContentPartPr/>
                <p14:nvPr/>
              </p14:nvContentPartPr>
              <p14:xfrm>
                <a:off x="11511977" y="2013977"/>
                <a:ext cx="30600" cy="280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75ADB80-F5FE-12CE-B610-747CA03AB80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502977" y="2004977"/>
                  <a:ext cx="48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6A4C124-A4B9-94EB-119E-1BCC7A44FDFB}"/>
                    </a:ext>
                  </a:extLst>
                </p14:cNvPr>
                <p14:cNvContentPartPr/>
                <p14:nvPr/>
              </p14:nvContentPartPr>
              <p14:xfrm>
                <a:off x="11555537" y="2114057"/>
                <a:ext cx="205200" cy="198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6A4C124-A4B9-94EB-119E-1BCC7A44FDF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546537" y="2105057"/>
                  <a:ext cx="222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2CE49F6-5078-BFA0-97C1-C31D550EC2E3}"/>
                    </a:ext>
                  </a:extLst>
                </p14:cNvPr>
                <p14:cNvContentPartPr/>
                <p14:nvPr/>
              </p14:nvContentPartPr>
              <p14:xfrm>
                <a:off x="11763617" y="2096777"/>
                <a:ext cx="85680" cy="201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2CE49F6-5078-BFA0-97C1-C31D550EC2E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754977" y="2087777"/>
                  <a:ext cx="10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B61F003-F84D-59D2-1532-38812D8DC410}"/>
                    </a:ext>
                  </a:extLst>
                </p14:cNvPr>
                <p14:cNvContentPartPr/>
                <p14:nvPr/>
              </p14:nvContentPartPr>
              <p14:xfrm>
                <a:off x="11943617" y="1936937"/>
                <a:ext cx="286560" cy="743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B61F003-F84D-59D2-1532-38812D8DC41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934977" y="1927937"/>
                  <a:ext cx="304200" cy="76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718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6</cp:revision>
  <dcterms:created xsi:type="dcterms:W3CDTF">2022-10-30T02:21:11Z</dcterms:created>
  <dcterms:modified xsi:type="dcterms:W3CDTF">2022-12-01T15:03:30Z</dcterms:modified>
</cp:coreProperties>
</file>