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7" r:id="rId2"/>
    <p:sldId id="324" r:id="rId3"/>
    <p:sldId id="325" r:id="rId4"/>
    <p:sldId id="32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1:56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5 279 1064,'-3'-3'2929,"3"3"-2603,0 0-1,0-1 1,-1 1-1,1-1 0,0 1 1,0-1-1,0 1 1,0 0-1,0-1 1,0 1-1,0-1 1,0 1-1,0-1 1,0 1-1,0 0 1,0-1-1,0 1 0,0-1 1,0 1-1,1 0 1,0-3 1627,0 2-1628,19-14 4708,41-12-3815,-45 20-100,70-27-612,73-35-414,-138 58-1928,0-1 0,32-26 0,-25 10-4060,-17 6-944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22.8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373 247 868,'-4'-124'15825,"-12"1"-6900,18 152-8224,-2 1-1,-1-1 1,-1 0-1,-1 0 0,-8 32 1,-45 177-635,46-203-688,0 0 1,-3-1 0,-1 0 0,-24 41-1,30-62-572,0 0-1,-2-1 0,1-1 1,-2 1-1,-14 12 0,15-16-619,0-1-1,0 0 1,-1 0-1,1-2 1,-1 1-1,-1-1 1,-16 5-1,5-3-1685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23.8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1905 68 1572,'5'-14'5857,"3"-4"8672,-3 22-10019,3 12-4790,-6-7 435,-1-1 1,1 1-1,-2 0 1,1-1-1,-1 1 0,0 0 1,-1 0-1,0-1 1,0 1-1,-1 0 1,0-1-1,0 1 1,-1-1-1,0 0 0,-1 0 1,-5 10-1,-4 5 37,-1 0 0,0-1 0,-2-1 0,-20 23-1,13-20-143,-1-1-1,-1-1 1,-1-1-1,0-1 0,-2-1 1,0-2-1,-1-1 1,-1-1-1,0-1 0,-45 13 1,71-26-47,1 0 0,-1-1 0,0 1 0,1-1 0,-1 0 0,0 0 0,1 0 0,-1 0 0,0-1 1,1 1-1,-1-1 0,1 0 0,-1 0 0,1 0 0,-1-1 0,1 1 0,0-1 0,-1 0 0,1 0 0,0 0 0,0 0 1,-3-4-1,0 0-15,1 0 0,-1-1 0,1 0 0,0 0 1,1 0-1,0 0 0,0-1 0,-5-13 0,9 20 12,0 0-1,0 0 0,-1 0 0,1 0 1,0 0-1,-1 0 0,1 0 0,-1 0 0,1 0 1,-1 0-1,1 0 0,-1 0 0,0 0 1,1 1-1,-1-1 0,0 0 0,0 0 1,1 1-1,-1-1 0,0 0 0,0 1 0,0-1 1,-2 0-1,-14 14-91,-2 3 94,0-4 13,0 0-1,-1-2 1,0-1-1,-39 13 1,46-18-6,-1 0 1,1-1-1,-1-1 1,1-1-1,-1 0 1,0 0-1,0-1 1,-26-4-1,38 3-8,0 1 0,0 0 0,1-1 0,-1 1 0,0-1 0,1 1 0,-1-1 0,1 0-1,-1 0 1,1 0 0,-1 0 0,1 0 0,-1 0 0,1 0 0,0 0 0,0-1 0,0 1 0,-1 0-1,1-1 1,0 1 0,1-1 0,-1 1 0,0-1 0,0 1 0,1-1 0,-1 0 0,1 1-1,-1-1 1,1 0 0,0 0 0,0 1 0,-1-1 0,1 0 0,1 1 0,-1-1 0,0 0 0,0 0-1,0 1 1,1-1 0,-1 0 0,1 1 0,0-1 0,-1 0 0,1 1 0,0-1 0,1-1-1,26 55-164,-18-19 173,-2 0 0,-1 1 0,4 50 0,-10-76 6,-1 0-1,0 0 1,-1 1 0,0-1 0,0 0-1,-1 0 1,0 0 0,0-1 0,-1 1 0,0 0-1,0-1 1,0 0 0,-1 0 0,-1 0-1,1 0 1,-1 0 0,0-1 0,-1 0 0,1 0-1,-1 0 1,0-1 0,-13 9 0,5-5 13,0-1 1,0 0 0,-1-1 0,0 0-1,0-1 1,-1-1 0,0 0 0,0-2-1,0 1 1,-24 0 0,27-3-24,-242 6-8,219-8 17,0-2-1,0-1 1,1-2 0,0-1 0,-37-14-1,51 14 26,1-1-1,0-1 0,1-1 1,0 0-1,1-2 0,0 0 0,-27-24 1,39 30 2,0 0 0,0-1 1,1 1-1,0-1 1,0 0-1,1 0 0,0 0 1,0-1-1,1 1 0,0-1 1,0 0-1,0 0 0,1 0 1,1-1-1,-1 1 0,1 0 1,1-1-1,0 1 1,0 0-1,0-1 0,1 1 1,3-12-1,2-6 50,2 0 0,1 0 0,2 1 0,0 1 0,1 0 0,25-36 0,108-122-1592,-72 97-4107,-6-4-5291,-33 41 2522,-22 27 4302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24.1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2060,'1'12'3506,"1"1"0,1-1 0,-1 1 0,2-1 0,0 0 0,7 14 0,-8-21-2718,-1-1 0,1 1 1,1-1-1,-1 0 0,1 0 0,-1 0 0,6 4 0,-5-5-886,0 0 1,0-1-1,0 1 0,0-1 0,1 0 0,-1 0 0,1 0 0,8 1 0,-1 0-1162,-10-2 555,0 0 1,-1-1-1,1 1 1,0-1-1,-1 0 1,1 1-1,0-1 1,0 0-1,-1 0 0,1 0 1,0 0-1,0-1 1,-1 1-1,1 0 1,0-1-1,-1 1 1,1-1-1,0 1 1,-1-1-1,1 0 0,-1 0 1,1 0-1,-1 0 1,0 0-1,1 0 1,-1 0-1,0 0 1,1-1-1,1-2 1,9-7-3427,3 0 208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24.5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528 95 564,'25'-3'11954,"-1"-4"-3836,23-13 429,7-3-6574,-97 22-30065</inkml:trace>
  <inkml:trace contextRef="#ctx0" brushRef="#br0" timeOffset="1">0 198 1312,'2'0'887,"0"1"0,0-1 1,0 1-1,0-1 0,0 0 0,0 0 0,0 0 0,0 0 1,0 0-1,0 0 0,4-1 0,44-17 3975,-31 10-2980,63-17 1282,34-12-2755,-104 32-1536,-1 0 0,0-1 0,0 0 0,-1 0 0,1-1 0,-2 0 0,13-12 0,-19 16 220,0 0 1,0 0 0,-1-1-1,1 1 1,-1-1 0,0 1-1,3-7 1,-2-7-2754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24.8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266 10 448,'14'-3'5445,"18"-3"4810,-3 6-3587,-27 0-6528,1 1 0,-1 0-1,0 0 1,0 0-1,0 0 1,-1 0 0,1 0-1,0 1 1,0-1 0,-1 1-1,1-1 1,-1 1 0,1 0-1,-1-1 1,0 1-1,1 0 1,-1 0 0,0 0-1,0 0 1,0 0 0,-1 0-1,1 0 1,0 0 0,-1 0-1,0 1 1,1 3-1,0 4-58,0 0-1,-1 0 0,0 0 0,-1 0 1,0 0-1,0 0 0,-1 0 0,0-1 1,-1 1-1,0 0 0,-1-1 1,0 0-1,0 0 0,-1 0 0,0 0 1,-1-1-1,-11 14 0,5-8-574,0 0-1,-2 0 1,-21 17-1,21-21-937,-1 0 0,0 0 0,-23 10 0,19-13-1907,-1-1 0,0-1-1,0-1 1,-39 4 0,31-6 14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25.6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2595 9 1260,'34'-8'21796,"-43"27"-21278,-43 51-72,34-48-252,2 0-1,0 0 1,-18 38-1,31-54-168,0 0-1,0 1 1,1-1-1,0 1 1,1-1-1,-1 1 1,1 0-1,1-1 1,-1 1 0,1 0-1,0 0 1,1-1-1,-1 1 1,1 0-1,1-1 1,-1 1-1,1-1 1,0 1-1,4 6 1,26 35-44,-26-40 11,0-1 0,-1 1 0,0 0-1,0 0 1,-1 0 0,0 1 0,3 9 0,-6-15 6,-1-1 1,0 1-1,0 0 1,0 0 0,0 0-1,0 0 1,0 0-1,-1 0 1,1 0-1,-1-1 1,0 1 0,0 0-1,0 0 1,0-1-1,-1 1 1,1-1 0,-1 1-1,0-1 1,1 1-1,-1-1 1,0 0-1,0 0 1,0 0 0,-1 0-1,1 0 1,0-1-1,-6 3 1,2 2 18,-1-1 1,-1-1-1,1 1 1,-1-1-1,1 0 1,-1-1-1,0 0 1,0 0-1,-1-1 0,1 0 1,-1 0-1,1-1 1,-1 0-1,1-1 1,-1 0-1,0 0 1,1-1-1,-1 0 0,1 0 1,-1-1-1,1 0 1,0 0-1,0-1 1,0 0-1,0-1 1,0 0-1,1 0 0,-1-1 1,-12-10-1,17 13-16,-6-6 295,0 1 0,0 1-1,-1-1 1,-21-9 0,27 15-222,1 0 0,-1 0 0,0 0 0,0 0 0,0 1 0,0 0 0,0 0 0,0 0 0,0 0 0,0 0 0,0 1 0,1 0-1,-1 0 1,0 0 0,0 0 0,1 0 0,-1 1 0,-4 2 0,-96 49 991,-183 65 0,217-96-548,-1-2 0,-1-4 0,-131 12 0,94-23-517,0-5 0,-1-5 0,1-4 0,1-6 0,0-4 0,2-4 0,-202-74 0,273 83 0,-59-33 0,79 38 0,0-1 0,1 0 0,0-1 0,1 0 0,0-1 0,-12-15 0,25 26 0,-1 1 0,1 0 0,-1 0 0,1-1 0,0 1 0,-1 0 0,1-1 0,0 1 0,-1 0 0,1-1 0,0 1 0,0 0 0,-1-1 0,1 1 0,0-1 0,0 1 0,0-1 0,-1 1 0,1 0 0,0-1 0,0 1 0,0-1 0,0 1 0,0-1 0,0 1 0,0-1 0,0 1 0,0-1 0,0 1 0,0-1 0,0 1 0,1-1 0,-1 1 0,0 0 0,0-1 0,0 1 0,1-1 0,-1 1 0,0 0 0,0-1 0,1 0 0,23 0 0,28 15 0,30 27 0,-62-29 0,0-1 0,2-1 0,-1-1 0,1 0 0,1-2 0,-1-1 0,1 0 0,36 3 0,-28-8-685,-5 1-2606,0-1 0,0-1 0,0-1 0,0-1 1,37-9-1,-15-7 415,-24 6-856,1 0 207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26.0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0 128 840,'110'-6'14527,"-1"-11"-6361,0-6-5108,-2-2-4236,-78 17 230,-15 1-2146,-13 7 2667,0-1 0,-1 0 0,1 0 1,0 1-1,-1-1 0,1 0 0,-1 0 1,1 0-1,-1 0 0,1 0 0,-1 0 1,0 0-1,1 0 0,-1 0 0,0 0 1,0 0-1,0 0 0,0 0 0,0 0 1,0 0-1,0 0 0,0 0 0,0 0 1,0 0-1,-1 0 0,1 0 0,0 0 1,-1 0-1,1 0 0,-1 0 0,0-1 1,-5-9-3637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26.3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460 11 940,'-21'-9'15051,"-7"8"-9165,-27 12-5105,41-7 214,-76 19-2665,22-5-7481,-75 10 0,103-23 5578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4:01.6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12 180,'5'-2'3648,"-3"0"-2696,0 0-728,1 0-88,1 2-60,-2-2-56,1 0-60,-1 2-88,0 0-136,3 0-1208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4:02.0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2632,'7'1'3024,"0"-1"-1,-1 1 0,1 1 1,-1 0-1,12 4 1,3 8 75,-21-13-3214,1-1 1,-1 1-1,1 0 1,-1-1-1,0 1 1,1 0-1,-1-1 1,0 1-1,0 0 0,0 0 1,1-1-1,-1 1 1,0 0-1,0 0 1,0-1-1,0 1 1,0 0-1,0 0 1,0-1-1,-1 1 1,1 0-1,0 0 1,0-1-1,0 1 1,-1 0-1,1-1 1,-1 2-1,0-2 190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1:56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296 364 272,'50'-58'4123,"66"-85"-291,-68 66-437,-40 60-990,-1 1 1,10-32-1,-17 48-2353,0 0 1,0 0 0,0 0-1,0 0 1,0 0 0,-1 0-1,1 0 1,0 0 0,0 0 0,0 0-1,0 0 1,0-1 0,0 1-1,0 0 1,-1 0 0,1 0-1,0 0 1,0 0 0,0 0-1,0 0 1,0 0 0,0 0-1,0 0 1,0 0 0,0 0-1,0-1 1,0 1 0,-1 0-1,1 0 1,0 0 0,0 0-1,0 0 1,0 0 0,0 0 0,0 0-1,0-1 1,0 1 0,0 0-1,0 0 1,0 0 0,0 0-1,0 0 1,0 0 0,0 0-1,0-1 1,0 1 0,0 0-1,0 0 1,0 0 0,0 0-1,1 0 1,-1 0 0,0 0-1,0 0 1,0-1 0,-12 14 623,-10 19-626,-78 153 1607,-117 305 0,166-361-1436,6 3 0,-38 190-1,82-316-310,-7 51 64,8-54-186,-1 1-1,1-1 0,0 1 0,0 0 0,1-1 0,-1 1 0,1-1 0,0 1 0,0-1 0,0 1 0,0-1 0,3 6 0,-3-9-44,0-1 0,-1 1 0,1 0 0,0-1 0,0 1 1,-1-1-1,1 1 0,0-1 0,-1 1 0,1-1 0,-1 1 0,1-1 0,0 1 0,-1-1 0,1 0 0,-1 1 0,0-1 0,1 0 0,-1 0 0,1 1 0,-1-1 1,0 0-1,0 0 0,0 0 0,1-1 0,10-24-3692,-9 16 2615,0 0 1,-1 0 0,0 0-1,-1-1 1,0 1 0,-2-11 0,-2-4-855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4:34.6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504 124 728,'3'-21'6776,"-3"17"-5849,2 0 0,-1-1-1,1 1 1,-1 0 0,1 0-1,0 0 1,1 0 0,-1 0-1,4-5 1,-5 9-762,-1-1-1,0 1 1,0-1 0,0 1 0,1-1-1,-1 1 1,0-1 0,0 1-1,0-1 1,0 0 0,0 1 0,0-1-1,0 1 1,0-1 0,0 1 0,-1-1-1,1 0 1,0 1 0,0-1-1,0 1 1,-1-1 0,1 1 0,0-1-1,-1 1 1,1-1 0,0 1 0,-1 0-1,1-1 1,0 1 0,-1-1-1,1 1 1,-1 0 0,1-1 0,-1 1-1,1 0 1,-1 0 0,1-1 0,-1 1-1,1 0 1,-1 0 0,-1-1-1,-3-4 89,5 5-241,-1 0-50,0-3 50,-1 1 0,1-1 1,-1 0-1,1 0 0,0 0 1,0 0-1,0 0 0,0-5 1,-2 6 46,4 9 70,2 16 140,-2-18-227,2 8-39,0 0 0,1 0 0,1 0 1,9 18-1,12 38 7,-25-68-8,-1 0 1,0 0 0,1 0 0,-1 0-1,0 0 1,1-1 0,-1 1 0,0 0 0,0 0-1,0 0 1,0 0 0,0 0 0,0 0-1,0 0 1,0 0 0,0 0 0,0 0 0,-1 0-1,1 0 1,0 0 0,-1 0 0,1 0 0,-1 0-1,1 0 1,-1 0 0,1-1 0,-1 1-1,-1 1 1,-24-5 149,-8-3-198,28 7 42,0 0 0,0 1-1,0-1 1,0 2 0,0-1-1,0 0 1,0 1 0,0 0-1,1 1 1,0-1 0,0 1-1,0 0 1,-5 5 0,-9 8-25,-30 37 1,11-6 47,-2-1-1,-2-3 1,-81 68 0,63-65-429,36-26-3648,12-46-11699,12 23 15178,-2-6-1885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4:34.9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208 319 824,'-19'-89'3715,"-6"-31"2113,19 39 1590,3 53-3945,7 50-2427,2 13-778,-1 1 0,-2 0-1,-1 0 1,-4 50 0,-27 144-728,24-205-706,0 0 1,-2 0-1,-17 40 1,17-51-744,0 0 0,0 0 0,-1-1 0,-1 0 1,0 0-1,-1-1 0,-16 16 0,6-12-921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4:35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1145 45 1008,'3'-5'1451,"18"-29"6333,-9 28-4127,-11 7-3549,0-1 0,-1 1 0,1-1 0,0 1 0,-1-1 0,1 1 0,-1-1 0,1 1 0,-1 0 0,1 0 0,-1-1 0,1 1 0,-1 0 0,0-1 0,1 1 0,-1 0 0,0 0 0,0 0 0,0 0 0,1-1 0,-1 2-1,0 4 136,0 0 0,0-1 0,0 1-1,-1 0 1,1-1 0,-1 1 0,-1-1-1,1 1 1,-1-1 0,0 1 0,0-1-1,-1 0 1,1 0 0,-1 0-1,-6 7 1,-3 6-7,-2-2 1,-26 28-1,22-27-199,0-1 1,0-1-1,-28 18 0,39-29-34,-1 0 0,1 0 0,-1-1 0,1 0 0,-1 0 0,0 0 0,0-1 0,0 0 0,0-1 0,-1 0 0,1 0 0,0-1 0,-11-1 0,14 0 0,-1-1 1,1-1-1,0 1 0,0-1 1,0 0-1,0 0 1,0 0-1,1-1 1,0 0-1,-1 0 1,1 0-1,1 0 1,-1 0-1,-4-8 1,7 12-8,0 0 0,0 0 0,0 0 0,1 0 0,-1 0 0,0 0 0,0 0 0,0 0 0,0 0 0,0 1 0,1-1 0,-1 0 0,0 1 0,0-1 0,1 0 0,-1 1 0,0-1 0,0 1 0,1-1 0,-1 1 0,0 0 0,1-1 0,-1 1 0,0 0 0,-18 17-8,9-9 16,0 1 1,0-2 0,-1 1 0,0-2 0,-1 1 0,0-1 0,0-1 0,0 0-1,-1-1 1,0-1 0,0 0 0,-15 3 0,27-7 0,0 1 0,0-1 0,0 0-1,0 0 1,0 1 0,0-1 0,0 0 0,0 0 0,0 0 0,0 0 0,0 0 0,0-1-1,0 1 1,0 0 0,0 0 0,0-1 0,0 1 0,0 0 0,0-1 0,0 1-1,0-1 1,1 1 0,-1-1 0,0 0 0,0 1 0,0-1 0,1 0 0,-1 1 0,0-1-1,1 0 1,-1 0 0,1 0 0,-1 0 0,1 0 0,-1 1 0,1-1 0,0 0-1,-1 0 1,1 0 0,0 0 0,0 0 0,0 0 0,0 0 0,0 0 0,0 0 0,0 0-1,0 0 1,0 0 0,0 0 0,0 0 0,1 0 0,-1 0 0,0 0 0,1 0-1,-1 0 1,1 0 0,-1 0 0,1 0 0,-1 1 0,1-1 0,1-1 0,0 3-3,1 0-1,-1 0 1,0 0 0,1 1 0,-1-1 0,0 1 0,0 0 0,0-1 0,-1 1 0,1 0 0,0 0 0,1 3 0,-2-4 3,9 12 17,-1 1 0,0 0 0,-1 0 0,-1 0 0,-1 1 0,0 0 0,0 1 0,-2-1 0,0 1 0,0 0 0,1 24 0,-6-30 14,1 0 0,-1 0 1,-1 0-1,0 0 1,0-1-1,-1 1 1,0-1-1,-1 1 0,0-1 1,-10 16-1,1-3 64,-1-1 0,-1 0-1,-20 21 1,9-14-28,-1 0 0,-1-1 0,-42 30-1,63-52-62,-1 0-1,1 0 0,-1 0 1,0-1-1,0 0 0,-1 0 1,1-1-1,-1-1 0,0 1 1,0-1-1,0-1 0,0 1 1,0-2-1,0 1 0,0-1 1,0-1-1,0 1 0,0-2 0,0 1 1,-13-5-1,11 1 31,1 0 0,0-1 0,0-1 0,1 0 0,0 0 0,0-1 0,0 0 0,1 0 0,0-1 0,1 0-1,0-1 1,-9-14 0,-6-15 86,-32-75-1,50 105-96,0-1 1,1 1-1,0-1 1,0 1-1,1-1 0,1 0 1,-1 0-1,2 0 1,-1 0-1,1 0 1,1 0-1,2-11 1,-1 13 0,0 1 0,1 0 0,-1 0 0,2 0 0,-1 1 0,1-1 0,0 1 1,0 0-1,1 0 0,0 0 0,0 1 0,1-1 0,-1 1 0,1 0 0,0 1 0,11-7 1,15-7-40,-21 12-169,0 0 1,-1 0-1,1-1 0,-1 0 1,-1-1-1,14-13 0,-23 19-490,1 0 0,-1 1 0,0-1 0,0 0 0,1 0 0,-1 0 0,0 0-1,-1 0 1,1 1 0,0-1 0,0 0 0,-1 0 0,1 0 0,-1 1-1,0-1 1,0 0 0,1 0 0,-1 1 0,0-1 0,0 1 0,0-1 0,-1 1-1,1-1 1,0 1 0,0 0 0,-1-1 0,-1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4:36.1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2072,'18'14'21185,"-12"-7"-18237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4:36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643 139 1864,'13'-11'4144,"0"-1"0,0 0 0,12-17 0,11-19 1180,-9 21-5477,-48 39-9784,-44 15-183,40-15 6950</inkml:trace>
  <inkml:trace contextRef="#ctx0" brushRef="#br0" timeOffset="1">0 440 1036,'12'-7'2600,"-1"-1"209,5 0-421,0-2-480,0-1-412,5 1-260,-3 0-204,0 0-220,1-1-344,-1 1-408,-2 0-448,-2 1-432,-3 1-412,0 0-892,-4-2-528,-2 2-276,-5 1-65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4:37.4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2230 302 1036,'0'-10'635,"1"-1"0,1 0 0,-1 1-1,2-1 1,-1 1 0,2 0 0,-1 0 0,7-12 0,-7 17-631,-1 0 0,1 0 1,0 0-1,0 1 1,0 0-1,0-1 0,1 1 1,0 0-1,0 1 1,0-1-1,0 1 0,1 0 1,-1 0-1,1 0 0,0 0 1,0 1-1,10-4 1,-14 6 4,1-1 0,-1 1 1,1-1-1,-1 1 1,1 0-1,-1 0 1,1 0-1,-1 0 0,0 0 1,1 0-1,-1 0 1,1 0-1,-1 1 1,1-1-1,-1 1 0,1-1 1,-1 1-1,0-1 1,1 1-1,-1 0 0,0-1 1,0 1-1,1 0 1,-1 0-1,2 2 1,-2-1 15,0 0 1,0 1 0,0-1-1,0 0 1,0 1 0,-1-1 0,1 1-1,-1-1 1,1 0 0,-1 1 0,0-1-1,0 1 1,0-1 0,-1 4 0,0 1 120,0 0 1,0 1 0,-1-1-1,0 0 1,-1 0 0,0 0-1,0 0 1,0-1-1,-7 12 1,2-11 160,0 1 0,-1-1 0,1 0 0,-1-1 0,-1 0 0,1 0 0,-1-1 0,0 0 0,0-1 0,0 0-1,-13 2 1,15-3-152,0-1 0,0-1 0,0 0-1,0 0 1,0 0 0,0-1 0,0 0-1,0-1 1,0 0 0,0 0 0,0 0-1,0-1 1,0-1 0,0 1 0,-13-7-1,16 5 87,-1-1-1,1 1 0,1-1 0,-1 0 1,0 0-1,1 0 0,0-1 1,1 1-1,-1-1 0,1 0 0,0 0 1,0 0-1,1-1 0,0 1 0,0 0 1,0-1-1,-1-11 0,-1-13 423,2 0-1,1-48 1,2 46-204,2 4 249,-4 47-578,-5 30-70,-2-1 0,-26 86-1,29-118-48,-1 1 1,0-1-1,-1-1 0,-1 1 0,0-1 0,-1-1 1,-1 1-1,0-1 0,0-1 0,-2 0 1,1-1-1,-17 13 0,25-22-6,0 1 1,1-2-1,-1 1 0,0 0 0,0 0 1,0-1-1,0 0 0,-1 0 0,1 0 1,0 0-1,0 0 0,-1 0 1,1-1-1,0 0 0,-1 1 0,1-1 1,-1-1-1,1 1 0,0 0 0,-1-1 1,1 0-1,0 1 0,-6-4 0,0-1 1,1 0 0,1-1-1,-1 0 1,1 0-1,0-1 1,-10-12 0,9 10-15,0 0 1,-1 1 0,0 0 0,-14-10 0,22 18 1,-1-1-1,0 0 1,1 1-1,-1 0 1,0-1-1,0 1 0,0 0 1,0 0-1,1 0 1,-1 0-1,0 0 1,0 0-1,0 1 1,1-1-1,-1 0 0,0 1 1,-2 1-1,-35 16-10,18-8 20,-79 27 306,-2-5 0,-141 27 0,-216 7 1461,342-53-867,0-4-1,-187-11 0,303 2-893,-7 0 65,1-1 1,-1 0-1,1 0 1,-1 0-1,1-1 1,0 0-1,0 0 1,0-1-1,0 0 1,0 0 0,-9-6-1,16 8-68,0 1 0,-1-1 0,1 1 0,0-1 0,-1 1 0,1-1 0,0 1 0,0-1 0,0 1 0,-1-1 0,1 0 0,0 1 0,0-1 0,0 1 0,0-1 0,0 0 0,0 1 0,0-1 0,0 1 0,0-1 0,0 1 0,0-1 0,1 0 0,-1 1 0,0-1 0,0 1 0,1-1 0,-1 1 0,1-2 0,17-15 23,23-6-145,-27 19-352,0 2 0,0 0 0,0 0 0,0 1 0,1 1-1,-1 1 1,0 0 0,0 0 0,0 1 0,16 5 0,-5-2-1703,1-1 1,27 0 0,-20-4-2110,0-2 0,55-11 0,-42 3 969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4:37.7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 2056,'12'-4'8565,"-2"2"-3533,10 4-2306,10 2-5320,-23-5 447,-3 0-606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4:38.1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56 696,'9'-6'1836,"-4"0"-300,-1 0-572,-2-3-431,1 5-297,-1-2-212,-2 2-196,0-2-265,-5 2-1811,1 0 640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4:38.4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39 84,'-6'-7'20525,"15"5"-20212,43-5-1178,63 0 1,34-4-11036,-129 6 7617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4:38.9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 14 196,'0'0'6257,"-9"6"201,9-16-154,-2 4-4244,1 6-2374,0-1 1,1 1 0,-1 0 0,1-1-1,-1 1 1,0 0 0,0-1-1,1 1 1,-1 0 0,0 0 0,1 0-1,-1 0 1,0 0 0,0 0 0,1 0-1,-1 0 1,0 0 0,1 0-1,-1 0 1,0 0 0,0 0 0,1 1-1,-2-1 1,-12 2-3613,0 0 594,1 2-6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1:57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0 372 1084,'1'-4'587,"-1"1"-1,1-1 1,-1 1-1,1-1 1,1 1-1,-1 0 1,0 0-1,1-1 1,-1 1-1,1 0 1,0 0-1,0 1 1,0-1-1,1 0 1,-1 1-1,0-1 1,1 1-1,0 0 1,5-4-1,8-5 703,1 2 0,28-13-1,-6 3 482,-22 9-1489,133-82 2183,-129 78-3368,0-2 0,-2 0 0,0-1 0,30-36 0,-31 24-3676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51.5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1288 97 1176,'19'-62'17648,"-18"59"-16989,0 0 0,1 0-1,-1 0 1,1 1 0,0-1-1,0 1 1,0-1 0,0 1-1,1 0 1,3-4 0,-4 5-532,0 1 1,0-1 0,0 1-1,0 0 1,1 0-1,-1 0 1,0 0-1,0 0 1,0 1 0,0-1-1,0 0 1,0 1-1,0 0 1,0-1 0,0 1-1,-1 0 1,3 1-1,38 21 608,-33-18-452,60 37 67,-3 2 0,-2 3 1,-2 3-1,79 82 0,-128-119-415,0 2 0,0 0 0,-1 0 0,-1 1 0,-1 0 0,0 1 0,9 21 0,-19-37 36,0 0 0,1 0 0,-1 0-1,0 0 1,0 0 0,0 0 0,0 0 0,0 0 0,1-1 0,-2 1 0,1 0 0,0 0 0,0 0 0,0 0 0,0 0-1,-1 0 1,1 0 0,0 0 0,-1-1 0,1 1 0,0 0 0,-1 0 0,1 0 0,-1-1 0,0 1 0,1 0 0,-1-1-1,1 1 1,-2 1 0,-1-1-21,1 0-1,-1 1 1,0-1-1,0 0 0,1 0 1,-1 0-1,0-1 1,0 1-1,-5 0 1,-62-3-520,39-3 339,1 0-1,1-3 1,-1 0-1,1-2 1,0-1-1,1-1 1,1-2-1,-43-27 1,50 28 160,1-2 0,0 1 0,1-2 0,1-1 1,1 0-1,0-1 0,1 0 0,1-2 1,1 1-1,0-2 0,-15-36 0,26 53 170,0-1 0,1 1 0,0-1 0,0 1 0,0-1-1,0 1 1,1-8 0,0 12-81,0 0-1,0-1 1,0 1-1,0 0 1,0-1 0,0 1-1,0 0 1,0 0-1,0-1 1,0 1 0,0 0-1,0-1 1,1 1-1,-1 0 1,0 0 0,0-1-1,0 1 1,0 0-1,1 0 1,-1-1 0,0 1-1,0 0 1,1 0-1,-1 0 1,0-1 0,0 1-1,1 0 1,-1 0-1,0 0 1,0 0 0,1 0-1,-1-1 1,0 1 0,1 0-1,-1 0 1,1 0-1,19 14 300,-12-4-234,0 0 1,0 0 0,-1 1 0,0 1 0,-1-1 0,-1 1-1,1 0 1,-2 0 0,0 0 0,0 1 0,2 17 0,-2-9-12,-2 1 1,0 0-1,-2-1 1,0 1 0,-1 0-1,-4 22 1,1-26-29,0 0 1,-1 0-1,-1 0 1,-1 0 0,0-1-1,-2 0 1,0 0-1,0-1 1,-1 0 0,-1-1-1,-1 0 1,0-1-1,-1 0 1,-1-1 0,0-1-1,0 0 1,-2-1-1,-18 11 1,33-21-41,-1 0-1,0 0 1,0 0-1,1 0 0,-1-1 1,0 1-1,0-1 1,0 1-1,0-1 1,0 0-1,0 0 1,0 0-1,0 0 1,0 0-1,0 0 1,0 0-1,0-1 1,0 1-1,0-1 1,0 1-1,0-1 1,-1-1-1,-1 0-8,1 0 0,0-1 0,0 0 0,0 1 0,0-1 0,0 0 0,1 0 0,-1-1 0,1 1 0,-3-6 0,-3-8-84,0-2 0,1 1 0,-7-31 0,11 38 21,-1-1 13,1 0 0,1 0-1,0 0 1,-1-20 0,10 106 114,-7-66-3,-1 1 0,0-1 0,-1 1 0,0-1 0,0 0 0,0 1 0,-1-1 0,0 0 0,-1-1 0,0 1 0,0 0 0,-1-1 0,0 0 1,0 0-1,-1-1 0,1 1 0,-1-1 0,-1-1 0,-10 9 0,13-11-39,-1 0 0,1 0-1,-1-1 1,0 1 0,0-1 0,0 0 0,0-1 0,0 1 0,0-1 0,-1 0-1,1 0 1,0-1 0,-1 0 0,1 0 0,-1 0 0,1 0 0,0-1 0,-1 0-1,1 0 1,0 0 0,0-1 0,0 0 0,0 0 0,0 0 0,0 0 0,0-1-1,1 0 1,-1 0 0,1 0 0,0-1 0,-7-6 0,-1-3-23,1-1 0,0 0 0,-11-21 0,14 22-6,-1-1 0,0 1-1,-1 0 1,-14-13 0,23 25 12,0 1 1,0 0-1,0 1 0,0-1 0,0 0 1,0 0-1,0 0 0,0 0 0,0 1 1,0-1-1,0 0 0,1 1 0,-1-1 1,0 1-1,0-1 0,0 1 0,1-1 1,-1 1-1,0 0 0,1-1 0,-1 1 1,0 0-1,1 0 0,-1 1 0,-22 23 93,21-22-66,-47 54 429,-2-1 1,-3-3 0,-110 85 0,122-109-551,-225 169-2826,267-197 2663,-1-1-1,1 1 0,-1-1 1,1 1-1,-1-1 0,1 1 1,-1-1-1,1 1 0,-1-1 1,0 0-1,1 1 0,-1-1 1,0 0-1,1 0 0,-1 1 1,0-1-1,1 0 0,-1 0 0,0 0 1,0 0-1,1 0 0,-1 0 1,0 0-1,1 0 0,-1 0 1,-1 0-1,-1-17-6295,16-34-3629,-12 45 8776,6-19-2577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51.9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10 204 1564,'-8'-23'11361,"7"3"-4032,1 17-6836,1 1 1,0-1-1,0 0 1,0 0-1,0 1 1,0-1-1,1 1 0,-1-1 1,1 1-1,-1 0 1,4-4-1,22-16-1744,22-7-5393,-7 4 1007,4-9-2239,-23 17 4017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53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1796 1032,'-10'-6'15402,"9"4"-14557,0-1 0,0 1 0,0-1 0,0 1 0,0-1 0,0 0 0,1 1 0,-1-1 0,0-5 3321,11 7-3994,1-1 0,-1 0 0,0 0-1,15-6 1,17-4-77,853-94 935,-858 107 269,-37-1-1284,0 0 0,0 0-1,0 0 1,0 0 0,0 0-1,0 0 1,0 0 0,0 0-1,0 0 1,-1 0 0,1 1-1,0-1 1,0 0 0,0 0-1,0 0 1,0 0 0,0 0-1,0 0 1,0 0 0,0 0-1,0 0 1,0 0 0,0 0-1,0 0 1,0 1 0,0-1-1,0 0 1,0 0 0,0 0-1,0 0 1,0 0 0,0 0-1,0 0 1,0 0 0,0 0-1,0 0 1,0 0 0,0 1-1,0-1 1,0 0 0,0 0-1,0 0 1,0 0-1,0 0 1,0 0 0,0 0-1,1 0 1,-1 0 0,0 0-1,0 0 1,0 0 0,0 0-1,0 0 1,0 0 0,0 0-1,0 1 1,0-1 0,0 0-1,0 0 1,-21 5 384,-27 3-399,13-1 0,0-2 0,-45 1 0,78-20 0,2 7 0,1 0 0,0 0 0,1 1 0,-1-1 0,1 0 0,1 1 0,-1 0 0,1 0 0,0-1 0,1 2 0,-1-1 0,9-10 0,8-7 0,37-34 0,-25 25 0,56-62 1,-5-3 0,90-138 1,105-238-21,-158 259-256,28-53 550,-120 204-260,-77 98-15,-56 56 0,126-88 0,1-2 0,-1 0 0,25-2 0,76-3 0,507 3 0,-144 64 0,-260-29 0,-164-29 0,-40-3 0,0 0 0,0 1 0,22 6 0,-110-27-5861,-51-15-10621,71 16 12515,19 5-454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55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76 245 176,'-48'-6'6025,"43"3"-5435,5 3-409,-1-1-1,1 1 0,-1 0 0,0-1 1,1 1-1,-1 0 0,1 0 0,-1-1 1,1 1-1,-1 0 0,0 0 0,1 0 1,-1 0-1,1 0 0,-1-1 0,0 1 1,1 0-1,-1 1 0,1-1 0,-1 0 1,0 0-1,1 0 0,-1 0 0,1 0 1,-1 1-1,0-1 0,1 0 0,-1 0 1,1 1-1,-1-1 0,1 0 0,-1 1 1,1-1-1,-1 1 0,1-1 0,-1 0 1,1 1-1,0-1 0,-1 1 0,1 0 1,-1 0-1,7-9 3835,-6 6-3786,1 1 0,0-1 0,0 1 0,0-1 1,0 1-1,0 0 0,0-1 0,0 1 0,0 0 0,0 0 1,1 0-1,-1 0 0,0 0 0,1 0 0,-1 0 1,1 1-1,-1-1 0,1 0 0,-1 1 0,1-1 0,-1 1 1,1 0-1,0-1 0,-1 1 0,1 0 0,0 0 0,-1 0 1,1 0-1,0 0 0,1 1 0,12 0-80,1-1 0,-1-1 0,17-2 0,11 0 132,13-1 58,-1-3-1,84-20 0,109-44 172,-92 24-284,-121 38-193,-3 0 40,55-21 1,-176 82-2711,47-26-5816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4:19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642 27 168,'26'-3'9177,"-20"3"-7676,0-2 1,0 1 0,0-1 0,0 0 0,-1 0 0,1 0 0,-1-1 0,10-6-1,-22 22 3871,0 10-4303,-11 25-1248,2-27 238,-1-1 0,-1-1-1,-1 0 1,0-2-1,-1 0 1,-1-1-1,-1-1 1,-27 14 0,-22 8-312,-103 39 0,151-67 29,-2 1-616,0 0 1,-1-2-1,-1 0 0,-31 4 1,55-12 355,-1 0 0,1 0 0,0 0 0,0 0-1,0-1 1,0 1 0,0-1 0,1 0 0,-1 0 0,0 0 0,0 0 0,-3-2 0,4 2-466,0-1 1,1 1-1,-1 0 1,0-1-1,0 1 1,1-1-1,-1 0 1,1 1 0,-1-1-1,1 0 1,0 0-1,-1 0 1,1 0-1,0 0 1,-1-4-1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4:19.5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23 145 1296,'7'-20'3998,"-2"-1"0,-1 0 0,-1 0 1,1-23-1,-4 27-154,0 50-2561,0-18-1183,-15 242 2274,1-75-2191,17-63-925,-1-74-2102,-1 0-3938,-1-43 5998,0 0 0,0 0 0,-1 0 0,1 0 0,-1 0 0,0 0 0,0 0-1,1 0 1,-1-1 0,0 1 0,-1 0 0,1 0 0,0-1 0,0 1 0,-1-1 0,-1 2 0,-3 4-2618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4:19.9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 90 1548,'0'-1'427,"0"0"1,1 0-1,-1 0 0,0 0 0,0 0 0,0 0 1,1 1-1,-1-1 0,0 0 0,1 0 0,-1 0 0,0 0 1,1 0-1,-1 1 0,1-1 0,0 0 0,-1 1 1,1-1-1,0 0 0,-1 1 0,1-1 0,0 0 1,1 0-1,25-5 4648,-22 6-4647,0 1 1,0-1-1,0 1 0,1 0 0,-1 0 1,0 0-1,0 1 0,7 3 1,-6-1-324,-1 1 1,0-1 0,0 1 0,0 0-1,-1 1 1,0-1 0,0 1 0,0 0-1,-1 0 1,1 0 0,-1 0 0,-1 0-1,4 11 1,-2-3-61,0 1 0,-1-1 1,0 1-1,-1 0 0,0 18 0,-3-28-39,1 0 0,-1 1 1,0-1-1,0 0 0,-1 1 0,0-1 0,0 0 1,0 0-1,0 0 0,-1-1 0,1 1 0,-1-1 1,-1 1-1,1-1 0,-1 0 0,1 0 0,-1 0 0,-8 5 1,10-7-4,-1 0 0,1 0 0,-1 0 0,0-1 0,0 1 0,0-1 0,0 0 0,0 0 0,0 0 0,-1 0 0,1 0 0,0-1 0,0 0 0,-1 1 0,1-1 0,0 0 0,0-1 0,-1 1 0,1 0 0,0-1 0,0 0 0,0 0 0,-1 0 0,1 0 1,0 0-1,0-1 0,1 1 0,-1-1 0,0 0 0,0 0 0,-2-3 0,-1-1-5,1 0 1,0 0-1,0-1 1,0 0 0,1 0-1,0 0 1,0-1-1,1 1 1,0-1-1,1 0 1,-1 0 0,2 0-1,-1 0 1,1 0-1,0 0 1,1-1-1,-1 1 1,2 0-1,-1 0 1,1-1 0,3-9-1,-2 5-16,1 0 0,1 0 1,0 0-1,1 1 0,0-1 0,0 1 0,2 1 0,-1-1 0,2 1 0,-1 0 0,2 1 1,14-15-1,-5 14 399,1 8-4437,-18 3 3833,-1 0-1,1 0 0,-1 0 1,0 0-1,1 0 1,-1 0-1,1 0 1,-1 0-1,0 0 0,1 0 1,-1 1-1,1-1 1,-1 0-1,0 0 1,1 0-1,-1 1 0,0-1 1,1 0-1,-1 0 1,0 1-1,1-1 1,-1 0-1,0 1 0,0-1 1,1 0-1,-1 1 1,0-1-1,0 0 0,1 1 1,-2 1-223,1-1 1,0 0-1,0 0 1,0 0 0,-1 0-1,1 1 1,-1-1-1,1 0 1,-1 0-1,1 0 1,-1 0-1,0 0 1,1 0-1,-1 0 1,0 0-1,-1 1 1,-7 7-2557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4:20.8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492 46 528,'5'-11'2618,"-3"-10"10994,-2 14-11373,4 1-926,-1 9-533,-3 13-352,-3 0-202,-1 1 0,-1-1 0,0 0-1,-1-1 1,-1 1 0,-1-1 0,0 0 0,0-1 0,-2 0 0,0 0 0,0-1-1,-1 0 1,-1-1 0,0-1 0,-16 12 0,-13 9-193,-2-3 0,-1-1 1,-76 34-1,115-59-451,-1 0 1,1-1-1,0 0 1,-1-1-1,0 1 0,1-1 1,-11 1-1,-8-6-5881,-1-9-4374,18 7 7217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4:21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2165 226 1144,'-3'-4'1734,"0"0"0,-1-1 0,2 1 0,-1-1 0,0 0 1,-2-7-1,4 8-1067,0 0 1,0 1 0,1-1-1,-1 0 1,1 1 0,0-1-1,0 0 1,0-5 0,2 3-485,-1-1 0,1 1 0,0 0 0,1 1 1,-1-1-1,1 0 0,0 1 0,1-1 0,-1 1 1,1 0-1,8-8 0,-6 6-173,37-35 16,-40 39-27,0 1 0,1-1 0,-1 1 0,0 0 0,1 0 1,-1 1-1,1-1 0,-1 1 0,1 0 0,0 0 0,-1 0 0,1 0 0,5 0 0,-8 1 1,0 1-1,1-1 0,-1 1 0,0 0 1,0-1-1,0 1 0,0 0 1,0 0-1,0 0 0,0-1 0,0 1 1,0 0-1,0 0 0,0 0 0,0 1 1,-1-1-1,1 0 0,0 0 1,-1 0-1,1 0 0,-1 1 0,0-1 1,1 0-1,-1 1 0,0-1 1,0 0-1,0 1 0,1-1 0,-1 0 1,-1 1-1,1-1 0,0 0 0,0 0 1,-1 2-1,-5 47 64,2-34 11,-1-1 0,0 0 0,-1-1 0,-1 0 0,0 1 0,0-2 0,-2 1 0,-16 20 0,17-26-40,1 0 1,-1 0 0,0-1-1,-1 1 1,0-2 0,0 0-1,-1 0 1,1 0-1,-1-1 1,0-1 0,-1 1-1,1-2 1,-15 4-1,22-6-34,-1-1 0,1 1-1,0-1 1,-1 0 0,1 0-1,0 0 1,-1 0 0,1-1-1,0 1 1,-1-1 0,1 0-1,0 0 1,0 0 0,0-1-1,0 1 1,0-1-1,0 1 1,-5-5 0,0-1-102,1-1 1,0 1-1,0-2 1,-9-13 0,11 14 35,0 1 0,-1 0 1,1 0-1,-1 0 0,0 1 0,-1 0 1,-9-7-1,15 13 66,-1 0 1,1-1-1,0 1 0,-1 0 1,1 0-1,-1 0 0,1 0 0,-1 0 1,1 1-1,0-1 0,-1 0 1,1 1-1,-1-1 0,1 1 1,0-1-1,0 1 0,-1-1 0,1 1 1,0 0-1,0 0 0,0 0 1,0 0-1,0 0 0,0 0 1,0 0-1,0 0 0,-1 2 0,-29 36 7,27-34 7,-6 9 45,-2-1 0,1-1 0,-2 0 0,0-1 0,0 0 0,-1-1 0,0 0 0,0-1 0,-1-1 0,-1-1 0,-31 12 0,27-13-27,0 0 0,0-1 0,-1-1 0,1-1 0,-1-1 0,0 0 0,0-2 0,0-1 0,-31-4 0,48 5-10,0-1-1,1 0 1,-1 0-1,0 0 1,0-1-1,0 0 1,1 1-1,-1-1 1,1 0-1,0 0 1,-1-1-1,1 1 1,0-1-1,0 0 1,0 0-1,1 0 1,-1 0-1,-2-4 1,4 5 1,1 0 1,-1 0 0,0 0 0,1 0-1,0-1 1,-1 1 0,1 0 0,0 0-1,0 0 1,0-1 0,1 1 0,-1 0 0,0 0-1,1 0 1,-1 0 0,1 0 0,0-1-1,0 1 1,0 0 0,0 1 0,0-1-1,0 0 1,0 0 0,1 0 0,-1 1 0,1-1-1,-1 0 1,1 1 0,0 0 0,-1-1-1,1 1 1,0 0 0,0 0 0,2-1 0,-3 1-1,1 0 0,-1 0 1,0 0-1,1 1 1,-1-1-1,1 0 1,-1 1-1,1-1 1,-1 1-1,1 0 1,0-1-1,-1 1 1,1 0-1,-1 0 1,1 0-1,0 0 1,-1 0-1,1 0 1,-1 1-1,1-1 1,-1 0-1,1 1 1,-1-1-1,1 1 1,2 1-1,-1 1 10,1-1 0,-1 1 0,0 0 0,0 0 0,0 0 0,0 1 0,-1-1 0,1 1 0,2 6 0,4 8 47,-1 0 1,-1 0-1,5 22 1,-9-25-69,0 1 1,0-1 0,-2 0 0,0 1 0,-1 0 0,0-1 0,-2 1-1,1-1 1,-2 0 0,0 1 0,-1-1 0,0 0 0,-2-1 0,1 1-1,-2-1 1,-10 18 0,6-14-6,0-1-1,-1-1 1,-1 0-1,-1-1 1,0 0-1,-1-1 0,0-1 1,-1 0-1,-1-1 1,0-1-1,0 0 1,-20 8-1,-11 1 42,-1-3-1,0-2 1,-97 17 0,52-19 13,-116 1 0,153-14-37,0-2 0,-113-18 0,141 14 12,0-1-1,1-1 0,0-2 1,0-1-1,1-1 0,0-1 0,-39-26 1,59 34 6,0 0-1,0-1 1,1 0 0,-1-1 0,1 1-1,1-1 1,-1 0 0,1-1 0,0 1 0,1-1-1,0 0 1,0 0 0,1 0 0,0-1-1,0 1 1,1-1 0,0 0 0,0 1 0,1-1-1,0 0 1,1 0 0,0 0 0,2-12 0,2-5 0,1 1 0,1 0 0,1 1 0,2-1 0,0 1 0,25-44 0,7-18 12,-29 56-313,2 1 0,1 1 0,20-29 0,-16 39-3344,20-2-8453,-24 13 6162,-4 2 2552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4:22.1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0 121 2396,'19'-7'3746,"-1"-1"0,0 0-1,-1-1 1,0-2 0,23-17 0,5-16 2391,-43 39-10005,-13 12-2613,-24 12-5512,22-15 8322,-3 0 164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1:57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1720,'56'53'15119,"-9"3"-9445,-40-46-5453,-1 0 0,0 1 0,0-1 0,-1 2 0,0-1 0,-1 0 0,-1 1 0,0 0 0,0 0 0,1 17 0,-2-6-65,-2 1 0,0 0-1,-1-1 1,-2 1 0,0 0 0,-10 34 0,9-44-127,0-1 0,-1 0-1,-1 0 1,0 0 0,-1-1-1,0 0 1,-1 0-1,0-1 1,-1 0 0,0 0-1,-1-1 1,-14 12 0,23-21-24,1-1 0,-1 1 0,1-1 0,-1 1 0,1 0 0,-1-1 1,1 0-1,-1 1 0,1-1 0,-1 1 0,0-1 0,1 0 0,-1 1 0,0-1 0,1 0 1,-1 0-1,0 1 0,0-1 0,1 0 0,-1 0 0,0 0 0,0 0 0,1 0 0,-1 0 1,0 0-1,0 0 0,1 0 0,-1-1 0,0 1 0,0 0 0,0-2 0,1 1 1,-1 0-1,1 0 0,0-1 0,-1 1 1,1 0-1,0 0 0,0-1 0,0 1 0,0 0 1,0-1-1,0 1 0,0 0 0,1 0 1,-1-2-1,20-60 30,-18 57-37,35-87-450,3 2 0,75-124-1,-41 100-2070,-45 80-1508,0 5-4300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4:22.4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926 54 3068,'8'-5'13716,"4"-4"-6151,10-6-4076,-18 11-3558,0 2 1,0-1-1,1 0 1,0 1-1,-1 0 0,1 0 1,0 0-1,0 0 0,8-1 1,-34 28-5912,9-15 2665,-1-1 0,0 0-1,-17 8 1,15-9 1137,-11 7-1227</inkml:trace>
  <inkml:trace contextRef="#ctx0" brushRef="#br0" timeOffset="1">0 813 280,'1'1'790,"-1"1"0,1-1 0,0 0 0,0 1 0,0-1 0,-1 0 0,1 0 0,0 0 0,0 0 0,1 0 0,-1 0 0,0 0 0,0 0 0,0 0 0,1 0 0,-1 0 0,0-1 0,4 2 0,31 1 6607,-19-5-6177,0-2-1,28-9 1,-27 8-536,8 1-295,4 0-3999,-29 3 2729,1 1-1,-1-1 1,1 1 0,-1-1 0,1 0-1,-1 1 1,0-1 0,1 0 0,-1 0 0,0 0-1,0 0 1,0 0 0,1-1 0,0-1-1,4-5-2805,4 0 60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4:40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29 208,'0'-4'868,"-3"2"-264,1 0-192,2 0-116,0 0-80,0-2-60,-2 2-52,2 0-52,0 0-12,0 0-52,0 0-20,0 0-320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4:41.8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107 199 504,'-11'-25'5387,"-24"-12"1682,30 34-6244,0-1 0,0 0 0,0 0 1,0-1-1,1 1 0,0-1 0,0 0 0,0 0 1,0 0-1,-4-11 0,7 14-720,0 0 0,0 0 0,0 0 0,0 0 0,1 0 0,-1 0 0,1-1 0,-1 1 0,1 0 0,0-1 0,0 1 1,0 0-1,0 0 0,0-1 0,0 1 0,1 0 0,-1 0 0,1-1 0,-1 1 0,1 0 0,0 0 0,0 0 0,0 0 0,0 0 0,1 0 0,-1 0 0,0 0 0,1 0 0,-1 1 0,1-1 0,0 1 0,0-1 0,2-1 0,-2 2-75,0 0-1,1 0 0,-1 1 1,0-1-1,1 1 1,-1-1-1,1 1 0,-1 0 1,1 0-1,-1 0 1,0 0-1,1 0 0,-1 1 1,1-1-1,-1 1 0,0 0 1,1-1-1,-1 1 1,0 0-1,0 0 0,4 3 1,47 30 355,-48-30-313,134 103 1305,229 230-1,24 32 1110,-287-275-1967,-101-91-513,19 17 43,0 1-1,-1 1 1,-2 1-1,0 0 1,17 28-1,-37-51-66,0 0 1,0 0-1,0 0 0,0 1 0,1-1 1,-1 0-1,0 0 0,0 0 1,0 1-1,0-1 0,0 0 0,0 0 1,0 1-1,0-1 0,0 0 1,0 0-1,0 1 0,0-1 1,0 0-1,0 0 0,0 0 0,0 1 1,0-1-1,0 0 0,0 0 1,0 1-1,0-1 0,0 0 0,-1 0 1,1 1-1,0-1 0,0 0 1,0 0-1,0 0 0,-1 0 0,1 1 1,0-1-1,0 0 0,0 0 1,0 0-1,-1 0 0,1 0 1,0 1-1,0-1 0,-1 0 0,1 0 1,0 0-1,0 0 0,-1 0 1,1 0-1,0 0 0,0 0 0,0 0 1,-1 0-1,1 0 0,0 0 1,0 0-1,-1 0 0,1 0 0,0 0 1,0 0-1,-1-1 0,1 1 1,0 0-1,0 0 0,0 0 1,-1 0-1,1 0 0,-28-14-2828,26 13 2726,1 0 0,0 0 0,-1 0 0,1 0 0,0 0 0,0 0 0,0 0 0,0 0 0,0 0-1,0 0 1,0-1 0,0 1 0,0 0 0,0-1 0,1 1 0,-1-1 0,1 1 0,-1-1 0,1 1 0,-1-1 0,1 1-1,0-1 1,0 1 0,0-1 0,0 1 0,0-1 0,0 0 0,0 1 0,0-1 0,1 1 0,-1-1 0,0 1 0,1-1 0,0 1-1,-1-1 1,1 1 0,0 0 0,0-1 0,0 1 0,-1 0 0,1 0 0,1 0 0,-1-1 0,0 1 0,0 0 0,3-1-1,24-18-3842,1 2 0,1 0 0,38-14 0,-10 5-128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4:42.9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2136 430 2424,'-11'-7'4074,"1"0"-1,0-1 0,-18-17 1,20 16-2183,0 0 0,0-1 1,-12-20-1,14 18-1638,1 0 0,0 0 1,0 0-1,1-1 0,1 0 0,0 0 0,0 0 0,2 0 1,0 0-1,0 0 0,1-1 0,1 1 0,0 0 1,4-20-1,-2 16-213,-1 7-32,0-1 0,0 1 0,1 0 0,7-16 0,-9 24-9,-1 0 1,1 1-1,0-1 1,0 0-1,0 1 0,1-1 1,-1 1-1,0-1 1,1 1-1,-1 0 1,1 0-1,-1-1 1,1 1-1,-1 0 1,1 0-1,0 0 1,-1 1-1,1-1 0,0 0 1,0 1-1,0-1 1,0 1-1,0-1 1,0 1-1,0 0 1,-1 0-1,1 0 1,0 0-1,0 0 0,0 0 1,2 1-1,28 9 11,-1 1 0,0 1 0,-1 2 0,0 0-1,51 36 1,35 18 13,-50-37-14,-33-17-10,-1 1 1,0 2-1,34 25 0,-66-42 1,1 1-1,-1-1 0,1 0 1,-1 0-1,0 1 0,1-1 1,-1 0-1,1 1 1,-1-1-1,0 0 0,1 1 1,-1-1-1,0 1 0,0-1 1,1 1-1,-1-1 0,0 1 1,0-1-1,0 1 0,0-1 1,1 1-1,-1-1 0,0 1 1,0-1-1,0 1 0,0-1 1,0 1-1,0-1 0,0 1 1,0-1-1,-1 1 0,1-1 1,0 1-1,0 0 0,-19 12-12,-42 6-2,48-15 10,-395 100 48,319-86-390,-1-5 0,-147 4 0,231-17 260,-1 0 0,1 0-1,-1-1 1,1 1 0,0-1 0,-1-1-1,1 1 1,0-1 0,0 0-1,0-1 1,0 1 0,0-1-1,1-1 1,-1 1 0,-6-6 0,9 10 73,0 0 1,-1 0 0,1 0 0,0 1 0,0-1 0,0 1 0,0-1 0,0 1 0,0 0 0,0 0 0,0 0 0,1 1-1,-4 3 1,1-2 0,-32 21 92,-1-2 0,0-2-1,-2-1 1,0-2 0,-1-1 0,-1-3 0,0-1 0,-1-3 0,-48 7 0,79-15-61,0-1 1,1 0 0,-1 0 0,0-1-1,1-1 1,-23-3 0,31 3-29,0 0-1,0 0 1,0 0 0,0 0 0,0 0 0,1-1 0,-1 1-1,0-1 1,0 0 0,1 0 0,-1 0 0,1 0-1,0 0 1,0-1 0,0 1 0,0-1 0,0 1-1,0-1 1,1 0 0,-1 0 0,1 0 0,0 0-1,-1 0 1,2 0 0,-1 0 0,0 0 0,1 0-1,-1 0 1,1-5 0,0-5-137,0 0 1,1 0 0,1 0-1,0 0 1,6-18-1,-4 17-21,-1-1 1,0 1-1,1-25 0,-5 39 171,1 0 0,0-1 0,-1 1 0,1 0 0,0 0 0,-1 0 0,1 0 1,0-1-1,-1 1 0,1 0 0,0 0 0,-1 0 0,1 0 0,-1 0 0,1 0 0,0 0 0,-1 0 1,1 0-1,0 0 0,-1 0 0,1 0 0,-1 1 0,1-1 0,0 0 0,-1 0 0,1 0 0,0 0 1,-1 1-1,1-1 0,0 0 0,0 0 0,-1 1 0,1-1 0,0 0 0,-1 0 0,1 1 0,0-1 1,0 0-1,0 1 0,-1-1 0,-22 18 133,15-12-82,-55 37 337,-2-2 0,-131 60 0,-155 38-1224,224-91-748,97-36 508,-43 15-2647,68-26 2733,0 1-1,0-2 0,-1 1 0,1-1 0,0 0 1,0 0-1,-7-1 0,12 1 862,0 0 0,0 0 0,-1 0 0,1 0 0,0 0-1,-1 0 1,1 0 0,0 0 0,0 0 0,-1 0 0,1-1 0,0 1 0,0 0-1,-1 0 1,1 0 0,0 0 0,0 0 0,0-1 0,-1 1 0,1 0 0,0 0 0,0-1-1,0 1 1,0 0 0,-1 0 0,1-1 0,0 1 0,0 0 0,0 0 0,0-1-1,0 1 1,0 0 0,0 0 0,0-1 0,0 1 0,0 0 0,0-1 0,0 1-1,0 0 1,0 0 0,0-1 0,0 1 0,0 0 0,0 0 0,0-1 0,0 1-1,0 0 1,1 0 0,-1-1 0,0 1 0,0 0 0,0 0 0,0-1 0,1 1 0,-1 0-1,0 0 1,0 0 0,0-1 0,1 1 0,-1 0 0,9-12-3570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4:43.2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1 176 1060,'48'-77'17214,"-18"24"-10544,-27 49-6449,-1 1 0,1-1 1,0 1-1,1-1 0,-1 1 1,0 0-1,1 0 0,0 0 1,0 1-1,5-3 0,-7 4-255,-1 0-1,1 0 0,0 0 0,0 0 1,0 0-1,0 1 0,0-1 0,-1 1 1,1-1-1,0 1 0,0 0 0,0 0 0,0 0 1,0 0-1,0 0 0,0 0 0,0 0 1,0 1-1,0-1 0,0 1 0,0 0 0,0-1 1,0 1-1,0 0 0,3 2 0,-5-2-142,1 0 0,0 1 0,-1-1 1,1 0-1,-1 0 0,1 1 0,-1-1 0,0 0 0,1 0 0,-1 1 0,0-1 0,0 0 0,0 1 0,0-1 0,0 0 0,0 1 0,-1-1 0,1 0 0,0 1 0,-1-1 0,1 0 0,-1 0 0,1 0 0,-1 1 0,1-1 0,-1 0 0,0 0 0,0 0 0,1 0 0,-1 0 0,-2 1 0,-27 32-7671,-18-5-1603,30-19 6555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4:43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 58 1708,'-16'1'11209,"11"-9"-3848,13-22-461,-4 10-5453,-4 24-1971,-11 5-8284,-3-1-1633,7-4 7015,-6 2-156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4:43.9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855 74 2404,'0'-3'980,"0"1"-1,0-1 1,0 0-1,0 0 1,1 1-1,-1-1 1,1 0-1,0 1 1,-1-1-1,1 0 1,0 1-1,1-1 1,-1 1-1,2-3 1,-1 2-481,-1 0 0,1 1 0,0-1 0,-1 1 0,1 0 1,1 0-1,-1-1 0,0 1 0,0 0 0,1 1 0,-1-1 0,6-3 0,-8 5-481,1 0 1,-1 0-1,0 0 0,0 0 0,1 0 0,-1 0 0,0 0 0,1 0 0,-1 0 0,0 0 0,1 0 0,-1 0 0,0 0 0,0 0 0,1 1 0,-1-1 0,0 0 0,1 0 0,-1 0 0,0 0 0,0 0 0,1 1 0,-1-1 0,0 0 0,0 0 0,0 0 0,1 1 0,-1-1 0,0 0 0,0 0 0,0 1 0,1-1 0,-1 0 0,0 1 0,0-1 0,0 0 0,0 1 0,2 17 270,-6 16 10,-1-15-249,-1 0 0,0-1 1,-1 0-1,-1 0 0,-1-1 1,-1 0-1,0 0 0,-1-1 1,0-1-1,-2 0 0,0 0 1,0-1-1,-1-1 0,-1 0 1,0-1-1,-1-1 0,-1 0 1,1-1-1,-29 12 0,42-21-93,0 1 0,1-1 0,-1 0-1,0 0 1,0 0 0,0-1 0,0 1 0,0-1-1,0 0 1,0 1 0,0-1 0,0-1-1,0 1 1,0 0 0,0-1 0,0 1 0,1-1-1,-1 0 1,0 0 0,0 0 0,0 0-1,1-1 1,-1 1 0,1-1 0,-1 1 0,1-1-1,0 0 1,-1 0 0,1 0 0,0-1-1,0 1 1,0 0 0,1-1 0,-1 1 0,1-1-1,-1 1 1,1-1 0,0 0 0,0 0-1,0 1 1,-1-6 0,-3-12-113,2 1 1,0-1-1,1 0 0,1-38 1,1 47 199,1 10-38,-1 1-1,0-1 0,0 1 0,0 0 0,0-1 0,0 1 0,0 0 0,0-1 0,0 1 0,0-1 0,0 1 1,0 0-1,0-1 0,0 1 0,0 0 0,0-1 0,0 1 0,0-1 0,-1 1 0,1 0 0,0-1 0,0 1 0,0 0 1,-1-1-1,1 1 0,0 0 0,0 0 0,-1-1 0,1 1 0,0 0 0,0 0 0,-1-1 0,1 1 0,0 0 1,-1 0-1,1 0 0,-1 0 0,1-1 0,0 1 0,-1 0 0,1 0 0,0 0 0,-1 0 0,0 0 0,-18 14 131,-20 32 16,36-42-140,-67 90 129,-88 110-3962,37-79-5417,48-55 2384,34-33 3617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4:44.5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1564 51 1468,'-3'-2'700,"1"1"0,0-1 0,0 0 0,1 0 0,-1-1 0,0 1 0,1 0 0,-1 0 0,1-1 0,0 1 0,-1-1 0,1 1 0,0-1 0,1 1 0,-1-1 0,0 0 0,1 0-1,0 1 1,0-4 1672,5 14 486,10 22-1788,-13-11-892,0 0 0,-2 0 0,0 0-1,-1 1 1,0-1 0,-2 0 0,0-1-1,-1 1 1,-1 0 0,-1-1-1,-16 34 1,0-7 52,-2-1 0,-2-1-1,-42 52 1,28-46-109,-3-2 1,-1-2-1,-3-1 1,-1-3-1,-2-2 1,-2-2-1,-1-3 1,-2-2-1,-1-2 1,-1-3 0,-106 35-1,125-51-122,0-1 1,-1-3-1,0 0 1,0-3-1,-63-1 0,84-3-77,-1-1-1,1-1 1,-1-1-1,1-1 1,0 0 0,0-2-1,0 0 1,1 0-1,0-2 1,0 0-1,1-1 1,0-1-1,-28-22 1,38 27 3,1-1 1,-1 0 0,1 0-1,1 0 1,-1 0-1,1-1 1,0 1-1,1-1 1,-1 0-1,1 0 1,1 0 0,-1-1-1,1 1 1,1-1-1,-1 1 1,1-1-1,0-9 1,1 5-35,1 1 0,0-1 0,1 1 1,1-1-1,-1 1 0,2 0 0,-1 0 0,2 0 1,-1 1-1,13-20 0,-9 17 34,0 1 0,2 0 0,-1 0 0,2 1 1,-1 1-1,1-1 0,1 2 0,17-12 0,-21 15 93,1 1-1,-1 1 1,1-1-1,1 2 1,-1-1 0,0 1-1,1 0 1,0 1-1,-1 0 1,1 1-1,0 0 1,17 1 0,-26 0 1,1-1 0,0 2 0,0-1 0,-1 0 0,1 0 0,0 0 1,-1 1-1,1-1 0,0 1 0,-1-1 0,1 1 0,0 0 0,-1 0 1,1 0-1,-1 0 0,1 0 0,-1 0 0,0 0 0,1 0 0,-1 0 0,0 1 1,0-1-1,0 0 0,1 3 0,-1-2 7,-1 0 0,1 1-1,-1-1 1,0 0 0,0 1 0,0-1 0,0 0-1,0 1 1,-1-1 0,1 0 0,-1 0-1,1 1 1,-1-1 0,0 0 0,-2 4 0,-3 5-87,-1 1 1,-1-1-1,0 0 1,0-1-1,-11 10 1,-47 35-3147,39-38 411,0-2 0,-1 0 0,0-2 0,-44 13 0,14-9-774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4:45.0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 1312,'3'-2'540,"0"1"0,0-1 0,0 1 1,0 0-1,0 0 0,1 0 0,-1 0 0,0 1 0,0-1 0,1 1 0,-1 0 1,0 0-1,1 0 0,-1 0 0,0 1 0,0-1 0,1 1 0,3 1 0,0 1 74,1 0-1,-1 1 0,0 0 1,-1 0-1,1 0 1,-1 1-1,9 8 0,5 7 500,-2 0 0,0 2-1,22 34 1,26 54 1178,55 129 0,-47-89-1278,149 309 734,-23-45-1066,-83-198-463,21 42 4,-133-240-53,-15-22-212,-17-27-1495,25 24 367,-1-1 0,2 0-1,-1 0 1,1 1 0,0-1-1,1 0 1,0 0 0,0 0-1,0 0 1,1 0 0,1 0-1,-1 0 1,1 0 0,0 1-1,1-1 1,0 1 0,8-15-1,2-4-2675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4:44.2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1 305 476,'2'2'938,"0"-1"0,0 1 1,0-1-1,0 1 0,1-1 0,-1 0 0,0 0 1,1 0-1,-1 0 0,1-1 0,-1 1 0,1-1 1,3 1-1,-1-1-24,1 0 1,-1 0-1,0-1 0,0 0 1,0 0-1,8-2 0,6-4 95,0-2-1,31-17 0,-16 8-50,38-13-617,125-35 1,-19 9-4924,-141 43-180,0-2-1,55-33 1,-64 29 1278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1:57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50 262 308,'22'18'12180,"-9"6"-4214,-11-17-6955,0-1-1,0 1 1,-1-1 0,0 1 0,0 0 0,-1 12 0,-2 6-1091,-1 1-1,-1-1 1,-8 25 0,6-22 1539,-18 69-1246,-5 26-872,15-41-3463,25-99-10393,5-30 7966,-9 23 4117</inkml:trace>
  <inkml:trace contextRef="#ctx0" brushRef="#br0" timeOffset="1">196 42 2488,'10'-37'17721,"-4"33"-12930,-3 22-7630,-3-17 2057,0 0 0,0 0 0,0 0 0,0 0 0,0 0 0,0 0 0,0 0 0,-1 0 0,1 0 0,0 0 0,0 0-1,-1 0 1,1 0 0,-1 0 0,-3 5-3910,-1-2 3207,-6 4-2056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4:45.5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 55 1832,'-3'-1'591,"0"1"-1,-1-1 0,1 1 1,0-1-1,-1 0 1,1 0-1,0-1 1,0 1-1,0-1 0,0 1 1,0-1-1,0 0 1,1 0-1,-1 0 1,1-1-1,-1 1 0,1-1 1,-3-3-1,-10-9 2775,5 9 92,8 11-2505,7 5-3017,4-3-3530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2:04.0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213 12 1288,'10'-6'8900,"3"1"-1888,5 17-4721,-13-5-1984,1 0 0,-2 1 1,1 0-1,-1 0 0,0 0 0,0 1 0,-1-1 1,-1 1-1,1 0 0,-1 0 0,-1 0 0,1 0 0,-2 0 1,1 0-1,-2 12 0,-1 20 57,-2 0-1,-10 41 1,11-64-195,-2 10-211,-2 0 1,-1 0 0,-1-1 0,-2 0-1,0 0 1,-16 26 0,17-38-948,0 0 1,-1-1-1,0 0 0,-19 19 0,20-25-928,0 0 0,0 0 0,0-1 0,-1 0 0,0 0 0,-23 8 0,4-4-1817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2:04.6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1 276 1092,'2'-5'959,"1"0"0,0 1 0,0-1-1,1 1 1,-1 0 0,1 0 0,0 0 0,0 0 0,1 0-1,-1 1 1,1 0 0,-1 0 0,1 0 0,0 1-1,0-1 1,0 1 0,1 0 0,7-1 0,-12 3-864,1 1 0,-1 0-1,1-1 1,-1 1 0,1 0 0,-1 0 0,1 0 0,-1 0 0,0 0 0,1 0 0,-1 0 0,0 0-1,0 0 1,0 1 0,0-1 0,0 0 0,0 1 0,0-1 0,0 1 0,-1-1 0,1 1 0,0 0 0,-1-1-1,1 1 1,-1 0 0,0 2 0,10 51 445,-10-49-379,54 284 678,-7-50-832,-47-236-1,1 0-1,0 0 0,-1 0 0,1 0 0,1-1 0,-1 1 0,0 0 0,4 5 0,-4-8-4,-1-1 0,0 0 0,0 0 0,0 0 0,1 0 0,-1 1 0,0-1 0,0 0 1,0 0-1,1 0 0,-1 0 0,0 0 0,0 0 0,0 0 0,1 0 0,-1 0 0,0 0 0,0 1 0,1-1 0,-1 0 1,0 0-1,0-1 0,1 1 0,-1 0 0,0 0 0,0 0 0,1 0 0,-1 0 0,0 0 0,0 0 0,1 0 0,-1 0 1,0 0-1,0-1 0,0 1 0,1 0 0,-1 0 0,0 0 0,0 0 0,0-1 0,0 1 0,1 0 0,10-24 35,108-276-51,-44 125-106,103-200-63,-180 383-1661,0 1-202,1-1 0,-1 0 0,0 0 0,-1 0 0,0 0 0,0-1 0,-5 9 0,-3-2-799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2:05.6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82 439 476,'12'5'6484,"7"-10"-3663,19-16-1522,-31 17-608,7-4-561,-1-1 0,0-1 0,-1 0 0,0 0 0,0-1 0,-1-1 0,0 0 0,-1 0 0,12-21 0,-18 27-133,0-1 1,-1 0-1,1 0 1,-1 0-1,-1 0 1,1 0-1,-1-1 1,-1 1-1,1-1 1,-1 0-1,-1 1 1,1-1-1,-1 0 1,-1 1-1,1-1 1,-1 0-1,0 1 1,-1-1-1,0 1 1,0-1-1,-6-10 1,7 16 55,0-1 1,0 1-1,-1-1 1,1 1-1,-1-1 1,0 1-1,1 0 1,-1 0-1,0 0 1,-1 0-1,1 0 1,0 0-1,0 1 1,-1-1-1,1 1 1,-1-1 0,1 1-1,-1 0 1,0 0-1,0 0 1,1 1-1,-1-1 1,0 0-1,0 1 1,0 0-1,1 0 1,-1 0-1,0 0 1,0 0-1,0 1 1,0-1-1,1 1 1,-1-1-1,0 1 1,0 0-1,1 0 1,-5 3-1,-3 1 10,1 0 0,0 1 1,1 0-1,-1 0 0,1 1 0,0 0 0,1 1 0,-13 15 0,4 1 18,1 0 0,1 1-1,2 1 1,0 0-1,2 0 1,0 1-1,2 1 1,2-1 0,0 1-1,1 0 1,2 1-1,1-1 1,2 37 0,0-61-65,0-1 1,1 1-1,-1-1 1,1 1-1,-1-1 1,1 0 0,0 1-1,0-1 1,0 0-1,1 0 1,-1 1 0,1-1-1,0 0 1,0 0-1,0-1 1,0 1 0,4 4-1,-3-5-4,-1-1 0,1 0 0,-1 0 0,1 0 0,-1 0 0,1 0-1,0 0 1,-1 0 0,1-1 0,0 1 0,0-1 0,-1 0 0,1 0 0,0 0 0,0 0 0,-1-1 0,5 0-1,5-2-54,0-1 0,0-1 0,-1 0 0,1 0 0,-1-1 0,-1-1-1,1 0 1,11-9 0,7-9-800,-2 0 0,-1-1 0,-1-2-1,-1-1 1,-1 0 0,32-58 0,-49 75 1051,0-1 1,0 0 0,-1-1-1,-1 1 1,0-1 0,3-25-1,-8 42 1284,0-1-1339,0 0 1,0 1-1,0-1 1,1 0-1,-1 0 1,1 1 0,-1-1-1,1 0 1,0 1-1,0-1 1,0 1-1,0-1 1,1 0-1,0 5 1,2 1 42,0 0 1,1 0-1,0 0 1,0 0 0,1-1-1,0 0 1,0 0-1,1 0 1,-1 0-1,2-1 1,10 9-1,-11-11-165,0 0-1,0-1 0,1 0 0,-1 0 1,1-1-1,0 1 0,-1-1 0,1-1 0,0 1 1,0-1-1,0-1 0,0 1 0,1-1 1,-1 0-1,7-2 0,-4 1-65,-1-1 0,0 0 1,1 0-1,-1-1 0,0-1 0,0 1 0,9-7 0,-9 6-491,-1-2 0,0 1 1,0-1-1,0 0 0,-1-1 0,0 0 0,7-8 0,-11 10 136,1 0 0,-1 0 1,1 0-1,-1 0 0,-1 0 1,1 0-1,-1-1 0,0 1 0,0-1 1,-1 0-1,1 0 0,-1 1 1,-1-1-1,1 0 0,-1 0 1,0 0-1,0 0 0,-1 0 0,1 0 1,-2 0-1,1 1 0,0-1 1,-1 0-1,0 1 0,0-1 0,-1 1 1,-6-10-1,8 13 357,0 1 1,0-1-1,0 1 1,-1 0-1,1-1 0,0 1 1,-1 0-1,1 0 1,-1 0-1,1 0 0,-1 0 1,0 1-1,1-1 1,-1 0-1,0 1 0,0-1 1,1 1-1,-1-1 0,0 1 1,-2 0-1,25 33 2568,-7-19 345,0 0-1,0 1 0,19 29 1,-25-29-2358,0 2 0,-1-1 0,-1 1 1,-1 0-1,0 0 0,-1 1 0,-1-1 0,2 36 0,-4-9-223,-2 0 0,-9 65 0,10-108-280,0 0-1,0 0 1,0 0 0,0 0 0,-1 1 0,1-1 0,0 0-1,0 0 1,-1 0 0,1 0 0,0 0 0,-1 0-1,1 0 1,-1 0 0,0 0 0,1 0 0,-1 0 0,0-1-1,0 1 1,0 1 0,0-2-2,1-1 1,-1 1-1,0 0 0,1 0 1,-1 0-1,1-1 0,-1 1 1,1 0-1,-1-1 0,0 1 0,1-1 1,-1 1-1,1 0 0,0-1 1,-1 1-1,1-1 0,-1 1 1,1-1-1,0 1 0,-1-1 0,1 0 1,0 1-1,-1-2 0,-2-4 32,1 0 1,-1-1-1,1 1 0,0-1 0,-1-10 0,3 1-46,0-1-1,2 0 1,0 0 0,0 0-1,2 1 1,0-1 0,11-27-1,6-6-192,29-49 0,-32 67-596,1 1 1,45-54-1,20-1-9161,-57 59 2700,-20 23 4781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2:05.9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1180,'10'16'9828,"-5"7"-3673,-5 27-366,-1-32-4343,1 134 2707,0 0-5342,-4-204-13605,-1-5 6139,5 32 5802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2:06.3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 1776,'7'-3'16524,"4"19"-11428,-6-9-4978,2 1-609,16 16 160,-18-20-3853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2:06.8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398 234 1380,'3'-24'1411,"0"0"-1,0-31 0,-3 46-1254,0 0-1,-1 0 0,0 0 0,0 0 0,-1 0 1,0 0-1,-1 1 0,0-1 0,-5-11 0,6 18-13,1-1 0,-1 1 0,0 0-1,0 0 1,0 0 0,0 0-1,0 0 1,0 1 0,0-1 0,-1 1-1,1-1 1,0 1 0,-1 0 0,0 0-1,1 0 1,-1 0 0,1 0 0,-6 0-1,2 0 3,0 1-1,0 0 0,-1 0 1,1 1-1,0 0 0,0 0 1,0 0-1,-7 3 1,-2 1 71,1 1 1,0 0 0,0 1-1,1 1 1,0 0 0,-15 12-1,12-5 165,1 1 0,1 0-1,0 1 1,1 0-1,1 1 1,0 1 0,1-1-1,2 2 1,0 0-1,0 0 1,2 0 0,1 1-1,0 0 1,2 0-1,0 1 1,2-1 0,-1 30-1,3-48-341,0 0 0,0 0 0,1 0 0,-1 0 0,1-1 0,-1 1-1,1 0 1,0-1 0,0 1 0,0 0 0,1-1 0,-1 1 0,0-1 0,1 0 0,0 1 0,0-1-1,-1 0 1,1 0 0,0 0 0,1 0 0,-1 0 0,4 2 0,-1-2 2,-1-1-1,0 0 1,1 1 0,-1-2-1,1 1 1,-1 0 0,1-1 0,0 0-1,-1 0 1,1 0 0,-1-1-1,9-1 1,8-4 7,0 0 1,0-2-1,-1 0 1,33-19-1,-36 18-173,0-1 0,0-1 0,-1 0 0,0-2 0,-1 1 0,-1-2 0,0 0 0,-1-1-1,0 0 1,-1-1 0,-1 0 0,0-1 0,-2 0 0,0 0 0,0-1 0,5-20 0,-6 15-166,-3 9 68,0 0 1,-1-1-1,2-17 0,-5 29 265,-1 1 1,1 0-1,-1-1 0,0 1 1,0 0-1,0-1 0,0 1 1,0 0-1,-1-1 0,1 1 1,-1 0-1,0-1 0,1 1 0,-1 0 1,0 0-1,0 0 0,0 0 1,-1 0-1,1 0 0,0 0 1,-1 0-1,1 0 0,-1 1 1,0-1-1,0 1 0,1-1 1,-3-1-1,1 3 27,1-1 0,0 0-1,0 1 1,0 0 0,-1-1-1,1 1 1,0 0 0,0 0 0,-1 0-1,1 1 1,0-1 0,0 0 0,-1 1-1,1 0 1,0-1 0,0 1 0,0 0-1,0 0 1,0 0 0,0 0 0,0 0-1,0 1 1,1-1 0,-1 1 0,0-1-1,1 1 1,-1 0 0,1-1-1,-1 1 1,1 0 0,0 0 0,-1 2-1,-5 7 74,0 0-1,1 0 0,0 1 1,-4 13-1,4-6 10,1-1 1,1 1-1,1 0 0,1 1 1,0-1-1,1 0 0,2 0 1,0 1-1,1-1 0,0 0 1,2 0-1,0 0 0,1 0 1,10 22-1,-14-38-163,1 0 0,-1 0 0,1 0 0,0 0 0,0 0 0,0 0 0,0-1 0,1 1 0,-1-1 0,1 1 0,-1-1 0,1 0 0,0 0 0,0 0 0,0 0 0,0 0 0,0-1 0,0 0 0,0 1 0,1-1 0,-1 0 0,1-1 0,-1 1 0,0 0 0,1-1 0,-1 0 0,1 0 0,-1 0 0,1 0 0,5-2 0,-2 0-359,-1 0 0,1-1 0,-1 0-1,0 0 1,0 0 0,0-1 0,-1 1 0,1-2 0,-1 1-1,0 0 1,0-1 0,0 0 0,-1 0 0,8-12 0,1-6-2558,-1-1 0,-1-1 0,-1 0-1,12-49 1,-22 73 2861,10-30-2267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2:07.4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77 1560,'-1'-6'1104,"0"0"478,0 0 0,0 0 1,1 0-1,-1 0 1,2-1-1,-1 1 1,1 0-1,-1 0 1,3-7-1,-2 13-1504,-1 0 0,0-1 0,1 1 0,-1 0 0,0-1 0,1 1 0,-1 0 0,1 0 0,-1 0 0,0 0 0,1-1 0,-1 1 0,1 0 0,-1 0 0,1 0 0,-1 0 0,0 0 0,1 0 0,-1 0 0,1 0 0,-1 0 0,1 0 0,-1 0 0,1 1 0,-1-1 0,0 0 0,1 0 0,-1 0 0,1 0 0,-1 1 0,0-1 0,1 0 0,-1 0 0,0 1 0,1-1 0,-1 0-1,0 1 1,1-1 0,-1 0 0,0 1 0,0-1 0,1 1 0,-1-1 0,0 0 0,0 1 0,0-1 0,1 1 0,13 18 622,-2 6-348,-1 0 1,-1 1-1,-2 0 1,-1 0 0,0 1-1,-2 0 1,-1 0-1,-2 0 1,0 46-1,-7 26 95,-23 128-1,20-168-346,-3 17 45,-3-1 0,-45 137 0,58-210-127,1-1 0,-1 1 1,1 0-1,-1-1 0,1 1 0,-1-1 1,0 1-1,0-1 0,0 1 0,0-1 1,0 0-1,0 1 0,0-1 0,0 0 0,-1 0 1,1 0-1,0 0 0,-1 0 0,1 0 1,-1 0-1,1 0 0,-1-1 0,1 1 1,-1-1-1,-1 1 0,1-1-13,1-1 0,0 1-1,0-1 1,0 0 0,0 1 0,0-1-1,0 0 1,0 0 0,1 0 0,-1 0-1,0 0 1,0 0 0,1 0 0,-1 0-1,0 0 1,1 0 0,-1 0 0,1 0 0,-1-1-1,1 1 1,0 0 0,0 0 0,-1 0-1,1-1 1,0 1 0,0 0 0,0 0-1,0-1 1,0 1 0,1 0 0,-1 0-1,0 0 1,1-3 0,2-14-110,0 0-1,1 1 1,1-1-1,1 1 1,12-28-1,1 8-442,30-47-1,-38 68 455,0 1 0,1 1 0,0 0 0,1 1 0,1 1 0,0 0 0,1 0 0,0 2 0,18-11 0,-23 16 85,0-1 1,0 2-1,1-1 0,-1 2 1,1-1-1,0 2 0,0-1 1,0 1-1,0 1 1,0 0-1,1 1 0,-1 0 1,0 0-1,0 1 0,1 1 1,11 3-1,-18-3 23,1 1 0,-1 0 0,0 0 0,0 0 0,-1 1 0,1-1 0,-1 1 0,0 0 0,0 1-1,0-1 1,0 1 0,-1 0 0,0-1 0,0 1 0,0 1 0,0-1 0,-1 0 0,2 6 0,3 10 184,0 1 0,-1-1 0,4 30 0,-8-32-15,0 0 0,-1 0 0,-1 0 0,-1 0-1,0 0 1,-2-1 0,0 1 0,-1-1 0,-1 1-1,0-1 1,-2 0 0,-10 20 0,11-26-104,0-1 0,-1 0 0,-1 0 0,0-1 0,0 0-1,-1 0 1,-1-1 0,1 0 0,-1-1 0,-1 0 0,1 0 0,-1-1 0,-1-1 0,1 0 0,-1 0 0,0-1 0,-1-1 0,-17 5 0,28-8-157,-1-1 0,0 1 1,1 0-1,-1-1 0,0 0 0,1 1 1,-1-1-1,0 0 0,1 0 1,-1-1-1,0 1 0,0 0 0,1-1 1,-1 0-1,1 0 0,-1 0 0,-4-2 1,6 1-164,0 1 1,-1-1-1,1 0 1,0 0-1,0 0 1,0 0-1,0-1 1,0 1 0,0 0-1,1 0 1,-1 0-1,1-1 1,0 1-1,-1 0 1,1-1-1,0 1 1,0 0-1,1-1 1,-1 1-1,0 0 1,2-3 0,5-31-4828,1 1 1,25-62-1,-17 49 817,0 7 1073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2:07.7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83 154 220,'51'-124'14697,"-38"94"-9133,-16 50-665,0 19-3401,-5 48-752,-34 133 442,-3 11-643,26-116-318,9-60-169,2 1 0,0 56 1,10-95-2023,4-14-584,13-27-3634,15-45-5838,-25 48 8473,-2 1 197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2:08.1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8 195 2140,'-2'8'2644,"0"1"0,0-1 0,1 0 0,1 0 0,0 12-1,0-15-1900,1 1 0,-1-1 0,1 0 0,1 1 0,-1-1 0,1 0 0,0 0 0,3 6 0,-3-8-666,0 1 1,0-1-1,0 0 1,1 0-1,-1-1 1,1 1-1,0-1 1,0 1-1,0-1 1,0 0-1,0 0 1,1 0 0,-1 0-1,1-1 1,-1 1-1,1-1 1,-1 0-1,1 0 1,0 0-1,-1-1 1,1 1-1,0-1 1,0 0-1,0 0 1,-1 0-1,1-1 1,0 1-1,6-3 1,11-1-78,-1-2-1,1 0 1,-2-1 0,1-1 0,-1-1 0,0-1 0,-1 0-1,0-1 1,23-21 0,-30 24-103,-1 0-1,-1-1 1,0-1-1,0 0 1,-1 0 0,0-1-1,0 0 1,-1 0-1,-1 0 1,0-1-1,-1 0 1,0-1-1,-1 1 1,0-1 0,-1 0-1,2-15 1,-4 27 109,-1-1 1,1 1-1,-1 0 1,0-1-1,0 1 1,1-1 0,-1 1-1,0 0 1,0-1-1,-1 1 1,1 0-1,0-1 1,0 1 0,-1 0-1,1-1 1,-1 1-1,1 0 1,-1-1-1,1 1 1,-1 0 0,0 0-1,1 0 1,-1 0-1,0-1 1,0 1-1,0 0 1,0 1 0,0-1-1,0 0 1,0 0-1,-1 0 1,1 1-1,0-1 1,0 0 0,0 1-1,-1-1 1,1 1-1,0 0 1,-1-1-1,1 1 1,-1 0 0,1 0-1,0 0 1,-1 0-1,1 0 1,0 0-1,-1 0 1,1 0 0,-1 0-1,1 1 1,0-1-1,0 1 1,-1-1-1,1 1 1,-1 0 0,-8 3 72,1 0 0,0 0 1,0 1-1,0 0 0,1 1 1,-10 7-1,-6 9 202,1 2 0,1 0 0,1 1 0,1 2 0,2 0 0,-31 58 0,31-47-88,2 0 0,1 1-1,2 0 1,2 1 0,-7 47 0,16-77-180,1 0 0,0 0 0,1 0 0,0 0 0,0 0 0,3 14 0,-3-22-98,1 1 0,-1-1 0,1 0 0,0 1 0,0-1 0,0 0 0,0 1 0,1-1 0,-1 0 0,1 0 0,-1 0 0,1 0 0,-1 0 0,1-1 0,0 1 0,0 0 0,0-1 0,0 1 0,0-1 0,1 0 0,-1 0 0,0 0 0,0 0 0,1 0 0,-1 0 0,1-1 0,-1 1 0,1-1 0,4 1 0,-3-1-506,0 0 1,1 0 0,-1 0-1,0-1 1,0 1 0,1-1-1,-1 0 1,0-1 0,0 1-1,5-3 1,-4 1-892,1 0-1,-1-1 1,0 1 0,0-1-1,0 0 1,-1-1 0,1 1-1,-1-1 1,0 0 0,6-9-1,-1-4-2315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1:58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99 344,'0'-99'16560,"2"106"-13392,3 13-2604,-123 598 3612,69-402-4010,32-142-132,-34 181 28,67-306-502,2 1 0,40-80 0,-20 46-765,-14 30 13,2 2 0,48-71 0,-63 106 1073,2 0 1,0 1-1,0 1 1,1 0-1,1 1 1,1 0-1,0 1 1,1 1-1,0 0 0,29-13 1,-40 22 160,1 0-1,-1 1 1,1 0 0,0 0-1,0 0 1,0 1 0,0 0-1,0 1 1,0 0 0,0 0-1,0 0 1,0 1 0,0 0 0,0 0-1,0 1 1,0 0 0,-1 0-1,1 0 1,0 1 0,-1 0-1,8 6 1,-4-2 169,0 0-1,-1 1 1,-1 1 0,1-1 0,-1 1-1,-1 1 1,0 0 0,0 0-1,-1 0 1,0 1 0,8 19 0,-7-11-37,-1 0 0,-1 0 1,-1 0-1,0 0 1,-1 1-1,-1 0 1,-1-1-1,-1 1 0,-1 0 1,0 0-1,-2-1 1,0 1-1,-1-1 0,-1 0 1,-1 0-1,-10 23 1,9-28-64,1 0 0,-2 0-1,0-1 1,0 0 0,-1-1 0,-1 0 0,0-1 0,-1 1 0,0-2 0,-1 0 0,0 0 0,0-1 0,-1-1 0,0 0 0,0 0 0,-1-1 0,0-1 0,-1-1 0,1 0 0,-1 0-1,-21 2 1,29-6-231,0-1-1,1 0 0,-1 0 0,1 0 1,-1-1-1,1 0 0,-1-1 0,1 1 1,-1-1-1,1 0 0,0-1 0,0 0 1,0 0-1,0 0 0,1 0 0,-1-1 0,1 0 1,0 0-1,0-1 0,0 1 0,1-1 1,-1 0-1,-4-7 0,5 6-729,1 0 0,-1 0 1,1 0-1,0 0 0,0-1 0,1 0 0,-1 1 0,2-1 1,-1 0-1,1 0 0,0 0 0,0 0 0,1-12 0,2-16-5442,0 20 3268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2:09.2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1613 200,'-15'-6'19886,"19"-24"-14166,21-31-4763,10 1-53,3 3 0,74-89 0,-68 94-510,-3-2 0,63-108 0,-70 89-277,-3-1 0,30-107 1,19-161-113,-54 242-44,-24 93-35,-2 6 50,-5 2 37,5-1-5,-21 16-71,22-15 64,-1-1-1,0 0 1,0 1-1,0-1 0,1 0 1,-1 1-1,0-1 1,0 0-1,1 1 0,-1-1 1,0 0-1,1 0 1,-1 1-1,0-1 0,1 0 1,-1 0-1,0 1 1,1-1-1,-1 0 0,0 0 1,1 0-1,-1 0 1,1 0-1,-1 0 0,0 0 1,1 0-1,-1 0 0,1 0 1,-1 0-1,0 0 1,1 0-1,-1 0 0,1 0 1,-1 0-1,0 0 1,1-1-1,29-5 19,28-16 16,-28 9-16,-16 5-26,1 1-1,0 0 0,0 2 1,1 0-1,-1 0 1,1 1-1,0 1 0,27-1 1,130 3 36,0-7 0,234-40 0,10-10 110,-221 35 230,-175 21 110,-27 4-504,-38 8-1701,32-8 379,-28 6-5748,0-2 0,-70 1 0,71-7 3093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2:10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178 13 924,'-67'10'6889,"65"-10"-6671,0 0 0,0 0 0,0 0 0,0-1 0,-1 1 0,1-1 0,0 1 0,0-1 0,0 0-1,0 0 1,0 0 0,-2-1 0,-23-8 6468,20 8-4949,7 2-1563,0 0 1,-1-1 174,1 1-174,0 0-1,-1 0 1,1 0-1,0-1 1,0 1 0,0 0-1,-1 0 1,1 0 0,0 0-1,0 0 1,-1 0-1,1 0 1,0 0 0,-1 0-1,1 0 1,0 0-1,0 0 1,-1 0 0,1 0-1,0 0 1,-1 0-1,1 0 1,0 0 0,0 0-1,-1 0 1,1 0-1,0 0 1,0 0 0,-1 0-1,1 1 1,0-1 0,0 0-1,0 0 1,-1 0 174,1 1-174,0-1-1,0 0 1,-1 0-1,1 1 1,0-1 0,0 0-1,0 0 1,0 1-1,0-1 1,0 0 0,0 0-1,-1 1 1,1-1-1,0 0 1,0 1 0,0-1 115,-2 3-179,0 0 0,0 0 0,0 1 0,1-1 0,-1 0 0,1 1-1,0-1 1,0 1 0,0 0 0,0-1 0,0 7 0,0-3-6,-6 27-34,2 0 0,2 0 0,1 0 0,4 57 0,27 137 507,12-33-302,9 60 356,-44-209-544,-2 0 1,-1 1-1,-7 68 0,0-79-88,-2 0 0,-2-1 0,-1 0 0,-14 34 0,14-55 0,3 0 0,6-13 0,1 0 0,-1 1 0,1-1 0,0 0 0,-1 0 0,1 0 0,0 0 0,0 0 0,0-1 0,-1 1 0,1 0 0,0 0 0,0-1 0,0 1 0,1 0 0,-1-1 0,0 1 0,1 0 0,16 7 0,1 0 0,-1-1 0,1-1 0,1-1 0,-1 0 0,23 1 0,123 5 0,-136-10 0,862 10 0,-781-11 0,-104 0 0,-2-1 0,0 1 0,0 0 0,0 0 0,0 0 0,0 1 0,-1-1 0,1 1 0,0 0 0,0 0 0,4 2 0,-7-1 0,-3 1 0,0-1 0,0 1 0,0-1 0,-1 1 0,1-1 0,0 0 0,-1 0 0,0 0 0,1 0 0,-1 0 0,0 0 0,0-1 0,0 0 0,-5 2 0,2 0 0,-23 9-2185,26-11 1251,-1 0-1,0 0 1,1 0 0,-1 0-1,0-1 1,1 0-1,-1 0 1,0 0 0,0 0-1,1 0 1,-1-1 0,0 0-1,1 1 1,-1-2-1,1 1 1,-1 0 0,-6-4-1,-19-18-3652,15 6 452,-1-3 158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2:40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2112 475 1812,'9'-5'12844,"-2"-4"-5056,6-18-2224,-11 22-5461,0 1 0,0-1 1,0 0-1,1 0 1,0 1-1,0-1 1,4-3-1,6-3-53,1 1-1,0 0 1,1 0-1,0 2 0,0 0 1,1 1-1,0 0 1,0 1-1,1 1 1,19-3-1,-13 3-74,0 2 0,0 1 0,1 1 0,-1 1-1,1 1 1,-1 1 0,25 6 0,-45-8-2,0 0-1,0 1 1,0 0-1,0 0 1,0 0-1,0 0 1,0 0-1,0 1 1,-1-1 0,1 1-1,0-1 1,-1 1-1,1 0 1,-1 0-1,0 0 1,0 1-1,1-1 1,-2 1 0,3 2-1,-3-3 4,0 1 0,0-1 0,-1 1-1,1-1 1,-1 1 0,1 0 0,-1-1 0,0 1-1,0-1 1,0 1 0,0 0 0,-1-1 0,1 1 0,-1-1-1,0 1 1,1-1 0,-1 1 0,-2 2 0,0 1 19,0 0 0,-1-1 1,1 1-1,-1-1 1,0 0-1,-1 0 0,1 0 1,-1-1-1,0 0 0,0 1 1,-1-2-1,1 1 1,-1-1-1,0 0 0,1 0 1,-2 0-1,-7 2 1,1-3-70,1 0 1,-1-1-1,0-1 1,1 0 0,-1 0-1,0-2 1,1 1-1,-1-2 1,1 1 0,-17-7-1,-7-5-709,1-1 0,-37-22 0,69 36 714,0-1 1,0 0 0,0 1 0,0-1-1,1 0 1,-1-1 0,1 1 0,0 0-1,-1-1 1,1 1 0,0-1 0,-2-4-1,3 5 63,1 0-1,-1 0 0,0 0 1,1 1-1,0-1 0,0 0 1,-1 0-1,1 0 0,0 0 1,1 0-1,-1 0 1,0 0-1,0 0 0,1 0 1,-1 0-1,1 1 0,0-1 1,0 0-1,-1 0 0,3-2 1,-11 15 79,-1 0 0,0-1 0,0 0 0,-1 0 0,0-1 0,-1-1 0,1 0 0,-2 0 0,1-1 0,-1 0 0,-1-1-1,1 0 1,-1-1 0,-18 5 0,8-3-56,-1-1 0,0-1-1,0-1 1,0 0-1,-1-2 1,1-2 0,-41-2-1,56 1-13,-1 0 0,1-1 0,0 0 0,0-1-1,0 0 1,0 0 0,1-1 0,-1 0 0,1 0 0,0-1 0,-13-10-1,17 11-18,0 0-1,0-1 1,0 0-1,1 0 1,-1 0-1,1 0 1,1 0-1,-1 0 1,1-1-1,0 0 1,0 1-1,0-1 1,1 0-1,0 0 1,0 0-1,0 0 1,1 0-1,0 0 1,1-7-1,0-12-114,2 0-1,1 1 0,1-1 0,1 1 0,0 0 1,13-26-1,-15 42 103,0-1 1,0 1 0,1 0-1,1 0 1,-1 1-1,1-1 1,0 1-1,12-10 1,-13 14 29,-1 0 1,1 0-1,0 0 0,-1 0 1,1 1-1,1 0 0,-1 0 1,0 0-1,0 1 0,1 0 1,-1 0-1,1 0 0,-1 0 1,1 1-1,9 1 0,-12-1 4,0 0 0,0 1-1,0 0 1,0-1-1,0 1 1,0 0-1,0 1 1,0-1 0,0 0-1,0 1 1,-1 0-1,1-1 1,-1 1-1,1 0 1,-1 1 0,0-1-1,0 0 1,3 4-1,-2-1 17,1 0 1,-1 1-1,-1 0 0,1-1 0,-1 1 1,0 0-1,0 0 0,1 13 0,-1-9 15,-1 0 1,-1 0-1,1 0 0,-2 0 0,1 0 1,-2 0-1,1 0 0,-1 0 0,-1 0 1,0 0-1,-6 14 0,2-12-14,-1 0 0,-1 0 0,0 0 0,-1-1 0,0 0 0,0-1 0,-1-1 0,-1 1 0,0-2 0,0 1 0,0-2 0,-1 0 0,0 0 0,-1-1 0,-19 6 0,24-9-14,0-1 0,-1 0 0,1 0 0,-1-1 0,1 0 0,-1-1 1,0 0-1,1-1 0,-1 1 0,1-2 0,-1 0 0,1 0 0,0 0 0,-1-1 0,1-1 0,1 1 1,-1-1-1,0-1 0,1 0 0,0 0 0,0-1 0,1 0 0,-1 0 0,-8-10 0,2 0 5,1-2-1,1 1 0,-17-35 1,20 36 53,1 29-27,-1 0-1,0-1 1,0 1-1,-22 19 1,11-16 143,-1 0 0,-1-2 0,0 0 0,-1-1 0,-47 17 0,5-6 245,-68 14 1,64-21-230,-1-3 0,0-4-1,-1-2 1,1-4 0,-2-2 0,1-4 0,0-3 0,1-3 0,-87-21 0,143 25-125,0 0 1,0-1-1,0-1 1,-12-7-1,22 11-18,0 0 0,0-1-1,0 1 1,1-1 0,-1 0-1,1 0 1,0 0-1,0 0 1,0-1 0,0 1-1,1-1 1,-1 0-1,1 0 1,0 0 0,0 0-1,1 0 1,-3-8-1,3 12-46,1-1-1,0 0 1,0 0-1,0 0 1,0 0-1,0 1 1,0-1-1,0 0 1,0 0-1,0 0 1,1 1-1,-1-1 1,0 0-1,0 0 1,1 1-1,-1-1 1,0 0-1,1 0 1,-1 1-1,1-1 1,-1 0-1,1 1 1,-1-1-1,1 1 1,0-1-1,-1 1 1,1-1-1,0 1 1,-1-1-1,1 1 1,0-1-1,0 1 1,-1 0-1,1-1 0,0 1 1,0 0-1,-1 0 1,1 0-1,0 0 1,0 0-1,0 0 1,0 0-1,-1 0 1,1 0-1,0 0 1,0 0-1,0 0 1,-1 0-1,1 1 1,1-1-1,40 14-113,-6 9-660,22 12-4627,-49-32 4134,-1 0 0,0 0-1,0-1 1,1 0 0,0 0-1,11 1 1,72-5-9802,-57 0 7527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2:40.4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 79 1312,'26'-17'10348,"50"-22"0,-63 34-9182,1 0 0,0 0 0,16-2 0,-105 27-10809,-69-5-3746,94-9 10161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2:40.7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1 126 2328,'0'3'10711,"13"-2"-6681,18-3-1052,140-40 976,1 5-7107,-100 20-1801,-1-7-4170,-52 16 5602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2:41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666 307 420,'-1'-1'396,"-4"-3"4361,4 4-4361,1-1 0,0 1 1,-1 0-1,1-1 0,0 0 1,0 1-1,0-1 1,-1 1-1,1-1 0,0 1 1,0-1-1,0 1 0,0-1 1,0 0-1,0 1 0,0-1 1,9-20 4924,24-15-2561,-30 32-2147,21-19-236,1 0-1,48-32 1,-66 50-384,1 0 1,-1 0-1,1 1 0,0 0 1,0 1-1,0-1 1,1 2-1,-1-1 0,1 1 1,-1 0-1,1 1 1,0 0-1,0 1 1,-1 0-1,16 1 0,-21 0 5,0-1 0,0 1 0,0 0-1,0 0 1,0 0 0,0 1 0,0-1-1,-1 1 1,1-1 0,0 1-1,-1 0 1,0 0 0,1 0 0,-1 0-1,0 1 1,0-1 0,0 1 0,0-1-1,-1 1 1,2 2 0,-1 0 1,0 0 0,-1 0 0,0 0 1,0-1-1,0 1 0,-1 0 0,0 0 0,0 0 0,0 0 1,0 0-1,-2 8 0,-1 1 2,-1 0 1,0 0-1,-1-1 1,-1 1-1,0-1 1,-1 0-1,-14 20 1,6-13 29,-1-1 0,-1 0 0,-1-2 0,-1 0-1,0 0 1,-34 20 0,45-31-19,0-1 0,-1 0 1,1-1-1,-1 0 0,0 0 0,0-1 0,-1 0 0,1-1 1,-1 0-1,1-1 0,-1 1 0,0-2 0,1 1 0,-1-2 1,0 1-1,0-1 0,1-1 0,-1 1 0,-17-7 0,20 4 12,0 1-1,1-1 0,0 0 1,-1-1-1,2 0 1,-1 0-1,1 0 0,-1 0 1,1-1-1,1 0 0,-1 0 1,1 0-1,0-1 0,1 1 1,-1-1-1,1 0 0,-3-12 1,-3-11 97,2 0 1,-7-62 0,8 48-94,-1-13 1278,1-79 0,23 175-963,-12-15-335,-2 0 1,0 1 0,-2-1 0,0 0-1,-2 1 1,-1-1 0,-1 1 0,-1-1-1,-1 0 1,-1-1 0,-1 1 0,-13 29-1,11-32 1,0-2-1,-2 1 1,0-1-1,-1-1 1,-1 0-1,0-1 1,-1 0-1,-1-1 1,-1-1-1,0 0 1,-1-1-1,-1-1 1,-37 21-1,51-31-2,-1-1-1,0 1 0,0-1 1,0-1-1,0 1 0,0-1 0,0 0 1,0 0-1,0 0 0,-1-1 1,1 1-1,0-1 0,-1-1 0,1 1 1,0-1-1,0 0 0,0 0 1,-1 0-1,1-1 0,0 0 0,1 0 1,-1 0-1,0-1 0,0 1 0,1-1 1,0 0-1,0-1 0,-4-3 1,2 1 0,0-1 0,1 0 0,-1 0 0,2 0 0,-1-1 0,1 0 0,0 0 0,1 0 0,0 0 1,0 0-1,1-1 0,0 0 0,0 1 0,1-1 0,0-17 0,2-12 44,1 1-1,2-1 1,2 1-1,2 0 1,1 1 0,1-1-1,2 2 1,2 0-1,1 0 1,32-51-1,-46 83-20,1 1 0,-1 0 0,1-1 0,0 1 0,0 0 0,0 0 0,0 0 0,0 1 0,0-1 0,1 0 0,2-1 0,-5 3-25,0 0 0,1 0 0,-1 0 0,0 0 0,1 0 0,-1 0 0,0 0 0,1 0 0,-1 0 0,0 0 0,1 0 0,-1 0 0,0 0 0,1 0 0,-1 0 0,0 0 0,1 0 0,-1 0 0,0 0 0,0 1 0,1-1 0,-1 0 0,0 0 0,1 0 0,-1 0 0,0 1 0,0-1 0,1 0 0,-1 0 0,0 1 0,0-1 0,1 1 0,1 21-4,-7-2-381,0 0 0,-2 0 1,0 0-1,-1-1 0,-1 0 0,0 0 1,-22 29-1,3 0-2506,-18 22-6254,22-35 1885,16-20 3610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2:41.6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1360 91 680,'8'-3'1588,"-1"0"-1,0 0 1,0-1 0,0 0-1,0 0 1,0 0 0,-1-1 0,0 0-1,0-1 1,0 1 0,-1-1-1,9-12 1,-14 18-1524,0 0 0,1-1 1,-1 1-1,0-1 0,0 1 1,0-1-1,1 1 0,-1-1 0,0 1 1,0-1-1,0 1 0,0-1 0,0 1 1,0-1-1,0 1 0,0-1 0,0 1 1,0-1-1,0 1 0,-1-1 0,1 1 1,0-1-1,0 1 0,0-1 1,-1 1-1,1 0 0,0-1 0,0 1 1,-1-1-1,1 1 0,0 0 0,-1-1 1,0 0-1,-20-3 564,-28 9-804,45-4 325,-91 17-120,0 4 1,-109 42-1,-175 87-1573,359-143 1339,-238 105-5938,9-4-4521,173-76 7318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2:42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1179 1 84,'3'0'929,"0"0"0,0 0 1,0 1-1,0 0 0,0 0 0,0-1 0,-1 2 0,1-1 1,0 0-1,-1 0 0,1 1 0,2 2 0,0-1 171,-1 1 0,1 0 0,-1 1 0,0-1-1,7 10 1,-8-9-858,0-1 0,0 1 0,0 0-1,0 0 1,-1 1 0,0-1 0,0 0 0,-1 1-1,0-1 1,1 1 0,-2 0 0,1-1 0,-1 1 0,0 6-1,-1-9-233,0 0-1,0 0 1,-1 0-1,1 0 1,-1-1-1,1 1 1,-1 0-1,0-1 0,0 1 1,0-1-1,-1 0 1,1 1-1,-1-1 1,1 0-1,-1 0 1,0-1-1,1 1 0,-1-1 1,0 1-1,0-1 1,0 0-1,0 0 1,0 0-1,-1 0 1,1-1-1,0 1 1,0-1-1,-5 0 0,-14 2-246,1-2 0,-45-3 0,56 2 84,3 0 92,0 1 0,0 0 0,0 0 0,0 0 0,0 1 0,0 0 0,0 0 0,1 1 0,-1 0-1,-12 5 1,11-3 62,1 1 1,0 1-1,-1-1 0,2 1 0,-1 0 0,1 1 0,-11 13 1,-8 18 126,21-31-79,0 1 0,0-1-1,-1-1 1,1 1 0,-1-1 0,-1 0 0,1 0 0,-1 0 0,0-1 0,-1 0-1,-10 7 1,15-11-40,0-1 1,0 1-1,-1-1 0,1 0 0,0 0 0,0 1 0,-1-2 0,1 1 0,0 0 1,0 0-1,0-1 0,-1 1 0,1-1 0,0 1 0,0-1 0,0 0 0,0 0 0,0 0 1,0 0-1,0-1 0,-2-1 0,-37-39 2,19 18 5,21 25-9,-1 1 0,1 0 0,0 0-1,0-1 1,0 1 0,0 0 0,0 0-1,1 0 1,-1 0 0,1 0 0,-1 0-1,1 0 1,-1 4 0,-19 142 746,15-91-417,-3-1 1,-3 0 0,-2-1-1,-21 59 1,23-86-47,-1 0 1,-1-1-1,-2 0 1,-25 35 0,33-53-184,0 0 0,-1-1 0,0 0 0,0-1 1,-1 0-1,1 0 0,-2-1 0,1 0 0,-1-1 1,0 0-1,0 0 0,0-1 0,0 0 0,-1-1 1,-17 3-1,12-3-4,0-2 0,0 0 0,0-1 0,0 0 0,0-1 0,0-1 0,0-1 0,0 0 0,1-1 0,0-1 0,-1 0 0,1-1 0,-17-10 0,23 11-27,0 0 0,1-1 0,0 0 1,0 0-1,0-1 0,1 0 0,0-1 0,0 1 0,0-1 0,1-1 0,1 1 0,-1-1 0,1 0 0,1 0 0,0-1 0,0 1 0,1-1 0,0 0 0,1 0 0,0 0 0,-1-16 0,2 1-4,2 0 0,1 1 0,1-1 0,0 1 0,2-1 0,1 1 0,2 1 0,0-1 0,1 1 0,1 1 0,1 0 0,1 0 0,22-30 0,-18 31-636,1 1-1,0 0 0,2 1 1,0 1-1,29-20 1,-29 24-1267,1 2-1,23-11 1,-24 14-1204,0 1 1,32-8-1,-3 10-5064,-24 6 4150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2:43.6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2760 238 2072,'6'-1'13380,"3"-8"-6400,6-7-4458,10-12-4391,-5 4 2729,9-7-822,39-31 1,-58 54-73,1 0 0,0 0 0,1 1 1,-1 0-1,2 1 0,-1 0 0,24-7 1,-34 12 30,0 1 0,1-1 0,-1 0 1,1 1-1,-1 0 0,1 0 1,0-1-1,-1 1 0,1 1 0,-1-1 1,1 0-1,-1 1 0,1-1 1,-1 1-1,1 0 0,-1 0 0,0 0 1,1 0-1,-1 0 0,0 0 1,0 1-1,0-1 0,0 1 0,0-1 1,0 1-1,0 0 0,1 2 1,-2-2 2,0 0 1,0 0 0,-1 1 0,1-1-1,-1 0 1,1 0 0,-1 1 0,0-1 0,0 0-1,0 0 1,0 1 0,0-1 0,-1 0-1,1 0 1,-1 0 0,1 1 0,-1-1-1,0 0 1,0 0 0,0 0 0,0 0 0,0 0-1,-1 0 1,1 0 0,0-1 0,-1 1-1,1 0 1,-1-1 0,0 1 0,-3 1 0,-9 9 85,-1-1 0,-1-1 0,0-1 0,0 0 0,-1-1 0,0 0 0,0-2 0,-20 6 0,8-5 55,0 0 0,-1-2 0,0-1 1,-38-1-1,61-3-142,-1-1 0,1 0 1,-1 0-1,1-1 1,0 0-1,-1 0 0,1 0 1,-7-5-1,12 9-25,0 1 0,1-1-1,-1 0 1,1 1 0,0-1-1,0 1 1,0 0 0,0-1-1,0 1 1,0 3 0,-3 6 15,-9 12 39,-1-1-1,-1 0 0,0-2 1,-2 1-1,0-2 0,-2-1 1,0 0-1,-1-1 0,-1-1 1,-44 27-1,50-34-15,-1-1 1,0-1-1,-1-1 1,0 0-1,0-1 0,-1-1 1,1-1-1,-1 0 1,0-1-1,0-1 1,0-1-1,0-1 0,-1 0 1,1-1-1,0-1 1,0-1-1,-18-5 0,31 7-13,0-1 0,0 1 0,0-1 0,0-1 0,1 1 0,-1 0 0,1-1 0,-1 0 0,1 0 0,0-1-1,0 1 1,0-1 0,1 0 0,-1 0 0,1 0 0,0 0 0,0 0 0,-4-8 0,5 6-19,1 0-1,-1 0 1,1 0 0,0 0 0,0 0-1,1 0 1,0 0 0,0-1-1,0 1 1,1 0 0,0 0 0,0 0-1,1 0 1,-1 0 0,5-9 0,5-13-185,1 2 0,1-1 0,2 1-1,0 1 1,22-26 0,-30 41 175,1 1 0,1-1 0,0 2 0,0-1 0,0 2-1,1-1 1,0 1 0,1 0 0,-1 1 0,1 1 0,1-1-1,-1 2 1,1 0 0,24-6 0,-35 10 30,1-1 1,0 1 0,-1 0-1,1-1 1,0 1-1,-1 0 1,1 0 0,0 0-1,0 0 1,-1 1-1,1-1 1,0 0 0,0 1-1,-1-1 1,1 1-1,-1-1 1,1 1 0,0 0-1,-1 0 1,1 0-1,-1 0 1,0 0-1,1 0 1,-1 0 0,0 0-1,2 3 1,-2-2 4,0 1 0,0 0 1,0-1-1,-1 1 0,1 0 1,-1 0-1,1 0 0,-1 0 0,0 0 1,0-1-1,-1 1 0,1 0 0,-1 0 1,0 4-1,-3 7 42,-1 1 0,0-1 0,-1-1 0,-1 1 0,-7 12 0,-7 5 171,0-1-1,-2-1 1,-46 45-1,58-63-160,-1-1-1,0 0 1,0-1 0,-1 0-1,0-1 1,0-1-1,-1 0 1,0 0-1,0-2 1,-1 1-1,-25 4 1,36-9-57,0-1-1,1 0 1,-1 0 0,0 0-1,0 0 1,0-1-1,1 0 1,-1 1 0,0-1-1,1-1 1,-1 1 0,0 0-1,1-1 1,0 0-1,-1 0 1,1 0 0,0 0-1,0 0 1,0-1 0,0 1-1,0-1 1,1 0-1,-1 0 1,1 0 0,0 0-1,0 0 1,0 0 0,0-1-1,1 1 1,-1-1 0,1 1-1,0-1 1,0 0-1,-1-3 1,-3-15-84,1 1-1,1 0 1,1-1 0,1-33-1,-33 91 349,15-18-10,-1-1 0,-1-1 0,0-1 0,-1 0 0,0-2 0,-1 0 0,-1-2 0,-41 15 1,-1-5 387,0-3 1,-75 10-1,38-13-187,-1-5 0,0-4 0,-132-9 0,152-4-134,0-4 1,0-3-1,1-4 1,-117-41-1,179 53-321,1-2 0,0-1 0,1 0 0,0-1 0,0-2 0,1 0 0,1 0 0,0-2 0,1 0 0,-27-29 0,40 33-226,15 13-329,25 16-799,-31-15 1039,7 3-1359,0 0 1,0-2-1,1 1 1,-1-2-1,1 1 1,0-2-1,1 0 1,-1-1-1,0 0 1,1-1-1,-1-1 1,22-2-1,7 0-2133,5-4 177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2:44.0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144 96 76,'18'-6'2363,"-1"1"3022,-1-1 1,27-13-1,-38 16-4126,0 0 0,-1 0 0,1 0 1,-1 0-1,0-1 0,5-6 0,7-18 837,-20 27-2922,-1 1-1,1-1 0,0 1 1,-1 0-1,1 0 0,-1 0 0,1 1 1,-7 1-1,1-1-975,-161 11-12680,108-7 10861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1:58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75 2380,'0'-3'1039,"1"0"0,-1 0 0,1 0 0,-1 0 0,0 0 0,-1-1 0,1 1 0,0 0 0,-1 0 0,-1-5 0,1 6-508,0 0-1,0-1 1,0 1-1,0 0 1,0 0-1,-1 0 0,1 0 1,-1 0-1,1 0 1,-1 1-1,0-1 0,-2-1 1,2 2-409,0 0-1,0 0 1,0 0 0,0 0 0,0 0-1,0 0 1,0 1 0,-1-1 0,1 1 0,0 0-1,0-1 1,-1 1 0,1 0 0,0 1-1,0-1 1,-1 0 0,1 1 0,0-1-1,0 1 1,0-1 0,-1 1 0,1 0-1,0 0 1,0 0 0,0 0 0,1 0 0,-1 1-1,0-1 1,0 1 0,-2 2 0,-14 14 22,0 0 1,1 2 0,1 0-1,1 0 1,1 2 0,0 0-1,-12 29 1,18-33-73,1 0-1,1 0 1,0 1 0,1-1-1,1 1 1,1 0 0,1 1-1,0-1 1,1 0-1,3 24 1,-2-39-63,0 0 0,1 0 0,0 1 0,0-1 0,0 0 0,0 0 0,1 0 0,-1 0 0,1 0 0,0-1 0,0 1 0,0 0 0,1-1 0,-1 0 0,1 1 0,0-1 0,6 5 0,-6-6 3,1 0 0,0 0 0,-1-1 0,1 1 0,0-1 0,0 0 0,0 0 0,0 0 0,0-1 0,1 1 0,-1-1 0,0 0 0,0 0 0,0-1 0,4 0 0,9-3 11,0 0 0,0-1 0,-1-1 0,0-1-1,0 0 1,-1-2 0,19-11 0,2-5-89,0-1 0,-2-1 0,-1-2 1,40-47-1,-54 54-44,0-1 0,-2-1 1,-1-1-1,-2 0 0,0-1 0,-1-1 1,14-44-1,-23 45 255,-5 26-139,1-1 1,0 1 0,0 0 0,-1 0-1,1 0 1,0 0 0,-1 0 0,1-1-1,0 1 1,0 0 0,-1 0 0,1 0 0,0 0-1,-1 0 1,1 0 0,0 0 0,-1 0-1,1 0 1,0 0 0,-1 0 0,1 0-1,0 1 1,0-1 0,-1 0 0,1 0-1,0 0 1,-1 0 0,1 0 0,0 1 0,0-1-1,-1 0 1,1 0 0,0 0 0,0 1-1,0-1 1,-1 0 0,1 0 0,0 1-1,-31 38 290,19-15-233,2 0 1,1 1-1,1 0 0,1 0 1,1 1-1,1 0 0,1 0 0,2 1 1,1-1-1,0 1 0,2-1 1,6 36-1,-3-42-155,0 0 0,13 37 0,-14-49-188,0 0-1,1-1 1,0 1 0,0-1-1,1 0 1,0 0-1,0 0 1,0-1 0,12 11-1,-15-16-53,1 1-1,-1-1 1,1 0-1,0 0 1,-1 0-1,1-1 1,0 1-1,0-1 1,-1 1-1,1-1 1,0 0-1,0 0 1,0 0-1,-1 0 0,1-1 1,0 1-1,0-1 1,0 1-1,-1-1 1,1 0-1,0 0 1,-1 0-1,1-1 1,-1 1-1,4-3 1,3-2-1382,1 0 1,-1-1 0,0 0-1,15-16 1,-7 4-1065,1-3 216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2:44.3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91 1600,'0'1'351,"0"-1"1,-1 1-1,1 0 0,0-1 1,0 1-1,-1 0 0,1-1 1,0 1-1,0 0 0,0-1 1,0 1-1,0 0 0,0-1 0,0 1 1,0 0-1,0-1 0,0 1 1,0 0-1,0 0 0,1-1 1,-1 1-1,0-1 0,0 1 1,1 0-1,-1-1 0,1 1 0,-1-1 1,0 1-1,1-1 0,-1 1 1,2 0-1,24 7 5271,32-10-1793,-9-3-3018,139-22 422,-97 2-5438,-71 18 783,-1-1-1,26-14 0,-29 11-401,-1-1 20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2:45.1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1650 31 1736,'2'-3'968,"0"1"0,1-1 0,-1 1 0,1 0 0,-1-1 0,1 1 0,0 0 0,0 1 0,0-1 0,0 0 0,0 1 0,0 0 0,0-1 0,0 1 0,6-1 0,-7 3-861,0-1 0,-1 0 0,1 0 0,-1 1 0,1-1 0,-1 1 0,1-1 0,-1 1 0,1 0 0,-1 0 0,0 0 0,1-1 0,-1 1 0,0 0 0,0 1 0,0-1 0,1 0 0,-1 0 0,0 0 0,-1 1 0,1-1 0,0 0 0,0 1 0,0-1 0,-1 1 0,1-1 0,-1 1 0,1-1 0,-1 1 0,0-1 0,0 1 0,1 0 0,-1-1 0,0 1 0,0-1 0,-1 3 0,2 6 52,-1 1 0,0-1 1,-1 0-1,0 1 0,-1-1 0,0 0 1,-1 0-1,0 0 0,0 0 1,-1-1-1,0 1 0,-1-1 1,-10 15-1,-6 5 352,-1-1 0,-42 41 0,38-42-494,18-19 68,8-7-118,-1 0-1,1 0 1,-1-1-1,1 1 1,-1 0-1,1 0 1,-1-1-1,0 1 0,1-1 1,-1 1-1,0 0 1,0-1-1,1 1 1,-1-1-1,0 0 1,0 1-1,0-1 1,1 0-1,-1 1 1,0-1-1,0 0 1,0 0-1,0 0 1,0 0-1,0 0 1,0 0-1,0 0 1,1 0-1,-1 0 1,0 0-1,0-1 1,0 1-1,0 0 1,0 0-1,0-1 1,1 1-1,-1-1 1,-1 0-1,-3 0-156,4 1 176,-1 0 0,0 0 0,0 0 0,1 0 0,-1 0-1,0 0 1,0 1 0,1-1 0,-1 1 0,0 0 0,1-1-1,-1 1 1,1 0 0,-1 0 0,1 0 0,-1 0 0,-1 2-1,-28 24-9,22-18 18,-80 84-221,92-151-1409,-3 55 1628,1 0 1,-1 0 0,0 0 0,1-1 0,-1 1 0,-1 0 0,1 0 0,0 0-1,-1 0 1,0 0 0,0 0 0,1 0 0,-2 1 0,1-1 0,0 0-1,-1 0 1,1 1 0,-1-1 0,0 1 0,-2-3 0,2 3 18,-1 0 1,0 1 0,0-1-1,0 1 1,0 0-1,0 0 1,0 0 0,0 0-1,0 0 1,0 1-1,-1-1 1,1 1 0,0 0-1,0 0 1,0 0-1,-1 0 1,1 1 0,-6 1-1,-13 3 210,-1 1 0,2 0-1,-1 2 1,1 1-1,0 0 1,1 2 0,0 0-1,0 1 1,2 1 0,-1 1-1,2 1 1,-24 24 0,39-37-192,0 0 0,0 0 1,0 0-1,1 0 0,-1 0 1,1 1-1,-1-1 1,1 0-1,0 1 0,0 0 1,0-1-1,0 1 0,0-1 1,0 1-1,1 0 1,0 0-1,-1-1 0,1 1 1,0 0-1,0 0 0,0-1 1,1 1-1,-1 0 1,1 0-1,0-1 0,-1 1 1,1-1-1,0 1 0,0 0 1,1-1-1,-1 0 1,1 1-1,-1-1 0,1 0 1,0 0-1,-1 0 0,4 3 1,8 5 80,0 0 0,1-1 1,0 0-1,1-1 0,20 8 1,14 9-65,-44-22-36,0 0-1,0 1 0,-1-1 1,1 1-1,-1 0 0,0 1 0,0-1 1,0 1-1,-1 0 0,0-1 1,0 2-1,0-1 0,0 0 1,-1 1-1,0-1 0,0 1 0,0-1 1,-1 1-1,1 0 0,-2 0 1,1 0-1,-1 0 0,0 6 0,0-3 88,-2 0 1,1 0-1,-1-1 0,-1 1 0,1-1 0,-2 1 0,1-1 0,-1 0 0,0 0 0,-1-1 0,1 1 0,-2-1 0,1 0 0,-1 0 0,-6 6 0,-9 4 94,0 0 0,-1-1-1,-1 0 1,-1-2 0,0-1 0,0-1 0,-1-2 0,-1 0-1,1-1 1,-2-2 0,1 0 0,-1-2 0,0-1 0,-43 1 0,18-4-38,0-2 0,-1-3 1,1-2-1,1-2 0,-1-3 1,-85-28-1,118 32-124,-113-45 464,120 47-453,1-1 1,0 0 0,0-1 0,0 0 0,1-1 0,0 0-1,1-1 1,-15-16 0,20 18-41,0-1 0,1 1 0,-1 0 0,2-1 0,-1 1 0,1-1 0,0 0 0,1 0 0,0 0 0,0 0 0,1 0 0,0 0 0,0 0 0,1 0 0,0 0 0,3-14 0,5-14 0,1 0 0,18-43 0,-21 61 0,17-46 2,2-9-82,3 2-1,4 1 1,43-71 0,-63 118-1658,-1-1-4173,-6 11 741,1 1-1,0 0 1,10-13 0,-8 14 1628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2:45.5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1 367 44,'28'6'18650,"-11"-2"-11482,4-4-6900,12-6 173,120-26 257,-135 27-695,0-1 0,0-1-1,-1 0 1,0-1-1,0-1 1,16-12 0,-27 16-47,-1 0-1,0-1 1,0 1 0,0-1-1,-1-1 1,0 1 0,0 0-1,0-1 1,-1 0 0,0 0-1,0 0 1,-1 0 0,0 0 0,0-1-1,-1 1 1,0-1 0,0 1-1,0-1 1,-1 1 0,-2-13-1,2 15 17,0-1 0,-1 1 0,0 0-1,0-1 1,0 1 0,-1 0 0,1-1-1,-1 1 1,-1 0 0,1 0 0,-1 0-1,1 1 1,-2-1 0,1 1 0,0 0 0,-1-1-1,0 1 1,0 1 0,0-1 0,0 1-1,-1-1 1,1 1 0,-1 0 0,0 1-1,0-1 1,0 1 0,0 0 0,-8-2-1,7 4-2,-1 0 0,1 0-1,0 0 1,0 1 0,0 0-1,0 0 1,0 1-1,0-1 1,1 1 0,-1 1-1,0-1 1,1 1 0,-1 0-1,1 0 1,0 1 0,0-1-1,0 1 1,-4 4-1,-5 6-959,0 0 0,0 0-1,1 2 1,-13 19-1,-52 84-12062,58-82 9415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51:33.6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867 44 1012,'-2'1'244,"1"-1"-1,-1 1 1,1 0 0,0 0-1,-1 0 1,1 0 0,0 0 0,0 0-1,0 0 1,0 0 0,0 1-1,0-1 1,0 0 0,0 1-1,0-1 1,0 1 0,1-1-1,-1 1 1,1-1 0,-1 1-1,1-1 1,0 1 0,-1 1-1,-6 40 2137,7-33-2125,-3 6 7723,3-15-7888,-14-8 4053,-22 5-3791,13 0-140,-24-4 119,-1 2 1,-82 2-1,29 2 107,-283-15 743,333 9-812,56 6-649,0-1 1,0 0 0,0-1 0,-1 1 0,1-1-1,-1 0 1,1 0 0,-1-1 0,0 1-1,7-6 1,39-38-11957,-36 26 6156,-9 10 3228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51:33.9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339 9 440,'-10'-3'1230,"0"1"-1,0 1 1,-1 0-1,1 0 1,0 1 0,-18 2-1,18-2-841,0 2 1,0 0-1,0 0 0,0 0 0,0 1 1,1 1-1,-1 0 0,1 0 0,0 1 0,0 0 1,-12 9-1,8 0-18,1 0 0,0 0 0,2 1 1,-1 0-1,2 1 0,0 0 0,1 1 0,1 0 1,0 0-1,1 1 0,1-1 0,1 1 0,0 0 0,2 1 1,0-1-1,1 0 0,2 32 0,0-41-512,2 0 0,-1 1 0,1-1 0,1-1 0,-1 1 0,2 0 1,-1-1-1,1 0 0,0 0 0,1 0 0,9 10 0,-5-13-2708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51:35.2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1211 42 1624,'6'-9'3373,"-5"6"-2528,0 1 0,0 0 0,1 0 0,-1 0 0,1 0 0,-1 0-1,1 0 1,0 0 0,0 0 0,-1 1 0,1-1 0,1 1 0,-1-1 0,0 1 0,0 0-1,0 0 1,4-1 0,-5 2-694,0 0 0,0 1 0,0-1-1,0 1 1,0-1 0,0 1 0,0 0-1,-1-1 1,1 1 0,0 0 0,0 0 0,0 0-1,-1-1 1,1 1 0,0 0 0,-1 0-1,1 0 1,-1 0 0,1 0 0,-1 0 0,0 0-1,1 0 1,-1 1 0,0-1 0,0 0-1,0 0 1,1 2 0,2 31 315,-4-11-277,0 0 0,-9 42-1,9-56-179,-1 0 0,-1-1 0,0 1 0,0 0 0,-1-1 0,0 0 0,0 0 0,-1 0 0,0 0 0,-7 7 0,9-12-9,-1 0 0,0 0 1,0-1-1,0 1 0,0-1 0,0 0 1,-1 0-1,1 0 0,-1-1 0,1 1 1,-1-1-1,1 0 0,-1 0 1,0-1-1,0 0 0,1 1 0,-1-2 1,0 1-1,-5-1 0,3 0-26,1 0-1,-1 0 1,1-1 0,0 0-1,0 0 1,0-1-1,0 1 1,0-1 0,0-1-1,1 1 1,-1-1-1,1 0 1,-6-5 0,9 6 6,-3-1-1,2 1 1,-1-1 0,0 0 0,1 0-1,0-1 1,0 1 0,0 0 0,0-1-1,1 0 1,0 0 0,0 0 0,0 0-1,0 0 1,1 0 0,-1-7 0,2 11 0,0 2-82,1-1 100,-1 0-1,1 1 1,-1-1 0,1 1 0,-1-1-1,1 1 1,-1-1 0,0 1-1,1-1 1,-1 1 0,0-1 0,1 1-1,-1-1 1,0 1 0,0-1 0,0 1-1,1 0 1,-1-1 0,0 1-1,0-1 1,0 1 0,0 0 0,0-1-1,0 1 1,0 0 0,0-1-1,0 1 1,-1-1 0,1 1 0,0 0-1,0-1 1,0 1 0,-1-1-1,1 1 1,0-1 0,-1 1 0,1-1-1,0 1 1,-2 0 0,-12 26 29,2-16-12,-1-1 0,0-1 0,-1 0-1,0 0 1,-1-1 0,1-1 0,-1-1-1,-1 0 1,1-1 0,-1-1 0,0 0-1,0-1 1,-32 2 0,45-4-10,0-1 0,0 0 0,-1 0 0,1 0 0,0 0 0,-1 0 0,1-1 0,0 1 0,-1-1 0,1 0 0,0 0 0,0 0 0,0-1 0,0 1 1,0-1-1,0 1 0,0-1 0,1 0 0,-1 0 0,-4-4 0,5 2-4,-1 0 1,1 0-1,0 0 1,0-1-1,1 1 1,-1 0 0,1-1-1,0 1 1,0-1-1,0 1 1,1-1-1,0 1 1,0-8-1,-1 26 39,-1 0 0,-1 0 0,0-1-1,0 1 1,-1-1 0,-1 1 0,-1-1 0,0-1-1,0 1 1,-1-1 0,-1 0 0,0-1 0,-16 19-1,-12 10 219,-2-2-1,-51 40 0,-115 70-37,61-61-5294,119-75 1754,-6 4-6811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51:35.6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40 432,'45'-7'19159,"-26"-4"-16366,-18 11-3083,0-1 0,0 0 0,-1 0 0,1 1 1,-1-1-1,1 0 0,0 0 0,-1 0 0,1 0 0,-1 1 0,0-1 1,1 0-1,-1 0 0,0 0 0,0 0 0,0 0 0,1-2 0,-17-1-7215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51:35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1 212 1072,'5'0'1458,"0"0"0,0-1-1,0 0 1,0 0 0,0 0-1,-1-1 1,6-2 0,54-32 4968,-19 8-4581,33-7-1499,12-6-3886,-48 17-1695,-3-3-3372,-27 16 5366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51:36.2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401 51 1888,'-8'-11'9274,"8"0"-3568,1 10-5414,0 0 0,-1-1-1,1 1 1,0 0 0,0-1-1,0 1 1,0 0 0,0 0 0,0 0-1,1 0 1,-1 0 0,0 0 0,3-1-1,-1 0-293,0 1 0,0-1-1,0 1 1,0 0-1,1 0 1,-1 0 0,0 0-1,1 1 1,-1-1-1,1 1 1,-1 0-1,1 0 1,5 0 0,-8 1 9,-1-1 1,0 1 0,1-1 0,-1 1-1,0 0 1,1-1 0,-1 1 0,0-1 0,0 1-1,0-1 1,0 1 0,1 0 0,-1-1-1,0 1 1,0 0 0,0-1 0,0 1-1,0-1 1,0 1 0,-1 0 0,1-1 0,0 1-1,0-1 1,0 1 0,0 0 0,-1-1-1,1 1 1,0-1 0,-1 1 0,1-1-1,0 1 1,-1-1 0,1 1 0,-1-1 0,1 1-1,-1-1 1,1 0 0,-1 1 0,-16 21 139,-19 14-323,-1-2-1,-2-1 1,-55 37-1,17-21-3221,1-5-3692,20-15 527,30-16 3447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51:36.6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743 15 1640,'27'-2'9169,"-6"13"-3477,-18-8-5294,0 1 0,0-1 0,-1 1 1,1 0-1,-1 0 0,0 0 0,0 0 0,0 0 1,-1 1-1,2 4 0,1 10-222,0 0 0,-2 0 0,1 38 0,-2-11 70,-2 1 1,-2-1-1,-2 0 0,-2 0 0,-17 62 0,18-97-183,1 1 0,-1 0 0,-1-1 0,0-1 1,-1 1-1,0-1 0,-1 0 0,1-1 0,-2 0 0,0 0 0,0-1 0,0 0 0,-1-1 0,-22 11 0,-3 0 84,0-2 0,-1-2-1,-60 16 1,58-20 25,-1-2 0,-49 4 0,75-10-32,0-2 1,-1 0 0,1 0 0,-1-2 0,1 0 0,0 0 0,0-1-1,0-1 1,-24-9 0,32 9-64,0-1 0,-1 1 0,1-1 0,1 0 0,-1 0 0,1-1 0,0 1 0,0-1 0,0 0 0,1-1 0,0 1 1,0-1-1,1 0 0,0 0 0,0 0 0,-3-13 0,1 0-59,0-1 1,1 0 0,1 0-1,0-38 1,3-8-304,12-85 0,-9 130-224,1 0 0,1 1 0,1-1 0,0 1 0,2 0 1,1 1-1,21-37 0,-26 51-156,0 1 1,1-1-1,0 1 1,0 0-1,1 0 1,0 1-1,-1-1 0,2 1 1,-1 1-1,11-6 1,-4 4-1506,0 0 0,0 0 0,0 2 0,21-4-1,-14 4-809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1:59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150 214 1736,'14'-50'5100,"-6"17"-169,1 1 1,2 1 0,18-36-1,-29 67-4904,1 0 0,-1 0 0,0 0 1,1 0-1,-1 0 0,0 0 0,1 0 0,-1 1 0,0-1 0,1 0 0,-1 0 0,0 0 0,0 1 0,1-1 0,-1 0 0,0 0 0,0 1 0,1-1 0,-1 0 0,0 1 0,0-1 0,0 0 0,1 1 0,-1-1 0,0 0 0,0 1 0,0-1 0,0 0 0,0 1 0,0-1 0,0 0 0,0 1 0,0-1 0,0 0 0,0 1 0,0-1 0,0 1 0,0-1 0,0 1 0,4 19 251,-2 22 310,-2 0 1,-2 1 0,-9 53 0,-33 129 115,33-174-587,-48 188 238,-14 63-149,61-234-193,2 0 1,-1 100-1,11-158-29,-1 4-22,1 0 0,1 0 0,0 0 0,0 0 0,2-1 0,0 1 0,5 14 0,-8-28 3,0 1 0,0-1 1,0 0-1,0 1 0,0-1 1,0 0-1,1 1 1,-1-1-1,0 0 0,0 1 1,0-1-1,1 0 0,-1 1 1,0-1-1,0 0 0,1 0 1,-1 1-1,0-1 1,1 0-1,-1 0 0,0 1 1,1-1-1,-1 0 0,0 0 1,1 0-1,-1 0 1,0 0-1,1 0 0,-1 0 1,1 0-1,-1 0 0,0 0 1,1 0-1,-1 0 1,1 0-1,-1 0 0,0 0 1,1 0-1,-1 0 0,1 0 1,12-16-1501,3-21-1418,-8 6-1195,-2-1 1,-1 0 0,-2 0-1,0-48 1,-5 40 870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51:36.9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 1 1196,'-10'2'23827,"-7"-3"-21590,-6 1-7978,-21-2-10181,21 3 14084,-4 3-1817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51:37.2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725 155 2220,'1'-5'876,"19"-75"10438,-18 73-10340,1 0 0,0 1 1,0-1-1,0 1 0,1 0 0,-1 0 1,2 0-1,-1 0 0,7-7 0,-10 13-945,-1 0 0,1 0 0,-1 1 0,1-1-1,-1 0 1,1 0 0,-1 0 0,1 0 0,-1 0-1,1 1 1,-1-1 0,1 0 0,-1 1 0,1-1 0,-1 0-1,1 1 1,-1-1 0,0 0 0,1 1 0,-1-1 0,0 1-1,1-1 1,-1 0 0,0 1 0,0-1 0,1 1-1,-1-1 1,0 1 0,0-1 0,0 1 0,0 0 0,1-1-1,-1 1 1,0-1 0,0 1 0,0 0 0,9 29 58,-8-26 7,8 31 30,-1 0 1,-2 0-1,4 72 0,-10-77-1323,-1 0 0,-9 51 1,9-74 63,-1 1 0,0-1-1,0 0 1,-1 0 0,-7 13 0,8-17 318,0 1 0,0-1-1,-1 0 1,1 0 0,-1 0 0,0 0-1,0 0 1,0 0 0,0-1 0,-1 0-1,1 1 1,-5 1 0,-8 2-2237</inkml:trace>
  <inkml:trace contextRef="#ctx0" brushRef="#br0" timeOffset="1">499 451 1944,'23'18'11383,"-18"0"-4498,-6-15-6652,0 0 1,0 0 0,0 0-1,-1 0 1,1 0 0,-1-1-1,0 1 1,1-1 0,-2 1-1,1-1 1,0 1 0,0-1-1,-5 3 1,-34 27-181,0-1 1,-75 39-1,39-24-1461,-22 13-3804,-4-5-6771,82-44 8707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51:37.6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29 344,'6'-10'8990,"-1"2"-5174,0-1-5651,-21 7-6174,3 4 4911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51:37.9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821 31 1392,'27'-31'20106,"-22"59"-19483,-5-19-600,1 1 0,-2-1 0,1 0 0,-1 1 0,-1-1 0,1 0-1,-2 0 1,1 0 0,-1 0 0,-1 0 0,1 0 0,-2-1 0,1 0 0,-1 0-1,0 0 1,-1 0 0,0-1 0,0 0 0,0 0 0,-1-1 0,0 1 0,0-1-1,-1-1 1,-8 5 0,5-3-83,1-1-1,-1 0 0,-1-1 1,1 0-1,-1-1 0,0 0 1,0-1-1,0-1 0,0 0 1,-1 0-1,1-1 0,0-1 1,-1 0-1,1 0 0,-1-2 1,1 1-1,-21-7 0,29 7-100,1-1 1,-1 0-1,1 0 0,0 0 0,0-1 0,0 1 0,0-1 0,0 0 0,1 0 1,-1 0-1,1 0 0,0 0 0,0 0 0,0 0 0,0-1 0,-1-4 1,2 7 75,0-1 0,0 0 0,0 0 1,1 0-1,-1 0 0,1 0 1,-1 0-1,1 0 0,0 0 1,0 0-1,0 0 0,0 0 1,0 0-1,0 0 0,0 0 1,1 0-1,-1 0 0,1 0 1,0 0-1,-1 0 0,1 0 1,0 1-1,0-1 0,0 0 1,0 0-1,0 1 0,1-1 1,-1 1-1,1-1 0,-1 1 1,1 0-1,2-2 0,-4 10 336,0 1 1,-1-1-1,0 1 0,0-1 0,-4 13 1,-6 4 408,-2-1 1,0 0-1,-2-1 0,0-1 1,-1 0-1,-2-1 1,-37 34-1,28-31-971,-53 34 0,51-39-2153,-56 24-1,78-39 1118,-1 0 0,1-1-1,-1 0 1,0-1 0,0 0-1,1 0 1,-1-1 0,-8 0-1,0-2-1982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51:38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0 212 1720,'87'-49'13371,"-1"-5"-7303,58-34-5430,-135 82 360,1-2-6985,-24 1-6095,1 7 8824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51:38.6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219 19 1548,'12'-18'20120,"-6"36"-14872,-5 51-8446,-1-58 5110,-2 43-1724,-1 0 0,-3-1 0,-21 85 0,13-86-1326,-37 87 1,46-128 23,0 1-1,-1-1 1,-1 0 0,-14 19-1,18-27 342,0 0 0,0 0 0,0 0 0,0 0 0,0 0 0,-1-1 0,1 1 1,-1-1-1,0 0 0,0 0 0,0-1 0,0 1 0,0-1 0,0 0 0,0 0 0,0 0 0,-1 0 0,-4-1 0,-7 0-2260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51:39.0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474 134 452,'13'-9'21123,"-14"12"-20999,0 0 1,0 0-1,-1 0 0,1 0 1,0 0-1,-1 0 0,0-1 1,0 1-1,0-1 0,-3 4 1,-18 15-76,-1-1 1,-42 25-1,56-39-163,0 0 0,-1-1-1,1 0 1,-1-1 0,0-1 0,-1 1 0,1-1-1,0-1 1,-1 0 0,-12 0 0,22-2 35,0 0 0,1 0 0,-1-1 1,1 1-1,-1 0 0,0 0 0,1-1 1,-1 1-1,1-1 0,-1 0 0,1 1 1,-1-1-1,1 0 0,0 0 0,-1 0 1,1 0-1,0 0 0,0 0 0,0 0 1,-1 0-1,1 0 0,0-1 0,0 1 0,1 0 1,-1-1-1,0 1 0,0-1 0,1 1 1,-1-1-1,1 1 0,-1-1 0,1 1 1,0-1-1,0 0 0,-1 1 0,1-1 1,0 1-1,1-3 0,-1-8-492,1-1 0,0 1-1,1-1 1,5-13 0,-2 1-285,0 1 228,3-34-377,-8 54 1161,0 1 0,0-1 0,0 1 0,-1-1 0,1 0 0,-1 1 1,0-1-1,0 1 0,0 0 0,0-1 0,-1 1 0,1 0 0,-4-4 0,4 6-37,0 0 1,-1 0-1,1 0 1,0 0-1,-1 0 0,1 0 1,-1 1-1,0-1 1,1 1-1,-1-1 1,1 1-1,-1 0 0,0-1 1,1 1-1,-1 0 1,0 0-1,1 0 1,-1 0-1,0 1 1,1-1-1,-1 0 0,0 1 1,1-1-1,-1 1 1,-2 1-1,-41 18 1313,44-19-1375,-9 5 155,0 0 1,1 1 0,0 0 0,0 1-1,0 0 1,1 0 0,0 1 0,-8 12 0,14-18-184,0-1 0,0 1 0,0 0 0,0 0 0,1 0 0,-1 0 0,1 0 0,0 0 0,0 0 1,0 0-1,0 0 0,0 0 0,1 1 0,0-1 0,-1 0 0,1 0 0,0 1 0,1-1 0,-1 0 0,0 0 1,1 1-1,0-1 0,0 0 0,0 0 0,0 0 0,0 0 0,1 0 0,-1 0 0,1 0 0,0 0 0,0-1 1,0 1-1,4 3 0,-3-3-23,0-1 0,0 1 1,1-1-1,-1 0 0,1 0 1,0 0-1,-1 0 0,1-1 0,0 0 1,0 0-1,0 0 0,0 0 1,0 0-1,0-1 0,0 1 1,7-1-1,2-2-3,0 0 0,0-1-1,22-7 1,-24 6-24,0 1 0,1 0 0,-1 1 0,19-2-1,-29 5 19,0-1 0,-1 1-1,1-1 1,0 1 0,-1-1-1,1 1 1,-1-1 0,1 1-1,-1-1 1,1 1-1,-1 0 1,1-1 0,-1 1-1,1 0 1,-1 0 0,0-1-1,0 1 1,1 0-1,-1 0 1,0 0 0,0-1-1,0 1 1,0 0 0,0 0-1,0 0 1,0-1 0,0 1-1,0 0 1,0 0-1,0 0 1,-1-1 0,1 1-1,0 0 1,0 0 0,-1-1-1,1 1 1,-1 0 0,0 1-1,-12 33 19,-51 77 165,30-56 90,-41 94 0,67-133-173,2 1 1,0-1 0,2 1-1,0 1 1,0-1 0,2 0-1,0 1 1,1 0 0,1-1-1,3 22 1,0-28-24,0 0 1,0 0-1,2 0 0,-1 0 1,1-1-1,1 0 0,0 0 1,1 0-1,0-1 1,0 0-1,1 0 0,1-1 1,-1 0-1,1 0 0,1-1 1,0 0-1,0-1 1,0 0-1,16 7 0,-10-6-135,0 0-1,0-1 1,0-1-1,1-1 0,-1 0 1,1-1-1,1-1 1,-1-1-1,0 0 1,1-1-1,-1-1 0,0-1 1,25-3-1,-28 0-838,1 1 0,-1-2 0,0 0 0,0-1 0,-1 0 0,21-13 0,-18 8-1891,-1 0 0,0-1 0,0-1 0,20-23-1,-19 17-524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51:39.3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0 131 2264,'3'1'1302,"0"1"-1,1 0 1,-1-1-1,0 1 1,1-1 0,-1 0-1,1 0 1,-1 0-1,1-1 1,0 1-1,-1-1 1,1 0-1,0 0 1,-1 0 0,5-1-1,-6 0-1041,-1 1-1,1-1 1,0 0 0,-1 0-1,1 0 1,0 0 0,-1 0-1,0 0 1,1 0 0,-1 0-1,1 0 1,-1-1-1,1-1 1,0 0-699,0 0 0,0 0 0,-1 0-1,1 0 1,-1 0 0,0-1 0,0 1 0,1-6-1,-2 5-298,1 1-1,-1-1 1,0 1-1,0 0 1,0-1-1,-1 1 1,1-1-1,-1 1 0,0-1 1,0 1-1,0 0 1,-1 0-1,1 0 1,-1-1-1,1 1 0,-1 0 1,0 1-1,0-1 1,-1 0-1,1 1 1,0-1-1,-5-3 1,-13-10-3075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51:39.7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350 154 2364,'9'6'15402,"-4"-20"-11231,9-19-3885,-5 20-306,1 0 0,0 1 0,1 0 0,0 0 0,1 1 0,0 1 0,27-18 0,-39 28 21,0 0-1,0 0 1,0 0 0,0 0 0,0-1 0,1 1 0,-1 0 0,0 0 0,0 0 0,0 0 0,0 0-1,1 0 1,-1 0 0,0 0 0,0 0 0,0 0 0,0 0 0,1 0 0,-1 0 0,0 0 0,0 0-1,0 0 1,0 0 0,1 0 0,-1 0 0,0 0 0,0 0 0,0 1 0,0-1 0,1 0 0,-1 0 0,0 0-1,0 0 1,0 0 0,0 0 0,0 0 0,0 1 0,1-1 0,-1 0 0,0 0 0,0 0 0,0 0-1,0 0 1,0 1 0,0-1 0,0 0 0,0 0 0,0 0 0,0 0 0,0 1 0,1 14 126,-7 15 172,-4 0 28,-2 1 0,-2-2 0,0 0-1,-2 0 1,-27 36 0,-3-5-394,-63 65 1,86-101-1265,-43 35 1,56-52-127,0 0 1,0 0 0,-1-1-1,-17 7 1,24-12 596,0 0 0,0 0 0,0 0-1,0 0 1,-1-1 0,1 0 0,0 0 0,-1 0 0,1-1 0,-6 0-1,-8-3-2277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51:40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378 189 1352,'7'-22'3308,"0"0"-1,1 1 0,1 0 1,1 0-1,1 1 1,24-32-1,-35 51-3238,0 1 0,1-1-1,-1 1 1,0-1 0,1 1-1,-1-1 1,1 1 0,-1-1-1,1 1 1,-1-1 0,1 1-1,-1-1 1,1 1 0,-1 0-1,1-1 1,-1 1 0,1 0-1,-1 0 1,1-1 0,0 1-1,-1 0 1,1 0 0,0 0 0,-1 0-1,1 0 1,-1 0 0,1 0-1,0 0 1,-1 0 0,1 0-1,0 0 1,-1 0 0,1 0-1,0 0 1,-1 1 0,1-1-1,-1 0 1,1 0 0,0 1-1,1 2 17,-1-1 0,1 0 0,-1 0 0,0 1 0,0-1 0,0 1 0,0-1 0,-1 1 0,1-1 0,0 5 0,4 70 419,-5-75-441,1 38 54,-2 1 0,-2-1 0,-2 1 0,-9 40 0,10-69-97,1 0 0,-1 0 0,-1-1 0,0 1 0,-1-1-1,0 0 1,-1-1 0,0 1 0,0-1 0,-1-1 0,0 1 0,-1-1 0,0-1 0,-1 0-1,0 0 1,0-1 0,-15 8 0,22-13-25,-1 0 0,1 0 0,0 0 0,0 0 0,-1 0 0,1 1 0,1-1 0,-1 1 0,0 0 0,1 0 0,-1 0 0,1 0 0,0 0 0,0 0 0,0 1 0,0-1-1,1 1 1,0-1 0,-1 1 0,1 0 0,0-1 0,1 1 0,-1 0 0,1 4 0,0 1-40,1-1-1,1 0 0,0 0 1,0 0-1,0 0 1,1 0-1,0 0 0,1-1 1,0 1-1,6 8 1,-4-6-29,-1-2 17,0-1 0,-1 1 1,1 1-1,-2-1 0,1 0 0,2 13 0,-5-17 51,-1-1 0,0 1 0,0 0 0,0-1 0,-1 1 0,1 0 0,-1-1-1,0 1 1,0-1 0,0 1 0,0-1 0,-1 1 0,1-1 0,-1 0 0,0 0 0,0 0 0,0 0-1,-1 0 1,-3 4 0,-9 9 21,-1 0-1,0-1 1,-1-1-1,-1 0 0,0-1 1,-1-1-1,0-1 1,-1-1-1,-1 0 0,1-2 1,-1 0-1,-33 7 1,52-15-1,0 1 0,1-1 0,-1 1 1,0-1-1,0 0 0,0 0 1,0 0-1,0 0 0,0 0 0,0-1 1,0 1-1,0 0 0,0-1 0,1 0 1,-1 1-1,0-1 0,0 0 0,1 0 1,-1 0-1,0 0 0,1 0 1,-1 0-1,1-1 0,-1 1 0,1 0 1,0-1-1,0 1 0,-1-1 0,1 1 1,0-1-1,0 0 0,1 1 1,-1-1-1,0 0 0,0 0 0,1 0 1,-1 0-1,1 1 0,0-1 0,0 0 1,-1 0-1,1 0 0,0 0 0,1 0 1,-1-2-1,1-14-3,2 1-1,-1-1 1,2 1 0,7-20 0,-4 11-130,-5 17 24,15-62-1216,-3-1 1,5-76 0,-18 122-378,-1 0 1,-1-1-1,-7-40 0,4 50-255,0 0 0,-1 0 0,-1 1 0,0-1 0,-1 1 0,-13-20 0,2 9-1297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1:59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1636,'8'2'16711,"16"-5"-12448,25-9-3723,28-5-87,-58 14-1697,0-1 0,-1-1 0,27-10 0,-37 12-471,0-1 0,-1-1 0,0 1 0,0-1 0,0-1 0,10-8 0,-9 6-1517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51:40.6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341 21 2040,'4'-14'12565,"7"8"-5311,-8 6-6858,0 0 0,0 0-1,0 0 1,0 0 0,0 1-1,0-1 1,0 1 0,0 0-1,4 2 1,43 21-3044,-36-15 4296,-6-4-1629,0 0-1,0 1 1,-1 0-1,0 1 1,0 0 0,0 0-1,-1 0 1,0 1-1,-1 0 1,0 0-1,0 0 1,6 14-1,-9-17-15,-1-1-1,0 1 0,1-1 1,-2 1-1,1 0 0,0-1 1,-1 1-1,0 0 0,0 0 1,0-1-1,-1 1 0,0 0 1,0-1-1,0 1 1,0-1-1,0 1 0,-1-1 1,0 0-1,0 1 0,0-1 1,-1 0-1,0 0 0,1 0 1,-1-1-1,0 1 0,-1-1 1,-4 4-1,-17 15 31,-2-2 0,-1-1 0,-60 31 0,-97 31-2610,181-79 2411,-65 20-5224,62-20 3841,-1-1 1,1-1-1,-1 1 0,1-1 0,0 0 0,-1-1 1,-11-2-1,5 0-1243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51:40.9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64 2236,'23'-63'17034,"-23"63"-16928,1-1 0,-1 1-1,1 0 1,-1 0-1,1 0 1,-1 0-1,1 0 1,-1 0-1,1 0 1,-1 0 0,1 0-1,-1 1 1,1-1-1,-1 0 1,1 0-1,-1 0 1,1 0-1,-1 1 1,1-1-1,-1 0 1,0 1 0,1-1-1,-1 0 1,1 1-1,-1-1 1,0 0-1,1 1 1,-1-1-1,0 1 1,1-1 0,-1 0-1,0 1 1,0-1-1,0 1 1,1-1-1,-1 2 1,14 18 430,4 15-158,-1 1 0,-2 0 0,-2 1 0,-1 1 0,6 40 0,-18-76-378,5 14-289,-2 1 1,0-1-1,-1 1 0,-1 0 1,0 22-1,-2-35-231,0 1-1,0 0 1,0-1-1,0 1 1,-1-1-1,1 1 1,-1-1 0,-1 1-1,-4 6 1,4-7-377,0 0-1,0-1 1,-1 1 0,1-1 0,-1 0 0,0 0 0,0 0 0,0-1-1,-1 1 1,1-1 0,-6 2 0,-9 3-2446,1-1 144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51:41.4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762 426 364,'13'-14'3521,"0"0"0,0 1 1,24-18-1,-25 23-2773,0 0 0,0 1 0,1 0 1,0 1-1,0 0 0,0 1 0,1 0 0,28-5 1,-42 10-748,1 0 1,-1 0 0,1 0 0,-1 0 0,1-1 0,-1 1-1,0 0 1,1 0 0,-1 0 0,1 0 0,-1 0 0,1 0-1,-1 0 1,1 0 0,-1 0 0,1 1 0,-1-1 0,1 0-1,-1 0 1,0 0 0,1 0 0,-1 1 0,1-1 0,-1 0-1,0 0 1,1 1 0,-1-1 0,0 0 0,1 1 0,-1-1-1,0 0 1,1 1 0,-1-1 0,0 1 0,0-1-1,1 0 1,-1 1 0,0-1 0,0 2 0,-7 20 28,-22 21 11,5-17-157,-2 0 0,-1-2 0,-44 33 0,52-45-150,0 0 0,0 0 0,-1-2 0,-1-1 1,1 0-1,-43 10 0,58-17 236,0-1 0,1 0 0,-1-1 0,0 1 0,0-1 0,0 0 0,1 0 0,-1-1 0,0 1 0,0-1 0,1 0 0,-1-1 0,0 1 0,1-1 0,-1 1 0,1-1 0,0-1 0,-1 1 1,1-1-1,0 1 0,-5-6 0,2 0 68,1 0 1,0 0-1,0 0 1,1-1-1,0 0 1,0 0-1,1 0 1,1-1-1,-4-11 1,-37-106 2504,-87-174 0,122 282-1861,4 9 257,9 26-680,75 171-101,-53-132-117,-2 1 0,23 84-1,-38-96-31,-1 0 0,-2 0 0,-3 1-1,-3 71 1,-2-81-3,-1 1 0,-3-1-1,0 0 1,-3 0 0,0 0 0,-19 40-1,27-71 3,-2 1-1,1-1 1,0 1-1,-1-1 0,0 0 1,0 0-1,0 0 0,-1 0 1,1-1-1,-1 1 0,0-1 1,0 0-1,0 0 1,0 0-1,-1-1 0,1 1 1,-9 2-1,6-3 27,0 0 1,0-1-1,0 0 1,0-1-1,0 0 1,0 0-1,0 0 1,0-1-1,1 0 1,-1 0-1,-11-4 1,3 0 43,0-1 1,1 0-1,0-1 1,0 0-1,1-1 0,0-1 1,0 0-1,1-1 1,0-1-1,-19-21 1,19 16-97,1-1-1,0 0 1,1-1 0,1 0 0,1 0 0,1-1 0,0 0-1,1 0 1,1-1 0,1 0 0,1 0 0,1 0-1,1 0 1,0 0 0,4-38 0,0 40-512,0 0-1,1 0 1,1 0 0,0 1 0,1 0 0,1 0 0,1 1-1,1 0 1,0 0 0,0 1 0,15-17 0,111-112-15836,-114 123 13313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51:41.8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154 7 760,'12'-7'25991,"-14"11"-26588,-16 11-7178,7-10 7702,-89 28-13773,66-19 10366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51:42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541 198 1588,'12'-27'5779,"-8"16"-4466,1 0 0,0 0 1,0 0-1,1 1 0,1 0 0,10-12 0,-16 20-1273,2 0 1,-1 1-1,0-1 0,0 0 1,0 1-1,1 0 0,-1-1 1,1 1-1,-1 0 0,1 0 1,-1 0-1,1 1 0,0-1 1,-1 1-1,1-1 0,0 1 1,-1 0-1,1 0 0,0 0 1,0 0-1,-1 1 0,1-1 1,0 1-1,-1 0 0,1-1 1,-1 1-1,1 0 0,-1 1 1,1-1-1,-1 0 0,0 1 1,1-1-1,3 4 0,-4-3-39,1-1 1,-1 1-1,0-1 0,1 1 0,-1 0 0,0 0 0,0 0 1,0 0-1,0 0 0,0 1 0,-1-1 0,1 1 0,-1-1 1,1 1-1,-1-1 0,0 1 0,0 0 0,0 0 0,0-1 1,-1 1-1,1 0 0,-1 0 0,1 3 0,-2-2 15,0 0 0,0 0 0,-1 0 0,1 0 0,-1 0 0,1-1-1,-1 1 1,0-1 0,-1 1 0,1-1 0,-1 1 0,1-1 0,-1 0-1,-4 3 1,-10 8 93,-1 0 0,0-1 0,-1-1 0,-34 16-1,48-26-97,-1 1-1,1-1 0,-1 0 1,1-1-1,-1 1 0,0-1 1,1 0-1,-1-1 0,0 1 0,0-1 1,-7-1-1,11 1-3,0-1 0,0 1 0,0-1-1,0 1 1,0-1 0,0 0 0,0 0 0,0 0-1,0 0 1,0 0 0,0-1 0,0 1 0,1-1 0,-1 1-1,1-1 1,-1 1 0,1-1 0,-1 0 0,1 0 0,0 0-1,0 1 1,0-1 0,0 0 0,0-1 0,0 1 0,1 0-1,-1 0 1,1 0 0,-1 0 0,1 0 0,0-4-1,-4-25 665,-2 1 0,-1 0 0,-20-52 1,9 27 734,13 40-651,8 30-522,3 19-218,-5-10 29,-1 0 0,0 0 0,-2 0 0,-1 0 0,-1 0 0,-1 0 1,-10 26-1,11-39 2,-1 0 0,0 0 1,0 0-1,-1-1 0,-1 0 1,0 0-1,-9 11 1,11-16 3,-1 0 1,1 0-1,-1-1 1,0 1-1,0-1 1,0 0-1,-1-1 1,1 1-1,-1-1 1,0-1-1,0 1 1,-12 1-1,13-2 22,0-1 1,-1-1-1,1 1 0,-1-1 0,1 0 0,-1-1 1,1 0-1,-1 0 0,1 0 0,-1 0 0,1-1 0,0 0 1,0-1-1,0 1 0,0-1 0,0 0 0,1-1 0,-1 0 1,1 1-1,0-1 0,0-1 0,1 1 0,-1-1 0,1 0 1,0 0-1,0 0 0,0-1 0,1 1 0,0-1 0,-5-12 1,-1-3 78,2-1 0,0 1 1,1-2-1,2 1 0,0 0 0,1-1 1,1-37-1,1 57-147,1 1 1,0 0-1,-1-1 0,1 1 0,1 0 1,-1-1-1,0 1 0,0 0 0,1-1 1,-1 1-1,1 0 0,0 0 1,0-1-1,0 1 0,0 0 0,0 0 1,0 0-1,1 0 0,-1 0 1,0 1-1,1-1 0,0 0 0,-1 1 1,1-1-1,0 1 0,0-1 0,0 1 1,0 0-1,0 0 0,0 0 1,0 0-1,0 0 0,4-1 0,-2 2-27,-1 1 0,0-1 0,1 0 0,-1 1 0,0 0 0,0 0 0,1 0 0,-1 0 0,0 1 0,0-1 0,0 1 0,-1 0 0,1-1 0,0 1 0,-1 1 0,1-1 0,-1 0 0,1 0 0,-1 1 0,0 0 0,0-1 0,0 1 0,2 4 0,-2-3-221,0 1 1,-1-1-1,1 1 0,-1 0 0,0-1 0,0 1 0,0 0 0,0 0 0,-1 0 1,0 0-1,0-1 0,-1 1 0,1 0 0,-1 0 0,0 0 0,0 0 0,0-1 1,-1 1-1,0-1 0,0 1 0,-3 4 0,-17 21-6252,-8-10-5330,22-18 8572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51:42.6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474 77 2152,'78'-51'16952,"-42"26"-9444,-46 29-3330,-55 31-3939,-164 116-5273,110-87-3368,-8-10-5401,90-41 10341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51:43.1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1047 246 3036,'1'-15'18134,"-4"23"-14966,-7 7-4209,-4 3 990,-1-2-1,0 1 1,-1-2 0,-1 0 0,-1-1 0,0-1-1,-35 20 1,26-19-1284,-1-1-1,-52 16 1,97-46 622,-14 12 793,1 1 0,0-1 1,0 1-1,0 0 1,0 1-1,1-1 1,-1 1-1,1-1 0,7-2 1,-10 5-13,0 1-1,1-1 1,-1 1 0,0 0 0,0 0-1,1 0 1,-1 0 0,0 0 0,1 0 0,-1 0-1,0 1 1,0 0 0,1-1 0,-1 1-1,0 0 1,0 0 0,0 0 0,4 2 0,-2 1 64,0-1 0,1 1 0,-1 0 0,-1 0 0,1 0 0,-1 1 0,6 8 0,-3-2 28,0 0 0,-1 1 0,0-1 0,-1 1 0,0 1 0,3 17-1,-7-25-100,1 1 0,-1-1-1,0 1 1,0-1-1,-1 0 1,0 1 0,0-1-1,0 1 1,-1-1-1,1 0 1,-1 0 0,0 0-1,-1 0 1,-4 7 0,1-3 36,0-1 1,-1 0 0,0-1 0,-1 1 0,1-1 0,-1 0 0,-10 5 0,-12 6 224,0-1 0,-1-2 1,-50 17-1,29-13 144,-1-3 1,-1-2-1,-80 10 0,108-20-156,1-2 0,-1-2 0,0 0 0,0-1 0,0-2 0,0 0 0,1-2 0,-1-1 0,-37-14-1,59 18-222,-1 1 0,1-2 0,0 1 0,0 0 0,0-1 0,0 0 0,0 0 0,1 0 0,-1 0 0,1 0 0,0-1 0,0 0 0,0 0 0,0 1 0,1-1 0,0-1 0,-3-5 0,3 4-22,0-1-1,1 1 0,0-1 0,0 0 1,0 0-1,1 1 0,0-1 0,1 0 1,-1 0-1,4-12 0,4-9-35,1 0 0,2 0 0,1 1 0,22-36 0,-28 52-28,34-60-632,98-128-1,-101 154-3837,73-68 0,-69 81-2856,-10 15-2727,-22 13 6396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51:47.6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529 1 16181,'-165'31'37,"-130"28"-1192,261-52-703,11-4-2454,12-3-2301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51:48.0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238 12 2160,'11'-11'7911,"-15"10"-5048,-19 18-2047,-1 8-537,-18 18 50,-38 50 0,71-80-343,-1 0 0,2 0 1,0 1-1,0 0 0,1 1 1,1 0-1,1 0 0,0 0 1,-3 17-1,7-26-268,1-1 1,-1 1-1,1 0 1,1-1-1,-1 1 1,1 0-1,0-1 0,0 1 1,1-1-1,-1 1 1,1-1-1,4 8 1,9 8-3328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2:58.8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1 169 756,'23'-8'13711,"23"12"-6065,-22-2-5763,103-2-1503,989-39 8011,-1095 37-8389,-7 1-8,1 0 0,-1-2 0,25-7 0,-38 10-64,-1 0-1,0 0 1,0 0 0,1-1 0,-1 1-1,0 0 1,0 0 0,1-1-1,-1 1 1,0 0 0,0-1-1,0 1 1,1 0 0,-1-1 0,0 1-1,0 0 1,0-1 0,0 1-1,0 0 1,0-1 0,0 1 0,0 0-1,0-1 1,0 1 0,0-1-1,0 1 1,0 0 0,0-1-1,0 1 1,0 0 0,0-1 0,0 1-1,-1 0 1,1-1 0,0 1-1,0 0 1,0-1 0,-1 1-1,1 0 1,0 0 0,0-1 0,-1 1-1,1 0 1,0 0 0,0-1-1,-1 1 1,1 0 0,0 0 0,-1 0-1,-22-22-5624,7 7-1146,14 10 5089,1 0 1,0 0 0,0 0 0,0 1 0,0-1 0,1 0 0,0-8 0,0 0-682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1:59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66 260 2892,'1'1'730,"0"0"0,2 3 2920,-2-3-2920,0-1-1,0 1 1,0 0 0,0-1 0,0 1 0,0-1 0,0 1 0,0-1 0,0 0 0,0 1 0,2-1 0,24 0 4844,32-19-4963,-45 13 495,16-4-991,-2-1 1,1-1-1,41-26 1,-61 32-428,0 1 0,-1-2 0,1 1 1,-1-1-1,-1-1 0,1 1 0,-1-1 0,0-1 0,-1 1 1,0-1-1,-1 0 0,1 0 0,-2-1 0,5-10 0,-8 18 232,-1 0-1,1 1 0,0-1 0,-1 0 0,1 1 0,-1-1 0,0 0 0,0 0 0,0 1 0,0-1 1,0 0-1,0 0 0,0 0 0,0 1 0,-1-1 0,1 0 0,-1 1 0,1-1 0,-1 0 0,0 1 1,-1-3-1,1 3 67,0 0 1,0 0 0,-1 1 0,1-1 0,0 0-1,0 1 1,-1-1 0,1 1 0,-1-1-1,1 1 1,-1 0 0,1-1 0,0 1-1,-1 0 1,1 0 0,-1 0 0,1 0 0,-1 0-1,-2 1 1,-5 1 171,-1 1 0,1-1 0,0 2-1,0-1 1,0 1 0,-9 6 0,-5 6 236,1 0 0,1 1 0,1 1 0,1 1 0,0 0 0,1 2 0,1 0 0,1 1 0,-14 28-1,4-4 87,2 1 0,3 2 0,-27 88 0,42-118-393,2 0 1,0 0-1,1 1 1,1-1-1,1 1 1,1 26-1,1-38-122,-1 0-1,2 0 1,-1 0-1,1 0 1,0-1 0,1 1-1,0 0 1,0-1-1,0 0 1,1 0-1,0 0 1,1 0 0,0 0-1,0-1 1,0 0-1,0 0 1,1 0-1,8 5 1,-11-9-282,1 0 0,0 0 0,0 0 0,1 0 0,-1-1 0,0 1 0,0-1 0,1 0 0,-1-1 0,0 1 0,1-1 0,-1 0 0,1 0 0,-1 0 0,1 0 0,-1-1 0,0 0 0,1 0 0,-1 0 0,0-1 0,5-1 0,1-1-1309,1-1 0,-1-1 0,0 0-1,-1 0 1,1 0 0,-1-1 0,8-9 0,-1 0-1710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2:59.1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 8 1800,'1'-1'535,"1"0"-1,-1 0 1,1 1 0,-1-1-1,1 0 1,0 1-1,-1-1 1,1 0 0,0 1-1,0 0 1,-1-1 0,1 1-1,0 0 1,0 0-1,0 0 1,-1 0 0,1 1-1,0-1 1,0 0 0,0 1-1,-1-1 1,1 1-1,0-1 1,-1 1 0,4 2-1,-2-1 15,0 1 0,0 0 1,0 0-1,-1 0 0,1 0 0,-1 0 0,0 1 0,0-1 0,0 1 0,0 0 1,1 4-1,2 7 396,0 1 1,-1 0 0,-1 0 0,3 30-1,-6-25-575,-1 1 0,-1-1 0,-1 0-1,-1 0 1,0 0 0,-2 0 0,0-1-1,-18 36 1,10-27-1332,-30 45-1,25-46-2821,-32 34 0,19-33-3998,7-17-456,16-10 4329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2:59.7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452 999 1764,'-8'-20'27884,"1"19"-26310,-6 1-3728,-6 1 2110,1 0 1,-1 1-1,1 1 0,-1 1 1,1 0-1,0 2 1,1 0-1,0 1 0,0 0 1,0 2-1,1 0 0,0 1 1,0 0-1,1 1 1,1 1-1,0 1 0,1 0 1,0 0-1,1 1 0,0 1 1,1 0-1,1 1 1,0 0-1,2 0 0,-1 1 1,2 0-1,0 0 0,2 1 1,-6 23-1,9-31-40,0-1 1,0 1-1,1 0 0,0-1 0,1 1 0,0 0 0,2 13 1,-1-21 69,-1 1 1,1-1 0,-1 1 0,1-1 0,0 0 0,0 1 0,0-1-1,1 0 1,-1 0 0,0 0 0,1 0 0,-1 0 0,1 0-1,0 0 1,0 0 0,0-1 0,0 1 0,0-1 0,0 1-1,0-1 1,0 0 0,0 0 0,1 0 0,-1 0 0,1 0-1,-1 0 1,0-1 0,1 1 0,-1-1 0,1 0 0,0 1-1,-1-1 1,4-1 0,19 1 15,-1-2 0,1 0 1,0-2-1,-1-1 0,0-1 0,0 0 0,0-2 1,-1-1-1,40-22 0,-34 13 14,0-1 0,-1-2 0,0 0 0,-2-2 0,-1-1 0,28-35 0,-12 7-100,-2-1 1,48-89-1,39-118-980,-39 62 213,78-261 0,-158 424 1699,-7 35-839,0 0 0,0 0 1,0 0-1,0 0 1,0 0-1,0 0 1,0 0-1,0-1 0,0 1 1,0 0-1,0 0 1,0 0-1,0 0 1,0 0-1,0 0 0,0 0 1,0 0-1,0-1 1,0 1-1,0 0 0,0 0 1,0 0-1,0 0 1,0 0-1,0 0 1,0 0-1,0 0 0,0 0 1,0-1-1,0 1 1,-1 0-1,1 0 1,0 0-1,0 0 0,0 0 1,0 0-1,0 0 1,0 0-1,0 0 1,0 0-1,0 0 0,-1 0 1,1 0-1,0 0 1,0 0-1,0 0 1,0 0-1,0 0 0,0 0 1,0 0-1,0 0 1,-1 0-1,1 0 1,0 0-1,0 0 0,0 0 1,0 0-1,0 0 1,0 0-1,0 0 1,0 0-1,0 0 0,-1 0 1,1 0-1,0 1 1,0-1-1,-13 16 196,-149 224-65,-134 220 34,221-307-588,32-51-3133,34-64-1441,9-36 4524,0-1 0,0 0 0,0 1 0,0-1 1,0 1-1,0-1 0,0 0 0,0 0 0,1 1 0,-1-1 0,0 0 0,1 1 0,-1-1 0,1 0 0,0 0 0,-1 0 0,1 1 0,0-1 0,0 0 0,-1 0 0,1 0 0,0 0 0,0 0 0,0-1 0,2 2 0,4 1-2724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00.2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24 195 492,'0'10'10892,"0"-9"-10613,17 10 5000,21 4-1698,-22-13-3493,0 0 1,1-1-1,-1-1 0,1-1 0,-1 0 0,1-1 0,-1 0 1,0-2-1,0 0 0,0 0 0,0-2 0,-1 0 0,0 0 1,0-2-1,14-9 0,-24 13-102,-1 0 0,1 0 0,-1-1 1,0 0-1,0 0 0,-1 0 0,0 0 0,1 0 0,-2-1 0,1 1 1,-1-1-1,1 0 0,-2 0 0,1 0 0,1-10 0,-2 13 24,-1 0 1,1 0-1,-1 1 0,0-1 0,1 0 1,-2 0-1,1 0 0,0 1 0,0-1 1,-1 0-1,1 0 0,-1 0 0,0 1 1,0-1-1,0 0 0,0 1 0,-1-1 0,1 1 1,-1 0-1,1-1 0,-1 1 0,0 0 1,0 0-1,0 0 0,0 0 0,0 0 1,0 0-1,-1 1 0,1-1 0,0 1 1,-1 0-1,1-1 0,-1 1 0,0 0 0,-5-1 1,1 2 35,0-1 0,-1 1-1,1 0 1,-1 1 0,1 0 0,0 0 0,0 1 0,-1 0 0,1 0 0,0 0 0,1 1 0,-1 0 0,-9 6 0,-5 4 137,0 0 0,-31 27 0,38-28 48,1 1-1,0 0 0,1 1 1,0 0-1,1 1 0,1 0 1,1 1-1,0 0 0,0 1 1,2 0-1,0 0 0,-5 23 1,9-31-64,1 1 1,1-1 0,0 1 0,0 0 0,1 0 0,0 0-1,1-1 1,0 1 0,0 0 0,1-1 0,0 1 0,1-1-1,0 1 1,0-1 0,1 0 0,1 0 0,-1-1 0,1 1-1,1-1 1,-1 0 0,2-1 0,-1 1 0,1-1 0,10 9-1,-5-6-109,1-1 0,-1 0 0,2-1 0,-1 0 0,1-1 0,0-1 0,1 0 0,-1-1 0,1 0 0,0-1 0,0-1 0,1-1 0,-1 0 0,0 0 0,1-2 0,-1 0 0,1-1 0,-1 0 0,1-2 0,-1 1 0,0-2 0,0 0 0,0-1 0,-1 0 0,1-1 0,-1-1 0,-1 0 0,22-15 0,-30 18-153,0-1 1,0 1-1,0-1 0,0 0 1,-1 0-1,0-1 0,0 1 1,5-10-1,-6 8-534,0 0 0,0 0 0,-1 0 0,0 0 1,-1 0-1,2-14 0,-5-47-7615,-11-1-4131,9 47 8871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00.8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165 555 224,'14'18'26962,"16"-16"-26369,-17-3-658,1 0-1,0-1 0,-1-1 1,1 0-1,-1-1 0,0 0 1,0-1-1,-1 0 0,1-1 1,-1-1-1,0 0 1,-1 0-1,0-1 0,0-1 1,18-18-1,-17 15-105,-1 0 0,-1-1 0,0-1-1,0 1 1,-1-2 0,-1 1 0,-1-1 0,0 0 0,0-1 0,-2 1 0,0-1-1,4-27 1,-6 22 3,-2 0 0,0 0-1,-1-1 1,-6-35-1,6 50 190,-1 1-1,0 0 0,-1-1 0,0 1 0,0 0 0,0 0 0,-1 0 0,0 0 0,0 0 0,0 1 0,-1-1 1,0 1-1,0 0 0,0 0 0,0 1 0,-1-1 0,0 1 0,0 0 0,-9-6 0,12 9 23,-1 0-1,1 0 1,0 1-1,0-1 1,0 1 0,-1-1-1,1 1 1,0 0-1,0-1 1,-1 1-1,1 0 1,0 1-1,0-1 1,-1 0 0,1 1-1,0-1 1,0 1-1,-1 0 1,-2 1-1,1 0 14,-1 1-1,1 0 1,-1 0 0,1 1-1,0-1 1,0 1 0,0 0-1,-3 5 1,-5 8 118,0 0 1,2 2-1,-11 22 1,20-40-159,-55 133 2150,-61 219-1,108-322-1908,-30 111 426,6 2 0,-23 239 0,52-323-683,2 0 0,2 0 0,18 118 0,-12-156-3132,-4-32-3900,-3-22-1562,-3 13 5607,-9-37-4897,5 18 8847,6 26 1343,2 11-1504,-1 0 0,1 0-1,0-1 1,0 1-1,-1 0 1,1 0 0,0 0-1,0 0 1,0 0 0,0 0-1,1-1 1,-1 1-1,0 0 1,0 0 0,1 0-1,-1 0 1,0 0 0,1 0-1,-1 0 1,1 0-1,0-1 1,9-3 4369,5 2-3673,-5 1-2435,97-13 2284,-34 8-5767,-60 6 2470,3-5-3870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51:46.8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27 164,'-7'-10'1824,"5"1"-348,-1 5-636,3 0-184,3 6-572,-1 2-76,0 0-52,0 3-36,1-1-48,1 2-56,-1-2-52,3 2-104,-1-1-192,4-1-300,-7-2-304,3 2-212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51:48.8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23 212,'0'-4'2872,"0"-7"6005,0 7-6581,0 0-260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51:49.1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286 1 17198,'0'0'1185,"23"33"-148,-12-14-1040,1-1 0,0 0 0,1-1-1,1-1 1,0 0 0,2-1 0,29 24-1,10 2 28,65 35 0,-119-76-5,-24-10-60,6 5 70,0 2-1,1 0 0,-1 1 0,0 1 0,0 0 1,0 1-1,0 1 0,0 0 0,0 2 1,0 0-1,1 1 0,-1 0 0,1 1 0,0 1 1,1 1-1,-17 8 0,-8 7-433,1 1-1,-42 34 1,-16 18-4536,71-54 2602,8-6-2176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51:49.5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29 214 340,'-21'-84'11420,"18"70"-10810,1 0 0,1 0 0,0-1 0,0 1 0,2 0 0,0-1 0,3-13 0,-4 26-220,2 3-333,1-1 0,-1 1 0,0 0 0,0 0 0,0 0 0,0 0 0,0 0 0,-1 1 0,1-1 0,0 1 0,0-1 0,-1 1 0,1-1 0,-1 1 0,0 0 0,1 0 0,-1 0 0,0 0 0,0 0 0,0 0 0,0 0 0,1 3 0,18 56-158,-18-54 153,15 64-387,10 78 0,-17-55-5503,-7-71 1571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51:50.0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1035 355 4452,'-2'-1'376,"0"-1"0,0 0 1,1 1-1,-1-1 0,1 0 0,-1 0 0,1 0 0,0 0 0,0-1 0,0 1 0,0 0 0,0 0 0,0-1 0,0 1 0,1-1 0,-1 1 0,1 0 0,0-1 0,0 1 0,0-3 0,1 1-306,-1-1-1,1 1 0,1 0 1,-1 1-1,1-1 0,-1 0 1,1 0-1,0 0 1,0 1-1,1-1 0,4-4 1,2-2 43,0 1 1,1 0-1,16-11 1,-24 18-83,1 0 279,0 4-278,-1-2-31,0 1 0,0 0 0,0-1 0,0 1 0,0 0 0,-1 0 0,1 1 0,0-1 0,-1 0 1,1 1-1,-1-1 0,1 1 0,-1-1 0,0 1 0,1-1 0,-1 1 0,0 0 0,0 0 0,0 0 0,0 0 0,-1-1 0,1 1 0,0 0 0,-1 0 0,1 1 0,-1-1 0,0 0 0,0 0 0,0 0 0,0 0 0,0 0 0,0 0 0,-1 0 0,1 0 0,0 0 0,-1 0 0,0 0 0,0 0 0,1 0 0,-1 0 0,0 0 0,-2 2 0,-2 6 2,0-1-1,-1 0 0,0 0 1,0 0-1,-1-1 0,0 0 1,0 0-1,-1 0 0,0-1 1,0-1-1,-1 1 0,0-1 1,0-1-1,0 0 0,-1 0 1,-14 5-1,15-7 2,0 0-1,0-1 0,-1 0 1,1 0-1,-1-1 1,1 0-1,-1-1 0,1 0 1,-1 0-1,1-1 1,-1-1-1,1 1 0,0-2 1,0 1-1,-1-1 1,2 0-1,-1-1 1,-12-7-1,9 3 140,1 0-1,0-1 1,1 0 0,0-1 0,0 0 0,1 0-1,1-1 1,0 0 0,0-1 0,1 0-1,0 0 1,1-1 0,-8-24 0,1-5 707,2-2 0,2 1 0,-3-46-1,13 85-652,2 10-61,10 22 5,11 41-38,-4 0-73,-4 1 0,-2 1 0,-4 0-1,-3 1 1,-3 0 0,-9 121 0,4-183-17,0 1 1,-1-1 0,0 0-1,0 0 1,-1 0-1,-1 0 1,1 0 0,-2-1-1,1 0 1,-1 1-1,-1-2 1,0 1 0,0-1-1,-11 12 1,9-13 24,-1 0 1,0 0-1,0-1 1,-1 0-1,0 0 1,0-1-1,0 0 1,-1-1-1,1-1 1,-1 1-1,0-2 1,0 1-1,-13 0 1,-5 0 55,-1-1 1,0-2 0,0-1-1,0-1 1,1-2-1,-46-11 1,59 12-39,0-2-1,0-1 0,0 0 1,1 0-1,0-2 1,0 0-1,1 0 1,0-2-1,0 0 1,1 0-1,0-1 0,1-1 1,-12-14-1,19 19-76,0-1 0,0 1 1,1-1-1,1 0 0,-1 0 0,1 0 0,1 0 0,-1 0 0,1-1 0,1 1 0,-1-15 0,1 8-47,2 1 0,0-1 0,0 0 0,2 1 0,0-1 0,6-18-1,0 7-677,1 1-1,23-40 1,-14 33-2024,26-34-1,-22 39-571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51:50.3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1 154 564,'25'-16'8461,"2"2"-3825,-2-3-1587,-2 1-921,0 1-696,-5 3-804,-2 0-376,-2-1-284,-5 3-24,0 2 40,-2-1-828,-2 3-840,-3 0-1149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1:4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659 27 1736,'-16'-8'4573,"-29"-10"8146,43 18-12295,0 0 1,0 0 0,-1-1-1,1 1 1,0 1 0,0-1-1,-1 0 1,1 0 0,0 1-1,0 0 1,-4 1 0,-71 32 2151,-133 82 1,201-109-2494,-1 1-1,2 0 1,-1 1 0,-10 13-1,-17 17 214,17-20-162,0 1 0,1 1 0,1 0 0,1 1 0,1 1 0,1 1 0,1 0 0,-14 38 0,20-42-46,0 1 0,2 0 0,1 0 0,0 0 0,2 0 0,0 1 0,1-1 0,2 1 0,0-1 0,1 1 0,6 25 0,-4-29-30,0 1 0,1-2-1,1 1 1,1-1-1,0 0 1,2 0 0,-1-1-1,13 16 1,-19-29-58,0-1 0,1 0 0,0 0 0,-1 1 0,1-2 0,0 1 0,0 0 0,0-1 0,0 1 0,0-1 0,0 0 0,1 0 0,-1 0 0,0 0 0,5 0 0,51-2 0,-25-1 0,-31 1-3,0 0 1,0 0-1,0 0 1,0 0-1,0 0 1,0-1-1,-1 1 1,1-1-1,0 0 1,-1 0-1,0 0 0,1 0 1,-1 0-1,3-4 1,27-36-143,-30 41-43,-1-1 1,0 1 0,0-1 0,0 1 0,0-1 0,0 0-1,0 1 1,0-1 0,-1 0 0,1 0 0,-1 0-1,1 0 1,-1 0 0,0 1 0,1-1 0,-1 0-1,0 0 1,0 0 0,-1 0 0,1 0 0,0 0 0,-1 0-1,1 0 1,-1 0 0,1 1 0,-1-1 0,0 0-1,0 0 1,0 1 0,0-1 0,-2-2 0,-2 0-1382,0 0 0,0 1 1,0 0-1,0 0 0,0 1 1,-1-1-1,1 1 0,-1 0 1,-8-1-1,-12-4-5284,11 1 3767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2:00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213 121 940,'15'-35'6136,"11"-40"6756,-26 65-9090,-8 16-2205,-7 17-948,-7 20 48,2 2 1,-28 89-1,-12 104 790,37-141-989,4-16-213,4 2 1,-6 119 0,19-152-289,2-1 0,3 1 0,2-1 0,2 1 0,19 69 0,-23-109-420,0 0 0,1-1 0,0 0 1,0 0-1,1 0 0,1 0 1,-1-1-1,1 0 0,13 13 0,-18-20 141,0 0 0,-1-1 0,1 1 0,0-1 0,0 1 0,0-1 0,0 0 0,0 1 1,0-1-1,0 0 0,0 0 0,0 0 0,0 1 0,0-1 0,0 0 0,0 0 0,0 0 0,0-1 0,0 1 0,0 0 0,0 0 0,0 0 0,-1-1 0,1 1 0,0-1 0,0 1 0,0-1 0,0 1 0,0-1 0,-1 1 0,1-1 0,0 1 0,0-1 0,0-1 0,23-26-9882,-16 15 6161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51:50.8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 3680,'0'0'12559,"4"0"-12476,36-5-1,1 1 0,0 2-1,77 8 1,-20-2-1617,-1-7-3337,-76 1-586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51:51.2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4 616,'0'0'13746,"36"0"-12955,66 2-481,34 0-331,-47-8-3546,-71 4 449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51:51.6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1 112 3804,'4'-9'2260,"0"1"1,0 0-1,1 0 0,8-9 0,-4 7-1440,-1 0 0,2 1 1,-1 0-1,21-14 0,-30 23-784,0 0 0,1 0 0,-1-1 0,0 1 0,0 0 0,1 0 0,-1 0 0,0 0 0,1 0 0,-1 0 0,0 0 0,0 0 0,1 0 0,-1 0 0,0 0 0,1 0 0,-1 0 0,0 1 0,0-1 0,1 0 0,-1 0 0,0 0 0,0 0 0,1 0 0,-1 1 0,0-1 0,0 0 0,1 0 0,-1 0 0,0 1 0,0-1 0,0 0 0,1 0 0,-1 1 0,0-1 0,0 0 0,0 0 0,0 1 0,0-1 0,8 20 574,0 20-361,3 129-350,-11-133-3252,0 0-3348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51:51.9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85 8729,'12'-14'4268,"-3"1"-1976,0 3-363,-2 0-381,-3-1-436,1 5-484,0 0-324,-3 0-264,0 2-68,0 2 16,1 0-168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51:52.3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38 2740,'9'-1'8506,"12"2"-6225,-18 2-2210,-1 0 1,1 0 0,0 0 0,-1 1-1,0-1 1,0 0 0,0 1 0,0 0-1,0-1 1,-1 1 0,0 0 0,1 0-1,-2 0 1,1 0 0,0 0-1,-1 0 1,1 8 0,-1 9 20,-1-1-1,-5 27 1,3-25-141,-1 16 88,4-35-23,0-3-104,0 1 83,0-1 0,0 0 1,1 0-1,-1 0 0,0 0 1,0 0-1,1 1 0,-1-1 1,0 0-1,0 0 0,1 0 0,-1 0 1,0 0-1,0 0 0,1 0 1,-1 0-1,0 0 0,0 0 1,1 0-1,-1 0 0,0 0 1,1 0-1,-1 0 0,0 0 1,0 0-1,1 0 0,-1 0 1,0-1-1,0 1 0,0 0 1,1 0-1,-1 0 0,0 0 0,0 0 1,1-1-1,-1 1 0,0 0 1,0 0-1,11-14-155,0 0 0,-1 0 0,-1-1 0,-1 0-1,0-1 1,7-19 0,-9 19 156,1 1 0,0-1 0,1 2-1,1-1 1,0 1 0,17-19 0,-25 32 57,0-1-1,0 1 1,1 0 0,-1 0 0,0 0-1,1 0 1,-1 0 0,0 0-1,1 0 1,-1 0 0,1 1 0,-1-1-1,1 0 1,0 1 0,-1-1 0,1 1-1,0 0 1,-1 0 0,1-1-1,0 1 1,-1 0 0,1 0 0,0 1-1,2-1 1,-1 2 66,-1-1 0,0 0 1,1 1-1,-1-1 0,0 1 0,0 0 0,0 0 0,0 0 1,0 0-1,-1 0 0,1 0 0,0 0 0,1 5 0,4 6 290,-1 1 0,-1-1 0,0 1 0,4 22 0,21 102-1066,-30-135-481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51:52.6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 5260,'30'-15'7964,"-8"15"-3650,-19 2-4127,-1-1 1,0 1 0,0 0 0,0 0-1,0 0 1,0 0 0,0 0 0,-1 0 0,1 1-1,-1-1 1,1 1 0,-1-1 0,0 1-1,0-1 1,0 1 0,0 0 0,0-1-1,0 4 1,8 23-317,-1 0 0,-2 0 0,0 1-1,-2 0 1,0 57 0,-8-64-2114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51:52.9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28 5809,'0'0'8843,"3"-20"-4283,-2 12-6368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51:53.3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4412,'0'0'6682,"34"21"438,-28-9-6410,1 0 0,-2 0 0,0 1 0,-1 0 0,0 0 0,0 0-1,1 19 1,8 24 523,20 67 1730,29 219 0,-34 133-1748,-27-464 464,0-1-3834,-24-46-20387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51:53.7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68 5965,'-7'-12'5048,"5"4"-2332,-1 0-1132,6 4-223,1-1-145,3 1-232,2 2-288,5-2-396,2 0-264,2 2 8,5 0-116,0 0 44,2-2-908,0 2-1168,3 0-1209,1 0-3147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51:54.0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 7173,'9'10'8404,"0"-2"-6687,2-3-745,-2-1-360,5 0-364,2-4-232,0 0 20,0 0-20,2-2-32,1 0-52,1 2-612,3 0-620,0-2-465,0 0-459,4 2-1300</inkml:trace>
  <inkml:trace contextRef="#ctx0" brushRef="#br0" timeOffset="1">590 1 7749,'9'6'4976,"3"0"497,2 7-4733,-1-1-144,1-4-356,2 2-168,0-1-72,0-1-136,0 0-1060,2 0-6077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2:00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293 202 1352,'59'-160'18301,"-52"143"-16394,6-7 925,-7 26-1694,1 13-704,4 33-4,-1 2 0,-3-1-1,-2 1 1,-2 0 0,-2 0-1,-3 0 1,-1 0 0,-19 90-1,9-83-790,-3-1 1,-2 0-1,-2-1 0,-3-1 0,-2-1 0,-3-2 0,-43 63 0,69-111 307,-8 12-1535,-1 0 0,-1-1 0,-22 21-1,31-31 700,-1-1 0,0 0-1,0-1 1,0 1 0,0-1 0,-1 1-1,1-1 1,0-1 0,-1 1-1,0 0 1,1-1 0,-1 0-1,0 0 1,0-1 0,0 1 0,0-1-1,1 0 1,-10-2 0,-5-1-2448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01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46 1904,'6'4'6400,"14"-7"-3456,5-11 7099,-24 11-9966,1 0-1,0 1 1,-1-1-1,1 0 1,1 0-1,-1 1 1,0-1-1,1 1 1,-1 0-1,1 0 1,3-3-1,-6 5-70,-4 6-2911,8-11 285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01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0 148,'0'0'2043,"-9"17"-606,-2-19-4372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01.9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1 228,'-3'1'586,"7"1"-61,2 1-1189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02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157 255 776,'6'-4'13522,"9"-11"-7644,35-42-3715,-45 51-2031,42-54 382,-43 56-517,-1 0 0,1 1 0,0-1 0,0 1 0,0 0 0,0 0 0,0 0 0,1 0 0,-1 1 0,1 0 0,7-3 0,-10 5 0,1 0 0,-1 0-1,0 0 1,0 0-1,1 0 1,-1 1-1,0-1 1,0 1-1,0-1 1,1 1 0,-1 0-1,0 0 1,0 0-1,0 0 1,0 0-1,0 0 1,-1 1-1,1-1 1,0 1 0,0-1-1,2 4 1,32 49 56,-5-9-3,-25-39-97,1-1 0,-1 0-1,1-1 1,0 1 0,1-1-1,-1-1 1,1 1 0,-1-1-1,1-1 1,0 1 0,0-1-1,0-1 1,0 0 0,1 0-1,-1 0 1,0-1 0,0 0-1,1-1 1,-1 0 0,0 0-1,0-1 1,0 1 0,0-2-1,0 1 1,0-1 0,-1-1-1,11-5 1,-6-2-285,-12 6 129,-24 8 67,-37 18 124,-26 26 13,34-16 124,-1-3 0,-2-2 0,-112 36 0,164-61 1,0 0-1,0-1 1,0 1 0,0-1 0,0 0-1,0 0 1,0 0 0,0-1-1,0 1 1,0-1 0,0 0 0,1 0-1,-1 0 1,0-1 0,0 1-1,1-1 1,-1 0 0,-4-3 0,2 0 67,0 0 0,1-1 0,-1 1 0,1-1 0,0 0 0,1-1 1,-1 1-1,1-1 0,-3-7 0,-2-5 24,2-1 0,0 1 0,1-2 0,1 1 0,0-1 0,-1-27 0,1 6-196,3 27-41,0 1 0,1-1 0,1 1 0,0-1 0,3-22 0,-3 36-61,0 0 0,1 0 0,-1 1 1,0-1-1,0 0 0,1 0 0,-1 1 0,0-1 0,1 0 1,-1 1-1,1-1 0,-1 0 0,1 1 0,-1-1 0,1 1 1,-1-1-1,1 1 0,0-1 0,-1 1 0,1-1 1,0 1-1,-1 0 0,1-1 0,0 1 0,0 0 0,-1 0 1,1-1-1,0 1 0,1 0 0,28 3-6441,-4 1 1432,6-2-1854,-14 0 3491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03.0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73 176 1440,'0'2'434,"-1"1"520,0 0 0,0 0 0,0 1 0,1-1 0,-1 0 0,1 1 0,0-1 0,0 0 0,0 0 0,2 7 0,10-1 2839,16-9-3494,-19-1-357,0-1 0,0 0 1,-1-1-1,1 0 1,-1-1-1,0 1 1,0-1-1,0-1 1,0 0-1,-1 0 1,1 0-1,-1-1 1,9-10-1,-11 11-181,-1 1 0,0-1-1,0 0 1,0 0 0,-1 0 0,0-1-1,0 1 1,0-1 0,-1 0 0,1 1-1,-1-1 1,-1-1 0,1 1-1,-1 0 1,0 0 0,-1 0 0,1-1-1,-1 1 1,0 0 0,-2-10 0,1 14 375,0 0 0,0 0 0,0 0 0,0 0 0,0 0 0,0 0 0,-1 0 0,1 1 0,-1-1 0,1 0 1,-1 1-1,0-1 0,0 1 0,1 0 0,-1 0 0,0-1 0,0 1 0,0 0 0,0 1 0,-1-1 0,1 0 0,0 0 0,0 1 1,0 0-1,-1-1 0,1 1 0,0 0 0,0 0 0,-1 0 0,1 0 0,0 1 0,0-1 0,-3 1 0,-14 2 112,0 0-1,1 2 1,-19 6-1,19-6-1124,-60 13-9447,55-15 7407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03.6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974 242 176,'-37'-5'10590,"12"-10"-3736,22 12-6435,1 1-1,0-1 1,0 0 0,0 0 0,0 0-1,1 0 1,-1 0 0,1 0-1,-1 0 1,1 0 0,0 0-1,1-1 1,-1 1 0,0-6 0,1 2-429,0-1 0,0 1 0,1-1 0,0 1 0,0 0 0,1-1 0,0 1 0,0 0 0,1 0 0,0 0 0,0 0 0,0 1 0,1-1 0,7-9 1,-5 10-110,-1 0 1,1 0 0,-1 1-1,1 0 1,1 0 0,-1 1-1,1-1 1,10-4 0,-16 9 105,1-1 1,-1 1 0,0-1-1,0 1 1,1-1 0,-1 1-1,0 0 1,1 0 0,-1 0-1,0 0 1,1 0 0,-1 0-1,0 0 1,1 0 0,-1 0 0,0 1-1,1-1 1,-1 1 0,0-1-1,0 1 1,3 0 0,-3 1 12,1 0 0,-1 0 1,0 0-1,0 0 0,0-1 0,0 1 1,0 1-1,0-1 0,0 0 1,-1 0-1,1 0 0,-1 0 1,1 1-1,-1-1 0,0 0 0,0 0 1,0 0-1,0 3 0,-2 15 22,0 1 0,-1-2 0,-1 1-1,-1 0 1,0-1 0,-2 0 0,0 0-1,-1 0 1,-1-1 0,-1 0 0,0-1-1,-19 23 1,9-14 129,-2-1 0,0-1 0,-1-1 0,-2-1 0,0-2 0,-55 36 1,58-44-58,-1-1 1,0-1 0,-1-1 0,1-1 0,-2-1 0,1-1 0,-1-1 0,0-1 0,0-1 0,0-2 0,-1 0 0,-43-5 0,51 1-35,0 0 0,0 0 0,0-2-1,1 0 1,0-1 0,0-1 0,1-1 0,-1 0-1,2-1 1,-1-1 0,1 0 0,1-1 0,0 0-1,0-1 1,1-1 0,1 0 0,0-1 0,-15-24-1,20 27-294,1 0-1,0-1 0,0 0 1,1 0-1,1 0 0,0-1 1,1 1-1,0-1 0,1 0 0,0 0 1,1 0-1,1-21 0,1 20-1026,1 0 0,1 0 0,0 0 0,7-19 1,-3 14-1289,1 2 1,1-1 0,11-17 0,0 8-993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03.9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1 134 1988,'5'-3'14336,"7"-3"-8222,28-12-3858,71-15-5712,-58 18-4765,61-25 0,-77 22 4393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7:48.1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2297 7 280,'113'-7'24929,"-158"12"-23718,-55-5-898,-679 5 946,0 33-961,105 5 994,671-43-1273,-19 1 65,22-1-79,0 1-1,0-1 1,0 0-1,-1 0 1,1 0 0,0 0-1,0 0 1,-1 0-1,1 0 1,0 0 0,0 0-1,-1 0 1,1 0 0,0 0-1,0 0 1,-1 0-1,1 0 1,0 0 0,0 0-1,0 0 1,-1 0-1,1 0 1,0-1 0,0 1-1,-1 0 1,1 0-1,0 0 1,0 0 0,0 0-1,0-1 1,-1 1-1,1 0 1,0 0 0,0 0-1,0 0 1,0-1-1,0 1 1,-1 0 0,1 0-1,0-1 1,0 1 0,0 0-1,0 0 1,0 0-1,0-1 1,0 1 0,0 0-1,0-1 1,1 0-41,1-1 1,-1 0-1,1 1 0,-1-1 1,1 1-1,-1 0 1,1 0-1,0-1 1,0 1-1,0 0 0,-1 0 1,1 1-1,0-1 1,0 0-1,3 0 1,41-8-5566,2-1-9405,-41 7 11812,0 1 85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7:48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217 1 1132,'-1'5'15927,"-5"10"-10520,-10 27-4858,-11 93 1573,-72 377 2348,52-214-3315,47-298-1173,0 0 1,0-1-1,0 1 0,0 0 1,0 0-1,0 0 0,0 0 1,0 0-1,0 0 0,0 0 1,0-1-1,0 1 0,0 0 1,0 0-1,0 0 0,0 0 1,0 0-1,0 0 0,0 0 1,0-1-1,0 1 0,0 0 1,0 0-1,0 0 0,0 0 1,0 0-1,-1 0 0,1 0 0,0 0 1,0 0-1,0-1 0,0 1 1,0 0-1,0 0 0,0 0 1,0 0-1,-1 0 0,1 0 1,0 0-1,0 0 0,0 0 1,0 0-1,0 0 0,0 0 1,0 0-1,-1 0 0,1 0 1,0 0-1,0 0 0,0 0 1,0 0-1,0 0 0,0 0 0,0 0 1,-1 0-1,1 0 0,0 0 1,0 0-1,0 1 0,0-1 1,0 0-1,0 0 0,0 0 1,-8-20-2420,6 13 1277,0 0 0,1 0 0,0 0 0,0-1 0,0-8 1,3 4-609,0 0 0,2 0 1,-1 0-1,1 0 0,1 0 1,0 1-1,1 0 0,7-11 1,8-11-2091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2:01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1657 430 2904,'-29'-49'9759,"16"-1"-3680,12 40-5588,1 0-1,0 0 1,0 0-1,1 0 1,1 0-1,0 1 1,0-1-1,5-12 1,1 2-497,1 1-1,1 1 1,1-1 0,0 2-1,1 0 1,1 0 0,1 1-1,18-17 1,-19 20 7,-10 8-7,1 1-1,-1 0 0,1 1 0,0-1 0,0 1 1,1-1-1,-1 1 0,1 1 0,-1-1 1,8-2-1,-12 5 7,0 0 1,1 0-1,-1 0 1,0-1-1,1 1 1,-1 0-1,0 1 1,1-1-1,-1 0 1,0 0-1,0 0 1,1 0-1,-1 0 1,0 0-1,1 0 1,-1 0-1,0 1 1,1-1-1,-1 0 1,0 0-1,0 0 0,1 1 1,-1-1-1,0 0 1,0 0-1,1 1 1,-1-1-1,0 0 1,0 0-1,0 1 1,0-1-1,0 0 1,1 1-1,-1-1 1,0 0-1,0 1 1,0-1-1,1 21 95,-9 19 163,8-39-244,-9 30 143,-1 0 0,-2-1 0,0 0 0,-3-1 1,0-1-1,-2 0 0,0-1 0,-2-1 0,-1 0 0,-1-2 0,-2 0 0,0-2 0,-1 0 0,-50 33 0,73-54-175,-1 1 1,1-1-1,-1 0 0,0 0 0,1 0 0,-1 0 0,0 0 0,0 0 0,1-1 0,-1 1 1,0-1-1,0 1 0,0-1 0,0 1 0,0-1 0,0 0 0,0 0 0,0 0 1,0 0-1,0 0 0,1-1 0,-1 1 0,0-1 0,0 1 0,0-1 0,0 0 0,0 1 1,1-1-1,-1 0 0,0 0 0,1 0 0,-1 0 0,1-1 0,-1 1 0,1 0 0,-1-1 1,1 1-1,0-1 0,0 1 0,0-1 0,0 0 0,0 1 0,0-1 0,0 0 0,0 0 1,1 0-1,-2-3 0,-1-8-141,0 0 1,0 0-1,1 0 0,1-1 1,0-19-1,-6 39 157,0 0 1,0 0-1,1 1 0,-8 11 1,-2 0 58,0-1 0,-1 0 1,-1-1-1,-1-1 1,0 0-1,0-2 1,-34 17-1,45-25-52,-1 0-1,0-1 0,-1-1 0,1 1 1,-1-1-1,1-1 0,-1 0 1,0 0-1,0-1 0,1 0 1,-1-1-1,0 0 0,0-1 0,0 0 1,0 0-1,0-1 0,0 0 1,1-1-1,-1 0 0,-14-7 1,21 8-20,1 1 1,0-1-1,-1 1 1,1-1-1,0 0 1,0 0-1,0 0 1,0 0-1,0 0 1,1-1-1,-1 1 1,1-1-1,-1 1 1,1-1 0,0 1-1,0-1 1,0 0-1,0 1 1,0-6-1,0 2-29,1 1 1,0-1-1,0 0 0,1 0 0,0 1 1,0-1-1,0 0 0,1 1 1,2-8-1,4-4-85,0-1 0,2 2 0,0-1 1,22-28-1,-24 37 108,-1-1 1,1 1-1,1 1 0,-1 0 1,1 0-1,0 0 1,1 1-1,18-9 1,-25 14 29,-1 0 1,1 0 0,-1 0-1,1 0 1,-1 1 0,1-1-1,-1 1 1,1 0 0,0-1 0,-1 1-1,1 0 1,0 1 0,-1-1-1,1 0 1,0 1 0,-1-1 0,1 1-1,-1 0 1,1 0 0,-1 0-1,0 0 1,1 0 0,-1 1-1,0-1 1,0 1 0,0-1 0,0 1-1,0 0 1,0 0 0,0 0-1,0 0 1,-1 0 0,1 0-1,-1 1 1,0-1 0,0 0 0,1 1-1,-2-1 1,1 1 0,0-1-1,0 1 1,0 3 0,1 8 200,0 1 0,0 0 1,-1 0-1,-1 0 0,-1-1 1,0 1-1,-1 0 0,0 0 1,-2-1-1,1 0 0,-2 1 1,0-1-1,0-1 0,-1 1 0,-14 22 1,17-33-161,1 1 0,0 0 0,-1-1 1,0 0-1,0 1 0,0-1 0,0 0 1,0 0-1,-1-1 0,1 1 0,-1-1 0,0 0 1,0 0-1,0 0 0,0 0 0,0-1 1,0 1-1,0-1 0,0 0 0,-1 0 1,1-1-1,0 1 0,-6-1 0,5-1-45,0 0-1,0 0 0,0 0 1,0-1-1,0 0 0,0 0 1,0 0-1,1-1 0,-1 1 1,1-1-1,0 0 0,0-1 1,0 1-1,0-1 0,0 1 1,1-1-1,0 0 1,-6-9-1,0-1-7,-23-29-25,31 42 28,0 0 0,0 0 1,0 0-1,0 0 0,0 0 0,0 1 1,0-1-1,-1 0 0,1 1 0,0-1 1,0 0-1,-1 1 0,1 0 0,-1-1 1,1 1-1,0 0 0,-1 0 0,1 0 1,-1 0-1,1 0 0,0 0 0,-1 0 1,1 0-1,-1 0 0,1 1 0,0-1 1,-1 1-1,1-1 0,0 1 0,-2 0 1,-41 24 339,-1-2 1,0-2 0,-1-2 0,-2-2 0,0-2 0,-58 11 0,69-20-102,0-1 0,1-2 0,-1-2 0,0-1 0,0-1 0,0-3 0,0-1 0,0-1 0,-38-13 0,66 16-239,1 0 0,-1 0 0,1-1 0,0 0 0,0 0 0,0-1 0,-12-10 0,17 12 0,0 0 0,0 0 0,0 0 0,1-1 0,-1 1 0,1-1 0,0 0 0,0 0 0,0 0 0,0 0 0,0 0 0,1 0 0,0 0 0,0 0 0,0 0 0,1-1 0,-1-7 0,7-32 19,-6 43-21,0 0 0,0 0-1,1 1 1,-1-1-1,0 0 1,1 0-1,-1 0 1,0 0 0,1 1-1,-1-1 1,1 0-1,0 1 1,-1-1-1,1 0 1,-1 1-1,1-1 1,0 0 0,0 1-1,-1-1 1,1 1-1,0 0 1,0-1-1,0 1 1,-1 0 0,1-1-1,0 1 1,0 0-1,0 0 1,0 0-1,0-1 1,0 1-1,-1 0 1,1 0 0,0 0-1,0 1 1,0-1-1,0 0 1,0 0-1,1 1 1,15 5-1202,30 9-4913,-43-14 5208,1 0-1,-1-1 0,1 0 0,0 0 1,-1 0-1,1 0 0,-1-1 0,1 0 0,-1 0 1,0 0-1,1 0 0,-1-1 0,0 1 1,6-4-1,31-14-6246,-19 9 3850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7:49.2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30 1052,'10'-8'13565,"-6"-7"-6215,-3 9-4400,-5 25-2785,-4 52 404,4 1-1,5 84 0,24 145 2769,3 92-694,-30-369-2643,1-18 0,1 0 0,-1 0 0,1 1 0,0-1 0,1 0 0,2 12 0,0-17-2468,12-24-17282,-13 17 16247,-2 2 347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7:49.7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2803 117 884,'11'-6'20791,"-319"2"-16024,-412-25-3250,248-3-366,-182-8-385,597 38-754,-218-1-17,213 5-24,0 4 1,-86 17-1,114-9-2,33-13 29,-1-1 0,1 1-1,0 0 1,-1 0-1,1 0 1,0 0-1,0 0 1,0 0 0,-1 0-1,1 0 1,0 0-1,1 0 1,-1 1-1,0-1 1,0 0 0,0 1-1,1-1 1,-1 1-1,1-1 1,-1 3-1,54-2-7577,25-25-8162,-56 17 12069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7:50.6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601 36 1536,'-1'-9'6332,"0"-11"4926,1 20-11185,0-1 0,0 1 0,0 0 0,0 0 0,0 0 0,0 0 0,0 0 0,0-1 0,0 1 0,0 0 0,0 0 0,0 0 0,0-1 0,0 1 0,0 0 0,0 0 0,0 0 0,0 0 0,0-1 0,0 1 0,0 0 0,0 0 0,0 0 0,0 0 0,0-1 0,0 1 0,0 0 0,0 0 0,0 0 0,0 0 0,0 0 0,1-1 0,-1 1 0,0 0 0,0 0 0,0 0 0,0 0 0,0 0 0,1 0 0,-1 0 0,0-1 0,0 1 0,0 0 0,0 0 0,1 0 0,-1 0 0,0 0 0,0 0 0,0 0 0,0 0 0,1 0 0,-1 0 0,0 0 0,0 0 0,0 0 0,0 0 0,1 0 0,-1 0 0,0 0 0,0 0 0,0 0 0,0 1 0,1-1 0,-1 0 0,0 0 0,3 8 262,-1 0 0,0-1-1,0 1 1,-1 1 0,1 10-1,-2-16-250,4 27-60,-2-21-17,0 0 1,-1 0-1,0 1 0,0-1 1,-1 0-1,-1 0 0,1 1 0,-1-1 1,-1 0-1,0 0 0,0 0 1,-1 0-1,-6 14 0,5-14 3,-1 0 0,-1-1 0,1 0 0,-1 0-1,-1 0 1,-11 11 0,16-17-9,-1 0 0,1-1-1,0 1 1,-1-1 0,1 0 0,-1 0-1,0 0 1,1 0 0,-1 0 0,0-1-1,1 1 1,-1-1 0,0 1 0,0-1 0,1 0-1,-1 0 1,0 0 0,0-1 0,0 1-1,1-1 1,-1 1 0,0-1 0,1 0-1,-1 0 1,1 0 0,-1-1 0,-3-2-1,-5-2-54,0-2 0,0 1-1,1-1 1,0-1-1,0 0 1,1-1 0,-8-10-1,12 14 10,0-1-1,1 1 1,0-1-1,0 0 1,1 0-1,0-1 1,0 1-1,0-1 1,1 1-1,0-1 1,1 0-1,-2-14 1,6 8-26,2 12-10,-4 3 78,0 0 1,0 1 0,0-1-1,0 0 1,-1 0 0,1 1 0,-1-1-1,1 0 1,-1 0 0,1 1 0,-1-1-1,0 1 1,0-1 0,1 0 0,-1 1-1,-1 2 1,0 6 33,0-1 1,-1 1-1,0 0 0,-1 0 0,0-1 1,-1 1-1,0-1 0,0 0 1,-1 0-1,0-1 0,0 1 0,-1-1 1,0 0-1,-1-1 0,-10 10 1,-11 9 113,0-1 0,-53 35 1,69-52-648,-79 59 355,64-42-3522,5 1-4608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7:50.9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71 140 1180,'32'11'11940,"5"-4"-5038,-24-6-6142,-1-1 0,1 1 0,0-2 0,15-2 0,-21 2-997,1-1 1,-1 1 0,1-1-1,-1-1 1,0 0-1,1 0 1,-2 0 0,1-1-1,0 0 1,-1 0-1,10-8 1,-12 8 378,-1 1 1,0-1-1,0 1 0,0-1 0,-1 0 1,1 0-1,1-5 0,-3 7-162,0 0-1,0 0 1,0 0-1,0 0 0,-1 0 1,1 0-1,-1 0 1,1 0-1,-1 0 0,0-1 1,1 1-1,-1 0 1,-1 0-1,1 0 1,0 0-1,0 0 0,-1-1 1,1 1-1,-1 0 1,0 0-1,1 0 0,-1 0 1,-2-3-1,1 3 22,0 0 0,-1 0-1,1 0 1,-1 0 0,1 1 0,-1-1-1,0 0 1,1 1 0,-1 0 0,0 0-1,0 0 1,0 0 0,0 0 0,-4 0-1,-12-1-362,1 1-1,-1 0 0,0 2 1,-19 2-1,36-3 244,-149 10-13688,123-7 10602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7:51.3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458 4 1252,'4'-3'22593,"-13"12"-23434,-38 47 1880,-3-2 0,-76 65 1,-41 15-1886,163-130 1237,-18 11-3257,20-14 2137,0 0 1,1-1-1,-1 1 1,1-1-1,-1 1 1,0-1 0,1 0-1,-1 0 1,0 0-1,1 0 1,-1 0-1,0 0 1,1 0-1,-1-1 1,0 1 0,1-1-1,-1 1 1,0-1-1,1 1 1,-3-2-1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7:52.7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912 0 968,'-1'3'691,"1"0"-1,-1 0 0,0 0 1,0 0-1,0 0 1,0-1-1,0 1 1,-1 0-1,-2 3 0,-35 45 1551,30-41-1364,-103 129 4116,-248 278 1915,293-352-6255,7-10-33,3 3 0,3 3 1,-55 77-1,99-125-419,-8 12-118,14-17 491,8-8 732,13-24-958,-10 7-5656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7:56.3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592 64 1096,'8'-18'11335,"11"-1"-4275,20-7-890,-38 26-6127,0 0 1,0 0-1,0 0 1,0 0-1,0 0 0,0 0 1,0 0-1,0 1 1,1-1-1,-1 0 0,0 1 1,-1-1-1,1 1 1,0-1-1,0 1 0,0 0 1,0-1-1,0 1 1,0 0-1,-1 0 0,1-1 1,0 1-1,-1 0 1,2 2-1,20 29-134,-15-22 174,33 39-57,-23-29-182,-2 0 0,18 28 0,-78-79-432,15-2 296,18 21 94,0-1 0,1 0 1,1 0-1,0-1 0,1-1 1,0 1-1,-7-18 0,16 30 199,0 1 37,-1 7 1,0 0-1,0 0 1,-1 0 0,0 0-1,0 0 1,0-1 0,-1 1-1,0-1 1,0 0 0,0 1 0,0-1-1,-1-1 1,0 1 0,0 0-1,0-1 1,-10 7 0,4-2 60,-1-1 1,0 0 0,-1 0 0,0-2-1,0 1 1,-20 6 0,25-10-67,0-2 0,-1 1 0,0-1 0,1 0 0,-12 0 0,18-1-33,0 0 0,-1 0-1,1 1 1,0-1 0,0 0-1,0 0 1,0-1 0,0 1 0,0 0-1,0 0 1,0 0 0,0-1-1,0 1 1,0 0 0,0-1 0,0 1-1,0-1 1,0 0 0,0 1-1,0-1 1,0 0 0,0 1 0,0-1-1,1 0 1,-1 0 0,0 0 0,1 0-1,-1 1 1,1-1 0,-1 0-1,1 0 1,-1 0 0,1 0 0,-1 0-1,1-1 1,0 1 0,0 0-1,0 0 1,-1 0 0,1 0 0,0 0-1,0 0 1,1 0 0,-1 0-1,0 0 1,0-1 0,1 0 0,-1 1-7,1-1 0,0 1 0,-1 0 1,1-1-1,0 1 0,0 0 0,0 0 1,0 0-1,0 0 0,0 0 0,0 0 1,0 0-1,1 0 0,-1 0 0,0 0 1,0 1-1,1-1 0,-1 0 0,1 1 1,-1-1-1,0 1 0,1 0 0,-1-1 1,1 1-1,-1 0 0,1 0 0,-1 0 0,1 0 1,-1 0-1,2 1 0,0-1 3,0 0 0,0 0 1,0 1-1,0 0 0,0-1 0,0 1 0,-1 0 0,1 0 0,0 1 0,-1-1 0,1 0 0,0 1 0,-1 0 1,3 1-1,-3 0 8,-1-1-1,1 0 1,0 0 0,-1 1 0,0-1 0,1 1 0,-1-1 0,0 1-1,0 0 1,-1-1 0,1 1 0,0 0 0,-1 0 0,0-1 0,1 1 0,-1 0-1,0 0 1,-1 5 0,-1-2 5,1 0 0,-1 0 0,0 0 0,-1 0 0,1 0 0,-1-1 0,0 1 0,-5 5 0,-7 9 13,-1-1-1,-1-1 0,-24 20 0,38-35-22,1-2-17,-169 142-2094,146-126-1044,-48 24-1,57-34 350,0 0 0,-1-1 0,0-1 0,-19 4 0,19-7-7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7:56.8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345 63 512,'1'-1'690,"0"0"-1,-1 0 1,1 0 0,0 0 0,-1-1-1,0 1 1,1 0 0,-1 0-1,1-1 1,-1 1 0,0 0 0,0 0-1,0-1 1,0 1 0,0 0-1,0-1 1,0 1 0,0 0 0,-1 0-1,1-1 1,0 1 0,-1-2-1,0 3-397,-1 0 0,1 1 0,0-1 0,0 0 0,0 0 0,0 1 0,-1-1 0,1 0 0,0 1 0,0-1 0,0 1 0,0 0 0,0-1 0,0 1 0,0 0-1,0 0 1,1-1 0,-2 2 0,-47 48 701,46-47-973,1-1 0,0 1 0,0 0 1,0 0-1,0-1 0,0 1 0,1 0 1,-1 1-1,1-1 0,0 0 0,0 0 0,0 1 1,0-1-1,1 0 0,-1 1 0,1-1 0,0 1 1,0-1-1,0 1 0,0-1 0,1 0 1,0 6-1,1-5-32,1 0 0,-1 1 1,1-1-1,-1 0 1,1-1-1,0 1 0,1 0 1,-1-1-1,1 0 0,-1 0 1,1 0-1,0 0 0,0 0 1,0-1-1,6 3 0,-5-3-48,1 1-1,-1 0 0,0 0 1,-1 0-1,1 1 0,0 0 1,-1 0-1,7 7 0,-10-9 57,-1-1 0,1 1 0,0-1 0,-1 0 0,1 1 0,-1-1 0,0 1 0,1-1 0,-1 1 0,0-1 0,0 1-1,0 0 1,0-1 0,0 1 0,-1-1 0,1 1 0,0-1 0,-1 1 0,1-1 0,-1 0 0,1 1 0,-1-1 0,0 1 0,1-1 0,-1 0 0,0 0-1,0 1 1,0-1 0,0 0 0,0 0 0,0 0 0,-1 0 0,1 0 0,0 0 0,0 0 0,-1-1 0,1 1 0,-3 1 0,-12 8 75,-2 0 0,1-1 0,-1 0 0,0-2 0,-1 0 1,0-1-1,0-1 0,0-1 0,-1 0 0,1-1 0,-1-2 1,0 0-1,-20-2 0,37 1-4,0-1 1,1 1-1,-1-1 0,0 0 1,0 0-1,0 0 0,0 0 1,1 0-1,-1-1 1,0 1-1,1-1 0,-1 0 1,1 0-1,0 0 0,0 0 1,0 0-1,0 0 1,0-1-1,-3-4 0,3 3-10,0 0 0,1-1 0,-1 0-1,1 1 1,0-1 0,1 0 0,-1 1 0,1-1-1,0 0 1,0 0 0,1-7 0,3-11-2,2-1 0,0 1 0,2 0 0,10-24 0,-10 28-51,8-22-1026,26-46 0,-39 80-2390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7:57.4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773 1 2252,'-3'24'12524,"-8"2"-5357,-25 31-3568,22-39-4576,-2 0 0,-21 19-1,8-13 2814,14-13-1782,0 0 0,-1-1 0,0-1 0,0-1 0,-1 0 0,-27 9 0,37-16-126,-1 1 1,1-1-1,-1 0 0,0 0 0,1-1 0,-1 0 0,0-1 0,1 1 0,-1-2 0,1 1 0,-1-1 0,1 0 1,0 0-1,-1-1 0,1 0 0,0 0 0,1-1 0,-10-6 0,15 10 64,0-1 0,0 1 0,-1 0 1,1 0-1,0 0 0,0 0 0,0 0 0,-1 0 0,1 0 0,0 0 0,0 1 0,0-1 0,0 0 1,0 1-1,-1-1 0,1 1 0,0-1 0,0 1 0,0-1 0,0 1 0,-1 1 0,-32 23 145,7-5 83,8-11-8,0 0-1,0-1 0,-27 8 1,35-13 14,0 0 0,0-1 0,0 0 0,0-1 0,-1 0-1,1-1 1,-20-1 0,29 0-145,0 1-1,0-1 0,1 1 1,-1-1-1,0 0 0,0 1 0,0-1 1,0 0-1,1 0 0,-1-1 1,0 1-1,1 0 0,-1 0 0,1-1 1,-1 1-1,1-1 0,0 1 1,0-1-1,-1 0 0,1 0 1,0 1-1,1-1 0,-1 0 0,0 0 1,0 0-1,1 0 0,-1 0 1,1 0-1,0 0 0,0 0 0,0 0 1,-1 0-1,2 0 0,-1 0 1,0 0-1,1-3 0,2-10 84,0 0-1,1 0 0,0 0 1,7-14-1,0-1-68,-1-15-54,-9 35-71,1 0-1,0 0 1,0 0 0,1 0 0,1 0 0,-1 0 0,2 1 0,-1 0-1,1 0 1,1 0 0,6-8 0,-11 16-59,-1 0 0,1 0 0,0 1 0,0-1 1,0 0-1,0 1 0,0-1 0,0 1 0,0-1 0,0 1 0,0-1 0,0 1 0,0 0 0,0-1 1,0 1-1,0 0 0,0 0 0,0 0 0,0 0 0,1 0 0,-1 0 0,0 0 0,0 0 0,0 0 0,0 1 1,2 0-1,-1 0-268,0 0 1,0 1 0,0-1 0,-1 1-1,1-1 1,0 1 0,-1 0-1,0-1 1,1 1 0,-1 0 0,0 0-1,2 3 1,0 3-1704,1 0 1,-1 0-1,-1 0 1,1 0-1,1 17 0,-8 10-4326,0-14 3426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7:57.7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36 628,'0'2'561,"-1"1"1,2 0-1,-1-1 0,0 1 1,1 0-1,-1 0 1,1-1-1,0 1 0,-1-1 1,1 1-1,1-1 0,-1 1 1,0-1-1,1 1 0,-1-1 1,1 0-1,0 0 0,-1 0 1,1 0-1,0 0 0,0 0 1,3 1-1,0 0 12,-1-1 1,1 0-1,0 0 0,0-1 0,-1 0 0,1 1 1,0-1-1,1-1 0,-1 1 0,0-1 0,6 0 1,4-1-26,1 0 0,-1-2 1,15-3-1,33-13-1985,-10-8-4015,-46 22 3747,-1 1-1,1-1 0,-1-1 0,0 1 1,6-9-1,-4 4-1470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2:03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569 171 308,'38'-46'15384,"-17"14"-8224,-8 3-4075,-5-4-3486,-8 32 144,0 0 0,0-1 0,0 1 0,-1 0 0,1 0 0,0-1 0,0 1 1,-1 0-1,1 0 0,-1 0 0,1-1 0,-1 1 0,0 0 0,1 0 0,-1 0 0,0 0 1,0 0-1,1 0 0,-1 0 0,0 0 0,0 1 0,0-1 0,0 0 0,0 1 0,-1-1 0,1 0 1,0 1-1,0-1 0,0 1 0,0 0 0,-1-1 0,1 1 0,0 0 0,0 0 0,-1 0 1,1-1-1,0 2 0,-3-1 0,-50 1-9456,52-1 9533,-27 4-3360</inkml:trace>
  <inkml:trace contextRef="#ctx0" brushRef="#br0" timeOffset="1">0 457 1864,'11'6'2084,"1"-2"-331,2-2-617,2-4-440,-3 0-388,3-6-380,0-1-560,3-3-636,-6-4-385,1-3-199,-5 1-108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7:58.0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225 1 1852,'2'0'592,"1"1"-1,-1 0 1,0-1-1,1 1 1,-1 0-1,0 0 1,0 1 0,0-1-1,1 0 1,-1 1-1,-1-1 1,1 1-1,0 0 1,0 0-1,-1-1 1,1 1-1,-1 0 1,1 1 0,1 2-1,-2-2-372,-1-1 0,1 0 0,-1 1 0,0-1 0,0 1 0,0-1 0,0 1 0,0-1 1,0 1-1,-1-1 0,1 1 0,-1-1 0,0 0 0,0 1 0,1-1 0,-3 3 0,-1 2-164,-1 1-1,1-1 1,-2 0 0,1 0 0,-1-1 0,0 1 0,0-1-1,-1-1 1,-12 10 0,6-8 2,-1 1 0,1-2 0,-30 11-1,38-16-44,0 1-1,-1-1 1,1 0-1,0 0 1,0 0-1,-1-1 1,1 0-1,0 0 1,-1 0-1,1 0 1,0-1-1,-1 0 0,1 0 1,-9-4-1,12 4-2,1 1-1,0-1 0,0 0 0,-1 0 1,1 1-1,0-1 0,0 0 0,0 0 1,0 0-1,0 0 0,0 0 1,0-1-1,0 1 0,0 0 0,1 0 1,-1-1-1,1 1 0,-1 0 0,0-1 1,1 1-1,0 0 0,-1-1 1,1 1-1,0-4 0,0 2-27,1 0-1,-1 0 1,1 0 0,0 0-1,0-1 1,0 1-1,0 1 1,1-1 0,-1 0-1,4-5 1,2-1-841,0 0 1,0 1-1,0 0 0,1 1 1,16-12-1,23-8-6861,-31 18 4816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7:58.9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535 105 8,'0'-1'717,"-1"0"-1,1 0 1,-1-1 0,1 1 0,-1 0-1,0 0 1,1 0 0,-1 0 0,0 0-1,0 0 1,0 1 0,0-1-1,0 0 1,0 0 0,0 1 0,0-1-1,0 0 1,0 1 0,0-1 0,-1 1-1,-1-1 1,2 1-286,0-1 0,0 1 0,-1 0 1,1-1-1,0 1 0,0-1 0,0 0 0,0 1 0,0-1 0,0 0 0,0 0 1,1 1-1,-1-1 0,0 0 0,0 0 0,1 0 0,-1 0 0,0 0 1,1 0-1,-1 0 0,0-2 1149,-5-30-827,16 12-341,-1 8-406,-1 44 33,-6-13 136,-1 1-1,-1 0 1,-1 0 0,0-1-1,-1 1 1,-9 34 0,-41 112 990,31-107-852,-266 684 2133,154-409-2446,123-289 0,11-48-94,0 1 0,0 0 0,0 0 0,0 0 0,0-1 0,1 1 0,-1 0 0,1 0-1,0 1 1,0-1 0,2-3 0,-1 3-64,-1 1 0,0-1 0,0 0 0,0 0-1,-1 0 1,1 0 0,-1-1 0,0 1 0,1 0-1,-1-1 1,0-4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04.8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54 132,'9'-53'12227,"-2"70"-2977,19 30-7758,1-2-1248,-3 0 297,3-1 1,1-2 0,46 54 0,116 109 1043,-86-97-785,52 57 334,275 318 979,-416-461-2083,-7-11 95,-12-31-884,-5-35-5501,8 1-5466,2 27 3437,-1 4 4400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13.4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211 23 376,'48'-21'12724,"-32"19"-3398,-14 6-9069,-1-1-1,1 1 1,-1 0-1,0 0 1,0 0-1,0 0 1,0 0-1,-1 0 1,0 0-1,1 0 1,-2 0-1,0 7 1,1-5-55,0 3-155,-1-1-1,-1 1 1,0 0 0,0-1 0,0 0-1,-1 1 1,0-1 0,-1 0-1,0 0 1,0-1 0,-1 1-1,1-1 1,-2 0 0,1 0-1,-7 6 1,-2 0-682,1 0-1,-2-1 1,1-1-1,-2 0 1,1-1-1,-19 9 1,-10-3-4903,-1-8-4607,31-7 6434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13.9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1148 12 2496,'3'-11'10322,"4"15"-5193,3 20-2452,-9-19-2640,0 0 0,0 0 1,-1 1-1,0-1 0,0 0 0,-1 1 1,1-1-1,-1 0 0,0 1 1,0-1-1,-1 0 0,0 0 0,0 0 1,0 0-1,0 0 0,-1-1 0,0 1 1,0-1-1,0 1 0,-5 4 0,2-5 3,0 1 0,0-1 0,0 0 0,0 0 0,-1-1 0,0 0 0,0 0 0,0 0 0,0-1 0,0 0 0,0-1 0,0 1 0,-1-2 0,-8 1 0,9 0-10,0-1 1,0 0-1,0 0 0,0-1 1,0 0-1,0-1 0,0 1 1,0-1-1,0 0 0,1-1 1,-1 0-1,1 0 0,-12-8 1,14 8-10,0 0 1,1 0-1,-1-1 1,1 1 0,0-1-1,0 0 1,0 0-1,0 0 1,1-1-1,-1 1 1,1-1-1,0 1 1,1-1 0,-1 0-1,1 0 1,0 1-1,0-1 1,1 0-1,-1 0 1,1-6-1,9 49 163,-9-33-126,-1 0-1,0 1 1,0-1 0,0 0 0,-1 0 0,0 1 0,0-1-1,0-1 1,0 1 0,-1 0 0,0 0 0,0-1 0,0 0-1,-1 0 1,1 0 0,-1 0 0,0 0 0,0 0 0,0-1-1,-1 0 1,-8 5 0,-10 5 274,-1-1 0,0-2 0,-32 10 0,22-8-45,-99 31 322,-1-7-1,-207 29 1,313-58-867,27-7 101,0 0 1,0 0 0,0 1-1,0-1 1,1 0-1,-1 1 1,0-1-1,0 1 1,0-1 0,0 1-1,0-1 1,1 1-1,-1 0 1,0-1-1,1 1 1,-1 0 0,0 0-1,1 0 1,-1-1-1,1 1 1,-1 0-1,1 0 1,-1 2 0,17-7-6964,18-11 1554,10-6-1119,-17 9 3460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14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60 544,'12'-14'7044,"5"-5"6951,-8 16-10721,1 8-6014,-16-25-13500,1 11 12779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14.6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685 103 1168,'-64'34'15744,"20"-10"-11066,33-18-4287,-1-1 0,0 0 0,0-1 0,-14 4 0,-40 5-122,-88 7 1,124-18-293,0-2 1,0 0-1,0-2 0,0-2 0,-40-9 1,67 13-4,-1-1 1,1 0-1,0 0 1,0 0-1,0 0 1,0 0-1,1-1 1,-1 1-1,0-1 1,0 0-1,1 0 1,-1 0-1,1 0 1,0 0-1,-1 0 1,1-1-1,0 1 1,0-1 0,1 1-1,-1-1 1,1 0-1,-1 0 1,1 0-1,0 0 1,0 0-1,0 0 1,0 0-1,0 0 1,1 0-1,0 0 1,-1-1-1,1 1 1,1 0-1,-1 0 1,0 0-1,1-1 1,-1 1 0,1 0-1,0 0 1,0 0-1,0 0 1,2-3-1,0 0-245,0-1 1,0 1-1,0 0 0,1 0 0,0 0 0,0 0 1,1 1-1,0 0 0,0 0 0,0 0 0,0 0 1,1 1-1,-1 0 0,1 0 0,0 1 0,1-1 1,-1 1-1,11-3 0,-15 5-75,-1 1 1,0 0-1,0 0 1,1 0-1,-1 0 1,0 0-1,0 0 1,1 0-1,-1 0 1,0 0-1,0 1 1,1-1-1,-1 0 1,0 1-1,0-1 1,0 1-1,1-1 1,-1 1-1,0 0 1,0 0-1,0-1 0,0 1 1,0 0-1,-1 0 1,1 0-1,0 0 1,0 0-1,0 0 1,0 2-1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15.2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561 114 1056,'-1'0'309,"1"-1"-1,-3-1 2162,3 2-2161,-1-1-1,1 1 1,0 0 0,0-1-1,-1 1 1,1-1 0,0 1-1,0-1 1,0 1 0,0 0-1,-1-1 1,1 1 0,0-1-1,0 1 1,0-1 0,0 1-1,0-1 1,0 0 0,7-18 4191,21-22-1539,-20 31-1635,-6 7-1214,-1 1 1,1-1-1,0 1 0,0 0 1,0 0-1,0 0 0,0 0 0,0 0 1,1 0-1,-1 1 0,1-1 1,-1 1-1,1 0 0,-1-1 0,5 0 1,-7 2-107,1 0 1,0 0 0,-1 0-1,1 0 1,-1 0 0,1 0-1,-1 0 1,1 0 0,-1 0-1,1 0 1,-1 0 0,1 1-1,-1-1 1,0 0 0,1 0-1,-1 1 1,1-1 0,-1 0-1,1 0 1,-1 1 0,0-1-1,1 0 1,-1 1 0,0-1-1,1 1 1,-1-1 0,0 1-1,1-1 1,-1 1 0,1 1-6,-1 1 1,1-1-1,-1 0 1,0 0 0,0 0-1,0 0 1,0 1-1,0-1 1,0 0-1,-1 0 1,0 4 0,-2 4 40,0 0 1,0 0-1,-1 0 1,-1 0-1,0-1 1,0 1-1,-1-1 1,-9 11-1,11-14 8,-1-1-1,0 0 0,0 1 0,-1-2 0,1 1 0,-1-1 0,0 0 0,0 0 0,-1 0 0,1-1 0,-1 0 0,0-1 0,-7 3 0,-11 2-1,-28 3-29,51-16-14,1 1 1,-1-1-1,1 1 0,0-1 1,1 0-1,-1 1 1,2-10-1,-1 14-5,0 0 1,0 0-1,0 0 0,0 0 1,0 0-1,0 0 0,0-1 0,0 1 1,0 0-1,0 0 0,-1 0 1,1 0-1,0 0 0,-1 0 1,1 0-1,-1 0 0,1 0 0,-1 0 1,1 0-1,-1 0 0,0 0 1,0 0-1,1 0 0,-1 1 1,0-1-1,0 0 0,0 1 0,0-1 1,0 0-1,0 1 0,-1-1 1,0 1-3,-1 0 1,1 0 0,-1 0 0,1 0-1,0 1 1,-1-1 0,1 1-1,0 0 1,-1 0 0,1 0 0,0 0-1,0 0 1,-4 2 0,-6 5-4,0 0 1,1 1-1,-19 19 1,21-18 1,-1 1 0,2 0 0,0 0 0,0 1 1,1 0-1,0 0 0,-8 24 0,14-33 5,0 1 0,0-1 0,1 0 0,-1 0 0,1 0 0,0 1 0,0-1 1,0 0-1,0 0 0,0 1 0,1-1 0,0 0 0,-1 0 0,1 0 0,0 0 0,2 4 0,-1-4 1,1 0 0,-1-1 0,0 1 0,1 0 0,0-1-1,0 1 1,0-1 0,0 0 0,0 0 0,0 0 0,0-1 0,1 1 0,-1-1-1,1 1 1,-1-1 0,1 0 0,5 0 0,64 11-229,-69-12 174,0 1 0,1-1 1,-1 0-1,0 0 0,1-1 1,-1 1-1,0-1 0,0 0 0,0 0 1,0-1-1,1 1 0,-1-1 0,-1 1 1,8-5-1,-12 5 52,1 0 1,-1 0-1,1 1 0,-1-1 1,1 1-1,-1-1 1,1 0-1,-1 1 0,0-1 1,1 1-1,-1-1 0,0 1 1,0-1-1,1 1 1,-1 0-1,0-1 0,0 1 1,0 0-1,1 0 0,-1 0 1,0-1-1,0 1 1,0 0-1,0 0 0,1 0 1,-1 0-1,-2 1 0,-30-6 73,17 5 6,0 1 0,1 1 0,-1 0 0,0 1 0,1 1 0,0 0 0,0 1 0,0 1 0,1 0 0,-1 1 0,2 1-1,-1 0 1,1 0 0,0 2 0,1-1 0,-21 22 0,20-16 97,1 0 0,0 0 1,1 2-1,1-1 0,0 1 0,2 1 0,0 0 0,0 0 0,2 0 0,0 1 1,2 0-1,0 0 0,-2 26 0,4 14 890,8 98 0,1-11-234,-5-79-832,4-24-3413,-6-42 3009,1-1 0,-1 0-1,1 1 1,0-1 0,-1 0-1,1 0 1,0 1 0,-1-1 0,1 0-1,0 0 1,0 0 0,-1 0-1,1 0 1,0 0 0,-1 0 0,1 0-1,0 0 1,0 0 0,-1 0-1,1-1 1,0 1 0,-1 0-1,1 0 1,0-1 0,-1 1 0,1 0-1,-1-1 1,1 1 0,0-1-1,-1 1 1,1-1 0,-1 1 0,1-1-1,-1 1 1,1-1 0,-1 0-1,6-3-4052,5-3 701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15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83 152,'1'2'727,"1"-1"0,-1 0-1,1 1 1,-1-1 0,1 0 0,-1 0 0,1 0-1,0 0 1,0 0 0,-1 0 0,1 0 0,2 0-1,31 5 4202,31-8-603,-66 2-4316,30-3 259,0-1 1,44-11 0,-12-10-4857,-51 19 2427,-1 0 0,0-1-1,16-13 1,-10 5-1214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15.8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79 304 1380,'0'-6'12293,"12"-1"-6605,28-10-5604,-8 4-2149,-16 5 3558,-9 3-1621,0-1 0,-1 0 0,1 0 0,-1 0 0,0-1 0,-1 1 1,0-1-1,0-1 0,0 1 0,-1-1 0,0 0 0,-1 0 0,1 0 0,-2 0 0,1-1 0,-1 1 0,0-1 0,-1 1 0,0-1 0,0 0 0,-1 1 0,0-1 1,-1 0-1,0 0 0,0 1 0,-4-15 0,4 21 173,0 0-1,1 1 1,-1-1 0,0 0 0,0 1-1,0-1 1,0 1 0,-1-1 0,1 1-1,0-1 1,0 1 0,-1 0 0,1-1-1,-1 1 1,1 0 0,-1 0 0,0 0-1,1 1 1,-1-1 0,0 0 0,0 0-1,-2 0 1,-1 1 45,1-1 0,0 1 0,0 0 0,0 0 0,-1 1 1,1-1-1,0 1 0,0 0 0,-8 3 0,2 0 41,-1 0 0,1 1 1,0 0-1,1 1 1,-1 0-1,-16 15 0,19-13-332,1 0 0,-1 0 0,2 1 0,-1 0 0,1 0 0,1 0 0,0 1 0,0-1-1,1 1 1,0 0 0,0 0 0,-1 18 0,-16 48-11515,14-61 8770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2:03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1 256 1288,'8'-2'15743,"9"-3"-11010,18-4-3818,153 1 672,-61 5-1178,140-28-138,-223 23-245,0-3-1,-1-2 0,82-35 1,-94 29 318,-4-7-3460,-26 24 2657,0 0-1,0 0 1,0 1 0,0-1 0,0 0 0,0 0-1,-1 0 1,1 0 0,-1 0 0,1 0-1,-1 0 1,0 0 0,0 0 0,0-3-1,0 3-225,-1 0-1,1-1 0,-1 1 1,0 0-1,1 0 0,-1 0 0,0 0 1,-1 0-1,1 0 0,0 0 0,0 0 1,-1 0-1,1 1 0,-1-1 0,-2-2 1,-5-2-2131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16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0 184,'-1'7'9913,"5"3"-4264,18 28-1500,-13-23-2560,10 23-653,-1 1 0,21 66-1,-36-93-1009,1 1 0,-1 0 0,-1 0-1,-1 0 1,0 1 0,0-1-1,-1 0 1,-1 0 0,0 0-1,-1 1 1,0-1 0,-8 22-1,8-30-404,0 0 0,0 0-1,-1 0 1,0-1 0,0 1-1,-5 5 1,-10 3-4833,-5-12-3807,14-4 5972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16.5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538 45 1844,'-3'-3'863,"1"1"1,0-1-1,0 1 0,-1 0 1,0 0-1,1 0 0,-1 0 1,0 1-1,-3-3 0,-34-8 2927,-40 4-377,54 7-2579,0 1-1,0 2 1,-49 8-1,63-7-867,-1 0 0,1 1 1,0 1-1,0 0 0,0 0 0,1 1 0,0 1 1,0-1-1,-18 17 0,23-18-40,-25 23-3927,-18 11-8122,34-29 8865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16.8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566 1 1596,'-19'45'10043,"-10"-7"-3662,10-20-3760,-36 27-1,-18 18-2488,67-57-46,0 1-1,1-1 1,0 1 0,0 1-1,1-1 1,0 1 0,0-1 0,-5 17-1,8-20-91,0 1 0,0-1 0,0 0-1,1 0 1,0 1 0,0-1 0,0 0-1,0 1 1,1-1 0,0 0 0,0 0-1,0 0 1,0 1 0,1-1 0,-1 0-1,1-1 1,0 1 0,0 0 0,1 0 0,-1-1-1,1 1 1,0-1 0,-1 0 0,8 6-1,7 4-105,0 0 0,1-1 0,37 19 0,-3-1-13,-49-28 122,0-1-1,-1 1 1,1-1 0,-1 1 0,0 0 0,0 0-1,0 0 1,0 0 0,0 1 0,0-1 0,0 0-1,-1 1 1,1 0 0,-1-1 0,1 1-1,-1 0 1,0-1 0,0 1 0,-1 0 0,1 0-1,0 4 1,-2-4 7,1 0-1,-1 0 0,0 0 0,0 1 1,0-1-1,0 0 0,0 0 1,-1-1-1,1 1 0,-1 0 1,0 0-1,0-1 0,0 1 1,0-1-1,-1 0 0,-2 3 1,-8 6 69,-2-1 1,1 0 0,-1-1-1,-1 0 1,-27 10 0,10-7 79,-1-1-1,0-1 1,-35 5 0,49-12 52,1-1 0,-1-1 0,0 0 0,0-1 0,0-2-1,-37-6 1,54 8-131,0-1 0,0 0-1,0 0 1,0 0 0,0 0 0,0-1-1,0 1 1,0-1 0,0 0-1,1 1 1,-1-1 0,0-1-1,1 1 1,0 0 0,0-1-1,0 1 1,0-1 0,0 1 0,0-1-1,0 0 1,1 0 0,0 0-1,-1 0 1,1 0 0,0 0-1,0 0 1,1 0 0,-1 0 0,1-1-1,-1 1 1,1 0 0,0 0-1,1-6 1,2-10 10,0 0 1,1 1-1,1 0 1,13-32-1,-7 20-125,-2 4-106,22-58 195,-28 78-305,0 0 1,0 0-1,1 1 1,0-1-1,0 1 1,0 0-1,0 0 0,1 0 1,0 1-1,10-8 1,17 2-6627,-26 10 5038,-1 0-1,1 0 0,-1 0 1,1 0-1,-1 1 1,1 0-1,8 3 0,-3 0-1400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17.2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34 1736,'-13'149'24560,"12"-187"-27694,-7-76-15580,3 84 14902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18.8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505 137 572,'8'-9'13370,"-8"9"-13136,6 3 4428,-3 0-4464,38 38 473,39 50 0,6 6-601,-80-91-66,24 24-7,46 61-1,-75-90-3,0 0-1,-1 0 0,1 0 1,-1-1-1,1 1 1,0 0-1,-1 0 0,0 0 1,1 0-1,-1 0 1,1 0-1,-1 0 0,0 0 1,0 0-1,0 0 1,0 0-1,0 0 0,0 1 1,0-1-1,0 0 0,0 0 1,0 0-1,0 0 1,-1 0-1,1 0 0,0 0 1,-1 0-1,0 1 1,0-1-27,-1 1 1,1-1 0,-1 0-1,1 0 1,-1 0 0,0 0-1,0 0 1,1 0 0,-1 0-1,0 0 1,0-1 0,0 1-1,-3 0 1,-7 1-209,-1-1 1,1 0-1,-19-2 1,19 0 132,-1 0 0,2-1 0,-1 0-1,0-1 1,0-1 0,1 0 0,0 0 0,0-1 0,0-1 0,0 0 0,1 0 0,0-1 0,0 0 0,-12-12 0,6 3-45,2-1-1,0 0 1,0-1 0,2 0 0,0-1 0,-17-39 0,26 53 274,1 0 0,-1 0 0,1-1 1,0 1-1,1-1 0,-1 1 0,1-1 0,0 0 0,0 0 1,1 1-1,0-1 0,0 0 0,0 0 0,1 0 1,0 1-1,0-1 0,0 0 0,3-6 0,-25 39 2961,-33 32-3010,22-24 88,7-8-137,-49 40 1,63-58-3,-1 0-1,-1-1 1,1 0-1,-1-1 1,0 0 0,-1-1-1,-16 5 1,29-11 11,0 0 1,0 0-1,-1 0 1,1 0 0,0 0-1,0 0 1,0 0 0,-1 0-1,1 0 1,0-1-1,0 1 1,0 0 0,-1-1-1,1 1 1,0-1-1,0 1 1,0-1 0,0 0-1,0 0 1,0 1-1,0-1 1,0 0 0,0 0-1,0 0 1,1 0-1,-1 0 1,0 0 0,1 0-1,-1 0 1,0 0-1,1 0 1,-1 0 0,1-1-1,0 1 1,-1 0-1,1 0 1,0 0 0,0-1-1,0 1 1,0-2-1,-3-60 988,3 50-846,0-59 810,-4 0 0,-23-131 0,22 192-1845,2 27-1231,-3 14-2303,-27 30-10476,22-46 11534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19.1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87 0 1400,'6'2'12327,"19"7"-9134,6 8-1605,43 28-161,-69-42-1405,-1 1 0,1-1 0,-1 1-1,0 0 1,0 1 0,0-1-1,-1 1 1,0-1 0,1 1-1,-2 0 1,6 10 0,-8-13-105,0 0 1,0 0 0,0 0-1,0 0 1,0 0-1,0-1 1,0 1-1,0 0 1,-1 0 0,1 0-1,-1 0 1,0-1-1,1 1 1,-1 0 0,0 0-1,0-1 1,0 1-1,0-1 1,0 1-1,0-1 1,-1 1 0,1-1-1,-1 0 1,1 0-1,0 1 1,-1-1-1,0 0 1,1 0 0,-1-1-1,0 1 1,1 0-1,-1 0 1,0-1 0,-3 1-1,-11 5-1646,0-1 0,-32 4 0,33-6 565,0 0-317,-1-1-1,0 0 1,1-1 0,-1-1 0,-31-3 0,31 2-144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19.4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362 9 1036,'1'-1'286,"1"0"-1,-1 0 1,0 0-1,1 0 1,-1 0-1,1 1 1,-1-1-1,1 1 1,-1-1-1,1 1 1,0 0-1,-1-1 1,1 1 0,-1 0-1,1 0 1,0 0-1,-1 0 1,1 1-1,0-1 1,-1 0-1,1 1 1,-1-1-1,1 1 1,-1-1-1,1 1 1,-1 0-1,1 0 1,-1-1 0,0 1-1,1 0 1,-1 0-1,0 0 1,0 1-1,0-1 1,0 0-1,0 0 1,0 1-1,0-1 1,0 0-1,0 1 1,0-1-1,-1 1 1,1-1 0,-1 1-1,1 0 1,-1-1-1,0 1 1,1-1-1,-1 1 1,0 2-1,0 3 217,1 0-1,-1 0 1,-1 1 0,1-1-1,-1 0 1,-1-1 0,1 1-1,-1 0 1,0 0-1,-5 10 1,-5 1-419,-1 0 0,0-1 0,-1-1-1,-1 0 1,0-1 0,-1 0 0,-1-1 0,-23 15 0,18-15-1733,-1 0 1,-1-1 0,-36 13-1,37-19-2198,0-1 0,-29 5 0,27-7 896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19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215 18 2040,'5'-12'13143,"-5"12"-12970,0-1 1,0 1-1,0 0 0,0 0 0,0-1 1,0 1-1,0 0 0,0 0 1,2-2 1212,-2 2-1213,0 0 0,0 0 0,0 0 1,1-1-1,-1 1 0,0 0 1,0 0-1,1 0 0,-1 0 0,0 0 1,0 0-1,1 0 0,-1 0 0,0 0 1,0 0-1,1 0 0,-1 0 1,0 0-1,0 0 0,1 0 0,-1 0 1,0 0-1,0 0 0,1 0 0,-1 0 1,0 0-1,0 0 0,0 1 1,1-1-1,2 4 14,0 0 0,0 0-1,0 0 1,0 0 0,-1 1 0,0-1 0,0 1 0,0 0 0,0 0 0,-1-1 0,0 1 0,0 0-1,0 0 1,0 9 0,-2 80 564,-1-65-481,-4 27 62,-3 0-1,-2-1 0,-28 85 1,8-35 124,-78 405 1298,107-495-1714,0-1 1,0 1 0,2 0-1,0 0 1,1 0-1,4 26 1,-4-42-31,-1 1 1,1-1-1,0 1 1,-1-1-1,1 0 1,0 1-1,-1-1 1,1 0-1,-1 1 1,1-1-1,-1 0 1,0 1-1,1-1 1,-1 0-1,0 0 1,1 0-1,-1 1 1,0-1-1,0 0 1,0 0-1,0 0 0,0 0 1,0 1-1,0-3 1,7-33-84,-16-11-5508,-24-27-9054,19 45 9583,3 7 1396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21.1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4 683 364,'-1'-3'841,"0"0"0,1 0 0,-1 0 0,1-1 0,-1 1 0,1 0 0,0 0 0,1-1 0,-1 1 0,1-5 0,3-5 433,0 0-1,0 0 1,8-13-1,10-33 2398,-22 57-3562,0 1 0,0-1-1,0 1 1,1-1-1,-1 1 1,0 0-1,1-1 1,-1 1 0,1 0-1,-1-1 1,1 1-1,0 0 1,-1-1 0,1 1-1,0 0 1,0 0-1,0 0 1,0 0-1,0 0 1,0 0 0,0 0-1,1 0 1,1-1-1,0 2-63,1 0-1,-1 0 0,0 0 0,0 0 1,0 0-1,0 1 0,1-1 0,-1 1 1,4 2-1,5 0 113,12 2 86,-1-1 0,1-1 1,0-2-1,0 0 0,0-1 0,27-5 1,147-30 431,-132 21-501,391-81 548,555-99 128,-520 129-898,926-2 0,-1251 70-10,321-34 0,-421 24 316,-71 55-171,88 377 892,-52-296-508,26 226 1,-36 12-238,13 147-67,-24-447 57,-7-54 237,-6-44 11,2 23-460,-1 0 1,0 0-1,-1 1 0,0-1 1,0 1-1,0-1 1,-1 1-1,0 0 1,-1 0-1,1 0 0,-1 1 1,-6-7-1,6 8-10,-1 1-1,0 0 0,0 0 0,0 1 1,0 0-1,0 0 0,-1 0 0,0 0 1,0 1-1,1 0 0,-1 0 1,0 0-1,-1 1 0,1 0 0,-10 0 1,-41-2 44,-1 4 0,0 2 0,-82 14 0,60-6-6,-1068 142 717,135-17-175,868-117-517,-1042 96 694,1134-112-697,-77 2 342,-161-13 0,241 10-399,48-2-5,31 8 0,22 1-2084,28 1-5754,21 2-876,-81-6 317,-14-1 4375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21.8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1297 0 1420,'-3'0'1419,"-1"0"-1,1 1 1,0-1-1,0 1 0,0-1 1,0 1-1,0 0 1,0 0-1,0 0 1,-4 3-1,-23 19 5369,10-5-6603,-172 124 3263,28-22-2353,-617 447 1564,710-517-2564,82-60-1070,0-1 0,0 0 0,-1 0 0,-1-1 1,16-24-1,-23 31-58,0 0 1,0-1-1,-1 1 1,0-1-1,0 1 1,0-1 0,0 0-1,-1-10 1,0 7-1068,-1 1 0,0 0 0,-1-1 0,1 1 0,-5-11 1,0 5-1398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2:48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0 1772,'-16'8'19640,"19"13"-14423,1-7-4888,0-1 0,1 0 0,10 19 0,19 24 524,3-3 0,2-1 1,89 91-1,-12-14-174,-39-31-560,93 155-1,42 122 181,52 83-105,-216-380-194,-20-30 0,38 48 0,-62-90 0,-4-5 0,0 0 0,1 0 0,0 1 0,-1-1 0,1 0 0,0 0 0,-1 0 0,1 0 0,0 0 0,0 0 0,0 0 0,0 0 0,0 0 0,0-1 0,0 1 0,0 0 0,0-1 0,0 1 0,0-1 0,1 1 0,-1-1 0,0 1 0,0-1 0,1 0 0,1 1 0,-2-1 0,-1 0 0,0-1 0,0 1 0,1 0 0,-1 0 0,0 0 0,1 0 0,-1-1 0,0 1 0,0 0 0,0 0 0,1-1 0,-1 1 0,0 0 0,0 0 0,0-1 0,1 1 0,-1 0 0,0 0 0,0-1 0,0 1 0,0 0 0,0-1 0,0 1 0,0 0 0,0-1 0,0 1 0,0 0 0,0-1 0,0 1 0,0 0 0,0 0 0,0-1 0,0 1 0,0 0 0,0-1 0,0 1 0,0 0 0,-1-1 0,1 1 0,0 0 0,0 0 0,0-1 0,-1 1 0,1 0 0,0 0 0,0-1 0,0 1 0,-1 0 0,1 0 0,-1-2 0,20 7 0,79-10 0,128-22 0,-9-1 0,-152 23 0,319-17 0,-555 28 0,161 0-5374,-12 5-6542,2-14 3771,10 0 4209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22.1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68 0 164,'-19'0'11018,"5"10"-4273,11-6-6078,0 0 0,1 0 0,-1 0 1,1 0-1,0 0 0,1 0 1,-3 9-1,-1 5-162,2 0 1,-3 35-1,6-33-234,-1 1 1,2-1-1,1 0 1,1 0-1,0 0 1,1 0-1,2 0 1,8 22-1,-9-31-323,0 0 0,1-1 0,0 0 0,0 0 0,1 0 0,1-1 0,-1 0 0,1-1 0,1 1 0,0-1 0,0-1 0,0 0 0,1 0 0,0-1 0,16 7 0,-23-11-51,14 5-1275,0 0 1,32 9-1,-5-13-4962,-41-3 5270,1-1 1,-1 0 0,0 1-1,1-1 1,-1-1 0,0 1-1,0 0 1,0-1 0,0 1-1,4-4 1,0-1-2536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22.7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524 6 820,'32'-3'14560,"-7"0"-8086,6 13-4504,-19-2-1865,-1 1-1,1 0 0,-1 1 1,-1 0-1,0 0 0,0 1 1,-1 0-1,-1 1 0,1 0 1,-2 0-1,0 1 1,0 0-1,-2 0 0,6 15 1,-11-26-106,1-1 1,-1 1 0,1 0 0,-1 0-1,0-1 1,0 1 0,0 0 0,0 0 0,0 0-1,0-1 1,0 1 0,0 0 0,-1 0-1,1 0 1,-1-1 0,0 1 0,1 0-1,-1-1 1,0 1 0,0-1 0,0 1 0,0-1-1,-2 3 1,1-2-32,-1-1 0,1 1-1,-1-1 1,1 1 0,-1-1-1,1 0 1,-1 0 0,0-1 0,1 1-1,-1 0 1,0-1 0,0 0 0,-5 1-1,-1-2-134,0 1 0,0-1 1,0 0-1,0-1 0,0 0 0,0-1 0,0 0 0,-13-6 0,11 3-53,0-1-1,1-1 1,0 0-1,0 0 1,1-1-1,-11-13 1,16 18 182,1 0 1,-1 0-1,1-1 0,0 0 1,1 1-1,-1-1 0,1 0 1,0 0-1,0-1 1,0 1-1,1 0 0,-1-1 1,2 1-1,-1-1 0,0 1 1,1-1-1,0-5 0,0 10 49,0 1-1,0-1 0,0 0 1,0 1-1,0-1 1,0 0-1,1 0 0,-1 1 1,0-1-1,0 0 1,0 1-1,1-1 1,-1 0-1,0 1 0,1-1 1,-1 0-1,1 1 1,-1-1-1,1 1 0,-1-1 1,1 1-1,-1-1 1,1 1-1,-1-1 0,1 1 1,-1 0-1,1-1 1,0 1-1,-1 0 0,1-1 1,0 1-1,-1 0 1,1 0-1,0 0 0,0-1 1,0 2 18,0-1 1,0 1 0,0-1-1,0 1 1,-1-1 0,1 1-1,0-1 1,0 1-1,-1 0 1,1-1 0,0 1-1,-1 0 1,1 0 0,-1-1-1,1 1 1,-1 0-1,1 0 1,-1 0 0,0 0-1,0 0 1,1 0 0,-1 0-1,0-1 1,0 1-1,0 2 1,1 5 100,-2 1 1,1-1-1,-1 0 0,0 0 1,-1 0-1,0 0 1,0 0-1,-1 0 0,0-1 1,0 1-1,-1-1 0,0 1 1,0-1-1,-1-1 0,-8 10 1,-3 4 124,-2 0-1,0-2 1,-33 26 0,29-26-156,9-7-64,1-1 0,-2 0 0,1-1 0,-16 7 0,61-59-476,-18 29 341,-9 9 78,0 0 0,0 0 0,1 1 0,-1 0 0,1 0 0,0 0 0,12-6 0,-17 10 21,-1 0 0,1 0 0,-1 0 1,1 0-1,-1 0 0,0 1 1,1-1-1,-1 0 0,1 0 0,-1 0 1,0 0-1,1 1 0,-1-1 1,0 0-1,1 0 0,-1 1 0,0-1 1,0 0-1,1 1 0,-1-1 0,0 0 1,0 1-1,1-1 0,-1 1 1,0-1-1,0 0 0,0 1 0,0-1 1,0 0-1,1 1 0,-1-1 1,0 1-1,0-1 0,0 1 0,0-1 1,0 0-1,0 1 0,0-1 1,-1 1-1,1-1 0,0 0 0,0 1 1,0-1-1,0 1 0,0-1 0,-1 0 1,1 1-1,0-1 0,0 0 1,-1 1-1,1-1 0,-1 1 0,-7 23 36,-6-1 6,-1-1 0,-1-1 1,-35 38-1,4-6-234,36-40-26,-5 8-834,-1-1 0,-34 30 0,44-45-94,0 0-1,-1 0 0,1 0 1,-16 6-1,18-9-77,-1 0-1,0-1 1,1 1-1,-1-1 1,0 0-1,0-1 1,0 1 0,-7-2-1,-3 0-1905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23.2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466 24 2808,'-6'-7'5869,"6"7"-5282,-1-1 0,0 1 0,0-1 0,1 1 0,-1 0-1,0-1 1,0 1 0,0 0 0,1 0 0,-1-1 0,0 1 0,0 0 0,0 0-1,-1 0 1,-23 8 4138,-24 29-5715,41-29 2176,-13 9-897,2 1 0,0 1 0,-28 37 1,42-51-258,1 1 0,0 0 0,0 0 0,0 0 0,1 1 0,0-1 0,0 1 1,1 0-1,0 0 0,0 0 0,1 0 0,-1 0 0,2 0 0,-1 0 1,1 1-1,0-1 0,0 0 0,3 13 0,-2-16-30,1 0-1,0 0 1,0 0-1,0 0 0,1 0 1,-1 0-1,1-1 1,0 1-1,0-1 1,0 1-1,0-1 1,1 0-1,6 4 0,59 29 0,-57-31-2,0 0 1,0 1-1,-1 1 0,19 13 1,-29-19-1,1 0 0,-1-1 1,0 1-1,0 0 1,0 0-1,0 0 1,0 0-1,0 0 1,0 0-1,0 0 1,-1 0-1,1 1 1,0-1-1,0 0 1,-1 0-1,1 1 1,-1-1-1,0 0 0,1 1 1,-1-1-1,0 1 1,0-1-1,1 0 1,-1 1-1,0-1 1,-1 1-1,1-1 1,0 0-1,0 1 1,-1-1-1,1 1 1,0-1-1,-1 0 1,-1 3-1,-1 0 7,-2 0 1,1 0-1,0 0 1,-1 0-1,0-1 0,0 0 1,-8 4-1,-14 8 67,-1-1 0,0-2 0,-44 13 0,55-19 94,-1-2 0,0 0 1,0-2-1,0 0 0,-1 0 0,1-2 0,-21-2 1,36 2-119,0-1 1,0 1 0,0-1-1,0 0 1,0 0 0,1 0-1,-1-1 1,1 1-1,-1 0 1,1-1 0,-1 0-1,1 0 1,0 0 0,-1 0-1,1 0 1,0 0-1,1 0 1,-1-1 0,0 1-1,1-1 1,-1 1 0,1-1-1,0 1 1,0-1 0,0 0-1,0 0 1,0 0-1,0 0 1,1 1 0,0-1-1,-1 0 1,1 0 0,0 0-1,1 0 1,-1-4 0,2-14-30,1 0 0,1 1 0,11-40 0,-8 37-12,40-126-199,12-51-3368,-58 184 2413,-7 0-5077,6 15 5828,-1 1 0,0-1 0,0 0 0,0 1 0,0-1-1,0 1 1,0-1 0,-1 1 0,1 0 0,0-1 0,0 1 0,0 0 0,0 0 0,0 0 0,0 0 0,-1 0 0,1 0 0,0 0-1,0 0 1,0 1 0,0-1 0,0 0 0,0 1 0,0-1 0,-2 1 0,-15 7-3097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24.7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462 204 576,'-1'1'1073,"-1"0"-1,0 0 1,0-1-1,0 1 1,0 0-1,0-1 1,0 1-1,0-1 0,0 0 1,-1 0-1,1 0 1,0 0-1,0 0 1,0 0-1,-3-1 1,5 1-764,-1-1-1,1 1 1,0-1 0,-1 1-1,1-1 1,0 1 0,-1-1-1,1 1 1,0-1-1,0 0 1,0 1 0,0-1-1,-1 1 1,1-1 0,0 0-1,0 1 1,0-1 0,0 1-1,0-1 1,1 0 0,-1 1-1,0-1 1,0 0 0,6-19-1251,31-67 1898,-33 78-828,0 1 0,1-1 1,0 1-1,1 1 0,0-1 1,0 1-1,13-12 0,-16 17-121,0 0-1,1 1 0,-1-1 0,0 1 1,1 0-1,-1 0 0,1 0 0,0 1 1,-1-1-1,1 1 0,0 0 0,-1 0 1,1 0-1,-1 0 0,1 1 0,0-1 1,-1 1-1,1 0 0,-1 0 0,4 2 0,11 4-18,-1 0-1,27 16 1,-29-14 44,-1-2-25,0 2 0,-1-1 0,15 14 0,-25-20-5,0 1 1,0 0-1,0 0 1,0 1-1,0-1 1,0 0-1,-1 1 1,0 0-1,0-1 1,0 1-1,0 0 1,0 0-1,-1 0 1,0 0-1,1 0 1,0 9-1,-3-12 2,1 0-1,-1 0 0,0 0 0,0 0 0,1 0 0,-1 0 0,0 0 0,0-1 1,0 1-1,0 0 0,0 0 0,0-1 0,0 1 0,0-1 0,0 1 0,0-1 1,0 1-1,0-1 0,0 0 0,0 0 0,0 1 0,-2-1 0,-33 7-2,30-6 1,-87 6 36,66-6-17,1 1-1,-32 7 1,49-7 17,-1 0 1,1 1 0,0 1-1,0-1 1,1 2 0,-1-1-1,1 1 1,0 0-1,-14 13 1,11-8 44,1 1 0,0 0 0,1 1-1,0 0 1,1 0 0,1 1 0,0 0 0,-10 26 0,2 6 253,-14 68 1,25-85-143,-3 1 0,0-1 0,-2-1 0,-1 0 0,-1 0 1,-24 44-1,30-65-154,0 0 0,0 0 1,-1 0-1,1-1 1,-1 0-1,0 0 0,-1 0 1,1-1-1,-1 0 0,0 0 1,-10 4-1,12-6-321,-1 0 1,1 0-1,0-1 0,-1 0 1,1 0-1,-1 0 0,1-1 0,-1 0 1,1 0-1,-1 0 0,1-1 1,-1 0-1,1 0 0,-1 0 0,1 0 1,0-1-1,-6-3 0,9 4-104,0 0-1,1 0 0,-1-1 1,0 1-1,1-1 0,-1 1 1,1-1-1,0 0 0,-1 1 1,1-1-1,0 0 1,0 0-1,0 0 0,0 0 1,1 0-1,-1 0 0,1 0 1,-1 0-1,0-3 0,-2-47-7702,2 27 3830,-1-1 471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25.1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 52 2716,'1'-14'8708,"4"-15"5103,-5 28-13718,0 1 0,1-1 1,-1 1-1,0-1 0,0 1 1,1-1-1,-1 1 0,0-1 0,1 1 1,-1 0-1,1-1 0,-1 1 1,0 0-1,1-1 0,-1 1 1,1 0-1,-1-1 0,1 1 0,-1 0 1,1 0-1,-1 0 0,1 0 1,-1-1-1,1 1 0,-1 0 1,1 0-1,0 0-137,-45 12-11833,7 5 1732,20-9 6737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25.4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247 406 980,'0'2'650,"-1"0"0,1-1 0,0 1 0,1 0 0,-1 0 0,0 0 0,1 0 0,-1 0 0,1-1 0,-1 1 0,1 0 0,0 0 0,0-1 0,-1 1 0,1 0 0,1-1 0,-1 1 0,0-1 0,0 0 0,0 1 0,1-1 0,-1 0 0,1 0 0,-1 1 0,1-1 0,-1 0 0,1-1 0,0 1 0,0 0 0,-1 0 0,5 0 0,-23 0-623,1 2 0,-1-1 0,1 2-1,-26 8 1,31-7 87,-1-1-1,-1 0 1,1-1-1,0-1 1,-1 0 0,1-1-1,-1 0 1,0 0-1,1-2 1,-20-2-1,31 3-68,0-1-1,0 1 1,0-1-1,0 1 0,0-1 1,0 1-1,0-1 1,0 0-1,0 0 0,0 1 1,1-1-1,-1 0 1,0 0-1,1 0 0,-1 0 1,1 0-1,-1 0 1,1 0-1,-1 0 0,1 0 1,-1 0-1,1 0 1,0 0-1,0 0 0,0-1 1,0 1-1,-1 0 1,2 0-1,-1 0 0,0 0 1,0 0-1,0 0 1,0 0-1,1-1 1,-1 1-1,0 0 0,1 0 1,-1 0-1,2-1 1,24-55 412,-16 38-332,7-19-91,-3 0 0,-1-1 1,-2-1-1,-2 0 0,-1-1 0,2-45 1,-10 84-103,0 0 0,0 0 1,0 0-1,0 0 0,0 0 1,-1 0-1,1 0 0,0 0 1,-1 0-1,0 0 0,1 0 0,-1 0 1,0 0-1,-2-2 0,2 3-304,0-1 0,-1 0-1,0 1 1,1-1-1,-1 1 1,0-1-1,0 1 1,0 0 0,0-1-1,0 1 1,-3-1-1,0 0-1024,-1 1-1,0 0 0,0 0 0,1 0 1,-1 0-1,0 1 0,0 0 0,0 0 1,-9 2-1,-7 2-2118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25.7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512 0 1828,'-19'40'13544,"3"1"-6407,10-24-6108,-1 1 1,0-1-1,-2-1 1,-18 29 0,-50 63 314,69-94-1311,0-1 0,1 1-1,1 0 1,0 0-1,1 1 1,-5 23-1,9-34-65,1-1-1,-1 1 1,1-1 0,0 1-1,0-1 1,0 1-1,1-1 1,-1 1-1,1-1 1,0 1-1,0-1 1,0 0-1,0 1 1,0-1-1,1 0 1,0 0 0,0 0-1,0 0 1,0 0-1,0 0 1,0-1-1,1 1 1,-1-1-1,5 4 1,5 2-105,1-1 1,-1 0 0,1-1-1,1-1 1,13 5 0,-16-7 50,0 0 1,-1 1 0,0 0 0,0 1-1,0 0 1,-1 1 0,0 0 0,12 9-1,-20-14 82,0 0-1,0 0 0,0 0 0,-1 1 1,1-1-1,0 0 0,0 1 0,-1-1 1,1 0-1,0 1 0,-1-1 0,0 0 1,1 1-1,-1-1 0,0 1 0,0-1 1,0 1-1,0-1 0,0 1 0,0-1 1,0 1-1,0-1 0,-1 3 0,0-1 5,0 0 0,-1 0 0,0 0 0,1-1 0,-1 1 0,0 0 0,0-1 0,-1 1 0,1-1 0,-4 3 0,-8 6 61,-1 0-1,0-1 1,-20 9 0,20-11 40,-9 5 242,-1-1 0,0-1 1,-1-2-1,1 0 1,-34 6-1,49-12-145,0-1 0,0-1 0,0 0 0,-1 0 0,1-1 1,0 0-1,0-1 0,-1 0 0,1 0 0,0-1 0,0-1 0,0 1 0,1-2 1,-1 1-1,1-2 0,-18-9 0,24 10-178,-1 1 0,1-1 0,0 0 0,0 1 0,0-2 0,1 1 0,-1 0 0,1 0 0,0-1 0,0 1 0,1-1 0,-1 1 0,1-1 0,0 0 0,1 0 0,-1 0 0,1 1 0,0-1 0,0 0 0,0 0 0,2-7 0,1-14-45,2 0 0,14-44 0,-12 45 47,4-15-496,2 1 1,29-63-1,-36 91-106,0-1-1,1 1 1,0 0 0,1 1 0,0-1 0,0 2 0,1-1 0,0 1-1,1 0 1,0 1 0,1 0 0,19-10 0,-26 16-234,1 0 0,0 0 1,0 1-1,0-1 0,0 1 1,0 1-1,0-1 0,1 1 1,4 0-1,-7 0 64,1 0-1,-1 0 1,0 1 0,0 0-1,1-1 1,-1 1 0,0 1-1,0-1 1,0 0-1,0 1 1,0-1 0,-1 1-1,1 0 1,0 0 0,3 3-1,7 11-2316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26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34 1956,'4'14'2331,"0"0"-1,1 0 1,0 0-1,1 0 1,11 19-1,-14-30-1812,-1 1-1,1-1 1,0 0 0,0 0-1,0 0 1,0 0-1,1-1 1,-1 1 0,1-1-1,4 2 1,-4-2-390,0-1-1,0 1 1,1-1 0,-1 0-1,1 0 1,-1-1-1,1 1 1,-1-1 0,1 0-1,-1-1 1,6 0 0,7-2-7,0 0 0,-1-1 0,18-7-1,47-27-3160,68-59-12206,-121 77 11688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26.7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142 87 172,'25'-31'5886,"1"-2"-199,-11 10 836,-13 41 1887,-1 74-7025,-22 118 967,-68 293 0,9-176-2352,74-300 0,0-1 0,2 1 0,0 33 0,22-93 0,-2-6-3912,-8 21-1614,1 1 0,21-31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28.2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44 2348,'1'-3'1579,"-1"1"-381,1-1 0,0 0 0,-1 1 1,1-1-1,1 1 0,-1-1 0,0 1 0,1-1 0,-1 1 0,1 0 1,0 0-1,0 0 0,-1 0 0,1 0 0,5-3 619,25 21 1530,-19-6-2995,0 0 0,-1 0 0,0 1 0,-1 1 0,14 17-1,45 72 49,-52-74-265,3 4-85,-1 0 0,-1 1 1,-2 1-1,-2 0 0,14 42 0,-26-65-177,0-1-1,-1 0 0,0 1 1,-1 0-1,0-1 1,-1 1-1,0-1 0,0 1 1,-1 0-1,0-1 0,-1 1 1,0-1-1,-1 1 0,0-1 1,0 0-1,-1 0 1,0 0-1,0-1 0,-1 0 1,0 1-1,-1-1 0,0-1 1,0 1-1,0-1 0,-10 7 1,5-4-539,0-2 0,-1 1 0,0-1 0,-15 7 0,15-9-568,-1-1 1,1 0 0,-1-1 0,0 0-1,0-1 1,-1-1 0,-25 2 0,31-4 659,0 0 1,-1 0-1,1-1 1,0 0-1,0-1 1,0 0 0,1 0-1,-1-1 1,0 0-1,1 0 1,0-1-1,-1 1 1,-9-9-1,11 7 568,0 0 0,0-1-1,1 1 1,0-1 0,0-1-1,0 1 1,1-1 0,0 1-1,-6-14 1,5 6 617,0-1 0,1 1 0,0-1 0,1 0 0,1 0 1,0 0-1,1 0 0,2-26 0,4-6 4210,14-67-1,1 1-1029,-11 51-212,-6 97-3248,4 4-351,1 1-1,2-1 1,2-1 0,1 0 0,27 52-1,-1 0-948,-34-76 60,1 1 0,-2 0 1,0 0-1,3 20 0,-7-30 175,0 0 1,0-1-1,0 1 1,0 0-1,-1-1 1,1 1-1,-1 0 1,-2 4-1,2-7 46,0 1 1,0-1-1,0 0 0,-1 1 1,1-1-1,-1 0 0,1 0 0,-1 0 1,0 0-1,1 0 0,-1-1 1,0 1-1,-1-1 0,1 1 1,-3 1-1,-11 4-2738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2:49.8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59 228,'0'-3'927,"0"1"1,1-1-1,-1 0 1,1 1-1,-1-1 1,1 1-1,0 0 1,-1-1-1,2 1 1,-1-1-1,0 1 0,2-3 1,-1 3-306,-1 0 0,1 0 0,0 0 0,0 1 0,0-1 0,0 0 0,0 1 0,0-1 0,0 1 0,0 0 0,4-1 0,-4 1-487,0 0 1,0 1-1,0-1 1,0 1-1,0-1 1,1 1-1,-1 0 1,0 0-1,0 0 1,0 0-1,0 1 1,1-1-1,-1 0 0,0 1 1,0 0-1,0-1 1,0 1-1,0 0 1,0 0-1,0 0 1,0 0-1,-1 1 1,1-1-1,0 0 1,-1 1-1,1-1 0,-1 1 1,1-1-1,2 5 1,5 10 29,0 1 0,-2 0 0,1 0 1,-2 1-1,0 0 0,-2 0 0,5 25 0,8 133 751,-17-173-900,4 203 584,-6-174-525,-1 1 1,-2-1-1,-1 0 0,-12 40 0,18-71-71,0 0-1,-1 0 0,1 0 0,0 0 0,0 0 0,-1 0 0,1 0 0,-1-1 0,1 1 0,-1 0 0,1 0 0,-1 0 0,1 0 0,-1 0 0,0-1 0,1 1 0,-1 0 0,0-1 0,0 1 0,-1 0 0,-5-13 9,1-35-118,11-34-586,4 0-1,3 1 0,31-112 1,-38 180 664,0-1 1,0 1-1,1 0 1,0 0 0,1 0-1,1 1 1,0 0-1,9-10 1,-13 17 26,0 0 0,0 0 1,0 0-1,1 0 0,0 1 0,-1 0 1,1 0-1,0 0 0,0 0 0,1 1 1,-1 0-1,0 0 0,1 1 0,0-1 1,-1 1-1,1 0 0,0 1 0,-1-1 0,1 1 1,0 0-1,7 1 0,-10 0 7,1 1 0,-1-1-1,0 0 1,1 1 0,-1-1-1,0 1 1,0 0 0,-1 0-1,1 0 1,0 1 0,-1-1-1,1 1 1,-1-1 0,0 1 0,1 0-1,-1 0 1,-1 0 0,1 0-1,0 0 1,-1 0 0,0 1-1,1-1 1,-1 0 0,-1 1-1,1-1 1,0 1 0,-1-1 0,0 6-1,2 8 58,-1 1-1,-2 0 1,0 0-1,-3 20 1,-2 1 198,-1-1 1,-2 0-1,-2-1 1,-20 49-1,31-86-254,0 0 0,0 0 1,0 0-1,0-1 0,0 1 0,0 0 0,0 0 1,-1 0-1,1 0 0,0 0 0,0 0 1,0-1-1,0 1 0,0 0 0,-1 0 0,1 0 1,0 0-1,0 0 0,0 0 0,0 0 0,-1 0 1,1 0-1,0 0 0,0 0 0,0 0 0,0 0 1,-1 0-1,1 0 0,0 0 0,0 0 0,0 0 1,0 0-1,-1 0 0,1 0 0,0 0 0,0 0 1,0 0-1,0 0 0,-1 0 0,1 0 1,0 0-1,0 1 0,2-22 44,3 7-30,23-56-574,45-80 1,-62 131 422,1 0 0,0 1 0,2 1 0,0 0 0,0 0 0,2 2 1,0 0-1,34-25 0,-47 38 137,0 0 0,0 0 0,0 0 0,0 1-1,0-1 1,0 1 0,1 0 0,-1 0 0,0 0 0,1 0 0,-1 0 0,1 1 0,-1 0 0,1 0 0,0 0 0,-1 0 0,1 0 0,-1 1-1,1-1 1,-1 1 0,1 0 0,-1 0 0,0 0 0,5 3 0,-4-1 56,0 0-1,0 0 1,0 1 0,-1-1-1,1 1 1,-1 0 0,0 0-1,0 0 1,-1 0 0,1 1 0,-1-1-1,0 1 1,0 0 0,0-1-1,-1 1 1,2 9 0,3 25 511,-2 1 1,-2-1 0,-1 1-1,-2-1 1,-2 1-1,-1-1 1,-17 67 0,14-195-18606,12 46 10611,-1 21 3996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28.7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931 32 2148,'-7'-32'19432,"-9"50"-16968,2 0-2276,1 0 0,1 1-1,1 1 1,0 0 0,2 0-1,0 1 1,1 0 0,1 0-1,-3 23 1,9-40-203,0 0 1,0 1-1,1-1 1,0 1-1,0-1 0,0 0 1,1 1-1,0-1 1,-1 0-1,1 1 0,1-1 1,-1 0-1,1 0 0,-1 0 1,1 0-1,0 0 1,1 0-1,-1-1 0,1 1 1,-1-1-1,1 1 1,0-1-1,0 0 0,6 4 1,-6-5 0,0 1 0,0 0 0,-1 0 1,1 1-1,-1-1 0,1 1 1,-1-1-1,0 1 0,-1-1 0,1 1 1,0 0-1,-1 0 0,0 0 0,0 0 1,0 0-1,-1 0 0,1 0 0,-1 5 1,0-3 35,-1 1 0,0-1 0,0 1 0,-1-1 0,0 1 0,0-1 1,0 0-1,-1 0 0,0 0 0,-6 9 0,4-6 47,-1-2-1,0 1 1,0-1 0,0 0-1,-1 0 1,0-1 0,-1 1 0,1-2-1,-1 1 1,0-1 0,-1 0-1,1-1 1,-1 0 0,0 0-1,-17 4 1,-68-2 128,70-6-124,0 2 0,-41 7 0,56-7-56,1 0 0,-1 1 1,1 0-1,0 1 0,0 0 1,0 0-1,1 0 1,0 1-1,-1 0 0,2 1 1,-10 8-1,-22 30 128,1 2 1,-51 82-1,52-71-1373,-67 79 0,98-131 293,0 1 0,-1-1 0,0 0 0,0 0 0,-9 5 0,13-9 202,0 0 1,0 0-1,0 0 1,0 0-1,0 0 1,0 0 0,0-1-1,-1 1 1,1-1-1,0 1 1,0-1-1,-1 0 1,1 0-1,0 0 1,-1 0-1,1 0 1,0 0-1,0-1 1,-1 1-1,1-1 1,-4-1-1,-2-4-2631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29.1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93 360,'-3'-31'13832,"0"13"-5932,2 6-5902,26-20-25612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29.6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64 1268,'22'-26'6371,"-18"21"-5217,-1 1 1,1-1-1,0 1 1,0 0-1,1 0 1,-1 0-1,7-4 1,-11 9-939,-1 0 0,1 0 0,0 0 0,0 0 0,-1 1 0,1-1 0,0 0 0,0 0 0,0 0 0,0 0 0,0 0 0,0 0 0,0 0 0,1 0 0,-1 0 0,0 1 0,1-1 0,-1 0 0,1 0 0,-1 0 0,2 1 0,11 27 282,57 73 358,5-2 1,92 94-1,-88-103-544,299 359 951,-210-247-758,129 151 478,-291-346-1055,4 4 415,-8-10-931,-6-5-1084,2 1 324,1-1 1,-1 0-1,1 0 0,0 0 0,0 0 0,0 0 0,0 0 0,0 0 1,0-1-1,1-3 0,-4-10-3515,-3-5 752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30.7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0 2060,'7'11'15565,"4"-1"-10227,14 23-4607,-21-25-541,-1 1-1,0 0 1,0 0-1,-1 0 0,0 1 1,0-1-1,-1 0 1,-1 1-1,1-1 1,-3 18-1,-2-6-227,-1-1 0,0 0 0,-16 35 0,21-54 23,-1 4-418,-1 0 0,0 0 0,-1-1 1,1 1-1,-1-1 0,0 1 0,-3 3 0,-13 2-5355,-9-11-4765,15-2 6910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31.2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803 0 1572,'4'8'14226,"10"27"-10270,-13-21-3118,2 1-330,-2 1-1,0-1 1,-1 1 0,-1-1 0,-2 20 0,2-30-526,0-1 1,-1 0 0,1 0 0,-1 0 0,0 0-1,0 0 1,0 0 0,0 0 0,-1-1-1,1 1 1,-1-1 0,0 0 0,0 0 0,0 0-1,-1 0 1,1 0 0,-1-1 0,1 1 0,-1-1-1,0 0 1,0 0 0,0 0 0,-7 1-1,6-2-224,-1 0 0,1 0-1,-1-1 1,1 1-1,-1-1 1,0-1-1,1 1 1,-1-1 0,1 0-1,-1 0 1,1 0-1,0-1 1,0 0-1,-1 0 1,1-1 0,0 1-1,1-1 1,-1 0-1,-4-4 1,0 1-1,1 0 0,0-1 0,0-1 1,1 1-1,0-1 0,0-1 0,1 1 0,0-1 1,-7-13-1,30 51 5865,-6-9-5057,-1 0-1,12 32 0,-21-47-475,0 1 0,0-1-1,0 0 1,0 0 0,-1 1-1,0-1 1,0 0 0,0 1-1,-1-1 1,0 0 0,0 1-1,0-1 1,-1 0 0,0 0 0,-2 5-1,0-3 51,0 0-1,-1 0 1,1-1-1,-1 0 1,-1 0-1,1 0 1,-1 0-1,0-1 1,-8 5-1,-13 7 244,-1-1-1,-1-2 1,0-1-1,-34 10 1,39-14-263,-191 56 485,92-31-714,107-25-3120,30-16-3366,43-49-7138,-39 40 10201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31.6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1 173 1484,'16'-7'21540,"-2"-12"-14047,-6-1-7861,3-10-4624,-3 7 2442,-7 20 1623,0 0 0,0 0 0,0-1 0,0 1 0,-1 0 0,1 0 0,-1-1-1,0 1 1,0 0 0,0-1 0,0 1 0,-1 0 0,1 0 0,-1-1 0,0 1-1,0 0 1,-2-5 0,-5-3-2752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31.9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697 1 124,'-92'73'16352,"-8"-10"-9769,49-36-6339,-1-3-1,-2-1 0,0-3 1,-64 14-1,36-20-193,76-14-46,-1 1-1,1-1 1,0 0-1,0-1 1,0 1-1,0-1 0,-1-1 1,1 1-1,0-1 1,1 0-1,-7-3 1,10 3-18,1 1 0,-1-1 0,1 1 0,0-1 0,0 0 0,0 1 1,0-1-1,0 0 0,0 0 0,1 0 0,-1 0 0,1 0 1,-1 0-1,1 0 0,0 0 0,-1 0 0,1 0 0,0 0 0,0 0 1,1 0-1,-1 0 0,0 0 0,1 0 0,-1 0 0,1 0 0,-1 1 1,2-4-1,23-51-840,20-5-2562,-11 26-7103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32.5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399 162 1224,'-3'4'3981,"3"-4"-3815,0 0-1,0 0 1,0 1 0,-1-1 0,1 0 0,0 0 0,0 0 0,0 0-1,-1 0 1,1 0 0,0 0 0,0 0 0,-1 0 0,1 0 0,0 0-1,0 0 1,0 0 0,-1 0 0,1 0 0,-2-2 1658,2 2-1658,6-16 3212,15-21-1870,-8 21-1126,1 1-1,0 0 1,2 1 0,-1 0 0,30-18-1,-45 31-381,1 1-1,-1-1 0,1 1 1,-1 0-1,1-1 0,-1 1 1,1 0-1,-1-1 0,1 1 1,-1 0-1,1-1 0,0 1 1,-1 0-1,1 0 1,0 0-1,-1 0 0,1-1 1,0 1-1,-1 0 0,1 0 1,0 0-1,-1 1 0,1-1 1,0 0-1,-1 0 0,1 0 1,0 0-1,-1 1 0,1-1 1,-1 0-1,1 0 0,0 1 1,-1-1-1,1 1 0,-1-1 1,1 1-1,0 1 8,0 0 0,-1-1 0,1 1 0,-1 0-1,0 0 1,0 0 0,1 0 0,-1 0 0,0 0 0,-1 0-1,1 0 1,-1 2 0,-14 54 389,6-39-9,-1 0 1,0 0-1,-2-1 0,0 0 1,-1-1-1,-1 0 0,0-1 0,-1-1 1,-32 25-1,36-34-329,0-1 1,0 0-1,-1-1 1,0-1-1,0 0 0,0 0 1,0-1-1,-14 1 1,-26 5 67,50-8-126,1 0 0,-1 0 0,1 0 0,-1 0 0,0 0 0,1 0 0,-1 0 0,1-1 0,-1 1 0,1-1 0,-1 1 0,1-1 0,-1 0 0,1 1 0,-1-1 0,1 0 0,0 0 0,-1 0 0,1 0 0,0 0 0,0 0 0,0 0 0,0-1 0,0 1 0,0 0 0,0-1 0,-1-2 0,1 3-1,0-1 1,0 0 0,-1 0-1,1 1 1,0-1 0,-1 1 0,1-1-1,-1 1 1,0 0 0,1-1 0,-1 1-1,0 0 1,0 0 0,1 0 0,-1 0-1,0 1 1,0-1 0,0 0 0,0 1-1,-4-1 1,0 1 19,1 0-1,-1 1 1,1 0-1,0 0 1,-1 0-1,1 0 1,0 1-1,0 0 1,0 0-1,0 0 1,0 1 0,1 0-1,-1 0 1,1 0-1,-1 0 1,1 1-1,0-1 1,-6 9-1,5-6 10,0 1 0,1 0 0,1-1 0,-1 2 0,1-1 0,0 0 0,0 0 0,1 1 0,0-1 0,1 1 0,-1 0 0,1 10 0,0-11-6,1 0-1,1 0 1,-1 0-1,1 0 1,0 0-1,1 0 1,-1 0 0,1-1-1,1 1 1,-1 0-1,1-1 1,1 0-1,5 10 1,-5-12-14,-1 0 0,1 0 0,-1 0 0,1-1 0,0 0 0,1 0 0,-1 0 0,0 0-1,1 0 1,0-1 0,0 0 0,-1 0 0,1 0 0,0-1 0,0 0 0,1 1 0,-1-2 0,0 1 0,0-1 0,6 0 0,2 1 4,1-2 0,-1 0 0,0 0 0,0-1 0,0-1-1,0 0 1,0-1 0,-1 0 0,22-11 0,-98 22 1198,53-4-1139,1 0 0,-1 1-1,1 0 1,0 1-1,0 0 1,0 1 0,1 0-1,0 0 1,0 1-1,0 0 1,1 0 0,0 1-1,0 0 1,1 1-1,0 0 1,1 0 0,0 0-1,0 1 1,1-1-1,0 2 1,1-1 0,0 0-1,0 1 1,1 0-1,1 0 1,0 0 0,-1 16-1,-8 55 768,4 1 0,3 0-1,14 160 1,-10-240-933,1 0-1,-1 0 0,0 0 1,1 0-1,0 0 1,0 0-1,0-1 0,0 1 1,0 0-1,0 0 1,1-1-1,0 1 1,-1-1-1,1 1 0,0-1 1,0 0-1,0 0 1,0 0-1,1 0 1,-1 0-1,0 0 0,4 1 1,-2-2-477,-1 0 0,1 0 1,0-1-1,-1 1 0,1-1 1,-1 0-1,1 0 0,0 0 1,-1-1-1,1 1 0,-1-1 0,1 0 1,-1 0-1,1 0 0,-1-1 1,0 1-1,0-1 0,4-2 1,51-32-11539,-41 24 8230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32.8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1 142 1596,'1'1'689,"0"1"-1,0-1 1,1 0 0,-1 0-1,0 0 1,1 0-1,-1 0 1,1 0 0,-1-1-1,1 1 1,-1 0-1,1-1 1,2 1-1,28 2 3916,33-11-1631,-54 6-2184,-4 1-623,16-3 163,0 0 0,0-2 0,37-14 0,-54 18-868,0-1 0,0-1 0,0 1 0,-1-1 1,1 0-1,-1 0 0,8-8 0,-11 9-254,1-1 0,-1 1 1,0-1-1,0 1 0,0-1 1,0 1-1,0-1 0,-1 0 1,0 0-1,1 0 0,-2 0 1,1 0-1,0-6 0,0-9-2566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33.1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29 209 728,'-24'4'14925,"19"3"-9738,13 4-3465,-6-10-1675,-1 0 0,1 0 0,0 0-1,-1 0 1,1 0 0,0-1 0,0 1 0,0-1 0,0 1 0,0-1-1,-1 0 1,1 0 0,0 0 0,0 0 0,0 0 0,0 0-1,0 0 1,0 0 0,0-1 0,0 1 0,0-1 0,-1 0 0,1 1-1,0-1 1,0 0 0,-1 0 0,1 0 0,0 0 0,1-2-1,47-42-283,-44 39 180,-1 1-45,-1-1 0,0 0 0,0 0 1,0-1-1,-1 1 0,0-1 0,0 0 0,-1 0 0,0 0 1,0 0-1,1-13 0,-2 17 80,0 0 1,-1-1-1,0 1 0,0 0 1,0-1-1,0 1 0,0 0 1,0-1-1,-1 1 0,0 0 0,1 0 1,-1 0-1,-1-1 0,1 1 1,0 0-1,-1 0 0,1 0 1,-1 1-1,0-1 0,0 0 1,0 1-1,0-1 0,-1 1 1,1 0-1,-1-1 0,1 1 1,-7-3-1,7 5-94,0-1 1,0 1-1,0 0 0,0 0 0,0 0 1,0 0-1,0 1 0,0-1 1,0 0-1,0 1 0,0 0 0,0-1 1,0 1-1,0 0 0,0 0 1,0 0-1,1 0 0,-1 0 1,0 0-1,1 1 0,-1-1 0,1 0 1,-2 3-1,-33 36-6836,15-8 748,8-14 3033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2:50.3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1 235 32,'4'16'10687,"9"-7"-4106,-9-8-5936,0 0 1,1 0-1,-1 0 1,0 0 0,0-1-1,1 0 1,6-1-1,5 0-503,-1-2 0,0 0 1,20-6-1,-18 3-89,33-11-6,58-27 0,-95 37-178,-1 1 0,1-1 0,-1-1 1,-1 0-1,0-1 0,0 0 1,-1-1-1,0 0 0,15-20 1,-23 28 107,0-1 1,-1 1-1,1 0 0,-1-1 1,0 1-1,0-1 1,0 0-1,0 0 1,0 1-1,-1-1 0,1 0 1,-1 0-1,0-4 1,0 6 17,0-1 1,0 1 0,-1-1-1,1 1 1,-1 0 0,1-1-1,-1 1 1,0 0 0,1 0-1,-1 0 1,0-1 0,0 1 0,0 0-1,0 0 1,0 0 0,0 0-1,0 0 1,0 0 0,-2-1-1,-1 0 14,0 1-1,-1-1 1,1 1-1,0 0 1,-1 0-1,1 0 1,-1 0-1,1 1 1,-1 0-1,1 0 1,-1 0-1,1 1 1,-1-1-1,-8 3 1,-2 2 83,0 1-1,0 0 1,1 1 0,0 1 0,0 0-1,1 1 1,0 0 0,0 1-1,1 0 1,0 1 0,1 1-1,0 0 1,-16 24 0,14-16 142,0-1 0,2 2 1,0 0-1,1 0 0,2 1 0,0 0 1,1 0-1,-7 43 0,13-55-191,0 0-1,1 0 0,0 0 0,0 0 1,1 0-1,1 0 0,0 0 0,0 0 1,1-1-1,0 1 0,0-1 1,1 0-1,0 0 0,1 0 0,0 0 1,1-1-1,0 0 0,0 0 0,0 0 1,1-1-1,0 0 0,1 0 0,-1-1 1,1 0-1,1 0 0,-1-1 1,1 0-1,0-1 0,0 0 0,0 0 1,1-1-1,-1 0 0,1 0 0,0-1 1,-1 0-1,1-1 0,0 0 1,0-1-1,0 0 0,0-1 0,0 0 1,0 0-1,0-1 0,10-3 0,-11 2-357,-1 1-1,0-1 1,0 0-1,-1-1 1,1 0-1,13-10 1,-14 9-685,1-2 1,-2 1 0,1-1-1,-1 0 1,8-12-1,1-4-2822,-2-1 0,-1-1 0,12-37 0,-24 61 3743,14-33-2689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33.7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580 1 476,'20'4'13365,"-3"9"-4978,-14-9-7452,1 0 1,-1 1-1,0 0 0,0 0 1,-1 0-1,4 8 1,1 11-1788,-1-1 1,5 35 0,-6-32 3046,0 2-2039,-2 0 0,0 0-1,-2 0 1,-1 1 0,-2-1 0,0 0-1,-2 0 1,-1 0 0,-16 50 0,13-56-90,0-1 1,-1-1 0,-1 0 0,-1 0 0,-1-1-1,-1 0 1,0-1 0,-1-1 0,-1 0-1,-1-1 1,0 0 0,-35 24 0,47-37-57,0 0 1,0-1-1,-1 1 0,1-1 1,-1 0-1,0 0 1,0 0-1,1-1 1,-1 0-1,0 0 0,0 0 1,0-1-1,0 1 1,-1-1-1,1 0 0,0-1 1,0 1-1,0-1 1,0 0-1,-6-2 0,4 0-17,-1-1-1,1 0 0,-1 0 1,1-1-1,0 0 0,1 0 0,0-1 1,-1 0-1,2 0 0,-1 0 1,-7-11-1,13 16 4,0 0 1,-1 1-1,1-1 1,0 0-1,0 1 1,-1-1-1,1 0 1,-1 1-1,1-1 0,-1 1 1,1-1-1,-1 1 1,1-1-1,-1 1 1,1-1-1,-1 1 1,1-1-1,-1 1 1,0-1-1,1 1 1,-1 0-1,0 0 1,1-1-1,-1 1 0,0 0 1,0 0-1,1 0 1,-1 0-1,0 0 1,0 0-1,1 0 1,-1 0-1,0 0 1,0 0-1,1 0 1,-1 0-1,0 0 0,1 1 1,-1-1-1,0 0 1,-1 1-1,-14 31-131,5-6 161,7-19 60,0-1 0,-1 0 0,0 1 0,0-1-1,0-1 1,-1 1 0,0-1 0,0 0-1,0-1 1,-1 1 0,-10 4 0,15-7-55,-1-1 0,0-1 0,0 1 0,0 0 0,0-1 0,0 1 0,0-1 1,0 0-1,0 0 0,0 0 0,0 0 0,0-1 0,0 1 0,0-1 0,0 0 0,0 0 0,1 0 1,-1 0-1,0 0 0,0-1 0,1 1 0,-1-1 0,1 0 0,-1 1 0,1-1 0,0 0 0,0-1 1,0 1-1,0 0 0,0-1 0,0 1 0,-1-5 0,-3-2-69,0-2 0,1 1 0,1 0 0,0-1-1,0 0 1,1 0 0,0 0 0,1 0 0,0 0 0,1-1 0,0-15 0,1 19-13,0 0 0,1 0 1,-1 0-1,2 0 0,-1 0 1,1 0-1,0 0 0,1 0 1,0 1-1,0-1 0,1 1 1,-1 0-1,2 0 0,-1 0 1,1 0-1,9-10 0,-12 16-313,-1 0 0,0 1 0,1-1-1,-1 0 1,1 0 0,0 1 0,-1-1 0,1 0 0,-1 1-1,1 0 1,0-1 0,-1 1 0,1 0 0,0 0-1,0 0 1,-1 0 0,1 0 0,0 0 0,-1 1-1,1-1 1,0 0 0,-1 1 0,1 0 0,-1-1 0,1 1-1,0 0 1,-1 0 0,2 1 0,0-1-534,-1 1 1,0-1 0,1 1-1,-1 0 1,0 0-1,0 1 1,0-1 0,0 0-1,0 0 1,0 1 0,-1 0-1,1-1 1,-1 1-1,0 0 1,2 4 0,0 9-2616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34.1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87 1004,'0'4'865,"0"0"1,0 0-1,0 0 0,0 1 0,1-1 1,0 0-1,0 0 0,0 0 0,0-1 1,1 1-1,-1 0 0,1 0 0,0-1 1,0 1-1,0-1 0,5 6 0,-5-7-403,0 0-1,1-1 1,-1 1-1,0-1 1,1 1 0,-1-1-1,1 0 1,-1 0-1,1 0 1,3 0-1,38 1 945,-1-8-1366,-1-2 1,1-1-1,-2-2 1,44-19-1,-79 28-506,0-1-1,0 0 1,-1-1 0,1 0-1,-1 1 1,0-2-1,0 1 1,4-5 0,-7 7-84,0 0-1,0 0 1,-1 0 0,1 0 0,-1-1 0,0 1 0,0 0 0,0-1 0,0 1 0,0 0 0,0-1 0,0 1-1,-1-1 1,1 1 0,-1-1 0,0 0 0,0 1 0,0-1 0,0 1 0,0-1 0,-1 1 0,0-5 0,-5-7-2615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34.4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192 148 2408,'6'48'12994,"-12"-2"-5812,4-38-6683,0 0-1,-1-1 1,0 0-1,-1 0 1,0 0-1,-5 8 1,5-9-462,0-1 0,-1 0 0,0 0-1,0 0 1,0 0 0,-1-1 0,1 0 0,-1 0 0,0 0 0,0-1 0,0 1 0,-1-2 0,1 1 0,-1-1 0,1 0 0,-1 0 0,0-1 0,0 0 0,0 0 0,-8 0 0,13-1-35,1 0 1,-1-1-1,1 1 1,-1 0-1,1-1 0,0 1 1,-1-1-1,1 1 1,0-1-1,-1 0 1,1 1-1,0-1 1,0 0-1,-1 0 0,1 0 1,0 0-1,0 0 1,0 0-1,0 0 1,1-1-1,-1 1 0,0 0 1,0 0-1,1-1 1,-1 1-1,0 0 1,1-1-1,0 1 1,-1-1-1,1 1 0,0-1 1,0 1-1,0 0 1,-1-1-1,2 1 1,-1-1-1,0 1 0,0-1 1,0 1-1,1-3 1,1-11-335,1 0 0,0 0 0,6-16-1,-3 12-565,37-124-11790,-24 85 5204,-10 29 3829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38.2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1932 179 8,'4'-7'13633,"2"-11"-6167,-6 16-7304,1 1 0,-1 0 0,0 0 0,0-1 0,1 1 0,-1 0 0,0-1 0,0 1 0,0 0 0,0-1 0,0 1 0,-1 0 0,1-1 1,0 1-1,0 0 0,-1-1 0,1 1 0,-1 0 0,1 0 0,-1 0 0,0-1 0,0 1 0,1 0 0,-1 0 0,0 0 0,-1-1 0,-44-26 365,-13 14-542,0 2 1,-90-4-1,25 2 35,-79-7-21,-1 8-1,-280 18 1,-21 45-90,477-40 67,-6 0 76,38-11-396,0 2-519,-29 4-18522,3-6 15927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39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1 205 1016,'1'-6'10322,"3"-19"520,42 9-10558,-13 3-235,149-35 53,129-39 0,-288 78 45,-39 11-1556,-37 11-5785,46-11 5954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40.7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 1242 216,'-17'3'8047,"-3"12"-6691,-18 26-5474,30-32 4036,6-6-3,0 1 1,0-1-1,1 0 0,-1 0 0,0 1 1,1-1-1,0 1 0,-1 3 0,2-4 116,-1-1 0,0 1 0,0 0-1,0-1 1,0 1 0,0-1 0,0 0-1,-1 1 1,1-1 0,-3 3 385,8-54 3235,-1 39-3403,2-3 2051,-5 13-2237,0-1 0,0 1 0,0 0 0,0 0 1,0-1-1,0 1 0,0 0 0,0 0 0,0-1 0,0 1 1,-1 0-1,1 0 0,0 0 0,0-1 0,0 1 0,0 0 1,0 0-1,0 0 0,-1-1 0,1 1 0,0 0 0,0 0 0,0 0 1,-1 0-1,1-1 0,0 1 0,0 0 0,0 0 0,-1 0 1,1 0-1,0 0 0,0 0 0,-1 0 0,1 0 0,0 0 1,0 0-1,-1 0 0,1 0 0,0 0 0,0 0 0,-1 0 0,1 0 1,0 0 30,0 0 0,0 0 1,0 0-1,0 0 1,0 0-1,1 0 0,-1 1 1,0-1-1,0 0 1,0 0-1,0 0 0,0 0 1,0 0-1,0 0 0,0 1 1,1-1-1,-1 0 1,0 0-1,0 0 0,0 0 1,0 1-1,0-1 1,0 0-1,0 0 0,0 0 1,0 0-1,0 1 1,0-1-1,0 0 0,0 0 1,0 0-1,0 0 1,-1 1-1,1-1 0,0 0 1,0 0-1,0 0 0,0 0 1,0 0-1,0 1 1,0-1-1,0 0 0,0 0 1,-1 0-1,1 0 1,0 0-1,0 0 0,0 0 1,0 0-1,0 1 1,-1-1-1,1 0 0,0 0 1,0 0-1,0 0 1,0 0-1,0 0 0,-1 0 1,1 0-1,0 0 1,0 0-1,0 0 0,-1 0 1,3 3-474,-2-3 370,0 33 24,0-33-1,0 0 0,0 1 0,0-1 0,0 0 0,0 1-1,0-1 1,0 0 0,0 0 0,0 1 0,1-1 0,-1 0-1,0 0 1,0 1 0,0-1 0,0 0 0,0 0 0,0 1-1,1-1 1,-1 0 0,0 0 0,0 0 0,0 1 0,1-1-1,-1 0 1,0 0 0,0 0 0,0 0 0,1 1 0,-1-1-1,0 0 1,0 0 0,1 0 0,-1 0 0,0 0 0,1 0-1,-1 0 1,0 0 0,0 0 0,1 0 0,15-4 549,24-20 286,-29 18-764,519-272 681,-390 207-775,-4-5-1,232-173 0,-82 40 7,65-51 208,-348 257-209,16-11 187,0-2 0,23-26 0,-38 38-107,0-1-1,0 0 0,-1-1 1,1 1-1,-1-1 0,0 1 1,-1-1-1,1 0 0,-1 0 1,0 0-1,-1 0 1,1-1-1,-1 1 0,0-9 1,-24 50-256,21-30-11,1 0 1,-1 0-1,-1-1 1,1 1-1,0 0 0,-1-1 1,0 0-1,0 0 1,-6 6-1,-39 35-5903,16-16 451,-30 35-1220,64-79 19496,13 22-12775,0 4 875,-1 1-1,0 0 1,-1 2 0,0-1-1,-1 1 1,11 18 0,8 7 22,10 6-332,1-2 1,3-1-1,1-2 1,3-3 0,0-1-1,3-3 1,104 50-1,19-8-207,219 62-1,-72-29 0,-302-99-191,-15-6 23,0 0 1,1-1-1,0 0 1,0 0-1,0 0 1,8 0-1,-41-43-2123,24 39 867,0-1-1,-1 0 1,1 1 0,-1 0 0,1 0-1,-1 0 1,0 0 0,0 1-1,0-1 1,0 1 0,-6-1 0,-29 0-5012,16 2 3270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41.3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212 1 1052,'-41'13'6069,"-19"9"-3461,-42 15 847,101-37-3340,1 0 0,0 0 1,-1 0-1,1 0 0,0 0 0,-1 0 0,1 0 1,0 0-1,-1 1 0,1-1 0,0 0 1,-1 0-1,1 0 0,0 0 0,0 1 1,-1-1-1,1 0 0,0 0 0,0 1 0,-1-1 1,1 0-1,0 0 0,0 1 0,0-1 1,-1 0-1,1 1 0,0-1 0,0 0 1,0 1-1,0-1 0,0 0 0,0 1 0,0-1 1,0 0-1,0 1 0,0-1 0,0 0 1,0 1-1,0-1 0,0 0 0,0 1 0,0-1 1,14 15 2392,26 10-1019,-39-24-1408,367 181 3341,29 17-1484,-300-139-1670,-3 4 1,-2 4-1,140 138 0,8-3-330,-239-202 102,22 18-1142,-18-13-1076,-15-11-1604,8 3 3159,0 0 0,0 0 0,1 0 1,-1 0-1,1 0 0,-1 0 0,1 0 0,0-1 0,0 1 0,0 0 1,0-1-1,0 1 0,1-1 0,-1 1 0,1-1 0,0 1 1,0-1-1,-1 1 0,2-1 0,-1 0 0,0 1 0,0-1 0,1 1 1,-1-1-1,2-3 0,4-11-2561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41.8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1330 145 1676,'27'-40'4647,"-23"32"-4038,1 0 0,-1 0 0,2 1 0,-1-1 0,1 1 0,0 0 1,1 1-1,0-1 0,0 1 0,0 1 0,0-1 0,1 1 0,0 0 0,17-6 0,-60 38 5333,-39 54-5308,45-48-114,-30 37-184,-56 89 0,-37 45 523,-614 561 1394,649-656-2124,103-96-116,-10 8 6,2 1 0,-40 49 0,62-71-20,0 0-1,0 0 1,0 0 0,1 0-1,-1 0 1,0 0-1,0 0 1,0 0-1,0 0 1,0 0-1,0 0 1,0 0-1,0 0 1,0 0-1,1-1 1,-1 1-1,0 0 1,0 0 0,0 0-1,0 1 1,0-1-1,0 0 1,0 0-1,0 0 1,1 0-1,-1 0 1,0 0-1,0 0 1,0 0-1,0 0 1,0 0-1,0 0 1,0 0-1,0 0 1,0 0 0,0 0-1,1 0 1,-1 0-1,0 0 1,0 1-1,0-1 1,0 0-1,0 0 1,0 0-1,0 0 1,0 0-1,0 0 1,0 0-1,0 0 1,0 0 0,0 1-1,0-1 1,0 0-1,0 0 1,0 0-1,0 0 1,0 0-1,0 0 1,17-7-250,19-14-632,21-33-4099,-44 40 1976,-1-1-1,0 0 1,-1-1-1,10-19 1,-8 7-562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42.8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45 952,'-2'-45'21810,"4"72"-21581,7 114 54,-7-75-161,3 1-1,15 66 1,-15-91-57,-4-30-3618,0 2-5860,-17-20-93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43.1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388 38 1424,'0'-14'5149,"-1"-9"6911,-5 22-8371,-6 12-3456,-55 70 529,-76 81-489,123-142-513,-43 37-541,57-53-54,0 0 0,-1 0 0,1 0 0,-1-1 0,-8 3 0,-1-6-4045,3-9-3973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2:50.7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260 54 2064,'9'-40'10852,"-5"26"-967,-6 40-7948,-27 225-772,8-81-164,-68 317 1066,41-257-1615,34-162-475,3-17-418,2 1 0,-5 90 0,15-138-1751,4-23-2700,0-24 377,-19-130-8397,5 86 11087,-1 0 4479,9 81-2270,-5-25 1333,0-12 6300,6 41-7610,0 0 1,1-1 0,-1 1 0,1 0 0,-1 0 0,1 0 0,0 0 0,0 0 0,0 0 0,0 1 0,0-1 0,0 0 0,1 0 0,-1 1 0,1-1 0,-1 1 0,1-1 0,2-1 0,36-27 610,65-52-5518,-94 71 2419,-1 1 0,0-2-1,0 1 1,-1-2 0,-1 1 0,13-26 0,-9 12-893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43.4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7 1376,'-9'-6'17553,"8"10"-16483,1 1-5316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43.8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0 2216,'3'3'8387,"9"6"-3422,14 16-3605,-23-21-1339,-1 1-1,1 0 1,-1-1-1,-1 1 1,1 0-1,0 0 1,-1 0 0,0 0-1,-1 0 1,1 0-1,-1 0 1,0 0-1,0 0 1,-1 9-1,-1-5 24,0 0 0,-1 0 0,1-1 0,-2 1 0,1-1 0,-1 0 0,-10 14 0,5-8-404,-1-1 0,0-1 1,-22 21-1,21-23-906,0-1 0,-1-1 0,-22 13 1,27-18 379,1 0 0,-1-1 0,0 1 0,0-2 0,0 1 0,0-1 0,0 0 0,-1 0 0,-9-1 0,15 0-892</inkml:trace>
  <inkml:trace contextRef="#ctx0" brushRef="#br0" timeOffset="1">158 173 1328,'1'-7'923,"0"0"0,1 0 0,-1 1 0,1-1 0,1 0 0,0 1 0,5-10 1,-7 14-792,0 1 1,0 0 0,0 0 0,0 0 0,0 0 0,0 0 0,0 0 0,0 0 0,1 0 0,-1 1 0,0-1-1,1 0 1,-1 1 0,1-1 0,-1 1 0,0-1 0,1 1 0,-1 0 0,1 0 0,-1-1 0,1 1-1,-1 0 1,1 0 0,-1 1 0,1-1 0,-1 0 0,1 0 0,-1 1 0,1-1 0,-1 1 0,1-1 0,-1 1-1,0 0 1,1-1 0,-1 1 0,0 0 0,0 0 0,1 0 0,-1 0 0,0 0 0,1 2 0,4 3 107,0 0 1,-1 1 0,0 0-1,0 0 1,-1 0-1,0 1 1,0-1 0,0 1-1,-1 0 1,0 0 0,-1 0-1,0 0 1,0 1-1,-1-1 1,0 0 0,0 1-1,-1-1 1,0 1 0,-1-1-1,-2 16 1,-1-12-102,0 0 1,-1-1 0,0 0-1,-1 0 1,0 0 0,-1-1-1,0 0 1,-1 0 0,0-1-1,-11 11 1,-15 12-1558,-48 34-1,78-63 1159,-27 15-3198,28-16 2662,0-1-1,-1 0 0,1 0 0,-1 0 0,1-1 1,-1 1-1,1-1 0,-1 0 0,0 0 0,1 0 1,-1 0-1,-3-2 0,-3 0-1650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44.1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72 194 1136,'-6'-18'1383,"-26"-88"5283,8 37 2197,51 138-5906,-8-23-2694,-1 1 0,-3 1-1,15 81 1,-29-124-493,-1 1-1,0-1 1,0 1-1,0 0 1,-1-1-1,0 1 1,0-1-1,0 1 1,-1-1 0,1 0-1,-1 1 1,-1-1-1,1 0 1,-1 0-1,-4 6 1,4-7-580,-1 0 1,1 0-1,-1 0 1,0-1-1,0 1 0,0-1 1,0 0-1,-1 0 1,1-1-1,-1 0 0,0 1 1,1-1-1,-1-1 1,0 1-1,0-1 0,-8 2 1,-1-1-1617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44.4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23 230 448,'-3'-7'550,"0"1"-1,0-1 1,0 0-1,1 0 1,0 0-1,0 0 1,0 0-1,1 0 1,1 0 0,-1-1-1,1 1 1,1-10-1,0 13-300,0-1 0,1 0-1,0 0 1,0 1 0,0 0 0,0-1-1,1 1 1,-1 0 0,1 0 0,1 0-1,-1 0 1,0 1 0,1-1 0,-1 1-1,1 0 1,0 0 0,0 0 0,1 1-1,4-3 1,6-3 32,0 1 0,0 0-1,1 1 1,-1 1 0,2 0 0,-1 1 0,0 1-1,1 1 1,-1 0 0,1 1 0,-1 1 0,1 0-1,0 2 1,29 5 0,-44-7-275,-1 1 1,1 0 0,-1-1-1,0 1 1,1 0-1,-1 0 1,1-1-1,-1 1 1,0 0-1,0 0 1,0 1 0,1-1-1,-1 0 1,0 0-1,0 1 1,-1-1-1,1 0 1,0 1-1,0-1 1,-1 1-1,1-1 1,0 1 0,-1-1-1,0 1 1,1-1-1,-1 1 1,0 0-1,0-1 1,0 1-1,0-1 1,0 1 0,0 0-1,0-1 1,-1 1-1,1-1 1,-1 1-1,1-1 1,-1 1-1,1-1 1,-1 1 0,-1 1-1,-4 10 160,-1 1 0,0-1-1,-14 19 1,11-18 69,-10 16 318,2 2 1,0 0-1,2 1 1,2 0 0,-16 54-1,27-74-476,0 1 0,0 0-1,2 0 1,0 0-1,0 0 1,1 0-1,1 1 1,0-1 0,1 0-1,1-1 1,0 1-1,1 0 1,0-1 0,1 0-1,1 0 1,0 0-1,10 15 1,-7-14 79,2 0 0,0 0 0,0-1 0,25 21 0,-26-25-516,1-1-1,0 0 0,1-1 1,0 0-1,0-1 1,18 7-1,-21-10-317,0 0 1,1-1 0,0 0-1,-1-1 1,1 0-1,0 0 1,0-1-1,-1 0 1,13-2-1,-12 0-410,0 0 0,-1-1-1,1 0 1,-1 0 0,0-1 0,0 0-1,0-1 1,-1 0 0,1 0-1,8-8 1,25-13 616,-12 24 21715,-26 12-20329,7 7-2164,-8-15 748,0-1 1,-1 0-1,1 0 0,0 0 1,0 0-1,-1 0 1,1 0-1,0-1 1,0 1-1,0-1 0,0 0 1,0 0-1,0 0 1,0 0-1,0-1 1,0 1-1,0-1 0,3-1 1,20-1-8314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46.6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571 124 552,'0'-7'1304,"0"-1"0,-1 0 0,0 1 0,-1-1 0,0 0 0,0 1 0,0 0 0,-1 0 0,0-1 0,-1 1 0,0 1 0,0-1 0,0 1 0,0-1 0,-10-8 0,13 15-1254,1 0 1,-1 0-1,0 1 1,0-1-1,1 0 0,-1 0 1,0 1-1,0-1 1,1 1-1,-1-1 0,0 0 1,1 1-1,-1-1 1,1 1-1,-1 0 1,0-1-1,1 1 0,-1-1 1,1 1-1,0 0 1,-1-1-1,1 1 0,0 0 1,-1 0-1,1-1 1,0 1-1,0 0 0,-1 0 1,1-1-1,0 1 1,0 2-1,-11 30 215,11-33-242,-39 163 1834,-29 276 0,-15 74-117,-104 118-801,176-601-1050,-59 176 410,61-173-809,1 1-1,1 0 0,3 0 1,-2 43-1,6-69-68,1 24-1662,3-13-2730,-6-61-11874,-3 27 14140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47.0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207 55 1200,'-5'-5'697,"-1"-1"1,1 1-1,-1 1 0,0-1 1,0 1-1,-1 0 0,0 1 0,1-1 1,-1 1-1,0 0 0,0 1 1,-1 0-1,-10-2 0,15 4-435,-1 0 0,1-1 0,-1 1 0,1 1 0,-1-1 0,0 1 0,1-1 0,0 1 0,-1 0 0,1 0-1,-1 1 1,1-1 0,0 1 0,0-1 0,0 1 0,0 0 0,0 0 0,0 0 0,1 1 0,-1-1 0,1 1 0,-1-1 0,1 1 0,0 0 0,0 0 0,0 0 0,0 0 0,1 0 0,-1 1-1,0 2 1,-2 3-17,1-1-1,1 1 0,0-1 0,0 1 0,0 0 0,1 0 1,0 0-1,1 0 0,0 0 0,0 0 0,1 0 0,0 0 1,5 14-1,-3-12-51,2 0-1,-1 0 1,2 0 0,-1-1 0,1 0 0,1 0 0,0 0 0,0-1-1,12 12 1,-1-5-55,0 0 1,1-1-1,1-1 0,0-1 0,1-1 0,1-1 0,-1-1 1,2 0-1,37 9 0,-12-7-208,0-3-1,1-1 1,78 0 0,-86-8-1662,0-2-1,59-10 1,-84 9-212,1-1 0,-1-1 1,0 0-1,-1-1 0,1-1 0,21-12 0,-12 3-1830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49.4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4407 134 1372,'1'-1'612,"0"0"1,0 0-1,0 0 0,0 0 0,0 1 0,-1-1 1,1-1-1,0 1 0,-1 0 0,1 0 1,-1 0-1,1 0 0,-1 0 0,1 0 1,-1-3-1,-6-9 4635,4 11-4988,-1 1 0,1 0 1,-1-1-1,1 1 0,-1 0 1,1 0-1,-1 1 1,0-1-1,1 0 0,-1 1 1,0 0-1,-3 0 0,-402 10 2041,211-22-2015,196 12-315,38 0-1530,100-13-5733,-84 12 4236,-1-3-1,99-19 1,-146 22 3096,-1 1 1,0 0 0,1 0-1,-1 1 1,1-1 0,-1 1-1,0 0 1,1 0 0,5 2-1,27 5 3404,-37-8-3308,1 0 1,-1 0 0,1 0-1,-1 0 1,0 0 0,1 0 0,-1 1-1,1-1 1,-1 0 0,0 0-1,1-1 1,-1 1 0,1 0-1,-1 0 1,0 0 0,1 0-1,-1 0 1,1 0 0,-1 0-1,0-1 1,1 1 0,-1 0 0,0 0-1,1-1 1,-1 1 0,0 0-1,1 0 1,-1-1 0,0 1-1,0 0 1,1-1 0,-1 1-1,0 0 1,0-1 0,0 1-1,1 0 1,-1-1 0,0 1 0,0-1-1,0 1 1,0 0 0,0-1-1,0 1 1,0-1 0,0 1-1,0 0 1,0-1 0,0 1-1,0-1 1,0 1 0,0 0-1,0-1 1,-1 1 0,1-1-1,0 1 1,0 0 0,0-1 0,0 1-1,-1 0 1,1-1 0,0 1-1,0 0 1,-1-1 0,1 1-1,0 0 1,-1 0 0,1-1-1,-1 1 1,-1-2 184,0-1 0,0 1-1,0 0 1,-1 0 0,1 0 0,0 1-1,-1-1 1,1 1 0,-4-2 0,-22-4 55,-1 1 1,0 1-1,-52-2 1,-92 10-150,84 0-123,-1138 2 650,785-6 58,258-4-275,-97 2 366,91 18-742,-129 5 626,124-24-610,-27 13-184,-151 11 76,292-14 45,46-15 51,29 7-177,1 0-1,-1 0 0,0 0 0,0 1 1,1 0-1,-12-1 0,16 2 16,19-27-1,-17 26-6,-1 0 1,1 1 0,-1-1 0,1 0-1,-1 0 1,1 0 0,-1 0-1,1 1 1,0-1 0,-1 0 0,1 1-1,0-1 1,0 0 0,-1 1-1,1-1 1,0 1 0,0-1-1,0 1 1,0 0 0,0-1 0,1 1-1,11 26-76,-10-13 92,0 0 1,0 0 0,-2 0-1,1 1 1,-2-1 0,0 0-1,0 1 1,-4 16 0,-27 112 321,15-77-122,-77 299 1045,-37 186-250,120-484-965,2 1-1,4 1 1,2-1-1,14 120 0,-11-179-21,1 0-1,0 0 0,0 0 1,1 0-1,-1-1 0,2 1 0,-1-1 1,7 11-1,-8-16-392,0 0-1,-1 0 1,1 0-1,0 0 1,0 0 0,0-1-1,0 1 1,0 0-1,1-1 1,-1 0-1,0 1 1,1-1 0,2 1-1,15-1-7126,4-10-4607,-13 2 8779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49.7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0 132 1388,'13'-1'6155,"17"9"-2394,-10-3-1734,237 12 5619,132-26-6252,-199 1-815,1722 18 206,-1806-6-1479,462-7 1286,-488-4-3031,118-29 0,-144 23-1181,-2-4-1,0-1 0,54-28 0,-71 28 881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50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320 150 760,'8'-22'3352,"0"-1"-1,1 1 1,1 1-1,26-41 1,-42 73-2372,0-1 0,1 1 0,0 0 0,1 0 1,-4 14-1,-10 73 1416,10 115-1685,7-141 153,-1 132 41,3-51-387,-37 297 0,10-335-708,-5-1 1,-54 130-1,48-145-1169,32-85 408,-1 0 0,0-1 1,-1 1-1,-11 15 1,15-24-164,-1-1 1,0 1-1,1-1 0,-2 0 1,1 0-1,0-1 0,-1 1 1,-7 3-1,-16-7-10513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50.6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1292 203 876,'-13'-7'10640,"0"0"-5122,9 3-5016,-1 1 1,0 0-1,0 1 0,-1 0 1,1-1-1,-7-1 1,0 2-373,-7-2-191,1-1-1,0-1 0,0-1 0,-22-10 0,36 15-41,0 0 0,0 0 0,1-1 0,-1 0 0,1 1 0,-1-1 0,1-1 0,0 1 0,0 0 0,0-1 0,1 1 0,-1-1 0,1 0 0,0 0 0,0 0 0,0 0 0,1 0 0,-1-1 0,1 1 0,0 0 0,0-1 0,0 1 0,1-9 0,0 12 80,0 0 0,0 0 0,0-1-1,0 1 1,0 0 0,0 0 0,1-1-1,-1 1 1,1 0 0,-1 0-1,1 0 1,-1 0 0,1 0 0,0-1-1,-1 1 1,1 0 0,0 0 0,0 1-1,0-1 1,0 0 0,0 0 0,0 0-1,2-1 1,0 1 6,-1 0-1,1 0 1,0 0-1,0 0 1,0 0-1,0 1 1,0 0-1,1-1 1,4 1 0,0 1 16,0-1 1,-1 1 0,1 1 0,-1-1 0,1 1 0,-1 1-1,11 4 1,-16-6 26,1 0 0,0 0-1,-1 1 1,1-1 0,-1 1 0,0 0-1,1 0 1,-1 0 0,0 0-1,0 0 1,0 0 0,0 1-1,-1-1 1,1 1 0,-1-1 0,1 1-1,-1-1 1,0 1 0,0 0-1,0 0 1,0 0 0,-1-1 0,1 1-1,-1 0 1,0 0 0,0 0-1,0 0 1,0 0 0,0 0 0,0 0-1,-1 0 1,0 0 0,1 0-1,-1-1 1,0 1 0,0 0 0,-3 3-1,0 2 178,-1 0 0,0 0 0,-1 0 0,0-1 0,0 0 0,-1 0 0,1 0 0,-1-1 0,-1 0 0,-12 7 0,-1-1-51,0-1-1,-2-1 1,-37 11-1,47-16-96,-1-2 0,0 0 0,0-1 0,0 0 0,0-1 0,-1 0 0,-21-3 0,34 2-60,-1-1 0,1 1 0,0-1 0,-1 1 0,1-1 0,0 0 0,0 0 0,0 0 0,-1 0 0,1 0 0,0 0 0,0-1 0,0 1 0,1-1 0,-1 1 0,0-1 0,0 0 0,1 0 0,-1 0 0,1 1 0,0-1-1,0-1 1,0 1 0,0 0 0,0 0 0,0 0 0,0-1 0,0 1 0,1 0 0,-1-1 0,1 1 0,0 0 0,0-1 0,0 1 0,0-5 0,-7-31-43,7 37 49,-1 1 1,1 0-1,-1 0 1,1-1-1,0 1 1,-1 0-1,1 0 1,-1-1-1,1 1 1,-1 0-1,1 0 1,-1 0-1,1 0 1,-1 0-1,1 0 1,-1 0-1,1 0 1,-1 0-1,1 0 1,-1 0-1,1 0 1,-1 0-1,1 0 1,0 0-1,-1 1 1,1-1-1,-1 0 1,1 0-1,-1 1 1,1-1-1,0 0 1,-1 0-1,1 1 1,-1-1-1,1 0 1,0 1-1,-1 0 1,-21 16 64,17-13-39,-162 140 1332,101-83-559,-84 59 0,103-87-1035,-81 52 726,59-54-3387,58-27 1374,-1-1 1,0 0 0,0-1 0,-12 1-1,-21-7-8804,35 0 7073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2:51.2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201 1 448,'1'0'491,"0"0"1,0 0-1,0 0 0,0 1 1,0-1-1,0 0 0,0 1 1,0-1-1,0 1 1,0-1-1,0 1 0,0-1 1,0 1-1,0 0 0,0 0 1,-1-1-1,1 1 0,0 0 1,-1 0-1,2 1 0,11 26 3953,-3 31-1295,-10-59-3124,3 45 1168,-2-1 0,-2 1-1,-14 87 1,-42 130 825,-95 254 472,129-443-2282,27-86-70,10-34-646,25-56-1,-24 73 138,2 0 0,1 0 0,32-39 0,-39 56 296,0 1 1,1 1-1,0-1 1,1 2-1,0 0 1,0 0-1,1 1 0,1 1 1,19-9-1,-33 16 75,1 1-1,-1-1 0,0 1 1,1-1-1,-1 1 1,0 0-1,0-1 0,1 1 1,-1 0-1,1 0 1,-1 0-1,0 0 0,1 0 1,-1 0-1,0 0 0,1 0 1,-1 1-1,0-1 1,1 0-1,-1 1 0,0-1 1,0 1-1,1 0 1,-1-1-1,0 1 0,0 0 1,0 0-1,0-1 0,0 1 1,0 0-1,0 0 1,0 0-1,0 0 0,0 1 1,-1-1-1,1 0 1,0 0-1,-1 0 0,1 1 1,-1-1-1,1 0 0,-1 1 1,0-1-1,1 0 1,-1 1-1,0-1 0,0 0 1,0 3-1,1 9 118,-1 0 1,0 1-1,-3 26 0,1-27 44,-25 151 1470,17-118-2321,2 0 0,-4 78 1,29-149-14958,-15 11 12107,0-2 123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50.9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 49 20,'7'-30'15989,"-4"15"-10191,-4 11-7383,-34 16-14067,18-8 12378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51.2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652 0 496,'-21'38'12702,"-7"-4"-4983,14-19-5868,-1-1 1,-25 18-1,-10 1-2945,-61 29 1,79-45 2731,-208 117-1480,140-75-6938,100-78-6517,6 6 9738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51.6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56 3460,'-1'-2'1626,"-1"-1"-1,1 1 1,0-1 0,0 1-1,0-1 1,0 0-1,0 1 1,0-1 0,1 0-1,-1-3 1,1-14 2872,0 17-4634,0 3-131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8:51.9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1369 168 624,'-13'25'12415,"3"5"-6581,-8 17-2123,7-29-3328,-1 0 0,0-1 0,-2-1 0,0 0 0,-1-1 0,0-1 0,-31 23 0,33-28-375,-1 1 0,-1-2 0,1 0 0,-1 0 1,-1-2-1,1 0 0,-1 0 0,0-2 0,0 0 0,-22 2 1,34-5-46,0-1 1,0 0 0,0 0 0,0-1-1,-1 1 1,1-1 0,0 0 0,0 0-1,0 0 1,0 0 0,0-1 0,1 0-1,-1 0 1,0 0 0,1 0 0,-1 0-1,1-1 1,0 1 0,0-1-1,0 0 1,0 0 0,0 0 0,1-1-1,-5-5 1,-1-6-231,1-1-1,1 0 1,0 0 0,-7-32-1,9 32 78,0 0 0,-1 0 0,-10-21-1,13 35 193,1 0 0,-1 0-1,1 1 1,-1-1-1,0 1 1,1 0 0,-1-1-1,0 1 1,0 0-1,0 0 1,0 0 0,0 0-1,0 0 1,0 1-1,-1-1 1,1 1 0,0-1-1,0 1 1,0 0 0,-1 0-1,1 0 1,0 0-1,0 0 1,-1 0 0,1 1-1,0-1 1,0 1-1,0 0 1,0-1 0,0 1-1,0 0 1,-3 2-1,-11 4 124,0 0 0,-29 20 0,35-20-50,-443 304 2177,412-281-2404,-57 56 1,85-72-1303,0 1-1,-18 26 1,25-32-627,1 1 0,0-1 1,1 1-1,0 0 1,0 0-1,-2 10 0</inkml:trace>
  <inkml:trace contextRef="#ctx0" brushRef="#br0" timeOffset="1">631 381 912,'1'-1'841,"1"0"0,0 0 1,-1 0-1,1-1 0,-1 1 0,1-1 0,-1 1 0,0-1 1,1 1-1,-1-1 0,0 0 0,0 0 0,0 0 0,-1 1 1,1-1-1,0 0 0,-1 0 0,1 0 0,-1 0 0,1 0 0,-1 0 1,0-4-1,-1 0 313,0 1 0,-1-1 1,1 0-1,-1 0 0,0 1 1,-4-7-1,4 8-1093,0 0 1,0 1-1,0-1 1,1 0-1,-1 0 0,1-1 1,0 1-1,0 0 1,0 0-1,1 0 0,0-1 1,0 1-1,0 0 1,0 0-1,0-1 0,3-6 1,3 0-980,0 0 1,1 1-1,1-1 1,0 1-1,0 1 1,1-1-1,0 2 1,1-1-1,12-7 1,39-41-8143,-41 31 4897,-5-1 62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02.4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35 165 1232,'-8'-16'10164,"-3"-2"-5868,11 17-4166,0 1 0,0 0 0,0-1 0,-1 1 0,1 0 0,0-1 0,0 1 0,0 0 0,0-1 0,0 1 0,0-1 0,0 1 0,0 0 0,0-1 0,0 1 0,0 0 0,0-1 0,0 1 0,0-1 0,0 1 0,0 0 0,0-1 0,0 1 0,0 0 0,1-1 0,-1 1 0,0 0 0,0-1 0,0 1 0,1 0 0,-1-1 0,0 1 0,0 0 0,1 0 0,-1-1 0,0 1 0,1 0 0,0-3-108,0 0-1,0 0 1,0 0 0,0 0 0,0 0-1,-1 0 1,0-1 0,1 1 0,-1 0-1,0 0 1,-1 0 0,0-6 0,1 0 82,-8 16 284,-8 8-329,18-11-45,13-5 117,-10-1-325,-1 1 0,1-1 1,0 0-1,-1 0 0,1-1 1,-1 1-1,0-1 1,1 0-1,-1 0 0,-1 0 1,1-1-1,6-7 0,22-18-9071,-25 25 5532,0 1 2445,-1 1 265,12-6-1861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03.0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 29 772,'-3'-4'2784,"1"2"-2510,1 0 0,0 0-1,-1 0 1,1 0 0,-1 0-1,1 1 1,-1-1 0,0 1-1,0-1 1,0 1 0,1 0-1,-1 0 1,-1 0 0,-2-2-1,5 4-253,0-1 0,1 0 0,-1 1-1,0-1 1,0 0 0,0 1 0,0-1-1,1 0 1,-1 1 0,0-1 0,0 0 0,0 0-1,1 1 1,-1-1 0,0 0 0,1 0-1,-1 1 1,0-1 0,1 0 0,-1 0-1,0 0 1,1 0 0,-1 0 0,0 1-1,1-1 1,-1 0 0,0 0 0,1 0-1,-1 0 1,0 0 0,1 0 0,-1 0 0,0 0-1,1 0 1,-1 0 0,1 0 0,-1 0-1,0-1 1,1 1 0,-1 0 0,0 0-1,1 0 1,-1 0 0,1-1 0,17-4-5371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05.5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546 1 472,'-35'13'264,"1"1"0,0 3 1,1 0-1,1 2 0,1 2 0,1 1 0,-44 40 1,62-48-415,0 0 1,2 2 0,-1-1 0,2 1-1,0 1 1,-10 28 0,-19 32 322,9-26-373,3 0 0,-32 89 0,48-109-614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05.8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0 180,'0'0'444,"-2"0"-128,-1 0 4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07.1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53 672,'-8'-11'2277,"-24"-24"17517,36 40-17159,10 6-2442,1-1 0,0-1 0,34 15 0,-6-2-131,-29-17-32,0-1-1,0-1 1,1 0-1,-1-1 0,1 0 1,-1-1-1,1-1 0,-1 0 1,21-4-1,15 3 27,13 1-27,-14 2-16,1-3 0,84-12 0,103-15-11,-23 4 6,-146 11-13,-23 4 2,0 2-1,0 1 1,0 2 0,68 4 0,66 19 20,231 11-7,-177-11-2,-2-1 0,409-49-20,-613 30 19,0 1-1,0 1 0,-1 1 0,1 1 0,46 12 1,-33-6 4,54 4 0,23-9 53,55 6-10,-166-9-261,-9 0-1084,-17 2-3589,-48 4-7382,46-5 9000,-12 0-388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08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1265 76 980,'13'-55'8800,"-12"34"2067,-1 30-10292,-1 0 0,0 0 0,-1 0 0,0 0 0,0 0 0,-1-1 0,0 1 0,-4 8 0,-39 77 194,-16 9 267,-96 124-1,-94 82 129,160-198-959,-124 133 65,99-115-50,-130 182 0,229-280-189,13-22-11,0 0 1,0-1 0,-1 0-1,0 0 1,-9 9-1,8-15 87,8-11-797,8-14-2012,19-40-7956,-15 19-956,-11 32 8168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1:49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48 180,'0'-4'1298,"0"0"-1,0 0 1,0 0-1,0 0 1,1 0 0,0 0-1,0 0 1,0 0 0,0 1-1,1-1 1,9 0 6319,10 38-5914,-3 30-479,-3 1 1,-3 0-1,7 111 1,-17 199 1001,3 36-539,19-191-1505,-69-370-10447,15 66-6356,26 69 13092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2:51.5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0 311 700,'1'4'785,"0"-1"0,1 1 0,-1 0 0,1-1 0,0 0 0,0 1 0,0-1-1,0 0 1,0 0 0,1 0 0,0 0 0,-1 0 0,1-1 0,0 1 0,0-1 0,1 0 0,-1 1 0,4 0 0,0 0-238,0 0 1,0-1-1,0 0 1,0-1-1,0 1 1,0-1-1,1-1 1,-1 0-1,9 0 1,2-2-433,-1 0 1,1-1-1,-1-1 0,1 0 0,-1-2 1,-1 0-1,21-10 0,-27 10-258,-2 1 0,1-1 0,0-1 1,-1 0-1,0 0 0,-1 0 0,0-1 0,0 0 0,0 0 0,-1-1 0,-1 0 0,1 0 0,-1-1 0,7-18 0,-10 21-113,0 1 1,0-1-1,-1 0 1,0 0-1,0 0 1,0 0-1,-1 0 1,0 0-1,-1 0 1,1 0-1,-1 0 0,-1 0 1,1 0-1,-1 0 1,0 1-1,-1-1 1,1 1-1,-2-1 1,1 1-1,0 0 1,-1 0-1,0 1 0,-8-10 1,7 11 324,-1 0-1,1 0 1,0 1 0,-1-1-1,0 1 1,0 1 0,0-1-1,0 1 1,0 0 0,-1 0-1,1 0 1,0 1 0,-1 0-1,1 1 1,-1-1 0,0 1-1,1 1 1,-1-1 0,1 1-1,-1 0 1,-11 4 0,9-3 172,0 0 1,0 1 0,0 1-1,0-1 1,0 2 0,1-1-1,-1 1 1,1 0 0,0 1-1,1 0 1,-1 0 0,1 0-1,1 1 1,-9 10 0,10-8-62,0 1 0,1 0 1,0 0-1,0 0 1,1 1-1,0-1 0,1 1 1,0-1-1,1 1 0,0 0 1,1 13-1,0-15-409,1-1-1,0 0 1,0 0 0,1 0-1,0 0 1,0 0-1,1-1 1,0 1 0,6 11-1,10 0-3651,-17-18 3139,0 0 0,0 0 0,1 0 0,-1-1 0,0 1-1,0 0 1,0-1 0,1 1 0,-1-1 0,0 0 0,1 0-1,-1 0 1,0 0 0,5-1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08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 1344,'2'-3'11025,"10"2"-7671,16 7-1109,-20 2-1875,1 0 0,-1 0 1,-1 1-1,0 0 1,0 0-1,0 0 0,-1 1 1,-1 0-1,0 1 0,0-1 1,-1 1-1,0 0 1,-1 0-1,0 0 0,-1 0 1,0 0-1,0 14 0,0 21 135,-2-1-1,-12 90 1,7-98-9,4-27-432,-7 67 773,0 111-1,9-166-715,0 0-1,2 0 1,0-1 0,1 1 0,1-1-1,1 0 1,1-1 0,1 1 0,1-1 0,12 19-1,-16-32-104,0 0 0,0-1 0,1 0 0,0 0 0,0 0 0,1-1-1,-1 0 1,1 0 0,0-1 0,1 0 0,-1 0 0,1 0 0,-1-1-1,1 0 1,0-1 0,0 0 0,1 0 0,-1-1 0,0 0 0,1 0 0,-1-1-1,0 0 1,1 0 0,12-3 0,5-1-45,0-1 0,0-1 1,-1-2-1,0 0 0,0-2 0,36-19 1,-48 22-439,9-4 139,-1-1 0,21-16 0,-7-6-3529,-34 31 3125,1 1 1,-1-1 0,1 0 0,-1 0-1,0 1 1,0-1 0,0 0-1,0 0 1,0 0 0,-1 0 0,1 0-1,-1-3 1,0 3-202,0 1 0,-1-1 0,1 1-1,-1-1 1,0 1 0,0-1 0,0 1 0,0-1 0,0 1 0,-1 0 0,-2-4-1,-5-6-2586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09.2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282 6 2060,'11'-6'21797,"-4"20"-22060,-2-3 534,-1 0 0,0 1 0,0-1 0,-1 1 0,-1 0 0,0-1 0,0 1-1,-2 0 1,1 0 0,-3 23 0,-2-2-97,-1 0-1,-16 55 0,17-73-372,-2 0-1,0-1 0,0 0 0,-2 0 0,1-1 1,-2 0-1,0 0 0,0-1 0,-1 0 0,-14 12 1,15-16-964,0 0 1,-1-1-1,1 0 1,-2-1 0,-19 10-1,21-13-440,1 0 0,-1 0-1,0-1 1,0 0 0,0 0-1,-1-1 1,1 0 0,-10-1-1,-8-2-1740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09.7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1515 0 2308,'4'22'12391,"11"16"-7965,3 11-3831,-16-36-500,-1-1 1,0 0-1,-1 0 0,0 0 1,-1 0-1,0 0 0,-1 0 1,-1 0-1,1 0 0,-2 0 1,0-1-1,0 1 0,-1-1 1,0 0-1,-1-1 0,-1 1 1,1-1-1,-14 15 0,14-17-82,-1-1-1,0 0 0,0 0 0,0 0 0,-1-1 0,0 0 0,-1-1 0,1 0 0,-1 0 0,0-1 0,0 0 0,0 0 0,-1-1 0,1 0 0,-1-1 0,0 0 0,0 0 0,1-1 0,-1-1 0,0 1 1,0-2-1,0 1 0,-13-4 0,12 1-23,0 0 1,1-1-1,0-1 0,0 0 1,0 0-1,0-1 1,1 0-1,0-1 1,1 0-1,-1 0 1,1-1-1,0 0 0,1-1 1,-12-16-1,10 11 13,0-1-1,0 0 0,2-1 0,0 0 1,0 0-1,2 0 0,0-1 1,-5-33-1,10 49 16,-1 0-1,1-1 1,0 1 0,-1 0-1,1-1 1,0 1 0,0-1-1,0 1 1,0-1 0,0 1-1,0 0 1,1-1 0,-1 1 0,0-1-1,1 1 1,-1 0 0,2-2-1,10 15 317,12 42 343,-22-45-582,0 1-1,-1-1 0,-1 1 0,1-1 0,-2 1 0,1 0 0,-1-1 1,-1 1-1,1-1 0,-2 1 0,-4 12 0,1-8 21,0-1 0,-1 0 1,-1 0-1,0 0 0,0-1 0,-18 19 0,-8 2 200,-1-1 0,-2-2 0,-63 40 0,-5-4 467,-152 70 0,-127 27 374,379-161-1185,2 0-25,0 0 0,0-1 0,0 0 0,0 0 0,-1 0 0,1 0 0,0 0 0,0 0 0,-1-1 0,1 0 0,-1 0 0,-4 0 0,8-2-183,1 0 0,0 0 0,0 0 0,0 0 0,0 0 0,1 0 0,-1 0 1,1 0-1,-1 1 0,1-1 0,-1 0 0,4-1 0,-2 0-247,41-51-8839,47-73-1,-68 90 5832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10.1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19 1656,'5'-3'2326,"-1"0"0,1 1-1,-1 0 1,1 0 0,0 0-1,-1 1 1,1 0 0,0 0-1,6-1 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10.4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897 0 952,'-118'97'15052,"-9"-11"-8230,34-33-5925,-2-3-1,-129 47 1,217-95-892,-21 9 28,-52 13 0,75-23-32,-1 1 1,0-1-1,0-1 0,0 1 1,0-1-1,0 0 0,0 0 1,0 0-1,0-1 0,0 0 1,0 0-1,0-1 0,0 1 1,1-1-1,-11-6 0,14 6-7,0 0 0,0 0-1,0 0 1,1-1 0,-1 1-1,1-1 1,-1 1 0,1-1-1,0 0 1,0 1 0,0-1-1,0 0 1,1 0 0,-1 0-1,1 1 1,0-1 0,0 0-1,0 0 1,0 0 0,0 0-1,0 0 1,1 0 0,-1 1 0,1-1-1,0 0 1,0 0 0,2-3-1,2-8-32,1 0-1,0 1 1,14-23 0,-16 31 22,0-1-1,0 1 1,0 0 0,1 1 0,0-1 0,-1 1 0,2 0 0,-1 0 0,0 1 0,1-1 0,11-4-1,-15 7-115,-1 1 0,1-1 0,0 1 0,0-1 0,0 1 0,0-1 0,0 1 0,0 0 0,0 0 0,0 0 0,0 0 0,0 1 0,-1-1-1,1 0 1,0 1 0,0-1 0,0 1 0,0 0 0,0-1 0,-1 1 0,1 0 0,0 0 0,-1 0 0,1 0 0,-1 1 0,1-1 0,-1 0-1,1 1 1,-1-1 0,0 1 0,0-1 0,0 1 0,0 0 0,0-1 0,0 1 0,0 0 0,0 0 0,-1-1 0,1 1 0,-1 0 0,1 0 0,-1 3-1,1 1-783,-1 0-1,0 0 1,-1 0-1,1-1 1,-1 1-1,0 0 1,0 0-1,-1-1 1,0 1-1,0-1 1,0 1-1,-1-1 1,1 0-1,-1 0 1,-5 6-1,-6 13-2348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10.8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833 91 2524,'19'7'12685,"2"12"-8174,14 22-3413,-33-38-541,8 9-463,0 1 0,-1 1 0,0-1 0,-1 1 0,-1 1-1,0-1 1,-1 1 0,8 31 0,-13-43-120,-1 0-1,0 1 1,0-1-1,0 0 1,-1 0 0,1 0-1,-1 1 1,1-1-1,-1 0 1,0 0-1,0 0 1,-1 0 0,1 0-1,-1 0 1,1-1-1,-1 1 1,0 0-1,0-1 1,0 1 0,0-1-1,-1 0 1,1 1-1,0-1 1,-1 0-1,0-1 1,1 1 0,-1 0-1,0-1 1,0 0-1,0 1 1,0-1 0,0 0-1,0-1 1,0 1-1,-1 0 1,-3-1-1,2 1-52,0-1-1,0 1 0,0-2 0,0 1 0,0 0 0,1-1 1,-1 0-1,0 0 0,0 0 0,0-1 0,1 1 0,-1-1 1,1 0-1,0-1 0,-1 1 0,1-1 0,0 0 0,0 0 1,1 0-1,-1 0 0,1-1 0,-1 1 0,-4-7 0,2-3-230,1 0 0,0 0 0,0 0 0,2-1-1,-1 0 1,2 1 0,0-1 0,1 0 0,0 0-1,1-19 1,2 6-70,0 1 0,2-1 0,1 1 1,12-39-1,-17 65 410,0-1 0,0 0-1,0 1 1,0-1 0,1 0 0,-1 1 0,0-1 0,0 0 0,1 1 0,-1-1 0,0 0 0,1 1 0,-1-1 0,1 1 0,-1-1 0,1 1 0,-1-1 0,1 1 0,-1-1 0,1 1 0,-1 0 0,1-1 0,0 1 0,-1 0 0,2-1-1,9 11 1103,1 29 695,-13-13-1251,-2 0-1,0-1 1,-1 0 0,-2 0 0,0 0 0,-2 0 0,-13 28 0,9-26-384,-1-1 0,-1 0 0,-2-1 0,0 0 0,-2-2 0,0 0 0,-2-1-1,0 0 1,-2-2 0,-29 22 0,45-37-187,-1-1 0,1 0 0,-1-1-1,0 1 1,0-1 0,0-1 0,0 1-1,0-1 1,-9 1 0,13-2-13,0-1-1,1 0 1,-1 0 0,0 0 0,1-1 0,-1 1-1,1-1 1,-1 1 0,1-1 0,-1 0 0,1 0-1,-1 0 1,1 0 0,-1 0 0,1-1 0,0 1 0,0-1-1,0 1 1,0-1 0,0 0 0,0 0 0,0 0-1,1 0 1,-1 0 0,1 0 0,-1 0 0,1-1-1,-2-3 1,0-2-49,0 0-1,0 0 1,1 0-1,0 0 0,0-1 1,0-15-1,2 20 30,-1 0 1,1 0-1,1-1 0,-1 1 0,1 0 0,-1-1 0,1 1 0,1 0 1,-1 0-1,0 0 0,1 0 0,0 0 0,0 0 0,0 0 0,3-3 0,-4 7 27,-1-1-1,0 1 0,0-1 0,1 1 0,-1-1 1,1 1-1,-1 0 0,0-1 0,1 1 0,-1 0 0,1-1 1,-1 1-1,1 0 0,-1 0 0,1 0 0,-1-1 1,1 1-1,-1 0 0,1 0 0,-1 0 0,1 0 0,-1 0 1,1 0-1,-1 0 0,1 0 0,-1 0 0,1 0 1,-1 0-1,1 0 0,-1 0 0,1 0 0,-1 1 0,2-1 1,10 18-8,-2 25 62,-12-10 35,-1 0 0,-1 0 1,-2-1-1,-2 0 0,0 0 0,-3 0 0,-25 54 0,16-44-799,-3-1-1,-1-1 1,-2-1-1,-61 69 0,71-92-1260,0 0-1,-34 25 1,38-33 280,-1 0 0,0 0-1,-1-1 1,1-1 0,-18 5 0,1-2-1455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11.5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684 0 2384,'6'8'8362,"-1"10"-4552,-1 17-619,-4-34-2788,2 12-14,-2-1 0,0 1 0,-1-1 0,0 0 0,-1 1 0,0-1 0,-4 13 0,5-22-383,1 0 0,-1 0 1,0 0-1,0 0 0,-1-1 0,1 1 0,-1 0 0,1 0 0,-1-1 0,0 1 0,0-1 1,0 0-1,0 0 0,0 1 0,0-1 0,-1-1 0,1 1 0,-1 0 0,0-1 0,1 1 0,-1-1 1,0 0-1,0 1 0,0-1 0,0-1 0,0 1 0,0 0 0,0-1 0,0 0 0,0 1 1,0-1-1,0-1 0,0 1 0,-3-1 0,-13-3-567,8 3-62,0 19 507,7-9 208,-32 46 137,28-44-129,0 0-1,1 1 0,0-1 1,-6 15-1,13-24-90,0 0 0,-1-1 0,1 1-1,0-1 1,0 1 0,0 0 0,0-1 0,1 1 0,-1-1 0,0 1 0,1-1 0,-1 1 0,1-1-1,-1 1 1,1-1 0,0 1 0,-1-1 0,1 1 0,1 0 0,25 30 256,-9-11 41,-12-11-181,-1 0 0,1 1 0,-2-1 0,0 1 1,0 0-1,-1 0 0,0 0 0,-1 1 0,0-1 0,-1 1 1,0-1-1,-1 1 0,-1 13 0,-1-10-24,-1 0 1,0 0-1,-1-1 1,-1 1-1,0-1 1,-1 0-1,0-1 0,-1 1 1,-11 15-1,3-9-28,-1 0-1,0-2 1,-1 1-1,-1-2 1,-1 0 0,0-1-1,-1-1 1,-1-1-1,0-1 1,-1-1-1,0-1 1,-26 9-1,38-16-16,-1-1-1,0 0 1,0-1-1,0 0 1,0-1-1,0 0 1,-1-1-1,-10-1 0,17 1-34,0-1 0,0 0 0,1 0 0,-1 0 0,0 0 0,1-1 0,-1 0 0,1 0 0,0 0 0,0 0 0,0-1 0,0 0 0,0 0 0,0 0 0,1 0 0,-1 0 0,1-1 0,0 1 0,0-1 0,0 0-1,-2-6 1,-3-7-16,1-1 0,1 0 0,0-1 0,2 1 1,0-1-1,1 0 0,1 0 0,1-26 0,1-7-104,15-96 1,-10 123-259,1 0-1,1 0 1,20-45-1,17-23-4422,13-31-10756,-49 99 12205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11.8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8 275 180,'-1'1'462,"1"0"1,-1 0-1,0-1 0,1 1 1,-1 0-1,1 0 0,-1 0 1,1 0-1,-1-1 0,1 1 1,0 0-1,-1 0 0,1 0 1,0 0-1,0 0 0,0 0 1,0 0-1,0 0 0,0 0 1,0 0-1,0 0 0,0 2 1,1-2-130,-1-1 0,1 1 0,0 0 0,-1-1 0,1 1 1,0 0-1,-1-1 0,1 1 0,0-1 0,0 0 1,0 1-1,-1-1 0,1 0 0,0 1 0,0-1 1,0 0-1,0 0 0,0 1 0,1-1 0,3 0 179,1 0 0,-1 0 0,1 0 0,-1-1 0,0 0 0,11-2 0,-2-3-366,0-1-1,0 0 1,0-1-1,-1-1 1,0 0-1,-1 0 1,0-1-1,0-1 1,-1 0-1,12-16 1,-10 10-198,-1 1 1,0-2-1,-1 0 0,-1 0 1,-1-1-1,-1 0 0,8-26 1,-16 45-63,1-1 0,-1 1 1,0-1-1,0 0 1,1 1-1,-1-1 0,0 1 1,0-1-1,0 0 1,0 1-1,0-1 0,0 0 1,0 1-1,0-1 1,0 1-1,0-1 0,0 0 1,0 1-1,0-1 0,0 0 1,-1 1-1,1-1 1,0 1-1,0-1 0,-1 1 1,1-1-1,0 1 1,-2-2-1,-14 7-4738,-26 26-4062,36-26 7818,-14 11-2008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14.3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60 167 836,'2'-27'8682,"2"2"-4162,-1 19-4097,-1-1 0,1 1 0,0-1 0,0 1 1,1 0-1,0 0 0,0 1 0,0-1 0,6-5 1,-6 6-218,1 1 0,-1-1 1,1 1-1,0 0 0,0 0 1,1 0-1,-1 1 0,1 0 0,-1 0 1,1 0-1,10-3 0,-13 6-169,0 0-1,0 0 0,0 0 1,0 0-1,0 0 0,0 0 1,0 1-1,-1-1 0,1 1 1,0 0-1,0 0 0,-1 0 1,1 0-1,0 1 0,-1-1 1,1 1-1,-1-1 0,0 1 0,0 0 1,1 0-1,-1 0 0,0 0 1,-1 1-1,1-1 0,0 0 1,-1 1-1,1-1 0,1 4 1,4 6 45,-1 0 0,0 0 1,6 21-1,-11-30-5,0 0-1,0 1 0,0-1 0,0 1 0,-1-1 1,1 1-1,-1 0 0,0-1 0,0 1 1,0-1-1,-1 1 0,1 0 0,-1-1 1,0 1-1,0-1 0,0 1 0,0-1 1,-3 5-1,-23 10 434,-1-1-441,19-7-34,1 0 0,0 1 1,1 0-1,0 1 1,1-1-1,0 1 1,-6 20-1,-24 96 321,17-55-37,8-26-126,10-35-271,-2 1 1,0-1-1,0 0 1,-1 0 0,-1 0-1,0-1 1,-13 22 0,18-32-108,0 0 0,-1-1 0,1 1 0,-1-1 0,1 1 0,-1 0 0,1-1 0,-1 1 0,1-1 0,-1 0 0,1 1 0,-1-1 1,0 1-1,1-1 0,-1 0 0,0 0 0,1 1 0,-1-1 0,0 0 0,1 0 0,-1 0 0,0 0 0,0 1 0,1-1 0,-1 0 1,0-1-1,1 1 0,-1 0 0,0 0 0,0 0 0,1 0 0,-1 0 0,0-1 0,1 1 0,-1 0 0,0-1 0,1 1 0,-1 0 0,1-1 1,-1 1-1,0-1 0,1 1 0,-1-1 0,1 1 0,-1-1 0,0-1 0,-16-31-11089,16 31 10606,-2-10-2462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14.6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38 2604,'-3'-28'10078,"0"19"-5081,0 9-5394,-4 8-6183,-6 3 2256,4-3 1705,-3 2-272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2:52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284 946 2148,'7'-38'12283,"-7"36"-11685,0 0 0,0 0-1,0 0 1,-1-1 0,1 1 0,-1 0-1,0 0 1,1 0 0,-1 0 0,0 0-1,-2-3 1,1 3-495,1 1-1,0 0 0,-1 0 1,0-1-1,1 1 1,-1 0-1,0 1 0,1-1 1,-1 0-1,0 0 1,0 1-1,0-1 0,0 1 1,1-1-1,-1 1 1,0 0-1,0 0 1,0 0-1,0 0 0,0 0 1,0 0-1,0 1 1,0-1-1,0 1 0,1-1 1,-1 1-1,0 0 1,0-1-1,0 1 0,1 0 1,-1 0-1,-2 3 1,-13 5-76,0 1 0,1 1-1,0 1 1,1 1 0,0 0 0,1 0 0,0 2 0,1-1 0,-21 34 0,27-37 29,0 1-1,1 0 0,1 0 1,0 0-1,0 1 1,1 0-1,1 0 1,0 0-1,1 0 1,0 1-1,1-1 1,0 0-1,2 1 0,-1-1 1,5 22-1,-5-32-39,0 0-1,1 0 1,0-1-1,-1 1 0,1 0 1,0 0-1,1-1 0,-1 1 1,0 0-1,1-1 1,-1 1-1,1-1 0,0 0 1,0 1-1,0-1 0,0 0 1,0 0-1,0-1 1,1 1-1,-1 0 0,6 2 1,-5-3-4,1 0 0,0-1 0,0 1 0,-1-1 0,1 0 0,0 0 0,0 0 0,0 0 0,-1-1 0,1 0 0,0 1 0,0-2 1,-1 1-1,6-2 0,10-7 1,0 0 1,-1-1-1,0-1 1,25-22-1,-6 2-57,-2-2 0,-2-1 0,-1-2-1,-2-1 1,-2-2 0,-1 0 0,-2-2 0,-2-1-1,-2-1 1,28-83 0,-20 28-250,-4-1-1,-4-1 0,-5-1 1,4-108-1,-18 188 426,0 14 10,-1 0 0,0 0 0,-1-1 1,0 1-1,0 0 0,-1 0 0,0 0 0,-3-14 1,3 22-131,1 0 0,-1 0 1,0 0-1,1 0 0,-1 0 0,1 0 1,-1 0-1,1 0 0,-1 0 0,0 0 1,1 0-1,-1 1 0,1-1 0,-1 0 1,1 0-1,-1 1 0,1-1 1,-1 0-1,1 1 0,-1-1 0,1 1 1,0-1-1,-1 0 0,1 1 0,0-1 1,-1 1-1,1-1 0,0 1 0,-1-1 1,1 1-1,0 0 0,0-1 1,0 1-1,0-1 0,-1 1 0,1-1 1,0 2-1,-12 24 12,-41 136-226,-15 38-5753,56-174 1594,-1 0 0,-28 42 0,18-37 442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14.9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248 375 2020,'-1'2'885,"-1"1"0,1-1-1,-1 1 1,1-1 0,-1 1-1,0-1 1,0 0 0,0 0-1,0 0 1,0 0 0,0 0-1,0 0 1,-1-1 0,-3 3-1,-1-1-243,1 0-1,-1-1 1,1 0 0,-1 0-1,0 0 1,-7 0-1,4 0-356,0-2-1,0 1 1,0-1-1,-1-1 1,1 0-1,0 0 1,0-1 0,-17-5-1,23 5-228,1 0-1,0-1 1,0 1 0,0-1-1,0 0 1,0 1 0,0-1-1,1-1 1,-1 1-1,1 0 1,0 0 0,0-1-1,0 0 1,0 1 0,1-1-1,0 0 1,-1 0 0,1 1-1,1-1 1,-1 0 0,1 0-1,-1-8 1,0-9-131,1 0 1,4-39-1,0 24-500,4-54-5089,-8 79 3648,0 0 0,-1 0 0,-1 0-1,0 0 1,0 1 0,-6-15 0,2 10-890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15.2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 1 1780,'-13'29'6541,"-14"46"0,-2 34-988,-14 44-2912,27-107-2241,-21 95-1,34-121-415,0 0 0,2-1 0,0 1 0,1 0 0,1 0 0,1-1 0,8 36 0,-8-47 5,0-1 1,-1 1 0,0 0-1,0 0 1,-1 0-1,1 0 1,-2-1-1,1 1 1,-1 0 0,-3 11-1,3-15 19,-1 0 0,1 0 0,-1 0 0,0 0 0,-1-1 0,1 1 0,0 0 0,-1-1 0,0 0 0,0 1 0,0-1 0,0 0 0,-1-1 0,1 1 0,-1 0 0,0-1 0,1 0 0,-1 0 0,-8 3 0,3-2 16,0 0 1,0 0 0,0-1 0,0 0 0,-1 0 0,1-1 0,-1-1 0,1 1 0,0-2 0,-1 1 0,-11-3 0,17 2-13,1 0-1,-1 0 1,1 0 0,-1-1 0,1 0 0,0 1-1,0-1 1,-1 0 0,2 0 0,-1-1-1,0 1 1,0-1 0,1 1 0,-1-1 0,1 0-1,0 0 1,0 0 0,0 0 0,0-1 0,0 1-1,1 0 1,-1-1 0,1 1 0,0-1 0,0 1-1,1-1 1,-1 0 0,1 1 0,-1-1 0,1 0-1,1-5 1,0-13-215,1 0-1,1 0 1,1 1-1,1-1 1,1 1-1,1 0 0,13-28 1,28-47-3629,5 5-4253,-29 49 2203,-10 21 2601</inkml:trace>
  <inkml:trace contextRef="#ctx0" brushRef="#br0" timeOffset="1">690 1395 2152,'12'15'2888,"2"-1"1,-1-6-229,3-4-940,5-2-768,-1-6-616,6-4-520,-1-4-480,0-7-616,2-1-752,-2-7-432,1 0-233,-4-6-67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16.2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865 125 628,'8'-10'958,"-1"-1"0,0 0 0,0 0 0,-1-1 0,-1 0 0,0 0 0,5-16-1,-10 28-635,0-1-1,1 0 0,-1 1 0,0-1 0,0 1 0,1-1 1,-1 0-1,0 1 0,0-1 0,0 0 0,0 0 0,0 1 1,0-1-1,0 0 0,0 1 0,0-1 0,0 0 0,-1 1 1,1-1-1,0 0 0,0 1 0,0-1 0,-1 1 0,1-1 1,-1 0-1,1 0 0,-1 1-153,0 1 1,1 0-1,-1-1 0,1 1 1,-1-1-1,1 1 1,-1-1-1,1 1 0,0 0 1,-1-1-1,1 1 1,0 0-1,0 0 0,-1-1 1,1 1-1,0 0 1,0 0-1,0-1 0,0 1 1,0 0-1,0 0 1,0-1-1,0 1 0,0 0 1,1 1-1,-5 54 587,-1-1-1,-15 62 0,2-12-46,-79 480 2674,59-411-2570,-80 225 1,-10-84-13,-191 340 1,294-606-694,-2-3-41,2 2 1,3 1-1,2 0 1,-26 97 0,72-168-3258,39-39 0,-55 52 2004,-2 1 186,33-34-6161,-37 36 5331,1 1 0,-1-1-1,0 0 1,0-1 0,5-12 0,-4 5-1778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17.8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29 1708,'-1'-1'705,"1"0"0,-1-1-1,0 1 1,1 0 0,-1-1 0,1 1-1,0 0 1,-1-1 0,1 1-1,0 0 1,0-1 0,0 1 0,0 0-1,0-1 1,0 1 0,0-1 0,0 1-1,1 0 1,-1-2 0,1 3-472,0 0 0,0 0 0,0 0 0,-1 0 0,1 0 1,0 0-1,0 0 0,-1 0 0,1 0 0,0 0 0,0 1 0,-1-1 0,1 0 1,0 0-1,0 1 0,-1-1 0,1 1 0,0-1 0,-1 1 0,1-1 1,-1 1-1,1-1 0,0 1 0,7 6 86,-1 0 0,1 0 0,-1 1 0,7 10 0,11 22 420,38 83 1,-53-100-701,-1 1 0,-2 0 0,0 0 0,-1 1 0,3 33 0,-8-52-49,-1-1 1,0 1-1,0-1 0,-1 1 0,0-1 0,0 0 0,0 1 0,0-1 0,-1 0 1,0 1-1,0-1 0,-4 6 0,3-6-386,0 0-1,0-1 1,-1 0-1,0 0 1,0 0 0,0 0-1,0-1 1,0 0 0,-1 0-1,-8 5 1,3-3-1057,0-2 0,-1 1 0,1-1 1,-1-1-1,1 0 0,-1 0 0,0-1 0,0 0 1,1-1-1,-1 0 0,-21-4 0,5 0-1215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18.1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21 1020,'-3'-20'10615,"15"27"-5122,18 29-2227,-14-7-2598,-2 1 0,-1 1 1,-1 0-1,8 35 0,24 133-100,-38-164-524,-5-32-128,10 77-390,-13-39-1609,-10-7-3472,10-31 4475,0-1 0,-1 0 0,1 0-1,-1 0 1,1 0 0,-1-1 0,1 1 0,-1-1 0,0 1 0,0-1 0,-5 2 0,-4-1-2082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18.5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668 0 1844,'-35'39'9748,"7"10"-4234,22-37-5084,1 1 0,0 0-1,1 0 1,0 1 0,1-1 0,0 1 0,2 0 0,-1-1 0,2 29 0,0-39-431,0-1 1,0 1 0,1 0 0,-1 0-1,1 0 1,-1 0 0,1 0 0,0-1-1,0 1 1,0 0 0,1-1-1,-1 1 1,1-1 0,-1 1 0,1-1-1,0 0 1,4 4 0,-3-4-17,1 0 0,0-1 0,0 1 0,0-1 0,0 0 1,1 0-1,-1 0 0,0-1 0,0 0 0,0 0 0,7 0 0,-10-1 13,0 1 0,0 0 1,0 0-1,0 0 0,0 0 0,0 0 0,0 0 0,0 0 0,0 0 0,0 0 0,0 0 0,0 1 0,0-1 1,0 0-1,0 1 0,-1-1 0,1 1 0,0-1 0,0 1 0,0-1 0,0 1 0,-1-1 0,1 1 0,0 0 1,-1 0-1,1-1 0,0 2 0,-1-1 3,0 1-1,0-1 1,0 0 0,0 0-1,-1 1 1,1-1 0,0 0-1,-1 0 1,1 0 0,-1 0-1,0 0 1,1 0 0,-1 0-1,0 0 1,0 0 0,1 0 0,-3 2-1,-3 2 6,1 0 0,-1 0 0,-1 0-1,1-1 1,-1 0 0,-8 5 0,5-6-7,-1-1 1,0 0-1,1 0 1,-1-1-1,0-1 0,0 0 1,1 0-1,-1-1 1,0 0-1,0-1 1,1 0-1,-20-7 1,-31-4-25,55 12 47,0 1 1,0 0 0,0 0 0,0 1 0,0-1-1,0 1 1,0 1 0,0-1 0,0 1 0,0 0-1,0 0 1,1 1 0,-1 0 0,1 0 0,0 0-1,0 1 1,0-1 0,0 1 0,1 0 0,-1 1-1,1-1 1,0 1 0,-4 6 0,-10 14 185,2 1 1,1 0 0,-18 42-1,20-39-49,-52 138 795,19-44-2607,9-44-5383,25-89-2791,7 2 6498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18.8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17 552,'-11'4'3120,"-1"0"81,3 0 47,4-2-256,1 0-1164,2 2-804,-1-2-455,6 0-285,-1-2-320,-2 2-441,4-2-459,-1-2-536,4-4-808,2-2-484,2-4-256,-2-3-101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19.4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2252,'1'10'20236,"39"13"-17662,8 6-1076,45 53-32,30 27-121,123 141 0,-59-31-995,474 529 1351,-531-612-1701,169 186 0,-232-241 0,-3 2 0,61 106 0,-72-107 0,-58-123-525,4 32-627,0-1 1,1 1-1,0-1 0,1 1 0,0 0 0,0-1 1,1 1-1,0 0 0,5-15 0,4-4-5791,25-45-1,-17 42 2791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25.5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1278 457 556,'-3'-8'4953,"-4"-22"12998,10 16-14613,7-6-4935,13-18 1569,3 2 0,1 1 0,36-36 0,-58 65 11,0 0-1,1 1 1,0 0 0,0 0 0,0 0-1,13-7 1,-19 12 13,1-1 0,0 1-1,0 0 1,1-1 0,-1 1 0,0 0-1,0 0 1,0 0 0,0 0 0,0 0-1,0 0 1,0 0 0,0 0 0,0 0-1,0 0 1,0 0 0,0 1 0,0-1 0,0 1-1,0-1 1,0 0 0,1 2 0,0-1-2,-1 1 0,1 0 0,-1-1 1,1 1-1,-1 0 0,0 0 0,0 0 1,0 0-1,0 0 0,0 0 0,0 1 1,-1-1-1,1 0 0,0 4 0,0 3 13,-1 0 1,0 0-1,-1 0 0,1 0 0,-2 0 0,1-1 0,-1 1 0,-1 0 0,1-1 1,-1 0-1,-1 1 0,0-1 0,0-1 0,0 1 0,-10 12 0,8-11 9,0-1 0,-1 0-1,0 0 1,0 0-1,-1-1 1,0 0 0,0-1-1,-1 1 1,1-2 0,-1 1-1,-1-1 1,1-1-1,-11 4 1,14-6-18,-1-1 1,0 0-1,0 0 0,0-1 1,0 0-1,1 0 0,-1 0 1,0-1-1,0 0 0,0-1 1,1 1-1,-1-1 0,1-1 1,-1 1-1,-5-4 0,-9-6-110,1-1-1,1 0 0,-19-17 1,-5-3-164,43 32 273,0 1 0,0-1-1,-1 1 1,1 0-1,0-1 1,-1 1 0,1-1-1,0 1 1,-1 0 0,1-1-1,0 1 1,-1 0 0,1 0-1,0-1 1,-1 1 0,1 0-1,-1 0 1,1 0-1,-1-1 1,1 1 0,0 0-1,-1 0 1,1 0 0,-1 0-1,1 0 1,-1 0 0,1 0-1,-1 0 1,1 0 0,-1 0-1,1 0 1,-1 0 0,1 0-1,0 0 1,-1 1-1,1-1 1,-1 0 0,1 0-1,-1 0 1,1 1 0,0-1-1,-1 0 1,1 1 0,0-1-1,-1 0 1,0 1 0,2 25-134,1 0 119,-3-16 29,-1 0 0,-1-1-1,0 1 1,0-1 0,0 0-1,-1 0 1,-1 0 0,0 0-1,0-1 1,0 1 0,-1-1-1,0-1 1,-1 1 0,0-1-1,0 0 1,-1-1 0,1 0-1,-17 10 1,12-9 8,0 0 1,-1-1-1,1 0 0,-1-1 0,0-1 1,-1 0-1,1 0 0,-1-2 1,0 1-1,0-2 0,0 0 0,-27-2 1,37 1-18,0-1 0,0 0 0,0 0 0,0 0 0,0 0 0,0-1 0,1 1 0,-1-1 0,0 0 0,1 0 0,-1-1 1,1 1-1,0-1 0,0 1 0,0-1 0,0 0 0,0 0 0,1 0 0,-1-1 0,1 1 0,0-1 0,0 1 0,0-1 0,0 0 1,1 0-1,0 1 0,0-1 0,0 0 0,0 0 0,0 0 0,1 0 0,-1-1 0,2-4 0,-2 1-17,1 0 0,1 1 0,0-1 0,0 0 1,0 0-1,1 1 0,0-1 0,1 1 0,0-1 0,0 1 0,0 0 0,1 0 0,0 1 0,0-1 0,1 1 0,9-11 0,-11 15 10,-1 1-1,0-1 1,1 0 0,-1 1-1,0-1 1,1 1-1,0 0 1,-1 0 0,1 0-1,0 0 1,0 1-1,-1-1 1,1 1 0,0 0-1,0-1 1,0 1-1,0 1 1,-1-1 0,1 0-1,0 1 1,0-1-1,0 1 1,-1 0 0,1 0-1,0 0 1,-1 0-1,1 0 1,-1 1 0,1-1-1,-1 1 1,0-1-1,1 1 1,-1 0 0,0 0-1,0 0 1,0 0-1,-1 1 1,1-1 0,0 0-1,-1 1 1,0-1-1,1 1 1,-1 0 0,0-1-1,0 1 1,-1 0 0,1-1-1,0 1 1,-1 0-1,0 0 1,0 0 0,0 0-1,0-1 1,0 1-1,0 0 1,-1 0 0,1 0-1,-1 0 1,0-1-1,0 1 1,-2 3 0,-11 18 150,-2-1 0,-1-1 0,-1 0 1,0-2-1,-2 0 0,0-1 0,-31 21 1,10-10 99,-2-2 1,-1-2-1,-53 23 1,81-42-123,-1 1 0,0-2-1,0 0 1,-1-1 0,1-1 0,-1-1 0,-24 2 0,36-5-52,0 0-1,0-1 1,0 0 0,0 0-1,0 0 1,0 0 0,0-1 0,0 0-1,1 0 1,-1-1 0,1 0-1,-1 0 1,1 0 0,0 0 0,0-1-1,1 0 1,-1 0 0,1 0-1,0-1 1,0 1 0,0-1-1,0 0 1,1 0 0,0 0 0,-4-8-1,-11-32 155,2-1-1,1 0 0,3-1 0,-12-96 1,6 39-85,13 77-132,-7-33 367,2-1 0,-1-77 0,11 138-535,4 33-3099,-4-27 2219,0 0 0,0 0 0,1 0 0,0 0 0,0-1 0,0 1-1,4 10 1,-4-14 223,1 1-1,-1-1 1,1 1 0,0-1-1,0 0 1,0 0-1,0 1 1,0-1-1,0-1 1,1 1 0,-1 0-1,0-1 1,1 1-1,0-1 1,-1 0-1,1 0 1,3 1-1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25.9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 58 2444,'13'-29'13070,"-12"28"-12653,0 0 1,-1 0-1,1-1 0,-1 1 1,0 0-1,1-1 0,-1 1 0,0-1 1,0 1-1,1 0 0,-1-1 1,0 1-1,0-1 0,-1 1 1,1 0-1,0-1 0,0 1 1,-1-1-1,0 0 0,-36 20-7581,17-11 132,-20 8 1278,14-2 2556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2:52.4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96 176 3416,'-96'32'22521,"152"-43"-16754,45 1-5241,-29 3-206,312-23-22,13-2-1633,-394 32 1182,0-1-1,-1 1 1,1-1 0,0 1 0,-1-1 0,1 0-1,-1 0 1,1 0 0,-1 0 0,0 0 0,3-3-1,-4 3-231,0 0 0,0 1 0,0-1 0,0 0 0,0 0-1,-1-1 1,1 1 0,-1 0 0,1 0 0,0 0 0,-1 0 0,0 0-1,1-1 1,-1 1 0,0 0 0,0-1 0,1 0 0,-2-5-1691,0 0 0,0 1 1,-1-1-1,1 1 1,-1-1-1,-1 1 1,-3-8-1,3 6 776,-4-8-2157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26.2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1074 1 220,'4'1'10732,"5"3"-4016,20 8-1348,49 21-8572,-50-22 4831,-27-11-1631,-1 1 0,1-1-1,-1 0 1,1 0-1,-1 0 1,1 1 0,-1-1-1,1 0 1,-1 0 0,1 1-1,-1-1 1,0 1-1,1-1 1,-1 0 0,1 1-1,-1-1 1,0 1 0,0-1-1,1 1 1,-1-1-1,0 0 1,0 1 0,1-1-1,-1 1 1,0 0 0,0-1-1,0 1 1,0-1 0,0 1-1,0-1 1,0 1-1,-9 19-63,-24 14 47,31-32 21,-49 40 331,-2-1 0,-2-3 1,-1-2-1,-114 53 0,47-37 1151,-187 52-1,290-98-1255,-1-1 1,0-1-1,0-1 1,0-1-1,0 0 0,0-2 1,0-1-1,-34-4 1,48 4-234,0-1 0,0 1 1,0-2-1,0 1 0,0-1 0,0 1 1,1-2-1,-1 1 0,1-1 0,0 0 1,0 0-1,0-1 0,1 0 1,-1 0-1,1 0 0,1-1 0,-1 0 1,1 1-1,0-2 0,0 1 1,0 0-1,1-1 0,0 1 0,1-1 1,-1 0-1,1 0 0,-2-13 1,2 4-623,1 1 1,0-1 0,2 1-1,-1-1 1,2 0 0,0 1 0,1 0-1,1-1 1,0 1 0,12-28 0,0 8-3475,2 1 0,1 1 0,30-39 0,-35 53 1351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26.5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1 208 2340,'46'-51'11992,"10"4"-5848,64-33-2887,-95 65-2883,-7 5 76,-9 5-3882,-28 20-5564,-20 12 2172,15-9 3475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26.9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673 133 1100,'-15'-22'3574,"10"17"-2451,1-1 0,-1 0 1,1 0-1,1 0 0,-1 0 1,1-1-1,0 1 0,1-1 1,-1 1-1,1-1 0,1 0 1,-2-11-1,3 17-1013,0 0-1,0 0 1,0 1-1,0-1 1,1 0-1,-1 0 1,0 1 0,0-1-1,1 0 1,-1 0-1,1 1 1,-1-1-1,1 1 1,-1-1-1,1 0 1,-1 1-1,1-1 1,-1 1 0,1-1-1,-1 1 1,1-1-1,0 1 1,0 0-1,-1-1 1,1 1-1,0 0 1,-1-1 0,1 1-1,0 0 1,0 0-1,0 0 1,30 6 1232,-22-1-1147,0-1 1,0 1-1,-1 1 0,10 7 1,-6-1-169,0 0 0,-1 1 1,-1 0-1,0 1 0,-1 0 1,0 1-1,-1 0 0,-1 0 1,0 1-1,-1-1 0,-1 1 1,0 1-1,-2-1 0,1 1 1,-2 0-1,0 0 1,-1-1-1,-2 19 0,0-16-860,-1-1 0,0 1 0,-2 0 0,0-1-1,-2 0 1,-13 35 0,11-38-880,0 0 1,0 0-1,-1-1 0,-1 0 0,-1-1 1,0 0-1,0-1 0,-16 13 0,9-11-1033</inkml:trace>
  <inkml:trace contextRef="#ctx0" brushRef="#br0" timeOffset="1">593 632 1392,'-5'-5'4984,"4"4"-4271,0 1-1,0-1 0,0 1 0,0-1 0,0 1 0,0-1 0,0 1 0,0 0 0,0-1 0,0 1 0,0 0 0,-2 0 0,-4 17 5869,1 3-6328,-2 0 20,-1-2 1,0 1 0,-2-1-1,0-1 1,0 0-1,-2 0 1,-24 24 0,-5 0-1232,-67 51-1,76-68-1965,-59 35 0,73-49 800,0-1 1,-1 0-1,1-2 1,-2 0-1,-22 3 1,10-5-1019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27.2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 48 2568,'2'-4'1650,"-1"1"-1,0-1 1,0 0-1,0 1 1,-1-1-1,1 0 0,-1 0 1,0 0-1,0-4 1,0 8-1542,0 0 0,0-1 0,0 1 1,0 0-1,0 0 0,0 0 0,0-1 0,0 1 1,0 0-1,0 0 0,0 0 0,0 0 0,0-1 1,0 1-1,-1 0 0,1 0 0,0 0 0,0-1 1,0 1-1,0 0 0,0 0 0,0 0 0,0 0 1,0 0-1,-1-1 0,1 1 0,0 0 0,0 0 1,0 0-1,0 0 0,0 0 0,-1 0 0,1 0 1,0-1-1,0 1 0,0 0 0,-1 0 0,1 0 1,0 0-1,0 0 0,0 0 0,-1 0 0,1 0 1,0 0-1,0 0 0,0 0 0,0 0 0,-1 0 1,1 0-1,0 0 0,-13 21-3648,-28 60-12908,26-59 13175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27.7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691 32 372,'10'-31'22213,"-4"50"-21117,-1 6-856,-1 1 0,-2-1 0,0 1 1,-2 0-1,-1 0 0,-1-1 0,-1 1 0,-9 36 0,7-44-207,-1 1 1,-1-1-1,0 0 0,-1-1 0,-1 1 0,-1-2 0,-1 1 0,0-2 1,-16 19-1,20-27-22,-1 1 0,0-1 1,0 0-1,0-1 0,-1 0 1,0 0-1,0-1 0,-12 5 1,15-8-10,-1 1 0,1-2 1,-1 1-1,1-1 1,-1 0-1,0 0 0,0-1 1,1 0-1,-1 0 1,0 0-1,0-1 0,1 0 1,-12-3-1,13 2-16,-1-1-1,1 1 0,-1-1 1,1 0-1,0 0 1,0 0-1,1-1 1,-1 0-1,1 0 0,0 0 1,0 0-1,0-1 1,0 0-1,1 1 1,0-1-1,0-1 0,0 1 1,0 0-1,1-1 1,-2-7-1,-4-13-145,2 0-1,1 0 1,-3-36 0,0-1 82,3 59 30,-3 13 60,-11 20 109,15-22-66,-32 48-130,-13 19 1238,-43 85 1,78-129-1776,2 0 0,-11 36 0,18-45-849,0 0 0,2 0 0,0 0 0,0 26 0,2-24-4169,-4-2-3404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28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2 181 3144,'0'1'555,"-1"0"0,1 0 1,0 0-1,-1 0 0,1 0 0,0 0 0,0 0 0,0 0 0,0 0 0,0 0 0,0 0 0,0 0 1,1 0-1,-1 0 0,0 0 0,0 0 0,1 0 0,-1 0 0,1 0 0,-1 0 0,1 0 0,-1 0 0,1-1 1,-1 1-1,1 0 0,1 1 0,-1-2-247,1 1-1,-1 0 1,1-1 0,0 1-1,-1-1 1,1 0 0,0 1 0,-1-1-1,1 0 1,0 0 0,-1 0 0,1 0-1,0 0 1,2-1 0,9-2-481,0-1 0,0 0 0,16-7 0,-22 7 1052,27-9-963,-6 3 213,43-23-1,-65 30-549,0 0 0,-1 0-1,0 0 1,0-1 0,0 0 0,0 0 0,-1-1 0,0 1 0,1-1 0,-2 0 0,1 0-1,0 0 1,4-10 0,-8 13 6,1 0 1,-1 0-1,0 0 0,0 0 0,0 0 1,-1 0-1,1 0 0,0 0 0,-1 0 1,1 0-1,-1 0 0,0 0 0,1 0 0,-1 0 1,0 1-1,0-1 0,0 0 0,0 1 1,-1-1-1,1 1 0,0-1 0,-1 1 0,1-1 1,-1 1-1,1 0 0,-1 0 0,0 0 1,-2-1-1,-15-9-2857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28.3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288 17 1852,'-13'-10'8099,"0"3"3458,8 13-8478,2 10-3300,-2 10 766,-2 1-1,0 0 1,-12 24 0,0 4-188,11-31-437,-47 138-503,42-131-2351,-23 40 1,32-65 1710,0 0 0,0-1 0,0 0 0,-1 0 0,0 0 0,0 0 0,0 0 0,0-1 0,-1 0 0,-9 5 0,-7 0-2444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28.7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272 72 2704,'-1'-1'591,"-1"-1"0,1 1 1,0 0-1,-1-1 0,1 1 0,0-1 0,0 1 0,0-1 0,0 1 0,0-1 1,1 0-1,-1 0 0,0 1 0,1-1 0,0 0 0,-1 0 0,1 0 0,0 1 0,0-1 1,0 0-1,0 0 0,0-2 0,0 2-400,0 1 1,1-1-1,-1 1 0,0 0 1,1-1-1,-1 1 0,1-1 1,-1 1-1,1 0 0,0-1 1,-1 1-1,1 0 0,0 0 1,0-1-1,0 1 0,0 0 1,0 0-1,0 0 0,0 0 1,1 0-1,-1 1 0,0-1 1,0 0-1,1 0 0,-1 1 1,0-1-1,1 1 0,1-1 1,-2 1-163,0 0 1,1 0 0,-1 1 0,0-1 0,0 0-1,0 1 1,0-1 0,0 0 0,0 1 0,0-1-1,0 1 1,0 0 0,0-1 0,0 1 0,0 0-1,-1 0 1,1-1 0,0 1 0,0 0 0,-1 0-1,1 0 1,0 0 0,-1 0 0,1 0 0,-1 0-1,1 0 1,-1 0 0,0 0 0,1 0 0,-1 3-1,7 34 416,-8-22-351,-1-1 0,0 1 1,-2-1-1,1 0 0,-2 0 0,0 0 1,-13 26-1,-4 1-882,-35 51 0,-2-15-3710,42-60 907,0-1 0,-1 0-1,-40 28 1,31-28 279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29.0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487 588 2464,'0'-3'1197,"1"1"0,-1 0 0,0-1-1,1 1 1,-1 0 0,1 0 0,0 0 0,0-1 0,0 1-1,0 0 1,0 0 0,2-2 0,23-22 4450,43-13-6513,-47 28 1920,-58 38-1656,-33 18 423,33-27 159,-1-2 0,-1-1 1,-42 10-1,62-21 203,0 0 0,-1-1 0,1 0 0,-1-2 0,1 0 0,-1-1 0,0-1 0,-34-6 1,50 6-113,0 0 1,0-1 0,1 1-1,-1-1 1,0 1 0,1-1-1,-1 0 1,1 0 0,-1 0-1,1 0 1,0 0 0,0-1-1,0 1 1,0-1 0,1 0-1,-1 1 1,1-1 0,-1 0-1,1 0 1,0 0 0,0 0-1,0 0 1,0 0 0,1 0-1,-1 0 1,1 0 0,0-5-1,-1-13 24,1 0 0,1 0 0,4-24 0,-1 15-32,10-315-477,-18 306 565,-7 10-4390,10 28 3853,0 0-1,0 0 1,0 0 0,0 0-1,0 0 1,0 0-1,0 1 1,0-1 0,0 0-1,-1 1 1,1-1 0,0 1-1,0-1 1,-1 1 0,1-1-1,0 1 1,0 0-1,-3-1 1,1 2-377,0-1 1,0 0-1,1 1 0,-1-1 0,0 1 0,0 0 1,0 0-1,0 0 0,1 0 0,-1 1 0,-3 1 1,-10 7-2789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29.4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510 0 1976,'5'5'1945,"-1"-1"1,1 0-1,0-1 0,0 1 1,0-1-1,7 4 0,25 20 4527,-35-25-6384,-1 0 0,1 0-1,-1 0 1,0 0 0,0 1 0,0-1-1,0 0 1,0 1 0,0-1-1,0 1 1,-1-1 0,0 1 0,1-1-1,-1 1 1,0 0 0,0-1-1,-1 5 1,-1 6-85,-1 0-1,0 0 1,-1 0-1,0 0 1,-1-1 0,-1 0-1,0 0 1,-9 14-1,3-7-970,-1-1 0,-1-1 1,0 0-1,-21 18 0,27-27-332,-1-1 0,0-1 1,0 1-1,0-1 0,-1-1 0,-16 7 1,24-11 1143,0 0 1,0 0-1,0-1 0,0 1 1,0-1-1,0 0 1,0 0-1,0 0 1,0 1-1,0-2 1,0 1-1,0 0 1,0 0-1,0-1 1,0 1-1,0-1 1,0 0-1,0 1 1,0-1-1,0 0 1,-2-2-1,2 1 348,0 0 0,0 0 0,1 0 0,-1 0 0,1 0 0,0-1 0,-1 1 0,1 0 0,0-1 0,1 1 0,-1-1 0,0 1 0,0-5 0,-5-8 8745,1 29-1631,-3 8-6923,-123 264 2045,86-190-6418,-1-2-4771,41-83 6834,-1-1 0,-1 0 0,0-1 0,0 1 0,-16 14 0,-1-1-1750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2:52.7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220 1 1888,'8'39'9131,"-1"-2"-3523,-4-20-4252,-2 0 1,0 0-1,0 1 1,-4 28-1,-2-5-516,-26 144 1567,27-166-2770,-2 1 1,-1-1 0,0 1 0,-2-2-1,0 1 1,-1-1 0,-12 17-1,17-29-771,0 0 0,0-1 0,-1 1 0,0-1-1,0 0 1,0-1 0,0 1 0,-1-1-1,1-1 1,-1 1 0,0-1 0,0 0-1,-1 0 1,-9 1 0,-7 1-2886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29.7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559 0 2968,'-14'1'15442,"13"0"-14910,-6 18 5083,2 30-6397,5-37 2282,-1 0-1330,0 0-24,1 0 0,-2 0 0,0 0 0,-1-1 0,-5 18 0,6-26-138,1 1-1,-1-1 0,0 0 1,0 1-1,0-1 0,-1-1 0,1 1 1,-1 0-1,0 0 0,0-1 1,0 0-1,0 1 0,0-1 0,0 0 1,-1-1-1,1 1 0,0 0 1,-1-1-1,0 0 0,1 0 0,-8 1 1,-13 1-170,-1-1 1,1-1-1,-1-2 1,-46-6-1,50 4 87,1 0-1,0 2 0,-1 0 0,1 1 0,-1 1 0,1 1 0,-1 1 0,-22 6 1,39-7 98,0-1 0,0 1 0,1-1 0,-1 1 0,1 0 1,-1 0-1,1 1 0,0-1 0,-1 1 0,2-1 0,-1 1 0,0 0 1,0 0-1,1 1 0,0-1 0,-1 0 0,1 1 0,-3 7 1,3-4 19,0 0 0,1 0 0,-1 1 1,1-1-1,1 0 0,0 1 1,0-1-1,0 0 0,3 14 0,2 2-224,1 0-1,1-1 0,1 1 1,0-1-1,19 31 0,0-10-1546,9 21-4403,-32-57 4357,-1 1 1,0 0-1,-1 0 0,0 0 1,0 0-1,1 15 1,-3-4-1583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30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119 46 3176,'8'19'24610,"-15"-29"-26246,-16-14-2613,17 20 2645,0 1 1,0 0-1,-1 0 1,1 0-1,-1 0 0,1 1 1,-1 0-1,0 1 1,-7-1-1,-11-2-2181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30.4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468 304 1072,'-4'-13'1261,"0"0"-1,1 0 1,1-1-1,0 0 1,0 1-1,2-1 1,0 0-1,0 1 1,4-17-1,-3 20-924,1 1-1,1-1 1,0 1-1,0-1 1,1 1-1,0 0 0,0 0 1,1 1-1,0-1 1,1 1-1,0 0 1,0 1-1,12-11 1,-17 16-248,1 0-1,0 0 1,0 1 0,1-1 0,-1 1 0,0-1 0,0 1 0,1 0 0,-1 0 0,1 0 0,-1 0-1,1 0 1,-1 1 0,1-1 0,0 1 0,-1 0 0,1 0 0,0 0 0,-1 0 0,1 0-1,3 1 1,-2 0 6,0 1-1,1 0 0,-1 0 0,-1 0 0,1 0 0,0 1 1,0-1-1,-1 1 0,0 0 0,1 0 0,4 6 0,1 3 92,0 1-1,-1-1 0,0 2 0,0-1 0,-2 1 1,7 18-1,-10-24-109,-1 1 1,0-1-1,0 1 1,-1-1-1,0 1 1,-1 0-1,1 0 1,-2-1-1,1 1 1,-1 0-1,0-1 0,-1 1 1,0-1-1,-1 1 1,0-1-1,-5 13 1,2-12-24,0 0 0,0 0 0,0 0 0,-1-1 0,0 0 0,-1 0 0,0-1 0,0 0 0,-1-1 0,1 1 0,-2-1 0,1-1 0,-10 5 0,-20 8 156,2 2 0,-56 39 0,78-48-57,2 0 1,-1 1-1,1 1 0,1 0 0,1 1 0,0 0 0,0 1 0,-15 30 0,-124 297 1468,122-279-1645,21-44-378,0-1 0,-2-1 0,0 1 0,0-1 0,-24 29 0,33-46 311,0 0 1,0 0-1,0 1 1,0-1-1,-1 0 0,1 1 1,0-1-1,0 0 0,0 0 1,-1 1-1,1-1 0,0 0 1,0 0-1,-1 1 1,1-1-1,0 0 0,-1 0 1,1 0-1,0 0 0,-1 0 1,1 1-1,0-1 0,-1 0 1,1 0-1,0 0 1,-1 0-1,1 0 0,0 0 1,-1 0-1,1 0 0,0 0 1,-1 0-1,1 0 0,0-1 1,-1 1-1,1 0 1,0 0-1,-1 0 0,1 0 1,0 0-1,-1-1 0,1 1 1,0 0-1,-1-1 1,-4-18-3831,6-26-2447,5-2 14,-3 18 3286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30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750 95 2968,'7'-7'3019,"-1"2"-964,-1 0-1,0 0 0,0-1 1,0 0-1,-1 0 0,0 0 1,0 0-1,-1 0 0,1-1 1,-1 0-1,2-7 0,-5 14-2083,0 0-1,0-1 0,0 1 0,0 0 0,0-1 0,0 1 0,0 0 0,-1-1 0,1 1 0,0 0 0,0-1 0,0 1 0,0 0 0,0 0 0,0-1 0,-1 1 0,1 0 0,0-1 0,0 1 0,-1 0 0,1 0 0,0-1 0,0 1 1,-1 0-1,1 0 0,0 0 0,0 0 0,-1-1 0,1 1 0,0 0 0,-1 0 0,1 0 0,0 0 0,-1 0 0,1 0 0,0 0 0,-1 0 0,1 0 0,0 0 0,-1 0 0,1 0 0,0 0 0,-1 0 0,1 0 0,0 0 0,-1 0 1,1 0-1,0 0 0,-1 0 0,1 1 0,0-1 0,0 0 0,-1 0 0,1 0 0,0 1 0,0-1 0,-1 0 0,1 0 0,0 1 0,0-1 0,0 0 0,-1 1 0,-19 16-6542,18-15 5714,-69 57-16920,53-42 14290</inkml:trace>
  <inkml:trace contextRef="#ctx0" brushRef="#br0" timeOffset="1">467 529 3288,'-14'-17'12182,"-2"-1"-4389,2 6-2914,8 12-1549,-8 42-3060,-1-1 0,-1-1 0,-29 48 1,6-11-57,17-31-1118,-2-1 0,-2-1 0,-1-1 1,-3-2-1,-66 73 0,78-102-871,17-11 1427,0-1 0,1 1 1,-1-1-1,0 0 0,0 0 0,0 1 0,0-1 1,0 0-1,0 0 0,0 0 0,0 0 1,0 0-1,1 0 0,-1 0 0,0-1 1,0 1-1,0 0 0,0 0 0,0-1 1,0 1-1,0-1 0,-1-1-488,0 1 1,0-1-1,0 0 1,1 0-1,-1 0 0,1 0 1,0 0-1,0-1 0,0 1 1,0 0-1,0-1 0,0 1 1,0 0-1,1-1 0,-1-4 1,-3-11-2957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31.0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122 151 244,'-1'-15'4964,"0"-1"0,-1 1 1,-1 0-1,-8-28 0,-4 0-4691,14 43-812,0-1 1,1 1-1,-1-1 0,0 1 0,0 0 0,0-1 1,0 1-1,0 0 0,0-1 0,-1 1 0,1 0 0,0 0 1,0 0-1,0 0 0,0 0 0,0 0 0,0 1 0,0-1 1,0 0-1,0 0 0,0 1 0,-1 0 0,-34 8-6475,28-6 4891,-12 1-1481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31.4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933 228 1264,'-8'50'12979,"2"0"-5114,-3 22-2524,6-52-4993,0 0-1,-2 0 0,0-1 0,-1 1 1,-1-1-1,-12 22 0,16-37-386,1-1-1,-1 0 1,1-1-1,-1 1 1,0 0-1,0-1 1,0 0-1,0 0 1,-1 0 0,1 0-1,-1 0 1,1-1-1,-1 1 1,0-1-1,1 0 1,-1 0-1,0 0 1,0-1 0,0 1-1,1-1 1,-1 0-1,-6-1 1,-12 0-611,0-1 0,-37-8 0,44 7 342,-84-23-1316,74 17 1371,0 2 0,-1 1 0,0 1 1,-42-3-1,62 8 318,0 1 1,1 0-1,-1 0 1,0 1-1,1-1 1,-1 1-1,1 0 0,0 0 1,0 1-1,0 0 1,0 0-1,0 0 1,0 0-1,1 1 1,-1 0-1,1 0 1,0 0-1,1 0 0,-1 1 1,-3 6-1,-8 12 273,1 0 0,2 1 0,-11 29 0,3-9-132,-79 211 82,46-110-3529,35-110-649,4-22-857,14-13 4482,-1 0-1,1 0 0,-1 0 1,1 0-1,-1 0 1,1 0-1,-1 0 1,1 0-1,-1 0 0,1-1 1,-1 1-1,1 0 1,-1 0-1,1 0 1,-1-1-1,1 1 0,0 0 1,-1 0-1,1-1 1,-1 1-1,1 0 1,0-1-1,-1 1 0,1-1 1,0 1-1,0 0 1,-1-1-1,1 1 1,0-1-1,0 1 0,-1-1 1,1 0-1,-5-10-3367</inkml:trace>
  <inkml:trace contextRef="#ctx0" brushRef="#br0" timeOffset="1">323 144 472,'23'-36'5931,"-14"20"-760,-2 0 0,1-1 0,7-28-1,-8 31-3762,-2 29-13623,-5-14 11557,-1 0-1,1 0 1,-1 1 0,1-1 0,-1 0 0,0 0 0,1 0-1,-1 0 1,0 0 0,0 0 0,-1 1 0,-9 10-3077,-2 3 157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32.4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125 14 1964,'34'-11'10190,"-3"9"-3858,-27 2-5996,0 1 1,0 0-1,0 0 0,0 1 1,0-1-1,0 1 0,0 0 0,-1 0 1,1 0-1,-1 1 0,1-1 1,-1 1-1,0 0 0,0 0 0,0 0 1,0 0-1,-1 0 0,1 1 1,-1-1-1,0 1 0,2 4 0,0 1-96,0-1-1,-1 1 0,0 1 0,-1-1 0,0 0 1,0 0-1,-1 1 0,0-1 0,-1 1 0,0-1 1,0 1-1,-1-1 0,-2 11 0,-1-4-128,1 0-1,-2 0 0,0 0 1,-1-1-1,0 0 0,-15 24 0,20-37-118,0 0 1,0 0-1,0-1 0,-1 1 0,1 0 0,-1-1 0,1 1 0,-1-1 0,0 0 0,1 1 0,-1-1 0,0 0 0,0 0 1,0 0-1,0 0 0,0-1 0,0 1 0,0 0 0,0-1 0,0 1 0,0-1 0,0 0 0,0 0 0,-1 0 0,1 0 0,-3 0 1,-4-2-94,-1-1 0,1 0 1,0 0-1,-17-8 0,20 7 64,0 1 1,0 1-1,0-1 0,0 1 0,0 0 0,-1 0 0,1 1 1,-1 0-1,-12-1 0,17 3 33,0 0 1,-1-1-1,1 1 0,0 0 0,0 0 1,0 0-1,0 0 0,0 0 1,0 1-1,0-1 0,1 0 0,-1 1 1,0 0-1,1-1 0,-1 1 1,1 0-1,-1 0 0,1 0 0,0 0 1,0 0-1,0 0 0,0 0 1,0 0-1,1 0 0,-1 1 0,1-1 1,-1 0-1,1 0 0,0 1 1,0-1-1,0 0 0,0 4 1,0 10-604,1-1 0,1 1 0,6 25 1,-4-22-1309,12 30-7958,-5-17 89,-6-22 6405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32.7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 60 476,'28'27'7578,"30"27"5042,-53-50-11580,1 0 0,-1 0 0,1-1 0,0 0 0,0 0 0,0 0-1,0 0 1,12 2 0,-17-5-1014,-1 0 0,1 0 0,0 0 0,0 0 0,-1 0 0,1 0 0,0 0-1,0 0 1,-1 0 0,1 0 0,0 0 0,0-1 0,-1 1 0,1 0-1,0-1 1,-1 1 0,1 0 0,-1-1 0,1 1 0,0-1 0,-1 1 0,1-1-1,-1 1 1,1-1 0,-1 1 0,1-1 0,-1 0 0,0 1 0,1-1 0,-1 0-1,0 1 1,1-1 0,-1 0 0,0 1 0,0-1 0,0 0 0,0 0 0,0 1-1,0-1 1,0 0 0,0 0 0,0 1 0,0-1 0,0 0 0,0 0-1,0 1 1,0-1 0,-1 0 0,1 0 0,-1-2-249,1 0 0,-1 0 0,0 0 0,0 0 0,0 0 0,0 0 0,-1 0 0,1 0 0,-1 0 0,1 1 0,-5-5 0,-12-7-3278,-1 2 0,-1 0 0,1 1 0,-2 1-1,-42-14 1,36 13 572,-11-4-774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33.1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360 162 1884,'-9'-13'4116,"0"-2"0,1 1 0,-7-21 1,12 30-3263,1-1 0,1 1 1,-1 0-1,1-1 1,-1 1-1,2-1 1,-1 0-1,1 1 1,-1-1-1,2 1 0,-1-1 1,0 0-1,3-7 1,1 16-664,-1 1 0,1-1 1,-1 1-1,1-1 0,-1 1 0,0 0 1,-1 0-1,3 5 0,23 44 12,115 248-732,-138-286 35,0-1 0,-1 1 0,-1 0-1,1 19 1,-6 14-2964,1-44 2745,0 0 0,0 0 0,-1-1 0,1 1 1,-1 0-1,1-1 0,-1 1 0,0-1 0,-4 4 0,4-4-390,-1 0-1,-1-1 0,1 0 0,0 1 1,-1-1-1,1 0 0,-1 0 0,0-1 1,-5 2-1,5-1 88,-16 5-2959</inkml:trace>
  <inkml:trace contextRef="#ctx0" brushRef="#br0" timeOffset="1">248 644 1596,'4'15'15450,"13"13"-8727,-2-4-4501,-10-10-1811,-1 0 0,0 1 0,-1-1 0,0 1 0,-1 0 0,-1 0-1,0-1 1,-1 1 0,-1 0 0,0 0 0,-1 0 0,-1-1 0,0 1 0,-10 25 0,6-22-924,0 1 1,-2-2-1,0 1 1,-1-1-1,0 0 0,-2-1 1,0-1-1,0 0 1,-2 0-1,-25 21 0,34-32-346,0 0 0,-1-1-1,1 0 1,0 0-1,-1-1 1,-8 3 0,8-3-397,0-1 1,0 1-1,0-2 1,0 1-1,0 0 0,-1-1 1,1-1-1,0 1 1,0-1-1,-8-1 1,-7-5-2631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33.4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1617 53 1976,'3'-5'1893,"1"0"0,-1 0 0,1 1 0,1 0 0,-1 0 0,8-6 0,-9 8-1244,0 0-1,0 0 1,1 0 0,-1 1-1,0-1 1,1 1-1,-1 0 1,1 0 0,-1 1-1,5-2 1,-5 2-470,0 1 1,0-1-1,1 1 1,-1-1-1,0 1 1,0 0-1,0 0 1,0 0-1,-1 0 1,1 1-1,0-1 1,0 1-1,-1-1 1,1 1-1,-1 0 0,1 0 1,-1 0-1,0 1 1,0-1-1,0 1 1,0-1-1,0 1 1,-1-1-1,1 1 1,-1 0-1,1 0 1,-1 0-1,1 4 1,0-1-59,-1 0 0,0 1 0,0-1 0,0 0 0,-1 0 0,0 1 0,0-1 0,0 0 0,-1 1 1,0-1-1,-1 0 0,1 0 0,-1 0 0,0 0 0,0 0 0,-1 0 0,0-1 0,0 1 1,0-1-1,-7 9 0,-5 5 144,-1 1 0,0-2 1,-36 31-1,12-17-113,-2-1 1,-1-2 0,-75 37-1,-149 52 662,121-57-642,-735 286-172,810-321-688,44-14 52,25-11 309,12-3 21,-1-1-1250,1-1 1,-1 0 0,0 0 0,0-1 0,-1-1 0,0 1-1,0-1 1,0 0 0,0-1 0,-1 0 0,0 0 0,-1-1 0,1 0-1,-2 0 1,7-11 0,4-5-2216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27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7 2124,'-19'-6'22485,"31"14"-22418,9 9 576,-2 2-1,27 30 0,17 16 130,3-11-119,2-4-1,93 51 1,31 23 183,-85-42-224,99 97 1,84 109 726,-247-244-1305,-20-21-34,0 1 0,-2 2 0,0 0 0,-2 1 0,-1 1 0,-1 1 0,17 40 0,-34-68 0,-1-1 0,1 1 0,0 0 0,0-1 0,0 1 0,1 0 0,-1 0 0,0-1 0,0 1 0,0 0 0,0-1 0,1 1 0,-1 0 0,0-1 0,1 1 0,-1 0 0,0-1 0,1 1 0,-1-1 0,1 1 0,-1 0 0,1-1 0,-1 0 0,2 2 0,-1-3 0,-1-1 0,1 1 0,-1 0 0,0 0 0,1 0 0,-1 0 0,0-1 0,0 1 0,1 0 0,-1 0 0,0-1 0,0 1 0,-1 0 0,1 0 0,0-1 0,0 1 0,0 0 0,-1 0 0,1-1 0,-1 1 0,1 0 0,-1 0 0,1 0 0,-1 0 0,0 0 0,1 0 0,-3-2 0,1 3 0,1 0 0,15 6 0,336-35 0,-137 6 0,-112 13 0,68-4 0,-184 15-1718,0 1 0,0 0 0,-19 6 0,18-4-1443,0 0 0,0-2 0,-20 2 1,30-4 2522,0 0 0,0-1 0,0 0 0,0 0 0,0 0 0,0-1 1,-8-2-1,0-3-3511,3-3 201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33.7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6 306 1052,'-6'44'12900,"10"-6"-4192,-3-36-8297,0 1 1,0-1-1,0 1 1,1-1-1,-1 0 0,1 0 1,-1 0-1,1 0 0,-1 0 1,1 0-1,4 3 0,-2-2-288,0-1-1,0 0 1,0 0-1,0 0 1,0 0-1,0-1 1,1 1-1,5 0 1,4 0 17,0-1 0,1-1 1,-1 0-1,0 0 1,0-2-1,0 0 0,0 0 1,0-1-1,0-1 1,-1-1-1,1 1 0,-1-2 1,23-13-1,-13 6-229,-1-2-1,0 0 1,-1-1 0,-1 0-1,-1-2 1,29-34 0,-40 42-122,-1-1 1,1 0 0,-2-1 0,0 1-1,0-1 1,-1-1 0,5-20 0,-8 28 98,-1 0 0,0 0 0,0 0 0,0 0 1,-1 0-1,0 0 0,0 0 0,0 1 0,0-1 1,-1 0-1,0 0 0,0 0 0,0 0 1,-1 0-1,1 1 0,-1-1 0,0 1 0,-1-1 1,1 1-1,-1 0 0,0 0 0,0 0 0,-4-4 1,4 6-39,0 0 1,0 0-1,0 0 1,-1 0-1,1 1 1,-1 0-1,0 0 1,1 0-1,-1 0 1,0 0-1,1 1 1,-1-1-1,0 1 1,0 0 0,1 0-1,-1 1 1,0-1-1,-5 2 1,-11 3-1781,1 0 0,-23 10 0,27-10 105,-1 1-782,1 1 0,-1 0 1,-26 18-1,12-3-877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34.3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338 176 112,'5'3'16352,"9"7"-8353,4 4-5530,42 35-4944,-41-28 4715,-3-2-2010,-2 1-1,0 0 1,-1 1 0,-1 0-1,-1 1 1,16 46 0,-24-58-222,-1 0 1,0 1 0,0 0 0,-1-1-1,-1 1 1,0 0 0,0-1 0,-1 1-1,0 0 1,-1-1 0,0 1-1,-1-1 1,0 0 0,0 1 0,-1-2-1,-1 1 1,0 0 0,-7 11 0,2-6-251,-2-1 1,1 1 0,-26 22-1,25-27-494,0 0 0,0-1 0,-1 0-1,0-1 1,-19 8 0,26-13 214,0 0 0,-1 0 1,1-1-1,-1 0 0,1 0 0,-1-1 0,0 0 1,0 0-1,0 0 0,1-1 0,-1 0 1,0-1-1,0 1 0,0-1 0,0-1 1,1 1-1,-1-1 0,0 0 0,1-1 0,0 1 1,-1-1-1,1 0 0,0-1 0,1 0 1,-1 0-1,1 0 0,-1 0 0,1-1 0,-6-8 1,1 0 145,0 0 1,1-1 0,1 0 0,1-1 0,0 1-1,0-1 1,-5-24 0,-23-118 777,24 96-143,-30-183 4535,30 79 7177,11 164-11912,0 1 0,0 0 0,-1 0 1,1-1-1,0 1 0,0 0 0,0-1 1,0 1-1,0 0 0,0-1 0,0 1 1,0 0-1,0-1 0,0 1 0,0 0 1,0-1-1,0 1 0,0 0 0,0-1 1,0 1-1,0 0 0,1-1 0,-1 1 0,0 0 1,0 0-1,0-1 0,0 1 0,1 0 1,-1 0-1,0-1 0,0 1 0,1 0 1,-1 0-1,0-1 0,0 1 0,1 0 1,-1 0-1,0 0 0,1 0 0,-1 0 1,0-1-1,0 1 0,1 0 0,-1 0 1,0 0-1,1 0 0,-1 0 0,0 0 1,1 0-1,-1 0 0,1 0 0,16 16 1403,13 30-79,69 179 2335,30 124-3279,-126-341-799,-1-1 1,0 1 0,0 0-1,-1 0 1,0 0-1,0 0 1,-1 0-1,0 0 1,0 0-1,-1 0 1,0 0-1,0 0 1,-4 13-1,3-17-272,0 0 0,0 0 0,0 0 0,0 0 0,-1-1-1,1 1 1,-1 0 0,0-1 0,0 0 0,-7 6 0,6-6-311,-1-1 0,1 1 0,-1-1 0,1 0 0,-1 0 0,0 0 0,0 0 0,0-1 0,0 0 0,-9 1 0,-32-2-5702,23-4 3744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34.7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213 43 2632,'0'-1'528,"-1"0"-1,1 0 1,-1-1-1,1 1 1,0 0-1,0-1 1,0 1-1,0 0 0,0-1 1,0 1-1,0 0 1,0-1-1,0 1 1,0 0-1,1-1 1,-1 1-1,1 0 1,-1 0-1,1-1 1,-1 1-1,1 0 1,0 0-1,-1 0 0,1 0 1,0 0-1,1-1 1,0 0-96,0 1 0,0 0 0,0 0 0,0 0 1,0 1-1,0-1 0,1 0 0,-1 1 0,0 0 0,0-1 0,1 1 1,-1 0-1,0 0 0,3 1 0,2-1-27,-1 1 0,0 0 0,1 0 0,-1 1 0,0 0 1,0 0-1,0 0 0,0 1 0,0 0 0,9 7 0,-12-8-300,0 1 1,0 0-1,-1 0 0,1 0 1,-1 0-1,0 0 0,0 1 1,0-1-1,0 1 0,-1-1 1,1 1-1,-1 0 0,0-1 1,0 1-1,-1 0 0,1 0 1,0 4-1,-2-1-20,1 0 0,-1 0-1,0-1 1,0 1 0,-1 0 0,0 0-1,0-1 1,-7 13 0,-3 3-256,-1-1 0,-2 0 0,0-1 0,-21 22 0,23-27-1141,-1-1-1,-1 0 1,0-2-1,-30 20 1,34-25-811,0-1 0,0-1 0,-1 0 0,0-1 0,1 0 0,-2-1 0,1 0 1,-22 2-1,10-4-1513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35.0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332 76 1040,'1'0'690,"0"-1"1,-1 1-1,1-1 0,0 1 1,0 0-1,0-1 0,0 1 1,0 0-1,0 0 0,0 0 1,0 0-1,0 0 0,0 0 1,0 0-1,0 0 1,0 0-1,0 0 0,0 0 1,2 1-1,3 14 5880,-6-12-6300,0-1 0,0 1-1,-1 0 1,1 0 0,-1-1-1,0 1 1,0 0 0,0-1-1,0 1 1,0-1 0,-1 1 0,1-1-1,-2 3 1,-6 4 17,-1-1-1,1 0 1,-1 0-1,0-1 1,-1 0-1,0-1 1,0 0-1,0-1 1,-1 0 0,0-1-1,-15 4 1,17-5-236,0-1 1,1-1 0,-1 1 0,0-2 0,0 1 0,0-1 0,0-1-1,0 1 1,0-2 0,1 0 0,-1 0 0,0 0 0,1-1 0,-17-8-1,23 10-88,1 0 0,-1-1-1,1 1 1,0-1-1,-1 1 1,1-1-1,0 0 1,0 0 0,0 1-1,1-2 1,-1 1-1,0 0 1,1 0-1,-1 0 1,1-1 0,0 1-1,0-1 1,0 1-1,0-1 1,0 1-1,0-1 1,1 0 0,-1 1-1,1-1 1,0 0-1,0 0 1,0 1 0,0-1-1,0 0 1,0 1-1,1-1 1,0 0-1,-1 1 1,1-1 0,0 0-1,0 1 1,3-5-1,0 0-872,0 0-1,1 0 0,0 0 1,1 1-1,-1 0 0,1 0 1,0 0-1,1 1 0,-1 0 1,1 0-1,10-5 1,-8 5-1435,0 1 1,0 0-1,0 1 1,19-5-1,-4 5-1472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35.4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321 93 1152,'15'-4'14419,"2"2"-6218,5 4-4147,11 4-4796,-2-1-983,-12-4 3534,1-1-1764,0-1 1,0-2 0,35-7-1,-47 8-102,1-1 0,-1 1 0,0-1 0,-1-1 0,1 1 0,-1-1 0,1-1 0,-1 1 0,0-1 0,-1 0 0,11-11 0,-17 16 38,1 0 0,0-1 1,-1 1-1,1-1 0,-1 0 1,1 1-1,-1-1 1,1 1-1,-1-1 0,1 0 1,-1 1-1,1-1 0,-1 0 1,0 1-1,0-1 0,1 0 1,-1 0-1,0 1 0,0-1 1,0 0-1,0 0 0,0 0 1,0 1-1,0-1 0,0 0 1,0 0-1,0 1 0,0-1 1,0 0-1,-1 0 0,1 1 1,0-1-1,-1-1 0,-1 1 1,1 0-1,-1 0 0,1 1 1,-1-1-1,0 0 0,0 1 0,1 0 1,-1-1-1,0 1 0,0 0 1,1 0-1,-1 0 0,-3 0 1,-59 9-101,43-1 120,-1-1 0,1 2 1,1 1-1,0 1 0,-33 23 0,47-30 15,0 0 0,1 0 1,0 1-1,-1 0 0,1 0 0,1 0 1,-1 1-1,1 0 0,0 0 0,0 0 1,1 0-1,0 0 0,0 1 0,0 0 1,1-1-1,0 1 0,0 0 0,1 0 1,0 0-1,0 0 0,1 0 0,0 11 1,1-8-18,1 0 0,1 0 1,0 0-1,0-1 0,1 1 1,0-1-1,0 0 0,9 12 1,4 3 13,30 33 1,-34-43-8,-1 1 1,0 0-1,0 0 1,-2 1-1,0 1 0,10 22 1,-19-36-7,0-1 0,-1 0 0,1 1 0,-1-1 0,1 1 0,-1-1 0,0 1 0,0-1 0,0 1 0,0-1 0,0 1 0,-1-1 0,1 0 0,-1 1 0,1-1 0,-1 1 0,0-1 0,0 0 0,-2 3 0,0-1 0,0 0 0,0 0-1,0 0 1,0-1 0,-1 0 0,0 0 0,0 0 0,0 0 0,-6 3 0,-4 1-1,0 0 1,-1-1-1,0-1 1,-1 0 0,-15 2-1,2-1 41,-1-2 0,-56 0-1,70-4-15,-1-1-1,1-1 0,0-1 0,1 0 0,-1 0 0,0-2 0,-14-6 0,24 8 32,-1 0-1,1-1 1,0 0 0,1 0-1,-1 0 1,1-1-1,0 1 1,0-1-1,0-1 1,1 1-1,-1-1 1,1 1-1,-5-12 1,3 5 1,2 0 0,-1 0 0,1 0 0,1-1 0,1 1 0,-3-26 0,4-2-491,2-1 1,1 1 0,13-67 0,-8 73-613,5-42-4517,-11 66 3573,-1-1 1,0 1 0,0 0 0,-1 0-1,-3-15 1,-2 7-1882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35.8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931 0 2408,'-3'19'11064,"6"0"-3940,5 3-2381,10 13-2611,-13-26-1772,0 1 1,0-1-1,-1 1 1,3 12-1,-3-1-286,-1-1-1,0 1 0,-2 0 0,-1 0 1,0 0-1,-2 0 0,0 0 1,-10 38-1,4-30 125,-2 0 0,-2 0 0,0-1 0,-2-1 0,-24 38 0,-2-10 131,-2-3 1,-2-1-1,-2-2 0,-97 79 0,115-104-329,-2-1 0,0-1 0,-1-1 0,-1-2 0,-66 29 0,98-48 0,-1 0 0,1 1 0,0-1 0,-1 0 0,1 0 0,-1 1 0,1-1 0,-1 0 0,1 0 1,-1 0-1,1 0 0,-1 0 0,1 1 0,-1-1 0,0 0 0,1 0 0,-1 0 0,1-1 0,-1 1 0,1 0 0,-1 0 0,1 0 0,-1 0 0,1 0 0,-1-1 0,1 1 0,-1 0 1,1 0-1,-1-1 0,1 1 0,0 0 0,-1-1 0,1 1 0,-1 0 0,1-1 0,4-19 1,23-19-38,-17 30-25,0 2 1,0-1-1,0 1 0,1 1 1,0 0-1,0 1 0,16-6 1,-25 10 51,0 0 0,0 0 0,1 1 0,-1-1 0,0 1 1,1-1-1,-1 1 0,0 0 0,1 0 0,-1 0 0,0 0 0,1 0 0,-1 0 1,0 1-1,1-1 0,-1 1 0,0 0 0,1 0 0,-1 0 0,0 0 0,0 0 1,0 0-1,0 0 0,0 1 0,0-1 0,0 1 0,-1-1 0,1 1 0,0 0 1,-1 0-1,0-1 0,1 1 0,-1 0 0,0 1 0,0-1 0,0 0 0,0 0 1,0 0-1,0 1 0,-1-1 0,1 0 0,-1 0 0,0 1 0,1-1 0,-1 5 1,0 6 31,0 1 1,-1 0 0,0-1 0,-1 1 0,0-1 0,-1 0 0,-1 1 0,0-1 0,-1-1 0,0 1 0,-11 16 0,-7 13 125,-55 71 0,69-101-240,-26 35 161,-46 46 1,71-82-598,-1 0 0,0-1 0,-1 0 0,-1-1 0,1-1 1,-1 0-1,-1 0 0,1-1 0,-25 8 0,36-14 82,0-1 0,-1 1 0,1-1 0,-1 0 0,1 1-1,-1-1 1,1 0 0,0-1 0,-1 1 0,1 0 0,-1-1 0,1 1 0,0-1 0,-1 0-1,1 0 1,0 0 0,0 0 0,0 0 0,-1 0 0,1 0 0,0-1 0,1 1 0,-3-3-1,0 0-937,0-1-1,0 0 1,1 0 0,-1 0-1,1 0 1,0 0-1,1-1 1,-3-8-1,-3-10-2297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36.2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0 230 2688,'11'6'12954,"2"-5"-5339,16-10-3016,8-13-6513,-26 13 3822,-3 1-1810,-1 0 1,0-1-1,-1 0 1,0 0-1,0 0 0,-1-1 1,6-11-1,-9 16-317,1-1 0,-1 1 0,-1-1 0,1 1 0,-1-1 0,1 1-1,-1-1 1,-1 0 0,1 0 0,-1 1 0,0-1 0,-1 0 0,1 0 0,-1 0 0,-2-6 0,2 11-147,1 0-1,-1 0 1,1 0 0,-1 0 0,0 0 0,1 0 0,-1 0 0,0 0 0,0 1 0,0-1 0,0 0 0,0 0 0,0 1-1,0-1 1,0 1 0,0-1 0,0 1 0,0-1 0,0 1 0,0-1 0,0 1 0,-1 0 0,1 0 0,0 0 0,0 0-1,0 0 1,-1 0 0,1 0 0,0 0 0,0 0 0,-3 1 0,-33 14-9024,17-3 5767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09:36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560 245 3032,'-20'27'13073,"11"6"-5580,10 39-2825,1-60-4372,-1-1-1,0 1 1,-1-1-1,-1 1 1,0-1-1,-3 12 1,3-17-245,-1 0 0,0 0 1,0 0-1,-1 0 0,0-1 0,0 1 1,0-1-1,-1 0 0,1 0 1,-1 0-1,-1 0 0,1-1 0,-1 1 1,1-1-1,-1 0 0,0-1 0,-1 1 1,1-1-1,-1 0 0,1 0 1,-1-1-1,0 0 0,0 0 0,0 0 1,0-1-1,-11 2 0,-12-1-100,1-2 1,0-1-1,0 0 0,-51-11 0,-8 0-210,83 12 250,0 0 0,1 0 0,-1 0 0,0 0 1,0 1-1,1 0 0,-1-1 0,1 1 0,-1 1 1,1-1-1,-1 0 0,1 1 0,0 0 0,0 0 1,0 0-1,0 0 0,0 0 0,-3 4 0,1-1-20,0 1 0,1 0 0,0 0-1,0 0 1,1 0 0,0 1 0,0-1 0,-4 14-1,2 0-718,0 1 0,2-1 0,0 1 0,2 0 0,1 33-1,0-51 402,4 41-4441,6-20-3938</inkml:trace>
  <inkml:trace contextRef="#ctx0" brushRef="#br0" timeOffset="1">224 224 2324,'-5'-38'10703,"-2"-3"2106,10 18-8666,1 17-4813,0 0-1,0 0 0,1 0 0,-1 1 0,1 0 0,0 0 1,1 0-1,-1 0 0,1 1 0,0 0 0,0 0 0,0 1 1,10-5-1,-5 3-2917,-1-1 1,0 0-1,16-15 0,-14 9-329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05.5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 96,'0'0'14397,"5"-14"-13430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28.6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385 319 1304,'35'-8'28562,"-36"8"-28240,1 6-288,-1 0-1,0 0 1,-1-1-1,1 1 1,-1-1-1,0 1 1,-1-1-1,1 0 1,-1 1-1,0-1 0,-1-1 1,1 1-1,-1 0 1,0-1-1,0 0 1,0 0-1,0 0 1,-1 0-1,1-1 1,-1 0-1,-6 3 1,-4 3-23,0-1-1,-1 0 1,0-2 0,0 0-1,0-1 1,-19 4-1,27-7-8,-75 10-2,78-11-1,0-1-1,0 1 1,0-1 0,-1-1 0,1 1-1,0-1 1,0 0 0,0 0 0,0-1-1,0 1 1,0-1 0,0 0 0,-5-3 0,6 0 2,0 1 0,-1-1 0,2 0 0,-1 0 0,0 0 0,1-1 1,0 1-1,1-1 0,-1 1 0,1-1 0,0 0 0,0 0 0,1 0 1,0-1-1,-1-7 0,-1-18 5,1-54 1,2 62-2,0-135 22,0 158-178,0-16-4599,3-27-14064,-1 34 14870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21.6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 99 1028,'-4'-6'1722,"1"0"0,0 0 0,0 0 0,0-1 0,1 1 0,0-1 0,0 0 1,1 0-1,0 1 0,0-1 0,1 0 0,0-14 610,5 57-1049,6 119 788,18 617 315,-117 50-2410,82-790-497,1 2-1346,17-58-11818,16-61 6228,-21 53 3930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22.4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0 304 2092,'5'-12'1291,"0"0"-1,1 0 0,0 0 1,1 1-1,0 0 1,1 1-1,0-1 1,0 1-1,11-9 0,-13 14-924,1 0 0,-1 0 0,1 0-1,0 0 1,1 1 0,-1 1-1,1-1 1,0 1 0,0 0 0,0 1-1,0 0 1,0 0 0,0 1-1,0 0 1,9 0 0,396 24 1803,-32-1-1190,382-42-213,-1-34-676,-367 24-47,-322 25 47,-9 2 263,0-2 1,0-3-1,118-31 0,-160 27 291,-13 10-426,-5 26-594,-4-24 376,23 293-46,-4-31-905,2-88-7196,-4-25 8227,-3 163 0,-24 149 154,6-340-187,6-23 201,-2-96-251,-1-48-116,0 38 99,0 0 0,-1 0 0,0-1 0,0 1-1,-1 0 1,0 1 0,-1-1 0,0 0 0,0 1 0,0 0 0,-1 0 0,0 0-1,-8-8 1,3 5-16,0 2 0,-1-1 0,1 1 0,-2 1 0,1 0 0,-1 1 0,-21-9 1,-9 1-9,0 3 1,0 1-1,-1 2 1,-51-3-1,-89-3 170,-230 13 0,-182 48 94,128 21-818,241-7-1493,162-38-775,-89 45 1,113-47-1531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23.0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402 301 1392,'-4'-15'8816,"3"-28"-6361,-3-31-3383,2 64 963,-1 0 0,0 1-1,0-1 1,-1 1 0,0 0 0,-1 0 0,0 0 0,0 1-1,-1 0 1,0 0 0,0 0 0,-1 1 0,0-1-1,0 2 1,-14-11 0,15 13-16,1 1 0,-1 1 0,1-1 0,-1 1 1,0-1-1,0 2 0,-1-1 0,1 1 0,0 0 0,0 0 0,-1 0 0,1 1 1,0 0-1,-1 1 0,1-1 0,0 1 0,-1 0 0,1 1 0,0 0 0,0-1 1,0 2-1,0-1 0,1 1 0,-1 0 0,-8 6 0,1 0 19,1 1 0,0 0 0,1 0 0,0 1 0,1 1 0,0 0 0,1 0 0,-11 19-1,16-24-22,1 0-1,-1 0 0,1 1 0,0-1 1,1 1-1,0 0 0,0 0 0,0 8 0,2-11-5,0-1 0,0 1 0,0-1 0,1 1 0,-1-1 0,1 0 0,0 1 1,1-1-1,-1 0 0,1 0 0,-1 0 0,1 0 0,1 0 0,-1 0 0,4 5 0,-3-6-11,0-1 1,1 1-1,-1 0 1,1-1 0,-1 0-1,1 0 1,0 0-1,0 0 1,0-1 0,0 1-1,0-1 1,0 0-1,0 0 1,1-1-1,-1 1 1,0-1 0,0 0-1,1 0 1,-1 0-1,0-1 1,5 0 0,11-2-57,-1-1 1,-1-1 0,23-9 0,-12 2 84,0-1 0,-1-2 1,-1-1-1,0-1 1,-1-2-1,-2 0 0,1-1 1,35-41-1,-63 128 553,3-51-607,1-1 0,1 1 0,0 0 0,1-1 0,0 0 0,2 0 0,6 16 0,-7-21-845,1 0 0,0 0-1,1-1 1,0 0 0,1 0 0,11 12 0,-2-6-3840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23.4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 40 2608,'0'-1'428,"0"-2"140,1 1 1,-1 0 0,0-1-1,-1 1 1,1-1 0,0 1-1,-1 0 1,1-1 0,-1 1-1,0 0 1,1-1 0,-1 1-1,0 0 1,-2-3 0,2 5 39,-20 13 981,9-3-1519,0 0-1,1 2 0,1-1 1,0 1-1,0 1 0,1 0 1,1 0-1,0 1 0,-10 27 1,17-39-97,1-1 0,0 1 0,0 0 1,1-1-1,-1 1 0,0-1 0,0 1 0,1 0 1,-1-1-1,1 1 0,-1-1 0,1 1 0,0-1 1,0 1-1,0-1 0,0 0 0,0 1 0,0-1 1,0 0-1,0 0 0,0 0 0,0 0 1,1 0-1,-1 0 0,0 0 0,1 0 0,-1 0 1,1 0-1,-1-1 0,4 2 0,55 18-497,-48-17 344,-2 0 154,0-1 67,1 1-1,-1 0 1,0 1 0,0 0 0,0 1 0,14 9 0,-21-12 11,-1 0 1,0 0-1,0 1 1,1-1-1,-2 1 1,1 0-1,0-1 1,0 1-1,-1 0 1,0 0-1,1 0 1,-1 0-1,0 0 1,-1 0-1,1 1 0,0-1 1,-1 0-1,0 0 1,0 1-1,0-1 1,0 0-1,0 0 1,-1 1-1,1-1 1,-1 0-1,-1 4 1,-2 7-14,-1-1 1,-1 1-1,1-1 1,-2-1-1,-13 22 1,-14 13-1235,3-7-3384,31-40 4579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23.7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217 7 488,'-1'-1'621,"0"0"0,0 1 1,0-1-1,0 0 0,-1 1 0,1-1 1,0 1-1,0 0 0,-1-1 0,1 1 0,0 0 1,-1 0-1,1-1 0,0 1 0,-2 1 1,-26 4 1623,-21 17-2429,50-22 209,-13 7 63,1 0 0,0 1-1,0 0 1,-21 20-1,30-26-78,0 1-1,0 0 0,1 0 0,-1 0 1,1 0-1,-1 1 0,1-1 0,0 1 0,0-1 1,0 1-1,1 0 0,-1 0 0,1 0 0,0-1 1,0 1-1,0 0 0,1 1 0,-1-1 0,1 0 1,0 0-1,0 0 0,1 5 0,0-7-4,1 1 1,-1-1-1,0 1 0,1-1 0,-1 0 0,1 1 0,0-1 1,0 0-1,0 0 0,0 0 0,0 0 0,0 0 0,0-1 0,1 1 1,-1-1-1,0 0 0,6 3 0,55 16-36,-22-8-17,-37-11 111,0 1 0,0 0 0,0 0 0,0 0 0,0 0 0,0 1 0,-1 0 0,1-1 1,4 7-1,-7-8-22,0 1 0,-1-1 1,1 0-1,0 1 0,-1-1 1,0 1-1,1-1 0,-1 1 1,0 0-1,0-1 0,1 1 1,-1-1-1,-1 1 0,1-1 1,0 1-1,0-1 0,0 1 1,-1 0-1,1-1 0,-1 0 1,1 1-1,-1-1 0,0 1 1,0-1-1,1 0 0,-1 1 1,0-1-1,0 0 0,0 0 1,-2 2-1,-13 16-137,-1 0 1,-21 16-1,-13 9-3423,44-38 2663,-7 6-3057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24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1 640,'-2'15'11724,"1"36"-9683,1-7-1840,0-32-362,-1 0 0,0 0 0,-1 0 1,0 0-1,-1 0 0,-1-1 0,1 1 0,-2-1 0,0 0 0,-12 20 1,17-30 44,0-1 0,0 0 0,-1 0 0,1 0 0,0 0 0,0 0 0,-1 0 0,1 0 0,0 0 0,0 0 0,-1 0 0,1 0 0,0 0 0,-1 0 0,1 0 0,0 0 0,0 0 0,-1 0 0,1 0 0,0 0 0,0 0 0,-1 0 0,1 0 0,0 0 0,0-1 0,-1 1 0,1 0 0,0 0 0,0 0 0,-1 0 0,1-1 0,0 1 0,0 0 0,0 0 0,0 0 0,-1-1 0,1 1 0,0 0 0,0 0 0,0-1 0,0 1 0,0 0 1,0 0-1,0-1 0,0 1 0,0 0 0,0-1 0,0 1 0,0 0 0,0 0 0,0-1 0,0 1 0,0 0 0,0 0 0,0-1 0,0 1 0,0 0 0,0-1 0,0-8-4242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24.4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0 232,'7'17'6694,"-7"8"-3919,-13 27-1812,10-39-391,-2 8-488,1-10-115,1 1 0,1 0 0,-2 22 0,32-67-6835,-7 2 5274,12-13 1786,-8 19 4471,-24 25-4554,0-1 1,0 1-1,-1-1 0,1 1 0,0-1 0,0 1 0,0 0 0,0-1 0,0 1 0,0 0 1,0 0-1,0 0 0,0-1 0,0 1 0,-1 0 0,1 0 0,0 1 0,0-1 0,0 0 1,0 0-1,0 0 0,0 1 0,0-1 0,0 0 0,0 1 0,0-1 0,-1 1 0,1-1 1,0 1-1,0-1 0,0 1 0,-1 0 0,1-1 0,0 1 0,-1 0 0,1-1 0,-1 1 1,1 0-1,-1 0 0,1 0 0,-1 0 0,1 0 0,-1-1 0,0 1 0,0 0 0,1 2 1,14 52-100,-13-45 289,5 33-245,-2-15-3232,-4-23-760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24.8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4 2380,'0'-4'2912</inkml:trace>
  <inkml:trace contextRef="#ctx0" brushRef="#br0" timeOffset="1">23 25 12853,'0'0'970,"2"15"-50,0 95 324,-22 192 1,13-238-1717,9-70 144,0 0-1,0 1 0,1-1 1,-1 1-1,1 0 0,0 0 1,1 0-1,-1 0 0,6-5 1,2-6-2,5-5 278,0 1 0,1 0 0,0 1 0,2 1 0,33-25 0,-42 34 147,2 1 0,-1 1 0,1 0 0,1 1-1,-1 0 1,1 0 0,0 2 0,0 0 0,0 0 0,1 1 0,-1 1-1,18-2 1,-27 4-4,0 0-1,1 0 1,-1 1-1,0-1 1,0 1-1,0 0 1,0 0 0,0 1-1,0-1 1,0 1-1,0 0 1,-1 0-1,1 0 1,0 0-1,-1 0 1,0 1-1,0 0 1,0 0-1,0 0 1,0 0-1,0 0 1,2 4 0,-3-3-13,-1-1 1,1 1-1,-1-1 1,0 1 0,0 0-1,0-1 1,-1 1 0,1 0-1,-1 0 1,0-1 0,0 1-1,0 0 1,0 0 0,-1-1-1,0 1 1,0 0 0,0-1-1,0 1 1,0 0-1,-1-1 1,1 0 0,-1 1-1,0-1 1,-4 5 0,-9 12-136,-1-1 0,-1-1 0,-1-1 0,0-1 0,-36 25 1,-53 25-6287,95-59 2494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25.1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24 140,'2'-3'1601,"1"0"0,0 1 0,0-1 1,0 1-1,0 0 0,1 0 0,-1 0 0,7-3 0,4 10 4061,-3 18-4339,-6 7-545,-2-1 1,0 1-1,-2 0 0,-1 0 1,-2 0-1,-8 51 1,4-42-1320,2 0 0,2 0 0,3 40 0,-1-78 360,0 0 0,0 0-1,0-1 1,0 1 0,0 0-1,1 0 1,-1 0-1,0 0 1,0 0 0,1-1-1,-1 1 1,1 0 0,-1 0-1,0 0 1,1-1 0,0 1-1,-1 0 1,1-1 0,-1 1-1,1 0 1,0-1 0,-1 1-1,1-1 1,0 1 0,0-1-1,0 1 1,-1-1-1,1 0 1,0 1 0,1-1-1,1 0-261,-1 0-1,1 0 1,-1 0 0,1 0-1,0 0 1,-1-1-1,1 1 1,-1-1-1,1 0 1,3-2-1,5-2-1792,0-1 1,0 0-1,15-12 0,-5 1-961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25.4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78 2464,'19'42'14689,"-5"-10"-9786,-12-28-4798,0-1 1,0 0 0,0 0 0,0 0-1,1 0 1,-1 0 0,1 0-1,0-1 1,0 1 0,0-1-1,0 0 1,0 1 0,0-2 0,0 1-1,1 0 1,-1-1 0,1 1-1,0-1 1,-1 0 0,8 1 0,1-1-103,0 0 0,-1-1 1,1 0-1,0-1 1,-1-1-1,1 1 0,-1-2 1,1 0-1,-1 0 0,0-1 1,0 0-1,-1-1 1,1 0-1,12-9 0,-10 6-153,0-1 0,-1 0-1,0-1 1,0 0 0,-1-1-1,-1-1 1,1 1 0,-2-2-1,0 1 1,10-18 0,-11 12 11,-6 14 122,-2 7 56,-5 24 195,2-7-62</inkml:trace>
  <inkml:trace contextRef="#ctx0" brushRef="#br0" timeOffset="1">364 424 18174,'-9'24'452,"-5"5"-176,3 2-76,-10 14-236,-2 4 48,-4 7-68,-1-2 112,-1 1-384,3-1-588,-3-5-689,1 0-1051,3-8-2772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29.0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 15 272,'-6'9'25711,"0"-9"-22816,-2-2-4157,-5-1-4116,-67-11-11263,53 9 12528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26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0 342 1100,'4'-13'10717,"7"3"-4204,22-4-1875,36 4-4017,126 9 1325,-22 1-881,-57-9-774,0-5 0,-1-5 0,-2-5 0,0-5 0,139-55 1,-180 52-257,-46 13-2997,-38-8-12232,4 11 9906,6 5 2941,-1 1 136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26.5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 1604,'10'-6'1976,"-1"-1"-208,-2 3-287,4 0-165,0 4-56,1 0 24,-1 0 44,3 2 48,2 2 8,-5 5-36</inkml:trace>
  <inkml:trace contextRef="#ctx0" brushRef="#br0" timeOffset="1">135 553 18822,'-4'9'-2344,"-3"1"-561,0-2-3479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32.2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89 513 1096,'0'1'102,"0"1"-1,-1 0 1,1-1 0,0 1-1,0 0 1,1-1-1,-1 1 1,0 0 0,1-1-1,-1 1 1,1-1-1,-1 1 1,1 0 0,-1-1-1,1 1 1,0-1-1,0 0 1,0 1 0,0-1-1,0 0 1,0 1-1,0-1 1,1 0 0,-1 0-1,0 0 1,1 0 0,-1 0-1,0 0 1,1-1-1,-1 1 1,1 0 0,0-1-1,-1 1 1,1-1-1,-1 0 1,1 1 0,2-1-1,5 0 452,0-1-1,0 0 0,0 0 1,0-1-1,16-5 1,4 0 2406,-7 2-2012,1-1-1,-1 0 1,0-2 0,-1-1-1,0-1 1,0 0 0,-1-2-1,27-20 1,-41 28-862,-1-1 0,0 0 0,0 0 0,-1 0 1,1-1-1,-1 1 0,-1-1 0,1 0 0,-1 0 0,0 0 0,0-1 0,0 1 0,-1-1 0,0 0 0,-1 1 1,1-1-1,-1 0 0,-1 0 0,1 0 0,-1 0 0,0 0 0,-1 0 0,0 0 0,0 0 0,0 1 0,-1-1 0,0 0 1,-4-8-1,0 2 51,-2 1 0,0 0 0,0 0 1,-1 0-1,0 1 0,-1 1 0,0 0 1,-22-16-1,-2 2 42,-65-33 0,72 43-158,6 1-42,-23-9 274,42 21-246,0 1 0,0-1 0,-1 1 1,1 0-1,0 0 0,0-1 0,0 1 1,0 1-1,0-1 0,0 0 0,0 0 0,0 1 1,0-1-1,0 1 0,0 0 0,0 0 1,0 0-1,0 0 0,0 0 0,-2 2 1,-7 5-12,1 2 0,-1 0 0,2 0 0,-1 1 0,2 0 0,-1 0 0,2 1 0,-1 0 0,-9 22 1,14-26 18,-1 1 0,1 0 1,0 0-1,1 0 0,0 1 1,1-1-1,0 0 0,0 1 1,1-1-1,0 1 0,0-1 1,1 0-1,1 1 1,-1-1-1,5 11 0,61 141 76,-67-159-186,1 0 1,0-1-1,1 1 1,-1 0-1,0 0 1,0-1-1,1 1 1,-1-1-1,1 1 1,-1-1-1,1 0 1,-1 0 0,1 0-1,0 0 1,0 0-1,0 0 1,0 0-1,0 0 1,-1 0-1,1-1 1,0 1-1,1-1 1,-1 0-1,0 0 1,0 0 0,0 0-1,0 0 1,0 0-1,0 0 1,0 0-1,0-1 1,0 1-1,0-1 1,0 0-1,0 1 1,3-3-1,9-3-2908,-1-1-1,0 0 0,24-18 0,-26 17 88,3-2-434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32.9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97 258 1176,'-39'22'14665,"37"-20"-13996,-1 0 1,1 0 0,0 0 0,-1 1-1,1-1 1,0 1 0,0 0-1,-2 4 1,2-3-574,1 1 0,0-1 0,0 0 1,1 0-1,-1 1 0,1-1 0,0 0 0,0 1 0,0-1 0,1 0 0,-1 0 1,1 1-1,0-1 0,0 0 0,1 0 0,2 7 0,-3-9-84,0 1 0,0-1 0,0 0 1,0 1-1,1-1 0,-1 0 0,1 0 0,-1 0 0,1 0 0,0 0 0,-1 0 0,1-1 0,0 1 0,0 0 0,0-1 1,1 0-1,-1 1 0,0-1 0,0 0 0,1 0 0,3 1 0,-1-2 4,0 1-1,1-1 1,-1 1-1,0-1 1,0-1 0,1 1-1,-1-1 1,0 0-1,10-3 1,4-3 27,-1 0-1,0-2 1,-1 0-1,24-16 1,-19 7-42,-2 0-1,0-1 1,-1-1 0,-1-1-1,-1 0 1,27-46 0,-41 63 23,-1 0 1,0 0-1,0 0 1,0 0-1,0-1 1,-1 1-1,0-1 1,1 1-1,-2-1 1,1 1-1,0-1 1,-1 0 0,0 1-1,0-1 1,-1 0-1,1 1 1,-1-1-1,0 1 1,0-1-1,0 1 1,-1-1-1,0 1 1,1 0-1,-4-5 1,2 4 4,-1 0 0,0 1 0,0-1 0,0 1 0,0 0 0,-1 0 0,1 0 0,-1 1 0,0 0 0,0-1 0,-1 2 0,1-1 0,0 1 0,-1-1 0,0 2 0,1-1 0,-1 1 0,-7-2 0,1 2-28,0 1 0,0 0 0,1 0 0,-1 1 0,0 0 0,0 1 0,1 1 0,-1 0 0,1 0 0,0 1 0,0 1 0,0 0-1,-19 12 1,17-9 0,1 1 0,0 0-1,1 1 1,0 0 0,0 1-1,1 1 1,1-1-1,0 1 1,0 1 0,-10 20-1,17-29-125,0 0 0,0 0 0,0 0 0,0 0 0,1 1 0,0-1 0,0 0 0,0 1-1,0-1 1,0 6 0,2-8 68,-1-1 1,1 0-1,0 1 0,-1-1 1,1 0-1,0 1 0,0-1 1,0 0-1,0 0 0,0 0 0,0 0 1,0 0-1,0 0 0,0 0 1,1 0-1,-1-1 0,0 1 0,1 0 1,-1-1-1,0 1 0,1-1 1,-1 1-1,1-1 0,-1 0 0,0 1 1,1-1-1,-1 0 0,1 0 1,-1 0-1,1 0 0,-1 0 0,1-1 1,2 1-1,13-1-3980,0-1 1,32-7-1,-18 3-2795,-20 5 4340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33.4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54 44,'6'-53'25174,"-2"79"-24714,-3 16-142,-2 1-1,-1-1 1,-2 0 0,-13 56-1,6-39-197,-3 76 0,12-77-7,4 1 1,2-1 0,2 0-1,18 72 1,-23-125-125,10 29 180,-11-34-173,1 1-1,-1-1 1,0 1-1,0-1 1,0 0 0,0 1-1,1-1 1,-1 0-1,0 1 1,0-1-1,1 0 1,-1 1-1,0-1 1,1 0-1,-1 1 1,0-1-1,1 0 1,-1 0-1,0 1 1,1-1-1,-1 0 1,1 0 0,-1 0-1,0 0 1,1 0-1,-1 1 1,1-1-1,-1 0 1,1 0-1,-1 0 1,0 0-1,1 0 1,-1 0-1,1 0 1,-1 0-1,1-1 1,-1 1-1,0 0 1,1 0-1,-1 0 1,1 0 0,-1-1-1,0 1 1,1 0-1,-1 0 1,0-1-1,1 1 1,-1 0-1,0 0 1,1-1-1,-1 1 1,0 0-1,0-1 1,1 1-1,-1-1 1,0 1-1,0 0 1,1-1 0,5-8-1840,-1 0 0,1-1 0,7-18 0,-10 18-1071,0 1-1,0-1 1,-1 0-1,2-12 1,-4 11-725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33.9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49 244 1192,'-1'0'656,"-1"1"1,1 0-1,0 0 0,0 0 0,0 0 1,-1 0-1,1 0 0,0 1 0,0-1 1,0 0-1,1 0 0,-1 1 0,0-1 1,0 2-1,-8 28 4353,7 29-825,2-58-4131,0 0 0,1 0 0,-1 0 1,0 0-1,1 0 0,0-1 0,-1 1 1,1 0-1,0 0 0,0 0 0,0 0 1,0-1-1,0 1 0,0 0 0,1-1 1,-1 1-1,0-1 0,1 1 0,-1-1 1,1 0-1,0 0 0,-1 0 0,1 0 1,0 0-1,0 0 0,2 1 0,0-1-20,1-1-1,-1 1 1,1-1-1,-1 0 1,1 0-1,-1-1 1,1 1-1,-1-1 0,0 0 1,1 0-1,6-3 1,5-3-32,0 0 0,0-1 0,-1-1 0,0 0-1,18-15 1,-24 15-3,1 0 0,-2 0 0,1-1 0,-1 0 0,-1 0-1,0-1 1,0 0 0,-1 0 0,0-1 0,-1 0 0,5-16-1,-8 21 3,-1 1-1,1-1 0,-1 0 1,0 1-1,-1-1 1,1 0-1,-1 0 0,-1 1 1,1-1-1,-1 0 0,-1 0 1,1 1-1,-1-1 0,0 1 1,0 0-1,-1-1 1,0 1-1,0 0 0,0 0 1,-1 1-1,0-1 0,0 1 1,-6-6-1,7 8 18,-1 0-1,0 1 1,1-1-1,-1 1 1,0 0-1,0 0 1,0 1 0,0-1-1,0 1 1,-1-1-1,1 2 1,0-1-1,-1 0 1,1 1 0,-1 0-1,1 0 1,-1 0-1,1 0 1,0 1-1,-1-1 1,1 1 0,0 1-1,-1-1 1,1 0-1,-4 3 1,-4 1 41,1 0 1,0 1 0,0 0-1,1 1 1,0 0-1,0 1 1,-15 14-1,17-12-37,0-1-1,1 1 1,1 0-1,-1 1 1,2-1-1,-9 22 1,11-26-160,1 0 1,0-1 0,1 1-1,-1 0 1,1 0 0,0 0-1,1 0 1,0 0 0,-1 0-1,2 0 1,-1 0 0,1 0-1,0 0 1,0 0 0,4 10-1,-4-15-149,0 1 0,0-1 0,0 0 0,1 1 0,-1-1 0,1 0 0,-1 0 0,1 0 0,-1 0 0,1 0-1,-1-1 1,1 1 0,0 0 0,-1-1 0,1 1 0,0-1 0,-1 0 0,1 1 0,0-1 0,0 0 0,0 0 0,-1 0 0,1 0-1,3-1 1,51-9-7546,-40 6 4979,6 0 65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34.3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1 166 156,'6'31'12552,"12"-10"-6044,-15-19-6233,1 0 0,0 0 0,0-1 0,0 1 0,0-1 0,0 0 0,0 0 0,0 0 0,0-1 0,0 1 1,0-1-1,0 0 0,6-1 0,17-1 121,0-1 1,0-1 0,45-14-1,-62 14-383,0 1 0,0-1 0,0 0-1,-1-1 1,0 0 0,0-1 0,0 0-1,-1 0 1,1-1 0,-2 0-1,1 0 1,11-15 0,-17 20-11,0-1-1,0 1 1,-1-1 0,1 0-1,-1 1 1,1-1 0,-1 0-1,0 0 1,0 0 0,0 0-1,-1 0 1,1 0 0,-1 0-1,1 0 1,-1 0 0,0 0 0,0 0-1,-1 0 1,1 0 0,0-1-1,-1 1 1,0 0 0,0 0-1,0 1 1,0-1 0,0 0-1,-1 0 1,1 0 0,-1 1-1,0-1 1,1 1 0,-4-3-1,2 2-51,0 1 0,0 0 0,-1 0-1,1 0 1,0 0 0,-1 1 0,1-1-1,-1 1 1,0 0 0,1 0 0,-1 0-1,0 1 1,0-1 0,0 1-1,1 0 1,-1 0 0,0 0 0,0 1-1,0-1 1,1 1 0,-1 0 0,0 0-1,0 0 1,1 0 0,-7 4-1,8-4-87,-49 27-4422,37-16-664,1 1-3945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34.7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 6 728,'5'-6'12457,"-10"38"-7756,-12 47-1694,-25 148 549,38-192-3293,2 1 0,1 0 0,3 0 0,7 50 0,-8-76 221,-1-7-750,1 1 0,-1-1 1,1 1-1,0-1 1,0 0-1,0 1 1,0-1-1,1 0 1,-1 0-1,3 4 0,-3-6-89,0-1-1,1 1 0,-1-1 0,0 1 0,1-1 1,-1 1-1,1-1 0,-1 0 0,0 0 0,1 0 0,-1 0 1,1 0-1,-1 0 0,1 0 0,-1 0 0,0-1 1,1 1-1,-1 0 0,1-1 0,-1 1 0,0-1 0,0 0 1,1 1-1,-1-1 0,0 0 0,0 0 0,0 0 0,0 0 1,2-1-1,22-16-7152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36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14 1092,'-21'-13'22220,"33"24"-22150,-5-4 27,2 0 0,-1-1-1,1 0 1,0 0 0,0-1 0,1 0-1,-1-1 1,1 0 0,0 0 0,14 2-1,20 4-30,46 5 0,-75-13-34,66 7-227,0-3 0,0-4 0,0-3 0,135-19 1,-202 17-785,0 1 1,0-2 0,-1 0-1,1-1 1,20-10 0,-27 11-737,1 0 0,-1-1 0,-1 0 0,1 0 1,-1-1-1,8-9 0,-4 1-1771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36.6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 1616,'-1'12'13815,"9"22"-8419,-4-15-3516,-1 44-207,-11 117 0,2-99-4861,4 0-5068,0-54 675,-1-18 3733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29.3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361 22 2020,'12'-4'944,"-1"0"1,1 0-1,0 1 0,0 1 1,0 0-1,0 1 0,0 0 1,0 1-1,0 0 0,0 1 0,0 0 1,14 4-1,-6 3 933,-20-8-1822,0 0 0,0 0 1,0 1-1,0-1 0,1 0 1,-1 0-1,0 0 0,0 1 0,0-1 1,0 0-1,0 0 0,0 0 1,0 1-1,0-1 0,0 0 0,0 0 1,0 0-1,0 1 0,0-1 0,0 0 1,0 0-1,0 0 0,0 1 1,0-1-1,0 0 0,0 0 0,0 0 1,-1 1-1,1-1 0,0 0 1,0 0-1,0 0 0,0 0 0,0 1 1,0-1-1,-1 0 0,1 0 1,0 0-1,0 0 0,0 0 0,-1 0 1,1 1-1,0-1 0,-38 14 3669,21-9-3655,0 1 248,0 1-1,0 1 1,0 1-1,1 1 1,0 0-1,1 0 1,0 2-1,1 0 1,0 1-1,1 0 1,1 1-1,0 0 1,0 1-1,2 1 1,0-1-1,-11 26 1,3-3 123,3 1-1,1 1 1,2 0 0,2 0 0,2 2 0,-5 51-1,-11 233 1218,18-224-1404,6-94-253,0 2 0,-1 0 0,0 0 0,0 0 0,-1 0 0,0 0 0,-1 0 0,-5 13 0,2-26-1698,0 0 1,-1-1-1,2 0 1,-1 0-1,0 0 1,-7-8-1,3-1-2306,6 8 2016,0 0 0,0-1 0,0 2-1,-1-1 1,-7-6 0,-3 1-1835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37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624 21 2324,'-9'-21'18412,"-9"44"-14977,9-10-3408,-60 71 474,-2-4-1,-5-3 1,-168 134-1,203-175-582,-10 7-909,16-21-4025,43-51-13163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37.3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39 2244,'11'-18'15159,"8"3"-8526,-18 14-6620,-1 0-1,1 1 1,0-1 0,0 1 0,0 0 0,1-1 0,-1 1 0,0 0 0,0-1 0,0 1 0,0 0 0,0 0 0,0 0 0,0 0 0,1 0 0,-1 0 0,0 0 0,0 0 0,0 1 0,0-1 0,0 0 0,0 1 0,0-1 0,0 1 0,0-1 0,0 1 0,0-1 0,0 1 0,0 0 0,0-1 0,0 1 0,-1 0 0,1 0 0,0 0 0,0-1 0,-1 1 0,1 0 0,0 2 0,0-2-257,-1-1-1,0 1 1,0-1 0,0 1 0,0-1 0,0 1 0,0 0 0,1-1 0,-1 1 0,0-1 0,-1 1 0,1-1 0,0 1 0,0-1 0,0 1 0,0 0 0,0-1 0,0 1 0,-1-1 0,1 1 0,0-1 0,-1 1 0,1-1-1,0 1 1,-1-1 0,1 1 0,0-1 0,-1 0 0,1 1 0,-1-1 0,1 0 0,-1 1 0,1-1 0,-1 0 0,1 1 0,-2-1 0,-22 10-9352,22-9 8961,-12 3-2886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37.6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162 393 2596,'-23'17'11096,"-1"-7"-3915,20-9-6627,0 0 1,0 0-1,1-1 1,-1 1-1,0-1 1,0 0-1,1 0 0,-1-1 1,0 1-1,-6-2 1,7 1-493,-1-1 1,0 0-1,1 1 1,-1-1-1,1 0 1,-1-1 0,1 1-1,0-1 1,0 1-1,0-1 1,0 0-1,0 0 1,1 0-1,-1-1 1,1 1-1,0-1 1,0 1-1,0-1 1,1 0-1,-1 1 1,1-1 0,0 0-1,-1-4 1,0-9-122,1-1 0,0 1 1,1-1-1,1 1 0,1-1 1,0 1-1,2 0 0,0 0 1,0 0-1,2 1 0,0-1 1,1 1-1,0 0 0,1 1 1,1 0-1,1 0 0,0 1 0,13-14 1,0 12-744,-9 9-2848,-15 32-16392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38.0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67 198 1216,'-8'36'6506,"0"16"7281,14-79-10695,1-6-4270,-8 11-1131,-2 1 0,0 0 0,-2-1 0,0 1 0,-1 1 0,-1-1 0,-15-29 0,10 22-526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38.3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1056 9 1148,'11'-8'14198,"-9"29"-4554,-1-9-10484,4 22 2072,2 0 1,1-1-1,16 42 0,10 39-103,-25-70-1024,-1 0-1,-3 0 1,-1 1-1,-2-1 1,-3 1-1,-1 0 1,-2-1-1,-18 79 1,15-96-104,-1 0 0,-2-1 0,-1 0 0,-1-1 1,0 0-1,-2 0 0,-1-2 0,-2 0 0,0-1 0,-1 0 1,-1-2-1,0 0 0,-2-1 0,0-1 0,-28 17 1,22-17 2,-2-2 1,0-1 0,0-1 0,-1-1-1,-1-2 1,0-1 0,-1-2-1,0-1 1,0-1 0,-37 1 0,45-6-6,0-1 1,1-1-1,-1-1 0,1-2 1,0 0-1,0-1 1,0-1-1,1-1 0,0-1 1,0-1-1,1-1 1,0-1-1,0-1 0,-34-27 1,44 30-7,0-1 0,1-1 0,0 0 0,0 0 0,1-1 0,1 0 1,0-1-1,0 0 0,2 0 0,-8-18 0,7 10-60,1-1 0,1 1 0,1-1 0,0 0 1,2 0-1,0-29 0,4 7-134,2 0 0,2 0 0,2 1 0,2 0-1,2 0 1,24-58 0,-21 65-288,2 1-1,2 0 1,0 2-1,3 0 0,1 1 1,46-49-1,-16 31-4185,5 7-3537,-35 32 1406</inkml:trace>
  <inkml:trace contextRef="#ctx0" brushRef="#br0" timeOffset="1">514 513 1044,'-23'103'24342,"7"-109"-20759,-23-21-6614,35 24 2438,-84-72-20205,66 58 16907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38.8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204 456 900,'4'11'10084,"12"8"-4987,2 5-2921,-12-12-1779,-2 0-1,1 1 1,-2 0-1,5 24 1,-8-35-420,1 1 0,-1-1 0,1 1 0,-1 0 1,0-1-1,0 1 0,0-1 0,-1 1 0,1 0 1,0-1-1,-1 1 0,0-1 0,1 1 0,-1-1 1,0 1-1,-1-1 0,1 0 0,0 1 0,-1-1 1,1 0-1,-1 0 0,1 0 0,-1 0 0,0 0 1,0 0-1,0-1 0,0 1 0,0-1 0,0 1 1,-1-1-1,1 0 0,-3 1 0,3-2-123,1 1 1,-1-1-1,0-1 1,1 1-1,-1 0 0,0 0 1,1-1-1,-1 1 0,1-1 1,-1 1-1,0-1 0,1 1 1,0-1-1,-1 0 0,1 0 1,-1 0-1,1 0 0,0 0 1,-1 0-1,1 0 1,0-1-1,0 1 0,0 0 1,0-1-1,0 1 0,0 0 1,1-1-1,-1 1 0,0-1 1,1 1-1,-1-1 0,1 0 1,0 1-1,-1-3 0,-2-7-984,0 1-1,1-1 1,-2-19-1,3 18 565,2 0 0,0 0 0,0-1 0,1 1 0,0 0 0,1 1 0,8-20 0,-6 20 724,0-1 1,1 1 0,0-1 0,8-9 0,-17 35 4429,-7 11-2659,0-13-1185,0-1 0,-1 0-1,0 0 1,-21 15 0,24-21-423,1 0 1,-1 0-1,0-1 0,0 1 1,0-2-1,-1 1 0,1-1 1,-1-1-1,-12 3 0,20-5-236,-1 1-1,0-1 0,1 0 1,-1 0-1,0-1 0,1 1 1,-1 0-1,0 0 0,1-1 0,-1 1 1,0-1-1,1 1 0,-1-1 1,1 0-1,-1 0 0,1 0 1,-1 0-1,1 0 0,0 0 1,-1 0-1,1 0 0,0 0 0,-1-2 1,0 0 43,0 0 0,0-1 0,1 1 0,-1-1 1,1 1-1,0-1 0,0 0 0,0 1 0,1-1 1,-1-4-1,0-9 233,1-1 0,1 0 1,4-24-1,-4 39-322,56-354 934,-46 328-1157,-16 47-3020,-1-6-154,-2 0-1,1 0 0,-1-1 0,-15 16 0,23-27 3278,-16 19-3393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39.8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2426 18 120,'11'-17'11171,"-11"17"-10951,1 0 0,-1 0 0,0 0-1,1 0 1,-1 0 0,0 0 0,1 0 0,-1 0 0,0 0-1,1 0 1,-1 0 0,0 1 0,1-1 0,-1 0 0,0 0 0,1 0-1,0 1 1100,-1 0-1099,1-1 0,-1 0 0,0 1 0,0-1 0,0 0 0,0 0-1,1 1 1,-1-1 0,0 1 0,5 17 3575,-5 2-3471,-5 0-66,0 0 1,-2-1-1,0 0 1,-1 0-1,-1-1 0,-1 0 1,-1-1-1,0 0 1,-1 0-1,-1-1 1,0-1-1,-1 0 0,-20 16 1,-11 5-35,-1-1 1,-1-2 0,-73 37-1,82-50-111,-1-2 0,-43 14 0,63-26-87,1 0-1,-1-2 1,-1 0-1,1-2 1,0 0 0,-36-1-1,52-1-23,1 0-1,-1 0 0,0-1 1,1 1-1,-1-1 0,0 0 1,1 0-1,-1 0 0,1 0 1,0 0-1,-1 0 0,1-1 1,0 1-1,0-1 1,-1 0-1,1 1 0,1-1 1,-1 0-1,0 0 0,-2-3 1,2 1-1,0 0 0,1 0 0,-1 0 1,0-1-1,1 1 0,0 0 0,0-1 1,1 1-1,-1-1 0,1-8 0,-47 55-43,28-22 103,-1-1 1,-1-1-1,-1-1 1,0 0 0,-1-2-1,-1-1 1,0-1-1,-1-1 1,-27 9 0,52-20-55,-1-1 0,1 0 1,-1 0-1,1 1 0,0-1 1,-1 0-1,1 0 0,0 0 1,-1 0-1,1 1 0,-1-1 1,1 0-1,-1 0 0,1 0 0,0 0 1,-1 0-1,1 0 0,-1 0 1,1 0-1,-1 0 0,1 0 1,0-1-1,-1 1 0,1 0 1,-1 0-1,1 0 0,0 0 1,-1-1-1,1 1 0,-1 0 1,1 0-1,0-1 0,-1 1 1,1 0-1,0-1 0,0 1 1,-1 0-1,1-1 0,0 1 1,0 0-1,-1-1 0,1 1 1,0-1-1,0 1 0,0 0 1,0-1-1,7-24 436,12 5-83,-19 20-358,1-1 1,-1 1-1,1 0 1,0 0-1,-1 0 1,1 0-1,-1-1 0,1 1 1,0 0-1,-1 0 1,1 0-1,-1 0 1,1 1-1,0-1 1,-1 0-1,1 0 1,0 0-1,-1 0 1,1 0-1,-1 1 1,1-1-1,-1 0 0,1 1 1,-1-1-1,1 0 1,-1 1-1,1-1 1,-1 1-1,1-1 1,-1 0-1,0 1 1,1-1-1,-1 1 1,1 0-1,-1-1 0,0 1 1,1 0-1,7 16 36,-1 0-1,-1 1 0,0 0 0,-1 0 0,-1 1 0,0-1 0,-2 1 1,1 36-1,-3-29 53,-1-1-1,-1 0 1,-2 1 0,0-1 0,-2-1 0,-9 28 0,8-34 6,-1 0 0,-1-1 1,0 0-1,-1-1 0,-1 0 0,-1-1 1,0 0-1,-1 0 0,0-1 0,-1-1 1,-29 21-1,11-14 86,0 0 0,-2-3 0,0 0 1,0-3-1,-41 12 0,-12 1-182,-158 26 0,190-45 0,-1-3 0,1-2 0,-1-3 0,-62-7 0,90 3 0,0 0 0,0-2 0,1-2 0,0 0 0,0-1 0,1-2 0,0-1 0,-38-24 0,62 35 0,-1-1 0,1 0 0,0 0 0,0 0 0,0 0 0,0 0 0,0 0 0,0-1 0,1 1 0,-1 0 0,1-1 0,0 0 0,0 1 0,0-1 0,0 0 0,0 1 0,0-1 0,1 0 0,-1 0 0,1 0 0,0 0 0,0 1 0,0-1 0,0 0 0,0 0 0,1 0 0,-1 0 0,1 0 0,0 1 0,2-6 0,3-6 0,1 0 0,0 0 0,1 1 0,16-20 0,-9 11 0,198-276 0,-194 268-6,2 1-1,1 1 1,1 1-1,1 1 1,2 1-1,0 1 1,2 2-1,0 0 1,1 2-1,46-23 1,-41 24-2524,-2 0 0,49-39 1,-51 32-4130,0-1-1,34-42 1,-46 48 2854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40.1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0 700,'-1'104'18958,"2"-52"-11634,1-35-5246,3-24-3445,2-29-5537,0-57-8368,-5 60 11411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40.5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0 409 1688,'2'1'1158,"0"0"0,0 1 1,-1-1-1,1 0 0,0 0 0,0 0 0,1-1 0,-1 1 0,0 0 1,0-1-1,4 1 0,29-1 4635,35-19-4422,-54 14-559,5-1-820,1-1 0,-1-1 0,0-2 0,-1 0 0,0 0 0,-1-2 0,0-1 0,21-18 0,-32 23-120,1 0 0,-2-1 0,1 0 0,-1 0 1,-1 0-1,1-1 0,-2 0 0,1-1 0,-1 1 1,-1-1-1,0 0 0,-1 0 0,0-1 0,0 1 1,-1 0-1,-1-1 0,0-19 0,-1 26 100,0 0 0,0 1 0,-1-1 0,1 0 0,-1 0 0,0 1 0,-1-1 0,1 0 0,-1 1 0,0 0-1,0-1 1,-1 1 0,1 0 0,-5-6 0,6 9 7,0 0-1,-1 0 1,1 0-1,0 0 1,0 0 0,-1 1-1,1-1 1,0 0-1,-1 0 1,1 1-1,-1-1 1,1 1-1,-1 0 1,1-1 0,-1 1-1,1 0 1,-1 0-1,-2 0 1,1 0-107,0 1 1,1 0-1,-1 0 1,0 0-1,1 0 0,-1 0 1,1 0-1,-1 1 1,1-1-1,0 1 1,-1 0-1,1 0 1,-3 3-1,0 1-959,0-1 0,1 1 0,0 0 0,0 0 0,0 1 0,1-1 0,0 1 0,0 0 0,1 0 0,0 0 1,0 0-1,0 0 0,0 13 0,1 6-2043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40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50 3020,'4'8'3493,"5"-4"59,5-2-60,2 0-956,7-2-1035,2-2-693,5 0-388,4-2-328,5 2-468,0-4-580,4-1-569,3 1-843,0-2-596,2 0-332,-3-2-189,1-1 41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29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604 27 2884,'-18'-12'14027,"-3"4"-5596,-27 1-3013,-47 14-6388,92-7 1433,-100 17-1119,-19 2-4770,100-17 1944,1-1 0,-1-1 1,-40-6-1,29 1-586,0-1 132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24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1095 124 952,'36'-9'7557,"-12"-13"10317,7 31-14490,-22-3-1310,-27-6-1148,-24-4-926,-1 2 0,0 3 0,-61 7 0,19-1 0,-524 50 0,418-36 0,131-15 0,99-51-1696,-28 30-2485,0 0 1,-1-1-1,-1 0 0,7-19 1,5-7-2955,-12 25 4438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24.3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345 24 1344,'0'0'527,"0"-1"0,0 0 1,0 0-1,0 0 0,0 0 0,0 0 0,0 0 0,-1 0 1,1 1-1,0-1 0,-1 0 0,1 0 0,0 0 1,-1 0-1,1 1 0,-1-1 0,1 0 0,-1 1 0,0-1 1,1 0-1,-1 1 0,0-1 0,1 1 0,-1-1 0,0 1 1,0-1-1,0 1 0,0-1 0,-2 0 94,0 1 1,0-1-1,1 1 0,-1 0 1,0-1-1,0 1 0,1 1 0,-1-1 1,-4 1-1,-4 1 132,1 1 0,0 0-1,0 1 1,-11 5 0,-4 3 67,1 2-1,1 0 1,0 2-1,1 0 1,-23 23-1,37-32-772,1 1 1,0 0-1,1 0 0,0 1 1,0 0-1,1 0 1,0 0-1,0 1 0,1-1 1,0 1-1,1 0 0,0 1 1,1-1-1,0 0 0,1 1 1,-1 15-1,3-17-396,0-1 1,1 1-1,0-1 1,0 1-1,6 12 0,8 18-6348,-11-33 3442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24.6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288 16 2012,'18'-12'11392,"3"9"-3952,-17 3-6765,-1 0 0,1 1 0,0 0 0,0-1 0,0 1 0,0 1-1,-1-1 1,1 0 0,4 3 0,-4-1-416,0-1 1,0 1-1,1 0 1,-2 0-1,1 0 0,0 0 1,-1 1-1,1 0 0,-1 0 1,0 0-1,0 0 0,-1 0 1,1 0-1,-1 1 1,3 5-1,-4-4-237,0-1 0,-1 1 1,0-1-1,1 1 0,-2-1 0,1 1 1,-1-1-1,1 1 0,-2-1 0,1 0 1,0 1-1,-1-1 0,0 0 0,0 0 1,-1 0-1,0 0 0,1-1 0,-1 1 1,-1-1-1,1 0 0,-1 1 0,0-1 1,-6 4-1,-11 11 92,-1-1 1,-2-1-1,-32 18 1,24-16-83,6-2-365,-56 33-2565,76-47 2638,-1 0 0,1 0 0,-1 0 0,0-1 0,0 0 0,0-1 0,0 1 0,0-1 0,0 0 0,-10-1 0,16 0-117,-1 0 0,1 0 0,0-1 0,-1 1 0,1 0-1,0-1 1,0 1 0,-1-1 0,1 1 0,0-1 0,0 0-1,0 1 1,0-1 0,0 0 0,0 0 0,0 0 0,0 0 0,0 0-1,0 0 1,0 0 0,0 0 0,1 0 0,-1 0 0,0 0-1,1 0 1,-1-1 0,1 0 0,-1-2-1027,0 0 1,0 0-1,1 0 0,0 0 1,0 0-1,0 0 1,2-8-1,1-4-2139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25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12 752,'4'-12'19301,"4"16"-13850,-8-3-5585,1 0 1,0 0 0,0 1-1,-1-1 1,1 0 0,-1 0-1,1 1 1,-1-1-1,0 0 1,1 1 0,-1-1-1,0 0 1,0 1-1,0-1 1,0 0 0,0 1-1,0-1 1,0 0 0,-1 1-1,1-1 1,0 0-1,-2 3 1,1-2-603,-1 0 0,1 0 0,-1 0-1,0 0 1,1 0 0,-1-1 0,0 1 0,0-1 0,0 1-1,-1-1 1,1 0 0,0 1 0,0-1 0,-1 0 0,1-1-1,0 1 1,-5 0 0,-8 5-2820,0 1 55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25.3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298 207 1392,'16'24'13902,"-1"-3"-6892,-6 0-3278,-9-20-3653,0 1-1,0 0 0,0-1 0,-1 1 0,1 0 1,0-1-1,-1 1 0,1-1 0,0 1 1,-1 0-1,0-1 0,1 1 0,-1-1 0,0 0 1,0 1-1,0-1 0,0 1 0,0-1 0,0 0 1,0 0-1,-1 0 0,1 0 0,0 0 1,-1 0-1,1 0 0,0 0 0,-1 0 0,-2 0 1,-2 3-37,0-2 1,-1 1-1,1-1 1,0 0-1,-1 0 1,1 0-1,-1-1 1,0 0 0,0-1-1,1 1 1,-1-1-1,0-1 1,1 1-1,-9-3 1,12 3-38,-1-1-1,1 0 1,0 0 0,0 0 0,0-1 0,0 1 0,0-1-1,1 1 1,-1-1 0,0 0 0,1 0 0,-1 0 0,1-1-1,0 1 1,0-1 0,0 1 0,0-1 0,0 1 0,0-1-1,1 0 1,-1 0 0,1 0 0,0 0 0,0 0 0,0 0-1,0-1 1,1 1 0,-1 0 0,1 0 0,0 0 0,0-5-1,1-9 30,0-1 0,1 1-1,1 0 1,1 0 0,1 1-1,0-1 1,1 1-1,0 0 1,2 0 0,0 1-1,0 0 1,17-21 0,-5 20-529,-19 16 416,-1 0 0,1-1-1,-1 1 1,1 0 0,-1 0 0,1 0 0,0 0 0,-1 0 0,1 0-1,-1 0 1,1 0 0,-1 1 0,1-1 0,-1 0 0,1 0 0,-1 0-1,1 1 1,-1-1 0,1 0 0,-1 0 0,1 1 0,-1-1 0,0 0-1,1 1 1,0 0 0,0 1-284,0-1 1,0 1-1,-1 0 0,1 0 1,0 0-1,-1 0 0,0 0 1,1 0-1,-1 0 0,0 0 1,0 0-1,0 0 0,0 0 1,0 0-1,0 0 0,-1 0 1,1 0-1,-2 3 0,-2 8-2337,-1 0-1,0-1 1,-1 1-1,-1-1 1,-10 16-1,4-10-95</inkml:trace>
  <inkml:trace contextRef="#ctx0" brushRef="#br0" timeOffset="1">1 540 656,'0'6'1199,"0"0"-1,1 0 1,0 0 0,0 0-1,0 0 1,1 0 0,3 8-1,-4-12-834,0 0-1,-1 0 1,1-1-1,1 1 1,-1 0-1,0-1 1,0 1-1,1 0 0,-1-1 1,0 1-1,1-1 1,0 0-1,-1 0 1,1 0-1,0 1 1,0-1-1,-1-1 1,1 1-1,0 0 0,0 0 1,0-1-1,0 1 1,0-1-1,0 0 1,3 1-1,-4-1-483,0-1 0,0 1 0,0 0 0,-1-1 0,1 1 0,0-1 0,-1 1 0,1-1 0,0 1 0,-1-1-1,1 0 1,0 1 0,-1-1 0,1 0 0,-1 1 0,1-1 0,-1 0 0,0 0 0,1 1 0,-1-1 0,0 0 0,1 0 0,-1 0 0,0 1 0,0-1 0,0 0 0,0 0-1,0 0 1,0 0 0,0 0 0,0 1 0,0-1 0,0 0 0,0 0 0,0 0 0,-1 0 0,1 1 0,0-1 0,-1 0 0,1 0 0,-1 0 0,-12-37-7180,4 19 3897,-4 1 57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25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925 14 520,'-15'-13'23883,"0"33"-18143,-1 25-7424,12-33 3802,0 15-2033,0-1 0,2 1 1,1 0-1,3 34 0,20 109 625,1 11 18,-22-156-674,-1 0 0,-1 0 1,-1 0-1,-1 0 1,-8 30-1,8-45-54,0 1 0,-1 0 0,0-1 0,0 0 0,-2 0 0,1 0 0,-1-1 0,0 1 0,-1-2 0,0 1 0,-1-1 0,1 0 0,-2 0 0,-12 9 0,8-9 0,0 0 0,-1-1 0,0-1 0,0 0 0,0-1 0,-1 0 0,0-1 0,0-1 0,-23 2 0,-3-3 0,0-2 0,0-1 0,0-3 0,0-1 0,0-2 0,-76-24 0,96 25 0,-1-2 0,1-1 0,0 0 0,1-1 0,0-2 0,0 0 0,-29-24 0,43 30 0,-1 0 0,1 0 0,1 0 0,-1-1 0,1 0 0,0 0 0,0-1 0,1 1 0,0-1 0,0 0 0,1 0 0,0 0 0,1 0 0,0-1 0,0 1 0,0-1 0,1 1 0,1-1 0,-1 0 0,1 1 0,1-1 0,0 0 0,2-9 0,2-3 0,2 0 0,0 0 0,1 0 0,2 1 0,0 0 0,1 1 0,0 0 0,2 1 0,0 0 0,22-21 0,19-15 0,101-78 0,-91 80 0,-48 37-250,12-9-1206,-26 27-1028,-2-3 2208,0 1 0,1-1 0,-1 0 0,0 1 0,0-1 1,0 1-1,0-1 0,0 0 0,0 1 0,0-1 0,0 1 0,0-1 0,0 0 0,0 1 0,0-1 0,-1 0 0,1 1 0,0-1 0,0 1 0,0-1 0,0 0 0,-1 1 0,1-1 0,-3 2-2207,-9 19-5144,-4-5 991,7-5 3496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26.1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 1 2112,'5'32'9770,"-5"-31"-9197,0 0 0,0 0 0,1 0-1,-1 0 1,0 0 0,1 0 0,-1 0 0,1-1-1,-1 1 1,1 0 0,0 0 0,-1 0-1,1-1 1,0 1 0,-1 0 0,1-1-1,0 1 1,0-1 0,0 1 0,0-1 0,-1 1-1,1-1 1,0 1 0,0-1 0,0 0-1,0 0 1,2 1 825,-3 0-1677,0-1 51,-1 1 0,1-1 0,-1 1-1,1-1 1,-1 1 0,1-1 0,-1 1-1,0-1 1,1 1 0,-1-1 0,1 0-1,-1 1 1,0-1 0,1 0 0,-1 0-1,0 1 1,1-1 0,-1 0-1,0 0 1,0 0 0,1 0 0,-1 0-1,0 0 1,1 0 0,-1 0 0,-1 0-1,-28-1-5477,23 0 3206,-31 1-5160,15 0 3915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26.5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756 0 136,'58'19'15783,"-50"-15"-14620,0 0 0,-1 1 0,1 0 0,-1 0 0,8 7-1,-12-9-1051,0 0 0,0 0 0,0 0 0,0 0 0,0 1 0,-1-1 0,0 1 0,0 0 0,0 0 0,0 0 0,0 0 0,-1 0 0,1 0 0,-1 0 0,0 0 0,-1 1 0,1-1 0,-1 0 0,0 1 0,0-1 0,0 0 0,0 1 0,-1-1-1,0 0 1,0 0 0,-2 8 0,0-8-92,1 0-1,-1 1 0,0-1 1,0 0-1,-1-1 0,1 1 0,-1 0 1,0-1-1,0 0 0,0 0 0,0 0 1,-1-1-1,1 1 0,-1-1 1,0 0-1,1 0 0,-1-1 0,0 1 1,0-1-1,0 0 0,0 0 1,0-1-1,-10 0 0,7 1-24,0-1 1,0 0-1,0 0 0,0-1 1,0 0-1,0 0 0,0-1 1,1 0-1,-1 0 0,0-1 1,1 0-1,0-1 0,-1 1 0,-9-8 1,15 9-13,0 1-1,0-1 1,1 1 0,-1-1 0,0 0-1,1 0 1,-1 0 0,1 0 0,0 0-1,0 0 1,0 0 0,0 0 0,0 0-1,0 0 1,0-1 0,0-3 0,15 34-6,-14-17 223,0 0 0,-1-1 0,0 1 0,0-1 1,-2 1-1,1-1 0,-1 0 0,-1 0 0,-6 15 0,-5 5 859,-30 47-1,13-29-380,-3-3 0,-1 0-1,-47 42 1,36-42-1029,-3-3 0,-80 53 1,124-91-110,-66 38-2588,32-30-2591,37-11 4209,-1-1 0,1 1 0,-1-1 0,1 0 0,-1 0 0,1-1 0,-1 1 0,-5-2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26.8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35 105 2704,'23'12'4644,"-5"-3"2193,0 0-1,24 8 0,-42-17-6742,1 0-1,-1 1 1,1-1-1,-1 0 1,1 0 0,-1 0-1,1 1 1,-1-1-1,1 0 1,-1 0-1,1 0 1,-1 0-1,1 0 1,-1 0 0,1 0-1,-1 0 1,1 0-1,-1 0 1,1-1-1,-1 1 1,1 0 0,-1 0-1,1 0 1,-1-1-1,1 1 1,-1 0-1,1 0 1,-1-1-1,0 1 1,1 0 0,0-1-1,-4-15-859,-18-18-5253,2 16-147,-1 0 0,-39-26 0,30 24 2306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27.2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241 662 756,'2'-2'19739,"-1"2"-19583,1 1 0,-1 0-1,0 0 1,0 0 0,0 1-1,0-1 1,0 0 0,0 0-1,0 0 1,0 1 0,0-1-1,-1 0 1,1 1 0,-1-1-1,2 3 1,-2-2-81,1 0 0,-1 1-1,1-1 1,-1 0 0,0 1 0,0-1-1,0 0 1,0 1 0,0-1 0,-1 0-1,1 0 1,-1 1 0,1-1 0,-1 0-1,0 0 1,0 0 0,0 0-1,0 1 1,0-1 0,-1-1 0,1 1-1,0 0 1,-1 0 0,1 0 0,-1-1-1,0 1 1,0-1 0,0 1 0,1-1-1,-1 0 1,-1 0 0,1 0 0,0 0-1,0 0 1,0 0 0,0-1 0,-1 1-1,1-1 1,0 1 0,-3-1 0,-1 1 12,0-1 0,0 0 0,1 0 1,-1 0-1,0-1 0,0 0 0,1 0 1,-1-1-1,0 1 0,1-1 0,-1 0 1,1-1-1,0 1 0,0-1 0,-6-4 1,3 0 30,0-1 1,1 1-1,0-1 1,0-1 0,1 1-1,0-1 1,0 0-1,1-1 1,0 1-1,1-1 1,0 0 0,1 0-1,0 0 1,0-1-1,-1-17 1,0-10-159,3-1-1,1 0 1,5-40 0,1-26-1991,-10 61-4398,3 37 4539,0 0 0,-1 0 0,0 0 0,0 1 0,-1-1 0,0 0 0,-5-7 0,0 3-1825</inkml:trace>
  <inkml:trace contextRef="#ctx0" brushRef="#br0" timeOffset="1">241 0 2180,'2'0'1488,"0"1"-1,0 0 0,1-1 1,-1 1-1,0 0 0,0 0 0,0 0 1,0 0-1,0 0 0,0 1 1,-1-1-1,3 3 0,-2 8 1189,-19 3-8551,-45 15-7871,40-20 10196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30.0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425 416 1280,'2'16'13985,"-3"-3"-6000,-14 5-7708,-2-7-93,0 0-1,-1 0 1,-1-2 0,1 0 0,-1-1 0,-1-1 0,0-1 0,0-1-1,0-1 1,-24 3 0,36-6-91,0-1 0,0 1 0,0-1 0,1-1 0,-1 1 1,0-1-1,-12-4 0,18 5-41,0-1 0,0 0-1,0 1 1,0-1 0,1 0 0,-1 0 0,0 0 0,0-1 0,1 1 0,-1 0 0,1-1 0,-1 1-1,1-1 1,-1 1 0,1-1 0,0 0 0,0 0 0,0 0 0,0 1 0,0-1 0,0 0 0,1 0 0,-1 0-1,1 0 1,-1 0 0,1 0 0,0 0 0,-1 0 0,1-1 0,0 1 0,1 0 0,-1-2 0,21-140 956,3-37-844,-21 143-132,-1 25 74,-1-1 1,0 1-1,-1-1 1,-2-18-1,1 31-154,1 0-1,0 0 0,0 0 1,-1 0-1,1 0 0,-1 0 1,1 1-1,-1-1 0,1 0 0,-1 0 1,0 0-1,1 0 0,-1 1 1,0-1-1,0 0 0,0 1 1,1-1-1,-1 0 0,0 1 1,0-1-1,0 1 0,0 0 1,0-1-1,0 1 0,-1-1 0,-34-3-5009,31 5 3347,1-2 1,-1 1-1,0 0 1,0-1-1,0 0 1,0 0-1,1 0 1,-6-3-1,1-2-2171,2 0 196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27.6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487 1 200,'20'29'12593,"1"-2"-6939,-12-17-4920,-1 1 0,0-1-1,-1 1 1,10 20 0,-10-16-418,14 31 57,-20-44-368,-1-1-1,1 0 0,-1 0 1,1 1-1,-1-1 0,0 0 0,1 1 1,-1-1-1,0 1 0,0-1 1,0 0-1,0 1 0,0-1 0,0 0 1,-1 1-1,1-1 0,0 0 1,-1 1-1,1-1 0,-1 0 0,1 1 1,-1-1-1,0 0 0,0 0 1,1 0-1,-1 0 0,-2 2 0,0-2-10,0 1-1,-1-1 1,1 0-1,-1-1 1,1 1-1,-1 0 1,0-1 0,1 0-1,-1 0 1,1 0-1,-1 0 1,0-1-1,1 1 1,-1-1-1,1 0 1,-7-2-1,1 0-59,0-1 0,0 0 0,0 0 0,0 0 0,-8-7 0,3 0-49,0-1 1,0 0 0,1-1-1,1 0 1,-12-18 0,20 29 150,-1 1 0,0-1 0,1 1 0,-1 0 0,0 0 0,0 1 0,1-1 0,-1 1 0,0 0 0,0 0 0,0 1 0,0-1 1,-5 2-1,-10 0 71,-47-12 148,58 8-150,0-1 1,0 1-1,1 1 1,-1 0-1,0 0 1,0 1-1,0 0 1,0 0-1,0 1 1,0 1-1,0-1 1,-13 5 0,18-4-53,1 1 1,0-1-1,0 1 1,0 0 0,0 0-1,0 0 1,1 0-1,-1 0 1,1 1 0,0-1-1,0 1 1,0-1 0,1 1-1,-1 0 1,1 0-1,0 0 1,0 0 0,0 0-1,0 0 1,0 6 0,0 11-46,0 0 1,5 36 0,-3-36-147,-1-20 167,1 8-767,0 1 1,-1 0-1,-1 0 1,-1 14-1,1-21-8,0 0-1,1-1 1,-1 1 0,0 0-1,-1-1 1,1 0 0,0 1-1,-1-1 1,1 0 0,-1 1-1,0-1 1,1 0 0,-1 0-1,0 0 1,-1-1 0,1 1-1,0 0 1,0-1 0,-1 1-1,-3 1 1,-5 1-2696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28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860 3 1204,'1'0'561,"0"-1"0,0 1 1,0-1-1,0 1 0,0 0 0,0 0 0,0-1 0,1 1 1,-1 0-1,0 0 0,0 0 0,0 0 0,0 0 0,0 1 1,0-1-1,1 0 0,-1 0 0,0 1 0,0-1 0,0 1 1,0-1-1,0 1 0,0-1 0,0 1 0,0 0 0,1 1 1,1 0 57,-1 1 0,0 0 1,0 0-1,0 0 1,0 0-1,0 1 0,-1-1 1,3 6-1,-1 2-151,0 0 1,0 0-1,-1 0 0,1 20 0,-3-27-393,0 0-1,-1 0 1,1 0-1,-1-1 1,0 1 0,0 0-1,0 0 1,0-1 0,0 1-1,-1-1 1,0 1 0,0-1-1,0 1 1,0-1-1,0 0 1,-1 0 0,1 0-1,-5 3 1,1-1-27,0-1 1,0 0-1,-1 0 0,1-1 1,-1 0-1,0 0 0,0-1 1,0 0-1,-8 2 1,-9 0-38,1-1 0,-1-1-1,0-2 1,0 0 0,-26-4 0,43 3-15,-1 0 0,1-1 0,-1 0 0,1 0 0,0-1 0,0 0 0,0 0 0,1-1 0,-8-4 0,12 7-14,1 0 0,-1 0 1,1 0-1,-1 0 0,1-1 1,0 1-1,0 0 0,0 0 1,0-1-1,0 1 0,0-1 1,0 1-1,0-1 0,0 1 1,1-1-1,-1 0 0,1 1 0,-1-1 1,1 0-1,0 1 0,-1-1 1,1 0-1,0 0 0,0 1 1,0-1-1,0 0 0,1 1 1,-1-1-1,0 0 0,1 0 1,-1 1-1,1-1 0,0 1 1,-1-1-1,1 0 0,0 1 0,0-1 1,0 1-1,0 0 0,0-1 1,0 1-1,1 0 0,1-2 1,-1 1 0,-1 0 1,1 0 0,-1 0 0,1 0-1,0 1 1,0-1 0,0 0-1,0 1 1,0 0 0,0-1 0,0 1-1,0 0 1,1 0 0,-1 0-1,0 0 1,1 1 0,-1-1 0,1 1-1,-1-1 1,1 1 0,-1 0-1,1 0 1,-1 0 0,1 0 0,-1 0-1,1 1 1,-1-1 0,0 1-1,1 0 1,-1 0 0,0-1-1,1 1 1,-1 1 0,0-1 0,0 0-1,0 1 1,2 1 0,-1 0 20,0 0 0,-1 0 0,0 0 0,0 0 0,0 1 0,0-1 0,0 1 0,-1-1 0,1 1 0,-1 0 0,0-1 1,0 1-1,-1 0 0,1 0 0,-1 0 0,0 0 0,0 0 0,0 0 0,0 0 0,-1-1 0,1 1 0,-1 0 0,-2 5 0,-4 8 82,0 0 0,-1-1 0,-1 0 0,-1 0 0,0-1 0,-20 22 0,-1-3 265,-51 45 0,-111 67-242,55-65-3327,128-75 1649,-1-2-1,0 1 1,-21 5 0,25-9-28,0 1 0,0-1 0,0-1 1,0 1-1,0-1 0,0-1 0,-10-1 1,0-1-2018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28.4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 1812,'14'-11'12620,"0"6"-5063,-3 9-5678,-7 16-6589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29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1595 0 2684,'27'55'14658,"-13"-1"-8299,-14-49-6265,0 0 0,0 0 0,0 0 0,0 1 0,-1-1 0,0 0 1,0 0-1,0-1 0,-1 1 0,0 0 0,0 0 0,0-1 0,0 1 0,-1-1 0,0 0 0,1 1 1,-2-1-1,1 0 0,0-1 0,-7 7 0,8-8-119,0 0-1,0-1 1,-1 1 0,1 0-1,0-1 1,0 1 0,-1-1-1,1 1 1,-1-1 0,0 0-1,1 0 1,-1 0 0,0-1-1,1 1 1,-1-1 0,0 1-1,0-1 1,1 0 0,-1 0-1,0 0 1,0-1 0,0 1-1,1 0 1,-1-1 0,0 0-1,1 0 1,-1 0 0,0 0-1,1 0 1,-1 0-1,1-1 1,-4-2 0,-19-7-528,20 10 525,1 0 0,-1 0 0,0 1 0,1-1 0,-1 1 0,0 0 0,0 1 0,1-1 0,-1 1 0,0 0 0,1 0 0,-1 0 0,1 1 0,-1-1 0,1 1 0,0 0 0,-1 0 0,1 1 0,0-1 0,1 1 0,-6 5 0,-11 8 53,1 2 0,-28 33 1,36-39-40,9-9 11,-4 3 21,1 0-1,-1 1 1,-1-2 0,1 1-1,-10 6 1,14-11-11,1 0 0,-1-1 1,0 1-1,1 0 0,-1-1 1,0 1-1,0-1 0,0 0 0,1 1 1,-1-1-1,0 0 0,0 0 1,0 0-1,0 0 0,1 0 0,-1-1 1,0 1-1,0-1 0,1 1 1,-1-1-1,0 1 0,0-1 0,1 0 1,-1 0-1,1 0 0,-1 0 1,1 0-1,-1 0 0,-1-2 1,-2-1 42,-1 0 1,0 0-1,1 1 1,-1 0-1,0 0 1,0 0-1,-1 1 1,1 0-1,-1 0 1,1 1-1,-1 0 1,1 0-1,-1 0 1,0 1-1,1 0 1,-1 0-1,0 1 1,1 0-1,-1 0 1,1 0-1,-13 5 1,-12 5 344,1 1 0,1 1 0,-36 22 0,44-23-122,-111 67 1280,117-69-1350,1 1-1,0 0 1,1 1 0,0 0 0,1 1 0,-17 24 0,27-34-195,0 0-1,0 1 1,0-1 0,0 1 0,1-1-1,-1 1 1,1 0 0,0 0 0,1-1-1,-1 1 1,0 0 0,1 0 0,0 0-1,0 0 1,0 0 0,1-1 0,-1 1-1,1 0 1,1 4 0,0-1-3,1-1 0,0 0 1,1 0-1,-1 0 0,1-1 0,0 1 1,1-1-1,-1 0 0,1 0 0,6 5 1,10 6 18,0-1 1,2 0 0,-1-2-1,38 16 1,-51-25-10,59 31-37,-65-33 19,0 0 0,-1-1 0,1 1-1,-1 0 1,1 1 0,-1-1 0,0 0 0,1 1 0,-1-1 0,0 1 0,-1 0 0,1 0 0,0-1 0,-1 1 0,0 0-1,0 0 1,0 1 0,0-1 0,1 6 0,-3-6 5,1 0 0,-1 0 0,0-1-1,0 1 1,0 0 0,-1 0 0,1-1 0,-1 1-1,1-1 1,-1 1 0,0-1 0,0 0 0,0 1-1,0-1 1,0 0 0,-1 0 0,-4 2 0,-48 31 27,49-32-26,-47 25 129,-1-3 0,-1-2 0,-1-2 0,-1-3 0,-1-2 0,0-3-1,-1-2 1,-86 4 0,131-15-66,1 0-1,0 0 1,0-1 0,-1-1-1,1 0 1,0-1 0,1-1-1,-1 0 1,-15-7 0,23 8-42,0 1-1,0-1 1,0 0 0,1 0 0,0-1 0,-1 0 0,1 1 0,1-1 0,-1-1 0,0 1 0,1 0 0,0-1 0,0 0 0,1 1 0,-1-1 0,1-1-1,0 1 1,0 0 0,0 0 0,1-1 0,0 1 0,0 0 0,1-1 0,-1-10 0,4-15-24,1 0 0,2 0 0,1 1 0,1-1 0,21-48 0,3-12 0,-9-4-37,14-42-94,-32 123 109,0 0 0,2 0 0,-1 0 0,2 1 0,0 0 0,17-22 0,-21 32-175,-1 0 1,0 0-1,1 0 0,0 0 0,0 1 1,0 0-1,0-1 0,0 1 1,0 1-1,0-1 0,0 1 1,1-1-1,-1 1 0,1 1 0,6-2 1,7 2-2855,0 0-1,31 4 1,5 0-6777,-33-4 6055,1 4 90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29.5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1 107 4284,'2'5'1166,"0"0"0,1 0 0,-1 0 0,1-1 0,0 1 0,1-1 0,-1 1 0,1-1-1,0-1 1,0 1 0,0 0 0,0-1 0,1 0 0,9 5 0,-7-5-347,1 0-1,0-1 1,0 0 0,-1 0-1,17 1 1,41-2-784,1-2 0,-1-4 0,0-2 0,68-17 0,-88 16-808,87-23-5122,-105 23 3223,-1-1 0,0-2 0,0 0 0,-1-2 0,30-21 0,-18 6-1152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11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21 241 1148,'-11'0'18871,"1"2"-10910,59 29-5725,-32-29-2199,0-1 1,0 0-1,0-1 0,0-1 1,0-1-1,29-6 0,104-36-39,-97 27-84,-12 5-209,103-36-1643,-51 9-2932,-87 36 4004,-1-1-1,0 1 1,0-1 0,0 0-1,0 0 1,0 0-1,7-10 1,20-38-10013,-24 37 7435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11.4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 1 68,'-4'-1'19597,"1"15"-16909,-8 153 2064,2-68-4991,8-86-420,-1 37-745,9-30-2814,-6-19 3769,-1-1-1,1 1 1,-1 0-1,1-1 1,0 1-1,-1-1 0,1 1 1,0-1-1,-1 1 1,1-1-1,0 0 1,0 1-1,-1-1 1,1 0-1,0 1 1,0-1-1,0 0 1,0 0-1,-1 0 1,3 0-1,14-10-10479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12.0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499 420 1332,'-1'-3'512,"-1"1"1,1-1-1,0 1 0,0-1 0,0 0 1,1 0-1,-1 1 0,1-1 0,-1 0 1,1 0-1,0 0 0,0 0 0,0 1 1,1-1-1,-1 0 0,1-3 0,16-53 2874,-7 28-1732,-7 22-1277,-1-1 0,-1 1 0,0-1 0,0 0 0,-1 1 0,0-1 0,-1 1-1,0-1 1,0 0 0,-5-15 0,5 21-219,-1 0 0,0 0 0,0 0-1,0 1 1,0-1 0,0 1 0,-1-1-1,0 1 1,1 0 0,-1 0 0,-1 0-1,1 0 1,0 1 0,0-1 0,-1 1-1,0 0 1,1 0 0,-1 0 0,0 1-1,0-1 1,0 1 0,0 0 0,0 0-1,0 0 1,0 1 0,-8-1-1,-4 1-33,0 1-1,1 0 0,-1 1 1,0 1-1,1 0 0,0 1 0,0 1 1,0 1-1,1 0 0,0 0 1,0 1-1,0 1 0,1 1 1,0 0-1,-12 11 0,6-4 10,1 1 1,1 1-1,0 0 0,1 2 0,1 0 0,1 0 1,1 1-1,-18 40 0,27-52-81,1 0 1,0 0-1,0 1 0,1-1 0,0 0 1,1 1-1,0-1 0,1 1 1,0-1-1,0 1 0,1 0 0,0-1 1,0 1-1,6 15 0,-5-19-31,1 0-1,-1 0 0,1-1 1,0 0-1,1 1 0,-1-1 1,1 0-1,0-1 0,0 1 1,0-1-1,1 0 1,0 0-1,0 0 0,0 0 1,0-1-1,0 0 0,1 0 1,-1-1-1,1 1 0,0-1 1,0 0-1,0-1 1,9 2-1,5-1-7,-1-1 1,0-1-1,1 0 1,-1-2-1,0 0 1,1-1-1,-1-1 1,-1-1-1,1-1 1,-1 0-1,0-2 1,0 0-1,-1 0 1,31-22-1,-31 19-108,-1-1-1,0-1 0,-1 0 1,0-1-1,-1-1 0,-1 0 1,0-1-1,-1 0 0,0-1 1,-2 0-1,0-1 0,-1 0 0,-1-1 1,7-21-1,-5-11-135,-1-1 0,-4 1 1,-1-1-1,-4-54 0,-24 204 655,18-63-79,1-1 0,2 1 0,2 1 1,1-1-1,2 0 0,1 0 0,13 59 0,-11-77-241,0 0-1,0 0 1,2-1 0,0 1-1,1-2 1,0 1 0,14 18-1,-19-30-126,0 0-1,0-1 0,1 1 0,0-1 1,-1 0-1,1 0 0,0 0 1,0 0-1,1-1 0,-1 1 0,0-1 1,1 0-1,0-1 0,-1 1 0,1-1 1,0 0-1,0 0 0,0 0 1,0-1-1,0 1 0,-1-1 0,1 0 1,0-1-1,0 0 0,0 1 1,0-1-1,0-1 0,-1 1 0,1-1 1,7-3-1,-2 1-589,-1-1-1,1 0 1,-1 0 0,0-1-1,-1-1 1,1 1 0,-1-1-1,8-9 1,-10 8-827,1 0-1,-1-1 1,0 0 0,-1 0-1,0 0 1,0-1-1,-1 0 1,-1 0 0,1 0-1,-2 0 1,1 0 0,-1-1-1,0-10 1,0-4-1661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12.4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1 868,'3'4'13709,"6"8"-7688,18 25-2787,-17-21-2631,-1 1 1,-1-1-1,0 2 1,-1-1-1,-1 1 1,-1 0-1,6 36 1,-6 0 384,-1 78 1,-4-118-912,4 13-38,-3-27-46,-1 0 0,0 0 0,0 1 0,0-1 1,1 0-1,-1 0 0,0 0 0,1 0 0,-1 1 0,0-1 0,0 0 0,1 0 1,-1 0-1,0 0 0,1 0 0,-1 0 0,0 0 0,1 0 0,-1 0 0,0 0 1,0 0-1,1 0 0,-1 0 0,0 0 0,1 0 0,-1 0 0,0 0 0,1-1 1,-1 1-1,0 0 0,0 0 0,1 0 0,-1 0 0,0-1 0,0 1 0,1 0 1,-1 0-1,0 0 0,0-1 0,30-40-875,-22 27 651,37-59-1107,-26 40 737,1 2 0,1 0 0,42-46 0,-62 75 609,0 1-1,0-1 1,1 1-1,-1 0 1,0 0-1,0 0 1,1 0-1,-1 0 1,1 0-1,-1 0 1,1 0-1,-1 0 1,1 1-1,-1-1 1,1 1-1,0-1 1,-1 1-1,1-1 1,0 1 0,0 0-1,-1 0 1,1 0-1,0 0 1,0 0-1,-1 0 1,1 1-1,0-1 1,-1 1-1,1-1 1,0 1-1,-1-1 1,1 1-1,-1 0 1,1 0-1,-1 0 1,1 0-1,-1 0 1,0 0 0,1 0-1,-1 0 1,0 1-1,0-1 1,0 0-1,0 1 1,0-1-1,0 1 1,0-1-1,0 3 1,7 10 228,-2 0 0,0 0 0,0 1 1,3 18-1,-6-23-107,14 45 300,2 0 0,34 69 0,-52-121-510,1 0 1,-1 0-1,1-1 0,0 1 0,0 0 0,0-1 0,0 0 1,0 1-1,0-1 0,0 0 0,1 0 0,-1 0 0,6 3 1,-6-5-198,-1 1 0,1-1 0,0 1 0,-1-1 0,1 0 0,0 0 0,0 0 0,-1 0 0,1 0 0,0 0 0,0 0 0,-1 0 0,1-1 0,0 1 0,-1-1 0,1 1 0,0-1 0,1-1 0,6-4-1752,-1 0 0,0 0 0,0-1 0,-1-1 0,0 1 0,10-14 0,-6 8-241,5-4-828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12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290 582 532,'0'-4'936,"0"-1"0,0 1 0,0 0 0,0 0 0,-1 0 0,0 0 0,0 0 0,0 0 0,0 0 0,0 0 0,-1 0 0,-2-4 0,2 6-481,0 0 0,-1 0 0,1 0-1,0 1 1,-1-1 0,1 0 0,-1 1-1,1 0 1,-1 0 0,1 0 0,-1 0-1,0 0 1,0 0 0,0 1 0,1-1-1,-1 1 1,0 0 0,-3 0 0,-1-1-202,1 1 0,0 0 0,-1 1 0,1-1 0,0 1 0,-1 1 0,1-1 0,0 1 0,0 0 0,0 0 0,0 1 0,1-1 0,-1 1 0,1 1 0,-8 4 0,5-1-30,1 0-1,-1 1 0,2 0 1,-1 0-1,1 0 0,0 1 1,0 0-1,-6 15 0,1 4 119,1-1 1,1 1-1,2 1 0,1-1 0,-5 52 0,10-67-288,1-1 1,0 1 0,0-1 0,2 1-1,-1-1 1,1 1 0,1-1 0,1 0 0,4 12-1,-7-21-51,0 0 0,1 0-1,-1 0 1,1 0 0,0 0-1,0 0 1,0 0 0,1-1-1,-1 1 1,0-1 0,1 0-1,0 0 1,0 0 0,-1 0-1,1 0 1,0 0 0,0-1-1,1 1 1,-1-1 0,0 0-1,0 0 1,1 0 0,-1 0-1,0-1 1,1 0 0,-1 1-1,1-1 1,-1 0 0,1-1-1,-1 1 1,0 0 0,1-1-1,-1 0 1,0 0 0,1 0-1,4-2 1,9-5-47,-1 0 1,1-1-1,-2 0 0,1-1 0,-1-1 1,-1 0-1,0-1 0,0-1 0,-1 0 1,-1-1-1,15-21 0,-6 4-207,-1 0 0,-1-1 0,-2-1 0,22-60 0,-21 38 99,-3-1-1,-2 0 1,-2-1 0,-3 0-1,-3-1 1,-1 0-1,-4 0 1,-2 0 0,-11-65-1,14 123 177,-1-1 1,0 1-1,0 0 0,0-1 0,0 1 0,0 0 1,0-1-1,0 1 0,0-1 0,0 1 0,0 0 0,0-1 1,0 1-1,0 0 0,0-1 0,0 1 0,0 0 1,0-1-1,0 1 0,0 0 0,-1-1 0,1 1 1,0 0-1,0-1 0,0 1 0,-1 0 0,1 0 1,0-1-1,0 1 0,-1 0 0,1 0 0,0-1 1,-1 1-1,1 0 0,0 0 0,0 0 0,-1-1 1,1 1-1,0 0 0,-1 0 0,1 0 0,-1 0 1,1 0-1,0 0 0,-1 0 0,1 0 0,0 0 1,-1 0-1,1 0 0,0 0 0,-1 0 0,0 0 1,-13 23 525,-7 35-108,12-16-111,3 0 0,1 0-1,2 0 1,4 51-1,4 20-2805,-2-32-4621,-1 0-6515,-2-74 9696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1:50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68 544 1644,'36'-1'9947,"1"-1"-3542,39-9-994,-60 8-5183,1-1 0,-1-1 0,0-1 1,0 0-1,-1-1 0,28-16 0,-38 19-187,0-1 0,0 1 0,-1-1-1,1 0 1,-1 0 0,0-1 0,0 1 0,-1-1-1,0 0 1,0 0 0,0 0 0,0-1-1,-1 1 1,0 0 0,-1-1 0,1 0 0,-1 1-1,-1-1 1,1 0 0,-1 1 0,0-1-1,-1 0 1,-2-12 0,1 3-43,-1 0-1,-1-1 1,-1 1 0,0 1 0,-1-1-1,-1 1 1,0 0 0,-15-22-1,20 34 23,0 0 0,0 1 0,0-1 0,0 1-1,0-1 1,-1 1 0,1 0 0,-1 0-1,0 0 1,1 0 0,-1 1 0,0-1 0,0 1-1,0-1 1,0 1 0,0 0 0,0 0 0,-1 0-1,1 1 1,-6-1 0,4 1-9,-1 1-1,1 0 1,0 0-1,-1 0 1,1 1-1,0-1 1,0 1-1,0 0 1,0 1-1,0 0 1,-6 4-1,-7 6-5,1 1-1,1 1 1,0 0 0,-27 35-1,28-30 59,1 1 0,1 1 0,1 0 0,0 0 0,-13 41 0,21-50 0,0 0-1,0 0 1,1 0 0,1 0 0,1 0 0,0 1-1,0-1 1,1 0 0,1 1 0,0-1 0,1 0-1,5 19 1,-6-29-53,0 0-1,1 0 1,-1 0-1,1 0 1,-1 0 0,1 0-1,0-1 1,0 1-1,0 0 1,1-1-1,-1 0 1,1 0-1,-1 1 1,1-1 0,0-1-1,0 1 1,0 0-1,0-1 1,0 1-1,0-1 1,0 0-1,0 0 1,0 0 0,1-1-1,-1 1 1,0-1-1,1 0 1,-1 0-1,0 0 1,1 0-1,-1 0 1,0-1 0,1 0-1,3-1 1,14-3 13,-1-1 0,0-1 0,-1 0 0,24-14 0,-28 14-19,0-1-53,-1 1 0,0-2 0,0 0 0,-1-1 0,-1 0 0,1-1 0,-2 0 0,0-1 0,0-1 0,13-19 0,-17 22-16,-2 0 1,1 0-1,-1-1 1,-1 1-1,1-1 1,-2 0-1,0-1 1,0 1 0,-1 0-1,0-1 1,-1 0-1,-1 1 1,0-1-1,0 1 1,-3-19-1,0 25 345,-1 11-104,-5 29-37,-3 50-4,12-71-116,0 1-1,1-1 1,1 0 0,0 0 0,1 0 0,0 0 0,11 25-1,-13-35-58,1 0-1,0-1 1,0 1-1,0-1 1,1 0-1,-1 0 1,1 0-1,0 0 1,0 0 0,0-1-1,0 1 1,0-1-1,0 1 1,1-1-1,-1-1 1,1 1-1,0 0 1,-1-1-1,1 0 1,0 1-1,0-2 1,0 1-1,0 0 1,0-1-1,0 0 1,0 1-1,0-2 1,0 1-1,0 0 1,0-1-1,0 0 1,6-2-1,4-1-384,0-1 0,-1 0-1,1-1 1,-1-1 0,0 0-1,0-1 1,-1 0 0,0-1-1,-1-1 1,0 1-1,0-2 1,-1 0 0,9-12-1,14-21-1592,-3-1 0,30-60 0,-42 71 1603,33-67 1864,-46 89-293,-1 0 0,0-1 1,-1 1-1,0-1 1,0 0-1,0-21 0,-3 33-1073,0 0-1,1 0 0,-1 0 0,0 0 0,0 0 0,0-1 0,0 1 0,0 0 1,0 0-1,-1 0 0,1 0 0,0 0 0,0 0 0,-1 0 0,1 0 0,-1 0 0,1 0 1,-1 1-1,1-1 0,-1 0 0,1 0 0,-1 0 0,0 0 0,0 1 0,1-1 1,-1 0-1,0 1 0,0-1 0,0 0 0,0 1 0,-1-1 0,0 1-2,0 0 0,0 0 0,0 1 1,0-1-1,1 1 0,-1-1 0,0 1 0,0 0 0,0 0 0,0-1 0,0 1 0,1 1 0,-1-1 0,-2 2 0,-7 6 61,1 0-1,0 0 0,-13 18 1,14-15-107,2 0 0,0 0 0,0 1-1,1-1 1,0 2 0,1-1 0,1 1 0,0-1 0,1 1 0,1 0 0,0 0-1,0 26 1,2-33-33,0 0 0,1 1 1,0-1-1,0 0 0,1 1 0,0-1 0,0 0 0,0 0 0,1 0 0,0 0 1,1-1-1,0 0 0,0 1 0,0-1 0,0 0 0,1-1 0,0 1 0,1-1 0,-1 0 1,1 0-1,0-1 0,0 1 0,0-2 0,1 1 0,11 5 0,-5-5 7,0 0 0,0-1 0,1-1 0,0 0 0,-1-1 1,28 0-1,-28-2-14,0 1 1,0 1 0,0 0 0,0 1 0,0 0 0,-1 1 0,21 7 0,-30-8 6,0-1 0,0 1 1,-1 0-1,1 1 0,0-1 1,-1 0-1,0 1 1,1-1-1,-1 1 0,0 0 1,0 0-1,-1 0 1,1 0-1,0 0 0,-1 0 1,0 0-1,0 0 0,0 1 1,0-1-1,0 0 1,-1 1-1,0-1 0,1 0 1,-1 1-1,0-1 1,-1 1-1,1-1 0,-1 1 1,1-1-1,-2 4 0,-2 8 27,0 0 0,0 0-1,-2-1 1,0 1 0,-10 16-1,-12 21 162,-58 75 0,69-99-661,29-44-1988,58-114-7753,17-25-1356,-63 119 9531,-1 0 225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30.3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119 50 3664,'-9'-3'16264,"2"-3"-11319,-9-6-7913,-53-12-14007,51 19 13221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13.1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89 289 3692,'-7'2'1257,"3"0"-3,0 0 0,0-1 0,0 0 0,-1 0 0,1 0-1,0 0 1,-1-1 0,1 1 0,-1-1 0,1 0 0,0 0 0,-1-1 0,1 1 0,0-1 0,-9-3 0,13 4-1198,0 0 0,-1 0-1,1 0 1,0 0 0,0-1-1,-1 1 1,1 0 0,0 0-1,0 0 1,0 0-1,-1-1 1,1 1 0,0 0-1,0 0 1,0 0 0,0-1-1,0 1 1,-1 0 0,1 0-1,0-1 1,0 1 0,0 0-1,0 0 1,0-1 0,0 1-1,0 0 1,0 0 0,0-1-1,0 1 1,0 0 0,0 0-1,0-1 1,0 1-1,0 0 1,0 0 0,0-1-1,0 1 1,0 0 0,0 0-1,1-1 1,-1 1 0,0 0-1,0-1 1,14-8 750,17-3-474,43 2 141,1 3 1,146 7-1,20-1 187,355-59-511,-344 13-3017,-245 46 2209,1-1 0,0 0 1,-1-1-1,1 0 0,-1 0 0,0 0 1,0-1-1,0 0 0,10-8 0,-15 10 19,1-1-1,-1 1 0,0-1 0,0 1 0,-1-1 0,1 0 1,0 0-1,-1 0 0,0 0 0,0 0 0,0 0 1,0 0-1,0 0 0,-1 0 0,1 0 0,-1-1 0,0 1 1,0 0-1,0 0 0,0 0 0,0-1 0,-1 1 1,0 0-1,1 0 0,-3-5 0,-4-11-2806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13.5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 0 2140,'5'13'9831,"12"11"-4001,-5-6-2812,-3-1-2264,-1 0 1,-1 1 0,-1 0 0,0 0-1,-2 1 1,0 0 0,-1 0 0,0 0-1,-2 0 1,-1 0 0,-2 30 0,1-35-886,-1 0 1,-1 1-1,0-1 0,0 0 1,-2-1-1,0 1 1,0-1-1,-1 0 1,-1 0-1,0-1 0,-1 0 1,0 0-1,-1-1 1,0 0-1,-1 0 0,-12 10 1,21-20-281,-1 0 1,1 0-1,0 0 0,-1 0 1,0 0-1,1 0 0,-1 0 1,0 0-1,1-1 0,-1 1 1,0-1-1,0 1 0,0-1 1,0 0-1,1 0 0,-5 0 1,-19-8-12444,11 1 8693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14.1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1 604,'-2'4'544,"-1"0"-236,1 0-168,-2-2-144,1 0-104,-1 2-1004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16.2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1568 87 732,'117'-34'13450,"-1"-6"-5405,-86 29-6582,-39 10 3150,-23 1-3296,-40 6-860,-185 32-151,-313 43 1153,-3-32-534,539-48-925,-30 3 0,-1-4 0,-82-9 0,140 5 0,15 2 0,-8 2 0,0 0 0,-1 0 0,1 1 0,0-1 0,0 0 0,-1 0 0,1 1 0,0-1 0,0 0 0,0 1 0,0-1 0,-1 0 0,1 1 0,0-1 0,0 0 0,0 1 0,0-1 0,0 0 0,0 1 0,0-1 0,0 1 0,0-1 0,0 0 0,0 1 0,0-1 0,0 0 0,0 1 0,0-1 0,0 0 0,0 1 0,0-1 0,1 0 0,-1 1 0,0-1 0,0 0 0,0 1 0,1-1 0,7 21 0,-6-17 0,9 35 0,-3-1 0,-1 1 0,-2 1 0,-1-1 0,-3 57 0,0-47 0,-35 617 0,27-586 0,7-78 0,0 1 0,-1 0 0,1 0 0,0-1 0,1 1 0,-1 0 0,0 0 0,1-1 0,0 1 0,-1 0 0,1-1 0,0 1 0,2 2 0,23-33 0,-11 22 0,0 0 0,1 0 0,0 2 0,0 0 0,1 1 0,30-2 0,3-2 0,1085-169 0,-944 152-736,168-31-1562,-351 54 1677,-1-1-1,0 0 0,1 0 0,-1-1 0,0 0 0,-1 0 0,9-6 0,-12 6-432,1 0-1,-1 0 0,0-1 0,0 1 0,0-1 0,0 0 0,-1 0 0,1 0 0,-1 0 0,0 0 0,0-1 0,2-7 0,2-5-2786,1-1 70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16.7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971 29 2204,'-24'-28'22643,"26"34"-20219,4 11-2282,9 27 665,-2 2-1,-3-1 1,9 77-1,-7 144 306,-13-185-976,-3 0 0,-4 0 0,-3-1 0,-30 111 0,36-171-149,-10 28-78,14-48 61,0 0-1,0 0 1,1 0 0,-1 0 0,0 0 0,1 0-1,-1 0 1,0-1 0,1 1 0,-1 0-1,0-1 1,1 1 0,-1 0 0,1-1-1,-1 1 1,0-1 0,1 1 0,-1-1-1,1 1 1,-1-1 0,1 1 0,0-1 0,-1 1-1,1-1 1,-1 0 0,1 1 0,0-1-1,0 0 1,-1 0 0,-14-22-715,-7-26-451,18 36 983,-2 1-1,1 0 1,-2 0 0,-9-15 0,14 25 224,-1-1 1,1 0-1,-1 0 1,0 1 0,1-1-1,-1 1 1,0 0-1,0 0 1,-1 0 0,1 0-1,0 0 1,-1 1-1,1 0 1,-1 0-1,1 0 1,-1 0 0,0 0-1,1 1 1,-1-1-1,-4 1 1,-16 1 222,0 1 1,1 1-1,-1 2 0,1 0 1,-27 10-1,-113 50 936,108-42-903,47-19-244,-76 30 0,3 3-1,-108 67 1,186-102-166,1-1 0,0 1 0,0-1 0,0 1 0,0 0 0,0 0 0,0 0 0,0 0 0,1 0 0,-1 0 0,1 0 0,-1 1 0,0 3 0,2-6 87,-1 0 0,1 0-1,0 1 1,0-1 0,0 0 0,1 0 0,-1 1 0,0-1-1,0 0 1,0 0 0,0 1 0,0-1 0,0 0 0,0 0 0,0 1-1,0-1 1,1 0 0,-1 0 0,0 1 0,0-1 0,0 0 0,0 0-1,1 0 1,-1 0 0,0 1 0,0-1 0,1 0 0,-1 0 0,0 0-1,0 0 1,0 0 0,1 0 0,-1 0 0,0 1 0,0-1 0,1 0-1,-1 0 1,0 0 0,1 0 0,24-5-1877,14-10-1206,0-1 0,-2-2 0,0-2-1,-2-1 1,0-2 0,39-33 0,-39 26 512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17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955 19 216,'0'-1'235,"0"1"1,1-1-1,-1 1 0,0-1 1,0 0-1,0 1 1,0-1-1,0 0 0,0 1 1,-1-1-1,1 1 0,0-1 1,0 0-1,0 1 0,0-1 1,-1 1-1,1-1 1,0 1-1,-1-1 0,1 1 1,0-1-1,-1 1 0,1-1 1,-1 1-1,1-1 0,0 1 1,-1 0-1,1-1 0,-1 1 1,1 0-1,-1-1 1,0 1-1,1 0 0,-1 0 1,1-1-1,-1 1 0,0 0 1,1 0-1,-1 0 0,1 0 1,-1 0-1,0 0 1,1 0-1,-1 0 0,1 0 1,-1 0-1,0 0 0,1 0 1,-1 1-1,1-1 0,-1 0 1,1 0-1,-1 0 0,0 1 1,-39 10 4910,39-10-4997,-152 66 6545,-68 54-3022,79-41-2441,53-33-950,-174 102-2664,262-148 2184,0 0 0,0 0 1,0 0-1,0 0 1,0-1-1,-1 1 1,1 0-1,0 0 1,-1-1-1,1 1 0,0-1 1,-1 0-1,1 1 1,-1-1-1,1 0 1,0 0-1,-3 0 0,10-17-4506,32-32-1546,52-63-2197,-66 80 6559,3-4-82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17.4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932 151 2164,'2'-2'21,"17"-20"10612,-29 30-7770,-173 136 6948,-109 42-6112,101-69-2772,174-107-1078,11-7-67,1 0 0,-1 0 1,1 0-1,0 1 0,0-1 0,0 1 0,0 0 0,1 1 0,0-1 0,-7 10 0,55-31-5223,23-18-2709,121-88 0,-136 85 4953</inkml:trace>
  <inkml:trace contextRef="#ctx0" brushRef="#br0" timeOffset="1">941 1 1524,'-126'28'12903,"2"11"-6063,9 6-3259,-125 67 1,185-82-2506,-57 40 0,87-53-865,2 2 0,0 0-1,1 1 1,-28 35 0,47-53-254,1 1 0,-1 0-1,1 0 1,0 0 0,0 1 0,0-1-1,1 0 1,-1 1 0,1-1-1,-1 1 1,1-1 0,0 1 0,1 0-1,-1 0 1,1-1 0,-1 1-1,1 0 1,0 0 0,0 0 0,1-1-1,-1 1 1,3 6 0,-1-7-99,0 1 0,0-1 0,1 0 0,-1 1 0,1-1 0,0 0 0,0-1 0,0 1 0,0 0 0,1-1 0,-1 0 0,1 0 0,-1 0 1,1 0-1,0 0 0,0-1 0,-1 0 0,1 1 0,0-2 0,8 2 0,9 1-747,1-1 0,-1-1 0,1-1-1,0-1 1,0-1 0,-1-1 0,28-6 0,9-7-3581,77-30-1,-12-6-2507,-65 20 3670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17.8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741 221 1708,'-38'-9'4948,"-55"-5"0,-44 6 997,-132 27 136,268-19-6068,-23 3 502,0 1 0,-43 13 0,62-16-514,-1 1 0,1 0 0,0 0 0,0 1 0,0 0 0,1-1 0,-1 1 0,0 1 0,1-1 0,0 1 1,0 0-1,0 0 0,0 0 0,1 0 0,0 1 0,-1-1 0,2 1 0,-5 9 0,6-12-58,0-1 0,1 1 0,-1 0 0,1 0-1,0 0 1,-1 0 0,1 0 0,0-1 0,0 1 0,0 0-1,0 0 1,1 0 0,-1 0 0,1 0 0,-1-1 0,1 1-1,-1 0 1,1 0 0,0-1 0,0 1 0,0 0 0,0-1-1,1 3 1,1-1-166,0-1 1,0 1-1,1 0 0,-1-1 1,1 0-1,-1 0 0,1 0 1,0 0-1,0 0 0,4 1 1,7 1-840,-1-1 1,1 0 0,0-1-1,27 1 1,-5-4-1268,0-2 0,0-1-1,-1-2 1,62-18 0,-49 7-93</inkml:trace>
  <inkml:trace contextRef="#ctx0" brushRef="#br0" timeOffset="1">942 16 112,'-2'-2'787,"-1"0"-1,1 1 1,0-1 0,-1 1-1,1 0 1,-1 0 0,1 0-1,-1 0 1,1 0 0,-5-1-1,-33 1 3882,-44 17-589,59-10-2652,-237 64 4346,185-45-5174,2 4 0,1 3 0,-75 44 0,142-71-643,-1 0 0,1 0 0,0 1-1,0 0 1,0 0 0,1 1 0,-7 8-1,12-14 10,1 0-1,-1 0 0,0 0 1,1 0-1,-1 0 1,1 0-1,-1 0 0,1 0 1,-1 0-1,1 1 0,0-1 1,0 0-1,-1 0 1,1 0-1,0 1 0,0-1 1,0 0-1,0 0 0,1 0 1,-1 1-1,0-1 0,0 0 1,1 1-1,1 0-36,-1 0 0,1-1 0,-1 1-1,1-1 1,0 0 0,0 0 0,0 0 0,0 0-1,-1 0 1,1 0 0,0 0 0,1 0 0,-1-1 0,0 1-1,0-1 1,0 0 0,0 1 0,3-1 0,13 1-583,-1 0 1,0-2 0,1 0 0,-1 0 0,0-2 0,20-5 0,103-36-4658,-104 32 3810,133-54-6544,-116 44 5297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18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1 178 1000,'18'-20'21205,"-19"20"-21072,1 1 0,-1 0 0,0-1 0,1 1 0,-1 0 0,0 0 0,1 0 0,-1 0 0,1 0 0,-1-1 0,1 1 0,0 0 0,-1 0 0,1 0 0,0 0 0,0 0 0,0 0 0,0 0 1,0 0-1,0 0 0,0 0 0,0 0 0,0 0 0,0 0 0,0 0 0,1 0 0,-1 0 0,0 0 0,1 0 0,-1 0 0,1 0 0,-1 0 0,1-1 0,-1 1 0,1 0 0,-1 0 0,1 0 0,0-1 0,0 1 0,-1 0 0,1-1 1,0 1-1,0-1 0,1 2 0,2 0 93,0 1 0,0 0 1,1-1-1,-1 0 1,1 0-1,-1 0 0,10 2 1,36 0 89,0-2 1,0-2-1,0-2 1,0-2-1,55-13 1,-4 3-191,804-101 20,-881 112-166,-17 3-8,1 0 0,0-1 0,0 0 0,-1 0 0,1-1 0,-1 0 0,1 0 0,-1-1 0,11-5 0,-18 8-40,0 0 0,0-1 0,0 1 0,0 0 0,0 0-1,0-1 1,0 1 0,0 0 0,0-1 0,0 1 0,0 0-1,0 0 1,0-1 0,-1 1 0,1 0 0,0-1 0,0 1 0,0 0-1,0 0 1,0-1 0,-1 1 0,1 0 0,0 0 0,0-1-1,0 1 1,-1 0 0,1 0 0,0 0 0,0 0 0,-1-1 0,1 1-1,0 0 1,0 0 0,-1 0 0,1 0 0,0 0 0,-1 0-1,1 0 1,0 0 0,0 0 0,-1 0 0,1 0 0,-1 0 0,-23-9-4671,8 3-2972,0-10-3977,9 8 7986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18.5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188 1 1492,'5'6'18673,"1"3"-15604,8 11-1735,1 5-464,-1 0 0,-1 0 0,-2 2-1,12 36 1,-19-49-520,-1 0 0,-1 0 0,0 0 0,-1 0 0,0 0 0,-1 0 0,-1 0 0,0 0 0,-1 1 0,-7 25 0,6-30-826,-1 1 0,0-1 0,-1 0 1,0 0-1,-10 14 0,10-17-175,-1 0-1,0 0 1,0 0-1,0-1 1,-1 0 0,0 0-1,0-1 1,-1 0-1,1 0 1,-1-1 0,0 0-1,-1 0 1,1-1 0,0 0-1,-1-1 1,0 1-1,0-2 1,0 1 0,-13 0-1,-35-4-8523,26 0 4734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30.7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36 308,'25'-11'3158,"33"-10"-48,-56 20-3063,1 0-1,0 1 1,0-1-1,0 1 1,0 0-1,0 0 0,0 0 1,0 0-1,0 1 1,0-1-1,0 1 0,0 0 1,0-1-1,0 1 1,-1 1-1,1-1 1,2 2-1,-4-2-38,0-1-1,0 1 1,-1 0-1,1 0 1,-1 0-1,1 0 1,-1 0-1,1 0 1,-1 0-1,1 0 1,-1 0-1,0 0 1,0 0 0,0 1-1,1-1 1,-1 0-1,0 0 1,0 0-1,0 0 1,-1 0-1,1 0 1,0 0-1,0 1 1,-1-1-1,1 0 1,0 0-1,-1 0 1,1 0 0,-1 0-1,0 0 1,1 0-1,-1-1 1,0 1-1,1 0 1,-1 0-1,0 0 1,0-1-1,0 1 1,-1 1-1,-36 30 925,12-16 6,-19 11 2138,-64 29-1,81-44-2206,1 1 0,0 1-1,1 1 1,0 2 0,2 0-1,-35 32 1,49-39-553,0 1 1,0 0-1,1 1 1,0 0-1,1 1 0,0 0 1,1 0-1,1 1 0,0-1 1,1 1-1,0 1 1,1-1-1,1 1 0,0-1 1,0 17-1,3 2 216,1-1 0,2 1 0,1-1 1,11 43-1,-8-47-275,-1 1 0,-1-1 0,-2 1 0,-1 0 0,-1 0 0,-4 38 1,-21 75 444,-14 103-347,39-223-212,0-14-417,-1-11-1380,0-5-1007,0 1 0,-1-1 0,0 0 0,-1 1 0,1-1 0,-1 1 0,-1 0 0,-6-14 0,1 7-1340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32.9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851 899 560,'0'0'2108,"2"-16"8081,-1 14-9158,0 1 0,-1-19 16804,0 16-17834,-1 0 0,0 0 0,0 0 0,-1 0 0,1 0 0,-1 1 0,1-1 0,-1 1 0,0-1 0,-1 1 0,1 0 0,-1-1 0,1 1 0,-1 1 0,-4-5 0,-55-42-4,49 39 3,-72-52 0,-155-122 0,191 142 0,2-2 0,-71-87 0,7-26 0,27 37 0,110 159-6954,-24-37 6577,-1 0 1,1 1-1,-1-1 0,1 1 0,-1-1 0,0 1 1,0-1-1,0 1 0,0 0 0,-1-1 1,1 1-1,-1 0 0,1 0 0,-1-1 0,0 1 1,0 0-1,0 0 0,-1 0 0,1-1 0,-1 1 1,1 0-1,-1 0 0,-2 3 0,-6 0-6225,-8-6 1084,15 0 4950,-18-2-3346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34.8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1235 48 292,'6'-7'4748,"15"0"-2268,12 0 9671,37 5-8897,-63 2-3141,-1-1 0,1 0 0,-1-1-1,1 1 1,8-5 0,-8 4-2,-1 0-1,1 0 1,-1 0 0,1 1-1,11-1 463,-53 7 4887,29-4-5275,-308 34 951,-52 8 122,107-5-1258,-158 31 0,409-67 0,-50 6 0,58-8 0,0 0 0,0-1 0,0 1 0,0 0 0,0-1 0,0 1 0,0 0 0,0-1 0,0 1 0,0 0 0,0-1 0,0 1 0,0 0 0,1-1 0,-1 1 0,0 0 0,0 0 0,0-1 0,0 1 0,1 0 0,-1-1 0,0 1 0,0 0 0,1 0 0,-1 0 0,0-1 0,0 1 0,1 0 0,-1 0 0,0 0 0,1 0 0,-1-1 0,0 1 0,1 0 0,-1 0 0,1-1 0,24-12-2815,45-18 0,-46 22-706,0-2-1,26-15 1,-41 20 2699,0 0 1,-1-1-1,1 0 0,12-15 0,18-19-8573,-28 27 6590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35.3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689 62 1320,'16'-21'7552,"-12"18"-6272,-1-1 0,0 1 0,0-1 0,-1 0-1,1 0 1,-1 0 0,1 0 0,1-6 4327,-25 20-2890,-27 21-1866,-1-2 0,-2-2 0,0-3 1,-59 19-1,-26 13 126,111-45-951,-19 8 6,-42 27 1,75-40-32,1 0 0,0 1-1,1 1 1,-1-1 0,1 2 0,1-1 0,0 1-1,0 0 1,-10 17 0,16-23-1,1 1 0,-1 0 0,1 0 0,0 1 0,0-1 0,0 0 0,1 0 0,-1 0 0,1 1 0,0-1 0,1 0 0,-1 0 0,1 1 0,-1-1 0,1 0 0,0 0 0,1 0 0,-1 0 0,1 0 0,0 0 0,0-1 0,0 1 0,3 3 0,7 12 0,2-2 0,0 0 0,21 20 0,-11-12 0,-18-18-463,1-1-1,0 0 1,0 0-1,0-1 1,1 1-1,0-2 1,0 1 0,0-1-1,0 0 1,1-1-1,0 0 1,-1 0-1,10 1 1,-11-3 34,-1 0 0,0-1 1,1 0-1,-1 0 0,1 0 0,-1-1 0,1 1 1,-1-2-1,0 1 0,0-1 0,1 0 0,-1 0 1,0 0-1,-1-1 0,1 0 0,0 0 0,-1-1 1,0 0-1,6-4 0,26-24-12410,-24 23 8851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36.6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3109 45 840,'29'-14'4386,"5"-4"-896,-20 5 2529,-43 61 3538,-25 26-5103,-18 29-2232,-388 599-1192,297-477-646,-196 207 1,195-265-385,155-160 0,6-9 0,6-18 0,-2 10 0,0 5-19,0 1 1,1-1-1,-1 1 0,1 0 0,-1 0 1,1 0-1,1 0 0,-1 0 1,0 0-1,1 1 0,3-5 0,13-19-173,-18 23 184,-6 6 151,-25 8 139,-135 11-282,-312-1 0,305-18 0,-160 6 0,-409 5 0,741-13 0,0-1 0,0 1 0,0 0 0,0 0 0,0 0 0,0 0 0,0 0 0,0 0 0,0 0 0,0 0 0,0-1 0,0 1 0,0 0 0,0 0 0,0 0 0,-1 0 0,1 0 0,28-5 0,41-1 0,-40 4-1388,1-2 1,-1-1-1,0-2 0,0-1 1,49-20-1,-66 23-509,-1-1 1,1 0-1,-1-1 1,0 0-1,-1-1 1,1 0-1,-2-1 1,1 0-1,13-18 1,-9 9-1256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36.9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704 20 2268,'0'-1'822,"-1"-1"0,1 1 0,-1 0 0,1 0 0,-1 0 0,0 0 0,0 0 1,0 0-1,0-1 822,0 1-822,0 0 0,0 0 0,0 0 0,-1 1 0,1-1 0,0 0 0,0 1 0,0-1 0,-3 0 0,-27 10 4645,26-6-5636,-9 2 223,-259 119 4218,234-103-3549,2 1-1,0 2 0,1 2 1,-57 54-1,78-65-722,1 1 0,1 1 0,1 0 0,0 1 0,-14 28 0,22-38 0,0 0 0,1 0 0,0 0 0,0 1 0,0-1 0,2 1 0,-1-1 0,1 1 0,0 0 0,0-1 0,1 1 0,1 0 0,-1 0 0,1-1 0,5 17 0,-6-22-155,1-1 0,0 0 0,1 1 0,-1-1 0,0 0 0,1 0 0,-1 0 0,1 0 0,-1 0 0,1 0 0,0-1 0,2 3 0,-1-3-338,-1 0-1,0 1 1,1-1 0,0 0-1,-1 0 1,1-1 0,0 1 0,-1 0-1,1-1 1,0 0 0,0 1 0,-1-1-1,1 0 1,0-1 0,3 1-1,0-2-579,1 1 0,-1-1-1,0 0 1,1 0-1,-1-1 1,0 0-1,-1 0 1,1 0 0,0-1-1,7-7 1,18-15-6425,-15 12 4040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38.7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698 40 1540,'-5'-11'13709,"-4"-8"-5380,8 19-8198,1 0 0,0 0 1,0 0-1,0-1 0,0 1 0,0 0 0,-1 0 0,1 0 0,0-1 0,0 1 0,0 0 0,0 0 1,0-1-1,0 1 0,0 0 0,0 0 0,0-1 0,0 1 0,0 0 0,0 0 0,0-1 1,0 1-1,0 0 0,0 0 0,0-1 0,0 1 0,0 0 0,0 0 0,0 0 0,1-1 0,-1 1 1,0 0-1,0 0 0,0 0 0,0-1 0,0 1 0,1 0 0,-1 0 0,0 0 0,0 0 0,0-1 1,1 1-1,-1 0 0,0 0 0,0 0 0,1 0 0,-1 0 0,0 0 0,1 0 0,9 45 1716,-19 1-1726,-2-1 0,-24 63 0,29-95-117,0 1 1,0-1 0,-1 0-1,-1 0 1,0-1-1,-1 0 1,-1 0-1,1-1 1,-2-1 0,1 1-1,-24 16 1,32-26-28,1 0 1,-1 0-1,1 1 1,-1-1-1,0 0 1,0 0 0,1-1-1,-1 1 1,0 0-1,0-1 1,0 1-1,0-1 1,0 1-1,0-1 1,0 0 0,0 0-1,0 0 1,0 0-1,0 0 1,0 0-1,0-1 1,0 1-1,0 0 1,1-1 0,-1 0-1,0 0 1,0 1-1,0-1 1,0 0-1,1 0 1,-1 0-1,1-1 1,-1 1 0,1 0-1,-1-1 1,1 1-1,-1-1 1,1 1-1,0-1 1,0 0-1,0 1 1,-1-3 0,-1-3-41,1 1 0,0 0 0,0 0 0,0-1 0,1 1 0,0-1 1,0 0-1,0 1 0,1-1 0,0 0 0,2-9 0,7-52-168,-42 96 211,-7 4 17,-1-1 0,-1-2 0,-2-2 0,-59 27 0,-21 2-4819,112-52 3808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39.1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1211 15 676,'14'-14'14840,"-28"20"-6914,-3 2-8541,-396 197 4700,-185 145-3071,530-296-978,49-38-255,0-1 0,-35 21 0,54-35 96,-1-1 1,1 1 0,-1-1 0,1 0-1,-1 1 1,1-1 0,-1 0 0,1 0-1,-1 1 1,1-1 0,-1 0 0,1 0-1,-1 0 1,1 1 0,-1-1 0,1 0-1,-1 0 1,0 0 0,1 0 0,-1 0 0,1 0-1,-1-1 1,1 1 0,-1 0 0,0 0-1,1 0 1,-1 0 0,1-1 0,-1 1-1,1 0 1,-1 0 0,1-1 0,-1 1-1,1 0 1,0-1 0,-1 1 0,1-1-1,-1 1 1,1 0 0,0-1 0,-1 1-1,1-1 1,0 1 0,0-1 0,-1 1 0,1-1-1,0 1 1,0-1 0,0 0 0,0 1-1,-1-1 1,1 0 0,1-36-9570,0 23 5366,-1 2 746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39.4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277 161 232,'7'-25'4552,"-1"0"0,3-37-1,-6 14 3625,-16 90-5347,3-12-2171,-41 270 2650,30-158-3262,-42 148-1,57-271-1156,-1 1-1,0 0 0,-19 30 0,-10-1-5913,31-45 5271,1 1-1,-1-1 0,-1 0 0,1 0 0,-1 0 0,-9 4 0,-1-2-1746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40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2150 27 1512,'15'22'12068,"-13"3"-4893,-3-19-6662,0 0 1,-1 0-1,0 0 1,0 0 0,0-1-1,-1 1 1,0-1-1,-4 5 1,-5 8-461,-2-1-1,0-1 1,-27 25 0,20-24 70,-1-1 1,0-1-1,-1-1 1,-1-1 0,0-1-1,-1-1 1,-50 14-1,-191 33 147,231-52-220,-29 6 35,0-3 0,0-3 0,0-2 0,-1-4 0,-94-11 0,154 11-65,1-1 0,-1 0 0,1 0 0,-1 0 0,1-1 0,-1 1 0,1-1 0,0 0 0,-6-4 0,10 6-11,-1-1-1,1 1 1,0 0 0,-1-1 0,1 1-1,0-1 1,-1 1 0,1-1 0,0 1-1,-1-1 1,1 1 0,0-1 0,0 1-1,0-1 1,0 1 0,-1-1-1,1 1 1,0-1 0,0 1 0,0-1-1,0 0 1,0 1 0,0-1 0,0 1-1,1-1 1,-1 1 0,0-1 0,0 0-1,2-1 6,-1 0 1,0 0-1,1 0 0,-1 1 0,1-1 0,0 0 0,-1 1 0,1-1 0,0 1 0,0 0 0,3-2 0,-1 1-13,0-1 0,0 1 0,1-1 0,-1 2 1,1-1-1,-1 0 0,1 1 0,0 0 0,-1 0 0,1 0 0,0 0 0,0 1 0,0 0 1,0 0-1,0 0 0,-1 1 0,1 0 0,0 0 0,0 0 0,-1 0 0,1 1 0,0-1 1,-1 1-1,0 1 0,1-1 0,-1 0 0,0 1 0,0 0 0,0 0 0,-1 0 1,1 1-1,-1-1 0,4 6 0,-1-2-1,0 2 0,-1-1-1,0 0 1,0 1 0,-1 0 0,0 0 0,-1 0 0,0 1-1,0-1 1,-1 1 0,0 0 0,-1-1 0,0 1 0,-1 0-1,-1 19 1,1-26 2,-1-1-1,1 1 1,-1 0-1,0-1 1,0 1-1,0-1 1,0 1-1,0-1 1,-1 0-1,1 1 1,-1-1-1,0 0 1,0 0-1,1 0 1,-1 0-1,0 0 1,-1 0-1,1-1 1,0 1-1,0-1 1,-1 0-1,1 1 1,-1-1-1,1 0 0,-1 0 1,1-1-1,-1 1 1,0 0-1,0-1 1,1 0-1,-1 1 1,0-1-1,1 0 1,-5-1-1,2 1-12,-1 0 0,0-1 0,1 0-1,-1 0 1,0 0 0,1-1 0,-1 0-1,1 0 1,0 0 0,-1-1 0,1 1-1,0-1 1,1-1 0,-1 1-1,-6-6 1,8 5-36,0 0-1,0-1 1,0 1-1,0-1 1,1 0 0,-1 0-1,1 0 1,1 0-1,-1 0 1,1 0-1,0 0 1,0-1-1,0 1 1,0-7-1,2-6-223,0 0 0,7-34-1,-2 15 27,-6 18 176,-11 28 83,-12 11 61,-68 23 180,83-40-230,0 0 0,0 0 0,0-1 0,-1 0-1,1 0 1,0-1 0,-1-1 0,1 1-1,-16-2 1,23 0-23,0 1 0,0-1 0,0 1 0,0-1 0,0 1 0,1-1 0,-1 0 0,0 0 0,0 1 0,0-1 0,1 0 0,-1 0 0,1 0 0,-1 0 0,0 0 0,1 0 0,0 0 0,-1 0 0,1 0 0,-1 0 1,1 0-1,0 0 0,0 0 0,0 0 0,0 0 0,0 0 0,0 0 0,0 0 0,0-1 0,0 1 0,0 0 0,0 0 0,1 0 0,-1 0 0,1 0 0,-1 0 0,0 0 0,1 0 0,0-1 0,21-48-59,-20 46 56,2-4-2,11-25-27,-15 33 30,0 0 0,0 0 0,0 0 0,0 0 0,1 0-1,-1 0 1,0 0 0,0 0 0,0 0 0,0-1 0,0 1 0,0 0-1,0 0 1,0 0 0,0 0 0,0 0 0,0 0 0,0 0 0,0 0-1,0-1 1,0 1 0,0 0 0,0 0 0,0 0 0,0 0-1,0 0 1,0 0 0,0 0 0,0 0 0,0-1 0,0 1 0,0 0-1,0 0 1,0 0 0,0 0 0,-1 0 0,1 0 0,0 0 0,0 0-1,0 0 1,0 0 0,0 0 0,0 0 0,0-1 0,0 1 0,0 0-1,0 0 1,-1 0 0,1 0 0,0 0 0,0 0 0,0 0 0,0 0-1,0 0 1,0 0 0,0 0 0,0 0 0,-1 0 0,1 0 0,0 0-1,0 0 1,0 0 0,0 0 0,0 0 0,0 0 0,0 0 0,0 0-1,-1 1 1,-15 12 4,3-1 24,0-1 0,-1 0 1,0-1-1,-1-1 0,0 0 0,-18 6 0,-103 38 260,86-35-136,-42 16 203,92-34-352,-1 1-1,1-1 1,0 0 0,-1 0-1,1 0 1,0 0-1,-1 0 1,1 0-1,0 1 1,-1-1 0,1 0-1,-1 0 1,1 0-1,0 0 1,-1 0-1,1-1 1,0 1 0,-1 0-1,1 0 1,0 0-1,-1 0 1,1 0-1,-1 0 1,1 0 0,0-1-1,0 1 1,-1 0-1,1 0 1,0-1 0,-1 1-1,1 0 1,0 0-1,0-1 1,-1 1-1,1 0 1,0-1 0,0 1-1,0 0 1,-1-1-1,3-18 53,14-19-41,13-13-29,-3-1-1,-2-2 1,-3 0-1,27-102 1,-47 152 12,12-41-20,-12 44 19,-1-1 0,0 0 0,1 1 0,0-1-1,-1 0 1,1 1 0,0-1 0,0 1 0,0-1 0,0 1 0,0 0 0,0-1-1,0 1 1,1 0 0,-1 0 0,0 0 0,1 0 0,-1 0 0,1 0-1,-1 0 1,3 0 0,-4 1 7,1 0 0,0 1 0,0-1-1,0 1 1,-1-1 0,1 1 0,0-1 0,-1 1 0,1-1-1,0 1 1,-1 0 0,1-1 0,-1 1 0,1 0-1,-1 0 1,1-1 0,-1 1 0,0 0 0,1 0-1,-1 0 1,0 0 0,0-1 0,1 1 0,-1 0-1,0 0 1,0 0 0,0 0 0,0 0 0,0 0 0,0-1-1,0 1 1,-1 0 0,1 0 0,0 0 0,-1 1-1,-5 32 263,-3-14-39,0 0 1,-1-1 0,-1 0-1,-1 0 1,0-2 0,-1 1-1,-2-1 1,-20 19-1,1 3 91,-8 7-182,-38 46 320,72-80-416,0-1-1,1 1 1,0 0-1,0 1 1,1 0-1,-5 18 1,10-28-41,0 0 1,0 0 0,1 0-1,-1 0 1,1 0 0,0 0-1,0 0 1,0-1 0,0 1-1,0 0 1,0 0-1,1 0 1,0 0 0,-1 0-1,1 0 1,0-1 0,0 1-1,1 0 1,-1-1-1,0 1 1,3 2 0,1 0-8,0 0 0,1 0 0,-1-1 0,1 0 0,0 0 0,11 5 0,-11-6 4,-1 0 1,0-1-1,0 1 0,0 1 1,0-1-1,0 1 0,-1 0 0,1 0 1,-1 0-1,0 1 0,0 0 1,5 9-1,-8-12 3,-1 0-1,0-1 1,0 1-1,0 0 1,0 0 0,0 0-1,0-1 1,0 1 0,-1 0-1,1 0 1,0-1 0,-1 1-1,0 0 1,1-1 0,-1 1-1,0-1 1,0 1 0,0-1-1,0 1 1,0-1 0,0 1-1,0-1 1,-1 0 0,1 0-1,0 0 1,-1 0 0,1 0-1,-3 2 1,-49 29 31,45-28-25,-9 5-2,-1-1 0,1-1-1,-1-1 1,0 0 0,-1-1-1,-30 3 1,40-7-1,1 0-1,-1 0 0,1-1 1,-1 0-1,1-1 1,-1 0-1,1 0 1,-1-1-1,1 0 1,0-1-1,0 1 1,0-2-1,0 1 1,1-1-1,-1 0 1,1-1-1,-8-5 1,12 6 0,0 1 0,0-1 0,0 0 0,1 0 0,-1 0 0,1 0-1,0 0 1,0 0 0,1-1 0,-1 1 0,1-1 0,0 1 0,0-1 0,1 1 0,-1-1 0,1 0 0,0 1 0,0-1 0,1 0 0,1-8 0,3-10 7,0 0 1,17-42-1,-14 45-6,6-20-337,3 1 0,1 1 0,1 1 0,2 0 0,33-42 1,-38 59 90,1 1 0,0 1 1,1 0-1,1 2 0,0 0 0,1 1 1,1 1-1,1 1 0,0 1 0,28-12 1,-44 22-1745,10-4-1949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41.1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1 128 2840,'7'12'2749,"-5"-9"-950,0 1 1,0-1 0,0 1-1,0-1 1,1 0 0,-1 0-1,1 0 1,0-1 0,5 5-1,11-5 4475,8-14-7288,-24 10 574,-1 0 1,0 0-1,-1 1 0,1-1 1,0 0-1,0-1 1,-1 1-1,1 0 1,-1 0-1,0-1 0,0 1 1,0-1-1,0 1 1,0-1-1,0 1 1,-1-1-1,1 0 0,-1 1 1,1-1-1,-1 0 1,0 1-1,0-1 1,-1 0-1,1 0 0,-1-2 1,-1-6-1711,-1 1 1,0-1-1,0 1 1,-1 0-1,-5-11 0,-5-6-1620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31.3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588 767 32,'-6'-62'10532,"9"-33"-6372,0 18-3135,-4 51-779,0-33 19,1 55-242,0 1 0,1-1-1,-1 1 1,1 0 0,0-1 0,0 1 0,0-1 0,0 1 0,1 0 0,-1 0 0,1 0 0,3-5 0,-4 7 13,0 0 1,-1 0 0,1 1 0,0-1-1,0 0 1,0 1 0,0-1 0,0 0-1,0 1 1,1 0 0,-1-1 0,0 1 0,0-1-1,0 1 1,0 0 0,0 0 0,1 0-1,-1 0 1,0 0 0,0 0 0,0 0-1,1 0 1,-1 0 0,0 0 0,1 1 0,2 1 92,0-1 1,-1 1 0,1 0 0,-1 0 0,0 0 0,0 0-1,6 5 1,2 4 343,0 0 0,16 24 0,0 2 26,54 58 1,-71-85-785,0-1 0,0 1 0,1-2 0,1 0 0,-1 0 1,1-1-1,1 0 0,-1-1 0,1 0 0,15 3 0,-8-3-2659,-28-3 898,-23 3 1898,-57 21 550,-196 54 445,215-66-164,0-2 1,-83 5-1,140-18-302,0 1 0,0-2 0,0 1 0,0-2 0,1 0 0,-1 0 0,1-1 0,-13-4 0,18 4-230,1 1 0,-1-1 0,1 0 0,-1-1 0,1 0 0,0 1 0,0-1 0,1-1 0,-1 1 0,1-1 0,0 0 0,0 0 0,0 0 0,1 0 0,0-1 0,-4-9 0,-10-27-99,3-1 0,1-1 0,2 0 0,2-1 0,-4-63 0,10 71-1,3 1-1,1-1 1,2 1 0,1-1-1,2 1 1,1 1-1,15-42 1,14-4 499,-37 80-1035,-1 0-1,1-1 1,-1 1 0,0 0-1,1 0 1,-1 0 0,0 0 0,0 1-1,0-1 1,1 0 0,-1 1-1,0-1 1,0 1 0,-3 0-1,-36-9-10856,29 7 7904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45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332 103 212,'66'-3'13190,"-1"0"-4020,1 9-6955,-7 1-985,0-3 0,70-3-1,-17 0-1012,214 9 2060,-365-14-1264,-333-6-773,151 1 32,-239 21 0,435-10-272,0 1 0,-40 11 0,59-16 0,13-5 0,20-8-2645,-23 11 1196,0 1-1,-1-1 1,1 0-1,-1 0 1,0-1 0,0 1-1,0-1 1,0 1 0,1-7-1,8-10-1223,2-6-4882,-5 13 3975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46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540 36 1232,'-1'-36'20102,"-17"40"-11044,0 5-9926,-354 225 4080,360-225-3207,-1 0-1,2 1 0,-1 1 0,1 0 1,1 0-1,0 1 0,0 0 0,-11 22 1,18-30-6,0 2 1,1-1 0,-1 0-1,1 0 1,0 1 0,1-1 0,0 1-1,-1 0 1,2-1 0,-1 1-1,1 0 1,0 0 0,0-1 0,0 1-1,1 0 1,0 0 0,0-1-1,0 1 1,1-1 0,0 1 0,0-1-1,0 1 1,1-1 0,0 0-1,6 9 1,2-3-76,0-1-1,0 0 1,1 0 0,0-1-1,0-1 1,1 0 0,0-1-1,1 0 1,0-1 0,0 0-1,16 3 1,-64-17-29231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46.3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0 2076,'14'22'14963,"-14"3"-6238,-2-19-8113,0 0-1,0 0 1,-1 0 0,0 0-1,0 0 1,-1-1 0,-6 9-1,-3 2-1611,0-2-1,-30 26 1,17-20 2947,-143 88-2496,138-92-2317,-60 21 0,60-31-2351,30-6 4839,0 0 0,0 0 0,1 0 0,-1 0 0,0 0 0,0 0 0,1 0 0,-1-1 0,0 1 0,0 0 0,1 0 0,-1-1 0,0 1 0,1 0 0,-1-1 0,0 1 0,1-1 0,-1 1 0,1-1 0,-1 1 1,1-1-1,-1 1 0,1-1 0,-1 1 0,1-1 0,-1 0 0,1 1 0,0-1 0,-1 0 0,1 1 0,0-1 0,0 0 0,-1 0 0,1 1 0,0-1 0,0 0 0,0-1 0,0-7-3096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46.6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 1 1440,'14'2'10898,"-5"3"-4349,-9-4-6349,1 0-1,-1 0 1,1 0 0,-1-1 0,0 1 0,0 0 0,1 0 0,-1 0-1,0 0 1,0-1 0,0 1 0,0 0 0,0 0 0,0 0 0,0 0-1,0 0 1,0 0 0,0-1 0,-1 3 0,0-1-616,0 1 0,0-1 0,0 1 0,0-1 0,-1 0-1,1 0 1,-1 1 0,1-1 0,-1 0 0,0 0 0,0 0 0,0-1 0,0 1 0,0 0 0,-4 1 0,-31 14-9579,21-11 6419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47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458 288 940,'-11'24'15051,"3"-6"-9462,-13 9-2517,8-17-2964,0 0 1,0-1 0,-1-1-1,-1 0 1,1-1 0,-1 0 0,0-1-1,-1-1 1,1 0 0,-1-1-1,0-1 1,0-1 0,0 0 0,-1-1-1,1 0 1,-29-4 0,42 3-68,0-1-1,0 1 1,0-1 0,0 0-1,0 0 1,0 0 0,0-1 0,1 1-1,-1 0 1,0-1 0,1 0 0,-1 0-1,1 0 1,0 0 0,-1 0 0,1 0-1,0 0 1,0-1 0,0 1 0,-1-5-1,1 3 20,0-1 0,1 1 0,0-1 0,0 1 0,0-1 0,1 0 0,-1 1-1,1-1 1,0 0 0,1 0 0,-1 1 0,2-6 0,4-13 80,0 1-1,2 0 1,1 0 0,14-26 0,-21 43-152,4-7-19,10-21 147,24-36-1,-34 61-236,-1 0 0,1 0 0,1 1 0,0 0 0,0 0 0,0 0 0,0 1 0,1 0 0,14-7 0,-21 12-19,0 0 1,0 1 0,0-1 0,0 0-1,0 1 1,1-1 0,-1 1 0,0 0 0,0-1-1,1 1 1,-1 0 0,0 0 0,0 0-1,1 0 1,-1 0 0,0 0 0,1 0 0,-1 0-1,0 1 1,0-1 0,2 1 0,-2 0-223,0 0 0,0-1 1,-1 1-1,1 0 1,0 0-1,-1 0 0,1 0 1,-1 0-1,1 0 1,-1 0-1,0 0 0,1 0 1,-1 0-1,0 0 1,0 0-1,1 0 1,-1 0-1,0 0 0,-1 2 1,1 3-1202,-1 0 0,1 0 0,-2 0 0,1 0 0,-1 0 0,0 0 0,-3 6 0,-4 9-1993</inkml:trace>
  <inkml:trace contextRef="#ctx0" brushRef="#br0" timeOffset="1">0 889 1236,'1'1'710,"0"1"0,0-1 0,0 0-1,0 0 1,0 1 0,0-1 0,1 0 0,-1 0-1,0 0 1,1 0 0,-1 0 0,1 0 0,-1-1-1,0 1 1,1 0 0,0-1 0,-1 1 0,1-1-1,-1 0 1,1 1 0,0-1 0,-1 0 0,1 0-1,0 0 1,2 0 0,-2-1-600,0 0 0,-1 1 0,1-1 0,0 0 0,-1 0-1,1 0 1,0-1 0,-1 1 0,1 0 0,-1 0 0,0-1 0,1 1 0,-1-1 0,0 1-1,1-4 1,0 2-679,0 0-1,-1 0 1,0 0-1,0-1 0,0 1 1,0-1-1,0 1 1,-1-1-1,0 1 0,1-5 1,-6-24-9678,-1 13 6810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47.4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1056 1 2084,'9'48'17282,"-12"6"-9655,-20 55-6119,10-54 0,4 5-1051,3 1 0,3 106 0,4-115-352,-1-1 0,-3 1 0,-2 0 0,-19 77 0,21-117-93,-1-1 1,0 0-1,-1 0 0,-1 0 0,1-1 1,-2 1-1,1-1 0,-2-1 1,1 1-1,-1-1 0,0-1 1,-18 14-1,12-12 21,0-1-1,0 0 1,-1-1-1,-1-1 1,1-1 0,-1 0-1,0-1 1,-22 4-1,-1-3 20,0-2-1,-1-1 0,1-2 0,-1-2 0,1-2 0,-1-1 0,-40-10 0,52 8-51,1-1 0,1 0 0,-1-2 0,1-1 0,1-2 0,0 0 0,-36-24 0,51 29 0,0-1 0,1 0 0,0 0 0,1-1 0,0 0 0,0 0 0,1-1 0,0 0 0,1 0 0,0-1 0,1 1 0,0-1 0,0-1 0,1 1 0,1-1 0,0 1 0,0-1 0,1 0 0,0-22 0,2 12-4,1 0 0,1 0 1,0 1-1,2-1 0,1 1 0,0 0 0,14-33 1,-5 24-13,1 1 0,1 0 0,1 0 0,29-35 0,6 4-44,3 3-1,2 2 1,86-65 0,-131 111-281,31-23-1112,-16 22-2536,-27 10 3692,1 0-1,-1 0 1,1 0-1,0 0 1,-1 0-1,1 0 1,0 0-1,-1 1 1,1-1-1,-1 0 1,1 0-1,-1 1 1,1-1-1,-1 0 1,1 1-1,-1-1 1,1 1-1,-1-1 1,1 0-1,-1 1 1,1-1-1,-1 1 1,0-1-1,1 1 1,-1 0-1,0-1 1,0 1-1,1-1 1,-1 1-1,0-1 1,0 1-1,0 0 1,0-1-1,1 1 1,-1 0-1,0-1 1,0 1-1,-1 1 1,-4 23-10289,1-14 7317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47.7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 0 1068,'1'2'862,"0"-1"-1,0 0 1,0 1 0,0-1-1,0 1 1,-1-1 0,1 1-1,0-1 1,-1 1 0,1 0-1,-1-1 1,0 1 0,1 0-1,-1-1 1,0 1 0,0 0-1,0 0 1,0-1 0,0 1-1,-1 0 1,1-1 0,0 1-1,-1 0 1,0 2 0,-15 3 4878,4-7-6649,-2-2-3497,1 0 1017,-1 1-1,1 1 1,0 0-1,-21 3 0,5 1-773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48.0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850 0 1748,'35'28'13059,"-11"6"-5203,-21-28-7362,0 0 0,-1 0-1,0 0 1,0 0 0,-1 1 0,0-1 0,0 1-1,0-1 1,-1 1 0,0 6 0,-1-4-484,0-1 1,-1 1 0,0-1 0,0 1-1,-1-1 1,0 0 0,0 0 0,-1 0 0,0 0-1,0-1 1,-1 0 0,0 0 0,0 0-1,-1 0 1,0-1 0,0 0 0,-9 8 0,0-4-57,0 1 1,0-2 0,-1 0 0,0-1 0,-34 13 0,42-18-66,0-1 0,-1 0 0,0 0 0,0-1 0,1 0 0,-1 0 1,0-1-1,0 0 0,0-1 0,0 0 0,1 0 0,-1-1 0,0 0 0,-8-4 0,13 4 40,0 0-1,1-1 0,-1 0 0,1 1 0,0-1 1,0 0-1,0-1 0,0 1 0,1 0 0,-1-1 1,1 0-1,0 1 0,0-1 0,0 0 0,0 0 1,1 0-1,0 0 0,0-1 0,0 1 0,0-4 1,0 3 56,0 1 0,0 0 0,1 0 0,0-1 1,0 1-1,0 0 0,0-1 0,1 1 0,0 0 0,-1 0 1,2 0-1,-1-1 0,0 1 0,1 0 0,0 0 1,0 1-1,0-1 0,0 0 0,1 1 0,2-4 1,-4 6 26,-1 1 0,0 0 1,0-1-1,0 1 0,1 0 1,-1 0-1,0 0 0,1-1 1,-1 1-1,0 0 0,0 0 1,1 0-1,-1 0 0,0-1 1,1 1-1,-1 0 0,0 0 1,1 0-1,-1 0 0,0 0 1,1 0-1,-1 0 0,0 0 1,1 0-1,-1 0 0,0 0 1,1 0-1,-1 0 0,0 0 1,1 0-1,-1 0 0,0 1 1,1-1-1,-1 0 0,0 0 1,0 0-1,1 0 0,-1 1 1,1-1-1,4 16 622,-3 19 416,-5-22-739,0 0 0,-1 0 0,-1 0 0,0-1 0,-1 0-1,0 0 1,-1 0 0,-9 13 0,-71 84 1511,85-107-1788,0 0-7,-166 184 1549,126-144-2192,-1-2 0,-61 43 0,100-80 174,-29 19-3055,13-14-4100,8-11-1031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48.3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64 1256,'1'2'928,"21"26"12601,-21-27-13023,0 0-1,-1 0 1,1 0 0,0-1 0,0 1 0,0 0 0,0 0 0,0-1 0,0 1-1,0 0 1,0-1 0,0 1 0,0-1 0,1 0 0,-1 1 0,0-1-1,0 0 1,0 0 0,1 0 0,-1 1 0,0-1 0,0 0 0,0-1 0,1 1-1,1 0 1,-3-1-642,0 1-1,0-1 0,0 0 1,1 1-1,-1-1 0,0 1 0,0-1 1,0 0-1,0 1 0,0-1 1,0 1-1,0-1 0,0 0 1,0 1-1,0-1 0,0 1 0,-1-1 1,1 1-1,0-1 0,0 0 1,-1 1-1,1-1 0,0 1 1,-1-1-1,1 1 0,0-1 0,-1 1 1,0-1-1,-14-22-6177,11 17 3900,0 0 385,0 0-1,-1 0 1,0 1-1,0-1 1,-8-6-1,-8-6-1778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48.7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175 671 704,'-13'12'21338,"-9"9"-15063,-20 9-6806,40-29 378,-1 1 0,1-1 1,0-1-1,-1 1 0,1 0 1,-1-1-1,0 1 0,1-1 1,-1 1-1,1-1 0,-1 0 1,1 0-1,-1-1 0,0 1 1,1 0-1,-5-2 0,4 1 354,1 0-1,0-1 1,-1 1 0,1-1-1,0 1 1,-1-1-1,1 0 1,0 0 0,0 0-1,1 0 1,-1 0-1,-1-3 1,0 0-146,0-1-1,0 0 1,1 1-1,-1-1 1,2 0 0,-1 0-1,1-1 1,0 1 0,0 0-1,0-11 1,5-71 65,0 42-78,0-1 9,16-78 0,3-22-2387,-21 106-3451,-6 0-8110,2 31 10050</inkml:trace>
  <inkml:trace contextRef="#ctx0" brushRef="#br0" timeOffset="1">205 4 292,'25'-3'14263,"-7"4"-4361,-18-1-9815,0 0 0,1 0 0,-1 0 0,0 1 0,0-1 0,0 0 0,1 0 0,-1 0 0,0 0 0,0 0 0,0 1 0,1-1 0,-1 0 0,0 0 0,0 0 0,0 0 0,0 1 0,0-1 0,1 0 0,-1 0 0,0 0 0,0 1 0,0-1 0,0 0 0,0 0 0,0 1 0,0-1 0,0 0 0,0 0 0,0 1 0,0-1 0,0 0 0,0 0 0,0 1 0,0-1 0,0 0 0,0 0 0,0 1 0,0-1 0,0 0 0,0 0 0,-1 0 0,1 1 0,-19 17-4580,8-11 1094,-1-1 0,0 0-1,-15 4 1,1 1-1162,-2 1 603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31.7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 10 784,'16'-3'16714,"-1"-1"-8807,-10 2-7711,-24 7-7115,-38 12-4657,29-7 7678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49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554 97 468,'4'2'2000,"10"3"1690,0 1 1,0 0-1,-1 1 0,18 12 1,-28-17-3300,-1 0 0,1 0 1,-1 0-1,0 1 1,0-1-1,0 1 0,0-1 1,-1 1-1,1-1 0,0 1 1,-1 0-1,1 3 1,-1-4-346,-1 0 0,1 0-1,-1 1 1,0-1 0,0 0 0,0 0 0,0 1 0,-1-1 0,1 0 0,-1 0 0,1 0 0,-1 0 0,1 1 0,-1-1 0,0 0 0,0 0 0,0 0 0,-3 3-1,-1 2-121,0-1-1,0 0 0,-1 1 1,0-2-1,0 1 0,-1-1 1,1 0-1,-1 0 0,0-1 1,-1 0-1,1 0 0,-1 0 1,1-1-1,-1 0 0,0-1 0,0 0 1,0 0-1,-15 1 0,18-3-70,0 0 0,-1 0-1,1-1 1,0 1 0,0-1-1,0 0 1,0 0 0,0-1-1,0 0 1,0 0 0,0 0-1,0 0 1,1-1 0,-1 1-1,1-1 1,0-1 0,0 1-1,0 0 1,0-1 0,0 0-1,1 0 1,0 0 0,0 0-1,0-1 1,0 1 0,1-1-1,-1 1 1,1-1 0,0 0-1,-2-9 1,2 0-66,0 0 1,0-1-1,1 1 1,1-1-1,1 1 0,0-1 1,0 1-1,2-1 1,0 1-1,5-15 1,-2 3 921,-6 26-628,0 0 0,0-1-1,0 1 1,0 0 0,0-1 0,0 1 0,0 0-1,0-1 1,0 1 0,0 0 0,0-1-1,0 1 1,0 0 0,0-1 0,0 1 0,-1 0-1,1 0 1,0-1 0,0 1 0,0 0-1,0-1 1,-1 1 0,1 0 0,0 0 0,0-1-1,-1 1 1,1 0 0,0 0 0,0 0 0,-1-1-1,1 1 1,0 0 0,-1 0 0,1 0-1,0 0 1,-1 0 0,-18-1 1152,-23 10-614,37-8-357,-65 14 699,50-13-656,0 2-1,0 0 0,1 2 0,0 0 0,0 1 0,0 0 0,-34 21 0,50-25-216,-1 0 0,0 0 0,1 0 1,-1 1-1,1-1 0,0 1 0,0 0 0,0 0 0,1 0 1,0 0-1,-1 0 0,1 1 0,1-1 0,-1 1 1,1-1-1,0 1 0,0 0 0,0 0 0,0 9 0,2 2 38,0-1 0,2 1 0,-1-1 0,10 27 0,-8-29-735,0 1 1,-1-1 0,0 1 0,-1 0-1,0 23 1,-8-7-3428,5-26 2768,-1 0 0,0 0-1,0 0 1,0 0-1,0 0 1,-1 0 0,1-1-1,-1 1 1,0-1-1,0 0 1,-1 0 0,1 0-1,-7 4 1,-5 2-2398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49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885 7 3332,'29'-7'13407,"-2"12"-5509,-26-5-7774,1 1 0,-1 0 0,0 0 0,0 0 0,1 0 0,-1 0 0,0 0 0,0 1 0,0-1 0,0 0-1,0 1 1,-1-1 0,1 0 0,0 1 0,0-1 0,-1 1 0,1-1 0,-1 1 0,0-1 0,1 1 0,-1-1 0,0 1 0,0-1-1,0 1 1,0 0 0,0-1 0,0 1 0,0-1 0,-1 1 0,1-1 0,-1 1 0,1-1 0,-1 1 0,-1 2 0,0 1-70,-1 0 1,0 1 0,0-1 0,0-1-1,-1 1 1,0 0 0,0-1 0,0 0 0,0 0-1,-1 0 1,1 0 0,-9 4 0,-67 35-142,70-39 77,-11 6-146,-1-1 0,0-2 0,-27 7 0,39-12 45,1 0 1,-1-1-1,0 0 1,1 0-1,-1-1 1,0-1-1,0 1 1,1-1-1,-1-1 1,-12-3 0,21 4 80,0 1 1,-1-1 0,1 1 0,0-1 0,0 1-1,-1-1 1,1 0 0,0 0 0,0 0 0,0 0 0,0 0-1,0 0 1,0 0 0,0 0 0,0 0 0,0 0-1,1 0 1,-1-1 0,0 1 0,1 0 0,-1 0 0,1-1-1,-1 1 1,1-1 0,0 1 0,-1-3 0,1 1-23,1 0 1,-1-1 0,0 1 0,1 0-1,0-1 1,0 1 0,0 0 0,0 0-1,1 0 1,-1 0 0,3-4 0,-1 2 8,0 0 0,0 1 1,0-1-1,1 1 0,-1 0 0,1 0 1,0 0-1,0 1 0,1-1 1,-1 1-1,1 0 0,-1 0 0,1 1 1,10-4-1,-15 5 42,1 1 0,0 0 0,-1 0 0,1 0 1,0 0-1,-1 0 0,1 0 0,0 0 0,0 0 0,-1 0 0,1 0 0,0 1 0,-1-1 0,1 0 0,0 0 1,-1 1-1,1-1 0,0 0 0,-1 1 0,1-1 0,-1 0 0,1 1 0,-1-1 0,1 1 0,-1-1 1,1 1-1,-1 0 0,1 0 0,2 23 40,-16 25 197,3-25 52,-2 1-1,0-2 0,-2 0 0,-19 26 1,-75 84 1097,76-96-1124,-111 123-592,63-87-2654,-5-10-4818,76-58 5988,0 0 1,-1 0-1,1 0 0,-1-2 0,0 1 0,-18 3 0,0-4-2281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49.8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 13 2360,'20'-8'13469,"3"4"-4418,-3 8-5162,-3 12-6184,-17-15 2029,0 0 0,0 0 0,0 0 0,0 0 1,0 0-1,0-1 0,0 1 0,0 0 0,-1 0 1,1 0-1,0 0 0,-1 0 0,1-1 0,0 1 0,-1 0 1,1 0-1,-1-1 0,1 1 0,-1 0 0,0-1 1,1 1-1,-1-1 0,0 1 0,1-1 0,-1 1 0,0-1 1,0 1-1,0-1 0,1 1 0,-1-1 0,0 0 1,0 0-1,0 1 0,0-1 0,0 0 0,-40 13-7726,36-11 6751,-20 6-2667,-2 0 185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50.4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886 172 448,'44'37'19006,"-40"-32"-17797,0 0 1,0 0 0,0 0-1,-1 1 1,0-1 0,4 10-1,-5-11-1119,-1 0-1,0-1 0,-1 1 1,1 0-1,0 0 1,-1-1-1,0 1 0,0 0 1,0 0-1,-1 0 1,1-1-1,-1 1 0,0 0 1,0-1-1,0 1 0,0 0 1,-1-1-1,1 1 1,-1-1-1,0 0 0,0 1 1,0-1-1,-1 0 1,1 0-1,-1-1 0,1 1 1,-6 4-1,3-2-202,-1-1-1,1 0 1,-1 0-1,0 0 0,0 0 1,0-1-1,0 0 1,-1 0-1,1-1 1,-1 0-1,1 0 1,-1 0-1,0-1 1,0 0-1,0 0 1,0-1-1,0 0 1,0 0-1,0 0 0,0-1 1,0 0-1,1-1 1,-1 1-1,0-1 1,1-1-1,-1 1 1,-5-4-1,1 1 45,1 1 1,-1 1-1,0 0 0,1 0 0,-1 1 1,-22-1-1,29 2 75,1 0 0,-1-1 0,0 1 1,1-1-1,-1 0 0,1 0 0,0 0 0,0 0 1,-1 0-1,1-1 0,1 0 0,-5-4 0,-26-18 40,25 22-43,0 0 0,-1 1 0,1 1 0,-1-1-1,1 1 1,-1 1 0,1 0 0,-1 0-1,0 0 1,1 1 0,-1 0 0,1 1-1,-1 0 1,1 0 0,0 1 0,0 0 0,-15 8-1,3 0 11,0 1 1,1 0-1,0 1 0,1 1 0,-26 26 0,39-35 16,0 1-1,0-1 0,0 1 1,1 0-1,0 0 0,0 1 1,0-1-1,1 1 0,0 0 1,0 0-1,1 0 1,0 0-1,0 1 0,1-1 1,0 0-1,0 1 0,0-1 1,1 1-1,2 13 1,-1-13-8,1 0 1,1 0 0,-1 0 0,1-1 0,1 1-1,-1-1 1,1 0 0,1 0 0,-1-1-1,1 1 1,0-1 0,0 0 0,1 0 0,0 0-1,0-1 1,0 0 0,1 0 0,9 4 0,2 0-7,0 0 1,1-2-1,0 0 1,29 6-1,-30-9-10,1 1-1,-1 1 1,0 1-1,0 0 1,19 12-1,-36-18-2,0-1-1,0 1 0,0 0 0,0-1 1,1 1-1,-1 0 0,0 0 1,-1 0-1,1 0 0,0 0 0,0 0 1,0 0-1,-1 0 0,1 0 0,0 0 1,-1 1-1,1-1 0,-1 0 1,1 0-1,-1 1 0,0-1 0,1 0 1,-1 0-1,0 1 0,0-1 1,0 0-1,0 1 0,0-1 0,-1 2 1,0 0 1,-1 1 0,1-1 0,-1-1 0,0 1 0,1 0 0,-2 0-1,1 0 1,0-1 0,0 0 0,-1 1 0,-3 2 0,-9 6 5,0-1 0,0-1 0,-22 10 0,4-4-4,0-2 0,-1-1 0,-55 11 0,69-19 75,-1 0 0,1-2 0,-1-1 0,1 0 0,-1-2 0,0 0 0,-33-7 0,50 7-36,0 0-1,0-1 1,1 1 0,-1-1-1,1 0 1,-1 0-1,1-1 1,0 1-1,0-1 1,0 1 0,0-1-1,0 0 1,0 0-1,1 0 1,0-1-1,0 1 1,0 0 0,0-1-1,0 0 1,0 1-1,1-1 1,0 0-1,0 0 1,0 0 0,0 0-1,0-5 1,-1-13 47,1 0 0,0 0 1,5-37-1,-2 30-79,4-164-11,5-68-70,-10 241 48,2 1-1,1-1 1,0 1 0,1 0 0,2 1 0,15-36-1,-16 44-360,-1 1-1,1 0 0,1 1 0,-1-1 0,1 1 0,9-7 0,-10 9-614,0 1-1,1 0 0,0 1 1,0 0-1,0 0 0,1 0 1,-1 1-1,14-4 0,-18 6-303,13-2-1756,-5 7-3693,0 6 2918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50.7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0 135 1896,'2'5'795,"1"0"0,-1 0 1,1 0-1,0 0 0,1-1 0,-1 1 0,1-1 0,0 0 1,0 0-1,0 0 0,1-1 0,-1 1 0,8 3 0,-4-3-155,0 0 0,0-1 0,0-1 0,0 1-1,0-1 1,0-1 0,1 0 0,10 1 0,12-3 125,0 0 1,0-3-1,59-13 1,-62 11-588,17-3-1082,0-3 1,57-23-1,-80 26-852,0-2 1,-1 0-1,0-1 0,0-1 1,-1-1-1,21-21 1,-10 5-1916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51.4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2421 64 2060,'0'-45'11635,"0"27"-3215,-12 51-4311,11-27-3882,-1 0 0,0 0 0,0 0 0,0-1 0,-1 1 0,1 0 0,-1-1 0,-1 0 0,-5 8 0,-40 44 996,39-46-1000,-11 9-65,0-1 0,-1-1 0,0-1 0,-2-2 1,0 0-1,-1-1 0,-32 13 0,-194 62-87,199-73-28,-55 16-16,-185 30 0,219-53 9,-1-2 0,0-4 0,-114-9 0,177 5-9,-1-1 0,1 0 0,0 0 1,0-1-1,0 0 0,0-1 0,-12-7 0,20 10-20,1 0-1,-1-1 1,1 1-1,0-1 1,0 0-1,-1 0 1,1 0-1,1 0 1,-1 0-1,0 0 1,0-1-1,1 1 1,-1-1-1,1 1 1,0-1-1,0 1 1,0-1-1,0 0 1,0 1-1,1-1 1,-1 0-1,1 0 0,0 1 1,-1-1-1,1 0 1,1 0-1,-1 0 1,0 1-1,1-1 1,-1 0-1,1 0 1,0 1-1,1-5 1,1 0-14,-1 1 0,1-1 0,0 1 0,0 0 1,1-1-1,-1 2 0,2-1 0,-1 0 0,0 1 0,1 0 0,0 0 0,7-6 1,-47 70 82,15-36-62,-1-1 1,-1-2-1,-1 0 0,0-1 0,-2-1 1,0-2-1,-1 0 0,0-2 0,-54 21 1,65-30-16,-1 0 0,-1-1 1,1-1-1,0 0 0,-1-1 1,0-1-1,1 0 0,-1-2 1,0 0-1,1 0 0,-1-2 1,1 0-1,0-1 0,-1-1 1,2 0-1,-1-1 1,1 0-1,0-2 0,-19-11 1,22 9-1,0 0 0,0 0-1,1-1 1,1 0 0,0-1 0,-14-22 0,-11-12-29,30 48-24,0 11 22,-4 24 9,7-25 22,-12 35 123,-29 66 0,2-6 2,38-93 648,1-1-3555,32-71-19794,-26 36 18541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51.8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1 522 1748,'35'-3'10933,"3"-4"-4367,38-18-2037,-31 5-4533,49-28 0,-39 17 39,-11 8-19,-1-2 0,68-53 1,-101 71-54,-2-1 1,1 0 0,-1 0 0,0-1-1,0 0 1,-1 0 0,-1-1 0,1 0-1,-1 0 1,-1 0 0,0-1 0,-1 0-1,0 0 1,0 0 0,-1-1 0,2-22-1,-4 31 18,-1-1 0,0 1 0,0-1 0,0 1 0,0-1 0,-1 1 0,1-1 0,-1 1 0,0 0 0,0-1 0,0 1 0,0 0 0,-1 0 0,1 0 0,-1 0-1,0 0 1,-4-5 0,4 7-34,0 0 0,1 0 0,-2 0 0,1 0 0,0 0-1,0 0 1,0 1 0,0-1 0,0 1 0,-1-1 0,1 1-1,0 0 1,0 0 0,-1 0 0,1 0 0,0 0 0,0 1 0,-1-1-1,1 0 1,0 1 0,0 0 0,0 0 0,0 0 0,0 0-1,0 0 1,0 0 0,-3 2 0,-5 4-1283,0 1 0,1 0 0,0 0 0,0 1 0,1 0 0,0 1 0,1 0 0,0 0 0,0 0 0,1 1 0,0 0 0,-7 22 0,-1-1-2000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52.1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745 1 2084,'4'5'1192,"39"44"11863,-42-47-12498,0 0-1,1-1 1,-1 1-1,1-1 1,-1 0-1,1 1 1,0-1-1,-1 0 1,1 0-1,0 0 1,0 0-1,-1 0 0,1-1 1,0 1-1,0-1 1,0 1-1,0-1 1,0 1-1,0-1 1,0 0-1,0 0 1,0 0-1,0 0 1,0-1-1,0 1 1,3-1-1,-4 1-544,0-1-1,-1 1 1,1 0-1,0-1 1,0 1-1,-1-1 1,1 1-1,0-1 1,-1 0-1,1 1 1,0-1-1,-1 1 0,1-1 1,-1 0-1,1 0 1,-1 1-1,0-1 1,1 0-1,-1 0 1,1 0-1,-1 1 1,0-3-1,-11-8-2598,-30 3-4862,-64 17-8049,66-4 11652</inkml:trace>
  <inkml:trace contextRef="#ctx0" brushRef="#br0" timeOffset="1">2 429 564,'0'0'299,"0"1"0,-1-1-1,1 1 1,0 0 0,0-1 0,0 1 0,0-1-1,0 1 1,-1-1 0,1 1 0,0 0 0,0-1-1,1 1 1,-1-1 0,0 1 0,0-1 0,0 1-1,0 0 1,0-1 0,1 1 0,-1-1 0,0 1-1,0-1 1,1 1 0,-1-1 0,0 1 0,1-1-1,-1 1 1,1-1 0,-1 0 0,0 1 0,1-1-1,0 1 1,22-1 5112,27-18-672,-49 17-4575,133-66 3147,-119 59-3880,-1-1 1,0-1-1,0 0 0,-1-1 0,-1 0 0,22-26 0,-31 32-246,0 0 1,0 0-1,0 0 1,0-1-1,-1 1 1,0-1-1,0 0 1,-1 0-1,1 0 0,-1 0 1,0 0-1,-1 0 1,0 0-1,0 0 1,0 0-1,-2-9 1,-6-13-3089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52.6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572 576 2044,'2'0'422,"0"0"-1,1 0 1,-1 0-1,0 0 1,0 0-1,1 0 1,-1 1-1,0-1 1,0 1-1,0-1 1,0 1 0,0 0-1,0 0 1,0 0-1,0 0 1,0 0-1,0 1 1,0-1-1,-1 1 1,1-1-1,-1 1 1,1-1-1,-1 1 1,1 0-1,-1 0 1,0-1 0,0 1-1,0 0 1,0 0-1,0 0 1,1 5-1,-2-4-154,0 0 0,0 1 0,0-1-1,0 0 1,0 1 0,-1-1 0,0 0 0,0 1-1,0-1 1,0 0 0,0 0 0,0 0 0,-1 0-1,0 0 1,1 0 0,-1-1 0,0 1 0,0 0-1,-1-1 1,-4 5 0,2-2-218,-1 0 1,0-1-1,0 0 1,0 0-1,-1-1 1,1 1-1,-1-1 1,0-1-1,0 1 0,0-1 1,-14 2-1,19-4-53,-1 0 0,1 0 0,-1 0 0,0 0 0,1 0 0,-1-1 0,1 1 0,-1-1 0,1 0 0,-1 0 0,1 1 0,-1-2 0,1 1 0,0 0 0,0 0 0,0-1 0,0 1 0,0-1 0,0 0 0,0 0 0,0 0 0,0 0 0,1 0 0,-1 0 0,1 0 0,0 0 0,-1 0 0,1-1 0,0 1 0,0-1 0,1 1 0,-1-1 0,0 1 0,1-1 0,-1 1 0,1-1 0,0-2 0,-1-12-25,0 0 0,1 0 0,1 1 0,4-20 0,0-33 132,-44 117 987,18-22-615,-2-1-1,0-1 1,-1-1 0,-2-1 0,0-1-1,-1-1 1,-1-2 0,-1 0 0,-59 24 0,87-41-414,-1 0 1,1 0-1,-1-1 0,1 1 1,-1-1-1,0 0 1,1 1-1,-1-1 1,1 0-1,-1 0 1,1 0-1,-1 0 1,0 0-1,1 0 1,-1 0-1,1-1 1,-1 1-1,0-1 1,1 1-1,-1-1 1,1 1-1,0-1 1,-1 0-1,-1-1 1,2 0-2,-1 1-1,1-1 1,0 0 0,-1 0-1,1 0 1,0-1 0,1 1 0,-1 0-1,0 0 1,0 0 0,1-1-1,0 1 1,-1 0 0,1-5 0,0-9 176,1-1 1,1 1-1,6-28 1,-7 38-146,17-97 797,8-179 0,-22 24-2561,-18 263-5973,-8 23 848,16-20 4897,-33 37-6373,15-17 4263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53.4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1688 71 808,'4'-51'12876,"-6"31"-4899,2 21-7880,0-1-1,0 0 1,0 0-1,0 0 0,0 0 1,0 0-1,0 1 0,0-1 1,0 0-1,0 0 0,0 0 1,0 0-1,0 0 0,0 1 1,0-1-1,0 0 0,0 0 1,-1 0-1,1 1 290,0-1-290,0 0 0,0 0 1,0 0-1,-1 0 0,1 0 1,0 0-1,0 0 0,0 0 1,0 0-1,0 0 1,-1 0-1,1 0 0,0 0 1,0 0-1,0 0 0,0 0 1,0 0-1,-1 0 0,1 0 1,0 0-1,0 0 0,0 0 1,0 0-1,0 0 0,-1 0 1,1 0-1,0 0 1,0 0-1,0 0 0,0 0 1,0 0-1,-1-1 289,1 1-288,0 0-1,0 0 0,0 0 1,0 0-1,0 0 1,0 0-1,0-1 0,-1 1 1,1 0-1,-32 49 197,-3-1 0,-2-2 0,-2-1 0,-2-2 0,-2-2 0,-50 37 0,35-34-296,-2-4 0,-1-2 0,-2-3 0,-110 44-1,154-71 2,-8 3 4,-1-1 0,-30 7 1,53-16-7,0 0 0,-1 0 0,1 0 0,-1 0-1,1-1 1,-1 0 0,1 0 0,-1 0 0,1-1 0,0 0 0,-1 0 0,1 0 0,0-1 0,-1 0-1,1 0 1,0 0 0,-8-5 0,12 6-3,-1-1 0,1 1 1,0-1-1,-1 1 0,1-1 0,0 1 0,0-1 1,0 0-1,0 1 0,1-1 0,-1 0 0,0 0 0,1 0 1,-1 0-1,1 0 0,0 0 0,-1 1 0,1-1 1,0 0-1,0 0 0,1-3 0,0-1-15,0 0 0,0 0 0,1 1 0,0-1 0,0 0 0,3-6 0,14-20-99,-15 29 83,-9 11 23,-20 28 102,-45 50-1,56-71-54,-1 0 0,0-1-1,-1 0 1,-1-2 0,-25 16-1,42-28-27,0 0 0,-1 0 0,1 1-1,0-1 1,-1 0 0,1 1 0,0-1-1,-1 0 1,1 0 0,-1 0 0,1 1-1,-1-1 1,1 0 0,0 0 0,-1 0-1,1 0 1,-1 0 0,1 0 0,-1 0-1,1 0 1,-1 0 0,1 0 0,-1 0-1,1 0 1,0 0 0,-1 0 0,1-1-1,-1 1 1,1 0 0,-1 0 0,1 0-1,0-1 1,-1 1 0,1 0 0,0 0-1,-1-1 1,1-17 97,15-20 67,-13 35-149,0 0-1,0-1 1,1 1 0,-1 0 0,1 1-1,-1-1 1,1 0 0,0 1 0,0-1-1,0 1 1,1 0 0,-1 0 0,0 0-1,1 0 1,-1 1 0,1 0 0,0-1 0,5 0-1,-5 2-12,-1 0 0,1 0 0,-1 1-1,1-1 1,-1 1 0,1 0 0,-1 0-1,0 0 1,1 0 0,-1 0 0,0 1-1,0 0 1,0-1 0,0 1 0,0 0-1,5 5 1,-3-2 8,1 1 1,-1 0-1,0 1 0,0-1 0,0 1 0,-1 0 1,0 0-1,-1 0 0,0 1 0,0-1 1,0 1-1,-1 0 0,0-1 0,0 1 0,-1 0 1,0 16-1,-2-11 6,0 0-1,-1 0 1,-1 0-1,0 0 1,-1-1 0,0 1-1,-1-1 1,-1 0 0,0-1-1,0 1 1,-1-1 0,-10 12-1,5-9 38,0 0 1,-2-1-1,1 0 0,-1-1 0,-1-1 0,0-1 0,-1 0 0,-21 10 0,19-11-16,0-1 0,-1-1 0,0 0-1,0-2 1,0 0 0,-1-1-1,0-1 1,0-1 0,0-1-1,0 0 1,0-2 0,0 0 0,1-1-1,-1-1 1,0-1 0,1-1-1,-20-7 1,33 9-41,0 0 0,-1-1 0,1 0 0,1 0 0,-1 0 0,0-1 0,1 1 0,0-1 0,0-1 0,1 1 0,-1-1 0,-6-11 0,5 6 0,1 0 0,0-1 0,1 1 0,0-1 0,1 0 0,-4-24 0,5 10 0,1 0 0,0 0 0,2 0 0,1 0 0,2 0 0,9-38 0,-3 33-191,2 0 1,2 1-1,0 1 1,2 0-1,1 1 0,1 1 1,2 0-1,40-43 1,-47 54-2960,-32 33-12182,10-1 14374,3-3-111,1 1 1,0 1 0,2-1 0,-4 21 0,5-17 1502,0-1 1,2 1 0,2 21 0,13 54 6746,14-2 3802,-21-77-8368,0-15-1475,-7-1-1443,0 0 0,-1 1-1,1-1 1,0 0 0,0 1-1,-1-1 1,1 0 0,-1 0-1,0 0 1,1 1-1,-1-1 1,0-3 0,-7-81-18750,7 64 14808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32.0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974 0 976,'31'9'11427,"-10"-3"-4775,-20-4-6502,0-1-1,0 0 1,0 0 0,0 1-1,-1-1 1,1 0-1,0 1 1,0-1 0,-1 1-1,1-1 1,-1 1 0,1-1-1,-1 1 1,0-1-1,0 1 1,1 2 0,0 10 34,0 0 1,-1 0 0,0 0 0,-1 0 0,0 0-1,-1 0 1,-1 0 0,0 0 0,-1 0 0,-1-1 0,-7 17-1,7-20-130,-1-1 0,0 0-1,0 0 1,-1-1-1,0 0 1,0 0 0,-1 0-1,0-1 1,0-1 0,-1 1-1,0-1 1,0-1-1,0 1 1,-1-2 0,-14 6-1,8-4-26,1-1 1,-1-1-1,0 0 0,0-2 0,-1 1 0,1-2 0,0 0 0,-21-2 0,32 0-50,0 1 0,-1-1 0,1 0 0,0 0 0,0 0 0,0-1-1,0 0 1,0 0 0,0 0 0,1-1 0,-1 1 0,1-1 0,-1 0 0,1 0-1,0-1 1,0 1 0,1-1 0,-1 0 0,1 0 0,0 0 0,0 0-1,0-1 1,0 0 0,1 1 0,-1-1 0,1 0 0,1 0 0,-3-8 0,3 10-18,0-1 1,0 1-1,1-1 1,-1 1 0,1-1-1,0 1 1,0-1-1,0 1 1,1-1 0,-1 1-1,1-1 1,0 1 0,0-1-1,0 1 1,0-1-1,0 1 1,1 0 0,0 0-1,0 0 1,-1 0-1,2 0 1,3-4 0,-3 4 32,1 0 0,0 1 0,0 0 0,0 0 0,0 0 1,0 0-1,0 1 0,0-1 0,1 1 0,-1 0 0,0 1 0,1-1 1,-1 1-1,1 0 0,-1 0 0,1 0 0,-1 0 0,6 2 0,1-1 0,0 1 0,0 0 0,0 1-1,0 0 1,19 9 0,-27-11 19,-1 0 0,0 1 0,0-1 0,-1 0 0,1 1 0,0-1 0,0 1 0,-1-1 0,1 1 0,-1 0 0,1 0 0,-1-1 0,0 1 0,1 0 0,-1 0 0,0 0 0,-1 1 0,1-1 0,0 0 0,0 0 0,-1 0 0,0 1 0,1-1 0,-1 0 0,0 1 0,0-1 0,0 0 0,0 1 0,0-1 0,-1 0 0,1 0 0,-1 1 0,0-1-1,1 0 1,-3 4 0,-4 7 223,0 1 0,-1-1-1,0 0 1,-1-1-1,-1 1 1,0-2 0,-1 0-1,-18 16 1,-12 6 473,-50 31 0,68-49-694,-151 91 862,152-94-1385,0-2-1,-1-1 1,0 0 0,-1-2-1,0-1 1,-29 5 0,45-11-349,1 1 1,-1-1 0,0-1 0,0 1 0,0-2-1,-15-3 1,11 1-1528,-1 0-1,0-2 1,1 0-1,0 0 1,-20-15-1,11 5-954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53.7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0 101 2896,'2'-1'1198,"-1"-1"0,1 0 0,-1 1 0,1-1 0,-1 0 0,0 0 0,0 0 1,0 1-1,0-1 0,0 0 0,0-1 0,0-2 0,1-25 8080,-2 27-9012,-1-1 0,1 1 1,0-1-1,1 1 1,-1-1-1,1 1 1,-1-1-1,1 1 1,0-1-1,3-5 0,11 33-17639,-5-7 11719,-3-6 3310,2 9-1628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54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 3832,'9'16'4305,"0"-3"55,0-5 1,5-2-29,4-4-2164,1-2-1272,3-4-800,-3-2-708,1-4-860,3-1-884,2-1-836,-2 0-533,5-5-223,-3 1-45,2-3 69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55.6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340 48 1324,'7'-4'924,"0"0"-1,1 0 0,-1 1 1,1 0-1,0 1 1,0 0-1,0 0 0,10-1 1,0-12 10925,-18 9-8702,-17 15-1552,-16 16-685,2 1 0,-32 34 0,-11 10-428,36-37-176,-47 55 0,71-73-195,2 1-1,0 0 0,1 0 1,1 2-1,1-1 0,-13 31 1,21-46-60,0 0 1,1 0 0,-1 1-1,0-1 1,1 0-1,-1 0 1,1 1 0,0-1-1,0 0 1,0 1-1,0-1 1,0 0 0,1 5-1,0-7-17,0 1-1,0 0 1,0-1-1,0 1 0,0-1 1,0 1-1,0-1 1,0 0-1,0 1 0,0-1 1,0 0-1,0 0 1,0 1-1,1-1 1,-1 0-1,0 0 0,0 0 1,0-1-1,0 1 1,0 0-1,1 0 0,-1-1 1,0 1-1,0 0 1,0-1-1,0 1 1,1-2-1,5-1-22,0 1 1,-1 0-1,1 0 1,0 1-1,0-1 1,0 2-1,0-1 0,0 1 1,0 0-1,0 0 1,0 1-1,0 0 1,0 0-1,0 0 1,0 1-1,0 0 0,0 1 1,-1 0-1,0 0 1,1 0-1,-1 0 1,0 1-1,0 0 1,7 7-1,211 178-11,-227-187-2015,-10-3-2612,-16-8-3967,-8-12-3767,20 15 8423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2:08.4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734 38 2296,'-4'-20'14524,"-7"8"-5545,9 11-8525,0 0 0,0 1 1,0-1-1,-1 0 0,1 1 0,0-1 1,-1 1-1,1 0 0,-1 0 1,1 0-1,0 0 0,-1 0 0,-2 1 1,-10 3-1503,0 0 1,0 1-1,-24 10 1,22-7 3297,-27 9-2088,2 2 0,1 2 0,0 2 0,1 2 0,2 1 0,1 2 0,-38 36 0,51-40-48,1 0-1,1 2 1,2 1 0,0 0 0,2 1 0,1 1 0,1 1-1,2 0 1,1 1 0,-15 53 0,25-73-114,1 0 0,0 1 0,1-1 0,0 1 0,1-1 0,0 0 0,1 1 0,0-1 0,1 1 0,0-1 0,0 0 0,7 15 0,-6-18 0,0-1 0,1 0 0,0 0 0,0-1 0,0 1 0,1-1 0,0 0 0,0 0 0,1 0 0,0-1 0,0 0 0,0 0 0,0-1 0,1 1 0,0-1 0,0-1 0,0 1 0,13 4 0,-8-5-226,-1-1 0,0 1 0,0-2 0,1 1 0,-1-2 0,1 1 0,18-3-1,-14-1-561,0 0 0,0-1 0,0 0 0,0-2 0,-1 0 0,0 0 0,0-2-1,15-9 1,-2-2-739,-1-2-1,0-1 1,-2-1-1,0 0 1,-2-2-1,25-34 1,-13 13-5881,-19 26 3795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2:08.7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0 256 1428,'7'-1'11387,"6"-2"-4157,13-4-1978,7-2-4563,32-8-3269,-28 8 4365,82-13-1790,73-18 549,-163 32-1423,0-1 1,-1-2 0,0 0-1,35-21 1,-13-5-7021,-48 35 6928,0-1 1,1 1-1,-1-1 1,0 1-1,0-1 0,0 0 1,-1 1-1,1-1 1,1-5-1,-2 0-1950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2:09.0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160 0 880,'-8'3'2219,"0"0"0,0 0 0,0 1 0,1 0 0,-9 5 0,9-4-540,1 0 1,0 1-1,0-1 0,-10 13 1,9-8-804,0 0 0,1 1 1,1-1-1,-1 1 0,2 0 1,-1 1-1,-3 18 0,2 5-640,1 0-1,2-1 1,1 1 0,6 65-1,-4-94-550,1 0-1,-1 0 0,1-1 1,0 1-1,0 0 0,1-1 0,0 1 1,0-1-1,3 6 0,-4-9-4,0-1 0,1 1 0,-1-1 0,1 0 0,-1 1-1,1-1 1,-1 0 0,1 0 0,0 0 0,-1 0 0,1 0 0,0-1 0,0 1 0,0 0 0,-1-1-1,1 1 1,0-1 0,0 0 0,0 0 0,0 0 0,0 0 0,0 0 0,0 0 0,0 0 0,0-1-1,0 1 1,0 0 0,-1-1 0,4-1 0,113-34-13637,-81 25 10595</inkml:trace>
  <inkml:trace contextRef="#ctx0" brushRef="#br0" timeOffset="1">871 210 1764,'-22'0'20195,"35"-2"-13856,45-1-7985,-50 2 3041,14 0-1516,-1 0 0,1-2 1,-1-1-1,0 0 1,39-15-1,-53 16-511,0 0 1,0-1-1,0 0 0,0-1 0,-1 0 0,1 0 1,-1 0-1,6-7 0,-8 7-425,0 0 0,-1 0 0,1-1 0,-1 1 0,0-1 0,0 0 0,-1 0 0,0 0 0,0 0 0,0-1 0,1-7 0,1-8-2247,-2 2 91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2:09.4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458 0 2264,'-103'60'16404,"81"-46"-13538,2 2 0,-32 29-1,43-36-2610,0 0 0,1 1 0,0-1 1,1 2-1,0-1 0,0 1 0,1 0 0,0 1 0,1-1 0,1 1 0,0 0 0,0 0 0,1 1 0,1-1 0,0 1 0,-1 19 1,-3 14-1627,5-43 723,-1 1 1,1 0 0,-1-1 0,0 0 0,0 1 0,0-1 0,-5 6 0,1-4-804,1-1 0,-1 1 0,0-1-1,0 0 1,-1-1 0,1 1 0,-1-1 0,0-1-1,-13 5 1,-11 3-2746,-3 0 124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2:09.7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 26 1672,'-1'0'334,"1"0"0,-1 0-1,1 0 1,-1 0 0,1 0-1,-1 0 1,1 0 0,-1 0-1,1 0 1,-1-1 0,1 1 0,-1 0-1,1 0 1,-1 0 0,1-1-1,-1 1 1,0-2 1001,1 2-1001,-1 0-1,1-1 1,0 1 0,-1-1-1,1 1 1,0-1 0,0 1 0,-1-1-1,1 1 1,0-1 0,0 1-1,0-1 1,0 1 0,0-1-1,0 1 1,0-1 0,0 1 0,0-1-1,0 0 1,24-9 8099,-22 10-8233,0-1 1,0 1-1,0 0 1,0 0-1,0 0 0,0 0 1,0 0-1,0 0 1,0 1-1,0-1 0,0 1 1,0-1-1,0 1 1,-1 0-1,1-1 0,0 1 1,0 0-1,-1 0 1,1 1-1,0-1 1,-1 0-1,1 0 0,-1 1 1,0-1-1,1 1 1,-1-1-1,0 1 0,0 0 1,0-1-1,0 1 1,0 0-1,1 3 0,0 1-21,0-1 0,0 1 0,-1 0 0,0 0-1,0 0 1,0 0 0,-1 0 0,0 0-1,-1 8 1,-3 11-137,-1 0 0,-2 0-1,0 0 1,-2-1 0,-19 39 0,12-33-3083,-37 51 0,52-79 2514,-1 0 0,0 0 1,1 0-1,-1-1 0,0 1 0,0 0 0,0-1 0,-1 0 0,1 1 1,0-1-1,-3 1 0,2-1-255,1-1 0,0 1 1,0 0-1,0-1 0,-1 0 0,1 0 1,0 1-1,0-1 0,-1 0 0,1-1 1,0 1-1,0 0 0,-1-1 1,1 1-1,0-1 0,0 0 0,0 0 1,0 0-1,0 0 0,-3-1 0,-6-6-2792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2:10.0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502 334 2636,'6'-20'21516,"-7"31"-20378,-1 1-749,-1 1-1,0-1 1,-1 1 0,0-1 0,-1 0 0,0-1 0,-1 1 0,0-1 0,-1 0 0,0 0-1,-10 10 1,9-11-351,-1-1 0,0-1 0,0 1 0,-1-1 0,0-1 0,-1 0 0,1 0 0,-1-1 0,-1-1 0,1 1 0,-1-2 0,0 0 0,0 0 0,0-1 0,0-1 0,-1 0 0,1 0 0,-1-1 0,1-1 0,-1 0 0,1-1 0,-1 0 0,1-1 0,0-1 0,-1 0 0,1 0 0,0-1 0,1-1 0,-12-5 0,17 7-16,1 0 0,-1-1 0,1 1 1,0-1-1,0 0 0,1-1 1,-1 1-1,1-1 0,0 0 1,0 0-1,0 0 0,1 0 1,0-1-1,-4-8 0,4 5 2,0 0-1,1-1 0,0 1 1,0-1-1,1 1 0,0-1 1,1 0-1,1-15 0,3-6-16,2 0-1,1 0 0,1 1 0,22-51 1,-21 59-171,1-1 1,0 1 0,2 1 0,1 0-1,26-33 1,-38 54 132,-1 0 0,0 0 0,0-1 0,0 1 0,0 0 0,0-1 0,0 1-1,1 0 1,-1 0 0,0 0 0,0-1 0,0 1 0,1 0 0,-1 0 0,0 0 0,0-1 0,1 1 0,-1 0 0,0 0-1,0 0 1,1 0 0,-1 0 0,0 0 0,0 0 0,1-1 0,-1 1 0,0 0 0,1 0 0,-1 0 0,0 0 0,0 0-1,1 0 1,-1 0 0,0 1 0,1-1 0,-1 0 0,0 0 0,0 0 0,1 0 0,-1 0 0,0 0 0,0 0-1,1 1 1,-1-1 0,0 0 0,0 0 0,1 0 0,-1 1 0,4 18-7341,-5 10-2424,0-19 6537,-4 15-640,-4 1 180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2:10.4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58 1452,'-6'21'4209,"4"-14"-2073,0 0 0,0 1 0,0-1 0,1 1 0,0 12 0,1-19-1865,0 0 0,0 1 1,0-1-1,0 0 0,1 0 0,-1 0 0,0 0 1,1 1-1,-1-1 0,1 0 0,-1 0 1,1 0-1,0 0 0,0 0 0,-1 0 1,3 1-1,-2-1-221,1 0 1,-1 0-1,1-1 0,-1 1 1,1 0-1,-1-1 1,1 1-1,0-1 0,-1 0 1,1 0-1,0 1 1,-1-1-1,1 0 0,0 0 1,1-1-1,14 0-53,-1-2-1,0 0 0,0 0 1,0-2-1,-1 0 1,1-1-1,14-7 0,-23 9-669,1 0 0,-1-1 0,0 0-1,-1 0 1,1-1 0,9-10 0,-13 12-345,0 1 0,0-1 0,-1 0 0,1 0 0,-1-1 0,0 1 0,0 0 0,-1-1 0,1 1 1,-1-1-1,0 0 0,1-7 0,-2-3-2326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32.4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 73 2868,'21'-52'19023,"-17"32"-13453,-4 20-5354,-10 22-8322,-39 6-5769,30-18 10251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2:10.7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979 1 944,'0'17'13647,"-2"8"-5766,-6 37-3348,5-47-5048,0 0-1,-1-1 1,0 1-1,-8 15 1,-7-1 2221,18-28-1706,1 0 1,-1 0-1,0 0 0,0 0 1,0 0-1,0-1 1,0 1-1,-1 0 0,1 0 1,0-1-1,0 1 1,0 0-1,-1-1 0,1 0 1,0 1-1,-1-1 1,1 0-1,0 1 0,-1-1 1,1 0-1,0 0 1,-1 0-1,1 0 1,0 0-1,-2-1 0,0 0-26,1 0 1,-1 0-1,1-1 0,-1 1 0,1-1 0,0 1 0,0-1 0,0 0 0,0 0 0,0 0 0,-3-4 0,-2-3-149,1-1 0,0 0 0,1 0 0,-7-18 0,11 28 174,1-1 1,-1 1-1,1 0 1,-1-1 0,1 1-1,-1 0 1,1-1-1,-1 1 1,1 0-1,-1 0 1,1-1 0,-1 1-1,1 0 1,-1 0-1,1 0 1,-1 0-1,0 0 1,1 0 0,-1 0-1,1 0 1,-1 0-1,1 0 1,-1 0 0,0 0-1,1 0 1,-1 1-1,1-1 1,-1 0-1,1 0 1,-1 1 0,1-1-1,-1 0 1,1 0-1,-1 1 1,1-1 0,0 1-1,-1-1 1,1 0-1,-1 1 1,1-1-1,0 1 1,-1 0 0,-26 25-10,21-20 16,-13 11 42,-22 20 484,-63 44 0,89-71-357,0 0 0,-1-2 1,0 0-1,0-1 0,-1 0 0,0-1 0,0-1 0,-26 4 1,40-9-155,1 1 1,-1-1-1,0 0 1,1 1-1,-1-1 1,1 0-1,-1-1 1,0 1-1,1 0 1,-1-1-1,1 0 1,-1 1-1,1-1 1,-1 0-1,1 0 1,0 0-1,-1-1 1,1 1-1,0 0 1,0-1 0,0 0-1,0 1 1,0-1-1,0 0 1,1 0-1,-1 0 1,0 0-1,1 0 1,0-1-1,-1 1 1,1 0-1,0-1 1,0 1-1,1-1 1,-1 1-1,0-1 1,1 1-1,-1-4 1,1 2-22,-1 0 1,1-1-1,1 1 1,-1 0-1,1 0 0,-1 0 1,1 0-1,0 0 1,0 0-1,1 1 0,-1-1 1,1 0-1,0 1 1,0-1-1,0 1 0,0-1 1,1 1-1,0 0 1,-1 0-1,1 0 0,0 0 1,0 1-1,0-1 1,6-2-1,-8 4 1,0 1 0,0-1 0,0 1-1,0 0 1,0 0 0,0-1 0,0 1 0,0 0 0,0 0 0,0 0 0,0 0-1,0 0 1,0 0 0,0 1 0,0-1 0,0 0 0,0 0 0,0 1 0,0-1-1,0 1 1,0-1 0,0 1 0,0-1 0,0 1 0,0-1 0,0 1 0,0 0 0,-1 0-1,1-1 1,0 1 0,-1 0 0,1 0 0,0 0 0,-1 0 0,1 0 0,-1 0-1,1 0 1,-1 0 0,0 0 0,1 0 0,-1 0 0,0 0 0,0 1-1,11 53 301,-10-50-243,0 15 160,0-1 0,-1 1 1,-1 0-1,-1-1 0,-1 1 0,-1-1 0,0 0 0,-2 0 0,0 0 0,-1-1 0,-9 18 0,-17 25 387,-70 101 0,63-103-835,34-50-60,-1 0 1,0 0-1,0-1 0,-1 0 1,0-1-1,-9 7 1,-31 13-3832,4-12-2449,-5-7-3901,33-5 6294,4 0 223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2:11.0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1468 2156,'49'7'15213,"3"-13"-9045,50-25-5701,-62 18 548,-3 1-1836,-1-2 0,55-28 0,-75 32-1112,0 0 0,25-21 0,-32 23 47,0-1-1,0 0 1,-1 0-1,-1-1 1,8-11 0,-3-2-1673</inkml:trace>
  <inkml:trace contextRef="#ctx0" brushRef="#br0" timeOffset="1">48 174 1156,'0'-2'621,"1"1"0,-1-1 1,0 0-1,1 0 0,-1 1 0,1-1 0,-1 0 1,1 0-1,0 1 0,0-1 0,0 1 0,1-3 0,20-18 3094,33-12-1617,-44 28-1450,54-24 133,1 1-2478,-29 3-4956,-35 24 5736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2:11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1229 0 2344,'-3'7'9720,"3"3"-4154,10 26-1595,-6-23-2259,5 25-339,15 60 357,-4 0 0,9 141 0,-27-196-1533,-2 0 1,-2 0-1,-2-1 0,-1 1 0,-3-1 0,-1 0 1,-17 43-1,16-59-104,-1 0-1,-1-1 1,-1-1 0,-2 0 0,0 0-1,-1-2 1,-2 0 0,0-1 0,-1-1-1,-1-1 1,-45 34 0,37-35-81,0-1 0,-1-1-1,-1-2 1,-1 0 0,0-3 0,0 0 0,-1-2 0,-1-1-1,1-2 1,-1-1 0,-55 1 0,48-6-6,1-2 0,-1-1-1,1-3 1,0 0 0,0-3 0,1-1 0,0-2-1,1-2 1,-52-26 0,77 34-8,1 0 0,0 0-1,0-1 1,1-1 0,0 0 0,0 0-1,0-1 1,1 0 0,1 0 0,0-1-1,0-1 1,1 1 0,0-1 0,1 0 0,0-1-1,1 1 1,0-1 0,0 0 0,2-1-1,-1 1 1,2 0 0,0-1 0,0 0 0,1 0-1,1 1 1,0-1 0,0 0 0,2 0-1,-1 0 1,2 1 0,6-22 0,0 4-530,1 0 0,1 0 0,2 1 0,1 0 0,2 1 0,21-30 0,-27 44-16,0 1 0,1 0 0,0 1 0,1 0 0,0 1 0,1 0-1,0 1 1,1 1 0,0 0 0,0 0 0,1 2 0,0 0 0,25-8 0,-35 13 381,0 1 1,1 0-1,-1 0 0,1 0 0,-1 1 0,1 0 0,-1 0 1,1 0-1,-1 0 0,1 1 0,-1 0 0,1 0 0,-1 1 1,0 0-1,1 0 0,-1 0 0,0 0 0,0 1 1,-1-1-1,1 2 0,-1-1 0,8 6 0,-8-4 434,1 0-1,-1 0 0,0 0 1,-1 0-1,1 1 0,-1 0 1,0-1-1,2 8 0,-2-5 704,-1 1 0,0-1 0,0 1 0,-1-1 0,0 1 0,0 11 0,-1-18-711,0 0 0,0 0 1,0 0-1,0-1 0,-1 1 0,1 0 0,-1 0 0,1 0 1,-1 0-1,0 0 0,1 0 0,-1-1 0,0 1 0,0 0 0,-1-1 1,1 1-1,0-1 0,0 1 0,-1-1 0,1 1 0,-3 1 1,1-1-354,-1-1 0,1 1 1,-1-1-1,0 1 0,1-1 1,-1 0-1,0 0 0,0-1 1,0 1-1,-5-1 1,-11 0-2984,0-1 0,1-2 0,-30-6 0,39 7 1338,-77-11-10675,55 9 8534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2:12.2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2399 9 2280,'-16'-8'10578,"0"10"-3647,13 0-6352,1-1-1,-1 1 0,1 1 0,-1-1 1,1 0-1,0 0 0,0 1 0,0 0 1,0-1-1,-2 4 0,-5 12-33,0-1-1,-10 33 1,16-42 463,-18 53-290,-4-1 1,-33 59-1,45-96-490,-2 0-1,0-1 1,-2-1-1,0 0 1,-1-1-1,-1-1 1,-37 28-1,3-9-227,-2-2 0,-1-3 0,-1-2 0,-62 22 0,85-39 0,-1-3 0,0-1 0,0-1 0,-1-2 0,0-2 0,0-1 0,-1-2 0,-63-4 0,89 1 0,-1-1 0,1 0 0,0 0 0,0-1 0,-19-9 0,25 10 0,1 0 0,0 0 0,-1-1 0,1 0 0,1 1 0,-1-2 0,0 1 0,1 0 0,-1-1 0,1 0 0,0 1 0,1-1 0,-1 0 0,0-1 0,1 1 0,-2-6 0,4 10 0,-1 0 0,1 0 0,0 0 0,-1-1 0,1 1 0,0 0 0,-1 0 0,1 0 0,0 0 0,-1 0 0,1 0 0,-1 0 0,1 0 0,0 0 0,-1 0 0,1 0 0,-1 0 0,1 0 0,0 0 0,-1 0 0,1 0 0,0 0 0,-1 0 0,1 0 0,0 1 0,-1-1 0,1 0 0,0 0 0,-1 0 0,1 1 0,0-1 0,-1 0 0,1 0 0,0 1 0,0-1 0,-1 0 0,1 1 0,0-1 0,0 0 0,0 1 0,0-1 0,-1 1 0,-16 18 0,13-14 0,-7 5 0,0 0 0,-1-1 0,-1 0 0,1 0 0,-2-1 0,1-1 0,-1-1 0,-22 9 0,-17 1 0,-57 11 0,-9 3 0,89-22 0,18-5 0,0 1 0,-1 0 0,2 0 0,-13 8 0,22-12 0,1 0 0,0 0 0,0 0 0,0 0 0,0 0 0,0 0 0,0-1 0,0 1 0,0 0 0,0-1 0,0 1 0,0 0 0,0-1 0,0 1 0,0-1 0,0 1 0,0-1 0,1 0 0,-1 1 0,0-1 0,0-1 0,-22-18 0,19 16 0,-45-42 0,20 16 0,-53-39 0,73 63 0,0-1 0,-1 2 0,1-1 0,-1 1 0,0 1 0,-1 0 0,1 0 0,-1 1 0,1 0 0,-21-2 0,21 5 0,0 1 0,0 0 0,0 1 0,1 0 0,-1 0 0,1 1 0,-1 0 0,1 1 0,0 0 0,0 0 0,1 1 0,-1 0 0,1 1 0,0 0 0,1 0 0,-1 0 0,1 1 0,-10 13 0,7-9 0,1 1 0,1-1 0,0 1 0,1 1 0,0-1 0,0 1 0,2 1 0,0-1 0,0 1 0,1 0 0,1 0 0,-2 17 0,4-24-512,0 0 1,1 0-1,0 0 0,1 0 1,0-1-1,0 1 0,0 0 1,1 0-1,3 9 1,-4-16 160,0 1 1,0-1-1,0 0 1,1 0-1,-1 1 1,0-1-1,0 0 1,0 0-1,0 0 1,1 0-1,-1 0 1,0-1-1,0 1 1,0 0-1,0 0 1,0-1-1,1 1 1,-1-1-1,0 1 1,0-1-1,0 1 1,1-2-1,28-15-5019,-28 15 4613,40-28-6908,-18 12 3980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2:12.5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3 308 716,'0'-1'482,"0"1"1,-1-1-1,1 0 0,0 1 0,-1-1 1,1 0-1,0 1 0,0-1 0,0 0 1,0 0-1,0 1 0,0-1 0,0 0 1,0 0-1,0 1 0,0-1 0,0 0 1,0 0-1,0 1 0,0-1 0,1 0 1,-1 1-1,0-1 0,1 0 0,-1 1 1,0-1-1,1 0 0,1-1 1447,-1 1-1447,25 1 9805,-9 2-10894,7-1 1117,-1-2 1,1-1 0,-1 0 0,0-2-1,1-1 1,42-15 0,-41 11-484,-1-1 1,0-1-1,-1-1 1,0-1-1,-1-1 1,0-1-1,-2-1 0,1-1 1,-2-1-1,21-24 1,-10-10-569,-17 27-1612,-24 63-10097,2 33 1252,9-39 7501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2:12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751 1 1244,'6'20'4961,"-5"-15"-3242,0-1 1,0 1 0,1 0 0,-1-1-1,1 0 1,0 1 0,0-1 0,1 0 0,-1 0-1,1 0 1,5 5 0,-7-9-1679,0 0 1,0 0-1,0 0 0,0 0 1,0-1-1,0 1 1,0 0-1,0-1 0,0 1 1,0-1-1,0 1 1,0-1-1,0 0 1,0 1-1,0-1 0,0 0 1,-1 0-1,1 0 1,0 1-1,-1-1 0,1 0 1,0 0-1,-1 0 1,1 0-1,0-2 0,-1 3-166,1-1-1,-1 0 0,0 1 1,1-1-1,-1 0 0,0 0 0,0 1 1,1-1-1,-1 0 0,0 1 0,0-1 1,0 0-1,0 0 0,0 1 0,0-1 1,0 0-1,0 0 0,0 1 1,-1-1-1,1 0 0,0 1 0,0-1 1,0 0-1,-1 1 0,1-1 0,-1 0 1,1 1-1,0-1 0,-1 0 0,1 1 1,-1-1-1,1 1 0,-1-1 1,1 1-1,-1-1 0,0 1 0,1 0 1,-1-1-1,0 1 0,1 0 0,-1-1 1,0 1-1,1 0 0,-1 0 0,0-1 1,0 1-1,-1 0 0,-5-1-1354,0 1-1,-1 0 0,1 0 0,-1 0 1,1 1-1,-1 0 0,1 1 0,0 0 1,0 0-1,-8 3 0,-14 5-2102</inkml:trace>
  <inkml:trace contextRef="#ctx0" brushRef="#br0" timeOffset="1">1 418 212,'13'-8'9039,"44"-28"1740,-41 24-10407,0 0 0,19-20 0,-29 27-1068,-1-1-1,0 1 0,-1-1 0,0-1 0,1 1 0,-2-1 0,1 1 0,4-15 0,-7 18 128,0-1 0,0 1-1,-1-1 1,1 0-1,-1 0 1,0 1 0,0-1-1,0 0 1,-1 1 0,1-1-1,-1 0 1,0 1 0,0-1-1,0 1 1,-1-1-1,1 1 1,-1 0 0,0-1-1,-3-3 1,-8-8-2802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2:13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296 5 1400,'18'-4'22213,"-20"33"-17801,-18 26-6921,12-40 4863,-5 3-2032,-1 0 0,-1 0-1,0-2 1,-32 27 0,37-35-685,-1-1 0,0 0-1,1-1 1,-16 6 0,19-9-417,1-1 0,-1 0-1,0 0 1,1 0 0,-1-1 0,0 0 0,0-1-1,-11 0 1,14 0-695,-10-2-542,9 0-1587,-11-12-7169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2:13.5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428 39 312,'2'-4'1837,"1"0"0,-1 0 1,1 0-1,0 1 0,0-1 0,0 1 1,0 0-1,5-4 0,-8 7-1622,1-1-1,-1 1 1,0 0 0,1 0-1,-1-1 1,0 1-1,1 0 1,-1 0 0,1 0-1,-1 0 1,0 0 0,1 0-1,-1 0 1,1 0-1,-1 0 1,0 0 0,1 0-1,-1 0 1,1 0 0,-1 0-1,0 0 1,1 0-1,-1 0 1,1 0 0,-1 0-1,0 1 1,1-1 0,-1 0-1,0 0 1,1 0-1,-1 1 1,0-1 0,1 1-1,4 25 275,-5-23-548,0-1 0,0 1 0,-1 0 0,0-1 0,1 1 0,-1 0 1,0-1-1,0 1 0,0-1 0,-3 4 0,-22 25-4277,14-21-932,0-1 0,-26 17-1,22-16 2001</inkml:trace>
  <inkml:trace contextRef="#ctx0" brushRef="#br0" timeOffset="1">179 318 2092,'0'20'13823,"-2"-1"-5289,-7 13-2252,7-30-6252,0 1 0,0-1 0,0 1 0,0-1 0,0 0 0,0 0 0,-1 1 0,1-2 0,-1 1 0,1 0 0,-1 0 1,0-1-1,0 0 0,0 1 0,1-1 0,-1 0 0,0-1 0,-1 1 0,1 0 0,0-1 0,-5 1 0,4-1-23,0 1 0,0-1 1,0 0-1,0 0 0,0 0 0,0 0 0,0 0 0,0-1 0,1 0 0,-1 0 0,0 0 1,0 0-1,0-1 0,1 1 0,-1-1 0,1 0 0,-1 0 0,1 0 0,-5-5 0,5 3 4,0 0-1,1 0 0,-1 0 1,1 0-1,0 0 0,0 0 1,0-1-1,0 1 0,1-1 0,0 1 1,0-1-1,0 0 0,1 0 1,-1-4-1,1-12-221,2 0-1,0 0 1,1 0-1,1 0 1,13-40 0,-11 41 1631,2-6-9092,-5 13-3551,-11 31 1992,2-4 5696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2:13.9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54 1580,'4'7'2908,"1"-5"13,-1 2-537,3-4-664,0 0-532,-2 0-512,-1-4-484,3 2-436,-2-7-380,-1 3-320,-1-2-392,-1-4-572,-4-1-484,-1 1-201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2:14.2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794 1 1088,'-2'2'1150,"0"1"-1,0-1 1,0 1-1,0-1 1,0 1-1,0 0 1,1 0-1,-2 5 1,-7 31 5101,6 39-190,4-76-5903,23 286 5525,-2-82-4079,-18-147-1299,2-1-110,-2-1-1,-4 1 1,-8 70-1,6-110-174,0 0-1,-2-1 1,0 1-1,-1-1 1,0 0-1,-2-1 1,0 0-1,-1 0 1,0 0-1,-1-1 0,-1-1 1,0 0-1,-1 0 1,-23 19-1,19-21-19,0 0 0,-1-1 0,-1-1-1,0-1 1,0 0 0,-1-1 0,0-1 0,0-1-1,-1-1 1,0 0 0,0-2 0,0 0 0,0-1-1,0-1 1,-1-1 0,1-1 0,0-1-1,0-1 1,0 0 0,0-2 0,0 0 0,1-1-1,0-1 1,0 0 0,1-2 0,0 0 0,0-1-1,1-1 1,0-1 0,-15-14 0,25 19-51,0-1 0,1-1 0,0 1 1,0-1-1,1 0 0,0-1 0,1 1 1,-1-1-1,2 0 0,0 0 1,0 0-1,1 0 0,0-1 0,0 1 1,1-22-1,1-5-526,2-1-1,2 1 1,9-41 0,-4 39-944,2 0-1,2 0 1,1 1 0,28-52 0,0 12-4936,2 5-3874,-30 52 6882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32.7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20 804,'-6'-6'5872,"6"5"-5220,-1 1 1,1-1-1,0 0 1,-1 0-1,1 0 1,0 0-1,0 1 1,0-1-1,-1 0 0,1 0 1,0 0-1,0 0 1,0 0-1,1-1 1,15 3 6155,29 23-4134,-28-9-2290,0 1 0,-2 0 0,1 1 0,-2 1 0,-1 1 0,0 0 0,-1 0 0,-1 1 0,12 31 0,-7-10-173,-2 0-1,-1 1 1,-2 1 0,4 44 0,-13-75-374,0 1 1,-1 0-1,-1-1 0,0 1 1,-1 0-1,-4 23 1,4-33-210,0-1 1,0 1-1,0 0 0,0 0 1,0-1-1,-1 1 1,1-1-1,-1 0 1,0 1-1,0-1 0,1 0 1,-1 0-1,-1 0 1,-3 3-1,3-3-453,1-1 0,-1 0 0,0 0-1,0 0 1,0 0 0,0 0 0,0-1 0,-1 0 0,1 1 0,0-1-1,0 0 1,0 0 0,0-1 0,0 1 0,0-1 0,-5-1 0,-10-2-3224,0 0 146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2:14.5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819 346 584,'2'50'20551,"-2"-32"-11316,-37-18-12533,-119-16-18720,120 15 18324</inkml:trace>
  <inkml:trace contextRef="#ctx0" brushRef="#br0" timeOffset="1">76 0 2580,'18'92'15912,"5"-1"-9945,9 45-2503,-23-92-2875,0-9-482,-2 0 1,-1 0 0,-2 1 0,-2 0-1,-3 70 1,0-103-256,1 0-1,-1 0 1,0 0-1,0 0 1,0 0-1,0 0 1,0-1 0,0 1-1,-1 0 1,0 0-1,1-1 1,-1 1 0,0-1-1,0 0 1,-4 4-1,3-4-319,0 0 0,0-1-1,0 1 1,0-1 0,0 1 0,0-1-1,0 0 1,0 0 0,-1 0-1,1-1 1,0 1 0,-6-1 0,2 0-788,0 0 0,-1-1 0,1 0 0,0 0 0,0-1 0,0 0 0,0 0 0,0 0 1,0-1-1,0-1 0,1 1 0,-8-5 0,-2-4-1397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2:14.9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1248 220 432,'-8'16'8774,"2"18"-2849,1-5-2673,-4-6-2774,-2 0 1,0 0-1,-1-1 1,-1-1-1,-2 0 0,0-1 1,0-1-1,-2 0 0,-1-1 1,0-1-1,-1-1 1,0 0-1,-2-2 0,0 0 1,-27 13-1,10-8 270,-1-1 0,0-2-1,-1-2 1,0-2 0,-2-1 0,1-3-1,-1-1 1,-54 2 0,59-7-748,-33 1 0,-72-6 0,123 2 0,1-1 0,-1-1 0,0-1 0,1-1 0,0 0 0,0-1 0,1-1 0,-33-18 0,44 22-79,0-2 0,0 1 0,0-1 0,0 0 0,1 0 0,0 0 0,0-1 0,1 1 0,-1-2 0,1 1 0,0 0 0,1-1 0,-1 1 0,2-1 1,-1 0-1,0 0 0,1 0 0,1 0 0,-1-1 0,1 1 0,0 0 0,1-1 0,0 1 0,0-1 0,1 1 0,-1 0 0,2-1 0,-1 1 0,1 0 0,2-8 0,4-5-271,-1 1 0,2-1 0,1 2-1,0-1 1,2 1 0,0 1 0,0 0 0,2 0-1,20-19 1,11-5-7787,4-4-4897,-35 31 9088</inkml:trace>
  <inkml:trace contextRef="#ctx0" brushRef="#br0" timeOffset="1">500 0 2116,'2'13'12473,"0"0"-4475,6 13-804,4 17-4228,-12-39-3028,1 0 1,-1 0-1,0 0 0,0 0 1,0 0-1,-1 1 0,1-1 1,-1 0-1,0 0 0,0 0 1,-1-1-1,1 1 0,-1 0 1,0 0-1,-4 6 0,2-6-649,0 1 0,-1 0 0,0-1-1,0 0 1,0 0 0,0-1 0,-1 1 0,1-1-1,-11 4 1,-68 20-13010,44-17 7965,9 0 1853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2:15.2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626 0 3020,'-9'15'9554,"10"6"-3935,12 23-804,-10-35-3918,81 190 3367,-56-140-2732,-3 1 1,20 68 0,-34-85-1533,-2-1 0,-2 2 0,-2-1 0,0 80 0,-5-104 0,-2 0 0,0 0 0,-1 0 0,-1 0 0,0 0 0,-2-1 0,0 1 0,-1-1 0,-1-1 0,0 0 0,-2 0 0,0 0 0,-17 20 0,22-31 0,0-1 0,0 0 0,-1 0 0,1-1 0,-1 0 0,-1 0 0,1 0 0,0-1 0,-1 1 0,0-2 0,0 1 0,1-1 0,-2 0 0,1 0 0,0-1 0,0 0 0,0 0 0,-1-1 0,1 0 0,0 0 0,-1-1 0,1 1 0,0-2 0,0 1 0,-12-5 0,-13-5 0,1-2 0,0-1 0,1-1 0,-35-24 0,41 24 0,-7-4-277,0-1 0,1-2 0,2 0 0,0-3 0,2 0 0,-25-30 0,35 34 19,1 0 0,0-2 0,2 0 0,0 0 0,2-1 0,0-1 0,2 0 1,-12-52-1,18 64 65,0 0 1,1-1 0,1 0 0,0 0-1,1 1 1,1-1 0,0 0 0,0 1 0,2-1-1,5-22 1,-4 29 162,-1-1 0,1 1 0,0-1 1,0 1-1,1 0 0,0 1 0,0-1 0,0 1 0,1 0 0,0 0 0,0 1 1,1 0-1,0 0 0,0 0 0,0 1 0,0 0 0,0 0 0,15-4 0,-11 4 82,0 1 0,1 0 0,-1 0 0,0 1 0,1 1 0,0 0-1,-1 0 1,1 1 0,-1 1 0,1 0 0,-1 1 0,1 0 0,17 6 0,-2 2-209,-1 1 1,0 2 0,0 1-1,29 21 1,-30-22-2679,12-5-5739,-10-12-3110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2:16.6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4267 27 1232,'-28'-27'21889,"48"38"-21741,-10-4 203,0 1 0,-1 0 0,0 1 0,0 0 0,-1 0 0,0 1-1,11 17 1,42 84 1416,-46-78-409,36 54 0,-27-57-1157,0-2 0,2 0 0,1-2-1,1-1 1,2-1 0,0-1-1,1-2 1,1-1 0,1-2-1,36 15 1,-69-33-201,0 0 0,-1 0 0,1 0 0,0 0 0,0 0 0,0-1 0,-1 1 0,1 0 0,0 0 0,0 0 0,-1 1 0,1-1 0,0 0 0,0 0 0,0 0 0,-1 0 0,1 0 0,0 0 0,0 0 0,0 0 0,-1 0 0,1 0 0,0 0 0,0 1 0,0-1 0,0 0 0,-1 0 0,1 0 0,0 0 0,0 1 0,0-1 0,0 0 0,0 0 0,0 0 0,-1 1 0,1-1 0,0 0 0,0 0 0,0 0 0,0 1 0,0-1 0,0 0 0,0 0 0,0 0 0,0 1 0,0-1 0,0 0 0,0 0 0,0 1 0,0-1 0,0 0 0,0 0 0,0 0 0,1 1 0,-1-1 0,0 0 0,0 0 0,0 0 0,0 0 0,0 1 0,0-1 0,1 0 0,-1 0 0,0 0 0,0 0 0,0 1 0,1-1 0,-37 9 0,-42 4 0,-62 4 0,-208 32 0,-352 133 0,259-56 0,-144-3 0,-176 48 0,738-164 0,3 0 0,0 0 0,-1-2 0,0 0 0,0-2 0,-1 0 0,1-1 0,-33-2 0,-52-10 0,0 5 0,0 4 0,0 5 0,0 5 0,-129 27 0,-35 38 0,70-24 0,190-50 0,0 0 0,0 0 0,0-1 0,1-1 0,-19-4 0,19 4 0,6 2 0,-18-6 0,-1 2 0,1 1 0,0 0 0,-1 2 0,1 0 0,-33 4 0,63-12-1966,-1 1-1,-1-1 1,14-20 0,9-11-3267,28-26-8902,-42 49 10537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41.3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1986 43 1600,'-6'-6'16022,"-9"9"-8802,-31 17-6711,8-4 942,-46 5-570,-1-4-1,-165 12 0,-178-21 2236,318-9-2908,92 1-208,-256 1 0,-285-38 0,487 28 0,92-2-154,-16 9-1238,-1 0 0,1 0 0,-1 0 1,0-1-1,0 1 0,0-1 0,0 0 0,0 0 0,-1 0 0,1 0 1,-1-1-1,0 1 0,0-1 0,3-6 0,12-18-5700,-4 11 3201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41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716 8 1104,'-23'-7'10841,"-2"6"-3952,-28 13-974,25-2-5513,-45 25-1,59-28 815,-26 15-777,0 2 0,1 2-1,2 1 1,1 2-1,1 2 1,1 1-1,2 1 1,1 2-1,2 1 1,2 1 0,1 2-1,-23 45 1,41-68-415,1 0 0,1 1 0,0-1-1,2 1 1,-1 0 0,2 0 0,-2 29 0,4-37-17,2 0 0,-1 1-1,1-1 1,0 0-1,1 0 1,0 0 0,1 0-1,0 0 1,0 0-1,0 0 1,2-1 0,-1 0-1,1 0 1,0 0-1,10 12 1,1-4-793,2 0-1,-1-1 1,2-1-1,0-1 1,1 0-1,0-2 1,27 12-1,-46-23 1340,4 2-675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43.7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520 99 2088,'-24'-33'16586,"8"-4"-11420,16 35-5143,-1 0 51,-1 1 1,1-1-1,0 0 1,-1 0 0,1 1-1,-1-1 1,0 0-1,1 1 1,-1 0-1,0-1 1,0 1-1,0 0 1,0 0-1,0 0 1,0 0 0,0 0-1,0 1 1,-1-1-1,1 1 1,0-1-1,0 1 1,-1 0-1,1 0 1,0 0-1,0 0 1,-1 0 0,-2 1-1,-5 0-2,-1 0 0,1 1 0,1 1 0,-18 5 0,7 1-6,1 1-1,0 1 0,0 0 0,2 2 1,-1 0-1,-24 24 0,11-5 39,1 1-1,-31 43 1,49-59-72,1 1 0,0 1 1,1 0-1,-9 26 0,15-37-25,2 0 1,-1 0-1,1 0 0,0 0 1,1 1-1,0-1 0,0 0 1,1 1-1,0-1 0,0 1 1,1-1-1,0 1 0,4 13 1,-3-19-4,0 0 1,0 0-1,0 0 1,0 0-1,1 0 1,-1 0-1,1-1 1,0 1-1,-1-1 1,1 0-1,0 0 1,1 0-1,-1 0 1,0 0-1,0-1 1,1 1 0,-1-1-1,1 0 1,-1 0-1,1 0 1,0-1-1,-1 1 1,1-1-1,0 0 1,4 0-1,3 0-58,0 0-1,0-1 1,0 0-1,0-1 1,0 0 0,0-1-1,13-5 1,35-21-1529,0-5-3592,38-20-10190,-77 46 12192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44.0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0 1972,'-11'1'17858,"-1"23"-13020,-6 30-3360,-61 354 1293,-38 144 1079,89-448-3850,-33 105 0,80-279-2759,4-115-13217,-15 104 11588,-4 39 693,1 0 138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44.4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1 143 344,'3'-10'1252,"1"0"-1,1 0 1,0 0 0,0 1 0,1 0-1,0 0 1,0 0 0,1 1-1,0 0 1,1 0 0,8-7 0,-12 12-1013,-1 0 0,1 1 1,-1-1-1,1 1 0,0 0 1,0 0-1,0 0 0,1 0 1,-1 1-1,0-1 1,0 1-1,1 0 0,-1 1 1,1-1-1,-1 1 0,1 0 1,-1 0-1,1 0 0,-1 1 1,1-1-1,-1 1 1,0 0-1,1 0 0,-1 1 1,0-1-1,0 1 0,0 0 1,6 4-1,-2-1-86,0 1 0,0 0 1,0 1-1,-1-1 0,0 2 0,0-1 0,-1 1 1,0 0-1,0 0 0,-1 0 0,0 1 0,-1 0 0,1 0 1,-2 0-1,1 1 0,-1-1 0,-1 1 0,0 0 1,0-1-1,-1 1 0,0 16 0,-2-14-12,0 0 0,0 0 0,-2 0 0,1-1 0,-1 1 0,-1-1 0,0 1 0,-1-2 0,0 1 0,-1 0 0,0-1 0,0 0 0,-1 0 0,-1-1 1,1 0-1,-2 0 0,-15 14 0,8-10-151,12-8-172,-1-1-1,1 1 0,-1-1 0,0-1 1,0 1-1,0-1 0,0 0 1,-1 0-1,1 0 0,-1-1 1,0 0-1,-9 3 0,14-5 24,1 0-1,-1 0 1,1 0-1,-1 0 0,1 0 1,0 0-1,-1 0 0,1 0 1,-1 0-1,1 0 1,-1-1-1,1 1 0,0 0 1,-1 0-1,1 0 1,-1-1-1,1 1 0,0 0 1,-1 0-1,1-1 1,0 1-1,-1 0 0,1-1 1,0 1-1,-1 0 0,1-1 1,0 1-1,0-1 1,-1 1-1,1 0 0,0-1 1,0 1-1,0-1 1,0 1-1,0-1 0,4-20-5954,17-17-4106,-9 24 7218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44.8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0 760,'-10'6'13056,"-5"14"-8293,-10 21-1531,15-21-2493,0 1 0,2 1 0,1-1 0,0 1 1,2 1-1,-5 39 0,8-52-618,1-1 1,1 1 0,0 0 0,0 0 0,1 0 0,1-1-1,-1 1 1,2 0 0,-1-1 0,1 1 0,0-1 0,1 0-1,0 0 1,1 0 0,0-1 0,0 0 0,1 0 0,8 9-1,-11-13-103,1-1-1,0 0 1,0-1-1,1 1 0,-1-1 1,0 1-1,1-1 0,0-1 1,-1 1-1,1-1 1,0 0-1,0 0 0,0 0 1,0 0-1,0-1 1,0 0-1,0 0 0,-1 0 1,1-1-1,0 0 1,0 0-1,0 0 0,0 0 1,-1-1-1,1 0 1,0 0-1,4-2 0,3-2-10,0-1 0,-1 0 0,1-1 0,-1 0 0,-1-1 0,1 0 0,-2 0 0,16-19 0,-14 13-33,-1-2 0,-1 1 1,0-1-1,-1-1 0,-1 1 0,-1-1 0,0-1 0,-2 1 0,0-1 0,0 1 0,-2-1 0,-1 0 0,0-25 0,-1 43 24,0 1-1,0 0 1,0 0 0,0-1-1,1 1 1,-1 0 0,0-1-1,0 1 1,0 0 0,0 0-1,0-1 1,0 1 0,0 0-1,0-1 1,0 1 0,0 0-1,0 0 1,0-1 0,0 1 0,0 0-1,0-1 1,0 1 0,-1 0-1,1 0 1,0-1 0,0 1-1,0 0 1,0-1 0,0 1-1,-1 0 1,1 0 0,0 0-1,0-1 1,-1 1 0,1 0-1,0 0 1,0 0 0,-1-1-1,1 1 1,0 0 0,0 0-1,-1 0 1,1 0 0,0 0-1,-1 0 1,1 0 0,-1 0-1,-10 14-52,-9 25 53,12-7 191,1-1-1,2 1 1,1 0 0,1 1-1,2-1 1,1 0-1,1 1 1,2-1-1,1 0 1,16 58 0,-19-86-254,0-1 1,0 1 0,0 0 0,0-1 0,1 0 0,-1 1 0,1-1 0,0 0 0,0 0 0,0 0 0,0 0 0,1 0 0,-1 0 0,1 0 0,-1-1 0,1 0-1,0 1 1,0-1 0,0 0 0,1 0 0,-1-1 0,0 1 0,1-1 0,-1 1 0,1-1 0,-1 0 0,1-1 0,-1 1 0,1 0 0,0-1 0,0 0 0,4 0-1,-2-1-643,1 0-1,0 0 0,-1-1 0,1 0 0,-1 0 0,0 0 0,8-5 0,-5 2-1562,0 0 1,-1-1-1,0 0 1,12-11-1,9-12-5646,-17 17 4197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33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286 0 1940,'13'26'12334,"7"-4"-4660,-16-19-7047,-1 0 0,0 1 0,0-1 0,0 1 0,0-1 0,-1 1 0,1 0 0,2 6 0,-5-8-629,1 0 0,-1 0 0,0 0 0,0 1 0,0-1 0,0 0 0,0 0 0,-1 0 1,1 0-1,-1 0 0,1 0 0,-1-1 0,0 1 0,1 0 0,-1 0 0,0 0 0,0 0 0,0-1 1,-1 1-1,1-1 0,0 1 0,-1-1 0,1 1 0,-4 1 0,-6 8-646,-1-1 1,-1 0-1,0-1 0,0-1 0,-1 0 0,0-1 0,0 0 1,-21 6-1,15-7-1956,1-1 1,-1 0-1,0-2 0,0 0 1,0-2-1,-23 0 1,15-3-545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45.1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81 2744,'-11'20'23322,"11"-19"-22967,0-1 0,1 1 0,-1 0 0,1 0 0,-1-1 0,0 1 0,1 0 0,0-1 0,-1 1 0,1-1 0,-1 1 0,1-1 0,0 1 0,-1-1 0,1 1 0,0-1 0,0 0 0,-1 1 0,1-1 0,1 1 0,54 7-3143,-40-7 4819,121 9-2030,246-15 1,-263 0-2,-49 2 0,376 0 0,-434 4 0,0-1 0,1 0 0,-1-1 0,0 0 0,21-5 0,-33 6-22,-1 0 0,0 0-1,0 0 1,1 0 0,-1 0 0,0 0-1,1 0 1,-1 0 0,0 0 0,1 0-1,-1 0 1,0-1 0,1 1 0,-1 0-1,0 0 1,0 0 0,1-1 0,-1 1-1,0 0 1,0 0 0,0-1 0,1 1-1,-1 0 1,0 0 0,0-1 0,0 1 0,0 0-1,1-1 1,-1 1 0,0 0 0,0-1-1,0 1 1,0 0 0,0-1 0,0 1-1,0 0 1,0 0 0,0-1 0,0 1-1,0 0 1,0-1 0,0 1 0,0-1-1,-14-13-2310,-28-11-2786,38 23 4549,-69-47-16897,61 41 13676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45.5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332 20 504,'-19'-19'25729,"29"30"-24990,18 22 89,-2 1 0,-1 2 0,-1 0 0,-3 2-1,0 0 1,21 59 0,-38-85-828,1 0 0,-2 0 0,1 0 0,-2 0 0,0 1 0,0-1 0,-1 1 0,-1 16 0,-1-20 0,0-1 0,-1 1 0,0-1 0,0 1 0,-1-1 0,0 0 0,-1 0 0,0 0 0,0-1 0,-1 1 0,1-1 0,-12 12 0,-19 16 0,-1-1 0,-2-3 0,-1 0 0,-60 34 0,6-2 0,89-61-52,-4 5-1088,0-2 1,-1 1-1,0-1 1,0-1-1,-12 5 1,19-8 921,1-1-1,-1 1 1,0-1 0,0 1 0,1-1-1,-1 0 1,0 0 0,0 0 0,0 0-1,1 0 1,-1 0 0,0-1 0,0 1-1,1 0 1,-1-1 0,0 1 0,1-1 0,-1 0-1,0 0 1,1 0 0,-1 0 0,1 0-1,-1 0 1,1 0 0,0 0 0,0 0-1,-1-1 1,1 1 0,0 0 0,0-1 0,0 1-1,0-1 1,0 1 0,1-1 0,-1 0-1,0 1 1,0-4 0,-13-56-13175,9 35 9241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48.6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144 475 1244,'-11'7'24312,"-14"-13"-17874,-21-18-6697,41 21 267,1-1-1,-1 0 1,0 0 0,1 0 0,0-1-1,0 1 1,0-1 0,1 0 0,0-1 0,0 1-1,0 0 1,0-1 0,1 0 0,0 1-1,0-1 1,0 0 0,1 0 0,0 0-1,0 0 1,1 0 0,0 0 0,0 0 0,0-1-1,0 1 1,1 0 0,0 0 0,1 0-1,-1 0 1,1 0 0,0 1 0,1-1-1,-1 1 1,1-1 0,0 1 0,1 0 0,6-9-1,7-8-14,1 1-1,1 0 1,1 1 0,1 1-1,0 2 1,1 0-1,1 1 1,1 1-1,0 1 1,1 1 0,1 1-1,0 2 1,35-11-1,-59 20 4,1 0-1,0 1 1,-1-1 0,1 0-1,0 1 1,-1-1-1,1 1 1,0 0-1,0 0 1,0 0-1,-1 0 1,1 0 0,0 1-1,0-1 1,-1 1-1,1 0 1,0 0-1,-1 0 1,1 0 0,-1 0-1,1 1 1,4 2-1,-5-1 2,0 0-1,1 1 1,-1-1-1,0 0 1,0 1-1,-1-1 1,1 1-1,-1 0 1,0-1 0,0 1-1,0 0 1,0 0-1,-1 0 1,1 5-1,-1 12 9,-1 1 0,0-1 0,-2 0 0,-9 37 0,5-25 27,-1 0 1,-2 0-1,-1-1 0,-1 0 1,-2-1-1,-2-1 0,-23 36 1,-177 203 459,169-213-265,74-79-227,1 2 0,0 1 0,2 1 0,0 2 0,1 1 0,0 1 0,2 2 0,-1 1 0,2 2 0,-1 1 0,69-9 0,-95 17 0,-4 1 0,1-1 0,-1 0 0,1 1 0,0 0 0,-1 0 0,1 0 0,-1 1 0,1-1 0,0 1 0,-1-1 0,1 1 0,-1 0 0,0 1 0,5 1 0,-9-2-270,0-1 0,0 1 0,0 0-1,0-1 1,0 1 0,0-1 0,0 0 0,0 1 0,0-1 0,-1 0-1,1 0 1,0 0 0,0 0 0,0 0 0,0 0 0,0 0-1,-1 0 1,1 0 0,0 0 0,0-1 0,0 1 0,-2-1 0,-15-3-4411,18 4 4633,1 0 1,-1 0-1,0 0 1,0 0 0,0 0-1,0 0 1,0 0-1,0 0 1,1 0-1,-1 0 1,0 0 0,0 0-1,0 0 1,0 0-1,0 0 1,0 0-1,1 0 1,-1 0 0,0 0-1,0 0 1,0-1-1,0 1 1,0 0-1,0 0 1,0 0 0,0 0-1,0 0 1,0 0-1,1 0 1,-1-1 0,0 1-1,0 0 1,0 0-1,0 0 1,0 0-1,0 0 1,0 0 0,0-1-1,0 1 1,0 0-1,0 0 1,0 0-1,0 0 1,0 0 0,0-1-1,0 1 1,0 0-1,0 0 1,0 0 0,-1 0-1,1 0 1,0 0-1,0 0 1,0-1-1,0 1 1,0 0 0,0 0-1,0 0 1,0 0-1,0 0 1,0 0-1,-1 0 1,45-15-13589,-26 11 10243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49.1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12 276 924,'-12'28'26593,"20"-33"-22320,29 5-3296,243-21-977,-142 7 0,844-42 0,-953 55 0,-12 2 0,-1-2 0,1 0 0,0-1 0,16-4 0,-32 5-75,0 1-1,0 0 1,0-1 0,1 0-1,-1 1 1,0-1 0,0 1-1,0-1 1,0 0 0,0 0-1,0 0 1,0 0 0,-1 0-1,1 0 1,0 0 0,0 0-1,-1 0 1,1 0-1,-1 0 1,1 0 0,-1 0-1,1 0 1,-1-1 0,0 1-1,1 0 1,-1 0 0,0-1-1,0 1 1,0 0 0,0 0-1,0-1 1,0 1 0,0 0-1,-1 0 1,1-1 0,0 1-1,-1 0 1,1 0 0,-1 0-1,1 0 1,-2-2 0,0-3-559,-1 0 0,0 1 1,-1-1-1,1 1 0,-1-1 1,-7-7-1,-74-77-20733,69 74 17763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49.5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2844,'5'4'23484,"22"13"-21256,172 86-69,15 6-107,-122-74-2052,-62-25 0,-1 0 0,-1 2 0,0 2 0,51 32 0,-77-44 0,-1-1 0,1 1 0,-1 0 0,1-1 0,-1 1 0,0 0 0,0 0 0,0 0 0,0 0 0,0 0 0,0 0 0,0 0 0,-1 1 0,1-1 0,-1 0 0,1 0 0,-1 1 0,0-1 0,0 0 0,0 0 0,0 1 0,-1-1 0,1 0 0,0 0 0,-1 1 0,0-1 0,1 0 0,-1 0 0,0 0 0,0 0 0,0 0 0,-1 0 0,1 0 0,-2 2 0,-7 10 0,0 0 0,-1 0 0,-19 17 0,19-19 0,-114 116 0,-233 186 0,356-313-432,0 1 1,1-1-1,-1 0 0,0 0 0,0 0 1,0 0-1,-1 0 0,1 0 1,0 0-1,0-1 0,0 1 0,0-1 1,-1 1-1,1-1 0,0 0 1,-1 0-1,1 0 0,-3 0 0,3-1 48,1 0 0,-1 1 0,1-1-1,-1 0 1,1 0 0,0 0-1,-1 0 1,1 0 0,0 0 0,0 0-1,-1-1 1,1 1 0,0 0-1,0 0 1,0-1 0,1 1 0,-1-1-1,0 1 1,1-1 0,-1 1-1,0-1 1,1 0 0,0 1-1,-1-1 1,1 0 0,0-1 0,-7-30-8316,5 15 4547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53.5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87 517 2184,'-1'6'22846,"-3"-7"-19523,-2 1-3709,12-1 1682,-6 1-1288,30 2-4,-28-2-5,53-4 14,-45 4-4,1-1 1,-1-1-1,0 1 0,0-2 0,0 1 0,0-1 0,0-1 0,-1 0 0,1 0 0,-1-1 0,0 0 1,0-1-1,-1 0 0,0 0 0,0-1 0,0 0 0,-1 0 0,0-1 0,0 0 0,-1 0 0,0-1 1,9-17-1,-8 12-7,1-1-1,-2-1 1,0 1 0,-1-1 0,0 0 0,-2-1 0,0 1 0,0 0-1,-2-1 1,0 0 0,-1 1 0,0-1 0,-6-29 0,5 39-3,0 1 0,-1-1 0,0 1 0,0 0 0,0-1 0,-1 1 0,0 0 0,0 1 0,-1-1 0,0 0 0,0 1 0,0 0 0,0 0 0,-1 0 0,0 1 0,0-1 0,0 1 0,0 0 0,-1 0 0,0 1 0,1 0 0,-1 0 0,0 0 0,-1 1 0,1 0 0,0 0 0,-1 0 0,1 1 0,-1 0 0,0 0 0,-7 1 0,0 0-7,0 0 0,1 1-1,-1 1 1,0 0 0,1 1 0,0 0-1,0 1 1,0 1 0,0 0-1,-24 13 1,31-13 2,-1 0-1,1 0 1,0 0-1,0 1 1,0 0-1,1 0 1,0 1 0,0-1-1,0 1 1,1 0-1,0 1 1,0-1-1,1 0 1,0 1 0,1 0-1,-1 0 1,2 0-1,-1 0 1,0 13-1,-1 6 13,0-13 11,2 0-1,0 0 0,0 0 0,2 1 0,3 27 1,-1-31-2,-1-2-10,1 1 0,0-1 0,1 1 0,7 13 0,-10-22-5,0-1 1,-1 0-1,1 1 0,0-1 1,-1 1-1,1-1 1,0 0-1,-1 0 0,1 1 1,0-1-1,-1 0 1,1 0-1,0 0 1,0 0-1,-1 0 0,1 0 1,0 0-1,-1 0 1,1 0-1,0 0 1,0 0-1,-1-1 0,1 1 1,0 0-1,-1 0 1,1-1-1,0 1 1,-1 0-1,1-1 0,0 1 1,-1-1-1,1 1 1,-1-1-1,1 1 0,-1-1 1,1 1-1,0-2 1,-1 2 181,-2-6-2555,1 4 1220,1-1 1,-1 1-1,1 0 0,-1-1 1,1 1-1,0-1 0,-1 1 1,1-1-1,1 1 0,-1-3 1,3-16-11073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53.8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438 4 1432,'-4'-1'1341,"-1"0"1,1 1-1,-1-1 0,0 1 1,0 0-1,1 0 0,-1 0 1,0 1-1,1-1 0,-7 3 0,1 0-312,0 0 0,0 1 0,1 0 0,-11 6 0,-7 7 96,-47 38 0,74-55-1117,-38 32 601,-47 50-1,71-66-559,1 0-1,0 0 1,1 2 0,1-1-1,-18 39 1,29-55-56,-1 0-1,0 0 1,1 0 0,-1 0 0,1 0 0,-1 1 0,1-1 0,-1 0 0,1 0 0,0 0 0,0 1 0,0-1-1,-1 0 1,1 1 0,0-1 0,1 0 0,-1 0 0,0 1 0,0-1 0,0 0 0,1 0 0,-1 1 0,1-1-1,-1 0 1,1 0 0,0 2 0,1-3-48,-1 1 0,1-1 0,-1 1 0,1-1 0,-1 0 0,1 1 0,-1-1 1,1 0-1,-1 0 0,1 0 0,-1-1 0,1 1 0,-1 0 0,1 0 0,-1-1 0,1 1 0,-1-1 0,2 0 0,9-4-1054,-1 0 0,0-1 1,0 0-1,12-9 0,55-53-11130,-56 48 8796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54.2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19 1252,'-7'-19'21039,"7"31"-19682,45 485 6315,-31-304-6322,12 214-1253,-20-378-680,-5-29 561,-1 1 0,0-1 0,1 0 0,-1 1 0,0-1 0,1 1-1,-1-1 1,1 0 0,-1 1 0,1-1 0,-1 0 0,1 1 0,-1-1 0,1 0 0,-1 0 0,1 0 0,-1 1 0,1-1 0,-1 0 0,1 0 0,-1 0 0,1 0 0,-1 0 0,1 0 0,-1 0 0,1 0 0,0 0 0,-1 0-1,1 0 1,-1-1 0,1 1 0,-1 0 0,1 0 0,-1 0 0,1-1 0,-1 1 0,1 0 0,-1-1 0,1 1 0,-1 0 0,0-1 0,1 1 0,-1-1 0,0 1 0,1 0 0,-1-1 0,0 1 0,1-1 0,-1 1 0,0-2 0,27-28-7651,-2-2 0,40-68 1,-47 72 4096,2-5-254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54.6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86 350 3020,'-7'16'4300,"3"-7"-2136,-1 1 0,2 0 0,-1-1 0,1 1 0,1 1 0,-2 11 0,4-20-1925,0 0 1,0 0-1,0 0 0,0 0 0,1-1 0,-1 1 1,1 0-1,-1 0 0,1 0 0,-1 0 0,1-1 1,0 1-1,0 0 0,0-1 0,0 1 1,2 2-1,-1-3-190,0 1 0,0 0 0,1-1 0,-1 1 0,1-1 0,-1 0 0,1 0 0,-1 0 0,1 0 0,-1 0 0,1-1 0,0 1 0,0-1 0,4 1 0,4-1-19,1-1 1,-1 0-1,0 0 1,0-1-1,0-1 0,0 1 1,-1-2-1,1 0 1,12-6-1,-1-1-54,0-1-1,0-1 0,20-16 1,-32 21-51,1-1 0,-1-1 0,-1 0 0,0 0 0,0 0 0,-1-1 0,0-1 0,-1 1 0,0-1 0,-1 0 0,-1-1 0,0 0 0,0 0 0,-1 0 0,-1 0 0,0 0 0,-1-1 0,0 1 0,-1-1 0,-1 0 0,0 1 0,-1-1 0,0 0 0,-7-25 0,7 35 76,0 0 0,0 0 0,-1 0 0,0 0 0,1 0 0,-1 0 0,-1 1 0,1-1 0,0 1 0,-1 0-1,0-1 1,0 1 0,0 0 0,0 1 0,0-1 0,-1 0 0,1 1 0,-1 0 0,-6-3 0,5 3 35,0 1-1,-1 0 1,1 0-1,-1 0 1,1 1-1,-1 0 1,0 0-1,1 0 1,-1 1-1,1 0 1,-1 0-1,1 0 1,-6 3 0,-6 2 118,0 1 1,1 1 0,1 0 0,-1 1 0,1 1 0,1 1 0,0 0 0,-16 16 0,8-4 213,1 1-1,1 1 1,-32 53 0,46-67-329,0 0 1,0 0-1,1 0 1,1 1-1,0 0 1,1 0-1,0 0 1,0 1-1,1-1 0,1 1 1,0-1-1,1 1 1,2 12-1,-1-21-188,0-1 0,1 1 0,0-1 0,0 1 0,0-1-1,0 0 1,0 0 0,1 0 0,-1 0 0,1-1 0,0 1 0,0-1-1,0 1 1,0-1 0,0 0 0,1 0 0,3 1 0,-6-2-317,1 0 1,0 0 0,0-1 0,0 1-1,0 0 1,-1-1 0,1 0-1,0 1 1,0-1 0,0 0 0,0 0-1,0 0 1,0 0 0,4-1 0,-5 0-74,0 1 1,0-1 0,0 0-1,0 1 1,0-1 0,0 0-1,0 0 1,0 0 0,0 0-1,0 0 1,0 0 0,-1 0-1,1 0 1,0 0 0,-1 0-1,1 0 1,-1 0 0,1 0-1,-1-1 1,1 1 0,-1 0-1,0 0 1,0-1 0,0 1 0,0-2-1,1-5-3436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59.7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51 348 832,'-22'0'21827,"23"24"-21248,0-18-470,0 0-1,0 0 1,0 0 0,1-1 0,-1 1-1,1 0 1,1-1 0,-1 0-1,1 1 1,0-1 0,0 0-1,0-1 1,1 1 0,0 0-1,7 6 1,-7-8-80,0-1 0,0 0 0,0 0 0,1 0-1,-1 0 1,0-1 0,1 0 0,-1 0 0,1 0 0,0 0 0,-1-1 0,1 1 0,0-1-1,-1-1 1,1 1 0,0 0 0,-1-1 0,1 0 0,-1 0 0,7-3 0,9-2-25,0-1 0,0 0 0,-1-2 1,0 0-1,0-1 0,-1-1 0,-1-1 1,0-1-1,21-19 0,-29 22-3,0 1 1,-1-2-1,0 1 1,-1-1-1,0 0 1,-1 0-1,0-1 0,-1 0 1,0 0-1,-1-1 1,0 1-1,-1-1 1,-1 0-1,0 1 0,0-1 1,-1-19-1,-1 25-3,0 0-1,-1 0 0,0 0 1,0 0-1,0 1 1,-1-1-1,0 0 0,0 1 1,-1-1-1,1 1 1,-2 0-1,1 0 0,-1 0 1,-4-6-1,5 9 1,-1-1 1,1 1-1,-1 0 0,0 0 1,0 0-1,0 1 0,0-1 1,0 1-1,-1 0 0,1 0 0,-1 1 1,1-1-1,-1 1 0,0 0 1,1 0-1,-1 1 0,0-1 1,0 1-1,0 0 0,-9 1 1,-3 1 9,-1 1 0,1 1 1,0 0-1,0 1 0,0 1 1,0 1-1,1 0 1,0 1-1,1 1 0,0 0 1,0 1-1,-20 18 0,25-19 26,1 1 0,0-1 0,1 2 0,-1-1-1,2 1 1,0 0 0,0 1 0,1 0 0,0 0 0,1 0-1,1 1 1,0-1 0,1 1 0,0 0 0,0 0-1,2 0 1,-1 18 0,2-27-36,0 0 1,0 0-1,0-1 1,0 1-1,0 0 0,1 0 1,0-1-1,0 1 0,0 0 1,0-1-1,1 1 0,-1-1 1,1 1-1,0-1 0,4 6 1,-3-7-69,-1 0 0,1-1 1,-1 0-1,1 1 0,0-1 0,-1 0 1,1 0-1,0-1 0,0 1 0,0-1 1,0 1-1,-1-1 0,1 0 0,0 0 1,0 0-1,0 0 0,0-1 0,0 1 1,0-1-1,0 0 0,3-1 0,22-6-3898,-1-2 1,41-19-1,-13 4-2837,-26 13 3325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33.4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831 1 2800,'-15'18'14451,"-4"1"-9976,-4 3-3333,-34 36-25,13-4-591,2 2 1,3 2-1,-62 126 0,99-181-516,0 1 0,0-1 0,0 1 0,1 0 0,0 0 0,0 0 0,0 0 0,0 0 0,1 0 0,-1 0 0,1 0-1,0 0 1,0 0 0,1 0 0,-1 0 0,1 0 0,2 7 0,0-6-4,0 0-1,0 0 0,1 0 1,-1-1-1,1 1 1,0-1-1,0 0 1,1 0-1,-1-1 1,1 1-1,10 5 0,-9-5-15,1 0 0,0 0 1,-1 1-1,0 0 0,0 1 0,0-1 0,-1 1 0,8 10 0,-12-13 7,0-1 1,0 0-1,0 1 1,0-1-1,0 0 1,-1 1-1,1-1 1,-1 1-1,0-1 1,0 1-1,0-1 1,0 1-1,0-1 1,0 1-1,-1-1 1,1 1-1,-1-1 1,0 1-1,0-1 1,1 1-1,-2-1 1,1 0-1,0 0 1,0 0-1,-1 1 1,1-1-1,-1 0 1,0-1-1,1 1 1,-3 2-1,-17 15 72,0 0-1,-1-2 1,-1 0-1,-1-2 1,0 0 0,-1-2-1,0-1 1,-1-1-1,0-1 1,-1-1-1,0-1 1,0-2 0,-1 0-1,-40 2 1,59-8 6,0 0 0,-1 0 0,1-1 0,0 0-1,0-1 1,-1 1 0,1-2 0,1 0 0,-1 0 0,-12-6 0,17 7-38,-1-1 0,1 0 0,0 0 0,1 0 0,-1 0 0,1-1 0,-1 1 0,1-1 0,0 0 0,0 0 0,1 0 0,-1 0 0,1-1 0,0 1 0,0-1 0,0 1-1,1-1 1,-1 0 0,1 1 0,0-1 0,0-7 0,0-51-516,2-1-1,3 0 1,2 1-1,18-72 1,-10 79-856,38-100 1,-24 81-2615,-4-1-4673,-21 45 2544,-3 17 3116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00.1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 0 792,'-1'16'10488,"-2"-1"-4000,-2 5-2422,-4 10-2723,-5 21-44,-37 346 4886,33-212-4501,6-110-1491,6-42-79,-3 63 1,9-96-125,0 0 0,0 0 0,-1 0 1,1 1-1,0-1 0,0 0 0,0 0 0,0 0 0,0 1 1,0-1-1,0 0 0,0 0 0,0 0 0,0 0 0,0 1 1,0-1-1,0 0 0,0 0 0,0 0 0,0 1 0,0-1 1,1 0-1,-1 0 0,0 0 0,0 0 0,0 1 0,0-1 1,0 0-1,0 0 0,0 0 0,1 0 0,-1 0 0,0 0 1,0 1-1,0-1 0,0 0 0,0 0 0,1 0 0,-1 0 1,0 0-1,0 0 0,0 0 0,0 0 0,1 0 0,-1 0 1,0 0-1,0 0 0,0 0 0,1 0 0,-1 0 0,0 0 1,0 0-1,0 0 0,0 0 0,1 0 0,-1 0 0,12-12-1288,10-20-1215,-6 2-2641,2 1 1,0 1 0,31-35-1,-27 37 1244,-1-3 163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00.5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215 428 1552,'9'14'11047,"5"-8"-3997,-11-6-6529,0 0 0,1 0 0,-1-1 0,0 1 1,0-1-1,-1 0 0,1 1 0,0-1 1,0-1-1,4-1 0,9-6-1228,0-2-1,27-21 1,-27 19 2049,6-3-1387,0 0 0,-1-2 0,-1-1 0,32-37 0,-48 50 1,0 1-1,0-1 1,-1 0-1,1 0 1,-1 0 0,0-1-1,-1 1 1,0-1-1,0 1 1,0-1-1,-1 0 1,0 0-1,0 0 1,0 0 0,-1 0-1,-1 0 1,1 0-1,-1 1 1,0-1-1,0 0 1,-1 0-1,0 0 1,0 1 0,-6-12-1,6 14 29,-1-1 0,1 0 0,-1 1 0,-1-1 0,1 1 0,-1 0 0,1 0 0,-1 0 0,0 1 0,-1-1 0,1 1 0,0 0 0,-1 0 0,0 1 0,0-1 0,-5-1 1,2 1 39,0 1 1,0 1 0,0-1 0,-1 1 0,1 1 0,-1-1 0,1 1-1,0 1 1,-14 2 0,4 0 122,0 2 0,-1 1-1,2 0 1,-1 1 0,1 0-1,0 2 1,1 0 0,-24 17 0,21-10 157,0 0 0,0 1 0,2 2 0,-27 33 0,37-42-240,0 0 1,1 0 0,0 1 0,1-1 0,0 1-1,0 0 1,1 1 0,1-1 0,0 1-1,1-1 1,0 1 0,0 12 0,1-19-153,1-1 1,0 0-1,1 1 0,-1-1 1,1 0-1,0 1 1,0-1-1,0 0 0,0 0 1,1 0-1,0 0 0,0 0 1,0 0-1,0 0 1,0-1-1,1 1 0,0-1 1,0 1-1,0-1 1,0 0-1,0 0 0,0-1 1,1 1-1,0-1 1,-1 1-1,1-1 0,0 0 1,0-1-1,0 1 1,0-1-1,1 0 0,-1 0 1,0 0-1,0 0 0,1-1 1,-1 1-1,5-1 1,12 0-1750,0-1 0,1-1 0,-1 0 0,0-2 1,0 0-1,23-9 0,31-14-5380,-38 13 3823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00.9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104 331 3160,'-1'16'7204,"1"-13"-5853,-1 0 1,1 0 0,0 0-1,0 0 1,1-1 0,-1 1-1,0 0 1,1 0 0,0 0-1,1 5 1,0-7-1190,-1 0 0,0 0 0,1 0 0,-1 0 0,1 0 0,-1 0 0,1 0 0,-1-1 0,1 1-1,-1 0 1,1-1 0,0 1 0,-1-1 0,1 0 0,0 0 0,0 1 0,-1-1 0,1 0 0,0 0 0,-1-1 0,1 1 0,3-1 0,12-2-75,-1-1 1,1 0-1,-1-1 1,0-1 0,0-1-1,-1 0 1,0-1 0,0-1-1,-1 0 1,0-1-1,0-1 1,-1 0 0,-1 0-1,13-16 1,-19 20-90,0-1-1,-1 0 1,0-1 0,0 1 0,-1-1-1,0 0 1,0 0 0,-1 0-1,-1-1 1,1 1 0,-2-1 0,1 0-1,-1 1 1,0-12 0,-1 17-1,0-1-1,-1 0 1,0 0-1,1 0 1,-1 1 0,-1-1-1,1 0 1,-1 1 0,1-1-1,-2 1 1,1 0-1,0 0 1,-1 0 0,1 0-1,-1 0 1,0 0-1,-1 1 1,1-1 0,-1 1-1,1 0 1,-1 0 0,0 0-1,0 0 1,0 1-1,-1 0 1,1 0 0,0 0-1,-1 0 1,0 1-1,-4-2 1,-6 1 27,0 0-1,-1 1 0,1 0 1,0 1-1,-1 1 1,1 0-1,0 1 1,0 1-1,0 1 0,0 0 1,1 0-1,-24 12 1,28-11-16,1 0 1,-1 0 0,1 1-1,0 1 1,0 0-1,1 0 1,0 0 0,-9 11-1,13-12-55,0-1 0,0 1-1,0 0 1,1 0 0,0 0-1,0 0 1,1 1 0,0-1 0,0 1-1,0 0 1,1-1 0,0 1-1,0 13 1,1-15-245,0 0 1,1 0-1,0 0 0,0 0 0,0 0 1,1 0-1,0 0 0,0 0 0,0-1 0,0 1 1,1-1-1,4 7 0,-4-8-538,-1 0 1,1 0-1,0 0 0,0 0 0,0-1 0,0 1 0,1-1 1,-1 0-1,5 3 0,14 0-11310,-7-1 8175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02.0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4479 15 1628,'-26'13'15230,"-5"-12"-10128,20-2-4754,0-1 0,1 0 0,-20-7 0,24 8-240,0 0-1,-1 0 1,1 0 0,0 1-1,-1 0 1,1 0 0,0 0-1,0 1 1,-11 2-1,-24 2 2289,16-20-1008,22 11-100,20 14-933,165 128-323,-163-125-23,-12-9-2,0 0-1,-1 1 0,0 0 0,0 0 0,0 0 1,-1 1-1,8 9 0,-73-25 119,-62-1 187,0 6 0,-195 16 0,-245 59 1147,269-28-1158,-40 2-301,-326 39 0,-3-39 0,-246-43 0,607 10 0,296-12 0,-1 0 0,1 0 0,-1-1 0,1 1 0,0-1 0,0 0 0,0-1 0,0 1 0,0-1 0,0 0 0,1 0 0,-1 0 0,1-1 0,0 0 0,0 0 0,0 0 0,1 0 0,-1 0 0,1-1 0,0 0 0,0 1 0,1-1 0,-4-8 0,-3-7 0,1 0 0,1-1 0,0 0 0,-6-35 0,12 50 0,0-1 0,1 0 0,-1 1 0,1-1 0,1 1 0,-1-1 0,1 0 0,0 1 0,1-1 0,-1 1 0,1-1 0,4-7 0,1 1 0,1-1 0,0 1 0,19-20 0,0-2 0,-25 35-107,1 0-1,0-1 1,-1 1-1,1 0 1,0 1 0,-1-1-1,1 0 1,-1 1-1,1-1 1,-1 1 0,1 0-1,-1 0 1,1 0-1,-1 0 1,3 2 0,2 0-563,6 0-1647,0-1 0,0 0 0,1-1 0,-1-1 0,0 0 0,0-1 0,0 0 0,0-1 0,0 0 0,25-9 0,-8 2-1843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02.8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73 276,'-4'-3'14583,"11"-2"-9222,13-4-3710,43 1-416,0 3 1,0 3 0,105 9 0,649 50-536,-809-57-800,23 2-1000,0-2 0,0-1 0,54-9 0,-81 8 167,1 0-1,-1 0 0,1-1 1,-1 1-1,0-1 1,0 0-1,0 0 0,0 0 1,-1-1-1,1 1 1,-1-1-1,0 0 1,0 0-1,0 0 0,-1 0 1,1 0-1,-1-1 1,0 1-1,0-1 1,1-4-1,2-9-2319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03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0 656,'0'2'1040,"0"-1"-1,0 1 1,0-1-1,0 0 1,1 1-1,-1-1 1,1 0-1,3 6 5198,-2-4-5198,19 14 5160,34 7-5369,-39-18 653,55 27-809,-2 2 0,-1 4 0,-2 2 1,-2 4-1,82 73 0,-106-77-650,-37-39-8,0 1 0,-1 0 0,0 0 0,0 0 0,0 0 0,0 0-1,-1 1 1,1-1 0,-1 1 0,1-1 0,-1 1 0,1 5 0,-5-7 20,1-1 0,0 0 0,0-1 0,-1 1 0,1 0 0,-1-1 0,1 1 0,0-1-1,-1 0 1,1 1 0,-1-1 0,1 0 0,-1-1 0,-4 0 0,-12 2 140,10 1-84,0 2-1,0-1 1,1 1-1,-1 1 0,1 0 1,0 0-1,0 0 0,1 1 1,0 0-1,0 1 1,0-1-1,-9 14 0,-9 12 480,-33 57 0,40-60-258,-110 187-54,-38 57-145,135-225-114,-6 7 0,-52 105 0,102-176-1550,1 0 0,0 1 1,23-18-1,28-30-3337,11-20-10955,-58 59 11875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06.2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1986 38 1180,'15'-19'22116,"-12"1"-15629,0 23-5676,0-2-785,-1 0-1,0 1 1,0-1 0,0 0-1,-1 1 1,1 0 0,-1-1 0,0 1-1,0 0 1,0 0 0,0 0-1,-1-1 1,1 1 0,-1 0 0,0 0-1,-1 0 1,0 7 0,-4-1-13,-1 1 0,0-1 0,0 0 0,-1 0 0,-1-1 0,0 0 0,0 0-1,0-1 1,-1 0 0,0 0 0,-1-1 0,0 0 0,0-1 0,0 0 0,-16 6 0,-21 8 8,-1-2 0,-60 14 0,94-28-14,-239 51-42,212-49 34,-1-2-1,1-2 1,-1-2-1,-49-6 1,58 1-2,0-2 0,0-1 0,1-2 0,-47-21 1,79 31-1,-1 0 1,1 0 0,0 0 0,0 0 0,0 0 0,0 0 0,0 0 0,0 0 0,0-1 0,0 1 0,-1 0 0,1 0 0,0 0 0,0 0 0,0 0 0,0 0 0,0 0 0,0 0 0,0 0 0,0-1 0,0 1 0,0 0 0,0 0 0,0 0 0,0 0 0,0 0 0,0 0 0,0-1 0,0 1 0,0 0 0,0 0-1,0 0 1,0 0 0,0 0 0,0 0 0,0 0 0,0-1 0,0 1 0,0 0 0,0 0 0,0 0 0,0 0 0,0 0 0,0 0 0,0 0 0,0-1 0,0 1 0,0 0 0,1 0 0,-1 0 0,0 0 0,0 0 0,0 0 0,0 0 0,0 0 0,0 0 0,0 0 0,1 0 0,11-7-68,13-2-2,-20 8 60,0 1 1,1 0-1,-1 0 1,0 0-1,1 0 1,-1 1-1,0 0 1,1 0-1,-1 0 1,0 1-1,0 0 1,0 0-1,0 0 1,-1 0-1,1 1 1,0 0-1,-1 0 1,0 0-1,0 1 1,0-1-1,0 1 1,0 0-1,-1 0 1,1 0-1,4 9 1,-2-5 9,-1 0 0,0 0 0,-1 1 0,1-1 0,-2 1 0,1 0 0,-1 1 0,0-1 1,-1 0-1,0 1 0,-1-1 0,0 1 0,-1 18 0,0-25 4,0-1 0,-1 0 0,1 1 0,-1-1-1,0 0 1,0 0 0,0 1 0,0-1 0,0 0 0,0 0 0,-1 0-1,1 0 1,0 0 0,-1-1 0,0 1 0,1 0 0,-1-1 0,0 1-1,0-1 1,0 0 0,0 1 0,0-1 0,0 0 0,0 0-1,-1 0 1,1-1 0,0 1 0,0-1 0,-1 1 0,1-1 0,0 1-1,-3-1 1,1 0-4,1 0-1,0 0 0,0-1 1,0 1-1,-1 0 0,1-1 1,0 0-1,0 0 0,0 0 1,0 0-1,0-1 0,0 1 1,0-1-1,1 1 0,-1-1 1,0 0-1,1 0 0,-1 0 1,1-1-1,0 1 0,0-1 1,-3-4-1,-2-8-95,0-1 0,2 0 0,0-1 0,1 1 0,0-1 0,2 0 0,0 0 0,1 0-1,1-22 1,-30 72-59,5-4 172,0-2 0,-2 0 0,-1-2 0,-34 25 0,7-19 19,55-31-34,-1 0 0,0 0 0,1 0 0,-1 0 0,0 0 0,1 0-1,-1 0 1,0-1 0,1 1 0,-1 0 0,1 0 0,-1 0 0,0-1-1,1 1 1,-1 0 0,1-1 0,-1 1 0,1-1 0,-1 1-1,1 0 1,-1-1 0,1 1 0,-1-1 0,1 1 0,0-1 0,-1 0-1,1 1 1,0-1 0,-1 1 0,1-1 0,0 0 0,0 1 0,0-1-1,-1 0 1,1 1 0,0-2 0,-8-30-97,6 24 53,2 7 40,0 0 1,0-1 0,-1 1-1,1 0 1,0 0 0,-1 0-1,1 0 1,0-1 0,-1 1-1,1 0 1,-1 0-1,0 0 1,1 0 0,-1 0-1,0 0 1,0 0 0,0 1-1,1-1 1,-1 0 0,0 0-1,0 1 1,0-1 0,0 0-1,-2 0 1,1 2-2,0 0 1,0 0-1,-1 0 1,1 0-1,0 1 0,0-1 1,0 1-1,0-1 1,0 1-1,1 0 1,-4 3-1,-57 70-35,52-61 117,0 0 0,-1 0 0,0-1 0,-1-1 0,-1 0 0,0-1 0,0 0 1,-1-1-1,-18 10 0,30-19-53,0-1 1,-1 1-1,1-1 1,-1 1-1,1-1 1,-1 0-1,1 0 1,0 0-1,-1 0 1,1-1-1,-1 1 1,1-1-1,-1 1 1,1-1 0,0 0-1,0 0 1,-1 0-1,1 0 1,0 0-1,0 0 1,-3-3-1,-46-40 178,20 16-163,-38-14-6,116 23-248,87-49 78,-134 68 138,0 0 0,1-1-1,-1 1 1,1 0 0,-1 0 0,1 0 0,-1 0-1,1 0 1,-1 0 0,0 0 0,1 0 0,-1 0-1,1 0 1,-1 0 0,1 0 0,-1 0-1,1 0 1,-1 0 0,1 0 0,-1 1 0,0-1-1,1 0 1,-1 0 0,1 0 0,-1 1 0,0-1-1,1 0 1,-1 1 0,1-1 0,-1 0-1,0 1 1,0-1 0,1 1 0,3 19 41,-11 30 95,6-44-92,-6 27 121,-1 0 0,-2-1 0,-1 0 0,-2-1 0,-30 54 0,12-32 151,-3-2 1,-53 61-1,7-23-3418,70-79 2444,-1 0-1,1-1 1,-1-1 0,-1 1 0,0-2-1,-18 9 1,30-15 691,-11 3-2932,10-4 2476,1 0 0,-1 0 1,1 0-1,-1 0 1,1 1-1,-1-1 1,0 0-1,1 0 0,-1 0 1,1 0-1,-1 0 1,1 0-1,-1-1 1,0 1-1,1 0 1,-1 0-1,1 0 0,-1 0 1,1-1-1,-1 1 1,1 0-1,-1-1 1,-5-8-7168,4 1 3561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06.5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0 182 476,'2'2'847,"0"1"-1,0-1 1,0 0-1,0 0 1,0 0-1,1 0 1,-1 0-1,1 0 1,-1-1-1,1 1 1,0-1-1,4 2 1,42 6 5312,-26-9-4593,1-2-1,30-5 1,-39 5-1128,45-6 208,101-17 152,-140 21-1473,0-2 0,0-1-1,-1 0 1,0-1 0,25-15-1,-39 19-129,0 0-1,0 0 1,-1 0-1,1-1 1,-1 0-1,7-8 1,-10 10 156,0-1 1,0 1-1,0 0 1,0-1 0,0 1-1,-1-1 1,1 0-1,-1 1 1,0-1-1,0 0 1,0 0-1,-1 0 1,1-4-1,-3-15-2777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06.8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640 48 84,'-7'-12'3799,"6"9"-2615,0 1 0,0-1 1,0 1-1,0 0 0,-1-1 1,1 1-1,-1 0 0,1 0 0,-1 0 1,0 0-1,0 0 0,0 1 1,0-1-1,0 0 0,-4-1 0,26 36 2682,-17-27-3473,3 7-121,0 1 0,-1 0-1,0 0 1,-1 0-1,-1 1 1,0-1-1,-1 1 1,0 27-1,-3 13 270,-7 55 0,3-64-190,-7 353 987,8-157-1144,4-229-181,-1 0-1,0 0 1,-1 0-1,-1 0 1,0-1-1,0 1 1,-2-1-1,1 0 1,-1 0-1,-12 20 1,11-24-5,0-1 0,0 0 0,-1 0 0,1 0 1,-2-1-1,1 0 0,-1 0 0,1-1 0,-2 0 0,1 0 0,0-1 0,-1 0 1,0 0-1,0-1 0,-12 2 0,7-1-8,-1-1 0,0-1 0,1 0 0,-1-1 1,0-1-1,0 0 0,0-1 0,1-1 0,-1 0 0,1-1 0,-1 0 0,1-1 0,0-1 1,0 0-1,0-1 0,-18-11 0,18 8-1,1-1 1,0-1-1,0 0 0,1 0 1,0-1-1,1-1 1,0 0-1,1-1 0,1 0 1,0 0-1,1-1 0,0 0 1,1 0-1,-6-21 1,6 13-151,1 0 0,1 0 1,1-1-1,1 0 0,1 0 1,1 0-1,2 0 0,0 0 1,1 0-1,1 0 0,7-24 1,-3 22-1633,20-46 1,-15 45-2067,26-40 1,-32 59 2541,-3 3-164,1 0-1,-1 0 0,0 0 0,0-1 1,-1 0-1,1 1 0,-1-1 1,2-11-1,-5 5-2194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07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540 397 2724,'19'33'11184,"8"-5"-4840,40 23-2498,-8-6-2976,-49-36-794,-2-3-47,-1 1 0,1-1 0,-2 2 0,1-1 0,7 12 0,-13-18-28,0 0 0,-1 1 1,1 0-1,0-1 1,-1 1-1,1-1 1,-1 1-1,1 0 0,-1-1 1,0 1-1,1 0 1,-1-1-1,0 1 0,0 0 1,0 0-1,-1-1 1,1 1-1,0 0 1,-1-1-1,1 1 0,-1 0 1,1-1-1,-1 1 1,0-1-1,0 1 1,0-1-1,0 1 0,0-1 1,0 1-1,0-1 1,0 0-1,0 0 0,-1 0 1,1 0-1,0 0 1,-1 0-1,-1 1 1,-7 4-7,-1 0 0,0 0 0,0-1 1,0-1-1,0 0 0,-1-1 1,1 0-1,-1 0 0,0-1 0,0-1 1,0 0-1,0-1 0,0 0 0,0-1 1,0 0-1,0-1 0,0 0 1,0-1-1,0-1 0,1 1 0,-12-7 1,20 8-16,0 1 0,0-1 1,0 0-1,0-1 0,1 1 0,-1 0 1,1-1-1,-1 0 0,1 1 1,0-1-1,0 0 0,0 0 0,1 0 1,-1 0-1,1 0 0,-1-1 1,1 1-1,-1-4 0,1 0-67,0 0 0,0 0 0,1 0 0,0 0 1,0-1-1,1 1 0,0 0 0,3-12 0,-2 9 0,1-1 1,1 1-1,0 0 1,0 0-1,1 1 1,0-1-1,1 1 1,0 0-1,0 1 1,1-1-1,0 1 1,9-7-1,-16 14 90,0 1-1,1-1 1,-1 1-1,1-1 1,-1 1 0,1-1-1,-1 1 1,1 0-1,0-1 1,-1 1 0,1 0-1,-1 0 1,1-1-1,0 1 1,-1 0 0,1 0-1,0 0 1,-1 0-1,1 0 1,0 0 0,-1 0-1,1 0 1,0 0-1,-1 0 1,1 0 0,0 0-1,-1 0 1,1 1-1,-1-1 1,1 0 0,0 1-1,6 19 190,-13 27 180,-1-32-128,0 1-1,0-2 1,-2 1 0,0-1-1,0 0 1,-2-1 0,1 0-1,-2-1 1,0 0 0,0-1-1,-27 19 1,28-22-39,-1 0 0,0-1 0,0 0 0,-1-1 0,0-1 0,0 0 0,0 0 0,0-2 0,-1 1 0,0-2 0,0 0 0,1-1-1,-1 0 1,-23-2 0,31 1-130,0-2 0,0 1 0,0 0 0,0-1 0,1 0 0,-1-1 0,1 1-1,0-1 1,-1 0 0,1 0 0,1-1 0,-1 0 0,0 1 0,-5-8 0,4 4-4,0-1 1,1 0 0,0 0 0,0 0 0,1 0 0,0-1 0,1 0-1,-4-12 1,0-8 20,2 0-1,1 0 0,2-1 0,2-52 1,2 15-453,2 0 1,4 0-1,30-119 1,-33 165-775,-23 48-8899,8-7 7160,-34 56-8423,24-48 7609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33.7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455 1 1248,'5'0'1382,"0"1"0,0 0-1,-1 0 1,1 0 0,-1 1-1,1-1 1,-1 1 0,1 0-1,-1 1 1,0-1 0,5 4 0,-8-5-1074,-1 0 1,1 0 0,0 0 0,0 0-1,0 0 1,-1 0 0,1 0 0,-1 0 0,1 0-1,-1 0 1,1 0 0,-1 0 0,1 1-1,-1-1 1,0 0 0,0 0 0,0 1 0,0 1-1,0-1-205,0 0-1,-1 0 1,0 0-1,1 1 1,-1-1-1,0 0 1,0 0-1,0 0 1,0 0-1,-1 0 1,1 0-1,0-1 1,-3 4-1,-10 8 131,-1 0-1,0 0 1,-1-2-1,0 0 0,0-1 1,-2 0-1,-22 9 1,10-7-216,0-1 0,-1-1 0,-52 9 0,69-17-12,0 0 0,-1 0 1,1-1-1,0-1 0,-1-1 0,-19-2 1,31 2-26,0 0-1,0 1 1,-1-1 0,1-1 0,0 1 0,0 0 0,0-1 0,0 0 0,1 1-1,-1-1 1,0 0 0,1-1 0,-1 1 0,1 0 0,0-1 0,0 1-1,0-1 1,0 0 0,0 0 0,0 0 0,1 0 0,-1 0 0,1 0 0,0 0-1,0 0 1,0 0 0,0-1 0,1 1 0,0 0 0,-1 0 0,1-1 0,1-4-1,-1-5-168,1 1-1,1 0 0,0 1 1,1-1-1,1 0 0,8-21 1,-10 29-230,0 0 0,0-1-1,1 1 1,0 1 0,0-1 0,6-6 0,-10 18-6364,-8 16 1404,-3-7 1857,-5 3 49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56.3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634 287 1360,'4'-2'1384,"0"0"0,0-1 0,0 1 0,0-1 0,0 0 0,-1 0 0,0 0 0,1-1 0,4-6 0,-7 9-1118,0-1 0,1 0 0,-1 1 1,-1-1-1,1 0 0,0 0 0,0 0 0,0 0 0,-1 1 1,1-1-1,-1 0 0,0 0 0,0 0 0,1 0 0,-1 0 1,0 0-1,-1 0 0,1 0 0,0 0 0,0 0 0,-1 0 1,1 0-1,-1 0 0,-1-2 0,-4-6-150,-1 0 0,0 0 0,-1 1-1,0 0 1,-1 1 0,0 0 0,0 0 0,0 1 0,-1 0 0,0 0 0,-1 1-1,1 1 1,-1 0 0,0 0 0,-1 1 0,1 0 0,-19-3 0,12 4-73,-1 0 0,1 1 0,0 1 0,-1 1 0,1 0 0,0 2 0,-1 0 0,1 1 0,0 0 0,-31 12 0,33-8 28,1 0 0,0 2 0,0 0 0,1 0 0,0 2 1,0 0-1,2 0 0,-1 1 0,1 0 0,1 1 0,0 1 0,1 0 0,1 0 1,0 1-1,-9 21 0,8-15 24,1 0 1,2 1-1,0 0 1,1 1-1,1-1 1,1 1 0,1 0-1,1 0 1,1 0-1,5 45 1,-4-64-80,0-1 1,1 1 0,-1 0-1,1-1 1,0 1 0,0-1-1,1 1 1,-1-1 0,1 1-1,0-1 1,-1 0 0,1 0-1,1 0 1,-1 0 0,0 0-1,1-1 1,-1 1 0,1-1-1,0 1 1,3 1-1,-1-2-4,-1 0 0,1 0 0,-1-1 0,1 0 0,0 0 0,-1 0 0,1-1 0,0 1 0,0-1 0,-1 0 0,1-1 0,0 1 0,7-2 0,11-4 1,-1-1 1,0-1-1,0-1 1,39-23-1,-35 17-47,-2-1 0,0-1 0,-1-2 0,0 0 0,-2-1 0,0-1 0,-2-1 0,0-1 0,-1-1 0,-2 0 0,0-1 0,-2-1 0,-1-1 0,12-31 0,31-117-626,-48 144 616,-3 12 29,0 2 204,-3 43 81,-13 113 774,-1 5 17,12-129-935,0-1 1,1 1-1,1-1 1,0 0-1,1 1 1,0-1-1,1 0 1,1-1-1,0 1 1,1-1-1,0 0 1,12 18-1,-16-29-120,-1-1 0,0 1 0,1 0 0,-1-1 0,1 0-1,-1 1 1,1-1 0,0 0 0,-1 0 0,1 0 0,0 0-1,0 0 1,0 0 0,0 0 0,0-1 0,0 1 0,0-1-1,0 1 1,0-1 0,0 0 0,0 0 0,0 0 0,3 0-1,-1-1-116,0 0-1,0 0 0,0-1 0,0 1 0,-1-1 0,1 0 1,-1 0-1,1 0 0,-1-1 0,0 1 0,5-5 0,-1 0-633,0-1 0,-1 1 0,0-1 0,7-11 0,7-27-6266,1-43-6604,-17 73 10823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56.7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17 820,'8'-16'14784,"-2"30"-8874,-2 5-5337,6 178 4759,-6 99-1890,-4-296-3440,0 0 1,0 0 0,-1 1-1,1-1 1,0 0-1,0 0 1,0 0 0,0 1-1,0-1 1,0 0-1,0 0 1,0 0 0,0 1-1,0-1 1,0 0-1,0 0 1,0 0 0,0 1-1,0-1 1,0 0-1,0 0 1,0 1 0,0-1-1,0 0 1,0 0-1,0 0 1,0 1 0,0-1-1,1 0 1,-1 0-1,0 0 1,0 0 0,0 1-1,0-1 1,0 0-1,1 0 1,-1 0 0,0 0-1,0 0 1,0 1-1,0-1 1,1 0 0,-1 0-1,0 0 1,0 0-1,0 0 1,1 0 0,-1 0-1,0 0 1,0 0-1,1 0 1,-1 0 0,10-13 53,12-33-43,-18 39-3,15-33-20,2 1 0,45-63 0,-51 83-3,1 0 0,0 1 1,1 1-1,1 0 0,0 2 1,35-23-1,-51 36 10,0 1 1,0 0 0,0-1-1,1 1 1,-1 0-1,0 0 1,0 1 0,1-1-1,-1 0 1,0 1 0,1-1-1,-1 1 1,1 0-1,-1 0 1,0 0 0,1 0-1,-1 0 1,1 1-1,1 0 1,-2 0 3,0 0 0,0 0 0,0 0 1,0 0-1,-1 1 0,1-1 0,-1 1 0,1-1 0,-1 1 0,0 0 1,1 0-1,-1-1 0,0 1 0,0 0 0,0 0 0,0 0 0,0 3 1,3 11 69,0 1 0,-2-1 0,0 1 1,0 27-1,-1-9 238,9 131 470,-10-165-842,0-1-1,0 0 1,0 1-1,0-1 0,0 1 1,0-1-1,0 1 1,0-1-1,0 0 1,0 1-1,0-1 1,0 0-1,1 1 0,-1-1 1,0 1-1,0-1 1,1 0-1,-1 1 1,0-1-1,0 0 1,1 1-1,-1-1 0,0 0 1,1 0-1,-1 1 1,0-1-1,1 0 1,-1 0-1,0 0 0,1 0 1,-1 1-1,1-1 1,-1 0-1,1 0 1,18-3-1921,19-15-2192,-37 18 3968,44-27-5931,-23 14 1658,0 0 0,29-11 0,-27 15 1539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57.2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246 1017 352,'8'-10'1670,"0"-1"0,0 0 0,-1-1 1,-1 1-1,0-1 0,-1-1 0,7-18 0,-11 26-1317,1 0 0,-1 0 0,0 0 0,-1-1-1,1 1 1,-1 0 0,0 0 0,0-1 0,0 1 0,-1 0 0,0 0-1,0 0 1,0 0 0,-1 0 0,1 0 0,-1 0 0,0 0-1,-1 0 1,1 1 0,-1-1 0,0 1 0,-5-5 0,6 6-212,-1 1-1,0 0 1,0 0 0,-1 1 0,1-1 0,0 1 0,0-1 0,-1 1 0,1 0 0,-1 0-1,1 1 1,-1-1 0,1 1 0,-1-1 0,1 1 0,-1 0 0,1 1 0,-1-1 0,0 1-1,1-1 1,0 1 0,-1 0 0,1 0 0,-1 0 0,1 1 0,-3 1 0,-3 1 43,1 0-1,-1 1 1,1 0 0,1 0 0,-1 0 0,1 1 0,0 0 0,0 1 0,-6 7 0,-1 5 75,1 1 0,2 0 1,-1 1-1,2 0 0,1 1 0,-12 44 0,16-49-159,2 0 0,0 0-1,1 0 1,0 0-1,2 1 1,0-1-1,1 0 1,0 1-1,2-1 1,4 20-1,-6-34-85,0-1 0,-1 1-1,1 0 1,0-1 0,0 1 0,0-1-1,1 0 1,-1 1 0,1-1-1,-1 0 1,1 0 0,0 0-1,0 0 1,0 0 0,0 0-1,0 0 1,0-1 0,0 1-1,0-1 1,1 1 0,-1-1-1,5 1 1,-3-1-2,0 0 0,0-1 1,0 0-1,1 0 0,-1 0 0,0-1 1,0 0-1,0 1 0,0-1 0,0-1 1,0 1-1,0 0 0,4-4 0,11-5 14,0-1-1,-1-2 0,0 1 1,22-23-1,-8 4-58,-2-2 0,-1-2 0,-1 0 0,-2-2 0,-2 0 0,-1-2 0,-2-1 0,-2 0-1,-2-2 1,-1 0 0,12-56 0,-12 30-136,-3-1 1,-3-1-1,-3 0 0,-4 0 0,-2-1 0,-12-104 0,9 160 240,2 9 16,0 0 1,0 0 0,0 0 0,-1 0 0,0 0 0,-1 0 0,1 0 0,-1 0-1,0 1 1,-6-12 0,7 17-72,0 0-1,0 0 0,0 0 1,0 0-1,0 0 0,1 0 1,-1 0-1,0 0 1,0 0-1,0 0 0,0 1 1,0-1-1,0 0 0,1 1 1,-1-1-1,0 0 1,0 1-1,0-1 0,1 1 1,-1-1-1,0 1 0,1 0 1,-1-1-1,0 1 1,1 0-1,-1-1 0,1 1 1,-1 0-1,1 0 1,-1 1-1,-17 25 83,-7 24-37,2 2 0,2 0 0,2 1 0,3 1 0,2 0 0,-7 61 0,18-88-156,2 1 1,0 0-1,2 0 0,5 35 0,-3-47-425,1-1-1,0 0 0,10 23 0,-10-29-262,1 0-1,0-1 1,1 0-1,0 0 1,0 0-1,9 9 1,9-3-3042,-16-12 1524,0-2 1,0 1 0,0-1 0,0 0 0,0 0 0,8-2 0,7 1-1155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57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1 159 924,'12'6'22859,"5"-1"-12985,-4-1-10774,6 1 902,2 0 1,-1-1-1,0-1 1,42 0-1,85-9-4,-121 4 2,533-49 0,-231 19 0,-261 22 0,-79 12-59,-1-1-1,1 0 1,-1-1 0,1-1-1,-22-3 1,2 1-331,23 2-1055,0 0 0,0 0 0,0 0 0,0-1 0,0-1 0,-16-6 0,20 6 83,0 0 0,0 0 0,1 0 0,-1-1 0,1 0 0,0 0-1,0 0 1,0 0 0,0-1 0,1 0 0,0 1 0,-4-8-1,2 0-1883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58.0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 2184,'7'-3'11666,"7"0"-1524,58 62-8387,3-3 0,3-3 0,1-3 0,144 64 0,-208-107-1755,-9-5 0,0 0 0,0 1 0,0 0 0,-1 0 0,1 0 0,-1 1 0,0 0 0,6 5 0,-56 3 0,26-5 0,0 2 0,1-1 0,0 2 0,1 1 0,0 0 0,1 1 0,-21 20 0,-100 111 0,79-78 0,26-32-497,2 1 1,1 2-1,-41 65 0,80-121-12423,5-22 2321,-10 18 6330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1:09.5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1 658 812,'5'0'16123,"10"2"-9238,24 2-3711,-16-6-2826,0-1-1,0-2 1,0 0 0,-1-1-1,1-2 1,31-14 0,41-13 35,601-134 1733,-401 117-1898,135-26-143,-415 74 45,0 0 0,0-2-1,26-12 1,-17 7-52,-17 5-1310,-1 0-1,0 0 1,0 0-1,0-1 1,4-8 0,-8 12 891,8-9-2370,-6 7 1191,0 0 0,0-1-1,-1 1 1,1-1 0,-1 1 0,-1-1-1,3-6 1,-6-13-1901,-19-2 4216,3 13 784,10 7 458,-1 0 1,0 1-1,0 0 0,-1 1 0,0 0 1,0 0-1,-11-3 0,3-1 2570,34 16-2457,4 7-2059,2-1 0,0-1 0,0-1 0,1-1 0,0-1-1,1-1 1,0-1 0,0-2 0,0 0 0,49 2 0,-73-8-81,0 1 0,0 0 0,0-1 0,0 1 0,0-1 0,0 0 0,-1 1 0,1-1 0,0 1 0,-1-1 0,1 0 0,0 0 0,-1 1 0,1-1 0,-1 0 0,1 0 0,-1 0 0,1 0 0,-1 0 0,0 0 0,1 0 0,-1 0 0,0 0 0,0 0 0,0 0 0,0 1 0,0-1 0,0 0 0,0 0 0,0 0 0,0 0 0,0 0 0,0 0 0,-1 0 0,1 0 0,0 0 0,-1-1 0,-11-36 0,12 37 0,-1 1 0,1-1 0,-1 1 0,1-1 0,0 1 0,-1-1 0,1 1 0,-1 0 0,1-1 0,-1 1 0,1 0 0,-1-1 0,1 1 0,-1 0 0,1 0 0,-1-1 0,0 1 0,1 0 0,-1 0 0,1 0 0,-1 0 0,1 0 0,-1 0 0,0 0 0,1 0 0,-1 0 0,1 0 0,-1 0 0,0 0 0,1 1 0,-1-1 0,1 0 0,-1 0 0,1 1 0,-1-1 0,1 0 0,-1 1 0,1-1 0,-1 0 0,1 1 0,-1-1 0,1 1 0,0-1 0,-1 0 0,1 1 0,0-1 0,-1 1 0,1 0 0,0-1 0,0 1 0,-1-1 0,1 1 0,0-1 0,0 2 0,-15 33 0,14-32 0,-93 246 0,60-177 0,34-71 0,0-27 0,4 8-3822,-3 17 3500,-1 1 1,1-1-1,-1 0 0,1 1 1,-1-1-1,0 0 1,1 1-1,-1-1 0,0 0 1,1 1-1,-1-1 0,0 0 1,0 0-1,0 1 1,0-1-1,0 0 0,0 0 1,0 1-1,0-1 0,0 0 1,0 0-1,0 1 1,0-1-1,0 0 0,-1 0 1,1 1-1,0-1 0,-1 0 1,1 1-1,0-1 1,-1 0-1,1 1 0,-2-2 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2:56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786 484 216,'-2'-6'1426,"0"0"-1,1 1 1,-1-1 0,1 0 0,0 0-1,1 0 1,-1-1 0,1 1 0,1 0-1,-1 0 1,1 0 0,0 0 0,2-6-1,1-34 4423,0 42-3757,3 9-1239,13 16-890,-12-12 246,0-1-183,-1 0 0,-1 0 1,0 1-1,0 0 0,7 14 1,-11-19-22,1 0 0,-1 0 1,0 1-1,-1-1 0,1 0 1,-1 1-1,0 0 0,0-1 1,0 1-1,-1 0 1,1-1-1,-1 1 0,0 0 1,-2 7-1,0-9-4,0 1-1,0-1 1,0 0 0,-1 0 0,1 0-1,-1 0 1,0-1 0,0 1 0,0-1-1,0 1 1,-1-1 0,1 0 0,0 0-1,-1-1 1,0 1 0,1-1 0,-8 2-1,-72 15-59,67-15 44,-10 1-64,0-1 1,-1-1-1,0-2 0,-44-4 0,59 3 30,0-1 0,1 0 1,-1-1-1,1 0 1,-1-1-1,1 0 0,0-1 1,0 0-1,1-1 0,0 0 1,0-1-1,-15-12 1,21 14 33,0 0 0,0 0 0,1-1 0,0 1 0,0-1 0,0 1 0,1-1 0,-1 0 0,2 0 0,-1 0 0,1 0 0,-1-1 0,2 1 0,-1 0 0,1-7 0,0-15 4,1 1 0,5-30 0,-3 40 15,11-277 310,-8 411-167,-1-10-101,-2-62-33,-2-1-1,-7 72 1,5-112-8,1 0 0,-1 0 0,0 1 0,0-1 0,0-1 0,-1 1 1,1 0-1,-1 0 0,0 0 0,0-1 0,0 1 0,-1-1 0,1 0 0,-1 1 1,0-1-1,0-1 0,0 1 0,0 0 0,-4 2 0,2-2 0,0-1-1,0 0 1,0-1 0,0 1-1,0-1 1,0 0-1,0 0 1,0-1-1,-1 1 1,1-1 0,0-1-1,0 1 1,-8-2-1,0-1 0,-1 0 0,1-1-1,0 0 1,0-2-1,0 1 1,1-1 0,0-1-1,0 0 1,0-1-1,-16-15 1,17 11 31,0-1 0,0 0-1,1-1 1,1 0 0,0 0 0,1-1 0,1 0-1,0-1 1,1 0 0,1 0 0,0 0-1,1 0 1,1-1 0,0 0 0,0-32 0,5 82 102,8 48 0,-4-47-2741,1 54 0,-6-82 1390,0 0 1,-1-1-1,2 1 1,-1-1 0,1 1-1,0-1 1,0 0-1,4 7 1,7 20-8323,-11-21 5781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2:56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2792,'14'12'10989,"10"-7"-5121,26-5-2149,-35 0-2782,127 2 397,-47 2-3870,-51-9-2672,-22-9-3730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2:57.5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2500 24 1680,'-3'-23'20741,"8"40"-20225,-3-8-421,0-1 0,-1 1-1,0-1 1,0 1 0,-1 0 0,0-1 0,0 1 0,-1-1 0,-1 1 0,1-1 0,-1 1 0,-1-1 0,1 0-1,-2 0 1,-5 11 0,3-8 0,-1-1 1,-1 0-1,1 0 0,-2-1 0,1 0 0,-2 0 0,1-1 1,-1 0-1,-20 12 0,11-9-27,-2 0-1,1-2 1,-2 0 0,1-2-1,-1 0 1,0-1 0,0-2-1,-1 0 1,1-1 0,-1-1-1,-33-2 1,40-1-63,1 0 0,-1-2 0,0 0 1,1 0-1,0-2 0,0 0 0,0 0 0,0-1 0,1-1 0,0-1 0,0 0 0,1-1 1,0 0-1,-13-13 0,-1 82-123,20-48 132,0 1-1,-1-2 1,0 1-1,0-1 0,-2-1 1,1 1-1,-1-2 1,-16 13-1,26-21-11,-1-1 0,0 0 0,1 0 0,-1 1 0,0-1-1,1 0 1,-1 0 0,0 0 0,0 0 0,1 0 0,-1 0 0,0 0 0,0 0 0,1 0 0,-1 0-1,0 0 1,0 0 0,1 0 0,-1 0 0,0-1 0,1 1 0,-1 0 0,0-1 0,1 1-1,-1 0 1,1-1 0,-1 1 0,0-1 0,1 1 0,-1-1 0,1 1 0,-1-1 0,1 0 0,0 1-1,-1-1 1,1 0 0,-1 1 0,1-1 0,0 0 0,0 1 0,-1-1 0,1-1 0,-12-41-11,6 22 11,5 21-3,1-1 0,-1 1 0,0-1 0,1 1 0,-1 0 0,0 0-1,0-1 1,1 1 0,-1 0 0,0 0 0,0 0 0,0 0 0,1 0 0,-1 0 0,0 0 0,0 0 0,1 0 0,-1 0 0,0 0 0,0 1 0,1-1 0,-1 0 0,0 0 0,0 1 0,1-1 0,-1 0 0,0 1 0,1-1 0,-2 1 0,-26 16-25,22-13 23,-34 21-9,27-16 59,-1 0 1,0-1 0,0 0-1,-1-1 1,0-1-1,-31 9 1,44-15-17,1 0-1,0-1 0,-1 1 1,1 0-1,0 0 1,-1-1-1,1 1 1,0-1-1,-1 1 1,1-1-1,0 0 0,0 1 1,0-1-1,0 0 1,0 0-1,0 0 1,0 0-1,0 0 1,0 0-1,0 0 1,0 0-1,0 0 0,1 0 1,-1 0-1,0-1 1,1 1-1,-1 0 1,1-1-1,0 1 1,-1 0-1,1-3 0,-9-51 435,8 46-422,-42-338 1598,44 338-1051,7 23-476,7 24-113,-5-3 42,2 0 0,1-1 0,30 55 0,-41-86-48,0 0 0,0 1 0,-1-1 0,1 0-1,-1 0 1,0 1 0,0-1 0,0 1 0,0-1 0,0 7 0,-1-8 1,-1-1 0,0 1 1,1 0-1,-1 0 0,0 0 0,0-1 0,0 1 1,0 0-1,-1-1 0,1 1 0,0-1 0,-1 0 1,1 1-1,-1-1 0,1 0 0,-1 0 0,1 0 1,-1 0-1,0 0 0,0 0 0,-1 0 0,-39 18 8,-1-3 0,0-2-1,-1-1 1,-62 8 0,71-13-4,-3 0 16,-91 20-3,-1-6 0,-149 6 0,232-27 90,-1-3 0,2-1 0,-81-17 1,96 12 54,0-1 0,1-1 1,1-1-1,0-2 0,0-1 0,-38-26 1,60 36-98,1-1 1,0 0-1,0 0 1,0 0 0,0-1-1,1 1 1,0-1-1,0-1 1,1 1-1,-6-10 1,12 14-63,0 1 1,1 0-1,-1 1 1,0-1-1,0 0 1,1 1-1,-1-1 1,0 1-1,1 0 1,-1 0-1,1 0 1,-1 0-1,0 0 1,3 1-1,-3-1-6,70 6-3269,-58-3 1141,-1-1 0,1-1-1,0-1 1,0 0-1,-1 0 1,25-5 0,24-11-6286,-29 4 4329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2:57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52 1028,'25'-21'15047,"-2"5"-7868,-1 7-5085,-15 8-2233,0-1 0,0 1 1,-1 0-1,1 1 0,0 0 1,0 0-1,10 1 0,19 2-2270,27 3-4806,-58-6 6128,0 1-1,0 1 0,-1-1 1,1 1-1,0 0 0,-1 0 1,1 0-1,-1 0 0,7 5 1,1 7-2351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1:50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175 159 1608,'16'-18'2054,"33"-40"1884,-47 55-3300,1 0-1,-1 0 0,0-1 1,-1 1-1,1 0 0,-1-1 1,1 1-1,-1-1 0,0 0 1,0 1-1,-1-1 0,1 0 1,-1 0-1,0 1 0,0-9 1,0 11-473,0 0-1,-1 0 1,1 1 0,0-1 0,-1 0 0,1 0 0,0 0 0,-1 0 0,1 0 0,-1 1-1,1-1 1,-1 0 0,0 1 0,1-1 0,-1 0 0,0 1 0,1-1 0,-1 0 0,0 1-1,0-1 1,0 1 0,1 0 0,-1-1 0,0 1 0,0 0 0,0-1 0,0 1 0,-2 0 0,0 0-13,0 0 0,0 0 0,0 0 0,-1 1 0,1-1 0,0 1 0,0 0 0,-6 2 0,-2 3-43,-1-1-1,2 1 0,-17 12 0,12-6-14,1 1 0,1 0 0,0 0-1,1 2 1,0 0 0,1 0 0,0 1 0,-8 19 0,15-28-89,0 0 0,1 0-1,0 0 1,1 0 0,-1 1 0,2-1 0,-1 1 0,1 0-1,0 0 1,0-1 0,1 1 0,0 0 0,1 0 0,0-1-1,0 1 1,0 0 0,1-1 0,0 1 0,1-1 0,-1 1-1,2-1 1,3 8 0,4-2-1,1-1-1,0 0 1,1 0 0,0-1-1,1-1 1,0 0 0,0-1-1,1-1 1,24 11 0,44 27 19,-72-39-20,-1 1 0,0-1 0,-1 2 0,1-1-1,-2 1 1,1 1 0,-1-1 0,-1 2 0,8 12 0,-12-18-1,-1 1 0,1 0 0,-2 0 0,1 0 1,0 0-1,-1 0 0,0 1 0,-1-1 0,1 0 0,-1 1 1,0-1-1,-1 0 0,0 1 0,0-1 0,0 0 0,0 0 0,-1 0 1,0 0-1,-1 0 0,-3 7 0,-14 22 287,-2-1 1,-1 0-1,-2-2 0,-55 56 1,48-55-147,1 1-1,3 1 1,-40 63 0,65-92 191,-11 18-3849,13-34-5264,11-37-1546,-6 27 6977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34.0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366 1 2560,'1'0'468,"0"0"0,-1-1 0,1 1 0,-1 0 0,1 0 0,0 0 0,-1 0 0,1 0 0,0 0 0,10 7 9358,-11-7-9358,1 2 0,-13 15 6451,-32 14-3759,-84 23-1025,39-24-6094,59-26-389,24-5 2987,1 1 0,0-1 0,-1 0-1,1 0 1,0-1 0,0 1 0,0-1-1,0 0 1,0-1 0,0 1 0,-5-5 0,-4-3-2606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2:58.2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1367 1568,'2'3'1187,"1"1"-1,-1-1 1,1 0 0,0 0-1,0 0 1,0 0-1,0-1 1,5 4 0,-5-4-455,0-1-1,0 1 1,0-1 0,0 0 0,1 0 0,-1 0 0,0 0 0,7 0 0,-4-1-375,1 0 1,-1 0-1,1-1 0,-1 0 0,0 0 0,0-1 0,1 0 1,-1 0-1,0 0 0,9-6 0,-2 1-1198,-1 0 0,-1-1 0,13-11 0,-13 10-1307,-1-1 0,0 0 0,-1-1 0,15-21 0,-12 9-1508,0-1 60</inkml:trace>
  <inkml:trace contextRef="#ctx0" brushRef="#br0" timeOffset="1">696 1 864,'-30'0'3236,"-2"0"225,-2 4 23,-5 2-696,2 0-712,-2 3-567,1 1-381,1 4-416,-4 1-560,0 3-820,-5-1-852,-2-1-861,-2 5-655,-7 1-388,-5 3-189,-2-2 21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3:01.0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520 51 976,'2'-4'1924,"1"0"1,-1 0-1,1 0 1,0 1-1,1-1 0,-1 1 1,7-5-1,-8 6-1260,1 0 0,0 0 0,0 0 0,1 1-1,-1-1 1,0 1 0,0 0 0,1 0 0,5-1 0,-7 2-598,0 0 0,0 0 1,0 0-1,0 0 0,0 0 1,0 1-1,0-1 0,0 1 0,0 0 1,0-1-1,0 1 0,0 0 1,0 0-1,-1 0 0,1 0 1,0 0-1,-1 1 0,1-1 1,-1 0-1,1 1 0,-1-1 0,0 1 1,1 0-1,-1-1 0,0 1 1,0 0-1,0 0 0,0 0 1,-1-1-1,1 1 0,0 0 1,-1 0-1,1 0 0,-1 0 0,0 0 1,0 0-1,0 1 0,0 2 1,0 3-25,0 0 0,0 1 0,-1-1 1,0 0-1,-1 0 0,1 0 0,-2 0 1,1 0-1,-1 0 0,0-1 0,-1 1 1,0-1-1,0 0 0,0 0 1,-1 0-1,0-1 0,-1 0 0,-10 11 1,12-13-51,-1 0 0,1 0 0,-1-1 0,0 0 0,0 1 0,0-2 0,0 1 0,-1 0 0,1-1 0,-1 0 1,1-1-1,-1 1 0,0-1 0,0 0 0,1 0 0,-1-1 0,0 1 0,0-2 0,0 1 0,0 0 0,0-1 1,0 0-1,1-1 0,-1 1 0,0-1 0,1 0 0,-7-4 0,9 5-37,0-1 0,0 0 0,1 0-1,-1 0 1,1 0 0,-1 0 0,1-1 0,0 1-1,0-1 1,0 1 0,0-1 0,1 0 0,-1 1-1,1-1 1,-1 0 0,1 0 0,0-1 0,0 1 0,0 0-1,1 0 1,-1 0 0,1 0 0,0-1 0,0 1-1,0 0 1,0 0 0,0-1 0,1 1 0,-1 0-1,2-4 1,-2 7 44,0-1-1,0 1 1,0 0-1,1 0 1,-1 0-1,0-1 1,0 1-1,0 0 1,0 0 0,0 0-1,0 0 1,0-1-1,0 1 1,0 0-1,1 0 1,-1 0-1,0 0 1,0 0-1,0-1 1,0 1-1,0 0 1,1 0-1,-1 0 1,0 0-1,0 0 1,0 0-1,1 0 1,-1 0 0,0 0-1,0 0 1,0 0-1,1 0 1,-1 0-1,0 0 1,0 0-1,0 0 1,0 0-1,1 0 1,-1 0-1,0 0 1,0 0-1,0 0 1,1 0-1,-1 0 1,0 0-1,9 10 26,2 12 138,-10-13-81,0-1-1,-1 1 1,0 0-1,0-1 1,-1 1-1,0 0 1,-1-1-1,0 1 1,0-1 0,-1 0-1,0 0 1,-1 0-1,1 0 1,-8 10-1,-1 2 105,-2 1-1,0-2 1,-32 34-1,4-11-127,-64 49 0,85-75-1519,0-2 1,0-1-1,-26 11 0,31-23-12138,14-1 12440,-10-5-2827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3:01.4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2 214 1708,'0'-2'781,"-1"0"0,1 0-1,0 0 1,0 0 0,0 0-1,0 0 1,0 0 0,0 0 0,1 0-1,-1 0 1,1 0 0,-1 0 0,1 0-1,0 0 1,0 0 0,0 0-1,1-2 1,1 1-147,0 0 1,0 0-1,0 0 0,0 0 0,0 0 0,0 0 0,1 1 1,4-3-1,8-3-499,2 0 0,-1 1 0,21-5 0,-14 5 437,-2-1-2272,0 0 0,37-22 0,-48 23-1069,0 0 0,0-1 0,16-17 0,-19 17-161,0 4 151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3:01.7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142 64 408,'-1'-2'1433,"-18"-29"9819,18 30-10806,1 0 0,-1 0-1,1 0 1,-1 0-1,1 0 1,-1-1 0,1 1-1,-1 0 1,1 0-1,0 0 1,0 0 0,-1-1-1,1 1 1,0 0-1,0 0 1,0-1 0,1 1-1,-1 0 1,0 0 0,0 0-1,1-1 1,-1 1-1,0 0 1,2-1 0,0 4-227,1 1 1,0 0 0,-1 0 0,1 0 0,-1 1-1,0-1 1,0 1 0,0-1 0,2 6 0,4 11-117,-2 0 1,1 1 0,-2-1 0,-1 1-1,-1 0 1,0 1 0,-1 27-1,-3-33-614,0-1-1,-2 1 1,1-1-1,-2 0 1,0 1-1,-1-2 1,0 1-1,-1 0 1,-1-1-1,-14 23 1,6-15-3102,-1 0 0,-1-2 0,-1 0 0,-21 19 0,20-24 367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3:02.1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1016 442 52,'11'25'13722,"-4"0"-5371,-6-21-7644,-1 1-1,1-1 0,-1 0 1,0 1-1,0-1 0,-1 1 1,1-1-1,-3 8 0,2-8-676,-1-1 0,0 1 0,0 0 0,0-1 0,0 0 0,-1 1 1,1-1-1,-1 0 0,0 0 0,0 0 0,0-1 0,0 1 0,0-1 0,0 1 0,-1-1 0,1 0 0,-1 0 0,0-1 0,0 1 0,1-1 0,-1 0 0,0 0 0,-5 1 0,-17 2 10,-47 3-1,44-6-40,-44 9 1,65-9-2,0 1 0,0 1 1,0-1-1,1 1 1,-1 1-1,1-1 1,0 1-1,0 1 0,0-1 1,-6 6-1,-14 13 134,0-2 0,-2-1 0,-50 26-1,-101 38-397,28-15-2227,112-48 301,-30 15-4126,19-17-7321,40-16 9789</inkml:trace>
  <inkml:trace contextRef="#ctx0" brushRef="#br0" timeOffset="1">799 88 980,'25'-41'16462,"-18"11"-9024,-10 13-7033,-44 29-11865,13 0 3965,10-4 3773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3:02.4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1032 0 1568,'6'36'13305,"-7"-3"-5706,-13 1-3442,10-30-4004,1 1-1,-1-1 0,0-1 0,1 1 0,-2 0 0,1-1 0,0 0 0,-1 0 0,1 0 0,-7 2 1,-55 25 549,-108 35 0,145-56-691,-1-2-1,1-1 1,-2-1 0,1-1-1,0-2 1,-44-2-1,64-1-77,0 0 0,0-1 0,0 0-1,0-1 1,0 0 0,1 0 0,0-1-1,-1 0 1,1-1 0,1 0 0,-1 0-1,1-1 1,-12-10 0,31 70 1051,-12-47-914,0 0 0,0 1-1,-1-1 1,0 0 0,0 0 0,-1-1 0,0 1-1,0 0 1,0-1 0,-1 0 0,0 1 0,0-2-1,-1 1 1,0 0 0,-6 5 0,-12 11-608,-1-1 1,-28 19-1,43-34 138,-58 41-4199,-33 25-12729,82-55 13183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3:02.8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1138 1248,'23'8'19335,"-23"-9"-19126,-1-14 6686,-4-6-3934,-1 0-5776,4-10-232,7-16-6150,0 6 196,-3 21 4789</inkml:trace>
  <inkml:trace contextRef="#ctx0" brushRef="#br0" timeOffset="1">177 81 1664,'2'-9'3732,"-2"1"153,-2-2 35,0 2-780,2-3-863,0 5-749,0-2-556,0 2-444,0 0-360,0 2-348,0 2-388,-3-1-564,-1 3-568,-8 0-701,1 3-623,-3 1-428,-6 4-140,-5 2 67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3:03.1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295 0 1708,'29'20'15154,"-18"5"-6407,-11-21-8397,0 0 0,0 0 0,0 0 0,-1 0 0,1-1 0,-1 1 0,0 0 0,0 0 0,-1-1 0,1 1 0,-1 0 0,0-1 0,-2 4 0,-5 6-972,0 0 1,-1-1-1,0 0 1,-14 11-1,1-2 2470,-115 90-3843,91-75-2156,1-2-4559,42-31 7688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3:03.6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147 381 1492,'-15'-1'2463,"1"0"741,0 1 0,1-2 0,-1 0 0,1 0 1,-1-1-1,1-1 0,-19-8 0,32 12-3187,-1 0-1,1 0 1,0 0 0,0 0 0,0 0-1,-1-1 1,1 1 0,0 0 0,0 0-1,0 0 1,-1 0 0,1 0-1,0-1 1,0 1 0,0 0 0,0 0-1,0 0 1,0-1 0,-1 1 0,1 0-1,0 0 1,0 0 0,0-1-1,0 1 1,0 0 0,0 0 0,0 0-1,0-1 1,0 1 0,0 0-1,0 0 1,0-1 0,0 1 0,0 0-1,0 0 1,0 0 0,0-1 0,0 1-1,0 0 1,0 0 0,1 0-1,-1-1 1,0 1 0,0 0 0,0 0-1,0 0 1,1-1 0,12-7 1042,20-2 258,70 0-1317,137 3 0,-9 2 0,866-101 0,-971 92 0,-42 6 0,-25 3 0,-1-2 0,1-2 0,59-19 0,-117 28-45,0-1-1,0 1 1,0 0-1,0 0 1,1-1-1,-1 1 1,0-1-1,0 1 1,-1-1-1,1 1 1,0-1-1,0 0 1,0 1-1,0-1 1,0 0 0,-1 0-1,1 1 1,0-1-1,0 0 1,-1 0-1,2-2 1,-3 2-67,1 1 0,0-1 0,0 0 1,-1 0-1,1 0 0,0 1 0,-1-1 1,1 0-1,0 0 0,-1 1 0,1-1 1,-1 0-1,1 1 0,-1-1 0,0 1 1,1-1-1,-1 1 0,0-1 0,1 1 1,-1-1-1,-1 0 0,-60-25-5927,44 20 4394,-114-44-15415,93 34 12964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3:03.9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39 1176,'9'-19'12537,"4"7"-4298,-10 11-7539,0 0 1,0 0-1,0 0 1,0 0-1,0 0 0,0 1 1,0-1-1,0 1 1,0 0-1,5 0 0,6 2-746,0 1 0,1 0 0,-2 1 0,17 7 0,-3-2 1973,46 15-1574,0 3 1,-2 3-1,93 55 1,-154-79-354,14 7 0,-1 2 0,40 32 0,-59-44 0,1 1 0,-1-1 0,-1 1 0,1 0 0,-1 0 0,1 0 0,-1 1 0,0-1 0,-1 1 0,1 0 0,-1 0 0,0 0 0,0 0 0,0 0 0,-1 0 0,0 0 0,0 0 0,0 1 0,-1-1 0,1 0 0,-2 10 0,0-11 0,-1 0 0,1 0 0,-1-1 0,0 1 0,0 0 0,-1-1 0,1 1 0,-1-1 0,1 1 0,-1-1 0,0 0 0,0-1 0,-1 1 0,1 0 0,-1-1 0,1 0 0,-1 0 0,-4 2 0,-12 6 0,-1-1 0,-25 8 0,22-9 0,-62 25-2449,-92 30-7439,178-63 9615,-1 1-278,0-1 1,0 0-1,0 1 1,0-1-1,0 0 0,0 0 1,1 0-1,-1 1 1,0-1-1,0 0 1,0 0-1,0 0 1,0-1-1,0 1 1,0 0-1,0 0 1,0 0-1,0-1 0,0 1 1,0 0-1,0-1 1,0 1-1,1-1 1,-2 0-1,-1-5-3962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37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0 557 172,'20'-27'17165,"-14"7"-9490,1 26-5619,1 5-1716,17 31 891,14 19-369,-34-53-823,0 0 0,-1 0 0,0 0 0,0 0 0,-1 1 0,3 11 0,14 32 73,8 5-25,-19-37-55,0-1 0,20 30 0,-28-48 20,0 0 0,1 0-1,-1-1 1,0 1 0,0-1-1,0 1 1,1-1 0,-1 0-1,0 1 1,0-1 0,1 0-1,-1 0 1,0 0 0,0 0-1,1 0 1,-1 0 0,0 0-1,1-1 1,-1 1 0,0 0-1,0-1 1,1 1 0,-1 0 0,0-1-1,0 0 1,0 1 0,0-1-1,2-1 1,39-24 737,-35 21-600,503-402 30,-448 354-217,317-275-2,-302 252 0,-76 123 0,-2-43 0,1-3 0,-1 1 0,1 0 0,-1 0 0,1 0 0,0-1 0,0 1 0,0 0 0,0 0 0,0 0 0,0 0 0,0 0 0,1-1 0,-1 1 0,1 0 0,-1 0 0,2 2 0,3 12-2320,1 9-6813,0 1-1241,0-8 6521,-2-8-322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3:05.3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252 52 224,'6'-52'24858,"-4"55"-24790,0-1 0,0 1 0,0 0 0,-1 0 1,1-1-1,-1 1 0,0 0 0,0 0 1,0 0-1,0 0 0,0 1 0,0 4 0,0-1 104,4 19 143,-1 1 0,-1 0-1,-2 0 1,-1 0 0,0 0 0,-2 0-1,-2 0 1,0 0 0,-2-1-1,-10 32 1,14-51-390,-1 0 1,0-1-1,0 1 0,0-1 0,-1 0 1,0 0-1,0 0 0,-8 8 0,6-7-568,-1-2-1,1 1 1,-1-1 0,-1 0-1,1 0 1,-11 4-1,5-3-1435,0 0-1,-1-2 0,-16 4 1,-41 4-10039,51-10 8269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3:05.7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524 24 1344,'14'-18'11201,"-1"13"-4060,-12 5-6846,0 1 0,0-1 1,0 1-1,1-1 0,-1 1 0,0 0 1,0-1-1,0 1 0,0 0 0,0 0 1,0 0-1,0 0 0,0 0 0,0 0 1,-1 0-1,1 0 0,0 0 0,-1 0 0,1 0 1,0 2-1,1 2-164,0 0 0,0 0 0,0 0 0,-1 0 0,0 0-1,0 0 1,-1 0 0,1 0 0,-1 0 0,0 0 0,0 0 0,-2 9 0,-3-3-30,0 0 0,-1-1-1,0 0 1,0 0 0,-1 0 0,-1-1 0,1 0-1,-2-1 1,1 1 0,-1-2 0,0 1 0,-1-1 0,1-1-1,-1 1 1,-13 4 0,3 0-82,-2-2-1,1-1 1,-1 0-1,-1-2 1,1 0-1,-42 4 1,63-10-28,0 1 0,0-1 0,-1 0 0,1 0 0,0 0 0,0 0 0,0 1 0,0-2 0,0 1 0,0 0 0,0 0 0,0 0 0,0 0 0,0-1 0,0 1 0,0 0 0,0-1 0,0 1 1,0-1-1,0 1 0,1-1 0,-1 0 0,0 1 0,0-1 0,0 0 0,0-1 0,0 1-15,1 0 0,0-1 1,0 1-1,0 0 0,0-1 1,0 1-1,0 0 0,1-1 0,-1 1 1,0 0-1,1 0 0,-1-1 1,1 1-1,-1 0 0,1 0 1,0 0-1,1-2 0,3-4-87,0 0 0,1 0 1,0 0-1,0 1 0,7-6 0,-9 9 88,0 0-1,1 0 1,-1 1-1,0-1 1,1 1-1,0 0 1,-1 0-1,1 1 0,0-1 1,0 1-1,0 0 1,0 0-1,0 1 1,9 0-1,-12 0 41,0 1 0,1 0 0,-1-1 0,0 1 0,0 0-1,1 1 1,-1-1 0,0 0 0,0 0 0,0 1 0,0 0-1,-1-1 1,1 1 0,0 0 0,-1 0 0,1 0 0,-1 0-1,1 0 1,-1 0 0,0 0 0,0 0 0,0 0 0,0 1-1,-1-1 1,1 1 0,0-1 0,-1 0 0,0 1 0,0-1-1,1 1 1,-1-1 0,-1 4 0,1 2 74,-1 1 1,0 0-1,-1-1 0,1 1 0,-2-1 1,1 0-1,-1 0 0,-1 0 1,1 0-1,-1 0 0,0-1 1,-1 1-1,0-1 0,-7 8 1,-13 15-140,-52 47 0,62-64-169,-14 13-2120,-53 36 1,3-12-8855,44-27 2184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3:06.0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93 3388,'12'3'4672,"0"0"0,0-1 0,24 1 0,0-9-74,-34 5-4619,1 0 0,-1-1 1,1 1-1,-1 0 0,0-1 1,0 1-1,0-1 0,0 0 1,0 0-1,0 1 0,2-4 1,-3 4-284,-1 0 1,1 0 0,-1-1-1,1 1 1,-1 0-1,0 0 1,1 0 0,-1-1-1,0 1 1,0 0-1,0 0 1,0-1 0,0 1-1,0 0 1,0 0-1,0-1 1,-1 1 0,1 0-1,0 0 1,-1-1 0,1 1-1,-1 0 1,1 0-1,-1 0 1,0 0 0,1 0-1,-1 0 1,0 0-1,0 0 1,0 0 0,0 0-1,0 0 1,-1 0-1,-37-26-11062,19 17 7590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3:06.4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1189 1 864,'-10'0'19150,"-3"13"-10541,1 4-6731,-6 12-3416,0 0-95,8-14 3772,-14 11-2090,-1 0 0,-30 23 0,29-29-1639,-1-1 1,-41 22-1,-20-2-5638,-5-13-4164,56-19 7349</inkml:trace>
  <inkml:trace contextRef="#ctx0" brushRef="#br0" timeOffset="1">626 104 1596,'22'-24'27742,"-44"27"-27111,-238 71-2086,143-38-3112,-1-4-4303,29-8 450,47-13 4263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3:08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593 220 336,'4'2'14202,"7"10"-7293,3 7-4884,30 43-4724,-31-42 4411,-10-16-1693,0 0 0,-1 0 1,1 0-1,-1 1 0,0-1 1,0 1-1,-1-1 0,1 1 1,-1 0-1,1 8 0,-4-13-12,0 0-1,0 0 1,-1 0-1,1 0 0,0 0 1,0-1-1,0 1 1,-1-1-1,1 0 0,0 1 1,-3-3-1,-2-2-46,1 0 1,0-1-1,0 0 1,0 0-1,0-1 0,1 0 1,0 0-1,1 0 0,-8-15 1,2 1-93,2 0 1,-9-31-1,8 55 357,1 1-1,0 0 1,0 0 0,1 1-1,-14 10 1,-17 10 354,20-15-492,-1 0 0,0-2 1,0 0-1,-1-1 0,0 0 1,-1-2-1,1-1 0,-1 0 1,-23 0-1,42-4-89,0 0 0,0 1-1,1-2 1,-1 1 0,0 0 0,0 0 0,1 0-1,-1-1 1,0 1 0,0-1 0,1 0 0,-1 1 0,0-1-1,1 0 1,-1 0 0,1 0 0,-1 0 0,1 0-1,0 0 1,-1-1 0,1 1 0,0 0 0,0-1 0,0 1-1,0-1 1,0 1 0,0-1 0,0 1 0,0-1-1,1 0 1,-1 0 0,1 1 0,-1-1 0,1 0 0,0 0-1,-1 1 1,1-1 0,0 0 0,0 0 0,0 0-1,1 1 1,-1-1 0,0 0 0,1 0 0,-1 1 0,1-1-1,-1 0 1,1 1 0,0-1 0,0 0 0,0 1-1,0-1 1,0 1 0,0-1 0,0 1 0,1 0 0,-1 0-1,0-1 1,1 1 0,-1 0 0,1 0 0,-1 0-1,1 0 1,-1 1 0,4-2 0,-4 2-1,1-1 0,0 1 0,0 0 0,0 0 0,0 0 0,0 0 0,0 1 1,-1-1-1,1 0 0,0 1 0,0-1 0,0 1 0,-1 0 0,1 0 0,0-1 0,-1 1 0,1 0 0,0 0 0,-1 1 1,0-1-1,1 0 0,-1 0 0,0 1 0,1-1 0,-1 1 0,0-1 0,0 1 0,0-1 0,0 1 0,0 0 0,-1 0 1,1-1-1,0 1 0,-1 0 0,1 3 0,1-1 9,-1 0 1,0 0-1,0 1 1,0-1-1,0 0 1,0 1-1,-1-1 1,0 0-1,0 1 1,0-1-1,-1 1 1,1-1-1,-1 0 0,-2 8 1,-4-3 135,0-1-1,0 1 1,-1-1 0,0-1 0,-1 0-1,1 0 1,-1 0 0,-1-1 0,1-1-1,-1 1 1,0-2 0,0 1-1,0-1 1,-1-1 0,0 0 0,1 0-1,-1-1 1,0-1 0,0 0 0,0 0-1,0-1 1,0 0 0,-18-3 0,27 1-92,-1 1 0,0-1 1,1 1-1,-1-1 0,1 0 1,0 0-1,-1 0 1,1 0-1,0 0 0,0 0 1,0-1-1,1 1 1,-1-1-1,0 1 0,1-1 1,0 0-1,0 1 0,0-1 1,0 0-1,0 0 1,0 0-1,1 0 0,-1 0 1,1 0-1,0 0 0,0-4 1,-1-11-2,2-1-1,5-36 1,-5 45-42,5-49-57,-5 38-45,0 0-1,2 1 0,0-1 1,2 1-1,0 0 1,1 0-1,17-37 0,3 31-3631,5 9-8046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3:08.7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60 1516,'41'-20'9178,"6"-2"-1906,0 4-3859,-63 33-16429,-1 0 8320,-3 5 1337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3:09.0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208 0 2672,'20'2'11009,"-6"4"-4017,-13-5-6686,0-1 0,1 1 0,-1 0 0,0-1-1,-1 1 1,1 0 0,0 0 0,0 0 0,0 0 0,0 0 0,-1 0 0,1 0-1,0 0 1,-1 0 0,1 0 0,-1 0 0,1 3 0,-1-2-351,0 0 0,0 1 0,-1-1 0,1 0 0,0 1 0,-1-1 0,0 0 0,1 0 0,-1 0-1,0 0 1,0 0 0,-1 1 0,1-2 0,0 1 0,-1 0 0,1 0 0,-1 0 0,1-1 0,-1 1 0,0-1 0,1 1 0,-1-1 0,0 0 0,-4 3 0,-57 26-3756,-41-1-8450,68-21 6941,13-1 2055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3:09.4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612 1 2420,'3'1'1411,"1"1"-1,-1-1 1,0 1 0,0 0-1,0 0 1,-1 0-1,1 0 1,4 5 0,21 30 4801,-26-34-6034,0 0-1,0 1 1,0-1 0,-1 1 0,1-1 0,-1 1 0,0 0 0,0-1 0,0 1 0,-1 0 0,1 0 0,-1 0 0,0-1 0,0 1 0,0 0 0,0 0 0,-1 0-1,0 0 1,-1 6 0,0-8-183,0 0-1,0 1 0,0-1 1,0 0-1,0 0 1,-1 0-1,1 0 0,-1-1 1,1 1-1,-1-1 0,1 1 1,-1-1-1,0 0 0,0 0 1,0 0-1,0 0 1,0-1-1,0 1 0,1-1 1,-1 0-1,0 0 0,0 0 1,0 0-1,0 0 0,0 0 1,0-1-1,-6-1 1,2 0-151,0 0 0,0 0 0,0 0 1,0-1-1,1 0 0,-1-1 0,1 1 1,-1-1-1,1-1 0,-7-5 0,9 5 48,-1 1-1,1-1 0,1 0 1,-1 0-1,1 0 0,0 0 0,0-1 1,0 0-1,1 1 0,0-1 1,0 0-1,0 0 0,1 0 0,-1-10 1,8 25 703,-1 15 169,-7-20-589,1 1 0,-1-1 0,0 1 0,0-1 0,-1 0 0,1 0 0,-1 0 0,0 0 0,0 0 0,0 0 0,0-1 1,-1 0-1,0 0 0,1 0 0,-1 0 0,0 0 0,-1-1 0,1 1 0,-9 2 0,-6 4 367,0-2 0,0-1 0,-28 6 0,11-4 124,-52 4-1,77-11-600,-1-1-1,1 0 1,-1-1 0,1 0-1,0-1 1,0 0 0,-1 0-1,-20-9 1,27 8-363,0 0-1,0-1 1,1 0-1,-1 0 1,1 0-1,0-1 1,0 1 0,0-1-1,0 0 1,1 0-1,-3-6 1,-9-29-7003,15 37 6210,-1 1 0,1-1 1,0 1-1,0-1 0,0 1 0,0 0 0,0-1 0,1 1 0,-1-1 0,1 1 0,0 0 0,0 0 0,1-4 0</inkml:trace>
  <inkml:trace contextRef="#ctx0" brushRef="#br0" timeOffset="1">166 38 2472,'84'6'13984,"0"-11"-9226,0 1-8640,-2 9-8091,-59-1 8350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3:09.9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40 316,'42'-20'12928,"4"7"-5067,-25 10-5869,-1 1-1,39 0 1,1 6-2496,81 16 0,-106-14 2137,644 139 155,-239-45-1740,14-10-237,543 124-3599,-980-209 2983,23 7-1542,-38-12 1756,0 0 1,-1 1-1,1-1 1,0 0-1,-1 0 0,1 0 1,0 0-1,0 0 1,-1 0-1,1 0 1,0-1-1,0 1 1,-1-1-1,1 1 0,-1-1 1,1 0-1,2-1 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3:10.2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263 0 3764,'7'32'13883,"7"-1"-8268,-10-25-5334,-1-1-1,0 1 1,-1 0-1,1 0 1,-1 0-1,-1 1 1,1-1-1,-1 0 1,1 7-1,-3-1 10,1 1-1,-2-1 0,0 0 1,0 0-1,-1 0 1,-1 0-1,-7 17 1,4-14-555,-1 0 1,0-1-1,-1 0 1,-1-1-1,-11 13 0,4-7-1923,-2-1 0,-32 26 0,-46 19-10426,62-44 8233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39.2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54 832,'12'1'11937,"12"2"-4065,434 4-3258,1 0-3448,-458-7-1480,-1-1 0,1 1 0,0-1 0,0 1 0,0-1 0,-1 0 0,1 1 0,0-1 0,-1 0 0,1 0-1,0 0 1,-1 1 0,1-1 0,-1 0 0,1 0 0,-1 0 0,0 0 0,1 0 0,-1 0 0,0 0 0,0 0 0,0 0 0,0 0 0,0 0 0,0 0 0,0 0 0,0-1 0,-1-33-10948,-1 22 7788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08.0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0 198 3444,'6'-17'6157,"2"-1"-3682,4-14-432,-8 19-1536,0 0 0,1 0 0,0 0 0,1 1 0,0 0 0,1 0 0,1 0 0,14-17 0,-21 28-349,17 22 166,-8 0-296,-1 1-1,-1-1 1,-2 2-1,0-1 1,-1 1-1,3 40 0,-2-23 59,10 40 0,-7-40 56,-2 0-1,-2 0 1,-1 1 0,-2 50-1,-20 164 260,17-240-394,1-1 0,0 1 0,4 16 1,0 18 90,-4-47 455,1-6-564,0 0 0,0 0 0,0 1-1,0-1 1,-1 0 0,1 0 0,-1 0-1,0-4 1,0 5-3,2-26-131,2 1 0,1-1 0,1 1 0,1 0 1,21-49-1,-22 62 107,1 0 0,1 1-1,0 0 1,1 0 0,1 1 0,0 0 0,0 0 0,1 1 0,1 1 0,0 0 0,25-17 0,-27 23 18,-1 1 0,1-1 0,0 2 1,-1-1-1,2 2 0,-1-1 0,0 1 1,0 1-1,1 0 0,-1 0 0,1 1 0,-1 0 1,1 1-1,-1 0 0,1 1 0,-1 0 1,0 1-1,0 0 0,13 6 0,-17-7 25,-1 0 1,1 1-1,-1 0 0,0 0 1,0 1-1,0-1 0,-1 1 1,1 0-1,-1 0 0,0 1 1,0-1-1,0 1 0,-1 0 1,0 0-1,1 0 0,-2 0 1,1 1-1,-1-1 0,0 1 1,0-1-1,0 1 0,-1 0 1,0 0-1,0 0 0,0 0 1,-1 0-1,0 0 0,0 0 1,-1 0-1,1 0 0,-1 0 0,-1-1 1,1 1-1,-5 9 0,1 0 17,-2-1-1,0 0 0,-1 0 1,0-1-1,-1 0 0,-1-1 1,0 1-1,-1-2 0,-19 18 0,-15 8 1,-60 37 0,90-63-23,0-1 85,-1 0 0,0-1 0,-23 9 0,37-17-201,-1 1 0,0-1 1,0 0-1,0 0 0,0 0 1,1 0-1,-1-1 0,0 1 1,0-1-1,-1 0 0,1 0 0,0 0 1,0 0-1,0 0 0,0-1 1,0 1-1,0-1 0,0 0 1,1 0-1,-1 0 0,0 0 0,0 0 1,0-1-1,1 1 0,-1-1 1,1 0-1,-1 0 0,-2-3 1,2-10-5802,7 7 1775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08.6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1 3840,'-4'15'9676,"-6"35"-9180,6-23 256,-1 2-497,1 1 0,0 52 0,4-68-235,1-1 1,0 0 0,1 0 0,1 0-1,0 0 1,0 0 0,1-1 0,9 20-1,-11-30-13,-1 1 0,0-1-1,1 0 1,0 0 0,-1 0-1,1 0 1,0 0 0,0 0-1,0 0 1,0-1 0,0 1-1,1-1 1,-1 1 0,0-1-1,1 0 1,-1 0-1,1 0 1,-1 0 0,1-1-1,-1 1 1,4 0 0,-1-1-23,1 0 1,-1 0-1,0-1 1,1 0-1,-1 0 0,0 0 1,1 0-1,-1-1 1,10-4-1,-2-1-185,0-1-1,0 1 0,0-2 1,-1 0-1,0-1 0,18-19 1,-21 18 137,0 0 1,-1-1 0,0 0 0,0-1 0,-2 1 0,1-2-1,-2 1 1,7-21 0,-7 10 319,0 1 1,-2-1-1,0 0 1,-2-32-1,-24 82 818,-13 28-120,-33 63-1,60-98-917,0 1-1,1 0 1,1 0-1,0 0 1,2 1 0,0 0-1,-2 30 1,7-47-113,0 0 1,-1 0 0,2 1 0,-1-1 0,0 0-1,1 0 1,0 0 0,0 0 0,0 1 0,0-1-1,1-1 1,0 1 0,-1 0 0,1 0 0,1-1-1,-1 1 1,0-1 0,4 4 0,-3-5-281,-1-1 0,1 1-1,-1-1 1,1 1 0,0-1 0,-1 0 0,1 0 0,0-1 0,0 1 0,0 0 0,0-1 0,0 0-1,0 0 1,-1 0 0,1 0 0,0 0 0,0 0 0,0-1 0,0 1 0,0-1 0,0 0-1,-1 0 1,1 0 0,0 0 0,-1-1 0,5-1 0,15-9-6607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08.9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65 190 4916,'40'-79'6470,"15"-30"-3442,-54 107-1859,-6 36 80,-51 228 691,7-50-1508,41-168-781,-33 231 1261,40-240-1594,5 69-1,-2-83-425,2 1 0,1-1 0,0 1-1,10 22 1,-9-31-2122,-1-3-3537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09.2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58 1176,'-9'-12'12381,"16"8"-12145,0 0-164,4-1-36,3 1-152,2-2-284,2 0-544,3-2-592,1 0-2328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09.6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252 20 4036,'0'-1'419,"0"0"0,1 0 0,-1 0 0,1 0 0,0-1 0,-1 1 0,1 0 0,0 0 0,0 0 0,0 0 0,0 0 0,-1 1 0,1-1 0,0 0 0,1 0 0,-1 1 0,0-1 0,0 0 0,0 1 0,0-1 0,0 1 0,3-1 0,-3 2-303,0 0 1,0-1-1,-1 1 1,1 0 0,0 0-1,0 0 1,0 0-1,-1 0 1,1 0-1,0 0 1,-1 0-1,1 0 1,-1 1-1,1-1 1,-1 0-1,0 0 1,1 0-1,-1 1 1,0-1 0,0 0-1,0 0 1,0 1-1,0-1 1,0 2-1,-1 46 506,-3-1 1,-1 1-1,-2-1 0,-20 68 1,18-77-539,-3 14-329,-46 220 504,37-89-6036,17-149 863,3-22-3387</inkml:trace>
  <inkml:trace contextRef="#ctx0" brushRef="#br0" timeOffset="1">0 712 3844,'0'-9'4501,"2"1"-1533,1 4-1824,1-2-468,3 2-68,2 0 24,3-1-296,1 1-152,3 0-136,3 0-4,4 0-100,-1 0-144,4 0-556,-1-2-444,2-1-544,3-1-1740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10.0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78 112 2356,'23'58'9370,"-19"-51"-8963,0 0 1,0 0 0,1-1-1,0 0 1,10 10-1,-12-13-439,-1-1-1,1 1 0,1-1 0,-1 0 1,0 0-1,0 0 0,1-1 0,-1 1 0,1-1 1,0 1-1,-1-1 0,1-1 0,0 1 0,-1 0 1,1-1-1,0 0 0,0 0 0,0 0 1,0 0-1,-1 0 0,1-1 0,0 0 0,0 0 1,-1 0-1,1 0 0,0 0 0,-1-1 0,0 0 1,6-3-1,-4 2-213,0 0 0,-1 0-1,0 0 1,0 0 0,0-1 0,0 0 0,0 0-1,-1 0 1,0 0 0,0 0 0,0-1 0,0 0 0,-1 1-1,1-1 1,-1 0 0,0 0 0,-1 0 0,0 0 0,1-1-1,-1 1 1,-1 0 0,1-1 0,-1 1 0,0 0 0,0-1-1,-1 1 1,-1-7 0,1 6 361,-1 1-1,0-1 1,0 1-1,0 0 1,-1 0-1,1 0 1,-1 0 0,-1 1-1,1-1 1,-7-6-1,8 8 35,-2 0 0,1 0 0,0 0 0,0 1-1,-1-1 1,0 1 0,1 0 0,-1 0 0,0 0 0,0 0-1,0 1 1,0 0 0,-1-1 0,1 2 0,0-1-1,0 0 1,-1 1 0,-4 0 0,2 0-52,1 1 1,-1 1-1,1-1 1,-1 1-1,1 0 1,0 1-1,0-1 1,0 1-1,0 0 1,-10 8-1,5-2-110,0 0 0,1 0 0,0 1 0,0 0 0,1 1 0,1 0 0,0 1 0,0-1 0,1 2 0,-9 21 0,5 15-4230,10-26-2306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10.3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1556,'2'2'886,"0"0"-1,0 0 0,0 0 1,-1 0-1,1 1 1,-1-1-1,1 1 1,-1 0-1,0-1 0,2 6 1,2 33 2011,-16 48-4312,7-61 2189,4-28-824,0 0 1,0 0-1,0 0 0,0 0 1,0 0-1,1 0 0,-1 0 1,0 0-1,0 0 0,0 0 1,0 0-1,0 0 0,0 0 1,1 0-1,-1 0 0,0 0 1,0 0-1,0 0 0,0 0 1,0 0-1,0 0 0,0 0 1,0 0-1,1 1 0,-1-1 1,0 0-1,0 0 0,0 0 0,0 0 1,0 0-1,0 0 0,0 0 1,0 0-1,0 1 0,0-1 1,0 0-1,0 0 0,0 0 1,0 0-1,0 0 0,0 0 1,0 1-1,0-1 0,0 0 1,0 0-1,0 0 0,0 0 1,0 0-1,0 0 0,0 0 1,0 1-1,0-1 0,0 0 1,0 0-1,0 0 0,0 0 1,0 0-1,0 0 0,0 0 1,-1 0-1,1 1 0,0-1 1,0 0-1,0 0 0,8-10-6659,-4 3 6156,7-8-1908</inkml:trace>
  <inkml:trace contextRef="#ctx0" brushRef="#br0" timeOffset="1">58 126 20,'9'-13'789,"0"0"-1,0 0 1,12-10-1,-18 19-248,-1 1 1,1 0-1,0 1 1,0-1-1,1 1 0,-1-1 1,0 1-1,1 0 0,-1 0 1,1 0-1,0 1 1,0-1-1,0 1 0,0 0 1,0 0-1,7-1 0,-9 3-424,0-1-1,0 1 1,-1 0-1,1 0 0,0-1 1,0 1-1,-1 0 0,1 1 1,-1-1-1,1 0 0,-1 0 1,1 1-1,-1-1 1,0 0-1,1 1 0,-1 0 1,0-1-1,0 1 0,0 0 1,0-1-1,-1 1 0,1 0 1,0 0-1,-1 0 1,1 0-1,-1 0 0,0 3 1,5 56 1126,-5-58-1165,-7 94 223,2-39-1423,4 0-3466,3-34-144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11.0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3 1124,'-9'6'14392,"25"6"-11333,33 11-3372,-6-13 380,1-1 0,0-2 0,79 1-1,137-15-69,-216 5 23,-6 0-240,412-30 386,-259 4-4544,-180 26 2110,-1-2-1149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11.4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3448,'3'1'622,"0"0"0,0 0 0,0 0 0,0 0-1,-1 1 1,1-1 0,0 1 0,0 0 0,-1-1 0,1 1-1,-1 1 1,0-1 0,1 0 0,-1 0 0,3 5 0,-2-2-273,0 1 1,0-1-1,-1 1 1,0 0 0,0-1-1,0 1 1,1 10-1,0 1-266,-2 0 0,0 0 0,-1 0 0,-4 33 0,1-37-480,0-1 0,0 1 0,-1-1 0,-1 0 0,0 0 0,0 0 0,-1 0 0,-8 11 1,-2 0-2440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12.9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2363 12 988,'0'0'2262,"-26"-10"-278,-6 9-725,-1 1 0,0 2-1,1 1 1,-58 14 0,15-3-635,-451 53 1038,-843-1 0,1368-66-1663,-1 0 0,1 0 0,-1-1-1,1 1 1,-1 0 0,1 1 0,-1-1 0,1 0-1,0 0 1,-1 1 0,1-1 0,-1 0 0,1 1-1,0-1 1,-1 1 0,1 0 0,0 0 0,-1-1-1,1 1 1,0 0 0,0 0 0,0 0 0,-2 2-1,3 0 29,-1 0-1,1-1 1,-1 1-1,1 0 1,0-1-1,0 1 1,0 0-1,1-1 1,-1 1-1,2 4 0,1 14 257,5 90 774,-4 1 0,-15 159 1,-50 222 318,39-346-816,5-24-302,6 0 1,5 1-1,12 162 0,-5-280-243,3 33 82,-4-37-109,1 0-1,-1 0 1,0 0 0,1-1-1,-1 1 1,1 0 0,0 0 0,-1-1-1,1 1 1,0 0 0,0-1-1,0 1 1,0-1 0,0 1 0,2 1-1,-2-3-13,0 0 0,0 0-1,0 0 1,0 0 0,0 0-1,0 0 1,0-1 0,0 1-1,0 0 1,0-1 0,0 1-1,0 0 1,0-1 0,0 0-1,0 1 1,-1-1 0,1 1-1,0-1 1,0 0 0,-1 1-1,1-1 1,0 0 0,0-1-1,20-24-380,-15 19 278,2-4 105,0 2-1,1-1 1,0 1-1,0 1 1,1 0-1,0 0 0,1 1 1,-1 0-1,2 1 1,-1 0-1,1 1 1,-1 0-1,1 0 1,1 2-1,16-4 1,585-104-753,-74-7 963,-274 42-1627,-6-19-5854,-230 84 3202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39.6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102 0 1652,'5'8'18720,"9"10"-11720,31 41-9468,-31-39 4754,28 45-1447,-3 1 0,-2 2-1,27 74 1,-61-135-811,-1-1 0,0 1 1,0-1-1,-1 1 0,0 0 1,0 0-1,0 0 0,-1 0 1,0 0-1,0 0 0,-1-1 1,0 1-1,0 0 0,0 0 1,-1 0-1,0-1 0,-1 1 1,1-1-1,-1 0 0,0 0 1,-1 0-1,0 0 0,0 0 1,0-1-1,0 1 0,-1-1 1,0 0-1,-6 5 0,-15 9 170,0-1 0,-2-2 0,0 0-1,0-2 1,-31 11 0,-30 16 16,60-24-957,27-13 109,20-7 88,-4-1-1371,0-1 0,0 0 0,16-10 0,-2-1-6613,41-33 0,-47 32 4678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13.5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1111 68 372,'-7'-33'5983,"7"31"-5648,0 0 0,0-1 0,-1 1 0,1 0 0,-1 0 0,1-1 0,-1 1 0,0 0 0,0 0 0,0 0 0,0 0 0,0 0 0,0 0 0,-3-2 0,3 4-286,0 0 1,-1 0-1,1 0 0,0 0 1,-1 0-1,1 0 1,0 0-1,-1 1 0,1-1 1,0 1-1,-1-1 0,1 1 1,0-1-1,0 1 0,0 0 1,0-1-1,0 1 0,0 0 1,0 0-1,0 0 0,0 0 1,0 0-1,0 0 0,0 0 1,0 2-1,-18 17 324,2 2-1,0 0 0,1 1 1,2 1-1,0 0 0,2 1 1,0 0-1,2 1 0,-12 49 1,-1 21 625,-12 133 0,33-217-960,-41 661 1074,43-656-1120,0 13 92,-1-1 1,-6 42-1,7-71-93,0 1 1,0 0 0,0-1-1,0 1 1,0-1 0,0 1-1,0-1 1,0 1 0,0-1-1,0 1 1,0 0 0,-1-1-1,1 1 1,0-1 0,0 1-1,-1-1 1,1 1 0,0-1-1,-1 0 1,1 1 0,0-1-1,-1 1 1,1-1 0,-1 0-1,1 1 1,0-1 0,-1 0-1,1 1 1,-1-1 0,1 0-1,-1 0 1,1 0-1,-1 1 1,-1-1 0,-12-15-354,-6-28-270,6-17 324,9 60 295,-1 1 0,1-1 0,-1 1 0,1 0 0,-11 3 1,15-4-3,-154 45-885,-203 87 0,258-92-1635,19-9-489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14.2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414 25 1228,'9'-10'3328,"-2"1"-1095,0 3 839,-19 12-2736,-10 9-284,-10 7 32,-7 3-84,-9 8-20,-5 4-16,-4 0-112,-2 4-944,1-2-860,1 0-1801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14.5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515 11 3772,'-9'-9'2137,"-10"7"-17,-6 8-916,-5 9-564,-6 7-340,-5 7-360,-7 8 232,-3 4-164,1 7-112,-2-1-388,-1 2-560,1 1-624,4-5-1025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14.9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1179 1 2820,'-48'24'3401,"-9"9"-1653,-9 4 68,-9 4-1580,-5 7-200,0-1-108,-3 0 76,6 3-1428,8-7-2641</inkml:trace>
  <inkml:trace contextRef="#ctx0" brushRef="#br0" timeOffset="1">302 239 2436,'-41'29'2640,"-7"2"-899,-5 4-1361,-2 0-164,3 0-380,-1-2-2053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15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 1 5440,'7'23'4077,"-7"1"-2017,-4 5-1428,-10 0-324,-4 0-256,-3-3-196,0 1-432,3-2-2172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15.5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87 5513,'6'2'1454,"-1"-1"-715,-1 0 0,0 0 1,0-1-1,1 1 0,-1-1 0,0 0 0,1 0 0,-1 0 0,0-1 0,1 1 0,-1-1 0,7-3 1437,18 5-1936,33 9-232,1-2 0,0-3 1,96-4-1,189-32-185,-252 21 53,155-22-1474,-85 4-2407,-121 18 1265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15.9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 1 4292,'-3'8'5305,"3"0"-3509,-2-2-1436,0 1-260,-1 3 220,1 0-152,0 2-28,2 5-104,0 3 28,0 3-100,-2 4 104,-3 4-200,-2 4-448,-4 2-1300,-3 2-4625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17.3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45 860,'2'-4'1183,"1"0"1,-1 1-1,0-1 0,1 0 1,0 1-1,0 0 0,0-1 1,0 1-1,1 0 0,6-4 1,-8 6-970,-1 1 0,0 0 0,1-1 0,-1 1 0,0 0 0,1 0 0,-1 0 0,0 0 0,1 0 0,-1 0 0,1 0 0,-1 0 0,0 1 0,1-1 0,-1 0 0,0 1 0,0-1 0,1 1 0,-1-1 0,0 1 0,0 0 0,0 0 0,0-1 0,0 1 0,0 0 0,0 0 0,0 0 0,0 0 0,0 0 0,0 0 0,0 1 0,-1-1 0,1 0 0,-1 0 0,1 0 0,-1 1 0,1-1 0,-1 0 0,1 2 0,7 20 149,0 0 0,-2 0 0,0 0 0,-1 1 1,-2 0-1,-1 0 0,0 25 0,-2-44-318,3 36 198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17.6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 1 18234,'-44'500'2450,"27"1"-3309,19-459-2465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18.5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 32 2792,'46'5'7678,"-38"-5"-7382,-1 0 0,1 1 0,-1 0 1,0 1-1,1-1 0,-1 1 0,14 6 0,32 16 358,0-3-1,2-2 0,1-3 1,73 12-1,233 17-319,-327-41-230,211 12-50,434-27-1,241-103 378,-887 108-354,67-10 754,128-39 0,-222 53-671,-5 2-132,0-1 0,0 1 0,0 0 0,0-1 0,0 0 0,0 1 0,0-1 0,0 0 0,0 0 0,-1 0 0,1 0 0,0 0 0,0 0 0,-1-1 0,1 1-1,-1-1 1,3-2 0,-4 3 259,-2 1-283,1 1-1,0 0 1,-1 0 0,1 0-1,0-1 1,-1 1 0,1 0-1,0 1 1,0-1 0,0 0-1,0 0 1,0 0 0,0 1-1,0-1 1,1 0 0,-1 1-1,0-1 1,1 1-1,-1-1 1,1 1 0,-1-1-1,1 1 1,0-1 0,-1 4-1,-7 51 135,7-47-121,-15 197 189,-12 87-140,-98 204-5,37-170 110,66-225-30,-13 128 0,32-170 251,4-59-348,-4-4-49,1 1 6,1-1 0,-1 0 0,0 0 0,1 0 0,-1 0 0,1-1 0,0 1 0,0-1 0,-2-4 1,-8-13-7,1 7 2,0 2 0,0 0 0,-1 0 0,-1 1 0,0 0 0,0 1 0,-1 1 0,-18-10 1,8 7-10,-1 1 0,0 1 0,-1 2 0,-39-9 0,-14 5-20,0 4 1,-116 1 0,179 7 30,-617 22-2,3 33 8,197-8 12,7 32-238,420-77 195,-3 0-47,1 0 1,-1 0 0,1 1 0,-12 6-1,19-8-157,3 0 16,0 0 1,0 0-1,0 0 1,0 0 0,1-1-1,-1 1 1,0-1 0,1 0-1,-1 1 1,0-1 0,1 0-1,-1 0 1,0-1 0,3 1-1,69-13-5477,-43 6 709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41.0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867 192 1884,'4'6'19941,"-17"-11"-14251,-17-11-5759,27 14 76,0 1 1,0-1-1,0 0 0,0 0 1,1 0-1,-1-1 0,0 1 1,1-1-1,0 0 0,0 1 1,-1-1-1,2 0 1,-1 0-1,0 0 0,1 0 1,-1-1-1,1 1 0,0 0 1,0-1-1,0 1 0,0-1 1,0-5-1,2 5-12,0 1 1,0-1-1,0 0 0,1 0 1,-1 1-1,1-1 0,0 0 0,0 1 1,0 0-1,0-1 0,1 1 0,-1 0 1,1 0-1,0 0 0,0 1 0,0-1 1,0 1-1,0 0 0,6-3 1,52-27-99,-59 31 93,1-1-1,0 1 1,0 0-1,0 0 0,1 0 1,-1 0-1,0 1 1,0-1-1,0 1 1,1 0-1,-1 0 1,0 0-1,0 0 1,0 1-1,1-1 0,-1 1 1,0 0-1,5 2 1,-7-2 7,0 0 0,0 0 1,0 1-1,-1-1 0,1 0 1,0 1-1,-1-1 0,1 1 1,0-1-1,-1 1 0,0-1 1,1 1-1,-1-1 0,0 1 1,0-1-1,0 1 0,0 0 1,0-1-1,0 1 0,0-1 1,0 1-1,-1-1 0,1 1 1,-1-1-1,1 1 0,-1-1 1,0 1-1,1-1 0,-1 1 1,-2 1-1,-32 50 25,28-44-25,-9 11 13,-2-1 0,0 0-1,-1-1 1,-1-1 0,0-1-1,-1-1 1,-1-1-1,0-1 1,-1 0 0,-1-2-1,0-1 1,0-1 0,-43 11-1,57-18-7,1 0 1,-1 0-1,0-1 0,1-1 1,-1 1-1,0-1 0,0-1 0,1 0 1,-1 0-1,0-1 0,-11-4 1,20 5-20,0 0 1,-1-1 0,1 1 0,0 0-1,0-1 1,1 1 0,-1-1 0,0 1-1,0-1 1,1 1 0,-1-1 0,1 0 0,-1 1-1,1-1 1,0 0 0,-1 1 0,1-1-1,0 0 1,0 1 0,0-1 0,1 0-1,-1 1 1,0-1 0,1 0 0,-1 1 0,2-3-1,-2 1-15,1 0 0,0 0 0,0 1 0,0-1 0,0 0 0,0 1 0,0-1 0,1 1 0,-1 0 0,1-1 0,0 1 0,-1 0 0,1 0 0,0 0 0,4-3 0,-6 5 31,0 0 0,0 0 1,0 0-1,0 0 0,1 0 1,-1 0-1,0 0 0,0 0 1,0 0-1,0 0 0,1 0 1,-1 0-1,0 0 0,0 0 1,0 0-1,0 0 0,0 0 1,1 0-1,-1 0 0,0 0 1,0 0-1,0 0 0,0 1 1,1-1-1,-1 0 0,0 0 1,0 0-1,0 0 0,0 0 0,0 0 1,0 0-1,0 1 0,1-1 1,-1 0-1,0 0 0,0 0 1,0 0-1,0 0 0,0 1 1,0-1-1,0 0 0,0 0 1,0 0-1,0 0 0,0 0 1,0 1-1,0-1 0,0 0 1,0 0-1,0 1 0,-1 15-56,-8 18-34,9-31 88,-6 12-37,0 0 0,0 0-1,-2-1 1,0 0 0,0 0 0,-1-1 0,-1 0 0,0 0 0,-1-1 0,0 0 0,-1-1-1,-16 11 1,13-10-83,-2 0 0,1-2-1,-1 0 1,-1-1 0,0 0-1,0-2 1,-1 0 0,0-1-1,-32 6 1,45-11-757,-1-1 0,1 1 0,-1-1 0,1-1-1,-1 1 1,-12-4 0,15 3-217,-1 0-1,1-1 1,-1 0-1,1 0 1,0 0-1,-1 0 1,1-1-1,0 0 1,1 0-1,-5-4 1,-2-5-2639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19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465 19 4576,'0'-1'380,"0"0"-1,0 1 0,0-1 1,0 0-1,-1 0 0,1 1 1,0-1-1,0 0 1,0 0-1,-1 1 0,1-1 1,0 0-1,-1 1 0,1-1 1,-1 0-1,1 1 0,-1-1 1,1 1-1,-1-1 0,1 0 1,-1 1-1,1 0 0,-1-1 1,0 1-1,1-1 0,-1 1 1,0 0-1,1-1 0,-1 1 1,-1 0-1,-29-1 1646,-32 21-2826,33-8 875,1 2 0,0 1 0,1 1-1,1 1 1,1 2 0,-25 22 0,38-30-66,0 1 0,1 0 0,1 0 1,0 1-1,1 1 0,0 0 0,1 0 1,1 1-1,0 0 0,1 1 1,1 0-1,0 0 0,-4 18 0,9-27-5,0 0 0,1 0-1,-1-1 1,1 1 0,0 0-1,1 0 1,0 0 0,0 0-1,0 0 1,1 0 0,0-1-1,1 1 1,-1-1-1,1 1 1,6 8 0,-3-7 15,0 0 1,0-1-1,1 1 1,0-1-1,1-1 0,-1 0 1,1 0-1,0 0 1,18 8-1,-7-5-300,0-1 1,1 0-1,1-2 0,21 5 0,-14-6-1297,1-1 0,32 1 0,-22-5-1621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19.5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80 84,'4'3'13057,"15"10"-12071,7-9-553,0-1 0,0-1-1,0-1 1,0-2 0,0-1-1,0-1 1,31-7 0,11 0-363,41-2-224,116-16-321,-78-1-4135,-129 24 1537,-5-1-3190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19.9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0 4264,'-1'0'374,"0"0"0,-1 0-1,1 0 1,0 0-1,0 1 1,0-1 0,0 0-1,0 0 1,0 1 0,0-1-1,0 0 1,0 1-1,0-1 1,0 1 0,0-1-1,0 1 1,1 0-1,-1-1 1,0 1 0,0 0-1,1 0 1,-1-1 0,0 2-1,0 0-61,0-1-1,1 1 0,-1 0 1,1 0-1,-1 0 1,1-1-1,0 1 1,0 0-1,-1 0 0,1 0 1,1-1-1,-1 5 1,3 7-48,1 0 0,0 0 0,8 17 0,-1-1 772,8 55-517,-4 0 1,7 145-1,-15-170-4095,-6-56 2139,5 11-10992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20.2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0 284 3988,'63'-2'9519,"0"-4"-5173,127-24-5533,-115 17 2138,-44 8-1436,70-15-900,-91 17-457,0-1-1,0 1 0,19-11 0,-21 7-5097</inkml:trace>
  <inkml:trace contextRef="#ctx0" brushRef="#br0" timeOffset="1">332 1 4124,'0'0'10503,"0"23"-7836,0-20-2617,35 186 1166,3-65-6954,-24-91 1713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20.6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1 480,'-10'6'2343,"-1"3"5720,13-1-654,10-2-6851,37 4-402,1-1 0,0-3 0,0-2 0,53-2 0,-38-1-116,924 4 696,-533-8-540,-432 4-366,38-2-414,-25-8-3818,-43 4 483,-3-1 6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0:20.9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15 564,'6'-3'1911,"0"1"0,1-1-1,0 1 1,-1 1 0,13-2-1,-13 3-1666,0 0-1,0 0 1,0 1-1,0-1 0,1 1 1,-2 1-1,1-1 0,0 1 1,0 0-1,0 1 0,-1-1 1,1 1-1,-1 0 0,0 1 1,0-1-1,0 1 0,6 7 1,-3-4-99,-1 0 0,0 0-1,-1 1 1,0 0 0,0 1 0,-1-1 0,0 1 0,0 0-1,-1 0 1,0 1 0,-1-1 0,0 1 0,0 0 0,-1 0-1,0 0 1,0 11 0,-2-12-470,0-1 0,-1 0 0,0 1 0,0-1 0,-1 0-1,0 0 1,0 0 0,-1 0 0,0 0 0,0-1 0,-1 1 0,-8 12 0,-6 5-2571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3:34.8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0 624,'-1'1'94,"0"-1"0,0 1 0,1-1 0,-1 1 0,0 0 1,0-1-1,0 1 0,1 0 0,-1 0 0,1 0 0,-1-1 0,0 1 0,1 0 0,0 0 0,-1 0 0,1 0 0,-1 0 0,1 0 1,0 0-1,0 0 0,0 0 0,0 0 0,-1 0 0,1 0 0,1 2 0,-9 18-1955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3:36.4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19 169 876,'-2'-62'9630,"3"52"-8317,-1 1 0,0-1 0,0 1 0,-1-1-1,0 1 1,-1-1 0,0 1 0,0 0-1,-5-12 1,5 21 327,2 13-1190,5 13-236,65 261 1651,15 49-1728,-72-301-361,2 5-1357,-11-14-2739,-4-26 4047,0 0 1,0 1 0,-1-1 0,1 0 0,0 1-1,0-1 1,-9 4-7894,8-4 7893,1 0 1,0-1 0,-1 1 0,1 0 0,-1 0-1,-9-4-3823,1-1 787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3:37.3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1 566 1220,'6'-19'3299,"-4"11"-2089,1 1 1,-1-1 0,1 0 0,1 1 0,-1-1-1,1 1 1,0 0 0,1 1 0,0-1 0,0 1 0,8-9-1,-12 15-1138,0 0 0,0 0-1,0 0 1,-1 0-1,1 0 1,0 0-1,0 0 1,0 0-1,0 0 1,0 0 0,-1 0-1,1 0 1,0 0-1,0 1 1,0-1-1,-1 0 1,1 1-1,0-1 1,0 1 0,-1-1-1,1 1 1,0-1-1,-1 1 1,1-1-1,0 1 1,-1-1-1,1 1 1,-1 0 0,1 0-1,-1-1 1,1 1-1,-1 0 1,0 0-1,1-1 1,-1 1 0,0 0-1,1 1 1,12 32 573,0 17-189,-3-1 1,-3 2 0,-1-1 0,-3 96-1,-2-125-375,1-35 29,0-37-136,-4 20-111,-1 13 10,2-1 0,0 1-1,1-1 1,0 1 0,2-1 0,0 1 0,1-1-1,0 1 1,7-18 0,-9 34 122,-1-1 1,1 1-1,-1 0 0,1 0 0,0 0 1,-1 0-1,1 0 0,0 0 1,0 0-1,0 0 0,0 0 0,0 0 1,0 0-1,0 0 0,0 1 0,0-1 1,0 0-1,0 1 0,1-1 0,-1 1 1,0-1-1,0 1 0,1 0 0,-1-1 1,2 1-1,0 0 5,0 1 0,0-1 0,0 1 0,-1-1 0,1 1 0,0 0 0,0 0 0,-1 0 0,1 1 0,-1-1 0,4 3 0,4 3 31,-1 0 0,0 1 1,0 1-1,12 14 0,76 120 848,-52-73-459,-40-62-419,0 0 1,1 0-1,-1 0 0,1-1 0,1 0 1,0 0-1,0-1 0,0 0 0,0 0 0,13 7 1,-19-13-39,0 0 0,0 0 0,0 0 0,0-1 0,0 1 0,0 0 0,0-1 0,0 1 0,-1-1 0,1 1 1,0-1-1,0 1 0,0-1 0,-1 0 0,1 1 0,0-1 0,0 0 0,-1 1 0,1-1 0,-1 0 0,1 0 0,-1 0 1,1 0-1,-1 1 0,1-1 0,-1 0 0,0 0 0,0 0 0,1 0 0,-1 0 0,0 0 0,0 0 0,0 0 0,0 0 1,0 0-1,0 0 0,0-1 0,2-46-1241,-2 45 1126,-3-213-3848,-1 51 3482,18-169-1,-11 294 1409,-3 24 142,2 0 0,-1 0 0,2 0 0,6-20 0,14 84 1282,-6 25-1508,-3 0 0,-4 2 0,2 106 0,-8-113-679,36 282-726,-40-349 442,0-1 0,1 1 0,-1 0 0,1 0 0,-1 0 0,0 0 0,0 0 0,0 0-1,0 0 1,1 0 0,-1 0 0,0 0 0,-1 0 0,1 0 0,0 0 0,0 0 0,0 0 0,-1 0 0,1 0 0,0 0 0,-1 0 0,1-1 0,-1 1 0,1 0 0,-1 0 0,0 1 0,-20-19-6316,10 7 5198,-25-21-3493,-32-30-1338,58 50 5814,0 0-1,1 0 1,0-1-1,-8-15 1,15 25 507,1 1 1,0-1 0,0 0-1,0 0 1,1 0 0,-1 0 0,0 0-1,1 0 1,-1 0 0,1 0-1,-1 0 1,1 0 0,0 0-1,0 0 1,0 0 0,0-1-1,1 1 1,-1 0 0,0 0 0,1 0-1,0 0 1,-1 0 0,1 0-1,0 0 1,0 0 0,0 1-1,0-1 1,0 0 0,1 0-1,-1 1 1,0-1 0,1 1 0,-1-1-1,1 1 1,0 0 0,-1-1-1,5-1 1,6-3 1460,1 0 1,0 1-1,0 0 1,26-6-1,-3 1-997,145-49 650,-104 35-4468,1-2-5876,-51 18 3457,-18 6 2808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3:37.6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1 365 336,'-1'3'641,"1"1"-1,0-1 1,0 1 0,1 0 0,-1-1-1,1 1 1,0-1 0,-1 1 0,2-1-1,-1 0 1,0 1 0,1-1 0,-1 0-1,1 0 1,0 0 0,0 0-1,0 0 1,1 0 0,-1 0 0,6 4-1,-6-6-200,0 0-1,1 0 0,-1 0 1,0 0-1,1 0 0,-1 0 0,1-1 1,-1 1-1,1-1 0,-1 0 1,1 0-1,2 0 0,1 0-165,-1-1 0,0 0 0,-1 0 0,1 0 0,0-1 0,0 1-1,6-4 1,13-7-38,-1-1-1,0-2 1,-1 0-1,28-24 1,-42 32-237,0-1 0,0 1 0,-1-1 1,0-1-1,0 1 0,-1-1 0,0 0 1,-1-1-1,0 1 0,0-1 0,-1 0 1,0 0-1,3-17 0,-6 25-3,0-1 0,-1 1 0,0 0 0,1 0 0,-1-1 0,0 1 0,0 0 0,0 0 0,0-1 0,-1 1 0,1 0 0,-1 0 0,1 0 0,-1-1 0,0 1 0,0 0 0,0 0 0,0 0 0,0 0 0,0 0 0,0 1 0,-1-1 0,1 0 0,-1 0 0,0 1 0,1-1 0,-1 1 0,0 0 0,0-1 0,0 1 0,0 0 0,0 0 0,0 0 0,0 0 0,0 1 0,0-1 0,0 0 0,0 1 0,-1-1 0,1 1 0,-4 0 0,-2 0-9,0 0 0,0 1 0,1 0 0,-1 0 1,0 1-1,1 0 0,-1 0 0,1 1 0,-1 0 1,-10 6-1,9-3 27,0 0 0,1 1 0,-1 0 0,2 0 0,-1 1 0,1 0 0,0 1 0,1 0 0,-1 0 0,2 0 0,-1 0 0,2 1 0,-1 0 0,1 0 0,1 0 0,0 1 0,0-1 0,1 1 0,0-1 1,1 1-1,0 0 0,2 19 0,-1-21 6,1 0 0,0-1 1,0 1-1,1-1 0,1 1 1,-1-1-1,1 0 1,1 1-1,-1-2 0,1 1 1,1 0-1,0-1 0,0 0 1,0 0-1,1 0 0,0-1 1,0 1-1,0-1 1,1-1-1,0 0 0,0 0 1,1 0-1,-1-1 0,1 1 1,0-2-1,0 1 0,0-2 1,12 4-1,-8-3-25,-1-1 0,1 0 0,0-1 0,-1-1 0,1 0 0,0 0 0,0-1 0,-1 0 1,1-1-1,12-4 0,-19 4-189,1 0 0,0 0 0,-1-1 0,0 1 1,1-1-1,-1 0 0,0-1 0,-1 1 1,1-1-1,-1 0 0,1 0 0,-1-1 0,0 1 1,-1-1-1,1 0 0,-1 0 0,0 0 1,0 0-1,-1-1 0,1 1 0,1-9 0,1-5-1087,-1-1-1,-1 0 1,0 0-1,-2-1 0,-1 1 1,0 0-1,-5-33 1,-7-10-2169,-20-66 1,18 77 2114,4 13 799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41.4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2 440,'1'-2'17776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3:38.0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4 164 216,'-2'-19'1056,"0"0"1,2-35-1,11-6 4748,-11 60-5648,0-1 0,0 1 1,0-1-1,0 1 0,0-1 0,0 1 1,0-1-1,0 1 0,1-1 0,-1 1 1,0 0-1,0-1 0,1 1 0,-1-1 1,0 1-1,0 0 0,1-1 0,-1 1 1,0 0-1,1-1 0,-1 1 0,0 0 1,1-1-1,-1 1 0,1 0 0,-1 0 1,1 0-1,-1-1 0,0 1 0,1 0 1,-1 0-1,1 0 0,-1 0 0,1 0 1,-1 0-1,1 0 0,-1 0 0,1 0 1,-1 0-1,1 0 0,0 0 0,19 18 3064,12 29-533,-20-19-1689,0 0 0,-2 1 1,10 51-1,9 97 1096,-23-136-1752,8 61-167,2 126-1,-20-189-857,-9-1-4137,11-34 3668,0 0 0,-1 0 1,1-1-1,-1 1 0,1-1 0,-1 1 1,0-1-1,0 0 0,-1 0 0,1 0 1,-1-1-1,1 1 0,-1-1 1,0 0-1,-7 3 0,-5 1-2641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3:39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33 1512,'-1'-1'402,"1"0"0,-1 0 0,1 0 0,0 0 1,-1 0-1,1 0 0,0 0 0,0 1 0,0-1 0,0 0 0,0 0 0,0 0 0,0 0 0,0 0 0,0 0 0,0 0 1,0 0-1,1 0 0,-1 0 0,0 0 0,1 0 0,-1 0 0,0 0 0,1 1 0,-1-1 0,1 0 0,0 0 0,-1 0 0,1 1 1,0-1-1,-1 0 0,1 1 0,1-2 0,0 2-42,1-1 1,-1 1-1,1 0 0,-1-1 1,1 1-1,0 0 0,-1 0 1,1 1-1,-1-1 1,1 1-1,-1-1 0,4 2 1,7 3-54,0-1 0,0 2 0,-1 0 0,12 8 0,2 7-128,0 2-1,-2 1 0,-1 1 1,-1 0-1,-1 2 0,-1 1 1,-1 0-1,-2 1 0,20 47 1,-30-62-153,-1 1 0,-1 1 0,0-1 1,-1 1-1,-1-1 0,0 1 0,-1 0 1,-1 0-1,0 0 0,-3 22 0,1-28-8,-1 0 0,0 0-1,-1-1 1,0 1-1,-1-1 1,0 1 0,0-1-1,-1 0 1,0 0-1,-1-1 1,0 0 0,0 0-1,0 0 1,-1 0-1,-1-1 1,1-1 0,-12 9-1,5-5 10,0-1-1,-27 13 1,36-20-27,1 0 0,0 0 1,-1 0-1,0-1 0,1 0 0,-1 0 1,0 0-1,0-1 0,1 1 1,-1-1-1,0 0 0,0 0 1,0-1-1,-6-1 0,10 1-14,-1 0 0,1 0 1,-1 0-1,1-1 0,-1 1 0,1-1 0,0 1 0,0-1 0,0 0 1,0 1-1,0-1 0,0 0 0,0 0 0,0 0 0,1 1 0,-1-1 0,1 0 1,-1 0-1,1 0 0,0 0 0,0 0 0,-1 0 0,2 0 0,-1 0 1,0 0-1,0 0 0,1 0 0,-1 0 0,1 0 0,1-3 0,19-61-530,-1 27 290,2 0 0,1 2 0,2 0 1,1 2-1,41-42 0,-17 25 202,3 3 0,87-63 0,-130 107 251,-8 12 20,-17 26 257,-32 45 484,36-61-775,1-1 0,0 2-1,1-1 1,1 1 0,1 0-1,1 1 1,1 0 0,0 0-1,-3 26 1,8-38-162,-1-1-1,1 1 1,0 0 0,1 0-1,0 0 1,0 0 0,0 0-1,1-1 1,0 1 0,0-1-1,0 1 1,1-1 0,0 0-1,1 0 1,-1 0 0,1 0-1,0-1 1,1 1 0,-1-1 0,1 0-1,0 0 1,0-1 0,0 0-1,1 0 1,0 0 0,0 0-1,0-1 1,0 0 0,12 4-1,-4-2-240,0-1 0,0-1-1,0 0 1,1-1 0,-1-1-1,0 0 1,1 0 0,-1-2-1,1 0 1,-1-1 0,0 0-1,22-7 1,-22 5-839,-1-1 0,1 0 0,-1-1 0,-1 0 0,18-12 0,-21 11-467,0 0 0,-1 0 0,0 0 0,0-1 0,0-1 0,-1 1 0,8-13 0,-1-3-1824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3:39.8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50 347 840,'33'3'16250,"-1"6"-10247,-24-6-5873,0-1 0,0 0 0,0 0 1,1-1-1,-1 0 0,0-1 0,0 1 0,1-2 1,8 0-1,4-3-23,-1-2 0,1 0-1,-1-1 1,0-1 0,34-20 0,-42 21-194,0 0-1,-1-1 1,0-1-1,0 0 1,-1 0 0,0-1-1,0 0 1,-1-1 0,14-22-1,-20 28 17,0 0-1,-1 0 1,0-1 0,0 1-1,0 0 1,-1-1-1,1 1 1,-1-1 0,-1 1-1,1-1 1,-1 0-1,0 1 1,0-1-1,-1 1 1,1-1 0,-1 0-1,-1 1 1,1-1-1,-1 1 1,0 0 0,0 0-1,0 0 1,-1 0-1,0 0 1,0 0 0,0 0-1,0 1 1,-1 0-1,0-1 1,0 1 0,0 1-1,0-1 1,-1 1-1,1-1 1,-1 1 0,0 1-1,0-1 1,0 1-1,0 0 1,-1 0-1,1 0 1,-1 0 0,1 1-1,-1 0 1,1 1-1,-1-1 1,1 1 0,-7 0-1,-4 1 96,0 1-1,0 1 1,0 0-1,0 1 1,1 1-1,0 0 1,0 1-1,0 1 1,0 0-1,1 1 1,0 0-1,1 1 1,0 1-1,-23 22 1,25-22 68,0 1 0,1 1 0,0-1 0,1 2 0,0-1 0,1 1 0,1 0 0,0 1 1,0 0-1,2 0 0,0 0 0,0 1 0,1-1 0,1 1 0,1 0 0,-2 18 0,4-27-53,0 0-1,1 0 0,0 1 0,0-1 1,0 0-1,0 0 0,1 0 0,0 0 0,1 0 1,-1-1-1,1 1 0,0-1 0,0 1 1,1-1-1,0 0 0,5 6 0,-2-5 9,1 1 0,-1-2 0,1 1 0,0-1 0,1 0-1,-1-1 1,1 0 0,0 0 0,15 4 0,14-1 37,-1 0 0,1-3 0,0-1 0,46-2-1,-74-1-79,5 0-6,1 0 1,-1 1-1,1 1 1,-1 0-1,1 1 1,28 10-1,-41-11 8,1-1-1,-1 1 1,0-1-1,0 1 0,0 0 1,0 0-1,0 1 1,0-1-1,0 0 0,-1 1 1,0 0-1,1 0 1,-1-1-1,0 1 1,0 1-1,0-1 0,-1 0 1,1 0-1,-1 1 1,0-1-1,0 1 1,0-1-1,0 1 0,0-1 1,-1 1-1,0-1 1,1 1-1,-1 0 1,-1-1-1,1 1 0,-1 0 1,1-1-1,-1 1 1,0-1-1,-2 5 1,-1 3 40,-1 1 1,0-1 0,-1 0 0,0 0 0,-1-1-1,0 0 1,-1 0 0,0 0 0,-1-1 0,0 0 0,0-1-1,0 0 1,-1 0 0,-12 6 0,-6 3 80,-2 0-1,0-2 1,-63 22 0,83-34-100,2 1-6,-1-1 0,0 0 0,0 0 0,0-1 0,0 0 0,0 0 0,-1-1 0,1-1 0,0 1 0,0-2 1,-1 1-1,-9-3 0,18 3-23,-1-1-1,0 0 1,1 0 0,-1-1 0,1 1 0,0 0-1,-1 0 1,1-1 0,0 1 0,0-1 0,0 1-1,-1-1 1,2 1 0,-1-1 0,0 0 0,0 1-1,0-1 1,1 0 0,-1 0 0,1 1 0,0-1-1,-1 0 1,1 0 0,0 0 0,0 0 0,0 0 0,0 1-1,0-1 1,1-3 0,13-62-873,-9 52 460,4-19-1730,2 0 1,26-55 0,-15 46-1715,3 0-1,1 2 1,36-43 0,-35 51 1311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3:40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284 6 2764,'5'-6'11819,"-14"12"-7282,-15 11-2174,-1 5-1211,1 0-1,2 2 1,-37 49-1,42-48-1038,0 0-1,2 1 1,1 0-1,2 1 1,0 1-1,2 0 1,-13 53-1,21-71-98,0 1 1,1 0-1,1 0 0,0 0 0,0-1 1,1 1-1,0 0 0,1 0 0,0-1 1,1 1-1,0-1 0,1 1 0,8 15 1,-8-19-8,0 0 1,1 0 0,0-1 0,0 0 0,1 0 0,-1-1 0,1 1 0,1-1 0,-1-1 0,1 1 0,0-1 0,0 0 0,0-1 0,0 1 0,1-1-1,-1-1 1,1 1 0,0-1 0,10 1 0,1-1 0,1-1 0,0-1 0,-1-1-1,1 0 1,-1-2 0,1 0 0,-1-1 0,0-1-1,0-1 1,20-9 0,-19 7-22,1-2 1,-1 0-1,-1-1 0,0-1 1,0-1-1,-1-1 0,-1 0 1,25-28-1,-36 35-8,-1 0 1,1-1-1,-2 0 1,1 0-1,-1 0 1,0-1-1,0 1 1,-1-1-1,-1 0 1,1 0-1,-1 0 1,1-17-1,-3 22 15,0 0 0,0 0 1,0 0-1,-1 0 0,0 1 0,1-1 1,-1 0-1,0 0 0,-1 1 0,1-1 1,-1 1-1,0-1 0,1 1 0,-2 0 0,1 0 1,0 0-1,0 0 0,-1 0 0,0 0 1,0 0-1,0 1 0,0-1 0,0 1 1,0 0-1,0 0 0,-1 0 0,1 1 0,-1-1 1,1 1-1,-1 0 0,0 0 0,1 0 1,-6 0-1,-2-1 30,-1 0 0,1 1 0,-1 0 0,0 1 0,0 1 0,1 0-1,-1 0 1,1 1 0,-1 1 0,1 0 0,0 1 0,0 0 0,0 0 0,0 1 0,1 0 0,0 1 0,0 1 0,0-1 0,1 1 0,0 1 0,0 0 0,1 0 0,-14 18 0,14-15-440,0 0 1,1 1 0,0 0-1,1 0 1,0 0 0,1 1-1,1 0 1,-6 26 0,8-26-1007,0-1 0,1 1 0,2 25 0,0-26-439,1 0 1,0 0-1,1 0 1,5 16-1,2-4-2027,-1-1 106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3:40.6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465 144 1508,'5'-19'2028,"-2"8"-400,0 0-1,-1 0 1,-1 0-1,1 0 1,-1-17 0,-2 27-1431,1-1 0,0 0 0,0 0-1,-1 0 1,1 0 0,-1 1 0,0-1 0,1 0 0,-1 0 0,0 1 0,0-1 0,0 1 0,0-1 0,0 1 0,0-1 0,-1 1 0,1 0 0,0-1 0,-1 1 0,1 0 0,-1 0-1,1 0 1,-1 0 0,0 0 0,1 0 0,-1 1 0,0-1 0,0 0 0,0 1 0,1 0 0,-1-1 0,0 1 0,0 0 0,0 0 0,0 0 0,0 0 0,0 0 0,-3 1 0,-5 1-24,-1 0 0,1 0 0,-1 1 0,1 0 0,0 1 0,0 0 0,1 1 1,-1 0-1,1 1 0,0 0 0,-8 7 0,-13 11 227,-44 47 0,51-46-278,0 1 1,2 0 0,2 2 0,0 1 0,-24 51 0,34-61-106,1 1-1,0 1 1,2 0-1,1 0 1,0 0-1,2 0 1,0 1-1,2-1 1,0 1-1,2 22 1,0-36-11,0 1-1,1 0 1,-1-1-1,2 1 1,-1-1 0,1 1-1,1-1 1,-1 0 0,1 0-1,1-1 1,-1 1 0,1-1-1,1 0 1,-1 0-1,12 10 1,-8-10-14,0 0 0,1 0 0,0-1 0,0-1 0,1 0 0,-1 0 0,1-1 0,0-1 0,0 1 0,21 2 0,-6-3-613,1-1 0,0-2 0,-1 0 0,1-2-1,-1-1 1,1-1 0,-1-1 0,0-2 0,43-15 0,-42 10-1738,0 0 0,0-2 0,-2-1 0,1-1 0,40-34 0,-38 23-793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3:40.9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246 280 1540,'-6'8'1626,"0"0"1,1 0-1,0 1 1,0 0-1,1 0 0,0 0 1,0 1-1,1-1 0,-2 14 1,5-22-1558,0-1 0,-1 1 0,1-1 1,0 1-1,0-1 0,0 1 1,0 0-1,1-1 0,-1 1 0,0-1 1,0 1-1,0-1 0,0 1 1,0-1-1,1 1 0,-1-1 0,0 1 1,0-1-1,1 1 0,-1-1 1,1 0-1,-1 1 0,0-1 0,1 1 1,-1-1-1,1 0 0,-1 1 1,0-1-1,1 0 0,-1 0 0,1 1 1,0-1-1,23 3 838,22-12-417,-18 0-366,-1-1 1,45-23-1,-59 26-232,-1-1 0,0 0 1,0-1-1,0 0 0,-1 0 0,-1-1 1,14-16-1,-20 21-111,-1 1-1,0 0 1,-1-1 0,1 0-1,-1 0 1,0 0 0,0 0-1,0 0 1,-1 0 0,1 0-1,-1 0 1,-1-1 0,1 1-1,-1 0 1,0-1 0,0 1-1,0 0 1,-1-1 0,0 1-1,0 0 1,0 0 0,-1 0-1,0 0 1,0 0 0,0 0-1,0 0 1,-1 0 0,0 1-1,-4-6 1,1 2-104,-1 0-1,0 0 1,0 1 0,-1 0-1,0 1 1,-1-1 0,1 1-1,-1 1 1,0 0-1,0 0 1,-1 1 0,1 0-1,-1 0 1,-11-2 0,2 3 397,0 1 0,0 0 0,0 1 0,0 1 0,0 1 0,0 1 0,0 0 0,-18 6 0,25-6 89,0 1 0,1 1 1,0 0-1,0 0 1,0 1-1,0 1 0,1 0 1,0 0-1,0 1 1,1 0-1,0 1 0,0 0 1,-15 18-1,21-22-204,0 0-1,0 1 1,1-1-1,0 1 1,0-1 0,0 1-1,0 0 1,1 0-1,-1 0 1,1 0-1,1 0 1,-1 0 0,1 0-1,0 0 1,0 0-1,0 0 1,1 0-1,-1 1 1,1-1 0,1 0-1,-1-1 1,1 1-1,2 6 1,-1-5-450,1 1 0,0-1 1,0 0-1,1 0 0,0 0 0,0 0 0,0-1 1,1 0-1,-1 0 0,1-1 0,1 1 0,-1-1 1,0 0-1,1-1 0,8 4 0,14 2-1951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3:41.3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356 411 2492,'-104'-35'10016,"85"30"-8513,0 1 1,0 1-1,-32-1 0,46 4-1381,0 0 0,0 1 0,0 0-1,0-1 1,0 2 0,1-1 0,-1 0 0,0 1 0,1 0 0,-1 0-1,1 0 1,0 1 0,0 0 0,0-1 0,-6 7 0,4-3-60,1 0 1,0 0 0,0 0-1,0 1 1,1 0 0,0 0-1,1 0 1,-6 15 0,4-7-40,1-1 1,1 1-1,0 0 1,1 0-1,1 0 0,1 0 1,0 0-1,0 0 1,6 27-1,-4-30-7,1-1-1,0 1 1,1-1 0,0 0-1,1 0 1,1 0-1,-1-1 1,2 1-1,7 9 1,-11-17-12,0 1 0,1-1 0,-1 0 1,0 0-1,1-1 0,0 1 0,0-1 0,0 0 1,0 0-1,0 0 0,0 0 0,1-1 0,-1 1 0,0-1 1,1 0-1,-1-1 0,1 1 0,-1-1 0,1 0 1,-1 0-1,1 0 0,-1-1 0,1 1 0,-1-1 1,1 0-1,6-3 0,4-2-15,-1 0 0,0-1 0,0-1 1,-1 0-1,0-1 0,0 0 0,-1-1 0,0-1 0,-1 1 0,0-2 1,13-17-1,-4 2-82,-1-1 1,-2 0-1,-1-2 1,18-41-1,-16 22 136,-2 0 1,-2-2-1,-3 0 0,-1 0 0,-3-1 0,1-102 0,-8 153 6,1 0-1,-1 0 1,0 0 0,0 0-1,0 0 1,0 0 0,0 0-1,0 0 1,0 0-1,0 0 1,0 0 0,0 0-1,0 0 1,-1 0-1,1 0 1,0 0 0,-1 0-1,1 0 1,-1 1-1,1-1 1,-1 0 0,1 0-1,-1 0 1,0 0-1,-12 18 490,-8 41-280,17-43-560,1 1 0,1-1 0,0 1 1,0-1-1,2 1 0,0 0 0,1 0 0,1-1 0,0 1 0,1 0 0,9 27 0,-7-30-1022,0 1-1,1-1 1,9 12-1,-9-14-892,2-1-1,-1 0 1,17 16-1,-8-12-1029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3:41.7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16 113 1680,'-15'9'22694,"24"-8"-21811,12 0-1081,-1-1 0,0-1 0,1-1 1,-1-1-1,0-1 0,0-1 0,0 0 0,-1-2 0,0 0 1,36-19-1,-53 24 117,1 1 0,-1-1 0,0 1 0,0-1 0,-1 1 0,1-1 0,0 0 0,0 0 0,-1 0 0,1 0 0,-1 0 0,0 0 0,0-1 0,0 1 0,0 0 0,0-1 0,0 1 0,0 0 0,0-5 0,-1 6 54,0 0 0,0 1 0,-1-1 1,1 0-1,0 0 0,0 1 0,0-1 1,-1 0-1,1 1 0,0-1 0,-1 0 0,1 1 1,-1-1-1,1 0 0,-1 1 0,1-1 1,-1 1-1,1-1 0,-1 1 0,0-1 1,1 1-1,-1-1 0,0 1 0,0-1 0,-2 1 22,1-1-1,0 0 1,-1 1-1,1-1 1,-1 1-1,1 0 0,-1 0 1,0 0-1,1 0 1,-1 1-1,-2-1 1,-4 2 53,0-1 1,1 1 0,-1 1 0,0-1 0,1 1 0,0 1 0,0 0 0,0 0 0,0 0 0,0 1 0,1 1-1,0-1 1,0 1 0,0 0 0,1 0 0,0 1 0,0 0 0,1 0 0,0 0 0,0 1 0,0 0-1,1 0 1,1 0 0,-1 0 0,1 1 0,0-1 0,1 1 0,0 0 0,1 0 0,0 0 0,0-1 0,0 1-1,2 0 1,-1 0 0,1 0 0,2 12 0,0-7-119,0-1 1,1 0-1,0 0 0,1 0 0,1 0 0,0-1 1,0 0-1,1 0 0,1-1 0,0 0 1,1 0-1,0-1 0,16 15 0,-11-12-1119,2-1 0,-1-1 0,27 14 0,-21-14-2459,1-1 0,33 11 0,-25-13 203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4:53:43.7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10258 1485 2344,'20'-21'18627,"-34"26"-17766,-17 7-496,-1-1 0,0-1 0,-1-2 1,-61 8-1,-141-1 189,144-12-356,-535 21 497,-471 28 640,159 64 339,6-1-206,810-106-1407,-1223 122 506,753-64-467,196-25-103,-21 13 23,-434 38 230,581-75-226,-189 5-30,359-23 14,1-5 0,-157-27-1,-571-102-191,772 128 179,14 2 7,-52-12 0,83 14-6,0 0-1,0-2 1,0 1-1,0-1 1,1-1 0,0 1-1,0-2 1,0 1 0,0-1-1,-9-9 1,14 10 0,0 1 0,1-1 1,0 0-1,0 0 0,0 0 0,1-1 1,-1 1-1,1 0 0,0-1 0,1 0 1,0 1-1,0-1 0,0 0 0,0-10 1,1-11 3,1 0 0,4-27 0,0-3 5,-6-102-284,-29-212 0,-3-86-708,35 361 833,5 0 1,3 1 0,31-122-1,-40 211 148,0-1 0,1 1 0,-1 0 0,1 0 1,1 0-1,-1 1 0,1-1 0,0 0 0,1 1 0,-1 0 0,1 0 0,0 0 0,0 0 0,0 0 0,1 1 0,0 0 0,0 0 0,0 0 0,0 1 0,0 0 0,1 0 0,0 0 0,-1 0 1,9-2-1,174-48-60,308-48 1,-401 91 17,153 4 1,99 26-147,10-1-175,682 0-368,614-28-488,-938 36 1211,116-2-213,-667-25 250,95-5-83,160 3 45,245 82 46,-624-73-42,572 52 20,4-48 26,-472-17-16,61 2-83,-141 15 70,-49-8 12,0 0 0,1-1 0,16 1 0,-28-3-17,-1-1 1,0 0-1,0 1 1,0-1 0,0 0-1,0-1 1,0 1-1,0-1 1,3-1-1,-3 1-7,-1 0-1,1 1 0,0-1 0,0 1 0,1 0 0,-1 0 1,0 0-1,0 0 0,5 0 0,-8 2 4,1-1-1,-1 1 1,1-1 0,0 1-1,-1-1 1,1 1-1,-1 0 1,1-1 0,-1 1-1,0 0 1,1-1 0,-1 1-1,0 0 1,1-1 0,-1 1-1,0 0 1,0 0-1,0-1 1,0 1 0,0 0-1,0 0 1,0-1 0,0 1-1,0 0 1,0 1 0,0 28-21,0-22 24,-36 458 1210,1-48-762,35-383-406,1-1-1,2 1 0,2 0 0,1-1 0,16 54 0,25 33-2295,15 0-6665,-62-120 9041,0-1-293,1 0 0,-1 0 1,0 0-1,0 0 0,2 2-1368,-2-2 1368,0 1 0,0-1 0,0 0 1,0 0-1,0 1 0,0-1 0,0 0 0,0 0 0,0 1 0,0-1 0,0 0 0,0 0 0,0 1 0,0-1 0,0 0 0,0 0 0,0 1 0,0-1 1,0 0-1,0 0 0,0 1 0,0-1 0,-1 0 0,1 0 0,0 0 0,0 1 0,-2 0-1367,2-1 1367,0 0 0,-1 0 0,1 0 0,0 0 0,0 1 0,-1-1 0,1 0 0,0 0 0,0 0 0,-1 0 0,1 0 0,-11-1-3409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41.9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1143 455 696,'-5'0'871,"1"1"0,-1-1 0,0 0 0,1 0 0,-1 0 0,0-1 0,1 0 0,-1 1 0,0-2 0,1 1 0,-1-1 0,1 1 0,0-1 0,-6-3 0,3 0-188,1 1 1,0-1-1,0 1 1,1-2-1,-1 1 1,1-1 0,0 1-1,-7-12 1,8 11-552,0-1 1,1 1 0,-1-1-1,1 0 1,0 0-1,1 0 1,0 0 0,0-1-1,0 1 1,1-1 0,0 1-1,0-1 1,1 1 0,0-1-1,1 1 1,0-1-1,0 1 1,0-1 0,3-8-1,-3 14-120,0 0 0,0 1 0,1-1 0,-1 0 0,0 1 0,0-1 0,1 1 0,-1-1 0,1 1 0,0-1 0,-1 1 0,1 0 0,0 0 0,0 0 0,0 0 0,0 0 0,0 1 0,0-1 0,0 0 0,0 1 0,0-1 0,0 1 0,0 0 0,0 0 0,0 0 0,0 0 0,0 0 0,0 0 0,0 1 0,0-1 0,1 1 0,-1-1 0,-1 1 0,4 1 0,-3-1 17,1-1 1,0 2-1,-1-1 1,1 0-1,0 0 1,-1 1-1,0-1 1,1 1-1,-1 0 1,0 0-1,0 0 1,0 0-1,0 0 1,0 0-1,-1 1 1,1-1-1,-1 0 1,1 1-1,-1 0 1,0-1-1,0 1 1,0 0-1,0-1 1,-1 1-1,2 4 1,-5 23 495,-1 0 1,-2-1-1,0 0 1,-2 0 0,-20 48-1,20-61-387,0 0 0,0-1 0,-2 0-1,0-1 1,0 0 0,-2 0 0,1-1 0,-2-1 0,0 0 0,0-1-1,-1 0 1,-27 16 0,4-7 36,0-1-1,0-2 1,-2-2 0,-52 14-1,63-22-150,-1-2-1,0-1 0,0-1 0,0-2 1,-1-1-1,1-1 0,0-1 1,0-2-1,0-1 0,1-1 0,-1-2 1,1 0-1,1-2 0,0-1 1,0-2-1,-44-27 0,63 35-20,0-1-1,0 0 0,1 0 1,0-1-1,0 0 1,0 0-1,1-1 1,0 1-1,1-1 1,0 0-1,0-1 0,0 0 1,1 1-1,1-1 1,-1-1-1,2 1 1,-1 0-1,1-1 1,-1-11-1,3 10 1,0 0-1,0 1 1,1-1-1,1 1 1,0-1-1,0 1 1,1 0-1,0 0 1,1 0-1,0 0 1,1 1-1,0-1 1,0 1-1,1 0 1,0 1-1,1-1 1,10-10-1,12-9-290,35-25-1,8-7-2752,-59 48 1085,0-1 0,-1-1 0,12-17 0,-9 9-2824,-2 0 0,18-37 0,-22 38 1889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42.2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76 1052,'23'-12'4074,"0"2"-1,1 0 1,0 1-1,44-9 1,-6 1-3487,-92 21-21506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42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698 1 2744,'-12'19'13373,"8"-3"-5630,8 2-4567,7 4-3592,-8-17 426,0 1-1,0 0 1,-1-1-1,0 1 1,0 1-1,-1-1 1,1 0-1,-1 0 1,-1 0-1,1 1 1,-1-1 0,0 0-1,0 0 1,-1 1-1,0-1 1,0 0-1,-1 0 1,1 0-1,-1 0 1,-1 0-1,1 0 1,-1 0-1,0-1 1,0 1-1,0-1 1,-1 0-1,0 0 1,0 0-1,-1-1 1,-7 7-1,6-5-605,-1 0 1,-1-1-1,1-1 0,-1 1 0,1-1 1,-1 0-1,-1-1 0,1 0 0,-14 4 1,15-6-671,-1 1-1,1-2 1,-1 1 0,0-1 0,1 0 0,-1 0 0,0-1 0,1 0 0,-1 0 0,1-1 0,-12-4 0,3 0-1510,-2 0 219</inkml:trace>
  <inkml:trace contextRef="#ctx0" brushRef="#br0" timeOffset="1">371 233 1876,'-4'30'12873,"-7"-1"-5103,-26 28-2715,13-29-5313,-45 38 0,54-52-768,-1-2 1,0 0 0,-29 17-1,33-23-1238,0-1 1,-1 0-1,1 0 0,-1-1 0,0-1 0,-20 3 0,7-4-1681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43.1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0 1244,'1'2'14099,"2"7"-6927,2 3-4728,8 29-3867,-10-27 3363,2 27-1166,-1 1 1,-2-1-1,-5 51 0,-21 124-176,13-130-592,11-85-19,-16 92-1233,14-85 483,0 0 1,0 0-1,-1 0 1,0 0-1,-1 0 1,0 0-1,0-1 1,-9 12-1,11-17-11,0 0 0,0-1 0,1 1-1,-1-1 1,0 0 0,-1 1 0,1-1 0,0 0-1,0 0 1,0 0 0,-1 0 0,1-1-1,0 1 1,-1-1 0,1 1 0,0-1 0,-6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1:52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2495 1864,'-1'0'451,"1"1"0,-1-1 0,0 0 0,1 0 1,-1 0-1,0 0 0,1 0 0,-1 0 0,0 0 0,0-1 0,1 1 0,-1 0 0,0 0 0,1 0 0,-1-1 0,1 1 0,-1 0 0,0-1 0,-2-2 2707,2 3-2707,1-1 0,0 1 0,-1-1 0,1 0 0,-1 0 0,1-1-42,0 1-1,0-1 1,1 1-1,-1-1 1,0 1-1,1 0 0,-1-1 1,1 1-1,-1-1 1,1 1-1,0 0 1,-1-1-1,3-1 0,41-48 881,-36 43-61,16-22-465,-2-1 0,0 0-1,22-47 1,12-16-364,59-89-210,-8-4 1,-8-5 0,-8-4 0,99-316 0,-63 127-168,-28 87 209,-93 271-118,-5 21-78,0 1-1,0-1 0,1 0 0,-1 0 0,1 1 1,1-1-1,-1 1 0,1 0 0,0 0 0,0 0 1,4-5-1,-7 10-43,-37 31 139,19-12-143,15-16 8,1-1 0,-1 1 0,0 0 0,1 0 0,0 0 0,0 0 0,0 1 0,0-1 0,-2 6 0,2-6 1,1 0 0,0-1 0,0 1 0,0 0 1,1 0-1,-1 0 0,0-1 0,1 1 0,0 0 0,0 0 1,0 6-1,1-8 2,0 0 0,0 1 0,0-1 0,0 0 0,0 0 0,0 0 0,1 0 0,-1 0 0,0 0 1,0 0-1,1 0 0,-1 0 0,1-1 0,-1 1 0,0 0 0,1-1 0,-1 0 0,1 1 0,0-1 0,-1 0 0,1 1 1,-1-1-1,2 0 0,40 3 2,-1-2 1,0-2 0,1-1 0,78-16 0,-64 10-1,359-46 65,322-50-86,-556 59 103,-178 41 151,-13 2-951,7 2 439,0 0 1,-1 0 0,1 0-1,0 0 1,0 0-1,0 1 1,0-1 0,0 1-1,0-1 1,0 1-1,-3 1 1,-18 11-4828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43.5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1313 290 2100,'-5'8'11169,"2"4"-4261,0 16-1423,-2 9-3821,0-27-1537,-1-1 0,0 0 0,0 0-1,-1-1 1,0 0 0,0 0 0,-1 0 0,0-1 0,0 0 0,-1-1 0,0 0 0,0 0 0,0-1 0,-1 0 0,0-1-1,-11 4 1,-24 8-60,-2-2 0,-55 10 0,93-22-38,-369 60 54,324-57-76,0-2 0,0-3 1,0-2-1,-1-3 0,-53-11 0,90 13 18,1-2 0,0 1 0,0-2 0,0-1 0,-30-15 0,43 19-11,0 0-1,0 1 1,0-2 0,0 1-1,0 0 1,1-1 0,-1 0-1,1 0 1,0 0 0,0 0-1,1 0 1,-1-1 0,1 1 0,0-1-1,0 0 1,0 1 0,1-1-1,0 0 1,0 0 0,0 0-1,0 0 1,1 0 0,0 0-1,0 0 1,1-5 0,2-8 15,0 0 0,2 0 0,0 1 0,1 0 0,1 0 0,0 1 0,1-1 0,17-23 0,2 1-1678,2 1-1,35-37 1,-22 19-9320,-15 16 184,-16 27 7217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43.8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1 560,'0'14'21665,"1"-2"-14652,-1 0-6365,-1-9-1722,1-1-1,0 1 1,-1-1-1,1 1 1,-1-1-1,0 1 1,0-1-1,0 0 1,0 1-1,0-1 1,0 0-1,-1 0 1,1 0 0,-4 4-1,-14 7-1208,-2-2-1924,-1 1 124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44.2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518 1 1444,'3'5'18266,"2"3"-12626,2 1-4141,7 10-1065,-5-2-238,-1 0-1,0 1 0,-2 0 1,0 0-1,6 32 1,8 96-230,-18-131 9,-1 1 1,-1-1-1,0 1 0,-1-1 1,-1 1-1,0-1 0,-8 27 0,7-35 10,0 0 0,0 0-1,0-1 1,-1 1-1,0-1 1,0 0-1,-1 0 1,0 0 0,0-1-1,0 0 1,-1 0-1,1 0 1,-1-1-1,0 1 1,-1-1 0,1-1-1,-1 1 1,-8 2-1,-9 3 11,-1-1-1,1-2 1,-1 0 0,0-2-1,0-1 1,0-1 0,-1-1-1,1-1 1,-1-1-1,1-1 1,0-1 0,0-2-1,0 0 1,-45-18 0,65 21 6,0 0 0,0-1 0,0 0 0,1 0 0,-1 0 1,1-1-1,0 1 0,0-1 0,0 0 0,0 0 0,1-1 1,0 1-1,0-1 0,0 1 0,0-1 0,-2-6 0,2 2-36,1 0-1,-1 0 0,2 0 1,-1 0-1,1 0 0,1 0 1,0 0-1,2-19 0,4-6-622,1 0 1,2 0-1,27-64 0,-29 79-468,1 1 1,1 0 0,0 1 0,21-29 0,-26 41 551,0 0 1,0 0 0,1 1 0,-1-1-1,1 1 1,0 0 0,0 1 0,0-1-1,1 1 1,-1 0 0,1 0 0,0 1-1,0-1 1,0 1 0,0 1 0,0-1-1,0 1 1,0 0 0,8 0 0,-10 1 252,-1 1 0,0-1 0,0 0 0,0 1 0,0 0 0,0 0 0,1 0 0,-1 0 0,-1 0 0,1 0 1,0 1-1,0 0 0,0-1 0,-1 1 0,1 0 0,2 3 0,0 0 191,-1 1-1,0-1 1,0 1 0,0 0-1,-1 0 1,1 0 0,2 9-1,13 52 2958,-8-5 3328,-8-46-3675,0 14 1727,8 30 4227,-11-59-8545,0 0-1,1 0 1,0 0 0,-1 0-1,1 0 1,-1-1-1,1 1 1,0 0 0,0 0-1,-1-1 1,1 1 0,0 0-1,0-1 1,0 1-1,0 0 1,0-1 0,0 1-1,0-1 1,0 0 0,0 1-1,0-1 1,0 0-1,0 0 1,0 0 0,0 1-1,0-1 1,0 0 0,0 0-1,0-1 1,0 1 0,0 0-1,0 0 1,0 0-1,1-1 1,0 1 0,42-20-9869,-25 11 5334,1 2 658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44.9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500 412 100,'26'12'11680,"2"-7"-4042,-23-5-6844,0 0 1,1 0-1,-1-1 1,0 0 0,1 0-1,-1 0 1,0-1 0,8-3-1,6 65 4,-9-37-820,1 1 1,18 28-1,-6-14-448,-23-37 452,0-1 1,0 0 0,0 0-1,0 0 1,0 0-1,0 0 1,0 0 0,0 1-1,1-1 1,-1 0-1,0 0 1,0 0-1,0 0 1,0 0 0,0 0-1,0 1 1,0-1-1,0 0 1,0 0 0,-1 0-1,1 0 1,0 0-1,0 1 1,0-1 0,0 0-1,0 0 1,0 0-1,0 0 1,0 0-1,0 0 1,0 1 0,0-1-1,0 0 1,-1 0-1,1 0 1,0 0 0,0 0-1,0 0 1,0 0-1,0 0 1,0 0 0,0 0-1,-1 0 1,1 0-1,0 0 1,0 1-1,0-1 1,0 0 0,0 0-1,-1 0 1,1 0-1,0 0 1,0 0 0,0 0-1,0-1 1,0 1-1,-1 0 1,1 0 0,0 0-1,0 0 1,0 0-1,0 0 1,0 0-1,-1 0 1,-17-5-615,-20-9-226,-1-2-6,-90-43-2418,115 52 2763,0-1-1,0-1 0,1-1 1,1 1-1,0-2 1,-18-18-1,28 25 437,-1 1 1,1 0 0,0-1-1,0 0 1,0 1-1,0-1 1,1 0-1,0 0 1,0 0-1,0 0 1,0 0 0,0 0-1,1 0 1,-1-1-1,1 1 1,1 0-1,-1 0 1,0 0 0,1 0-1,0 0 1,0 0-1,0 0 1,0 0-1,1 0 1,-1 0-1,1 0 1,0 1 0,1-1-1,-1 1 1,0-1-1,1 1 1,0 0-1,0 0 1,0 0 0,5-3-1,-4 1 43,1 1 0,0 0 0,0 1 0,0-1 1,0 1-1,1 0 0,-1 0 0,1 1 0,0-1 0,-1 1 0,1 1 0,0-1 0,1 1 0,-1 0 0,0 0 0,0 1 1,0 0-1,1 0 0,-1 0 0,0 1 0,0 0 0,0 0 0,8 3 0,-12-3 78,0 0 0,-1 0 0,1 1 0,-1-1-1,1 0 1,-1 1 0,0-1 0,0 1 0,0-1 0,1 1 0,-1 0-1,-1 0 1,1-1 0,0 1 0,0 0 0,-1 0 0,1 0 0,-1 0 0,0 0-1,1 0 1,-1 0 0,0 0 0,0 0 0,0 0 0,0-1 0,-1 1-1,1 0 1,0 0 0,-1 0 0,0 0 0,1 0 0,-1 0 0,-1 2-1,-1 4 344,-1 1 0,1-1-1,-2 1 1,1-1 0,-10 13-1,1-8 29,0 1 0,-1-2 0,0 0-1,0 0 1,-1-1 0,-1-1 0,0-1 0,-1 0-1,1-1 1,-1-1 0,-22 6 0,23-8-323,-1 0-1,0-2 1,0 0 0,0-1 0,0 0 0,0-2-1,0 0 1,0-1 0,0 0 0,0-1 0,0-2 0,-21-5-1,34 8-48,1-1-1,-1 1 0,1-1 1,0 1-1,-1-1 0,1 0 0,0 0 1,0 0-1,0-1 0,0 1 1,0-1-1,1 1 0,-1-1 1,1 0-1,0 0 0,0 0 0,0 0 1,0-1-1,0 1 0,1-1 1,-1 1-1,1-1 0,0 1 1,0-1-1,0 0 0,1 1 0,-1-1 1,1 0-1,0 1 0,0-1 1,0 0-1,1 0 0,-1 1 1,1-1-1,0 0 0,0 1 0,2-4 1,5-16 170,1 0 0,1 1 0,0 0 0,23-32 0,-19 32-240,28-39-60,16-27-2158,-54 80 575,0 0 0,0 0 0,-1-1 0,0 1 1,1-11-1,-7-6-5634,-2 14 3748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45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995 1 1792,'-4'1'1510,"0"1"0,1-1 0,-1 1 0,1 0 0,0 1 0,0-1-1,0 0 1,-4 5 0,-19 28 5189,-11 51-3793,20-42-1715,-30 60-746,-4-3-1,-112 166 1,141-238-323,-1 0 1,-1-2-1,-1-2 0,-1 0 0,-2-1 1,0-2-1,-45 27 0,59-41-454,0-1 1,-1 0-1,0-1 0,0-1 1,-1-1-1,1 0 0,-1-1 1,-20 2-1,24-5-737,-1 0-1,1 0 1,0-2-1,-21-4 1,20 3-743,1-1 1,-1-1 0,1 0 0,-21-12 0,8 1-2034,0-1 49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46.2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1215 218 756,'32'51'15953,"-1"2"-10049,11 17-4077,-41-68-1862,0 0 1,0 0-1,0 0 0,0 0 0,0 0 0,0 0 0,-1 0 0,1 0 1,-1 0-1,1 0 0,-1 0 0,0 1 0,0-1 0,0 0 0,0 0 1,0 0-1,0 0 0,-1 0 0,1 1 0,-1-1 0,-1 3 0,1-4-126,0 0 0,1 0 0,-1 0 0,0 0 0,0 0 1,0 0-1,-1-1 0,1 1 0,0 0 0,0-1 0,0 1 0,0-1 0,-1 1 0,1-1 0,0 1 0,0-1 0,-1 0 0,1 0 0,0 0 0,-1 1 0,1-1 0,0-1 0,-1 1 0,1 0 0,0 0 0,-1 0 0,1-1 0,0 1 0,0 0 0,-1-1 0,1 0 0,0 1 0,0-1 0,0 0 0,-2-1 0,-3-1-654,0-1 0,0 0 0,0 0 0,0 0 1,1-1-1,0 0 0,0 0 0,0 0 0,1-1 0,-7-10 0,-16-36-1777,5 10 3888,-8 74 4695,14-16-4509,-1-1 0,-1-1-1,0-1 1,-24 15 0,26-19-1281,0-1 1,0 0-1,-1-1 1,0-1 0,0-1-1,-1 0 1,0-1-1,0-1 1,-31 2-1,-42-13-192,91 8-12,-62 42 14,49-32 222,-1 0-1,-28 16 1,20-15 141,0-2 0,-29 8 0,45-15-340,-1 0 0,1-1 0,0 0 1,-1 0-1,0 0 0,1-1 0,-1 0 1,1 0-1,-1-1 0,1 0 0,-1 0 1,1 0-1,-8-3 0,13 3-42,-1 0 0,1 1 0,0-1-1,0 0 1,0 0 0,0 0 0,0 0 0,0-1 0,0 1 0,0 0 0,0 0-1,0 0 1,1-1 0,-1 1 0,0 0 0,1-1 0,-1 1 0,1-1 0,0 1-1,-1-1 1,1 1 0,0 0 0,0-1 0,0 1 0,0-1 0,0 1 0,0-1-1,1 1 1,-1-1 0,0 1 0,1-1 0,-1 1 0,1 0 0,-1-1-1,1 1 1,0 0 0,-1-1 0,1 1 0,0 0 0,2-2 0,2-5-190,-1 1 1,2 0 0,-1 1-1,1-1 1,10-8 0,-11 11 88,0 1 1,0-1 0,0 1 0,1 1-1,0-1 1,-1 1 0,1 0 0,0 0-1,0 0 1,0 1 0,0 0 0,8 0-1,-12 1 88,0 0 0,0 0 0,-1 0 0,1 0 0,0 1 0,0-1 1,0 1-1,-1-1 0,1 1 0,0 0 0,0-1 0,-1 1 0,1 0 0,-1 0 0,1 0 0,-1 0 0,3 3 0,-3-2 19,1 0 1,-1 0 0,0 1 0,0-1-1,0 0 1,0 0 0,-1 1-1,1-1 1,-1 1 0,1-1-1,-1 0 1,0 1 0,0-1 0,0 1-1,0-1 1,0 1 0,-1 2-1,-1 3 60,0 1 1,-1-1-1,0 0 0,0 0 0,-1 0 0,0-1 0,0 1 0,-1-1 0,1 0 0,-2 0 0,1-1 0,-1 1 0,0-1 0,0 0 0,-1-1 0,1 0 0,-1 0 1,-1 0-1,1-1 0,-1 0 0,1 0 0,-14 4 0,1-1 59,0-1 0,0 0 0,0-2-1,-1 0 1,1-2 0,-1 0 0,0-1 0,-25-2 0,17-1 105,-50-12-1,72 13-99,-1-1-1,1 0 0,1 0 0,-1-1 1,0 0-1,0 0 0,1-1 0,0 0 0,0 0 1,0 0-1,0-1 0,-8-8 0,11 8-35,0 0-1,1 0 0,-1-1 0,1 0 0,0 1 0,0-1 0,1 0 1,0 0-1,0 0 0,0 0 0,1-10 0,5-75 77,-3 65-134,14-383 135,-17 389-898,0 39-5397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46.5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531 36 2484,'37'8'11651,"-35"-7"-11002,0-1-1,0 0 1,0 0 0,1 1 0,-1-1 0,0 0 0,0-1-1,0 1 1,0 0 0,0-1 0,0 1 0,0-1 0,0 1 0,0-1-1,3-2 1,-44-16-10415,-13 2-932,31 15 7294</inkml:trace>
  <inkml:trace contextRef="#ctx0" brushRef="#br0" timeOffset="1">124 89 2160,'-11'4'2948,"-1"-2"149,5 2-357,1-4-636,1 2-524,0 1-412,-1-1-331,3 0-349,-1 0-460,-1 4-572,1-2-605,-3 0-847,-2 2-676,-1-2-360,-3 3-165,-3-1-11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46.9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256 0 2240,'-77'8'23378,"83"-6"-23046,0-1 1,0 1-1,-1 0 1,1 1-1,-1-1 1,10 7-1,4 1-183,-17-9-141,0-1 1,0 1 0,0 0-1,0 0 1,0-1-1,-1 2 1,1-1-1,0 0 1,0 0-1,-1 0 1,1 1-1,-1-1 1,0 1-1,1-1 1,-1 1 0,0 0-1,0-1 1,0 1-1,0 0 1,0 0-1,0 0 1,0-1-1,-1 1 1,1 0-1,0 3 1,-2-3 16,1 1-1,-1-1 1,0 1-1,0-1 1,0 1 0,0-1-1,0 1 1,0-1 0,-1 0-1,1 0 1,-1 1-1,1-1 1,-1 0 0,0 0-1,0-1 1,-3 3-1,-7 5-67,0 0 0,0-1-1,-1 0 1,0-2-1,-25 11 1,0-5-983,3-6-3380,30-6 3209,0 0 0,0-1-1,0 1 1,0-1 0,1 0-1,-1 0 1,0-1-1,1 1 1,-1-1 0,1 0-1,-1 0 1,1-1 0,-6-3-1,-4-2-2685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47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1696 0 1008,'6'36'14874,"11"-6"-6232,33 22-3429,0-1-7298,-47-47 2167,0 0-1,-1 0 1,1 0-1,-1 0 1,0 0-1,-1 1 1,1-1-1,-1 1 0,0-1 1,0 1-1,0 0 1,0 9-1,-1-7-62,0 1 1,0-1-1,-1 1 0,0-1 0,-1 1 0,0-1 0,0 0 0,0 0 1,-1 0-1,0 0 0,-1 0 0,1 0 0,-1-1 0,-5 7 1,2-6 39,0 0 1,0 0-1,-1-1 1,1 0-1,-1 0 1,-1-1-1,1 0 1,-1-1-1,0 0 1,-13 5-1,-15 3 31,0-2 0,-1-1 0,-67 6 0,-119-4-84,166-10 9,-141 1 151,1-10-1,-223-37 1,381 39 78,0-1 0,1-2-1,-67-26 1,92 29-347,1-1 1,0 0-1,0-1 0,1 0 0,-20-18 0,25 20-360,0-1 0,1-1-1,0 1 1,0-1 0,1 0-1,0-1 1,0 1 0,1-1 0,-6-16-1,8 18-863,1-1 0,0 0-1,0 0 1,1 0 0,0 0-1,1 0 1,-1 0 0,1 0 0,1 0-1,0 1 1,0-1 0,0 0-1,1 1 1,5-10 0,3-4-2496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47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0 112 1096,'16'6'3136,"2"-2"197,1 0 91,-1-4-860,3 0-736,-3-4-527,0 2-441,0-4-480,1-2-732,4-2-768,-1-3-965,1-3-671,2-5-396,-2-1-201,-4-1-3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1:52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1148,'20'-8'16106,"7"9"-9560,33 18-6802,-28-9 1962,-17-6-1418,72 23 655,-82-26-876,-1 1 1,0 0-1,0 0 0,0 1 1,0-1-1,0 1 1,0 0-1,0 0 0,-1 0 1,0 0-1,1 1 1,-1-1-1,0 1 0,-1 0 1,5 8-1,-5-6 0,-1 0 0,0 0-1,0 0 1,-1 0 0,0 0 0,0 0 0,0 0-1,-1 0 1,0-1 0,0 1 0,0 0-1,-1 0 1,0 0 0,0-1 0,-5 10-1,-6 10 95,-32 48-1,29-50-117,-47 82-710,38-60-6457,24-44 6749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09.8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39 120 2200,'-7'-24'3406,"-7"-13"6647,0-4 3390,10 24-9778,6 29-3665,0 0 0,1 0 0,0 0 0,0-1 0,7 16 0,2 4 0,29 95 0,50 177 0,-78-247 0,-2 1 0,-3 0 0,1 89 0,-8-120-819,1-19 310,-2-1-1,1 1 0,-1 0 1,0-1-1,0 1 0,-1 0 1,0-1-1,0 1 0,-1 0 1,1-1-1,-1 0 0,-1 1 1,-3 6-1,5-13-23,0 1 1,0-1-1,0 1 1,0-1-1,0 0 1,0 0-1,0 1 1,0-1-1,0 0 1,0 0-1,0 0 0,0 0 1,0 0-1,0 0 1,0-1-1,0 1 1,0 0-1,0 0 1,0-1-1,0 1 1,0-1-1,-1 0 1,-22-11-6753,12 2 3761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10.5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1061 241 2604,'-9'-13'25169,"18"28"-26442,-5-4 1373,0-1 0,-1 0 1,0 1-1,0 0 1,-1 0-1,-1 0 0,0 0 1,-1 0-1,1 0 0,-2 0 1,0 0-1,0 0 1,-1-1-1,-1 1 0,1 0 1,-9 19-1,6-18-93,-1 0-1,0-1 1,0 0-1,-1 0 1,0-1 0,-1 0-1,0 0 1,-1-1 0,0 1-1,0-2 1,-1 0-1,0 0 1,-1-1 0,-14 9-1,-71 20-113,70-28 96,1 2 1,-29 14 0,14-2 7,19-9 35,-1-1-1,0-1 1,-26 9 0,44-20-22,1 0 1,-1 0-1,0-1 0,1 1 1,-1-1-1,1 0 1,-1 0-1,1 0 1,-5-2-1,-26-5-6,24 8 28,-1 1 0,1 1 0,-1 0-1,1 0 1,0 1 0,0 0 0,0 1-1,0 0 1,-13 8 0,-22 8 35,26-12 45,-1-2-1,0 0 1,0-2 0,0 0-1,0-1 1,-32 1 0,45-4-54,-1 0 0,1 0-1,-1 0 1,1-1 0,0-1 0,0 1 0,-1-1 0,1 0 0,0-1 0,1 1 0,-1-1 0,0-1 0,1 1 0,0-1 0,-1-1 0,2 1 0,-1-1-1,0 0 1,1 0 0,0 0 0,-6-9 0,8 8-22,0 1 0,1-1 0,0 0 0,0 0 0,1 0 0,-1 0 0,1 0 0,1 0 0,-1 0 0,1 0 0,0 0 0,2-12 0,17-79 134,-10 61-109,5-27 87,3 0-1,2 0 1,4 2-1,29-59 1,-47 110-112,0-1 0,-1 1-1,-1-1 1,4-17 0,-1-3-3856,-3 15-897,15-23-15703,-14 30 17049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10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93 1428,'10'-7'2482,"3"0"858,0 0 1,0-2 0,-1 1 0,0-2 0,0 0 0,-1 0 0,12-15 0,-74 49-16257,-57 17-1,104-40 12450,-35 13-3282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11.3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1223 64 872,'-51'-63'27162,"54"65"-26995,0 1 0,0 0 0,0 0 0,-1 0 0,1 0 0,-1 0 0,0 1 0,0-1 0,0 1 0,1 5 0,-1-6 15,21 46 174,-2 1 0,-2 1 0,16 75 0,16 163 934,-46-226-1290,-3 0 0,-2 0 0,-15 102 0,11-138 0,-2 0 0,-1-1 0,-1 0 0,-1-1 0,-2 1 0,0-2 0,-28 44 0,20-39 0,-1-1 0,-2-1 0,-1 0 0,-1-2 0,-47 38 0,48-47 0,-1-1 0,0-1 0,-1-1 0,0-1 0,-1-2 0,-1 0 0,1-2 0,-48 9 0,-6-5 0,-139 3 0,206-14 0,-32 1 0,0-2 0,0-2 0,-73-12 0,106 12 0,1 0 0,0-1 0,0-1 0,1 0 0,-1 0 0,1-1 0,0-1 0,0 1 0,0-2 0,1 1 0,0-1 0,0-1 0,1 1 0,0-2 0,0 1 0,1-1 0,0 0 0,0 0 0,-8-18 0,7 8 0,2 0 0,0-1 0,1 1 0,1-1 0,1 0 0,0 0 0,2-1 0,0 1 0,2 0 0,0 0 0,7-36 0,0 14 0,2 1 0,2 0 0,2 1 0,30-63 0,-24 69-1540,2 1 0,1 1-1,2 1 1,1 1 0,53-47 0,-6 4-1397,-40 34-9236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11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40 680,'8'18'6029,"-3"0"3341,-1-1 748,6-12-4614,11-8-4049,14-10-6130,-32 10 3193,0-1 0,0 1 0,0-1 0,-1 0 0,1 0 0,-1 0 0,0 0 0,0 0 0,0-1 0,0 1 0,-1-1 0,0 1 0,1-9 0,1-3-3063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12.6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1246 812,'26'-35'13530,"27"-12"-6895,-15 14-4539,50-52-581,19-16-651,-4-4 0,97-131 0,61-138 435,-248 359-1226,-10 12-59,-1 1 1,1-1-1,-1 0 1,0 0-1,0 0 1,0 0-1,0 0 1,0-1-1,0 1 1,-1 0-1,1-5 1,-2 8 17,-24 25 25,23-25-48,-3 1 12,0-1-5,10 1 10,-6-1 156,6 2-165,0-1-1,0 1 1,0-1 0,0-1 0,0 1 0,0-1 0,0 0 0,12-1 0,-14 1 1,393-46 1217,-198 18-791,1092-95 852,-1227 119-1267,-23 0 45,0 2 0,64 6-1,-105-4-72,0 0 0,0 0 0,0 0 0,0 0 0,0 0 0,0 0 0,0 0 0,1 0 0,-1 0 0,0 0 0,0 0 0,0 0 0,0 0 0,0 0 0,0 0 0,0 0 0,0 0 0,1 0-1,-1 0 1,0 0 0,0 0 0,0 0 0,0 0 0,0 0 0,0 1 0,0-1 0,0 0 0,0 0 0,0 0 0,0 0 0,0 0 0,1 0 0,-1 0 0,0 0 0,0 0 0,0 1 0,0-1 0,0 0 0,0 0 0,0 0 0,0 0 0,0 0-1,0 0 1,0 0 0,0 1 0,0-1 0,0 0 0,0 0 0,0 0 0,0 0 0,-1 0 0,1 0 0,0 0 0,0 1 0,0-1 0,0 0 0,0 0 0,0 0 0,0 0 0,0 0 0,0 0 0,0 0 0,0 0 0,0 0 0,-1 0-1,1 0 1,0 0 0,0 1 0,-14 8 83,-25 13 54,29-18-123,-35 22-1259,-73 35-8052,105-56 8264,0 0 0,-1 0 0,1-1 0,-1-1 0,0-1 0,0 0 0,-16 1 0,-24-4-7659,28-2 4531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17.5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1608 146 352,'32'-26'15897,"-2"1"-4717,11 35-8732,2 14-2208,-2 1 0,0 2 1,-2 2-1,-1 2 1,57 59-1,-72-68-231,1 1 6,34 43 1,-53-60-20,0 0 1,-1 0-1,0 1 0,0 0 1,-1 0-1,0 0 0,0 0 0,0 1 1,-1-1-1,0 1 0,-1-1 1,2 14-1,-3-20 0,0 0 0,0 0 0,0 0 0,0 0 0,0 0 0,0 0 0,0 0 0,-1 0 0,1 0 0,0 1 0,-1-1 0,1 0 0,-1 0 0,1 0 0,-1-1 0,1 1 0,-1 0 0,1 0 0,-1 0 1,0 0-1,0 0 0,1-1 0,-1 1 0,0 0 0,0-1 0,0 1 0,0 0 0,0-1 0,-1 1 0,-1 0-2,0-1-1,0 0 1,0 0 0,1 1 0,-1-2 0,0 1-1,0 0 1,1-1 0,-1 1 0,0-1 0,-4-1-1,-2-2-19,0 0-1,-1 0 0,2-1 0,-1 0 1,-14-10-1,1-7-155,1 0 1,0-1 0,2-1-1,-23-38 1,-52-111-978,33 55 796,51 101 359,6 11 15,0 0 0,1 0 1,0 0-1,0 0 0,0-1 1,0 1-1,1-1 1,0 0-1,0-8 0,8 58-9,-4-33 1,0 0 1,0 1-1,-1 0 1,0-1 0,-1 1-1,0 0 1,-3 16-1,-2-6 9,-2-1-1,-1 0 1,0-1-1,-1 0 1,-1 0-1,-1-1 1,-1 0-1,0-1 1,-2-1 0,0 0-1,0 0 1,-1-1-1,-28 20 1,41-34-11,1 0 1,0 0-1,-1 0 1,1 0-1,-1 0 1,1 0-1,-1-1 1,1 1 0,-1-1-1,1 1 1,-1-1-1,0 0 1,1 1-1,-1-1 1,1 0-1,-1 0 1,0 0 0,1 0-1,-1 0 1,0-1-1,1 1 1,-1 0-1,1-1 1,-1 1-1,0-1 1,1 0 0,-3-1-1,2 0-11,-1-1 0,1 1 0,0-1 0,0 1 0,0-1 0,1 0 0,-1 0 0,1 0-1,-1 0 1,1 0 0,0 0 0,0 0 0,0-4 0,-2-3-25,2 0-1,0 1 1,0-1-1,0 0 0,1 0 1,1 0-1,0 0 1,4-17-1,5 6-56,-9 34-17,-10 39 87,3-34 50,0 0 0,-1-1 0,0 0-1,-2-1 1,0 1 0,-1-2 0,0 1 0,-1-2 0,-1 1 0,0-1 0,-1-1-1,-1 0 1,0-1 0,0-1 0,-24 14 0,37-24-24,-1 0-1,1 0 1,-1 0 0,0-1-1,0 1 1,1-1-1,-1 1 1,0-1 0,0 0-1,1 0 1,-1 0 0,0 0-1,0 0 1,1 0 0,-1 0-1,0 0 1,0-1 0,1 1-1,-1-1 1,0 1 0,0-1-1,1 0 1,-3-1 0,1 0 0,0-1 0,0 1 0,1-1 0,-1 0 0,1 0 0,0 0 0,0 0 0,0 0 0,0-1 0,-3-6 0,-1-8-40,0-1-1,1 0 1,-3-28-1,6 38-17,-1-13-35,0 0-81,0 0 0,-2 0 0,0 0 1,-2 1-1,0-1 0,-14-27 1,20 48 167,0 0 1,0-1 0,0 1 0,0 0 0,0 0-1,0 0 1,0 0 0,0 0 0,0 0 0,-1 0 0,1 0-1,0 0 1,-1 0 0,1 1 0,0-1 0,-1 0 0,1 1-1,-1 0 1,1-1 0,-1 1 0,1 0 0,-1 0-1,1-1 1,-3 1 0,1 1 10,0 0 0,0-1-1,-1 1 1,1 0 0,0 1 0,0-1-1,1 0 1,-1 1 0,0 0 0,0-1-1,-3 4 1,2-1 5,-1 0-1,1 0 0,-1 0 1,1 1-1,1 0 0,-1-1 1,1 1-1,-1 1 0,1-1 1,1 0-1,-1 1 0,-2 8 1,5-12-19,-1 0-1,1 0 1,-1 0 0,1 0-1,0 1 1,0-1-1,0 0 1,0 0 0,0 0-1,1 0 1,-1 0 0,1 0-1,-1 0 1,1 0 0,0 0-1,0 0 1,-1 0 0,2 0-1,-1 0 1,0 0 0,0-1-1,0 1 1,1 0 0,-1-1-1,1 1 1,-1-1 0,1 1-1,0-1 1,3 2 0,2-1-47,1 1 0,0-1 0,-1-1 0,1 0 0,0 0 0,14 0 0,-14-1 7,-1 0 1,0 0 0,0 1-1,0 0 1,1 1 0,-1-1-1,0 1 1,8 4 0,-13-5 38,0 1-1,0 0 1,-1-1 0,1 1 0,0 0 0,-1 0 0,1 0 0,-1 0-1,0 0 1,0 1 0,1-1 0,-1 0 0,-1 0 0,1 1 0,0-1-1,-1 1 1,1-1 0,-1 1 0,0-1 0,1 0 0,-1 1 0,0-1-1,-1 1 1,1-1 0,0 1 0,-1-1 0,1 1 0,-1-1 0,-2 4-1,1 3 43,-2 1-1,1-1 1,-1-1-1,-1 1 0,1-1 1,-2 1-1,1-1 0,-1-1 1,0 1-1,-1-1 1,-9 9-1,14-14-22,-1 1-1,1-1 1,-1 1 0,0-1 0,0 0-1,0 0 1,0-1 0,0 1 0,0 0-1,-1-1 1,1 0 0,0 0-1,-1 0 1,1 0 0,-1 0 0,1-1-1,-1 0 1,1 0 0,-1 0 0,1 0-1,-1 0 1,1 0 0,-1-1-1,1 0 1,-1 0 0,1 0 0,0 0-1,-1 0 1,1-1 0,0 0 0,0 1-1,0-1 1,0 0 0,-2-3-1,-1-2 0,0 0 0,1-1-1,0 0 1,0 0 0,1-1-1,0 1 1,0-1 0,-3-13-1,8 34-33,0 0 0,-1 0 1,0 0-1,-1 0 0,-1 0 0,0 0 0,0 0 0,-1-1 1,-6 15-1,4-11 121,0 0 0,-2 1 1,1-2-1,-2 1 0,0-1 1,-1 0-1,-16 19 0,24-31-85,-1 0-1,1-1 1,-1 1 0,0 0-1,0-1 1,1 1 0,-1-1-1,0 1 1,-1-1-1,1 0 1,0 0 0,0 0-1,0 0 1,-1 0 0,1-1-1,0 1 1,-1-1-1,1 1 1,-1-1 0,1 0-1,0 0 1,-1 0-1,1 0 1,-1 0 0,1-1-1,-3 0 1,0-1-8,1-1-1,0 1 1,0-1-1,0 0 1,0 0 0,1-1-1,-1 1 1,1-1-1,0 0 1,0 1 0,0-1-1,-2-5 1,-11-17-17,12 17 6,-1 0 1,0 0-1,-1 1 0,0 0 1,0 0-1,-1 0 1,-14-12-1,20 20 3,0 0-1,0 0 1,0 0 0,0 0 0,0 0 0,0 0-1,0 1 1,-1-1 0,1 0 0,0 1-1,0-1 1,0 1 0,0-1 0,1 1-1,-1-1 1,0 1 0,0 0 0,0 0 0,0-1-1,1 1 1,-1 0 0,0 0 0,0 0-1,1 0 1,-1 1 0,-22 29 88,20-26-55,-68 95 1397,-5-4 0,-131 131-1,-71 81-1376,272-299-803,13-15-990,14-16-1631,-10 0 519,-1 0-1,0-1 0,-2 0 0,-1-1 0,-1 0 0,-1 0 0,2-29 0,0 10-686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17.8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176 160 2128,'8'-5'1997,"0"0"-1,0 0 1,-1-1 0,0 0-1,0-1 1,0 1-1,-1-2 1,0 1 0,-1 0-1,6-10 1,6-33 3166,-17 49-5223,0 0 1,0-1-1,0 1 1,0 0-1,0 0 1,0 0-1,0 0 1,0 0-1,0 0 1,-1 0-1,1 0 0,0 0 1,-1 0-1,1 0 1,-1 0-1,1 0 1,-1 0-1,1 0 1,-1 0-1,0 0 0,1 1 1,-1-1-1,0 0 1,0 0-1,1 1 1,-1-1-1,0 1 1,0-1-1,0 0 1,0 1-1,0 0 0,0-1 1,0 1-1,0-1 1,0 1-1,0 0 1,0 0-1,0 0 1,0 0-1,0 0 1,-2 0-1,-60 2-6071,33 1 2370,-82 1-7906,71 2 7969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18.2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86 324,'-6'-3'17683,"11"-13"-11343,9-14-2795,16 1-1899,-28 28-1783,0 0-1,0 0 1,0 0 0,0 0 0,0 1-1,0-1 1,1 1 0,-1-1 0,0 1-1,0 0 1,0-1 0,3 1 0,-1 1-661,1 0 0,-1 1 1,0-1-1,0 0 1,-1 1-1,1 0 0,0 0 1,0 0-1,-1 1 1,0-1-1,1 1 0,-1 0 1,0 0-1,0 0 1,4 6-1,-2-3-828,0 0 1,-1 1-1,0-1 0,0 1 1,0 0-1,4 13 0,1 6-1846</inkml:trace>
  <inkml:trace contextRef="#ctx0" brushRef="#br0" timeOffset="1">477 1576 1872,'1'4'869,"1"0"794,-1 0-1,1 0 0,0 0 0,0 0 0,0 0 0,1-1 0,-1 1 1,4 3-1,-5-6-1365,-1-1 1,1 0-1,-1 1 0,1-1 1,-1 0-1,1 1 1,0-1-1,-1 0 0,1 0 1,-1 0-1,1 0 0,0 1 1,-1-1-1,1 0 1,0 0-1,-1 0 0,1 0 1,0 0-1,-1-1 1,1 1-1,-1 0 0,1 0 1,0-1-1,20-17 1163,-17 13-1582,0-1 0,-1 0 0,1 0 0,-1 0 0,4-14-1,6-32-8043,-3 8-4111,-8 33 8379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19.1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1202 1648,'-19'4'13678,"19"-4"-13470,-1 0-1,1 0 0,0 0 1,-1 0-1,1 0 0,0 0 0,0 0 1,-1 0-1,1 0 0,0 0 1,-1 0-1,1 0 0,0 0 0,-5-2 3732,5 1-3732,0 1 0,0 0 1,0 0-1,0-1 0,0 1 0,-1 0 1,1-1-1,0 1 0,0 0 1,0 0-1,0-1 0,0 1 0,0 0 1,0 0-1,0-1 0,0 1 1,0 0-1,0-1 0,0 1 0,1 0 1,-1 0-1,0-1 0,0 1 1,0 0-1,0 0 0,0-1 208,1 0-208,23-34 3165,21-16-2488,7-9-780,188-284 17,32-42-13,-244 345-108,38-75 0,-35 59 0,-13 22 0,-17 33 0,-1-1 0,0 1 0,0 0 0,0-1 0,0 1 0,0-1 0,0 1 0,0 0 0,-1-1 0,0 1 0,1 0 0,-1-1 0,-2-3 0,-3-17 0,4 14 0,0 21 0,3-11 0,1 0 0,0 0 0,-1 0 0,1 0 0,0 0 0,0 0 0,0 0 0,0 0 0,0-1 0,0 1 0,0-1 0,0 0 0,0 1 0,0-1 0,3 0 0,3 1 0,23 4 0,0-1 0,0-1 0,0-2 0,47-4 0,-25 1 0,1122 12 0,-1022 7 0,-163-17-214,2-1-314,1 1 1,-1 1-1,1-1 1,-1 1-1,0 1 1,-7 1-1,3 0-2023,-1-1 1,1 0-1,-1-1 1,0-1-1,1 0 1,-1 0-1,-15-4 0,22 4 1392,-13-4-3013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1:55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386 403 1416,'-1'10'10264,"1"-9"-10097,0 0 0,0-1-1,0 1 1,0 0 0,0-1-1,0 1 1,0-1-1,0 1 1,0 0 0,1-1-1,-1 1 1,0-1 0,1 1-1,-1 0 1,0-1-1,1 1 1,-1-1 0,0 1-1,1-1 1,-1 0-1,1 1 1,-1-1 0,1 1-1,-1-1 1,1 0 0,-1 1-1,1-1 1,0 0-1,-1 0 1,1 1 0,-1-1-1,1 0 1,1 0 0,4-3-42,0-1 0,1-1 0,-1 1 1,-1-1-1,1 0 0,-1 0 1,0-1-1,0 1 0,0-1 0,-1-1 1,0 1-1,5-11 0,2-5-104,-1 0 0,10-35 0,-16 43-15,0 0 1,-1 0-1,-1 0 0,0-1 0,0 1 1,-2-1-1,0 1 0,-3-23 0,3 33 40,-1-1 0,0 0 1,-1 0-1,1 1 0,-1-1 0,0 0 0,0 1 0,0 0 0,-1 0 0,1-1 0,-1 1 0,0 1 0,-1-1 0,1 0 0,0 1 0,-1 0 0,0 0 0,0 0 1,0 0-1,0 0 0,0 1 0,-1 0 0,1 0 0,-1 0 0,1 0 0,-1 1 0,0 0 0,-7-2 0,1 3-17,1-1 0,0 1 0,0 0 0,-1 1 0,1 1-1,0 0 1,0 0 0,0 0 0,0 1 0,0 1 0,1 0 0,-1 0 0,1 1-1,0 0 1,1 1 0,-1 0 0,1 0 0,0 1 0,-11 11 0,-5 8-8,1 0-1,1 2 1,1 0 0,-24 46 0,25-39 38,-27 65 0,42-87-37,0 1 1,1-1-1,1 1 1,0 0-1,1 1 1,0-1-1,1 0 1,1 21-1,0-33-21,0 0 0,1-1 0,-1 1 0,0 0 0,1 0 0,-1-1 1,1 1-1,-1 0 0,1-1 0,0 1 0,0-1 0,0 1 0,-1-1 0,2 1 0,-1-1 0,0 1 0,0-1 0,0 0 0,1 0 0,-1 0 0,0 0 0,1 0 0,-1 0 0,3 1 0,-1-1 4,0 0 0,1 0 0,-1-1-1,1 1 1,-1-1 0,1 0 0,-1 0 0,0 0 0,1-1 0,-1 1-1,7-2 1,7-4 19,0 0 1,0-1-1,26-14 0,-39 19-23,24-14 1,0-2 0,-2-1-1,0-1 1,-1-1 0,-1-1 0,-1-1-1,-1-1 1,23-33 0,-11 7-31,-2-1 0,-3-2 0,36-84 0,-57 112 24,-17 36 12,-20 37 43,-69 145 249,88-167-285,1-1-1,1 2 0,1-1 1,1 1-1,-4 52 1,10-72-38,0 0 0,0 0 0,1 0 0,-1 0 0,2 0 0,-1 0 1,1 0-1,0-1 0,0 1 0,1 0 0,5 7 0,-7-11-123,0-1 0,1 0 0,-1 0 0,1 0 0,0-1 0,0 1 0,0 0 0,0-1 0,0 1 0,0-1 0,0 0 0,0 1 0,0-1-1,1 0 1,-1 0 0,0-1 0,1 1 0,-1 0 0,1-1 0,-1 1 0,1-1 0,-1 0 0,1 0 0,-1 0 0,1 0 0,-1-1 0,1 1 0,-1 0 0,0-1 0,1 0 0,-1 0 0,1 1 0,-1-2 0,3 0 0,5-3-926,0 0 1,-1-1 0,0 0-1,0-1 1,0 1 0,-1-2 0,0 1-1,0-1 1,-1 0 0,0-1 0,7-11-1,-1-2-1103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50.5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125 179 108,'-11'-16'1298,"2"0"1,-12-27-1,15 29-415,-1 1-1,0-1 1,-1 1-1,-15-18 0,15 24-675,-16-4 13344,31 10-10185,-4 4-3170,0 1 1,-1-1-1,0 1 1,0-1-1,0 1 1,0 0-1,0 0 1,1 7-1,1-1 96,9 18 117,-2 1 1,7 31 0,9 24-1,-23-74-360,45 121 1201,118 218 0,76 39-545,39 69-554,-164-242-110,-10 4 1,152 445 0,-147-283-42,110 328 0,-207-671 0,31 58 0,-45-94 0,0-1 0,-2 1 0,0 0 0,0-1 0,-2 0 0,-38-14 0,21 5 0,102-15 0,52-3 0,499-114 0,-441 90 0,-237 62-1922,14-4-1389,1-1-1,-47 5 1,72-12 2397,0 1 1,0-2 0,1 1 0,-1 0 0,0-1 0,0 1 0,0-1 0,1 0-1,-1-1 1,0 1 0,1-1 0,-1 1 0,1-1 0,0 0 0,-1 0 0,1 0 0,-5-6-1,-2-6-2984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57.2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716 46 1532,'46'-21'10469,"-40"17"-8985,0 1-1,0 0 0,1 0 1,-1 1-1,1-1 1,-1 2-1,1-1 0,0 1 1,12-2-1,-18 4-1355,1 0-1,-1-1 1,1 1-1,-1 0 1,0 0-1,1 0 1,-1 0-1,0 0 1,0 0-1,0 0 1,0 0-1,0 1 1,0-1-1,0 0 1,0 1 0,0-1-1,0 0 1,0 3-1,0-4-76,-1 1-1,0-1 1,1 1 0,-1-1-1,0 1 1,1-1-1,-1 1 1,0-1 0,0 1-1,1-1 1,-1 1 0,0-1-1,0 1 1,0-1-1,0 1 1,0 0 0,0-1-1,0 1 1,0-1 0,0 1-1,0-1 1,0 1-1,0 0 1,0-1 0,0 1-1,-1-1 1,1 1-1,0-1 1,0 1 0,-1-1-1,1 1 1,0-1 0,-1 1-1,1-1 1,0 1-1,-1-1 1,1 0 0,-1 1-1,1-1 1,-1 0 0,1 1-1,-1-1 1,1 0-1,-1 0 1,1 1 0,-1-1-1,1 0 1,-1 0-1,1 0 1,-1 0 0,1 1-1,-2-1 1,-303 24 710,231-15-696,-7 1-65,1 3 0,-156 48 0,207-47-1108,25-11 802,0 0 0,-1-1 0,1 0 0,-1 0 0,1 0 1,-1-1-1,0 1 0,-5 0 0,46-30-18191,-15 10 13237,-6 8 2243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57.5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 0 1536,'9'8'16354,"-6"12"-9875,-3 29-5948,-1-32 1423,-1 79-577,-25 150-1,-39 93 1646,51-268-2884,11-50-1838,-5 20-10712,11-73 2292,1 12 6374,1-3 161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57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 1096,'13'4'20506,"8"10"-16270,8 11-6373,-21-18 4252,4 5-1758,0 0 0,-1 1-1,-1 1 1,0-1 0,0 2-1,-2-1 1,0 1 0,10 27-1,-15-34-293,-1 0-1,0 0 0,0 0 1,-1 1-1,0-1 0,-1 0 1,0 1-1,0-1 0,-1 1 1,1-1-1,-2 0 0,0 0 0,0 1 1,0-1-1,-1 0 0,0-1 1,0 1-1,-1-1 0,-6 10 1,7-12 15,1-1-25,0 0 0,0 0-1,-1 0 1,1-1 0,-1 1-1,0-1 1,0 0 0,0 0-1,0 0 1,-1 0 0,1 0 0,-1-1-1,-4 3 1,8-5 144,8-25 859,10-2-961,2 0 1,1 1-1,47-46 0,-27 31-51,1-4-60,-18 17-27,1 1 1,1 1-1,2 1 0,0 2 1,32-21-1,-49 37-55,3 1-2483,-2 17-4518,-4-5 1871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58.3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 58 2440,'3'-32'9534,"-3"31"-9073,0 0 1,0 0-1,0 0 1,0 0-1,0 0 1,0 0 0,0 0-1,0 0 1,0 0-1,0 1 1,0-1-1,-1 0 1,1 0-1,0 0 1,-1 0 0,1 0-1,-1 0 1,1 1-1,-1-1 1,1 0-1,-1 0 1,1 1-1,-1-1 1,0 0 0,1 1-1,-1-1 1,0 1-1,0-1 1,-1 0-1,0 3-323,0 0-1,0 0 0,0 0 0,1 1 1,-1-1-1,0 1 0,1-1 0,-1 1 1,1-1-1,0 1 0,-1 4 0,-1-1 18,-12 25 128,2 1 1,1-1 0,1 2-1,2 0 1,1 0-1,-6 57 1,14-83-264,0 0 0,0 0 0,0-1 0,1 1 0,0 0 0,0-1 0,1 1 0,0 0 0,0-1 0,4 8 0,-5-12-14,0 0 0,0 0 0,0 0 1,1 0-1,-1-1 0,1 1 0,0 0 0,-1-1 0,1 1 0,0-1 1,0 0-1,0 1 0,0-1 0,0 0 0,0 0 0,0 0 1,0-1-1,0 1 0,1 0 0,-1-1 0,0 0 0,0 1 1,1-1-1,-1 0 0,0 0 0,1 0 0,-1 0 0,0-1 0,0 1 1,1-1-1,-1 1 0,3-2 0,12-4-23,-1-1-1,0 0 1,-1-1 0,0-1-1,0 0 1,0-1-1,-1-1 1,-1 0 0,0-1-1,-1 0 1,18-23 0,-6 4-255,-2-1 1,-1-2-1,-2 0 1,17-39 0,-35 70 254,3-6 27,0 1 0,-1-1 0,0 0-1,0 0 1,2-17 0,-28 76 545,13-19-361,-5 16 325,-14 76 0,27-110-475,0 0 0,1 1 0,1-1 0,0 1 0,1-1 0,0 1 0,1-1 0,0 1 0,1-1 0,8 22 0,-10-32-185,0 0 0,1 1 0,-1-1 0,1 0 0,0 1 1,0-1-1,0 0 0,0 0 0,1-1 0,-1 1 0,1 0 0,0-1 0,0 1 0,-1-1 0,2 0 0,-1 0 0,0 0 0,0-1 0,0 1 0,1-1 0,-1 1 1,5 0-1,-4-2-486,0 0 1,0-1-1,1 1 1,-1-1-1,0 1 0,1-1 1,-1 0-1,0-1 1,0 1-1,0-1 1,0 0-1,0 0 1,-1 0-1,1 0 1,-1-1-1,1 0 1,-1 1-1,3-5 1,6-4-1959,-2 0 0,0-1 0,10-13-1,-3 0-758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58.8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 1 720,'-7'22'9979,"-3"13"-1241,7-2-4655,3-31-4012,0 0 0,1 0 0,-1 0 0,1 0 0,0 0 0,0 0 0,0 0 0,0 0 0,0 0 1,0 0-1,0 0 0,1-1 0,-1 1 0,1 0 0,-1-1 0,1 1 0,-1-1 0,1 0 0,0 1 0,0-1 0,0 0 0,0 0 0,0 0 0,0 0 0,0-1 0,0 1 0,0-1 0,0 1 0,0-1 0,4 1 0,2 0-46,0-1 0,0 0-1,0 0 1,0-1 0,1 0-1,-1 0 1,0 0-1,0-1 1,-1-1 0,1 1-1,10-6 1,-15 7-51,1 0 0,-1-1 0,0 0 0,0 1 0,0-1 0,0 0 0,0 0 0,0-1 1,0 1-1,0-1 0,-1 1 0,0-1 0,1 0 0,-1 0 0,0 0 0,0 0 0,-1 0 0,1 0 0,-1-1 0,1 1 0,-1-1 0,0 1 0,0-1 0,-1 1 0,1-1 1,-1 1-1,0-6 0,0 8 17,0 0 0,0-1 0,0 1 0,-1 0 0,1-1 0,0 1 0,-1 0 1,0 0-1,1 0 0,-1-1 0,1 1 0,-1 0 0,0 0 0,0 0 0,0 0 0,0 0 1,0 0-1,0 0 0,0 1 0,0-1 0,0 0 0,0 0 0,0 1 0,-2-1 0,0 0 2,0 0 0,0 0-1,-1 1 1,1-1-1,0 1 1,0 0-1,-1 0 1,1 0 0,-6 2-1,-3 0 22,1 1-1,-1 0 0,1 1 1,-15 8-1,15-6 103,1 1 0,0 0 0,0 1 0,1 0 0,0 0 0,1 1 0,0 0 0,0 0 0,1 1 0,0 0 0,0 1 0,1-1 0,1 1 0,0 0 0,0 1 0,-5 22 0,4-11 278,1-1-1,2 1 1,0-1 0,1 1-1,1 0 1,2 0 0,0 0-1,5 28 1,-3-36-211,-1-1 1,2 0-1,0 0 1,1-1-1,0 1 0,1-1 1,14 23-1,-17-32-165,0 0 0,0-1 0,0 1 0,1-1 0,-1 1 0,1-1 0,0 0 0,0-1 0,0 1 0,1-1 0,-1 1 0,0-1 0,1-1 0,-1 1 0,1-1 0,0 1 0,0-1 0,-1-1 0,1 1 0,0-1 0,0 1 0,0-1 0,0-1 0,0 1 0,-1-1 0,8-1 0,7-2-58,-1-1 0,0-1 0,0 0 0,0-1 0,29-17 0,-43 21-288,-13 4-7560,7-1 7089,0 0 0,1 0 1,-1 0-1,0 0 1,1-1-1,-1 1 1,-3-1-1,-30-10-11185,21 7 8123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4:06.2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802 0 932,'-4'1'5773,"-14"11"8639,7-11-14280,0 1-1,1 0 1,-1 1 0,-11 4 0,-25 7-61,-121 7 81,113-17-31,0 3 1,-59 16 0,88-15 28,0-2 0,-1-1 0,0-1 0,-42 2 0,-4-6 61,46 0-61,38 0-70,16-2 73,0-1 0,48-11 0,-55 9-404,0 1 0,0 0-1,1 2 1,0 0 0,-1 1 0,26 3-1,-39 0-628,-1-1-2501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4:27.5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402 123 240,'0'0'125,"-1"0"0,1 0 0,-1 0 0,1 0 0,-1 0-1,1 0 1,0 0 0,-1 0 0,1 0 0,-1-1 0,1 1 0,-1 0 0,1 0 0,-1 0 0,1-1 0,0 1 0,-1 0-1,1 0 1,0-1 0,-1 1 0,1 0 0,0-1 0,-1 1 0,1 0 0,0-1 0,-1 1 0,1-1 0,0 1-1,0 0 1,0-1 0,-1 1 0,1-1 0,0 1 0,0-1 0,0 1 0,0-1 0,0 1 0,0-1 0,0 1-1,0 0 1,0-1 0,0 1 0,0-1 0,0 1 0,0-1 0,0 1 0,1-1 0,-1 0 0,0 1-76,1-1 1,-1 0-1,1 0 1,-1 0-1,1 0 1,-1 0 0,1 1-1,-1-1 1,1 0-1,0 0 1,-1 1-1,1-1 1,0 0-1,0 1 1,0-1 0,-1 1-1,1-1 1,0 1-1,0 0 1,0-1-1,0 1 1,0 0-1,0-1 1,0 1 0,0 0-1,1 0 1,6-1-12,-1 0 0,1-1 0,0 1 0,-1-2 0,1 1 0,-1-1 0,1 0 0,-1-1 0,10-6 0,36-15 2204,-50 24-1848,-1 0 0,0 0-1,0 0 1,0 0 0,-1-1 0,1 1 0,0 0-1,0-1 1,-1 0 0,1 1 0,2-4 0,-4 4-378,1-1 0,0 1 0,0 0 1,-1 0-1,1 0 0,0 0 0,0 0 1,0 0-1,0 0 0,1 1 0,-1-1 1,0 0-1,0 0 0,0 1 0,1-1 1,-1 1-1,0-1 0,0 1 0,1 0 1,-1-1-1,0 1 0,1 0 0,-1 0 1,1 0-1,-1 0 0,0 0 0,1 0 1,-1 0-1,0 1 0,1-1 0,-1 0 1,0 1-1,1-1 0,-1 1 0,0 0 1,0-1-1,0 1 0,1 0 0,-1-1 1,1 3-1,8 3-9,1 0-1,0-1 1,-1 0 0,2 0-1,-1-1 1,0 0 0,1-1 0,0-1-1,-1 0 1,1 0 0,20-1-1,-128 22 676,13 2-466,56-16-23,-53 12-1,-233 37 145,136-23-134,175-36 309,10-4-232,28-13-184,51-20-161,-46 22 77,0 1 0,1 3 0,0 1-1,1 2 1,0 2 0,0 2 0,47 0 0,-52 3-47,72-13 0,-288 45-567,128-21 633,33-7-41,-1 1 0,0 0-1,1 2 1,-20 7 0,29-4-547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4:31.2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75 1 476,'-8'7'238,"0"1"1,1 1-1,0-1 0,0 1 1,1 1-1,0-1 1,1 1-1,-9 20 0,12-23-159,1-1 1,0 1-1,0 0 0,0 0 0,0-1 1,1 1-1,1 0 0,-1 0 0,1 0 1,0-1-1,0 1 0,1 0 0,0-1 1,0 1-1,7 11 0,-2-3-2,2 0-1,0-1 0,0-1 1,2 1-1,-1-2 1,2 1-1,0-1 1,0-1-1,1-1 1,0 1-1,1-2 1,0 0-1,0-1 1,1 0-1,1-1 1,-1-1-1,1 0 1,0-1-1,0-1 1,0 0-1,1-1 1,24 1-1,-24-4-265,-1 0 0,1 0 0,-1-2 0,0 0 0,0-1 0,0-1 0,0 0 0,0-1 0,-1-1 0,0 0-1,0-1 1,0 0 0,-1-2 0,23-17 0,-5 0-1175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2:53.5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12 488 1448,'37'10'10494,"-1"1"-4094,25 6-1700,-46-13-4457,-1-1 0,0-1 0,1-1 0,24 0 1,-20-2-193,0 0 0,0-2 0,0-1 0,0 0 0,0-1 0,-1-1 1,0-1-1,0 0 0,-1-2 0,1 0 0,-2-1 0,23-16 1,-30 18-64,1-1 1,-1 0 0,-1 0 0,1 0-1,-2-1 1,1-1 0,-2 1 0,1-1 0,-1 0-1,-1 0 1,0-1 0,0 0 0,-2 0 0,1 0-1,-1 0 1,-1-1 0,0 1 0,-1-1-1,-1-24 1,-1 20-53,-1 0 0,0 0 0,-1 0 0,-1 0-1,-12-31 1,14 43 51,-1 0 1,1 0-1,-1 0 0,0 0 0,-1 0 0,1 0 0,-1 1 0,0 0 0,-7-6 0,8 8 12,1 0 0,-1 0 1,0 1-1,0-1 0,1 1 0,-1 0 0,0 0 0,0 0 0,0 1 0,-1-1 0,1 0 0,0 1 0,0 0 0,0 0 0,0 0 0,0 0 0,0 1 0,-6 0 0,4 1-1,1 0-1,-1 0 0,0 0 0,1 1 1,0-1-1,-1 1 0,1 0 1,0 1-1,1-1 0,-1 0 1,0 1-1,1 0 0,0 0 1,0 0-1,0 0 0,-3 8 1,-5 8 7,2 1 0,-10 26 0,19-45-2,-80 286 1069,32-101-95,-178 725 1962,224-911-3511,1-13-1045,-2-35-3899,-7-68-8985,7 87 10828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1:55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548 236 1016,'70'-110'9539,"-61"94"-7516,-1 0 1,-1-1 0,0 0-1,-1 0 1,4-21 0,-10 38-1975,-1 1 0,1-1 1,0 0-1,0 0 0,0 0 1,0 0-1,0 0 0,-1 0 0,1 0 1,0 0-1,0 0 0,0 0 1,0 0-1,0 0 0,-1-1 1,1 1-1,0 0 0,0 0 0,0 0 1,0 0-1,0 0 0,0 0 1,-1 0-1,1 0 0,0 0 1,0 0-1,0 0 0,0-1 0,0 1 1,0 0-1,0 0 0,0 0 1,0 0-1,-1 0 0,1 0 1,0-1-1,0 1 0,0 0 0,0 0 1,0 0-1,0 0 0,0 0 1,0-1-1,0 1 0,0 0 1,0 0-1,0 0 0,0 0 0,0 0 1,0-1-1,0 1 0,0 0 1,0 0-1,1 0 0,-1 0 1,0 0-1,0 0 0,0-1 1,0 1-1,0 0 0,-13 16 939,-17 28-843,29-41 22,-231 429 1142,135-241-952,-69 166-83,134-273-260,3 2 0,-23 119 0,44-138-17,8-63-42,0 0 0,0 0-1,0 0 1,0 0 0,1 0-1,0 0 1,0 0 0,0 0-1,0 0 1,1 0 0,-1-1-1,1 1 1,0 0 0,3 4-1,-4-8-24,0 1 0,0-1 0,1 1 0,-1-1 0,0 0 0,0 1 0,0-1 0,1 0 0,-1 0 0,0 0 0,0 0 0,0 0 0,1 0 0,-1 0 0,0 0 0,0 0 0,0-1 0,0 1 0,1 0 0,-1-1 0,0 1 0,0-1 0,0 0 0,0 1 0,0-1 0,0 0 0,0 1 0,0-1 0,0 0 0,0 0 0,-1 0 0,1 0 0,0 0 0,0-2 0,30-35-3174,-17 14-257,-2-1-1,-1 0 0,0-1 0,12-50 0,-17 49 682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2:53.8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0 163 388,'12'-1'2889,"0"0"0,-1 0 0,1-1 0,11-4 0,81-32 3515,-45 15-4811,-34 14-1842,74-30-311,-68 22-3847,-4-5-4423,-24 19 5577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2:54.1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 59 2384,'-28'5'9580,"7"9"-3477,18-10-5628,1 0 0,-1-1 0,0 1 0,1 0 0,0 0 0,0 1 1,0-1-1,1 0 0,-3 9 0,1 7-863,0 1 1,1-1-1,3 40 1,-1-35 1659,0-11-1231,1-1 0,0 1 0,1 0 0,1-1 0,0 1 0,1-1 0,0 0 0,11 23 0,-14-33-33,1 0 0,0 0 0,-1-1 0,1 1 0,0 0 0,0-1 0,1 1 0,-1-1 0,0 1 0,1-1 0,0 0 0,-1 0 0,1 0 0,0-1 0,0 1 0,0 0 0,0-1 0,0 0 0,0 0 0,1 0 0,-1 0 0,0-1 0,1 1 0,-1-1 0,0 0 0,1 0 0,-1 0 0,0 0 0,1 0 0,-1-1 0,0 0 0,1 1 0,-1-1 0,0 0 0,0-1 0,0 1 0,0-1 0,0 1 0,0-1 0,4-3 0,8-4-179,-1-1 1,-1 0-1,0-1 1,0 0-1,-1-1 1,0 0-1,-1-1 1,0 0-1,-1-1 1,-1 0-1,0 0 1,8-21-1,-8 12-97,0-1 0,-2 0-1,-1 0 1,-1-1-1,-1 0 1,-2 0-1,1-41 1,-3 34 1821,0 53 295,18 178-84,-9-127-1164,-6-41-392,-3-18-136,1 0-1,0-1 1,1 1-1,1-1 1,6 19 0,-9-30-122,1 0 1,-1 1-1,1-1 1,0 1 0,0-1-1,0 0 1,0 0-1,0 1 1,0-1 0,0 0-1,0 0 1,0 0-1,0 0 1,1 0 0,-1 0-1,0-1 1,1 1-1,-1 0 1,1-1 0,1 2-1,-1-2-229,-1 0 0,1 0 0,0 0 0,-1 0-1,1-1 1,0 1 0,-1 0 0,1-1 0,0 1 0,-1-1 0,1 0 0,-1 1 0,1-1-1,-1 0 1,3-2 0,1-1-1504,0-1 0,0 1 0,0-1 0,0 0 0,-1-1 0,0 1 0,6-13 1,-3 4-1335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2:54.5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1 756,'14'58'10401,"9"46"-1589,-19-78-8217,0 1 0,-2-1 1,-1 0-1,-2 31 0,0-53-534,0 3-10,0 0-1,1 0 1,0 0-1,0 0 1,1 0-1,1 7 0,1-16-71,0-1-1,0 0 0,-1 1 0,1-1 0,0 0 0,-1-1 0,0 1 0,3-6 0,-1 4-51,39-58-966,38-48-1750,-72 101 2530,0-1 1,1 1 0,1 0 0,0 1 0,0 1 0,0 0 0,15-8 0,-24 15 291,0 0 1,-1 0 0,1 1-1,-1-1 1,1 1-1,0 0 1,0-1 0,-1 1-1,1 0 1,0 0 0,-1 0-1,1 0 1,0 0 0,0 0-1,-1 1 1,1-1 0,0 0-1,-1 1 1,1 0 0,0-1-1,-1 1 1,1 0 0,-1 0-1,1 0 1,-1 0 0,0 0-1,1 0 1,-1 0 0,0 0-1,0 0 1,0 1-1,0-1 1,0 1 0,0-1-1,0 0 1,0 1 0,0 0-1,-1-1 1,1 1 0,0 2-1,4 9 308,0 1-1,-1 0 0,4 27 0,-5-24-229,1 6 364,-4-16-912,1 0 0,1-1 0,-1 1 0,1 0 0,0-1 0,6 12 0,-7-17 86,0 1 0,0-1 0,0 0 0,0 0 0,0 0 0,0 0 0,1 1 0,-1-2 0,1 1 0,-1 0 0,1 0 0,-1 0 0,1-1 0,-1 1 0,1-1 0,-1 1 0,1-1 0,0 0 0,-1 1 0,1-1 0,0 0 0,-1 0 0,1 0 0,0 0 0,-1-1 0,1 1 0,0 0 0,-1-1 0,1 1 0,-1-1 0,1 1 0,-1-1 0,3-1 0,11-4-2296,1-2 189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2:54.9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159 71 672,'0'-4'827,"0"1"0,0 0 0,0-1-1,-1 1 1,0-1 0,1 1 0,-1 0 0,0 0 0,-1-1-1,1 1 1,-1 0 0,1 0 0,-4-3 0,4 4-335,-1 0 0,1 0 0,-1 1 0,0-1 0,0 1 1,0-1-1,0 1 0,0 0 0,0-1 0,0 1 0,0 0 0,0 1 0,-1-1 1,1 0-1,-4 0 0,3 1-163,0-1 1,0 1-1,0 0 1,0 1 0,0-1-1,0 0 1,0 1-1,0 0 1,0 0-1,0-1 1,0 2-1,-4 1 1,4-1-282,-1 0 0,1 0 1,0 1-1,-1-1 0,1 1 0,1 0 0,-1 0 1,0 0-1,1 0 0,-5 6 0,3 0 121,0 0 0,0 1 0,0-1 1,1 1-1,1-1 0,0 1 0,0 0 0,0 11 0,1 85 894,2-63-745,-1-42-317,-1 18 112,1-1-1,2 1 1,0 0-1,7 31 1,-8-46-126,0 0 0,0-1 0,0 1 0,1-1 0,0 1 1,-1-1-1,1 0 0,0 1 0,1-1 0,-1 0 0,0 0 0,1-1 0,0 1 1,0 0-1,0-1 0,0 0 0,0 0 0,0 0 0,0 0 0,1 0 0,-1 0 1,1-1-1,-1 0 0,1 0 0,0 0 0,-1 0 0,1 0 0,0-1 0,7 1 1,6-2-644,0-1 1,-1-1 0,1 0 0,-1-1-1,0 0 1,0-2 0,0 0 0,0 0-1,-1-2 1,0 0 0,-1 0 0,16-13 0,-1-1-2416,-2-1 1,-1-1 0,-1-1-1,38-50 1,-36 38 519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2:55.2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257 209 284,'16'-62'5532,"27"-83"13535,-43 145-19014,0 0 1,1 0-1,-1 0 0,0 0 1,0 0-1,0 1 1,0-1-1,0 0 0,0 0 1,0 0-1,0 0 0,1 0 1,-1 0-1,0 0 0,0 0 1,0 0-1,0 0 1,0 0-1,0 0 0,1 0 1,-1 0-1,0 0 0,0 0 1,0 0-1,0 0 0,0 0 1,0 0-1,1 0 1,-1 0-1,0 0 0,0 0 1,0 0-1,0 0 0,0-1 1,0 1-1,0 0 0,0 0 1,0 0-1,1 0 1,-1 0-1,0 0 0,0 0 1,0 0-1,0 0 0,0-1 1,0 1-1,0 0 0,0 0 1,0 0-1,0 0 1,0 0-1,0-1 0,4 22 877,-1 29-316,-13 147 1050,-54 302 1,46-384-1482,-105 664-625,123-778 262,0 0 0,0 0 0,0 0 0,0 0 0,0 0 0,-1 0 0,1 0 0,0 0 0,-1 0 0,1 0 0,0 0-1,-1 0 1,1 0 0,-1 0 0,0 0 0,1 0 0,-1-1 0,0 1 0,1 0 0,-1 0 0,0-1 0,0 1 0,1-1 0,-1 1 0,0-1 0,0 1 0,-1 0 0,0-1-196,1 0 1,-1-1-1,1 1 1,-1 0 0,1-1-1,-1 1 1,1-1-1,0 1 1,-1-1-1,1 0 1,0 1 0,-1-1-1,1 0 1,0 0-1,0 0 1,-2-2-1,-8-8-3756,1-1-1,-17-24 0,20 28 2170,-10-15-1681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2:55.6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1 114 2708,'68'8'13239,"3"-10"-7115,71-18-4585,-69 8-799,-69 12-775,45-7-1608,59-17 0,-57 7-3539,-4-8-4058,-32 17 5887,1 2 199</inkml:trace>
  <inkml:trace contextRef="#ctx0" brushRef="#br0" timeOffset="1">1175 142 1340,'-9'11'12239,"4"-2"-5465,2 3-3429,5 8-2945,-1-4 439,1 28 114,-2 0 0,-2-1 0,-3 1 0,-11 56 0,4-52-1144,-1 0 0,-2-2 0,-35 74-1,50-120 29,0 1 0,0 0-1,-1-1 1,1 1 0,0 0-1,0-1 1,0 1 0,0-1-1,-1 1 1,1-1 0,0 1-1,-1-1 1,1 1 0,0-1-1,-1 1 1,1-1 0,-1 1-1,1-1 1,-1 1 0,1-1-1,-1 0 1,1 1 0,-1-1-1,1 0 1,-1 0 0,1 1-1,-1-1 1,1 0 0,-1 0-1,0 0 1,1 1 0,-1-1-1,1 0 1,-2 0 0,-5-21-6860,4-34-3463,5 33 7154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2: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 0 2288,'-1'12'17859,"-3"-2"-11177,-2-2-7543,4-7-521,0 1 0,0-1 0,0 0 1,0 0-1,1 0 0,-2 0 0,1 0 0,0 0 0,0-1 0,0 1 0,-4 0 0,-9 0-1798,3-2-697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2:56.3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0 277 308,'10'12'3587,"0"-1"0,0 0 0,21 16 1,-15-14-2203,1-2 1,0 0-1,0-1 0,31 14 1,-40-22-1327,0 1-1,0-1 1,0-1 0,1 1-1,-1-1 1,0-1 0,1 0-1,-1 0 1,0 0 0,0-1-1,1-1 1,-1 1 0,0-1-1,0 0 1,0-1 0,0 0 0,-1 0-1,1-1 1,-1 0 0,0 0-1,0-1 1,0 0 0,7-7-1,-9 7-181,0 0-1,0 0 1,0-1-1,0 1 0,-1-1 1,0 0-1,0-1 1,0 1-1,-1-1 1,0 0-1,-1 1 0,1-1 1,-1 0-1,-1-1 1,1 1-1,-1 0 1,0 0-1,-1-1 0,0 1 1,0 0-1,0-1 1,-1 1-1,0 0 1,-1-1-1,0 1 0,-3-9 1,-1 3-180,0 0 0,-1 1 0,0-1 0,-1 1 0,0 1 1,-1 0-1,0 0 0,-15-13 0,18 18 380,-1 0 0,0 1-1,0 0 1,-1 0 0,1 0 0,-1 1 0,0 0 0,0 1-1,0 0 1,-1 0 0,1 0 0,-1 1 0,1 1 0,-15-2-1,17 4 127,0 0-1,1 0 0,-1 0 1,0 1-1,1 0 0,0 0 1,-1 0-1,1 1 0,0 0 0,0 0 1,0 0-1,0 0 0,1 1 1,0 0-1,-1 0 0,1 0 1,1 0-1,-1 1 0,1 0 1,-1 0-1,1-1 0,1 2 1,-1-1-1,-1 6 0,-4 6 110,1 1-1,0 0 1,2 1-1,0-1 0,-4 38 1,8-43-354,1 0 0,0 0 0,1-1 0,0 1-1,1 0 1,0 0 0,1-1 0,0 1 0,9 18 0,-11-28-280,1 1 0,0 0 0,1-1 0,-1 0 0,0 1 0,1-1 0,0 0 0,0 0 1,0 0-1,0-1 0,0 1 0,1-1 0,-1 1 0,4 1 0,-3-3-329,0 0 0,0 0 0,0 0-1,0 0 1,0-1 0,0 0 0,0 1 0,0-1 0,0-1 0,0 1 0,0-1-1,0 1 1,-1-1 0,1 0 0,0-1 0,0 1 0,4-3 0,12-5-2722,3-1 135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2:56.6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0 908,'29'26'10871,"-8"8"-3869,-16-23-5923,-1 0 0,-1 0 0,0 1 0,-1-1 0,2 18 0,-3-2-420,-1 0 0,-1 0 0,-1 0 0,-8 35 0,8-49-531,-1 1 0,-1-1 1,0 0-1,-1 0 0,0-1 0,-1 0 1,0 0-1,-1 0 0,0-1 0,-1 1 1,-17 17-1,47-82-1557,-13 34 1078,1 0 1,0 2-1,1-1 0,1 1 0,1 1 1,0 0-1,1 1 0,1 0 1,0 1-1,19-12 0,-33 24 366,1 1-1,-1 0 0,1 0 0,0 0 1,-1 0-1,1 0 0,0 1 0,0-1 0,0 0 1,-1 1-1,1-1 0,0 1 0,0 0 1,0-1-1,0 1 0,0 0 0,0 0 1,0 1-1,0-1 0,-1 0 0,1 0 1,0 1-1,0 0 0,0-1 0,0 1 1,-1 0-1,1 0 0,0-1 0,-1 1 1,1 1-1,-1-1 0,1 0 0,-1 0 1,1 1-1,-1-1 0,0 0 0,0 1 1,1-1-1,-1 1 0,0 0 0,0-1 1,-1 1-1,1 0 0,0 0 0,-1-1 1,1 1-1,-1 0 0,1 3 0,3 11 391,0 1 0,-2 0 0,0 0 0,0 22 0,-2-27-166,6 209 1566,-6-207-1808,-1 6-5813,14-42-10438,-11 10 12034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3:43:22.5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 53 756,'6'-3'2567,"0"0"0,0 0 0,0 0-1,0-1 1,-1 0 0,1 0 0,-1-1 0,6-6 0,-2 4 45,-7 6-2347,0 0-1,0 0 0,1 0 1,-1 1-1,0-1 0,1 1 1,-1-1-1,1 1 0,-1 0 1,1 0-1,-1 0 1,0 0-1,1 1 0,-1-1 1,1 1-1,-1-1 0,0 1 1,5 2-1,43 20 221,37 33-400,3-4 1,2-4-1,136 50 1,-227-98-86,50 14 232,-50-13-227,0-1 0,0 1 1,0-1-1,0 0 0,0 0 0,0 1 0,0-1 0,0 0 0,0 0 0,0 0 0,0 0 1,0 0-1,1 0 0,-1-1 0,0 1 0,0 0 0,0 0 0,0-1 0,0 1 1,0-1-1,0 1 0,0-1 0,0 1 0,-1-1 0,1 0 0,0 1 0,0-1 0,0 0 1,-1 0-1,1 1 0,0-1 0,-1 0 0,1 0 0,0 0 0,-1 0 0,1 0 0,-1 0 1,0 0-1,1 0 0,-1 0 0,0-1 0,0 1-5,0 1 0,0-1 0,0 1 0,0-1 0,0 1 0,0 0 0,0-1 0,0 1 0,0-1 0,0 1 0,0 0 0,0-1 0,-1 1 0,1-1 0,0 1 0,0 0 0,-1-1 0,1 1 0,0 0 0,0-1 0,-1 1 0,1 0 0,0-1 0,-1 1 0,1 0 0,-1 0 0,1-1 0,0 1 0,-1 0 0,1 0 0,-1 0 0,1 0 0,0 0 0,-1 0 0,0-1 0,-19 5 0,-17 14 0,-17 25 0,2 3 0,-72 80 0,107-108 0,-7 8-644,-2-1 0,0-2 1,-35 25-1,45-38 240,-1 0-1,0-1 1,-1-1 0,0 0 0,0-1-1,-1-1 1,-27 5 0,35-9-711,1 0 1,-1-1-1,0-1 1,1 1-1,-1-2 1,0 1-1,-13-4 0,16 2-138,0 0-1,0-1 1,0 0-1,0-1 0,1 1 1,0-1-1,0-1 1,0 1-1,0-1 0,-6-7 1,-1-2-1627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A0A8-4457-1E7D-BEF2-E32064A64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58922-79E2-2AF8-2A02-F5E6A3656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EDE0-B975-E5D1-26F5-41ED1870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7F1A9-0AB9-E5D9-5FFA-1EC00DF2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A1EC4-A18F-5DE6-A1A5-E1CDFDE5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0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CF2B-83C4-B16D-15FF-F9B8C36B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AEA22-8B24-DFCC-8859-A1F24C17F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DECF3-3BCE-1480-D207-56AE4D42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FD46-0E05-5A10-6A1A-B2091998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9B494-E5DC-AE45-3A3C-9DFB802B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73899-E219-3FE7-E258-5CE0FDCD6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D7F61-B253-BD7B-3011-000B8DE63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9D679-FB49-CB77-5448-DFA29D73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93F6C-9412-B977-7077-7B387E5D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61AB1-8196-72E5-24B1-071163BD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8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007B-2233-0356-9E23-3843088D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8D62-EADA-7238-C8AE-21C99C278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1730A-3B77-39A5-ACCE-FFF333C2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6823B-1631-47AA-4E8F-5101DE59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44622-B10D-5DE2-81D0-192833D7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9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B66F-A7DA-F276-ECD5-5A8D9B8A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6CE95-996D-D925-4B12-470AA4852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5493A-C667-C821-A7D4-FF9F5EB0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8BEEE-FB21-0AA9-DF0B-EBA2D987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6ABC1-CE4B-20F7-9932-FBC96B01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2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D3DD-FDC0-A173-3409-6F6059A4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D9615-02E8-93F3-C177-5ADA1EAA7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A6E9C-1271-EA7E-E63F-95ABB1179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32C53-2FFD-7D3A-5BDA-A1CC382B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96A65-1AD0-CF11-2CE5-FEB2F955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F271C-398F-8F92-8B5B-97B36CD0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2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BF8-37B6-C670-3977-3425220C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C5CDA-555C-F40B-D3A7-A795C331D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513FF-2C75-6B60-48F9-607626A54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5CAD8-C83A-EFEB-599A-367226CC9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229B0-8A1F-477A-9B6A-E34A1FB4A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7B9188-DBA8-2D22-4360-7941BA28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B77C7-CFBC-EE7E-7C0B-05CBAFCCB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CFD78-B6D2-8372-ECD8-AB9A63E9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3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9606-1AAF-E75F-616E-2288014E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D663D-DF57-02E1-D28A-384490A4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770A6-EDEF-34B7-4CDC-D84DFF8F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5EC81-9790-2202-06DD-F389B07F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5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E4DAD-7971-8FA6-79E6-AF736490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C34D8-9E11-6875-B074-03FD8D9E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76F60-A424-C631-4722-A7C8B990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6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26B8-E346-70D3-AF53-18BE8DB5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1AE59-52EB-BB8C-6B70-DE7542FDC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A05C2-4C46-4EE8-3BED-EDDBBDB49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B4A48-E31B-2886-1CF8-0F0FCF61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AD1E6-064D-6768-891F-009D34F0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18EC1-F395-A931-EE56-AC2E6C7F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8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8A7E-E193-2C68-3ED2-AAE43679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B8796-3675-406F-DDA1-3D6DBFC6E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0415-5FD5-A546-C90E-1B5E379FF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928E4-0015-A1B9-E189-566193D6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E98B9-9A62-AF34-9BEF-0D44E8FF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0935F-F8E5-02CD-CE3A-B090C194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6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E8CE8-2D68-F619-392B-B5871FB3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A2B9B-6DC2-1B56-8191-008AB145D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F896F-899F-C2D0-C53C-8D8E1D3A3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C02E7-3BAB-4BBE-AB7B-7260CBBB5EA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5A717-774A-E122-7F0C-E4254E1B5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180B5-8657-9BF8-881F-A576CD217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5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99" Type="http://schemas.openxmlformats.org/officeDocument/2006/relationships/customXml" Target="../ink/ink149.xml"/><Relationship Id="rId21" Type="http://schemas.openxmlformats.org/officeDocument/2006/relationships/customXml" Target="../ink/ink10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24" Type="http://schemas.openxmlformats.org/officeDocument/2006/relationships/image" Target="../media/image162.png"/><Relationship Id="rId366" Type="http://schemas.openxmlformats.org/officeDocument/2006/relationships/image" Target="../media/image183.png"/><Relationship Id="rId170" Type="http://schemas.openxmlformats.org/officeDocument/2006/relationships/image" Target="../media/image85.png"/><Relationship Id="rId226" Type="http://schemas.openxmlformats.org/officeDocument/2006/relationships/image" Target="../media/image113.png"/><Relationship Id="rId268" Type="http://schemas.openxmlformats.org/officeDocument/2006/relationships/image" Target="../media/image134.png"/><Relationship Id="rId32" Type="http://schemas.openxmlformats.org/officeDocument/2006/relationships/image" Target="../media/image16.png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335" Type="http://schemas.openxmlformats.org/officeDocument/2006/relationships/customXml" Target="../ink/ink167.xml"/><Relationship Id="rId377" Type="http://schemas.openxmlformats.org/officeDocument/2006/relationships/customXml" Target="../ink/ink188.xml"/><Relationship Id="rId5" Type="http://schemas.openxmlformats.org/officeDocument/2006/relationships/customXml" Target="../ink/ink2.xml"/><Relationship Id="rId181" Type="http://schemas.openxmlformats.org/officeDocument/2006/relationships/customXml" Target="../ink/ink90.xml"/><Relationship Id="rId237" Type="http://schemas.openxmlformats.org/officeDocument/2006/relationships/customXml" Target="../ink/ink118.xml"/><Relationship Id="rId402" Type="http://schemas.openxmlformats.org/officeDocument/2006/relationships/image" Target="../media/image201.png"/><Relationship Id="rId258" Type="http://schemas.openxmlformats.org/officeDocument/2006/relationships/image" Target="../media/image129.png"/><Relationship Id="rId279" Type="http://schemas.openxmlformats.org/officeDocument/2006/relationships/customXml" Target="../ink/ink139.xml"/><Relationship Id="rId22" Type="http://schemas.openxmlformats.org/officeDocument/2006/relationships/image" Target="../media/image11.png"/><Relationship Id="rId43" Type="http://schemas.openxmlformats.org/officeDocument/2006/relationships/customXml" Target="../ink/ink21.xml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139" Type="http://schemas.openxmlformats.org/officeDocument/2006/relationships/customXml" Target="../ink/ink69.xml"/><Relationship Id="rId290" Type="http://schemas.openxmlformats.org/officeDocument/2006/relationships/image" Target="../media/image145.png"/><Relationship Id="rId304" Type="http://schemas.openxmlformats.org/officeDocument/2006/relationships/image" Target="../media/image152.png"/><Relationship Id="rId325" Type="http://schemas.openxmlformats.org/officeDocument/2006/relationships/customXml" Target="../ink/ink162.xml"/><Relationship Id="rId346" Type="http://schemas.openxmlformats.org/officeDocument/2006/relationships/image" Target="../media/image173.png"/><Relationship Id="rId367" Type="http://schemas.openxmlformats.org/officeDocument/2006/relationships/customXml" Target="../ink/ink183.xml"/><Relationship Id="rId388" Type="http://schemas.openxmlformats.org/officeDocument/2006/relationships/image" Target="../media/image194.png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171" Type="http://schemas.openxmlformats.org/officeDocument/2006/relationships/customXml" Target="../ink/ink85.xml"/><Relationship Id="rId192" Type="http://schemas.openxmlformats.org/officeDocument/2006/relationships/image" Target="../media/image96.png"/><Relationship Id="rId206" Type="http://schemas.openxmlformats.org/officeDocument/2006/relationships/image" Target="../media/image103.png"/><Relationship Id="rId227" Type="http://schemas.openxmlformats.org/officeDocument/2006/relationships/customXml" Target="../ink/ink113.xml"/><Relationship Id="rId413" Type="http://schemas.openxmlformats.org/officeDocument/2006/relationships/customXml" Target="../ink/ink206.xml"/><Relationship Id="rId248" Type="http://schemas.openxmlformats.org/officeDocument/2006/relationships/image" Target="../media/image124.png"/><Relationship Id="rId269" Type="http://schemas.openxmlformats.org/officeDocument/2006/relationships/customXml" Target="../ink/ink134.xml"/><Relationship Id="rId12" Type="http://schemas.openxmlformats.org/officeDocument/2006/relationships/image" Target="../media/image6.png"/><Relationship Id="rId33" Type="http://schemas.openxmlformats.org/officeDocument/2006/relationships/customXml" Target="../ink/ink16.xml"/><Relationship Id="rId108" Type="http://schemas.openxmlformats.org/officeDocument/2006/relationships/image" Target="../media/image54.png"/><Relationship Id="rId129" Type="http://schemas.openxmlformats.org/officeDocument/2006/relationships/customXml" Target="../ink/ink64.xml"/><Relationship Id="rId280" Type="http://schemas.openxmlformats.org/officeDocument/2006/relationships/image" Target="../media/image140.png"/><Relationship Id="rId315" Type="http://schemas.openxmlformats.org/officeDocument/2006/relationships/customXml" Target="../ink/ink157.xml"/><Relationship Id="rId336" Type="http://schemas.openxmlformats.org/officeDocument/2006/relationships/image" Target="../media/image168.png"/><Relationship Id="rId357" Type="http://schemas.openxmlformats.org/officeDocument/2006/relationships/customXml" Target="../ink/ink178.xml"/><Relationship Id="rId54" Type="http://schemas.openxmlformats.org/officeDocument/2006/relationships/image" Target="../media/image27.png"/><Relationship Id="rId75" Type="http://schemas.openxmlformats.org/officeDocument/2006/relationships/customXml" Target="../ink/ink37.xml"/><Relationship Id="rId96" Type="http://schemas.openxmlformats.org/officeDocument/2006/relationships/image" Target="../media/image48.png"/><Relationship Id="rId140" Type="http://schemas.openxmlformats.org/officeDocument/2006/relationships/image" Target="../media/image70.png"/><Relationship Id="rId161" Type="http://schemas.openxmlformats.org/officeDocument/2006/relationships/customXml" Target="../ink/ink80.xml"/><Relationship Id="rId182" Type="http://schemas.openxmlformats.org/officeDocument/2006/relationships/image" Target="../media/image91.png"/><Relationship Id="rId217" Type="http://schemas.openxmlformats.org/officeDocument/2006/relationships/customXml" Target="../ink/ink108.xml"/><Relationship Id="rId378" Type="http://schemas.openxmlformats.org/officeDocument/2006/relationships/image" Target="../media/image189.png"/><Relationship Id="rId399" Type="http://schemas.openxmlformats.org/officeDocument/2006/relationships/customXml" Target="../ink/ink199.xml"/><Relationship Id="rId403" Type="http://schemas.openxmlformats.org/officeDocument/2006/relationships/customXml" Target="../ink/ink201.xml"/><Relationship Id="rId6" Type="http://schemas.openxmlformats.org/officeDocument/2006/relationships/image" Target="../media/image2.png"/><Relationship Id="rId238" Type="http://schemas.openxmlformats.org/officeDocument/2006/relationships/image" Target="../media/image119.png"/><Relationship Id="rId259" Type="http://schemas.openxmlformats.org/officeDocument/2006/relationships/customXml" Target="../ink/ink129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5.png"/><Relationship Id="rId291" Type="http://schemas.openxmlformats.org/officeDocument/2006/relationships/customXml" Target="../ink/ink145.xml"/><Relationship Id="rId305" Type="http://schemas.openxmlformats.org/officeDocument/2006/relationships/customXml" Target="../ink/ink152.xml"/><Relationship Id="rId326" Type="http://schemas.openxmlformats.org/officeDocument/2006/relationships/image" Target="../media/image163.png"/><Relationship Id="rId347" Type="http://schemas.openxmlformats.org/officeDocument/2006/relationships/customXml" Target="../ink/ink173.xml"/><Relationship Id="rId44" Type="http://schemas.openxmlformats.org/officeDocument/2006/relationships/image" Target="../media/image22.png"/><Relationship Id="rId65" Type="http://schemas.openxmlformats.org/officeDocument/2006/relationships/customXml" Target="../ink/ink32.xml"/><Relationship Id="rId86" Type="http://schemas.openxmlformats.org/officeDocument/2006/relationships/image" Target="../media/image43.png"/><Relationship Id="rId130" Type="http://schemas.openxmlformats.org/officeDocument/2006/relationships/image" Target="../media/image65.png"/><Relationship Id="rId151" Type="http://schemas.openxmlformats.org/officeDocument/2006/relationships/customXml" Target="../ink/ink75.xml"/><Relationship Id="rId368" Type="http://schemas.openxmlformats.org/officeDocument/2006/relationships/image" Target="../media/image184.png"/><Relationship Id="rId389" Type="http://schemas.openxmlformats.org/officeDocument/2006/relationships/customXml" Target="../ink/ink194.xml"/><Relationship Id="rId172" Type="http://schemas.openxmlformats.org/officeDocument/2006/relationships/image" Target="../media/image86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28" Type="http://schemas.openxmlformats.org/officeDocument/2006/relationships/image" Target="../media/image114.png"/><Relationship Id="rId249" Type="http://schemas.openxmlformats.org/officeDocument/2006/relationships/customXml" Target="../ink/ink124.xml"/><Relationship Id="rId414" Type="http://schemas.openxmlformats.org/officeDocument/2006/relationships/image" Target="../media/image207.png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30.png"/><Relationship Id="rId281" Type="http://schemas.openxmlformats.org/officeDocument/2006/relationships/customXml" Target="../ink/ink140.xml"/><Relationship Id="rId316" Type="http://schemas.openxmlformats.org/officeDocument/2006/relationships/image" Target="../media/image158.png"/><Relationship Id="rId337" Type="http://schemas.openxmlformats.org/officeDocument/2006/relationships/customXml" Target="../ink/ink168.xml"/><Relationship Id="rId34" Type="http://schemas.openxmlformats.org/officeDocument/2006/relationships/image" Target="../media/image17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141" Type="http://schemas.openxmlformats.org/officeDocument/2006/relationships/customXml" Target="../ink/ink70.xml"/><Relationship Id="rId358" Type="http://schemas.openxmlformats.org/officeDocument/2006/relationships/image" Target="../media/image179.png"/><Relationship Id="rId379" Type="http://schemas.openxmlformats.org/officeDocument/2006/relationships/customXml" Target="../ink/ink189.xml"/><Relationship Id="rId7" Type="http://schemas.openxmlformats.org/officeDocument/2006/relationships/customXml" Target="../ink/ink3.xml"/><Relationship Id="rId162" Type="http://schemas.openxmlformats.org/officeDocument/2006/relationships/image" Target="../media/image81.png"/><Relationship Id="rId183" Type="http://schemas.openxmlformats.org/officeDocument/2006/relationships/customXml" Target="../ink/ink91.xml"/><Relationship Id="rId218" Type="http://schemas.openxmlformats.org/officeDocument/2006/relationships/image" Target="../media/image109.png"/><Relationship Id="rId239" Type="http://schemas.openxmlformats.org/officeDocument/2006/relationships/customXml" Target="../ink/ink119.xml"/><Relationship Id="rId390" Type="http://schemas.openxmlformats.org/officeDocument/2006/relationships/image" Target="../media/image195.png"/><Relationship Id="rId404" Type="http://schemas.openxmlformats.org/officeDocument/2006/relationships/image" Target="../media/image202.png"/><Relationship Id="rId250" Type="http://schemas.openxmlformats.org/officeDocument/2006/relationships/image" Target="../media/image125.png"/><Relationship Id="rId271" Type="http://schemas.openxmlformats.org/officeDocument/2006/relationships/customXml" Target="../ink/ink135.xml"/><Relationship Id="rId292" Type="http://schemas.openxmlformats.org/officeDocument/2006/relationships/image" Target="../media/image146.png"/><Relationship Id="rId306" Type="http://schemas.openxmlformats.org/officeDocument/2006/relationships/image" Target="../media/image153.png"/><Relationship Id="rId24" Type="http://schemas.openxmlformats.org/officeDocument/2006/relationships/image" Target="../media/image12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131" Type="http://schemas.openxmlformats.org/officeDocument/2006/relationships/customXml" Target="../ink/ink65.xml"/><Relationship Id="rId327" Type="http://schemas.openxmlformats.org/officeDocument/2006/relationships/customXml" Target="../ink/ink163.xml"/><Relationship Id="rId348" Type="http://schemas.openxmlformats.org/officeDocument/2006/relationships/image" Target="../media/image174.png"/><Relationship Id="rId369" Type="http://schemas.openxmlformats.org/officeDocument/2006/relationships/customXml" Target="../ink/ink184.xml"/><Relationship Id="rId152" Type="http://schemas.openxmlformats.org/officeDocument/2006/relationships/image" Target="../media/image76.png"/><Relationship Id="rId173" Type="http://schemas.openxmlformats.org/officeDocument/2006/relationships/customXml" Target="../ink/ink86.xml"/><Relationship Id="rId194" Type="http://schemas.openxmlformats.org/officeDocument/2006/relationships/image" Target="../media/image97.png"/><Relationship Id="rId208" Type="http://schemas.openxmlformats.org/officeDocument/2006/relationships/image" Target="../media/image104.png"/><Relationship Id="rId229" Type="http://schemas.openxmlformats.org/officeDocument/2006/relationships/customXml" Target="../ink/ink114.xml"/><Relationship Id="rId380" Type="http://schemas.openxmlformats.org/officeDocument/2006/relationships/image" Target="../media/image190.png"/><Relationship Id="rId415" Type="http://schemas.openxmlformats.org/officeDocument/2006/relationships/customXml" Target="../ink/ink207.xml"/><Relationship Id="rId240" Type="http://schemas.openxmlformats.org/officeDocument/2006/relationships/image" Target="../media/image120.png"/><Relationship Id="rId261" Type="http://schemas.openxmlformats.org/officeDocument/2006/relationships/customXml" Target="../ink/ink130.xml"/><Relationship Id="rId14" Type="http://schemas.openxmlformats.org/officeDocument/2006/relationships/image" Target="../media/image7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282" Type="http://schemas.openxmlformats.org/officeDocument/2006/relationships/image" Target="../media/image141.png"/><Relationship Id="rId317" Type="http://schemas.openxmlformats.org/officeDocument/2006/relationships/customXml" Target="../ink/ink158.xml"/><Relationship Id="rId338" Type="http://schemas.openxmlformats.org/officeDocument/2006/relationships/image" Target="../media/image169.png"/><Relationship Id="rId359" Type="http://schemas.openxmlformats.org/officeDocument/2006/relationships/customXml" Target="../ink/ink179.xml"/><Relationship Id="rId8" Type="http://schemas.openxmlformats.org/officeDocument/2006/relationships/image" Target="../media/image4.png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142" Type="http://schemas.openxmlformats.org/officeDocument/2006/relationships/image" Target="../media/image71.png"/><Relationship Id="rId163" Type="http://schemas.openxmlformats.org/officeDocument/2006/relationships/customXml" Target="../ink/ink81.xml"/><Relationship Id="rId184" Type="http://schemas.openxmlformats.org/officeDocument/2006/relationships/image" Target="../media/image92.png"/><Relationship Id="rId219" Type="http://schemas.openxmlformats.org/officeDocument/2006/relationships/customXml" Target="../ink/ink109.xml"/><Relationship Id="rId370" Type="http://schemas.openxmlformats.org/officeDocument/2006/relationships/image" Target="../media/image185.png"/><Relationship Id="rId391" Type="http://schemas.openxmlformats.org/officeDocument/2006/relationships/customXml" Target="../ink/ink195.xml"/><Relationship Id="rId405" Type="http://schemas.openxmlformats.org/officeDocument/2006/relationships/customXml" Target="../ink/ink202.xml"/><Relationship Id="rId230" Type="http://schemas.openxmlformats.org/officeDocument/2006/relationships/image" Target="../media/image115.png"/><Relationship Id="rId251" Type="http://schemas.openxmlformats.org/officeDocument/2006/relationships/customXml" Target="../ink/ink125.xml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customXml" Target="../ink/ink33.xml"/><Relationship Id="rId272" Type="http://schemas.openxmlformats.org/officeDocument/2006/relationships/image" Target="../media/image136.png"/><Relationship Id="rId293" Type="http://schemas.openxmlformats.org/officeDocument/2006/relationships/customXml" Target="../ink/ink146.xml"/><Relationship Id="rId307" Type="http://schemas.openxmlformats.org/officeDocument/2006/relationships/customXml" Target="../ink/ink153.xml"/><Relationship Id="rId328" Type="http://schemas.openxmlformats.org/officeDocument/2006/relationships/image" Target="../media/image164.png"/><Relationship Id="rId349" Type="http://schemas.openxmlformats.org/officeDocument/2006/relationships/customXml" Target="../ink/ink174.xml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32" Type="http://schemas.openxmlformats.org/officeDocument/2006/relationships/image" Target="../media/image66.png"/><Relationship Id="rId153" Type="http://schemas.openxmlformats.org/officeDocument/2006/relationships/customXml" Target="../ink/ink76.xml"/><Relationship Id="rId174" Type="http://schemas.openxmlformats.org/officeDocument/2006/relationships/image" Target="../media/image87.png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360" Type="http://schemas.openxmlformats.org/officeDocument/2006/relationships/image" Target="../media/image180.png"/><Relationship Id="rId381" Type="http://schemas.openxmlformats.org/officeDocument/2006/relationships/customXml" Target="../ink/ink190.xml"/><Relationship Id="rId416" Type="http://schemas.openxmlformats.org/officeDocument/2006/relationships/image" Target="../media/image208.png"/><Relationship Id="rId220" Type="http://schemas.openxmlformats.org/officeDocument/2006/relationships/image" Target="../media/image110.png"/><Relationship Id="rId241" Type="http://schemas.openxmlformats.org/officeDocument/2006/relationships/customXml" Target="../ink/ink120.xml"/><Relationship Id="rId15" Type="http://schemas.openxmlformats.org/officeDocument/2006/relationships/customXml" Target="../ink/ink7.xml"/><Relationship Id="rId36" Type="http://schemas.openxmlformats.org/officeDocument/2006/relationships/image" Target="../media/image18.png"/><Relationship Id="rId57" Type="http://schemas.openxmlformats.org/officeDocument/2006/relationships/customXml" Target="../ink/ink28.xml"/><Relationship Id="rId262" Type="http://schemas.openxmlformats.org/officeDocument/2006/relationships/image" Target="../media/image131.png"/><Relationship Id="rId283" Type="http://schemas.openxmlformats.org/officeDocument/2006/relationships/customXml" Target="../ink/ink141.xml"/><Relationship Id="rId318" Type="http://schemas.openxmlformats.org/officeDocument/2006/relationships/image" Target="../media/image159.png"/><Relationship Id="rId339" Type="http://schemas.openxmlformats.org/officeDocument/2006/relationships/customXml" Target="../ink/ink169.xml"/><Relationship Id="rId78" Type="http://schemas.openxmlformats.org/officeDocument/2006/relationships/image" Target="../media/image39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1.png"/><Relationship Id="rId143" Type="http://schemas.openxmlformats.org/officeDocument/2006/relationships/customXml" Target="../ink/ink71.xml"/><Relationship Id="rId164" Type="http://schemas.openxmlformats.org/officeDocument/2006/relationships/image" Target="../media/image82.png"/><Relationship Id="rId185" Type="http://schemas.openxmlformats.org/officeDocument/2006/relationships/customXml" Target="../ink/ink92.xml"/><Relationship Id="rId350" Type="http://schemas.openxmlformats.org/officeDocument/2006/relationships/image" Target="../media/image175.png"/><Relationship Id="rId371" Type="http://schemas.openxmlformats.org/officeDocument/2006/relationships/customXml" Target="../ink/ink185.xml"/><Relationship Id="rId406" Type="http://schemas.openxmlformats.org/officeDocument/2006/relationships/image" Target="../media/image203.png"/><Relationship Id="rId9" Type="http://schemas.openxmlformats.org/officeDocument/2006/relationships/customXml" Target="../ink/ink4.xml"/><Relationship Id="rId210" Type="http://schemas.openxmlformats.org/officeDocument/2006/relationships/image" Target="../media/image105.png"/><Relationship Id="rId392" Type="http://schemas.openxmlformats.org/officeDocument/2006/relationships/image" Target="../media/image196.png"/><Relationship Id="rId26" Type="http://schemas.openxmlformats.org/officeDocument/2006/relationships/image" Target="../media/image13.png"/><Relationship Id="rId231" Type="http://schemas.openxmlformats.org/officeDocument/2006/relationships/customXml" Target="../ink/ink115.xml"/><Relationship Id="rId252" Type="http://schemas.openxmlformats.org/officeDocument/2006/relationships/image" Target="../media/image126.png"/><Relationship Id="rId273" Type="http://schemas.openxmlformats.org/officeDocument/2006/relationships/customXml" Target="../ink/ink136.xml"/><Relationship Id="rId294" Type="http://schemas.openxmlformats.org/officeDocument/2006/relationships/image" Target="../media/image147.png"/><Relationship Id="rId308" Type="http://schemas.openxmlformats.org/officeDocument/2006/relationships/image" Target="../media/image154.png"/><Relationship Id="rId329" Type="http://schemas.openxmlformats.org/officeDocument/2006/relationships/customXml" Target="../ink/ink164.xml"/><Relationship Id="rId47" Type="http://schemas.openxmlformats.org/officeDocument/2006/relationships/customXml" Target="../ink/ink23.xml"/><Relationship Id="rId68" Type="http://schemas.openxmlformats.org/officeDocument/2006/relationships/image" Target="../media/image34.png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33" Type="http://schemas.openxmlformats.org/officeDocument/2006/relationships/customXml" Target="../ink/ink66.xml"/><Relationship Id="rId154" Type="http://schemas.openxmlformats.org/officeDocument/2006/relationships/image" Target="../media/image77.png"/><Relationship Id="rId175" Type="http://schemas.openxmlformats.org/officeDocument/2006/relationships/customXml" Target="../ink/ink87.xml"/><Relationship Id="rId340" Type="http://schemas.openxmlformats.org/officeDocument/2006/relationships/image" Target="../media/image170.png"/><Relationship Id="rId361" Type="http://schemas.openxmlformats.org/officeDocument/2006/relationships/customXml" Target="../ink/ink180.xml"/><Relationship Id="rId196" Type="http://schemas.openxmlformats.org/officeDocument/2006/relationships/image" Target="../media/image98.png"/><Relationship Id="rId200" Type="http://schemas.openxmlformats.org/officeDocument/2006/relationships/image" Target="../media/image100.png"/><Relationship Id="rId382" Type="http://schemas.openxmlformats.org/officeDocument/2006/relationships/image" Target="../media/image191.png"/><Relationship Id="rId417" Type="http://schemas.openxmlformats.org/officeDocument/2006/relationships/customXml" Target="../ink/ink208.xml"/><Relationship Id="rId16" Type="http://schemas.openxmlformats.org/officeDocument/2006/relationships/image" Target="../media/image8.png"/><Relationship Id="rId221" Type="http://schemas.openxmlformats.org/officeDocument/2006/relationships/customXml" Target="../ink/ink110.xml"/><Relationship Id="rId242" Type="http://schemas.openxmlformats.org/officeDocument/2006/relationships/image" Target="../media/image121.png"/><Relationship Id="rId263" Type="http://schemas.openxmlformats.org/officeDocument/2006/relationships/customXml" Target="../ink/ink131.xml"/><Relationship Id="rId284" Type="http://schemas.openxmlformats.org/officeDocument/2006/relationships/image" Target="../media/image142.png"/><Relationship Id="rId319" Type="http://schemas.openxmlformats.org/officeDocument/2006/relationships/customXml" Target="../ink/ink159.xml"/><Relationship Id="rId37" Type="http://schemas.openxmlformats.org/officeDocument/2006/relationships/customXml" Target="../ink/ink18.xml"/><Relationship Id="rId58" Type="http://schemas.openxmlformats.org/officeDocument/2006/relationships/image" Target="../media/image29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23" Type="http://schemas.openxmlformats.org/officeDocument/2006/relationships/customXml" Target="../ink/ink61.xml"/><Relationship Id="rId144" Type="http://schemas.openxmlformats.org/officeDocument/2006/relationships/image" Target="../media/image72.png"/><Relationship Id="rId330" Type="http://schemas.openxmlformats.org/officeDocument/2006/relationships/image" Target="../media/image165.png"/><Relationship Id="rId90" Type="http://schemas.openxmlformats.org/officeDocument/2006/relationships/image" Target="../media/image45.png"/><Relationship Id="rId165" Type="http://schemas.openxmlformats.org/officeDocument/2006/relationships/customXml" Target="../ink/ink82.xml"/><Relationship Id="rId186" Type="http://schemas.openxmlformats.org/officeDocument/2006/relationships/image" Target="../media/image93.png"/><Relationship Id="rId351" Type="http://schemas.openxmlformats.org/officeDocument/2006/relationships/customXml" Target="../ink/ink175.xml"/><Relationship Id="rId372" Type="http://schemas.openxmlformats.org/officeDocument/2006/relationships/image" Target="../media/image186.png"/><Relationship Id="rId393" Type="http://schemas.openxmlformats.org/officeDocument/2006/relationships/customXml" Target="../ink/ink196.xml"/><Relationship Id="rId407" Type="http://schemas.openxmlformats.org/officeDocument/2006/relationships/customXml" Target="../ink/ink203.xml"/><Relationship Id="rId211" Type="http://schemas.openxmlformats.org/officeDocument/2006/relationships/customXml" Target="../ink/ink105.xml"/><Relationship Id="rId232" Type="http://schemas.openxmlformats.org/officeDocument/2006/relationships/image" Target="../media/image116.png"/><Relationship Id="rId253" Type="http://schemas.openxmlformats.org/officeDocument/2006/relationships/customXml" Target="../ink/ink126.xml"/><Relationship Id="rId274" Type="http://schemas.openxmlformats.org/officeDocument/2006/relationships/image" Target="../media/image137.png"/><Relationship Id="rId295" Type="http://schemas.openxmlformats.org/officeDocument/2006/relationships/customXml" Target="../ink/ink147.xml"/><Relationship Id="rId309" Type="http://schemas.openxmlformats.org/officeDocument/2006/relationships/customXml" Target="../ink/ink154.xml"/><Relationship Id="rId27" Type="http://schemas.openxmlformats.org/officeDocument/2006/relationships/customXml" Target="../ink/ink13.xml"/><Relationship Id="rId48" Type="http://schemas.openxmlformats.org/officeDocument/2006/relationships/image" Target="../media/image24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7.png"/><Relationship Id="rId320" Type="http://schemas.openxmlformats.org/officeDocument/2006/relationships/image" Target="../media/image160.png"/><Relationship Id="rId80" Type="http://schemas.openxmlformats.org/officeDocument/2006/relationships/image" Target="../media/image40.png"/><Relationship Id="rId155" Type="http://schemas.openxmlformats.org/officeDocument/2006/relationships/customXml" Target="../ink/ink77.xml"/><Relationship Id="rId176" Type="http://schemas.openxmlformats.org/officeDocument/2006/relationships/image" Target="../media/image88.png"/><Relationship Id="rId197" Type="http://schemas.openxmlformats.org/officeDocument/2006/relationships/customXml" Target="../ink/ink98.xml"/><Relationship Id="rId341" Type="http://schemas.openxmlformats.org/officeDocument/2006/relationships/customXml" Target="../ink/ink170.xml"/><Relationship Id="rId362" Type="http://schemas.openxmlformats.org/officeDocument/2006/relationships/image" Target="../media/image181.png"/><Relationship Id="rId383" Type="http://schemas.openxmlformats.org/officeDocument/2006/relationships/customXml" Target="../ink/ink191.xml"/><Relationship Id="rId418" Type="http://schemas.openxmlformats.org/officeDocument/2006/relationships/image" Target="../media/image209.png"/><Relationship Id="rId201" Type="http://schemas.openxmlformats.org/officeDocument/2006/relationships/customXml" Target="../ink/ink100.xml"/><Relationship Id="rId222" Type="http://schemas.openxmlformats.org/officeDocument/2006/relationships/image" Target="../media/image111.png"/><Relationship Id="rId243" Type="http://schemas.openxmlformats.org/officeDocument/2006/relationships/customXml" Target="../ink/ink121.xml"/><Relationship Id="rId264" Type="http://schemas.openxmlformats.org/officeDocument/2006/relationships/image" Target="../media/image132.png"/><Relationship Id="rId285" Type="http://schemas.openxmlformats.org/officeDocument/2006/relationships/customXml" Target="../ink/ink142.xml"/><Relationship Id="rId17" Type="http://schemas.openxmlformats.org/officeDocument/2006/relationships/customXml" Target="../ink/ink8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2.png"/><Relationship Id="rId310" Type="http://schemas.openxmlformats.org/officeDocument/2006/relationships/image" Target="../media/image155.png"/><Relationship Id="rId70" Type="http://schemas.openxmlformats.org/officeDocument/2006/relationships/image" Target="../media/image35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3.png"/><Relationship Id="rId187" Type="http://schemas.openxmlformats.org/officeDocument/2006/relationships/customXml" Target="../ink/ink93.xml"/><Relationship Id="rId331" Type="http://schemas.openxmlformats.org/officeDocument/2006/relationships/customXml" Target="../ink/ink165.xml"/><Relationship Id="rId352" Type="http://schemas.openxmlformats.org/officeDocument/2006/relationships/image" Target="../media/image176.png"/><Relationship Id="rId373" Type="http://schemas.openxmlformats.org/officeDocument/2006/relationships/customXml" Target="../ink/ink186.xml"/><Relationship Id="rId394" Type="http://schemas.openxmlformats.org/officeDocument/2006/relationships/image" Target="../media/image197.png"/><Relationship Id="rId408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6.png"/><Relationship Id="rId233" Type="http://schemas.openxmlformats.org/officeDocument/2006/relationships/customXml" Target="../ink/ink116.xml"/><Relationship Id="rId254" Type="http://schemas.openxmlformats.org/officeDocument/2006/relationships/image" Target="../media/image127.png"/><Relationship Id="rId28" Type="http://schemas.openxmlformats.org/officeDocument/2006/relationships/image" Target="../media/image14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275" Type="http://schemas.openxmlformats.org/officeDocument/2006/relationships/customXml" Target="../ink/ink137.xml"/><Relationship Id="rId296" Type="http://schemas.openxmlformats.org/officeDocument/2006/relationships/image" Target="../media/image148.png"/><Relationship Id="rId300" Type="http://schemas.openxmlformats.org/officeDocument/2006/relationships/image" Target="../media/image150.png"/><Relationship Id="rId60" Type="http://schemas.openxmlformats.org/officeDocument/2006/relationships/image" Target="../media/image30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78.png"/><Relationship Id="rId177" Type="http://schemas.openxmlformats.org/officeDocument/2006/relationships/customXml" Target="../ink/ink88.xml"/><Relationship Id="rId198" Type="http://schemas.openxmlformats.org/officeDocument/2006/relationships/image" Target="../media/image99.png"/><Relationship Id="rId321" Type="http://schemas.openxmlformats.org/officeDocument/2006/relationships/customXml" Target="../ink/ink160.xml"/><Relationship Id="rId342" Type="http://schemas.openxmlformats.org/officeDocument/2006/relationships/image" Target="../media/image171.png"/><Relationship Id="rId363" Type="http://schemas.openxmlformats.org/officeDocument/2006/relationships/customXml" Target="../ink/ink181.xml"/><Relationship Id="rId384" Type="http://schemas.openxmlformats.org/officeDocument/2006/relationships/image" Target="../media/image192.png"/><Relationship Id="rId419" Type="http://schemas.openxmlformats.org/officeDocument/2006/relationships/customXml" Target="../ink/ink209.xml"/><Relationship Id="rId202" Type="http://schemas.openxmlformats.org/officeDocument/2006/relationships/image" Target="../media/image101.png"/><Relationship Id="rId223" Type="http://schemas.openxmlformats.org/officeDocument/2006/relationships/customXml" Target="../ink/ink111.xml"/><Relationship Id="rId244" Type="http://schemas.openxmlformats.org/officeDocument/2006/relationships/image" Target="../media/image122.png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265" Type="http://schemas.openxmlformats.org/officeDocument/2006/relationships/customXml" Target="../ink/ink132.xml"/><Relationship Id="rId286" Type="http://schemas.openxmlformats.org/officeDocument/2006/relationships/image" Target="../media/image143.png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25" Type="http://schemas.openxmlformats.org/officeDocument/2006/relationships/customXml" Target="../ink/ink62.xml"/><Relationship Id="rId146" Type="http://schemas.openxmlformats.org/officeDocument/2006/relationships/image" Target="../media/image73.png"/><Relationship Id="rId167" Type="http://schemas.openxmlformats.org/officeDocument/2006/relationships/customXml" Target="../ink/ink83.xml"/><Relationship Id="rId188" Type="http://schemas.openxmlformats.org/officeDocument/2006/relationships/image" Target="../media/image94.png"/><Relationship Id="rId311" Type="http://schemas.openxmlformats.org/officeDocument/2006/relationships/customXml" Target="../ink/ink155.xml"/><Relationship Id="rId332" Type="http://schemas.openxmlformats.org/officeDocument/2006/relationships/image" Target="../media/image166.png"/><Relationship Id="rId353" Type="http://schemas.openxmlformats.org/officeDocument/2006/relationships/customXml" Target="../ink/ink176.xml"/><Relationship Id="rId374" Type="http://schemas.openxmlformats.org/officeDocument/2006/relationships/image" Target="../media/image187.png"/><Relationship Id="rId395" Type="http://schemas.openxmlformats.org/officeDocument/2006/relationships/customXml" Target="../ink/ink197.xml"/><Relationship Id="rId409" Type="http://schemas.openxmlformats.org/officeDocument/2006/relationships/customXml" Target="../ink/ink204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13" Type="http://schemas.openxmlformats.org/officeDocument/2006/relationships/customXml" Target="../ink/ink106.xml"/><Relationship Id="rId234" Type="http://schemas.openxmlformats.org/officeDocument/2006/relationships/image" Target="../media/image117.png"/><Relationship Id="rId420" Type="http://schemas.openxmlformats.org/officeDocument/2006/relationships/image" Target="../media/image210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55" Type="http://schemas.openxmlformats.org/officeDocument/2006/relationships/customXml" Target="../ink/ink127.xml"/><Relationship Id="rId276" Type="http://schemas.openxmlformats.org/officeDocument/2006/relationships/image" Target="../media/image138.png"/><Relationship Id="rId297" Type="http://schemas.openxmlformats.org/officeDocument/2006/relationships/customXml" Target="../ink/ink148.xml"/><Relationship Id="rId40" Type="http://schemas.openxmlformats.org/officeDocument/2006/relationships/image" Target="../media/image20.png"/><Relationship Id="rId115" Type="http://schemas.openxmlformats.org/officeDocument/2006/relationships/customXml" Target="../ink/ink57.xml"/><Relationship Id="rId136" Type="http://schemas.openxmlformats.org/officeDocument/2006/relationships/image" Target="../media/image68.png"/><Relationship Id="rId157" Type="http://schemas.openxmlformats.org/officeDocument/2006/relationships/customXml" Target="../ink/ink78.xml"/><Relationship Id="rId178" Type="http://schemas.openxmlformats.org/officeDocument/2006/relationships/image" Target="../media/image89.png"/><Relationship Id="rId301" Type="http://schemas.openxmlformats.org/officeDocument/2006/relationships/customXml" Target="../ink/ink150.xml"/><Relationship Id="rId322" Type="http://schemas.openxmlformats.org/officeDocument/2006/relationships/image" Target="../media/image161.png"/><Relationship Id="rId343" Type="http://schemas.openxmlformats.org/officeDocument/2006/relationships/customXml" Target="../ink/ink171.xml"/><Relationship Id="rId364" Type="http://schemas.openxmlformats.org/officeDocument/2006/relationships/image" Target="../media/image182.png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385" Type="http://schemas.openxmlformats.org/officeDocument/2006/relationships/customXml" Target="../ink/ink192.xml"/><Relationship Id="rId19" Type="http://schemas.openxmlformats.org/officeDocument/2006/relationships/customXml" Target="../ink/ink9.xml"/><Relationship Id="rId224" Type="http://schemas.openxmlformats.org/officeDocument/2006/relationships/image" Target="../media/image112.png"/><Relationship Id="rId245" Type="http://schemas.openxmlformats.org/officeDocument/2006/relationships/customXml" Target="../ink/ink122.xml"/><Relationship Id="rId266" Type="http://schemas.openxmlformats.org/officeDocument/2006/relationships/image" Target="../media/image133.png"/><Relationship Id="rId287" Type="http://schemas.openxmlformats.org/officeDocument/2006/relationships/customXml" Target="../ink/ink143.xml"/><Relationship Id="rId410" Type="http://schemas.openxmlformats.org/officeDocument/2006/relationships/image" Target="../media/image205.png"/><Relationship Id="rId30" Type="http://schemas.openxmlformats.org/officeDocument/2006/relationships/image" Target="../media/image15.png"/><Relationship Id="rId105" Type="http://schemas.openxmlformats.org/officeDocument/2006/relationships/customXml" Target="../ink/ink52.xml"/><Relationship Id="rId126" Type="http://schemas.openxmlformats.org/officeDocument/2006/relationships/image" Target="../media/image63.png"/><Relationship Id="rId147" Type="http://schemas.openxmlformats.org/officeDocument/2006/relationships/customXml" Target="../ink/ink73.xml"/><Relationship Id="rId168" Type="http://schemas.openxmlformats.org/officeDocument/2006/relationships/image" Target="../media/image84.png"/><Relationship Id="rId312" Type="http://schemas.openxmlformats.org/officeDocument/2006/relationships/image" Target="../media/image156.png"/><Relationship Id="rId333" Type="http://schemas.openxmlformats.org/officeDocument/2006/relationships/customXml" Target="../ink/ink166.xml"/><Relationship Id="rId354" Type="http://schemas.openxmlformats.org/officeDocument/2006/relationships/image" Target="../media/image177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75" Type="http://schemas.openxmlformats.org/officeDocument/2006/relationships/customXml" Target="../ink/ink187.xml"/><Relationship Id="rId396" Type="http://schemas.openxmlformats.org/officeDocument/2006/relationships/image" Target="../media/image198.png"/><Relationship Id="rId3" Type="http://schemas.openxmlformats.org/officeDocument/2006/relationships/customXml" Target="../ink/ink1.xml"/><Relationship Id="rId214" Type="http://schemas.openxmlformats.org/officeDocument/2006/relationships/image" Target="../media/image107.png"/><Relationship Id="rId235" Type="http://schemas.openxmlformats.org/officeDocument/2006/relationships/customXml" Target="../ink/ink117.xml"/><Relationship Id="rId256" Type="http://schemas.openxmlformats.org/officeDocument/2006/relationships/image" Target="../media/image128.png"/><Relationship Id="rId277" Type="http://schemas.openxmlformats.org/officeDocument/2006/relationships/customXml" Target="../ink/ink138.xml"/><Relationship Id="rId298" Type="http://schemas.openxmlformats.org/officeDocument/2006/relationships/image" Target="../media/image149.png"/><Relationship Id="rId400" Type="http://schemas.openxmlformats.org/officeDocument/2006/relationships/image" Target="../media/image200.png"/><Relationship Id="rId116" Type="http://schemas.openxmlformats.org/officeDocument/2006/relationships/image" Target="../media/image58.png"/><Relationship Id="rId137" Type="http://schemas.openxmlformats.org/officeDocument/2006/relationships/customXml" Target="../ink/ink68.xml"/><Relationship Id="rId158" Type="http://schemas.openxmlformats.org/officeDocument/2006/relationships/image" Target="../media/image79.png"/><Relationship Id="rId302" Type="http://schemas.openxmlformats.org/officeDocument/2006/relationships/image" Target="../media/image151.png"/><Relationship Id="rId323" Type="http://schemas.openxmlformats.org/officeDocument/2006/relationships/customXml" Target="../ink/ink161.xml"/><Relationship Id="rId344" Type="http://schemas.openxmlformats.org/officeDocument/2006/relationships/image" Target="../media/image172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image" Target="../media/image31.png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65" Type="http://schemas.openxmlformats.org/officeDocument/2006/relationships/customXml" Target="../ink/ink182.xml"/><Relationship Id="rId386" Type="http://schemas.openxmlformats.org/officeDocument/2006/relationships/image" Target="../media/image193.png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25" Type="http://schemas.openxmlformats.org/officeDocument/2006/relationships/customXml" Target="../ink/ink112.xml"/><Relationship Id="rId246" Type="http://schemas.openxmlformats.org/officeDocument/2006/relationships/image" Target="../media/image123.png"/><Relationship Id="rId267" Type="http://schemas.openxmlformats.org/officeDocument/2006/relationships/customXml" Target="../ink/ink133.xml"/><Relationship Id="rId288" Type="http://schemas.openxmlformats.org/officeDocument/2006/relationships/image" Target="../media/image144.png"/><Relationship Id="rId411" Type="http://schemas.openxmlformats.org/officeDocument/2006/relationships/customXml" Target="../ink/ink205.xml"/><Relationship Id="rId106" Type="http://schemas.openxmlformats.org/officeDocument/2006/relationships/image" Target="../media/image53.png"/><Relationship Id="rId127" Type="http://schemas.openxmlformats.org/officeDocument/2006/relationships/customXml" Target="../ink/ink63.xml"/><Relationship Id="rId313" Type="http://schemas.openxmlformats.org/officeDocument/2006/relationships/customXml" Target="../ink/ink156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image" Target="../media/image26.png"/><Relationship Id="rId73" Type="http://schemas.openxmlformats.org/officeDocument/2006/relationships/customXml" Target="../ink/ink36.xml"/><Relationship Id="rId94" Type="http://schemas.openxmlformats.org/officeDocument/2006/relationships/image" Target="../media/image47.png"/><Relationship Id="rId148" Type="http://schemas.openxmlformats.org/officeDocument/2006/relationships/image" Target="../media/image74.png"/><Relationship Id="rId169" Type="http://schemas.openxmlformats.org/officeDocument/2006/relationships/customXml" Target="../ink/ink84.xml"/><Relationship Id="rId334" Type="http://schemas.openxmlformats.org/officeDocument/2006/relationships/image" Target="../media/image167.png"/><Relationship Id="rId355" Type="http://schemas.openxmlformats.org/officeDocument/2006/relationships/customXml" Target="../ink/ink177.xml"/><Relationship Id="rId376" Type="http://schemas.openxmlformats.org/officeDocument/2006/relationships/image" Target="../media/image188.png"/><Relationship Id="rId397" Type="http://schemas.openxmlformats.org/officeDocument/2006/relationships/customXml" Target="../ink/ink198.xml"/><Relationship Id="rId4" Type="http://schemas.openxmlformats.org/officeDocument/2006/relationships/image" Target="../media/image3.png"/><Relationship Id="rId180" Type="http://schemas.openxmlformats.org/officeDocument/2006/relationships/image" Target="../media/image90.png"/><Relationship Id="rId215" Type="http://schemas.openxmlformats.org/officeDocument/2006/relationships/customXml" Target="../ink/ink107.xml"/><Relationship Id="rId236" Type="http://schemas.openxmlformats.org/officeDocument/2006/relationships/image" Target="../media/image118.png"/><Relationship Id="rId257" Type="http://schemas.openxmlformats.org/officeDocument/2006/relationships/customXml" Target="../ink/ink128.xml"/><Relationship Id="rId278" Type="http://schemas.openxmlformats.org/officeDocument/2006/relationships/image" Target="../media/image139.png"/><Relationship Id="rId401" Type="http://schemas.openxmlformats.org/officeDocument/2006/relationships/customXml" Target="../ink/ink200.xml"/><Relationship Id="rId303" Type="http://schemas.openxmlformats.org/officeDocument/2006/relationships/customXml" Target="../ink/ink151.xml"/><Relationship Id="rId42" Type="http://schemas.openxmlformats.org/officeDocument/2006/relationships/image" Target="../media/image21.png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345" Type="http://schemas.openxmlformats.org/officeDocument/2006/relationships/customXml" Target="../ink/ink172.xml"/><Relationship Id="rId387" Type="http://schemas.openxmlformats.org/officeDocument/2006/relationships/customXml" Target="../ink/ink193.xml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412" Type="http://schemas.openxmlformats.org/officeDocument/2006/relationships/image" Target="../media/image206.png"/><Relationship Id="rId107" Type="http://schemas.openxmlformats.org/officeDocument/2006/relationships/customXml" Target="../ink/ink53.xml"/><Relationship Id="rId289" Type="http://schemas.openxmlformats.org/officeDocument/2006/relationships/customXml" Target="../ink/ink144.xml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14" Type="http://schemas.openxmlformats.org/officeDocument/2006/relationships/image" Target="../media/image157.png"/><Relationship Id="rId356" Type="http://schemas.openxmlformats.org/officeDocument/2006/relationships/image" Target="../media/image178.png"/><Relationship Id="rId398" Type="http://schemas.openxmlformats.org/officeDocument/2006/relationships/image" Target="../media/image199.png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216" Type="http://schemas.openxmlformats.org/officeDocument/2006/relationships/image" Target="../media/image108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67.xml"/><Relationship Id="rId21" Type="http://schemas.openxmlformats.org/officeDocument/2006/relationships/customXml" Target="../ink/ink219.xml"/><Relationship Id="rId42" Type="http://schemas.openxmlformats.org/officeDocument/2006/relationships/image" Target="../media/image229.png"/><Relationship Id="rId63" Type="http://schemas.openxmlformats.org/officeDocument/2006/relationships/customXml" Target="../ink/ink240.xml"/><Relationship Id="rId84" Type="http://schemas.openxmlformats.org/officeDocument/2006/relationships/image" Target="../media/image250.png"/><Relationship Id="rId138" Type="http://schemas.openxmlformats.org/officeDocument/2006/relationships/image" Target="../media/image277.png"/><Relationship Id="rId159" Type="http://schemas.openxmlformats.org/officeDocument/2006/relationships/customXml" Target="../ink/ink288.xml"/><Relationship Id="rId170" Type="http://schemas.openxmlformats.org/officeDocument/2006/relationships/image" Target="../media/image293.png"/><Relationship Id="rId191" Type="http://schemas.openxmlformats.org/officeDocument/2006/relationships/customXml" Target="../ink/ink304.xml"/><Relationship Id="rId205" Type="http://schemas.openxmlformats.org/officeDocument/2006/relationships/customXml" Target="../ink/ink311.xml"/><Relationship Id="rId226" Type="http://schemas.openxmlformats.org/officeDocument/2006/relationships/image" Target="../media/image321.png"/><Relationship Id="rId247" Type="http://schemas.openxmlformats.org/officeDocument/2006/relationships/customXml" Target="../ink/ink332.xml"/><Relationship Id="rId107" Type="http://schemas.openxmlformats.org/officeDocument/2006/relationships/customXml" Target="../ink/ink262.xml"/><Relationship Id="rId268" Type="http://schemas.openxmlformats.org/officeDocument/2006/relationships/image" Target="../media/image342.png"/><Relationship Id="rId11" Type="http://schemas.openxmlformats.org/officeDocument/2006/relationships/customXml" Target="../ink/ink214.xml"/><Relationship Id="rId32" Type="http://schemas.openxmlformats.org/officeDocument/2006/relationships/image" Target="../media/image224.png"/><Relationship Id="rId53" Type="http://schemas.openxmlformats.org/officeDocument/2006/relationships/customXml" Target="../ink/ink235.xml"/><Relationship Id="rId74" Type="http://schemas.openxmlformats.org/officeDocument/2006/relationships/image" Target="../media/image245.png"/><Relationship Id="rId128" Type="http://schemas.openxmlformats.org/officeDocument/2006/relationships/image" Target="../media/image272.png"/><Relationship Id="rId149" Type="http://schemas.openxmlformats.org/officeDocument/2006/relationships/customXml" Target="../ink/ink283.xml"/><Relationship Id="rId5" Type="http://schemas.openxmlformats.org/officeDocument/2006/relationships/customXml" Target="../ink/ink211.xml"/><Relationship Id="rId95" Type="http://schemas.openxmlformats.org/officeDocument/2006/relationships/customXml" Target="../ink/ink256.xml"/><Relationship Id="rId160" Type="http://schemas.openxmlformats.org/officeDocument/2006/relationships/image" Target="../media/image288.png"/><Relationship Id="rId181" Type="http://schemas.openxmlformats.org/officeDocument/2006/relationships/customXml" Target="../ink/ink299.xml"/><Relationship Id="rId216" Type="http://schemas.openxmlformats.org/officeDocument/2006/relationships/image" Target="../media/image316.png"/><Relationship Id="rId237" Type="http://schemas.openxmlformats.org/officeDocument/2006/relationships/customXml" Target="../ink/ink327.xml"/><Relationship Id="rId258" Type="http://schemas.openxmlformats.org/officeDocument/2006/relationships/image" Target="../media/image337.png"/><Relationship Id="rId22" Type="http://schemas.openxmlformats.org/officeDocument/2006/relationships/image" Target="../media/image219.png"/><Relationship Id="rId43" Type="http://schemas.openxmlformats.org/officeDocument/2006/relationships/customXml" Target="../ink/ink230.xml"/><Relationship Id="rId64" Type="http://schemas.openxmlformats.org/officeDocument/2006/relationships/image" Target="../media/image240.png"/><Relationship Id="rId118" Type="http://schemas.openxmlformats.org/officeDocument/2006/relationships/image" Target="../media/image267.png"/><Relationship Id="rId139" Type="http://schemas.openxmlformats.org/officeDocument/2006/relationships/customXml" Target="../ink/ink278.xml"/><Relationship Id="rId85" Type="http://schemas.openxmlformats.org/officeDocument/2006/relationships/customXml" Target="../ink/ink251.xml"/><Relationship Id="rId150" Type="http://schemas.openxmlformats.org/officeDocument/2006/relationships/image" Target="../media/image283.png"/><Relationship Id="rId171" Type="http://schemas.openxmlformats.org/officeDocument/2006/relationships/customXml" Target="../ink/ink294.xml"/><Relationship Id="rId192" Type="http://schemas.openxmlformats.org/officeDocument/2006/relationships/image" Target="../media/image304.png"/><Relationship Id="rId206" Type="http://schemas.openxmlformats.org/officeDocument/2006/relationships/image" Target="../media/image311.png"/><Relationship Id="rId227" Type="http://schemas.openxmlformats.org/officeDocument/2006/relationships/customXml" Target="../ink/ink322.xml"/><Relationship Id="rId248" Type="http://schemas.openxmlformats.org/officeDocument/2006/relationships/image" Target="../media/image332.png"/><Relationship Id="rId269" Type="http://schemas.openxmlformats.org/officeDocument/2006/relationships/customXml" Target="../ink/ink343.xml"/><Relationship Id="rId12" Type="http://schemas.openxmlformats.org/officeDocument/2006/relationships/image" Target="../media/image214.png"/><Relationship Id="rId33" Type="http://schemas.openxmlformats.org/officeDocument/2006/relationships/customXml" Target="../ink/ink225.xml"/><Relationship Id="rId108" Type="http://schemas.openxmlformats.org/officeDocument/2006/relationships/image" Target="../media/image262.png"/><Relationship Id="rId129" Type="http://schemas.openxmlformats.org/officeDocument/2006/relationships/customXml" Target="../ink/ink273.xml"/><Relationship Id="rId54" Type="http://schemas.openxmlformats.org/officeDocument/2006/relationships/image" Target="../media/image235.png"/><Relationship Id="rId75" Type="http://schemas.openxmlformats.org/officeDocument/2006/relationships/customXml" Target="../ink/ink246.xml"/><Relationship Id="rId96" Type="http://schemas.openxmlformats.org/officeDocument/2006/relationships/image" Target="../media/image256.png"/><Relationship Id="rId140" Type="http://schemas.openxmlformats.org/officeDocument/2006/relationships/image" Target="../media/image278.png"/><Relationship Id="rId161" Type="http://schemas.openxmlformats.org/officeDocument/2006/relationships/customXml" Target="../ink/ink289.xml"/><Relationship Id="rId182" Type="http://schemas.openxmlformats.org/officeDocument/2006/relationships/image" Target="../media/image299.png"/><Relationship Id="rId217" Type="http://schemas.openxmlformats.org/officeDocument/2006/relationships/customXml" Target="../ink/ink317.xml"/><Relationship Id="rId6" Type="http://schemas.openxmlformats.org/officeDocument/2006/relationships/image" Target="../media/image211.png"/><Relationship Id="rId238" Type="http://schemas.openxmlformats.org/officeDocument/2006/relationships/image" Target="../media/image327.png"/><Relationship Id="rId259" Type="http://schemas.openxmlformats.org/officeDocument/2006/relationships/customXml" Target="../ink/ink338.xml"/><Relationship Id="rId23" Type="http://schemas.openxmlformats.org/officeDocument/2006/relationships/customXml" Target="../ink/ink220.xml"/><Relationship Id="rId119" Type="http://schemas.openxmlformats.org/officeDocument/2006/relationships/customXml" Target="../ink/ink268.xml"/><Relationship Id="rId270" Type="http://schemas.openxmlformats.org/officeDocument/2006/relationships/image" Target="../media/image343.png"/><Relationship Id="rId44" Type="http://schemas.openxmlformats.org/officeDocument/2006/relationships/image" Target="../media/image230.png"/><Relationship Id="rId65" Type="http://schemas.openxmlformats.org/officeDocument/2006/relationships/customXml" Target="../ink/ink241.xml"/><Relationship Id="rId86" Type="http://schemas.openxmlformats.org/officeDocument/2006/relationships/image" Target="../media/image251.png"/><Relationship Id="rId130" Type="http://schemas.openxmlformats.org/officeDocument/2006/relationships/image" Target="../media/image273.png"/><Relationship Id="rId151" Type="http://schemas.openxmlformats.org/officeDocument/2006/relationships/customXml" Target="../ink/ink284.xml"/><Relationship Id="rId172" Type="http://schemas.openxmlformats.org/officeDocument/2006/relationships/image" Target="../media/image294.png"/><Relationship Id="rId193" Type="http://schemas.openxmlformats.org/officeDocument/2006/relationships/customXml" Target="../ink/ink305.xml"/><Relationship Id="rId202" Type="http://schemas.openxmlformats.org/officeDocument/2006/relationships/image" Target="../media/image309.png"/><Relationship Id="rId207" Type="http://schemas.openxmlformats.org/officeDocument/2006/relationships/customXml" Target="../ink/ink312.xml"/><Relationship Id="rId223" Type="http://schemas.openxmlformats.org/officeDocument/2006/relationships/customXml" Target="../ink/ink320.xml"/><Relationship Id="rId228" Type="http://schemas.openxmlformats.org/officeDocument/2006/relationships/image" Target="../media/image322.png"/><Relationship Id="rId244" Type="http://schemas.openxmlformats.org/officeDocument/2006/relationships/image" Target="../media/image330.png"/><Relationship Id="rId249" Type="http://schemas.openxmlformats.org/officeDocument/2006/relationships/customXml" Target="../ink/ink333.xml"/><Relationship Id="rId13" Type="http://schemas.openxmlformats.org/officeDocument/2006/relationships/customXml" Target="../ink/ink215.xml"/><Relationship Id="rId18" Type="http://schemas.openxmlformats.org/officeDocument/2006/relationships/image" Target="../media/image217.png"/><Relationship Id="rId39" Type="http://schemas.openxmlformats.org/officeDocument/2006/relationships/customXml" Target="../ink/ink228.xml"/><Relationship Id="rId109" Type="http://schemas.openxmlformats.org/officeDocument/2006/relationships/customXml" Target="../ink/ink263.xml"/><Relationship Id="rId260" Type="http://schemas.openxmlformats.org/officeDocument/2006/relationships/image" Target="../media/image338.png"/><Relationship Id="rId265" Type="http://schemas.openxmlformats.org/officeDocument/2006/relationships/customXml" Target="../ink/ink341.xml"/><Relationship Id="rId34" Type="http://schemas.openxmlformats.org/officeDocument/2006/relationships/image" Target="../media/image225.png"/><Relationship Id="rId50" Type="http://schemas.openxmlformats.org/officeDocument/2006/relationships/image" Target="../media/image233.png"/><Relationship Id="rId55" Type="http://schemas.openxmlformats.org/officeDocument/2006/relationships/customXml" Target="../ink/ink236.xml"/><Relationship Id="rId76" Type="http://schemas.openxmlformats.org/officeDocument/2006/relationships/image" Target="../media/image246.png"/><Relationship Id="rId97" Type="http://schemas.openxmlformats.org/officeDocument/2006/relationships/customXml" Target="../ink/ink257.xml"/><Relationship Id="rId104" Type="http://schemas.openxmlformats.org/officeDocument/2006/relationships/image" Target="../media/image260.png"/><Relationship Id="rId120" Type="http://schemas.openxmlformats.org/officeDocument/2006/relationships/image" Target="../media/image268.png"/><Relationship Id="rId125" Type="http://schemas.openxmlformats.org/officeDocument/2006/relationships/customXml" Target="../ink/ink271.xml"/><Relationship Id="rId141" Type="http://schemas.openxmlformats.org/officeDocument/2006/relationships/customXml" Target="../ink/ink279.xml"/><Relationship Id="rId146" Type="http://schemas.openxmlformats.org/officeDocument/2006/relationships/image" Target="../media/image281.png"/><Relationship Id="rId167" Type="http://schemas.openxmlformats.org/officeDocument/2006/relationships/customXml" Target="../ink/ink292.xml"/><Relationship Id="rId188" Type="http://schemas.openxmlformats.org/officeDocument/2006/relationships/image" Target="../media/image302.png"/><Relationship Id="rId7" Type="http://schemas.openxmlformats.org/officeDocument/2006/relationships/customXml" Target="../ink/ink212.xml"/><Relationship Id="rId71" Type="http://schemas.openxmlformats.org/officeDocument/2006/relationships/customXml" Target="../ink/ink244.xml"/><Relationship Id="rId92" Type="http://schemas.openxmlformats.org/officeDocument/2006/relationships/image" Target="../media/image254.png"/><Relationship Id="rId162" Type="http://schemas.openxmlformats.org/officeDocument/2006/relationships/image" Target="../media/image289.png"/><Relationship Id="rId183" Type="http://schemas.openxmlformats.org/officeDocument/2006/relationships/customXml" Target="../ink/ink300.xml"/><Relationship Id="rId213" Type="http://schemas.openxmlformats.org/officeDocument/2006/relationships/customXml" Target="../ink/ink315.xml"/><Relationship Id="rId218" Type="http://schemas.openxmlformats.org/officeDocument/2006/relationships/image" Target="../media/image317.png"/><Relationship Id="rId234" Type="http://schemas.openxmlformats.org/officeDocument/2006/relationships/image" Target="../media/image325.png"/><Relationship Id="rId239" Type="http://schemas.openxmlformats.org/officeDocument/2006/relationships/customXml" Target="../ink/ink328.xml"/><Relationship Id="rId2" Type="http://schemas.openxmlformats.org/officeDocument/2006/relationships/image" Target="../media/image1.png"/><Relationship Id="rId29" Type="http://schemas.openxmlformats.org/officeDocument/2006/relationships/customXml" Target="../ink/ink223.xml"/><Relationship Id="rId250" Type="http://schemas.openxmlformats.org/officeDocument/2006/relationships/image" Target="../media/image333.png"/><Relationship Id="rId255" Type="http://schemas.openxmlformats.org/officeDocument/2006/relationships/customXml" Target="../ink/ink336.xml"/><Relationship Id="rId271" Type="http://schemas.openxmlformats.org/officeDocument/2006/relationships/customXml" Target="../ink/ink344.xml"/><Relationship Id="rId276" Type="http://schemas.openxmlformats.org/officeDocument/2006/relationships/image" Target="../media/image346.png"/><Relationship Id="rId24" Type="http://schemas.openxmlformats.org/officeDocument/2006/relationships/image" Target="../media/image220.png"/><Relationship Id="rId40" Type="http://schemas.openxmlformats.org/officeDocument/2006/relationships/image" Target="../media/image228.png"/><Relationship Id="rId45" Type="http://schemas.openxmlformats.org/officeDocument/2006/relationships/customXml" Target="../ink/ink231.xml"/><Relationship Id="rId66" Type="http://schemas.openxmlformats.org/officeDocument/2006/relationships/image" Target="../media/image241.png"/><Relationship Id="rId87" Type="http://schemas.openxmlformats.org/officeDocument/2006/relationships/customXml" Target="../ink/ink252.xml"/><Relationship Id="rId110" Type="http://schemas.openxmlformats.org/officeDocument/2006/relationships/image" Target="../media/image263.png"/><Relationship Id="rId115" Type="http://schemas.openxmlformats.org/officeDocument/2006/relationships/customXml" Target="../ink/ink266.xml"/><Relationship Id="rId131" Type="http://schemas.openxmlformats.org/officeDocument/2006/relationships/customXml" Target="../ink/ink274.xml"/><Relationship Id="rId136" Type="http://schemas.openxmlformats.org/officeDocument/2006/relationships/image" Target="../media/image276.png"/><Relationship Id="rId157" Type="http://schemas.openxmlformats.org/officeDocument/2006/relationships/customXml" Target="../ink/ink287.xml"/><Relationship Id="rId178" Type="http://schemas.openxmlformats.org/officeDocument/2006/relationships/image" Target="../media/image297.png"/><Relationship Id="rId61" Type="http://schemas.openxmlformats.org/officeDocument/2006/relationships/customXml" Target="../ink/ink239.xml"/><Relationship Id="rId82" Type="http://schemas.openxmlformats.org/officeDocument/2006/relationships/image" Target="../media/image249.png"/><Relationship Id="rId152" Type="http://schemas.openxmlformats.org/officeDocument/2006/relationships/image" Target="../media/image284.png"/><Relationship Id="rId173" Type="http://schemas.openxmlformats.org/officeDocument/2006/relationships/customXml" Target="../ink/ink295.xml"/><Relationship Id="rId194" Type="http://schemas.openxmlformats.org/officeDocument/2006/relationships/image" Target="../media/image305.png"/><Relationship Id="rId199" Type="http://schemas.openxmlformats.org/officeDocument/2006/relationships/customXml" Target="../ink/ink308.xml"/><Relationship Id="rId203" Type="http://schemas.openxmlformats.org/officeDocument/2006/relationships/customXml" Target="../ink/ink310.xml"/><Relationship Id="rId208" Type="http://schemas.openxmlformats.org/officeDocument/2006/relationships/image" Target="../media/image312.png"/><Relationship Id="rId229" Type="http://schemas.openxmlformats.org/officeDocument/2006/relationships/customXml" Target="../ink/ink323.xml"/><Relationship Id="rId19" Type="http://schemas.openxmlformats.org/officeDocument/2006/relationships/customXml" Target="../ink/ink218.xml"/><Relationship Id="rId224" Type="http://schemas.openxmlformats.org/officeDocument/2006/relationships/image" Target="../media/image320.png"/><Relationship Id="rId240" Type="http://schemas.openxmlformats.org/officeDocument/2006/relationships/image" Target="../media/image328.png"/><Relationship Id="rId245" Type="http://schemas.openxmlformats.org/officeDocument/2006/relationships/customXml" Target="../ink/ink331.xml"/><Relationship Id="rId261" Type="http://schemas.openxmlformats.org/officeDocument/2006/relationships/customXml" Target="../ink/ink339.xml"/><Relationship Id="rId266" Type="http://schemas.openxmlformats.org/officeDocument/2006/relationships/image" Target="../media/image341.png"/><Relationship Id="rId14" Type="http://schemas.openxmlformats.org/officeDocument/2006/relationships/image" Target="../media/image215.png"/><Relationship Id="rId30" Type="http://schemas.openxmlformats.org/officeDocument/2006/relationships/image" Target="../media/image223.png"/><Relationship Id="rId35" Type="http://schemas.openxmlformats.org/officeDocument/2006/relationships/customXml" Target="../ink/ink226.xml"/><Relationship Id="rId56" Type="http://schemas.openxmlformats.org/officeDocument/2006/relationships/image" Target="../media/image236.png"/><Relationship Id="rId77" Type="http://schemas.openxmlformats.org/officeDocument/2006/relationships/customXml" Target="../ink/ink247.xml"/><Relationship Id="rId100" Type="http://schemas.openxmlformats.org/officeDocument/2006/relationships/image" Target="../media/image258.png"/><Relationship Id="rId105" Type="http://schemas.openxmlformats.org/officeDocument/2006/relationships/customXml" Target="../ink/ink261.xml"/><Relationship Id="rId126" Type="http://schemas.openxmlformats.org/officeDocument/2006/relationships/image" Target="../media/image271.png"/><Relationship Id="rId147" Type="http://schemas.openxmlformats.org/officeDocument/2006/relationships/customXml" Target="../ink/ink282.xml"/><Relationship Id="rId168" Type="http://schemas.openxmlformats.org/officeDocument/2006/relationships/image" Target="../media/image292.png"/><Relationship Id="rId8" Type="http://schemas.openxmlformats.org/officeDocument/2006/relationships/image" Target="../media/image212.png"/><Relationship Id="rId51" Type="http://schemas.openxmlformats.org/officeDocument/2006/relationships/customXml" Target="../ink/ink234.xml"/><Relationship Id="rId72" Type="http://schemas.openxmlformats.org/officeDocument/2006/relationships/image" Target="../media/image244.png"/><Relationship Id="rId93" Type="http://schemas.openxmlformats.org/officeDocument/2006/relationships/customXml" Target="../ink/ink255.xml"/><Relationship Id="rId98" Type="http://schemas.openxmlformats.org/officeDocument/2006/relationships/image" Target="../media/image257.png"/><Relationship Id="rId121" Type="http://schemas.openxmlformats.org/officeDocument/2006/relationships/customXml" Target="../ink/ink269.xml"/><Relationship Id="rId142" Type="http://schemas.openxmlformats.org/officeDocument/2006/relationships/image" Target="../media/image279.png"/><Relationship Id="rId163" Type="http://schemas.openxmlformats.org/officeDocument/2006/relationships/customXml" Target="../ink/ink290.xml"/><Relationship Id="rId184" Type="http://schemas.openxmlformats.org/officeDocument/2006/relationships/image" Target="../media/image300.png"/><Relationship Id="rId189" Type="http://schemas.openxmlformats.org/officeDocument/2006/relationships/customXml" Target="../ink/ink303.xml"/><Relationship Id="rId219" Type="http://schemas.openxmlformats.org/officeDocument/2006/relationships/customXml" Target="../ink/ink318.xml"/><Relationship Id="rId3" Type="http://schemas.openxmlformats.org/officeDocument/2006/relationships/customXml" Target="../ink/ink210.xml"/><Relationship Id="rId214" Type="http://schemas.openxmlformats.org/officeDocument/2006/relationships/image" Target="../media/image315.png"/><Relationship Id="rId230" Type="http://schemas.openxmlformats.org/officeDocument/2006/relationships/image" Target="../media/image323.png"/><Relationship Id="rId235" Type="http://schemas.openxmlformats.org/officeDocument/2006/relationships/customXml" Target="../ink/ink326.xml"/><Relationship Id="rId251" Type="http://schemas.openxmlformats.org/officeDocument/2006/relationships/customXml" Target="../ink/ink334.xml"/><Relationship Id="rId256" Type="http://schemas.openxmlformats.org/officeDocument/2006/relationships/image" Target="../media/image336.png"/><Relationship Id="rId277" Type="http://schemas.openxmlformats.org/officeDocument/2006/relationships/customXml" Target="../ink/ink347.xml"/><Relationship Id="rId25" Type="http://schemas.openxmlformats.org/officeDocument/2006/relationships/customXml" Target="../ink/ink221.xml"/><Relationship Id="rId46" Type="http://schemas.openxmlformats.org/officeDocument/2006/relationships/image" Target="../media/image231.png"/><Relationship Id="rId67" Type="http://schemas.openxmlformats.org/officeDocument/2006/relationships/customXml" Target="../ink/ink242.xml"/><Relationship Id="rId116" Type="http://schemas.openxmlformats.org/officeDocument/2006/relationships/image" Target="../media/image266.png"/><Relationship Id="rId137" Type="http://schemas.openxmlformats.org/officeDocument/2006/relationships/customXml" Target="../ink/ink277.xml"/><Relationship Id="rId158" Type="http://schemas.openxmlformats.org/officeDocument/2006/relationships/image" Target="../media/image287.png"/><Relationship Id="rId272" Type="http://schemas.openxmlformats.org/officeDocument/2006/relationships/image" Target="../media/image344.png"/><Relationship Id="rId20" Type="http://schemas.openxmlformats.org/officeDocument/2006/relationships/image" Target="../media/image218.png"/><Relationship Id="rId41" Type="http://schemas.openxmlformats.org/officeDocument/2006/relationships/customXml" Target="../ink/ink229.xml"/><Relationship Id="rId62" Type="http://schemas.openxmlformats.org/officeDocument/2006/relationships/image" Target="../media/image239.png"/><Relationship Id="rId83" Type="http://schemas.openxmlformats.org/officeDocument/2006/relationships/customXml" Target="../ink/ink250.xml"/><Relationship Id="rId88" Type="http://schemas.openxmlformats.org/officeDocument/2006/relationships/image" Target="../media/image252.png"/><Relationship Id="rId111" Type="http://schemas.openxmlformats.org/officeDocument/2006/relationships/customXml" Target="../ink/ink264.xml"/><Relationship Id="rId132" Type="http://schemas.openxmlformats.org/officeDocument/2006/relationships/image" Target="../media/image274.png"/><Relationship Id="rId153" Type="http://schemas.openxmlformats.org/officeDocument/2006/relationships/customXml" Target="../ink/ink285.xml"/><Relationship Id="rId174" Type="http://schemas.openxmlformats.org/officeDocument/2006/relationships/image" Target="../media/image295.png"/><Relationship Id="rId179" Type="http://schemas.openxmlformats.org/officeDocument/2006/relationships/customXml" Target="../ink/ink298.xml"/><Relationship Id="rId195" Type="http://schemas.openxmlformats.org/officeDocument/2006/relationships/customXml" Target="../ink/ink306.xml"/><Relationship Id="rId209" Type="http://schemas.openxmlformats.org/officeDocument/2006/relationships/customXml" Target="../ink/ink313.xml"/><Relationship Id="rId190" Type="http://schemas.openxmlformats.org/officeDocument/2006/relationships/image" Target="../media/image303.png"/><Relationship Id="rId204" Type="http://schemas.openxmlformats.org/officeDocument/2006/relationships/image" Target="../media/image310.png"/><Relationship Id="rId220" Type="http://schemas.openxmlformats.org/officeDocument/2006/relationships/image" Target="../media/image318.png"/><Relationship Id="rId225" Type="http://schemas.openxmlformats.org/officeDocument/2006/relationships/customXml" Target="../ink/ink321.xml"/><Relationship Id="rId241" Type="http://schemas.openxmlformats.org/officeDocument/2006/relationships/customXml" Target="../ink/ink329.xml"/><Relationship Id="rId246" Type="http://schemas.openxmlformats.org/officeDocument/2006/relationships/image" Target="../media/image331.png"/><Relationship Id="rId267" Type="http://schemas.openxmlformats.org/officeDocument/2006/relationships/customXml" Target="../ink/ink342.xml"/><Relationship Id="rId15" Type="http://schemas.openxmlformats.org/officeDocument/2006/relationships/customXml" Target="../ink/ink216.xml"/><Relationship Id="rId36" Type="http://schemas.openxmlformats.org/officeDocument/2006/relationships/image" Target="../media/image226.png"/><Relationship Id="rId57" Type="http://schemas.openxmlformats.org/officeDocument/2006/relationships/customXml" Target="../ink/ink237.xml"/><Relationship Id="rId106" Type="http://schemas.openxmlformats.org/officeDocument/2006/relationships/image" Target="../media/image261.png"/><Relationship Id="rId127" Type="http://schemas.openxmlformats.org/officeDocument/2006/relationships/customXml" Target="../ink/ink272.xml"/><Relationship Id="rId262" Type="http://schemas.openxmlformats.org/officeDocument/2006/relationships/image" Target="../media/image339.png"/><Relationship Id="rId10" Type="http://schemas.openxmlformats.org/officeDocument/2006/relationships/image" Target="../media/image213.png"/><Relationship Id="rId31" Type="http://schemas.openxmlformats.org/officeDocument/2006/relationships/customXml" Target="../ink/ink224.xml"/><Relationship Id="rId52" Type="http://schemas.openxmlformats.org/officeDocument/2006/relationships/image" Target="../media/image234.png"/><Relationship Id="rId73" Type="http://schemas.openxmlformats.org/officeDocument/2006/relationships/customXml" Target="../ink/ink245.xml"/><Relationship Id="rId78" Type="http://schemas.openxmlformats.org/officeDocument/2006/relationships/image" Target="../media/image247.png"/><Relationship Id="rId94" Type="http://schemas.openxmlformats.org/officeDocument/2006/relationships/image" Target="../media/image255.png"/><Relationship Id="rId99" Type="http://schemas.openxmlformats.org/officeDocument/2006/relationships/customXml" Target="../ink/ink258.xml"/><Relationship Id="rId101" Type="http://schemas.openxmlformats.org/officeDocument/2006/relationships/customXml" Target="../ink/ink259.xml"/><Relationship Id="rId122" Type="http://schemas.openxmlformats.org/officeDocument/2006/relationships/image" Target="../media/image269.png"/><Relationship Id="rId143" Type="http://schemas.openxmlformats.org/officeDocument/2006/relationships/customXml" Target="../ink/ink280.xml"/><Relationship Id="rId148" Type="http://schemas.openxmlformats.org/officeDocument/2006/relationships/image" Target="../media/image282.png"/><Relationship Id="rId164" Type="http://schemas.openxmlformats.org/officeDocument/2006/relationships/image" Target="../media/image290.png"/><Relationship Id="rId169" Type="http://schemas.openxmlformats.org/officeDocument/2006/relationships/customXml" Target="../ink/ink293.xml"/><Relationship Id="rId185" Type="http://schemas.openxmlformats.org/officeDocument/2006/relationships/customXml" Target="../ink/ink301.xml"/><Relationship Id="rId4" Type="http://schemas.openxmlformats.org/officeDocument/2006/relationships/image" Target="../media/image3.png"/><Relationship Id="rId9" Type="http://schemas.openxmlformats.org/officeDocument/2006/relationships/customXml" Target="../ink/ink213.xml"/><Relationship Id="rId180" Type="http://schemas.openxmlformats.org/officeDocument/2006/relationships/image" Target="../media/image298.png"/><Relationship Id="rId210" Type="http://schemas.openxmlformats.org/officeDocument/2006/relationships/image" Target="../media/image313.png"/><Relationship Id="rId215" Type="http://schemas.openxmlformats.org/officeDocument/2006/relationships/customXml" Target="../ink/ink316.xml"/><Relationship Id="rId236" Type="http://schemas.openxmlformats.org/officeDocument/2006/relationships/image" Target="../media/image326.png"/><Relationship Id="rId257" Type="http://schemas.openxmlformats.org/officeDocument/2006/relationships/customXml" Target="../ink/ink337.xml"/><Relationship Id="rId278" Type="http://schemas.openxmlformats.org/officeDocument/2006/relationships/image" Target="../media/image347.png"/><Relationship Id="rId26" Type="http://schemas.openxmlformats.org/officeDocument/2006/relationships/image" Target="../media/image221.png"/><Relationship Id="rId231" Type="http://schemas.openxmlformats.org/officeDocument/2006/relationships/customXml" Target="../ink/ink324.xml"/><Relationship Id="rId252" Type="http://schemas.openxmlformats.org/officeDocument/2006/relationships/image" Target="../media/image334.png"/><Relationship Id="rId273" Type="http://schemas.openxmlformats.org/officeDocument/2006/relationships/customXml" Target="../ink/ink345.xml"/><Relationship Id="rId47" Type="http://schemas.openxmlformats.org/officeDocument/2006/relationships/customXml" Target="../ink/ink232.xml"/><Relationship Id="rId68" Type="http://schemas.openxmlformats.org/officeDocument/2006/relationships/image" Target="../media/image242.png"/><Relationship Id="rId89" Type="http://schemas.openxmlformats.org/officeDocument/2006/relationships/customXml" Target="../ink/ink253.xml"/><Relationship Id="rId112" Type="http://schemas.openxmlformats.org/officeDocument/2006/relationships/image" Target="../media/image264.png"/><Relationship Id="rId133" Type="http://schemas.openxmlformats.org/officeDocument/2006/relationships/customXml" Target="../ink/ink275.xml"/><Relationship Id="rId154" Type="http://schemas.openxmlformats.org/officeDocument/2006/relationships/image" Target="../media/image285.png"/><Relationship Id="rId175" Type="http://schemas.openxmlformats.org/officeDocument/2006/relationships/customXml" Target="../ink/ink296.xml"/><Relationship Id="rId196" Type="http://schemas.openxmlformats.org/officeDocument/2006/relationships/image" Target="../media/image306.png"/><Relationship Id="rId200" Type="http://schemas.openxmlformats.org/officeDocument/2006/relationships/image" Target="../media/image308.png"/><Relationship Id="rId16" Type="http://schemas.openxmlformats.org/officeDocument/2006/relationships/image" Target="../media/image216.png"/><Relationship Id="rId221" Type="http://schemas.openxmlformats.org/officeDocument/2006/relationships/customXml" Target="../ink/ink319.xml"/><Relationship Id="rId242" Type="http://schemas.openxmlformats.org/officeDocument/2006/relationships/image" Target="../media/image329.png"/><Relationship Id="rId263" Type="http://schemas.openxmlformats.org/officeDocument/2006/relationships/customXml" Target="../ink/ink340.xml"/><Relationship Id="rId37" Type="http://schemas.openxmlformats.org/officeDocument/2006/relationships/customXml" Target="../ink/ink227.xml"/><Relationship Id="rId58" Type="http://schemas.openxmlformats.org/officeDocument/2006/relationships/image" Target="../media/image237.png"/><Relationship Id="rId79" Type="http://schemas.openxmlformats.org/officeDocument/2006/relationships/customXml" Target="../ink/ink248.xml"/><Relationship Id="rId102" Type="http://schemas.openxmlformats.org/officeDocument/2006/relationships/image" Target="../media/image259.png"/><Relationship Id="rId123" Type="http://schemas.openxmlformats.org/officeDocument/2006/relationships/customXml" Target="../ink/ink270.xml"/><Relationship Id="rId144" Type="http://schemas.openxmlformats.org/officeDocument/2006/relationships/image" Target="../media/image280.png"/><Relationship Id="rId90" Type="http://schemas.openxmlformats.org/officeDocument/2006/relationships/image" Target="../media/image253.png"/><Relationship Id="rId165" Type="http://schemas.openxmlformats.org/officeDocument/2006/relationships/customXml" Target="../ink/ink291.xml"/><Relationship Id="rId186" Type="http://schemas.openxmlformats.org/officeDocument/2006/relationships/image" Target="../media/image301.png"/><Relationship Id="rId211" Type="http://schemas.openxmlformats.org/officeDocument/2006/relationships/customXml" Target="../ink/ink314.xml"/><Relationship Id="rId232" Type="http://schemas.openxmlformats.org/officeDocument/2006/relationships/image" Target="../media/image324.png"/><Relationship Id="rId253" Type="http://schemas.openxmlformats.org/officeDocument/2006/relationships/customXml" Target="../ink/ink335.xml"/><Relationship Id="rId274" Type="http://schemas.openxmlformats.org/officeDocument/2006/relationships/image" Target="../media/image345.png"/><Relationship Id="rId27" Type="http://schemas.openxmlformats.org/officeDocument/2006/relationships/customXml" Target="../ink/ink222.xml"/><Relationship Id="rId48" Type="http://schemas.openxmlformats.org/officeDocument/2006/relationships/image" Target="../media/image232.png"/><Relationship Id="rId69" Type="http://schemas.openxmlformats.org/officeDocument/2006/relationships/customXml" Target="../ink/ink243.xml"/><Relationship Id="rId113" Type="http://schemas.openxmlformats.org/officeDocument/2006/relationships/customXml" Target="../ink/ink265.xml"/><Relationship Id="rId134" Type="http://schemas.openxmlformats.org/officeDocument/2006/relationships/image" Target="../media/image275.png"/><Relationship Id="rId80" Type="http://schemas.openxmlformats.org/officeDocument/2006/relationships/image" Target="../media/image248.png"/><Relationship Id="rId155" Type="http://schemas.openxmlformats.org/officeDocument/2006/relationships/customXml" Target="../ink/ink286.xml"/><Relationship Id="rId176" Type="http://schemas.openxmlformats.org/officeDocument/2006/relationships/image" Target="../media/image296.png"/><Relationship Id="rId197" Type="http://schemas.openxmlformats.org/officeDocument/2006/relationships/customXml" Target="../ink/ink307.xml"/><Relationship Id="rId201" Type="http://schemas.openxmlformats.org/officeDocument/2006/relationships/customXml" Target="../ink/ink309.xml"/><Relationship Id="rId222" Type="http://schemas.openxmlformats.org/officeDocument/2006/relationships/image" Target="../media/image319.png"/><Relationship Id="rId243" Type="http://schemas.openxmlformats.org/officeDocument/2006/relationships/customXml" Target="../ink/ink330.xml"/><Relationship Id="rId264" Type="http://schemas.openxmlformats.org/officeDocument/2006/relationships/image" Target="../media/image340.png"/><Relationship Id="rId17" Type="http://schemas.openxmlformats.org/officeDocument/2006/relationships/customXml" Target="../ink/ink217.xml"/><Relationship Id="rId38" Type="http://schemas.openxmlformats.org/officeDocument/2006/relationships/image" Target="../media/image227.png"/><Relationship Id="rId59" Type="http://schemas.openxmlformats.org/officeDocument/2006/relationships/customXml" Target="../ink/ink238.xml"/><Relationship Id="rId103" Type="http://schemas.openxmlformats.org/officeDocument/2006/relationships/customXml" Target="../ink/ink260.xml"/><Relationship Id="rId124" Type="http://schemas.openxmlformats.org/officeDocument/2006/relationships/image" Target="../media/image270.png"/><Relationship Id="rId70" Type="http://schemas.openxmlformats.org/officeDocument/2006/relationships/image" Target="../media/image243.png"/><Relationship Id="rId91" Type="http://schemas.openxmlformats.org/officeDocument/2006/relationships/customXml" Target="../ink/ink254.xml"/><Relationship Id="rId145" Type="http://schemas.openxmlformats.org/officeDocument/2006/relationships/customXml" Target="../ink/ink281.xml"/><Relationship Id="rId166" Type="http://schemas.openxmlformats.org/officeDocument/2006/relationships/image" Target="../media/image291.png"/><Relationship Id="rId187" Type="http://schemas.openxmlformats.org/officeDocument/2006/relationships/customXml" Target="../ink/ink302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314.png"/><Relationship Id="rId233" Type="http://schemas.openxmlformats.org/officeDocument/2006/relationships/customXml" Target="../ink/ink325.xml"/><Relationship Id="rId254" Type="http://schemas.openxmlformats.org/officeDocument/2006/relationships/image" Target="../media/image335.png"/><Relationship Id="rId28" Type="http://schemas.openxmlformats.org/officeDocument/2006/relationships/image" Target="../media/image222.png"/><Relationship Id="rId49" Type="http://schemas.openxmlformats.org/officeDocument/2006/relationships/customXml" Target="../ink/ink233.xml"/><Relationship Id="rId114" Type="http://schemas.openxmlformats.org/officeDocument/2006/relationships/image" Target="../media/image265.png"/><Relationship Id="rId275" Type="http://schemas.openxmlformats.org/officeDocument/2006/relationships/customXml" Target="../ink/ink346.xml"/><Relationship Id="rId60" Type="http://schemas.openxmlformats.org/officeDocument/2006/relationships/image" Target="../media/image238.png"/><Relationship Id="rId81" Type="http://schemas.openxmlformats.org/officeDocument/2006/relationships/customXml" Target="../ink/ink249.xml"/><Relationship Id="rId135" Type="http://schemas.openxmlformats.org/officeDocument/2006/relationships/customXml" Target="../ink/ink276.xml"/><Relationship Id="rId156" Type="http://schemas.openxmlformats.org/officeDocument/2006/relationships/image" Target="../media/image286.png"/><Relationship Id="rId177" Type="http://schemas.openxmlformats.org/officeDocument/2006/relationships/customXml" Target="../ink/ink297.xml"/><Relationship Id="rId198" Type="http://schemas.openxmlformats.org/officeDocument/2006/relationships/image" Target="../media/image307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05.xml"/><Relationship Id="rId299" Type="http://schemas.openxmlformats.org/officeDocument/2006/relationships/customXml" Target="../ink/ink496.xml"/><Relationship Id="rId21" Type="http://schemas.openxmlformats.org/officeDocument/2006/relationships/customXml" Target="../ink/ink357.xml"/><Relationship Id="rId63" Type="http://schemas.openxmlformats.org/officeDocument/2006/relationships/customXml" Target="../ink/ink378.xml"/><Relationship Id="rId159" Type="http://schemas.openxmlformats.org/officeDocument/2006/relationships/customXml" Target="../ink/ink426.xml"/><Relationship Id="rId324" Type="http://schemas.openxmlformats.org/officeDocument/2006/relationships/image" Target="../media/image507.png"/><Relationship Id="rId366" Type="http://schemas.openxmlformats.org/officeDocument/2006/relationships/image" Target="../media/image528.png"/><Relationship Id="rId170" Type="http://schemas.openxmlformats.org/officeDocument/2006/relationships/image" Target="../media/image430.png"/><Relationship Id="rId226" Type="http://schemas.openxmlformats.org/officeDocument/2006/relationships/image" Target="../media/image458.png"/><Relationship Id="rId268" Type="http://schemas.openxmlformats.org/officeDocument/2006/relationships/image" Target="../media/image479.png"/><Relationship Id="rId32" Type="http://schemas.openxmlformats.org/officeDocument/2006/relationships/image" Target="../media/image361.png"/><Relationship Id="rId74" Type="http://schemas.openxmlformats.org/officeDocument/2006/relationships/image" Target="../media/image382.png"/><Relationship Id="rId128" Type="http://schemas.openxmlformats.org/officeDocument/2006/relationships/image" Target="../media/image409.png"/><Relationship Id="rId335" Type="http://schemas.openxmlformats.org/officeDocument/2006/relationships/customXml" Target="../ink/ink514.xml"/><Relationship Id="rId377" Type="http://schemas.openxmlformats.org/officeDocument/2006/relationships/customXml" Target="../ink/ink535.xml"/><Relationship Id="rId5" Type="http://schemas.openxmlformats.org/officeDocument/2006/relationships/customXml" Target="../ink/ink349.xml"/><Relationship Id="rId181" Type="http://schemas.openxmlformats.org/officeDocument/2006/relationships/customXml" Target="../ink/ink437.xml"/><Relationship Id="rId237" Type="http://schemas.openxmlformats.org/officeDocument/2006/relationships/customXml" Target="../ink/ink465.xml"/><Relationship Id="rId402" Type="http://schemas.openxmlformats.org/officeDocument/2006/relationships/image" Target="../media/image546.png"/><Relationship Id="rId279" Type="http://schemas.openxmlformats.org/officeDocument/2006/relationships/customXml" Target="../ink/ink486.xml"/><Relationship Id="rId22" Type="http://schemas.openxmlformats.org/officeDocument/2006/relationships/image" Target="../media/image356.png"/><Relationship Id="rId43" Type="http://schemas.openxmlformats.org/officeDocument/2006/relationships/customXml" Target="../ink/ink368.xml"/><Relationship Id="rId64" Type="http://schemas.openxmlformats.org/officeDocument/2006/relationships/image" Target="../media/image377.png"/><Relationship Id="rId118" Type="http://schemas.openxmlformats.org/officeDocument/2006/relationships/image" Target="../media/image404.png"/><Relationship Id="rId139" Type="http://schemas.openxmlformats.org/officeDocument/2006/relationships/customXml" Target="../ink/ink416.xml"/><Relationship Id="rId290" Type="http://schemas.openxmlformats.org/officeDocument/2006/relationships/image" Target="../media/image490.png"/><Relationship Id="rId304" Type="http://schemas.openxmlformats.org/officeDocument/2006/relationships/image" Target="../media/image497.png"/><Relationship Id="rId325" Type="http://schemas.openxmlformats.org/officeDocument/2006/relationships/customXml" Target="../ink/ink509.xml"/><Relationship Id="rId346" Type="http://schemas.openxmlformats.org/officeDocument/2006/relationships/image" Target="../media/image518.png"/><Relationship Id="rId367" Type="http://schemas.openxmlformats.org/officeDocument/2006/relationships/customXml" Target="../ink/ink530.xml"/><Relationship Id="rId388" Type="http://schemas.openxmlformats.org/officeDocument/2006/relationships/image" Target="../media/image539.png"/><Relationship Id="rId85" Type="http://schemas.openxmlformats.org/officeDocument/2006/relationships/customXml" Target="../ink/ink389.xml"/><Relationship Id="rId150" Type="http://schemas.openxmlformats.org/officeDocument/2006/relationships/image" Target="../media/image420.png"/><Relationship Id="rId171" Type="http://schemas.openxmlformats.org/officeDocument/2006/relationships/customXml" Target="../ink/ink432.xml"/><Relationship Id="rId192" Type="http://schemas.openxmlformats.org/officeDocument/2006/relationships/image" Target="../media/image441.png"/><Relationship Id="rId206" Type="http://schemas.openxmlformats.org/officeDocument/2006/relationships/image" Target="../media/image448.png"/><Relationship Id="rId227" Type="http://schemas.openxmlformats.org/officeDocument/2006/relationships/customXml" Target="../ink/ink460.xml"/><Relationship Id="rId413" Type="http://schemas.openxmlformats.org/officeDocument/2006/relationships/customXml" Target="../ink/ink553.xml"/><Relationship Id="rId248" Type="http://schemas.openxmlformats.org/officeDocument/2006/relationships/image" Target="../media/image469.png"/><Relationship Id="rId269" Type="http://schemas.openxmlformats.org/officeDocument/2006/relationships/customXml" Target="../ink/ink481.xml"/><Relationship Id="rId12" Type="http://schemas.openxmlformats.org/officeDocument/2006/relationships/image" Target="../media/image351.png"/><Relationship Id="rId33" Type="http://schemas.openxmlformats.org/officeDocument/2006/relationships/customXml" Target="../ink/ink363.xml"/><Relationship Id="rId108" Type="http://schemas.openxmlformats.org/officeDocument/2006/relationships/image" Target="../media/image399.png"/><Relationship Id="rId129" Type="http://schemas.openxmlformats.org/officeDocument/2006/relationships/customXml" Target="../ink/ink411.xml"/><Relationship Id="rId280" Type="http://schemas.openxmlformats.org/officeDocument/2006/relationships/image" Target="../media/image485.png"/><Relationship Id="rId315" Type="http://schemas.openxmlformats.org/officeDocument/2006/relationships/customXml" Target="../ink/ink504.xml"/><Relationship Id="rId336" Type="http://schemas.openxmlformats.org/officeDocument/2006/relationships/image" Target="../media/image513.png"/><Relationship Id="rId357" Type="http://schemas.openxmlformats.org/officeDocument/2006/relationships/customXml" Target="../ink/ink525.xml"/><Relationship Id="rId54" Type="http://schemas.openxmlformats.org/officeDocument/2006/relationships/image" Target="../media/image372.png"/><Relationship Id="rId75" Type="http://schemas.openxmlformats.org/officeDocument/2006/relationships/customXml" Target="../ink/ink384.xml"/><Relationship Id="rId96" Type="http://schemas.openxmlformats.org/officeDocument/2006/relationships/image" Target="../media/image393.png"/><Relationship Id="rId140" Type="http://schemas.openxmlformats.org/officeDocument/2006/relationships/image" Target="../media/image415.png"/><Relationship Id="rId161" Type="http://schemas.openxmlformats.org/officeDocument/2006/relationships/customXml" Target="../ink/ink427.xml"/><Relationship Id="rId182" Type="http://schemas.openxmlformats.org/officeDocument/2006/relationships/image" Target="../media/image436.png"/><Relationship Id="rId217" Type="http://schemas.openxmlformats.org/officeDocument/2006/relationships/customXml" Target="../ink/ink455.xml"/><Relationship Id="rId378" Type="http://schemas.openxmlformats.org/officeDocument/2006/relationships/image" Target="../media/image534.png"/><Relationship Id="rId399" Type="http://schemas.openxmlformats.org/officeDocument/2006/relationships/customXml" Target="../ink/ink546.xml"/><Relationship Id="rId403" Type="http://schemas.openxmlformats.org/officeDocument/2006/relationships/customXml" Target="../ink/ink548.xml"/><Relationship Id="rId6" Type="http://schemas.openxmlformats.org/officeDocument/2006/relationships/image" Target="../media/image348.png"/><Relationship Id="rId238" Type="http://schemas.openxmlformats.org/officeDocument/2006/relationships/image" Target="../media/image464.png"/><Relationship Id="rId259" Type="http://schemas.openxmlformats.org/officeDocument/2006/relationships/customXml" Target="../ink/ink476.xml"/><Relationship Id="rId424" Type="http://schemas.openxmlformats.org/officeDocument/2006/relationships/image" Target="../media/image557.png"/><Relationship Id="rId23" Type="http://schemas.openxmlformats.org/officeDocument/2006/relationships/customXml" Target="../ink/ink358.xml"/><Relationship Id="rId119" Type="http://schemas.openxmlformats.org/officeDocument/2006/relationships/customXml" Target="../ink/ink406.xml"/><Relationship Id="rId270" Type="http://schemas.openxmlformats.org/officeDocument/2006/relationships/image" Target="../media/image480.png"/><Relationship Id="rId291" Type="http://schemas.openxmlformats.org/officeDocument/2006/relationships/customXml" Target="../ink/ink492.xml"/><Relationship Id="rId305" Type="http://schemas.openxmlformats.org/officeDocument/2006/relationships/customXml" Target="../ink/ink499.xml"/><Relationship Id="rId326" Type="http://schemas.openxmlformats.org/officeDocument/2006/relationships/image" Target="../media/image508.png"/><Relationship Id="rId347" Type="http://schemas.openxmlformats.org/officeDocument/2006/relationships/customXml" Target="../ink/ink520.xml"/><Relationship Id="rId44" Type="http://schemas.openxmlformats.org/officeDocument/2006/relationships/image" Target="../media/image367.png"/><Relationship Id="rId65" Type="http://schemas.openxmlformats.org/officeDocument/2006/relationships/customXml" Target="../ink/ink379.xml"/><Relationship Id="rId86" Type="http://schemas.openxmlformats.org/officeDocument/2006/relationships/image" Target="../media/image388.png"/><Relationship Id="rId130" Type="http://schemas.openxmlformats.org/officeDocument/2006/relationships/image" Target="../media/image410.png"/><Relationship Id="rId151" Type="http://schemas.openxmlformats.org/officeDocument/2006/relationships/customXml" Target="../ink/ink422.xml"/><Relationship Id="rId368" Type="http://schemas.openxmlformats.org/officeDocument/2006/relationships/image" Target="../media/image529.png"/><Relationship Id="rId389" Type="http://schemas.openxmlformats.org/officeDocument/2006/relationships/customXml" Target="../ink/ink541.xml"/><Relationship Id="rId172" Type="http://schemas.openxmlformats.org/officeDocument/2006/relationships/image" Target="../media/image431.png"/><Relationship Id="rId193" Type="http://schemas.openxmlformats.org/officeDocument/2006/relationships/customXml" Target="../ink/ink443.xml"/><Relationship Id="rId207" Type="http://schemas.openxmlformats.org/officeDocument/2006/relationships/customXml" Target="../ink/ink450.xml"/><Relationship Id="rId228" Type="http://schemas.openxmlformats.org/officeDocument/2006/relationships/image" Target="../media/image459.png"/><Relationship Id="rId249" Type="http://schemas.openxmlformats.org/officeDocument/2006/relationships/customXml" Target="../ink/ink471.xml"/><Relationship Id="rId414" Type="http://schemas.openxmlformats.org/officeDocument/2006/relationships/image" Target="../media/image552.png"/><Relationship Id="rId13" Type="http://schemas.openxmlformats.org/officeDocument/2006/relationships/customXml" Target="../ink/ink353.xml"/><Relationship Id="rId109" Type="http://schemas.openxmlformats.org/officeDocument/2006/relationships/customXml" Target="../ink/ink401.xml"/><Relationship Id="rId260" Type="http://schemas.openxmlformats.org/officeDocument/2006/relationships/image" Target="../media/image475.png"/><Relationship Id="rId281" Type="http://schemas.openxmlformats.org/officeDocument/2006/relationships/customXml" Target="../ink/ink487.xml"/><Relationship Id="rId316" Type="http://schemas.openxmlformats.org/officeDocument/2006/relationships/image" Target="../media/image503.png"/><Relationship Id="rId337" Type="http://schemas.openxmlformats.org/officeDocument/2006/relationships/customXml" Target="../ink/ink515.xml"/><Relationship Id="rId34" Type="http://schemas.openxmlformats.org/officeDocument/2006/relationships/image" Target="../media/image362.png"/><Relationship Id="rId55" Type="http://schemas.openxmlformats.org/officeDocument/2006/relationships/customXml" Target="../ink/ink374.xml"/><Relationship Id="rId76" Type="http://schemas.openxmlformats.org/officeDocument/2006/relationships/image" Target="../media/image383.png"/><Relationship Id="rId97" Type="http://schemas.openxmlformats.org/officeDocument/2006/relationships/customXml" Target="../ink/ink395.xml"/><Relationship Id="rId120" Type="http://schemas.openxmlformats.org/officeDocument/2006/relationships/image" Target="../media/image405.png"/><Relationship Id="rId141" Type="http://schemas.openxmlformats.org/officeDocument/2006/relationships/customXml" Target="../ink/ink417.xml"/><Relationship Id="rId358" Type="http://schemas.openxmlformats.org/officeDocument/2006/relationships/image" Target="../media/image524.png"/><Relationship Id="rId379" Type="http://schemas.openxmlformats.org/officeDocument/2006/relationships/customXml" Target="../ink/ink536.xml"/><Relationship Id="rId7" Type="http://schemas.openxmlformats.org/officeDocument/2006/relationships/customXml" Target="../ink/ink350.xml"/><Relationship Id="rId162" Type="http://schemas.openxmlformats.org/officeDocument/2006/relationships/image" Target="../media/image426.png"/><Relationship Id="rId183" Type="http://schemas.openxmlformats.org/officeDocument/2006/relationships/customXml" Target="../ink/ink438.xml"/><Relationship Id="rId218" Type="http://schemas.openxmlformats.org/officeDocument/2006/relationships/image" Target="../media/image454.png"/><Relationship Id="rId239" Type="http://schemas.openxmlformats.org/officeDocument/2006/relationships/customXml" Target="../ink/ink466.xml"/><Relationship Id="rId390" Type="http://schemas.openxmlformats.org/officeDocument/2006/relationships/image" Target="../media/image540.png"/><Relationship Id="rId404" Type="http://schemas.openxmlformats.org/officeDocument/2006/relationships/image" Target="../media/image547.png"/><Relationship Id="rId250" Type="http://schemas.openxmlformats.org/officeDocument/2006/relationships/image" Target="../media/image470.png"/><Relationship Id="rId271" Type="http://schemas.openxmlformats.org/officeDocument/2006/relationships/customXml" Target="../ink/ink482.xml"/><Relationship Id="rId292" Type="http://schemas.openxmlformats.org/officeDocument/2006/relationships/image" Target="../media/image491.png"/><Relationship Id="rId306" Type="http://schemas.openxmlformats.org/officeDocument/2006/relationships/image" Target="../media/image498.png"/><Relationship Id="rId24" Type="http://schemas.openxmlformats.org/officeDocument/2006/relationships/image" Target="../media/image357.png"/><Relationship Id="rId45" Type="http://schemas.openxmlformats.org/officeDocument/2006/relationships/customXml" Target="../ink/ink369.xml"/><Relationship Id="rId66" Type="http://schemas.openxmlformats.org/officeDocument/2006/relationships/image" Target="../media/image378.png"/><Relationship Id="rId87" Type="http://schemas.openxmlformats.org/officeDocument/2006/relationships/customXml" Target="../ink/ink390.xml"/><Relationship Id="rId110" Type="http://schemas.openxmlformats.org/officeDocument/2006/relationships/image" Target="../media/image400.png"/><Relationship Id="rId131" Type="http://schemas.openxmlformats.org/officeDocument/2006/relationships/customXml" Target="../ink/ink412.xml"/><Relationship Id="rId327" Type="http://schemas.openxmlformats.org/officeDocument/2006/relationships/customXml" Target="../ink/ink510.xml"/><Relationship Id="rId348" Type="http://schemas.openxmlformats.org/officeDocument/2006/relationships/image" Target="../media/image519.png"/><Relationship Id="rId369" Type="http://schemas.openxmlformats.org/officeDocument/2006/relationships/customXml" Target="../ink/ink531.xml"/><Relationship Id="rId152" Type="http://schemas.openxmlformats.org/officeDocument/2006/relationships/image" Target="../media/image421.png"/><Relationship Id="rId173" Type="http://schemas.openxmlformats.org/officeDocument/2006/relationships/customXml" Target="../ink/ink433.xml"/><Relationship Id="rId194" Type="http://schemas.openxmlformats.org/officeDocument/2006/relationships/image" Target="../media/image442.png"/><Relationship Id="rId208" Type="http://schemas.openxmlformats.org/officeDocument/2006/relationships/image" Target="../media/image449.png"/><Relationship Id="rId229" Type="http://schemas.openxmlformats.org/officeDocument/2006/relationships/customXml" Target="../ink/ink461.xml"/><Relationship Id="rId380" Type="http://schemas.openxmlformats.org/officeDocument/2006/relationships/image" Target="../media/image535.png"/><Relationship Id="rId415" Type="http://schemas.openxmlformats.org/officeDocument/2006/relationships/customXml" Target="../ink/ink554.xml"/><Relationship Id="rId240" Type="http://schemas.openxmlformats.org/officeDocument/2006/relationships/image" Target="../media/image465.png"/><Relationship Id="rId261" Type="http://schemas.openxmlformats.org/officeDocument/2006/relationships/customXml" Target="../ink/ink477.xml"/><Relationship Id="rId14" Type="http://schemas.openxmlformats.org/officeDocument/2006/relationships/image" Target="../media/image352.png"/><Relationship Id="rId35" Type="http://schemas.openxmlformats.org/officeDocument/2006/relationships/customXml" Target="../ink/ink364.xml"/><Relationship Id="rId56" Type="http://schemas.openxmlformats.org/officeDocument/2006/relationships/image" Target="../media/image373.png"/><Relationship Id="rId77" Type="http://schemas.openxmlformats.org/officeDocument/2006/relationships/customXml" Target="../ink/ink385.xml"/><Relationship Id="rId100" Type="http://schemas.openxmlformats.org/officeDocument/2006/relationships/image" Target="../media/image395.png"/><Relationship Id="rId282" Type="http://schemas.openxmlformats.org/officeDocument/2006/relationships/image" Target="../media/image486.png"/><Relationship Id="rId317" Type="http://schemas.openxmlformats.org/officeDocument/2006/relationships/customXml" Target="../ink/ink505.xml"/><Relationship Id="rId338" Type="http://schemas.openxmlformats.org/officeDocument/2006/relationships/image" Target="../media/image514.png"/><Relationship Id="rId359" Type="http://schemas.openxmlformats.org/officeDocument/2006/relationships/customXml" Target="../ink/ink526.xml"/><Relationship Id="rId8" Type="http://schemas.openxmlformats.org/officeDocument/2006/relationships/image" Target="../media/image349.png"/><Relationship Id="rId98" Type="http://schemas.openxmlformats.org/officeDocument/2006/relationships/image" Target="../media/image394.png"/><Relationship Id="rId121" Type="http://schemas.openxmlformats.org/officeDocument/2006/relationships/customXml" Target="../ink/ink407.xml"/><Relationship Id="rId142" Type="http://schemas.openxmlformats.org/officeDocument/2006/relationships/image" Target="../media/image416.png"/><Relationship Id="rId163" Type="http://schemas.openxmlformats.org/officeDocument/2006/relationships/customXml" Target="../ink/ink428.xml"/><Relationship Id="rId184" Type="http://schemas.openxmlformats.org/officeDocument/2006/relationships/image" Target="../media/image437.png"/><Relationship Id="rId219" Type="http://schemas.openxmlformats.org/officeDocument/2006/relationships/customXml" Target="../ink/ink456.xml"/><Relationship Id="rId370" Type="http://schemas.openxmlformats.org/officeDocument/2006/relationships/image" Target="../media/image530.png"/><Relationship Id="rId391" Type="http://schemas.openxmlformats.org/officeDocument/2006/relationships/customXml" Target="../ink/ink542.xml"/><Relationship Id="rId405" Type="http://schemas.openxmlformats.org/officeDocument/2006/relationships/customXml" Target="../ink/ink549.xml"/><Relationship Id="rId230" Type="http://schemas.openxmlformats.org/officeDocument/2006/relationships/image" Target="../media/image460.png"/><Relationship Id="rId251" Type="http://schemas.openxmlformats.org/officeDocument/2006/relationships/customXml" Target="../ink/ink472.xml"/><Relationship Id="rId25" Type="http://schemas.openxmlformats.org/officeDocument/2006/relationships/customXml" Target="../ink/ink359.xml"/><Relationship Id="rId46" Type="http://schemas.openxmlformats.org/officeDocument/2006/relationships/image" Target="../media/image368.png"/><Relationship Id="rId67" Type="http://schemas.openxmlformats.org/officeDocument/2006/relationships/customXml" Target="../ink/ink380.xml"/><Relationship Id="rId272" Type="http://schemas.openxmlformats.org/officeDocument/2006/relationships/image" Target="../media/image481.png"/><Relationship Id="rId293" Type="http://schemas.openxmlformats.org/officeDocument/2006/relationships/customXml" Target="../ink/ink493.xml"/><Relationship Id="rId307" Type="http://schemas.openxmlformats.org/officeDocument/2006/relationships/customXml" Target="../ink/ink500.xml"/><Relationship Id="rId328" Type="http://schemas.openxmlformats.org/officeDocument/2006/relationships/image" Target="../media/image509.png"/><Relationship Id="rId349" Type="http://schemas.openxmlformats.org/officeDocument/2006/relationships/customXml" Target="../ink/ink521.xml"/><Relationship Id="rId88" Type="http://schemas.openxmlformats.org/officeDocument/2006/relationships/image" Target="../media/image389.png"/><Relationship Id="rId111" Type="http://schemas.openxmlformats.org/officeDocument/2006/relationships/customXml" Target="../ink/ink402.xml"/><Relationship Id="rId132" Type="http://schemas.openxmlformats.org/officeDocument/2006/relationships/image" Target="../media/image411.png"/><Relationship Id="rId153" Type="http://schemas.openxmlformats.org/officeDocument/2006/relationships/customXml" Target="../ink/ink423.xml"/><Relationship Id="rId174" Type="http://schemas.openxmlformats.org/officeDocument/2006/relationships/image" Target="../media/image432.png"/><Relationship Id="rId195" Type="http://schemas.openxmlformats.org/officeDocument/2006/relationships/customXml" Target="../ink/ink444.xml"/><Relationship Id="rId209" Type="http://schemas.openxmlformats.org/officeDocument/2006/relationships/customXml" Target="../ink/ink451.xml"/><Relationship Id="rId360" Type="http://schemas.openxmlformats.org/officeDocument/2006/relationships/image" Target="../media/image525.png"/><Relationship Id="rId381" Type="http://schemas.openxmlformats.org/officeDocument/2006/relationships/customXml" Target="../ink/ink537.xml"/><Relationship Id="rId416" Type="http://schemas.openxmlformats.org/officeDocument/2006/relationships/image" Target="../media/image553.png"/><Relationship Id="rId220" Type="http://schemas.openxmlformats.org/officeDocument/2006/relationships/image" Target="../media/image455.png"/><Relationship Id="rId241" Type="http://schemas.openxmlformats.org/officeDocument/2006/relationships/customXml" Target="../ink/ink467.xml"/><Relationship Id="rId15" Type="http://schemas.openxmlformats.org/officeDocument/2006/relationships/customXml" Target="../ink/ink354.xml"/><Relationship Id="rId36" Type="http://schemas.openxmlformats.org/officeDocument/2006/relationships/image" Target="../media/image363.png"/><Relationship Id="rId57" Type="http://schemas.openxmlformats.org/officeDocument/2006/relationships/customXml" Target="../ink/ink375.xml"/><Relationship Id="rId262" Type="http://schemas.openxmlformats.org/officeDocument/2006/relationships/image" Target="../media/image476.png"/><Relationship Id="rId283" Type="http://schemas.openxmlformats.org/officeDocument/2006/relationships/customXml" Target="../ink/ink488.xml"/><Relationship Id="rId318" Type="http://schemas.openxmlformats.org/officeDocument/2006/relationships/image" Target="../media/image504.png"/><Relationship Id="rId339" Type="http://schemas.openxmlformats.org/officeDocument/2006/relationships/customXml" Target="../ink/ink516.xml"/><Relationship Id="rId78" Type="http://schemas.openxmlformats.org/officeDocument/2006/relationships/image" Target="../media/image384.png"/><Relationship Id="rId99" Type="http://schemas.openxmlformats.org/officeDocument/2006/relationships/customXml" Target="../ink/ink396.xml"/><Relationship Id="rId101" Type="http://schemas.openxmlformats.org/officeDocument/2006/relationships/customXml" Target="../ink/ink397.xml"/><Relationship Id="rId122" Type="http://schemas.openxmlformats.org/officeDocument/2006/relationships/image" Target="../media/image406.png"/><Relationship Id="rId143" Type="http://schemas.openxmlformats.org/officeDocument/2006/relationships/customXml" Target="../ink/ink418.xml"/><Relationship Id="rId164" Type="http://schemas.openxmlformats.org/officeDocument/2006/relationships/image" Target="../media/image427.png"/><Relationship Id="rId185" Type="http://schemas.openxmlformats.org/officeDocument/2006/relationships/customXml" Target="../ink/ink439.xml"/><Relationship Id="rId350" Type="http://schemas.openxmlformats.org/officeDocument/2006/relationships/image" Target="../media/image520.png"/><Relationship Id="rId371" Type="http://schemas.openxmlformats.org/officeDocument/2006/relationships/customXml" Target="../ink/ink532.xml"/><Relationship Id="rId406" Type="http://schemas.openxmlformats.org/officeDocument/2006/relationships/image" Target="../media/image548.png"/><Relationship Id="rId9" Type="http://schemas.openxmlformats.org/officeDocument/2006/relationships/customXml" Target="../ink/ink351.xml"/><Relationship Id="rId210" Type="http://schemas.openxmlformats.org/officeDocument/2006/relationships/image" Target="../media/image450.png"/><Relationship Id="rId392" Type="http://schemas.openxmlformats.org/officeDocument/2006/relationships/image" Target="../media/image541.png"/><Relationship Id="rId26" Type="http://schemas.openxmlformats.org/officeDocument/2006/relationships/image" Target="../media/image358.png"/><Relationship Id="rId231" Type="http://schemas.openxmlformats.org/officeDocument/2006/relationships/customXml" Target="../ink/ink462.xml"/><Relationship Id="rId252" Type="http://schemas.openxmlformats.org/officeDocument/2006/relationships/image" Target="../media/image471.png"/><Relationship Id="rId273" Type="http://schemas.openxmlformats.org/officeDocument/2006/relationships/customXml" Target="../ink/ink483.xml"/><Relationship Id="rId294" Type="http://schemas.openxmlformats.org/officeDocument/2006/relationships/image" Target="../media/image492.png"/><Relationship Id="rId308" Type="http://schemas.openxmlformats.org/officeDocument/2006/relationships/image" Target="../media/image499.png"/><Relationship Id="rId329" Type="http://schemas.openxmlformats.org/officeDocument/2006/relationships/customXml" Target="../ink/ink511.xml"/><Relationship Id="rId47" Type="http://schemas.openxmlformats.org/officeDocument/2006/relationships/customXml" Target="../ink/ink370.xml"/><Relationship Id="rId68" Type="http://schemas.openxmlformats.org/officeDocument/2006/relationships/image" Target="../media/image379.png"/><Relationship Id="rId89" Type="http://schemas.openxmlformats.org/officeDocument/2006/relationships/customXml" Target="../ink/ink391.xml"/><Relationship Id="rId112" Type="http://schemas.openxmlformats.org/officeDocument/2006/relationships/image" Target="../media/image401.png"/><Relationship Id="rId133" Type="http://schemas.openxmlformats.org/officeDocument/2006/relationships/customXml" Target="../ink/ink413.xml"/><Relationship Id="rId154" Type="http://schemas.openxmlformats.org/officeDocument/2006/relationships/image" Target="../media/image422.png"/><Relationship Id="rId175" Type="http://schemas.openxmlformats.org/officeDocument/2006/relationships/customXml" Target="../ink/ink434.xml"/><Relationship Id="rId340" Type="http://schemas.openxmlformats.org/officeDocument/2006/relationships/image" Target="../media/image515.png"/><Relationship Id="rId361" Type="http://schemas.openxmlformats.org/officeDocument/2006/relationships/customXml" Target="../ink/ink527.xml"/><Relationship Id="rId196" Type="http://schemas.openxmlformats.org/officeDocument/2006/relationships/image" Target="../media/image443.png"/><Relationship Id="rId200" Type="http://schemas.openxmlformats.org/officeDocument/2006/relationships/image" Target="../media/image445.png"/><Relationship Id="rId382" Type="http://schemas.openxmlformats.org/officeDocument/2006/relationships/image" Target="../media/image536.png"/><Relationship Id="rId417" Type="http://schemas.openxmlformats.org/officeDocument/2006/relationships/customXml" Target="../ink/ink555.xml"/><Relationship Id="rId16" Type="http://schemas.openxmlformats.org/officeDocument/2006/relationships/image" Target="../media/image353.png"/><Relationship Id="rId221" Type="http://schemas.openxmlformats.org/officeDocument/2006/relationships/customXml" Target="../ink/ink457.xml"/><Relationship Id="rId242" Type="http://schemas.openxmlformats.org/officeDocument/2006/relationships/image" Target="../media/image466.png"/><Relationship Id="rId263" Type="http://schemas.openxmlformats.org/officeDocument/2006/relationships/customXml" Target="../ink/ink478.xml"/><Relationship Id="rId284" Type="http://schemas.openxmlformats.org/officeDocument/2006/relationships/image" Target="../media/image487.png"/><Relationship Id="rId319" Type="http://schemas.openxmlformats.org/officeDocument/2006/relationships/customXml" Target="../ink/ink506.xml"/><Relationship Id="rId37" Type="http://schemas.openxmlformats.org/officeDocument/2006/relationships/customXml" Target="../ink/ink365.xml"/><Relationship Id="rId58" Type="http://schemas.openxmlformats.org/officeDocument/2006/relationships/image" Target="../media/image374.png"/><Relationship Id="rId79" Type="http://schemas.openxmlformats.org/officeDocument/2006/relationships/customXml" Target="../ink/ink386.xml"/><Relationship Id="rId102" Type="http://schemas.openxmlformats.org/officeDocument/2006/relationships/image" Target="../media/image396.png"/><Relationship Id="rId123" Type="http://schemas.openxmlformats.org/officeDocument/2006/relationships/customXml" Target="../ink/ink408.xml"/><Relationship Id="rId144" Type="http://schemas.openxmlformats.org/officeDocument/2006/relationships/image" Target="../media/image417.png"/><Relationship Id="rId330" Type="http://schemas.openxmlformats.org/officeDocument/2006/relationships/image" Target="../media/image510.png"/><Relationship Id="rId90" Type="http://schemas.openxmlformats.org/officeDocument/2006/relationships/image" Target="../media/image390.png"/><Relationship Id="rId165" Type="http://schemas.openxmlformats.org/officeDocument/2006/relationships/customXml" Target="../ink/ink429.xml"/><Relationship Id="rId186" Type="http://schemas.openxmlformats.org/officeDocument/2006/relationships/image" Target="../media/image438.png"/><Relationship Id="rId351" Type="http://schemas.openxmlformats.org/officeDocument/2006/relationships/customXml" Target="../ink/ink522.xml"/><Relationship Id="rId372" Type="http://schemas.openxmlformats.org/officeDocument/2006/relationships/image" Target="../media/image531.png"/><Relationship Id="rId393" Type="http://schemas.openxmlformats.org/officeDocument/2006/relationships/customXml" Target="../ink/ink543.xml"/><Relationship Id="rId407" Type="http://schemas.openxmlformats.org/officeDocument/2006/relationships/customXml" Target="../ink/ink550.xml"/><Relationship Id="rId211" Type="http://schemas.openxmlformats.org/officeDocument/2006/relationships/customXml" Target="../ink/ink452.xml"/><Relationship Id="rId232" Type="http://schemas.openxmlformats.org/officeDocument/2006/relationships/image" Target="../media/image461.png"/><Relationship Id="rId253" Type="http://schemas.openxmlformats.org/officeDocument/2006/relationships/customXml" Target="../ink/ink473.xml"/><Relationship Id="rId274" Type="http://schemas.openxmlformats.org/officeDocument/2006/relationships/image" Target="../media/image482.png"/><Relationship Id="rId295" Type="http://schemas.openxmlformats.org/officeDocument/2006/relationships/customXml" Target="../ink/ink494.xml"/><Relationship Id="rId309" Type="http://schemas.openxmlformats.org/officeDocument/2006/relationships/customXml" Target="../ink/ink501.xml"/><Relationship Id="rId27" Type="http://schemas.openxmlformats.org/officeDocument/2006/relationships/customXml" Target="../ink/ink360.xml"/><Relationship Id="rId48" Type="http://schemas.openxmlformats.org/officeDocument/2006/relationships/image" Target="../media/image369.png"/><Relationship Id="rId69" Type="http://schemas.openxmlformats.org/officeDocument/2006/relationships/customXml" Target="../ink/ink381.xml"/><Relationship Id="rId113" Type="http://schemas.openxmlformats.org/officeDocument/2006/relationships/customXml" Target="../ink/ink403.xml"/><Relationship Id="rId134" Type="http://schemas.openxmlformats.org/officeDocument/2006/relationships/image" Target="../media/image412.png"/><Relationship Id="rId320" Type="http://schemas.openxmlformats.org/officeDocument/2006/relationships/image" Target="../media/image505.png"/><Relationship Id="rId80" Type="http://schemas.openxmlformats.org/officeDocument/2006/relationships/image" Target="../media/image385.png"/><Relationship Id="rId155" Type="http://schemas.openxmlformats.org/officeDocument/2006/relationships/customXml" Target="../ink/ink424.xml"/><Relationship Id="rId176" Type="http://schemas.openxmlformats.org/officeDocument/2006/relationships/image" Target="../media/image433.png"/><Relationship Id="rId197" Type="http://schemas.openxmlformats.org/officeDocument/2006/relationships/customXml" Target="../ink/ink445.xml"/><Relationship Id="rId341" Type="http://schemas.openxmlformats.org/officeDocument/2006/relationships/customXml" Target="../ink/ink517.xml"/><Relationship Id="rId362" Type="http://schemas.openxmlformats.org/officeDocument/2006/relationships/image" Target="../media/image526.png"/><Relationship Id="rId383" Type="http://schemas.openxmlformats.org/officeDocument/2006/relationships/customXml" Target="../ink/ink538.xml"/><Relationship Id="rId418" Type="http://schemas.openxmlformats.org/officeDocument/2006/relationships/image" Target="../media/image554.png"/><Relationship Id="rId201" Type="http://schemas.openxmlformats.org/officeDocument/2006/relationships/customXml" Target="../ink/ink447.xml"/><Relationship Id="rId222" Type="http://schemas.openxmlformats.org/officeDocument/2006/relationships/image" Target="../media/image456.png"/><Relationship Id="rId243" Type="http://schemas.openxmlformats.org/officeDocument/2006/relationships/customXml" Target="../ink/ink468.xml"/><Relationship Id="rId264" Type="http://schemas.openxmlformats.org/officeDocument/2006/relationships/image" Target="../media/image477.png"/><Relationship Id="rId285" Type="http://schemas.openxmlformats.org/officeDocument/2006/relationships/customXml" Target="../ink/ink489.xml"/><Relationship Id="rId17" Type="http://schemas.openxmlformats.org/officeDocument/2006/relationships/customXml" Target="../ink/ink355.xml"/><Relationship Id="rId38" Type="http://schemas.openxmlformats.org/officeDocument/2006/relationships/image" Target="../media/image364.png"/><Relationship Id="rId59" Type="http://schemas.openxmlformats.org/officeDocument/2006/relationships/customXml" Target="../ink/ink376.xml"/><Relationship Id="rId103" Type="http://schemas.openxmlformats.org/officeDocument/2006/relationships/customXml" Target="../ink/ink398.xml"/><Relationship Id="rId124" Type="http://schemas.openxmlformats.org/officeDocument/2006/relationships/image" Target="../media/image407.png"/><Relationship Id="rId310" Type="http://schemas.openxmlformats.org/officeDocument/2006/relationships/image" Target="../media/image500.png"/><Relationship Id="rId70" Type="http://schemas.openxmlformats.org/officeDocument/2006/relationships/image" Target="../media/image380.png"/><Relationship Id="rId91" Type="http://schemas.openxmlformats.org/officeDocument/2006/relationships/customXml" Target="../ink/ink392.xml"/><Relationship Id="rId145" Type="http://schemas.openxmlformats.org/officeDocument/2006/relationships/customXml" Target="../ink/ink419.xml"/><Relationship Id="rId166" Type="http://schemas.openxmlformats.org/officeDocument/2006/relationships/image" Target="../media/image428.png"/><Relationship Id="rId187" Type="http://schemas.openxmlformats.org/officeDocument/2006/relationships/customXml" Target="../ink/ink440.xml"/><Relationship Id="rId331" Type="http://schemas.openxmlformats.org/officeDocument/2006/relationships/customXml" Target="../ink/ink512.xml"/><Relationship Id="rId352" Type="http://schemas.openxmlformats.org/officeDocument/2006/relationships/image" Target="../media/image521.png"/><Relationship Id="rId373" Type="http://schemas.openxmlformats.org/officeDocument/2006/relationships/customXml" Target="../ink/ink533.xml"/><Relationship Id="rId394" Type="http://schemas.openxmlformats.org/officeDocument/2006/relationships/image" Target="../media/image542.png"/><Relationship Id="rId408" Type="http://schemas.openxmlformats.org/officeDocument/2006/relationships/image" Target="../media/image549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451.png"/><Relationship Id="rId233" Type="http://schemas.openxmlformats.org/officeDocument/2006/relationships/customXml" Target="../ink/ink463.xml"/><Relationship Id="rId254" Type="http://schemas.openxmlformats.org/officeDocument/2006/relationships/image" Target="../media/image472.png"/><Relationship Id="rId28" Type="http://schemas.openxmlformats.org/officeDocument/2006/relationships/image" Target="../media/image359.png"/><Relationship Id="rId49" Type="http://schemas.openxmlformats.org/officeDocument/2006/relationships/customXml" Target="../ink/ink371.xml"/><Relationship Id="rId114" Type="http://schemas.openxmlformats.org/officeDocument/2006/relationships/image" Target="../media/image402.png"/><Relationship Id="rId275" Type="http://schemas.openxmlformats.org/officeDocument/2006/relationships/customXml" Target="../ink/ink484.xml"/><Relationship Id="rId296" Type="http://schemas.openxmlformats.org/officeDocument/2006/relationships/image" Target="../media/image493.png"/><Relationship Id="rId300" Type="http://schemas.openxmlformats.org/officeDocument/2006/relationships/image" Target="../media/image495.png"/><Relationship Id="rId60" Type="http://schemas.openxmlformats.org/officeDocument/2006/relationships/image" Target="../media/image375.png"/><Relationship Id="rId81" Type="http://schemas.openxmlformats.org/officeDocument/2006/relationships/customXml" Target="../ink/ink387.xml"/><Relationship Id="rId135" Type="http://schemas.openxmlformats.org/officeDocument/2006/relationships/customXml" Target="../ink/ink414.xml"/><Relationship Id="rId156" Type="http://schemas.openxmlformats.org/officeDocument/2006/relationships/image" Target="../media/image423.png"/><Relationship Id="rId177" Type="http://schemas.openxmlformats.org/officeDocument/2006/relationships/customXml" Target="../ink/ink435.xml"/><Relationship Id="rId198" Type="http://schemas.openxmlformats.org/officeDocument/2006/relationships/image" Target="../media/image444.png"/><Relationship Id="rId321" Type="http://schemas.openxmlformats.org/officeDocument/2006/relationships/customXml" Target="../ink/ink507.xml"/><Relationship Id="rId342" Type="http://schemas.openxmlformats.org/officeDocument/2006/relationships/image" Target="../media/image516.png"/><Relationship Id="rId363" Type="http://schemas.openxmlformats.org/officeDocument/2006/relationships/customXml" Target="../ink/ink528.xml"/><Relationship Id="rId384" Type="http://schemas.openxmlformats.org/officeDocument/2006/relationships/image" Target="../media/image537.png"/><Relationship Id="rId419" Type="http://schemas.openxmlformats.org/officeDocument/2006/relationships/customXml" Target="../ink/ink556.xml"/><Relationship Id="rId202" Type="http://schemas.openxmlformats.org/officeDocument/2006/relationships/image" Target="../media/image446.png"/><Relationship Id="rId223" Type="http://schemas.openxmlformats.org/officeDocument/2006/relationships/customXml" Target="../ink/ink458.xml"/><Relationship Id="rId244" Type="http://schemas.openxmlformats.org/officeDocument/2006/relationships/image" Target="../media/image467.png"/><Relationship Id="rId18" Type="http://schemas.openxmlformats.org/officeDocument/2006/relationships/image" Target="../media/image354.png"/><Relationship Id="rId39" Type="http://schemas.openxmlformats.org/officeDocument/2006/relationships/customXml" Target="../ink/ink366.xml"/><Relationship Id="rId265" Type="http://schemas.openxmlformats.org/officeDocument/2006/relationships/customXml" Target="../ink/ink479.xml"/><Relationship Id="rId286" Type="http://schemas.openxmlformats.org/officeDocument/2006/relationships/image" Target="../media/image488.png"/><Relationship Id="rId50" Type="http://schemas.openxmlformats.org/officeDocument/2006/relationships/image" Target="../media/image370.png"/><Relationship Id="rId104" Type="http://schemas.openxmlformats.org/officeDocument/2006/relationships/image" Target="../media/image397.png"/><Relationship Id="rId125" Type="http://schemas.openxmlformats.org/officeDocument/2006/relationships/customXml" Target="../ink/ink409.xml"/><Relationship Id="rId146" Type="http://schemas.openxmlformats.org/officeDocument/2006/relationships/image" Target="../media/image418.png"/><Relationship Id="rId167" Type="http://schemas.openxmlformats.org/officeDocument/2006/relationships/customXml" Target="../ink/ink430.xml"/><Relationship Id="rId188" Type="http://schemas.openxmlformats.org/officeDocument/2006/relationships/image" Target="../media/image439.png"/><Relationship Id="rId311" Type="http://schemas.openxmlformats.org/officeDocument/2006/relationships/customXml" Target="../ink/ink502.xml"/><Relationship Id="rId332" Type="http://schemas.openxmlformats.org/officeDocument/2006/relationships/image" Target="../media/image511.png"/><Relationship Id="rId353" Type="http://schemas.openxmlformats.org/officeDocument/2006/relationships/customXml" Target="../ink/ink523.xml"/><Relationship Id="rId374" Type="http://schemas.openxmlformats.org/officeDocument/2006/relationships/image" Target="../media/image532.png"/><Relationship Id="rId395" Type="http://schemas.openxmlformats.org/officeDocument/2006/relationships/customXml" Target="../ink/ink544.xml"/><Relationship Id="rId409" Type="http://schemas.openxmlformats.org/officeDocument/2006/relationships/customXml" Target="../ink/ink551.xml"/><Relationship Id="rId71" Type="http://schemas.openxmlformats.org/officeDocument/2006/relationships/customXml" Target="../ink/ink382.xml"/><Relationship Id="rId92" Type="http://schemas.openxmlformats.org/officeDocument/2006/relationships/image" Target="../media/image391.png"/><Relationship Id="rId213" Type="http://schemas.openxmlformats.org/officeDocument/2006/relationships/customXml" Target="../ink/ink453.xml"/><Relationship Id="rId234" Type="http://schemas.openxmlformats.org/officeDocument/2006/relationships/image" Target="../media/image462.png"/><Relationship Id="rId420" Type="http://schemas.openxmlformats.org/officeDocument/2006/relationships/image" Target="../media/image555.png"/><Relationship Id="rId2" Type="http://schemas.openxmlformats.org/officeDocument/2006/relationships/image" Target="../media/image1.png"/><Relationship Id="rId29" Type="http://schemas.openxmlformats.org/officeDocument/2006/relationships/customXml" Target="../ink/ink361.xml"/><Relationship Id="rId255" Type="http://schemas.openxmlformats.org/officeDocument/2006/relationships/customXml" Target="../ink/ink474.xml"/><Relationship Id="rId276" Type="http://schemas.openxmlformats.org/officeDocument/2006/relationships/image" Target="../media/image483.png"/><Relationship Id="rId297" Type="http://schemas.openxmlformats.org/officeDocument/2006/relationships/customXml" Target="../ink/ink495.xml"/><Relationship Id="rId40" Type="http://schemas.openxmlformats.org/officeDocument/2006/relationships/image" Target="../media/image365.png"/><Relationship Id="rId115" Type="http://schemas.openxmlformats.org/officeDocument/2006/relationships/customXml" Target="../ink/ink404.xml"/><Relationship Id="rId136" Type="http://schemas.openxmlformats.org/officeDocument/2006/relationships/image" Target="../media/image413.png"/><Relationship Id="rId157" Type="http://schemas.openxmlformats.org/officeDocument/2006/relationships/customXml" Target="../ink/ink425.xml"/><Relationship Id="rId178" Type="http://schemas.openxmlformats.org/officeDocument/2006/relationships/image" Target="../media/image434.png"/><Relationship Id="rId301" Type="http://schemas.openxmlformats.org/officeDocument/2006/relationships/customXml" Target="../ink/ink497.xml"/><Relationship Id="rId322" Type="http://schemas.openxmlformats.org/officeDocument/2006/relationships/image" Target="../media/image506.png"/><Relationship Id="rId343" Type="http://schemas.openxmlformats.org/officeDocument/2006/relationships/customXml" Target="../ink/ink518.xml"/><Relationship Id="rId364" Type="http://schemas.openxmlformats.org/officeDocument/2006/relationships/image" Target="../media/image527.png"/><Relationship Id="rId61" Type="http://schemas.openxmlformats.org/officeDocument/2006/relationships/customXml" Target="../ink/ink377.xml"/><Relationship Id="rId82" Type="http://schemas.openxmlformats.org/officeDocument/2006/relationships/image" Target="../media/image386.png"/><Relationship Id="rId199" Type="http://schemas.openxmlformats.org/officeDocument/2006/relationships/customXml" Target="../ink/ink446.xml"/><Relationship Id="rId203" Type="http://schemas.openxmlformats.org/officeDocument/2006/relationships/customXml" Target="../ink/ink448.xml"/><Relationship Id="rId385" Type="http://schemas.openxmlformats.org/officeDocument/2006/relationships/customXml" Target="../ink/ink539.xml"/><Relationship Id="rId19" Type="http://schemas.openxmlformats.org/officeDocument/2006/relationships/customXml" Target="../ink/ink356.xml"/><Relationship Id="rId224" Type="http://schemas.openxmlformats.org/officeDocument/2006/relationships/image" Target="../media/image457.png"/><Relationship Id="rId245" Type="http://schemas.openxmlformats.org/officeDocument/2006/relationships/customXml" Target="../ink/ink469.xml"/><Relationship Id="rId266" Type="http://schemas.openxmlformats.org/officeDocument/2006/relationships/image" Target="../media/image478.png"/><Relationship Id="rId287" Type="http://schemas.openxmlformats.org/officeDocument/2006/relationships/customXml" Target="../ink/ink490.xml"/><Relationship Id="rId410" Type="http://schemas.openxmlformats.org/officeDocument/2006/relationships/image" Target="../media/image550.png"/><Relationship Id="rId30" Type="http://schemas.openxmlformats.org/officeDocument/2006/relationships/image" Target="../media/image360.png"/><Relationship Id="rId105" Type="http://schemas.openxmlformats.org/officeDocument/2006/relationships/customXml" Target="../ink/ink399.xml"/><Relationship Id="rId126" Type="http://schemas.openxmlformats.org/officeDocument/2006/relationships/image" Target="../media/image408.png"/><Relationship Id="rId147" Type="http://schemas.openxmlformats.org/officeDocument/2006/relationships/customXml" Target="../ink/ink420.xml"/><Relationship Id="rId168" Type="http://schemas.openxmlformats.org/officeDocument/2006/relationships/image" Target="../media/image429.png"/><Relationship Id="rId312" Type="http://schemas.openxmlformats.org/officeDocument/2006/relationships/image" Target="../media/image501.png"/><Relationship Id="rId333" Type="http://schemas.openxmlformats.org/officeDocument/2006/relationships/customXml" Target="../ink/ink513.xml"/><Relationship Id="rId354" Type="http://schemas.openxmlformats.org/officeDocument/2006/relationships/image" Target="../media/image522.png"/><Relationship Id="rId51" Type="http://schemas.openxmlformats.org/officeDocument/2006/relationships/customXml" Target="../ink/ink372.xml"/><Relationship Id="rId72" Type="http://schemas.openxmlformats.org/officeDocument/2006/relationships/image" Target="../media/image381.png"/><Relationship Id="rId93" Type="http://schemas.openxmlformats.org/officeDocument/2006/relationships/customXml" Target="../ink/ink393.xml"/><Relationship Id="rId189" Type="http://schemas.openxmlformats.org/officeDocument/2006/relationships/customXml" Target="../ink/ink441.xml"/><Relationship Id="rId375" Type="http://schemas.openxmlformats.org/officeDocument/2006/relationships/customXml" Target="../ink/ink534.xml"/><Relationship Id="rId396" Type="http://schemas.openxmlformats.org/officeDocument/2006/relationships/image" Target="../media/image543.png"/><Relationship Id="rId3" Type="http://schemas.openxmlformats.org/officeDocument/2006/relationships/customXml" Target="../ink/ink348.xml"/><Relationship Id="rId214" Type="http://schemas.openxmlformats.org/officeDocument/2006/relationships/image" Target="../media/image452.png"/><Relationship Id="rId235" Type="http://schemas.openxmlformats.org/officeDocument/2006/relationships/customXml" Target="../ink/ink464.xml"/><Relationship Id="rId256" Type="http://schemas.openxmlformats.org/officeDocument/2006/relationships/image" Target="../media/image473.png"/><Relationship Id="rId277" Type="http://schemas.openxmlformats.org/officeDocument/2006/relationships/customXml" Target="../ink/ink485.xml"/><Relationship Id="rId298" Type="http://schemas.openxmlformats.org/officeDocument/2006/relationships/image" Target="../media/image494.png"/><Relationship Id="rId400" Type="http://schemas.openxmlformats.org/officeDocument/2006/relationships/image" Target="../media/image545.png"/><Relationship Id="rId421" Type="http://schemas.openxmlformats.org/officeDocument/2006/relationships/customXml" Target="../ink/ink557.xml"/><Relationship Id="rId116" Type="http://schemas.openxmlformats.org/officeDocument/2006/relationships/image" Target="../media/image403.png"/><Relationship Id="rId137" Type="http://schemas.openxmlformats.org/officeDocument/2006/relationships/customXml" Target="../ink/ink415.xml"/><Relationship Id="rId158" Type="http://schemas.openxmlformats.org/officeDocument/2006/relationships/image" Target="../media/image424.png"/><Relationship Id="rId302" Type="http://schemas.openxmlformats.org/officeDocument/2006/relationships/image" Target="../media/image496.png"/><Relationship Id="rId323" Type="http://schemas.openxmlformats.org/officeDocument/2006/relationships/customXml" Target="../ink/ink508.xml"/><Relationship Id="rId344" Type="http://schemas.openxmlformats.org/officeDocument/2006/relationships/image" Target="../media/image517.png"/><Relationship Id="rId20" Type="http://schemas.openxmlformats.org/officeDocument/2006/relationships/image" Target="../media/image355.png"/><Relationship Id="rId41" Type="http://schemas.openxmlformats.org/officeDocument/2006/relationships/customXml" Target="../ink/ink367.xml"/><Relationship Id="rId62" Type="http://schemas.openxmlformats.org/officeDocument/2006/relationships/image" Target="../media/image376.png"/><Relationship Id="rId83" Type="http://schemas.openxmlformats.org/officeDocument/2006/relationships/customXml" Target="../ink/ink388.xml"/><Relationship Id="rId179" Type="http://schemas.openxmlformats.org/officeDocument/2006/relationships/customXml" Target="../ink/ink436.xml"/><Relationship Id="rId365" Type="http://schemas.openxmlformats.org/officeDocument/2006/relationships/customXml" Target="../ink/ink529.xml"/><Relationship Id="rId386" Type="http://schemas.openxmlformats.org/officeDocument/2006/relationships/image" Target="../media/image538.png"/><Relationship Id="rId190" Type="http://schemas.openxmlformats.org/officeDocument/2006/relationships/image" Target="../media/image440.png"/><Relationship Id="rId204" Type="http://schemas.openxmlformats.org/officeDocument/2006/relationships/image" Target="../media/image447.png"/><Relationship Id="rId225" Type="http://schemas.openxmlformats.org/officeDocument/2006/relationships/customXml" Target="../ink/ink459.xml"/><Relationship Id="rId246" Type="http://schemas.openxmlformats.org/officeDocument/2006/relationships/image" Target="../media/image468.png"/><Relationship Id="rId267" Type="http://schemas.openxmlformats.org/officeDocument/2006/relationships/customXml" Target="../ink/ink480.xml"/><Relationship Id="rId288" Type="http://schemas.openxmlformats.org/officeDocument/2006/relationships/image" Target="../media/image489.png"/><Relationship Id="rId411" Type="http://schemas.openxmlformats.org/officeDocument/2006/relationships/customXml" Target="../ink/ink552.xml"/><Relationship Id="rId106" Type="http://schemas.openxmlformats.org/officeDocument/2006/relationships/image" Target="../media/image398.png"/><Relationship Id="rId127" Type="http://schemas.openxmlformats.org/officeDocument/2006/relationships/customXml" Target="../ink/ink410.xml"/><Relationship Id="rId313" Type="http://schemas.openxmlformats.org/officeDocument/2006/relationships/customXml" Target="../ink/ink503.xml"/><Relationship Id="rId10" Type="http://schemas.openxmlformats.org/officeDocument/2006/relationships/image" Target="../media/image350.png"/><Relationship Id="rId31" Type="http://schemas.openxmlformats.org/officeDocument/2006/relationships/customXml" Target="../ink/ink362.xml"/><Relationship Id="rId52" Type="http://schemas.openxmlformats.org/officeDocument/2006/relationships/image" Target="../media/image371.png"/><Relationship Id="rId73" Type="http://schemas.openxmlformats.org/officeDocument/2006/relationships/customXml" Target="../ink/ink383.xml"/><Relationship Id="rId94" Type="http://schemas.openxmlformats.org/officeDocument/2006/relationships/image" Target="../media/image392.png"/><Relationship Id="rId148" Type="http://schemas.openxmlformats.org/officeDocument/2006/relationships/image" Target="../media/image419.png"/><Relationship Id="rId169" Type="http://schemas.openxmlformats.org/officeDocument/2006/relationships/customXml" Target="../ink/ink431.xml"/><Relationship Id="rId334" Type="http://schemas.openxmlformats.org/officeDocument/2006/relationships/image" Target="../media/image512.png"/><Relationship Id="rId355" Type="http://schemas.openxmlformats.org/officeDocument/2006/relationships/customXml" Target="../ink/ink524.xml"/><Relationship Id="rId376" Type="http://schemas.openxmlformats.org/officeDocument/2006/relationships/image" Target="../media/image533.png"/><Relationship Id="rId397" Type="http://schemas.openxmlformats.org/officeDocument/2006/relationships/customXml" Target="../ink/ink545.xml"/><Relationship Id="rId4" Type="http://schemas.openxmlformats.org/officeDocument/2006/relationships/image" Target="../media/image3.png"/><Relationship Id="rId180" Type="http://schemas.openxmlformats.org/officeDocument/2006/relationships/image" Target="../media/image435.png"/><Relationship Id="rId215" Type="http://schemas.openxmlformats.org/officeDocument/2006/relationships/customXml" Target="../ink/ink454.xml"/><Relationship Id="rId236" Type="http://schemas.openxmlformats.org/officeDocument/2006/relationships/image" Target="../media/image463.png"/><Relationship Id="rId257" Type="http://schemas.openxmlformats.org/officeDocument/2006/relationships/customXml" Target="../ink/ink475.xml"/><Relationship Id="rId278" Type="http://schemas.openxmlformats.org/officeDocument/2006/relationships/image" Target="../media/image484.png"/><Relationship Id="rId401" Type="http://schemas.openxmlformats.org/officeDocument/2006/relationships/customXml" Target="../ink/ink547.xml"/><Relationship Id="rId422" Type="http://schemas.openxmlformats.org/officeDocument/2006/relationships/image" Target="../media/image556.png"/><Relationship Id="rId303" Type="http://schemas.openxmlformats.org/officeDocument/2006/relationships/customXml" Target="../ink/ink498.xml"/><Relationship Id="rId42" Type="http://schemas.openxmlformats.org/officeDocument/2006/relationships/image" Target="../media/image366.png"/><Relationship Id="rId84" Type="http://schemas.openxmlformats.org/officeDocument/2006/relationships/image" Target="../media/image387.png"/><Relationship Id="rId138" Type="http://schemas.openxmlformats.org/officeDocument/2006/relationships/image" Target="../media/image414.png"/><Relationship Id="rId345" Type="http://schemas.openxmlformats.org/officeDocument/2006/relationships/customXml" Target="../ink/ink519.xml"/><Relationship Id="rId387" Type="http://schemas.openxmlformats.org/officeDocument/2006/relationships/customXml" Target="../ink/ink540.xml"/><Relationship Id="rId191" Type="http://schemas.openxmlformats.org/officeDocument/2006/relationships/customXml" Target="../ink/ink442.xml"/><Relationship Id="rId205" Type="http://schemas.openxmlformats.org/officeDocument/2006/relationships/customXml" Target="../ink/ink449.xml"/><Relationship Id="rId247" Type="http://schemas.openxmlformats.org/officeDocument/2006/relationships/customXml" Target="../ink/ink470.xml"/><Relationship Id="rId412" Type="http://schemas.openxmlformats.org/officeDocument/2006/relationships/image" Target="../media/image551.png"/><Relationship Id="rId107" Type="http://schemas.openxmlformats.org/officeDocument/2006/relationships/customXml" Target="../ink/ink400.xml"/><Relationship Id="rId289" Type="http://schemas.openxmlformats.org/officeDocument/2006/relationships/customXml" Target="../ink/ink491.xml"/><Relationship Id="rId11" Type="http://schemas.openxmlformats.org/officeDocument/2006/relationships/customXml" Target="../ink/ink352.xml"/><Relationship Id="rId53" Type="http://schemas.openxmlformats.org/officeDocument/2006/relationships/customXml" Target="../ink/ink373.xml"/><Relationship Id="rId149" Type="http://schemas.openxmlformats.org/officeDocument/2006/relationships/customXml" Target="../ink/ink421.xml"/><Relationship Id="rId314" Type="http://schemas.openxmlformats.org/officeDocument/2006/relationships/image" Target="../media/image502.png"/><Relationship Id="rId356" Type="http://schemas.openxmlformats.org/officeDocument/2006/relationships/image" Target="../media/image523.png"/><Relationship Id="rId398" Type="http://schemas.openxmlformats.org/officeDocument/2006/relationships/image" Target="../media/image544.png"/><Relationship Id="rId95" Type="http://schemas.openxmlformats.org/officeDocument/2006/relationships/customXml" Target="../ink/ink394.xml"/><Relationship Id="rId160" Type="http://schemas.openxmlformats.org/officeDocument/2006/relationships/image" Target="../media/image425.png"/><Relationship Id="rId216" Type="http://schemas.openxmlformats.org/officeDocument/2006/relationships/image" Target="../media/image453.png"/><Relationship Id="rId423" Type="http://schemas.openxmlformats.org/officeDocument/2006/relationships/customXml" Target="../ink/ink558.xml"/><Relationship Id="rId258" Type="http://schemas.openxmlformats.org/officeDocument/2006/relationships/image" Target="../media/image47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81106C2-2676-990E-4314-7393897AD055}"/>
              </a:ext>
            </a:extLst>
          </p:cNvPr>
          <p:cNvGrpSpPr/>
          <p:nvPr/>
        </p:nvGrpSpPr>
        <p:grpSpPr>
          <a:xfrm>
            <a:off x="771377" y="583337"/>
            <a:ext cx="5954760" cy="1349640"/>
            <a:chOff x="771377" y="583337"/>
            <a:chExt cx="5954760" cy="134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22A4572-2DFD-9F06-87A1-15798C85FC65}"/>
                    </a:ext>
                  </a:extLst>
                </p14:cNvPr>
                <p14:cNvContentPartPr/>
                <p14:nvPr/>
              </p14:nvContentPartPr>
              <p14:xfrm>
                <a:off x="771377" y="1523657"/>
                <a:ext cx="237600" cy="345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22A4572-2DFD-9F06-87A1-15798C85FC6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2377" y="1514657"/>
                  <a:ext cx="25524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12651D1-EFF3-A795-F8AD-38D90D5D7B5D}"/>
                    </a:ext>
                  </a:extLst>
                </p14:cNvPr>
                <p14:cNvContentPartPr/>
                <p14:nvPr/>
              </p14:nvContentPartPr>
              <p14:xfrm>
                <a:off x="930137" y="1353377"/>
                <a:ext cx="48960" cy="507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12651D1-EFF3-A795-F8AD-38D90D5D7B5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21497" y="1344737"/>
                  <a:ext cx="6660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E88E87D-6B90-6AFA-2AC5-6FFF796E5E2E}"/>
                    </a:ext>
                  </a:extLst>
                </p14:cNvPr>
                <p14:cNvContentPartPr/>
                <p14:nvPr/>
              </p14:nvContentPartPr>
              <p14:xfrm>
                <a:off x="1075577" y="1517537"/>
                <a:ext cx="440280" cy="311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E88E87D-6B90-6AFA-2AC5-6FFF796E5E2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66577" y="1508897"/>
                  <a:ext cx="45792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479D0D6-AD70-92B9-8C34-0A0D50DFFE1C}"/>
                    </a:ext>
                  </a:extLst>
                </p14:cNvPr>
                <p14:cNvContentPartPr/>
                <p14:nvPr/>
              </p14:nvContentPartPr>
              <p14:xfrm>
                <a:off x="1581737" y="1493777"/>
                <a:ext cx="136080" cy="439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479D0D6-AD70-92B9-8C34-0A0D50DFFE1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72737" y="1485137"/>
                  <a:ext cx="1537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9C3B52C-97E5-A283-0D07-C4238BA077DB}"/>
                    </a:ext>
                  </a:extLst>
                </p14:cNvPr>
                <p14:cNvContentPartPr/>
                <p14:nvPr/>
              </p14:nvContentPartPr>
              <p14:xfrm>
                <a:off x="1915097" y="935057"/>
                <a:ext cx="981000" cy="898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9C3B52C-97E5-A283-0D07-C4238BA077D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06097" y="926417"/>
                  <a:ext cx="998640" cy="9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6C944DF-807D-E261-9CC2-E4575360C18F}"/>
                    </a:ext>
                  </a:extLst>
                </p14:cNvPr>
                <p14:cNvContentPartPr/>
                <p14:nvPr/>
              </p14:nvContentPartPr>
              <p14:xfrm>
                <a:off x="2895017" y="926777"/>
                <a:ext cx="111600" cy="177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6C944DF-807D-E261-9CC2-E4575360C18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886377" y="918137"/>
                  <a:ext cx="1292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0CA4F8F-E216-0B4F-58ED-2C888ADEC04B}"/>
                    </a:ext>
                  </a:extLst>
                </p14:cNvPr>
                <p14:cNvContentPartPr/>
                <p14:nvPr/>
              </p14:nvContentPartPr>
              <p14:xfrm>
                <a:off x="3082937" y="873857"/>
                <a:ext cx="223200" cy="209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0CA4F8F-E216-0B4F-58ED-2C888ADEC04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73937" y="864857"/>
                  <a:ext cx="2408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093E06B-09B0-7152-FBB9-8BD43EF049E5}"/>
                    </a:ext>
                  </a:extLst>
                </p14:cNvPr>
                <p14:cNvContentPartPr/>
                <p14:nvPr/>
              </p14:nvContentPartPr>
              <p14:xfrm>
                <a:off x="3290297" y="586577"/>
                <a:ext cx="239400" cy="558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093E06B-09B0-7152-FBB9-8BD43EF049E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81657" y="577577"/>
                  <a:ext cx="25704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91C1718-0AA4-4109-3DED-BE7D51D5581F}"/>
                    </a:ext>
                  </a:extLst>
                </p14:cNvPr>
                <p14:cNvContentPartPr/>
                <p14:nvPr/>
              </p14:nvContentPartPr>
              <p14:xfrm>
                <a:off x="3319817" y="810137"/>
                <a:ext cx="172800" cy="100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91C1718-0AA4-4109-3DED-BE7D51D5581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311177" y="801497"/>
                  <a:ext cx="1904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D9BEFCE-00B2-048D-1705-19CB7B6BB443}"/>
                    </a:ext>
                  </a:extLst>
                </p14:cNvPr>
                <p14:cNvContentPartPr/>
                <p14:nvPr/>
              </p14:nvContentPartPr>
              <p14:xfrm>
                <a:off x="3445457" y="633017"/>
                <a:ext cx="195480" cy="510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D9BEFCE-00B2-048D-1705-19CB7B6BB44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436457" y="624017"/>
                  <a:ext cx="21312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FF92C68-D886-FEFB-5897-56549C314EED}"/>
                    </a:ext>
                  </a:extLst>
                </p14:cNvPr>
                <p14:cNvContentPartPr/>
                <p14:nvPr/>
              </p14:nvContentPartPr>
              <p14:xfrm>
                <a:off x="3458057" y="833897"/>
                <a:ext cx="169200" cy="133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FF92C68-D886-FEFB-5897-56549C314EE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449057" y="825257"/>
                  <a:ext cx="1868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66E0DCB-6F71-F1DC-E086-B2144C4EC32A}"/>
                    </a:ext>
                  </a:extLst>
                </p14:cNvPr>
                <p14:cNvContentPartPr/>
                <p14:nvPr/>
              </p14:nvContentPartPr>
              <p14:xfrm>
                <a:off x="3646337" y="848657"/>
                <a:ext cx="127800" cy="241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66E0DCB-6F71-F1DC-E086-B2144C4EC32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637697" y="839657"/>
                  <a:ext cx="1454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128CEB0-9600-A21F-829F-D5B33FC9D589}"/>
                    </a:ext>
                  </a:extLst>
                </p14:cNvPr>
                <p14:cNvContentPartPr/>
                <p14:nvPr/>
              </p14:nvContentPartPr>
              <p14:xfrm>
                <a:off x="3779897" y="787457"/>
                <a:ext cx="77760" cy="295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128CEB0-9600-A21F-829F-D5B33FC9D5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770897" y="778817"/>
                  <a:ext cx="954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3F7C512-7049-943D-998C-3D54181C3CA3}"/>
                    </a:ext>
                  </a:extLst>
                </p14:cNvPr>
                <p14:cNvContentPartPr/>
                <p14:nvPr/>
              </p14:nvContentPartPr>
              <p14:xfrm>
                <a:off x="3882497" y="697457"/>
                <a:ext cx="264960" cy="428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3F7C512-7049-943D-998C-3D54181C3CA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873857" y="688457"/>
                  <a:ext cx="28260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3681BF2-C063-2AA4-68E6-7E412B0D5A61}"/>
                    </a:ext>
                  </a:extLst>
                </p14:cNvPr>
                <p14:cNvContentPartPr/>
                <p14:nvPr/>
              </p14:nvContentPartPr>
              <p14:xfrm>
                <a:off x="4241057" y="855497"/>
                <a:ext cx="272880" cy="219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3681BF2-C063-2AA4-68E6-7E412B0D5A6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232057" y="846497"/>
                  <a:ext cx="2905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420B8F6-A783-1757-8F82-24A972478C50}"/>
                    </a:ext>
                  </a:extLst>
                </p14:cNvPr>
                <p14:cNvContentPartPr/>
                <p14:nvPr/>
              </p14:nvContentPartPr>
              <p14:xfrm>
                <a:off x="4603937" y="583337"/>
                <a:ext cx="84600" cy="546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420B8F6-A783-1757-8F82-24A972478C5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594937" y="574697"/>
                  <a:ext cx="10224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2CCC522-9C3D-1EF8-E01D-384490EBA40B}"/>
                    </a:ext>
                  </a:extLst>
                </p14:cNvPr>
                <p14:cNvContentPartPr/>
                <p14:nvPr/>
              </p14:nvContentPartPr>
              <p14:xfrm>
                <a:off x="4633097" y="828857"/>
                <a:ext cx="118440" cy="39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2CCC522-9C3D-1EF8-E01D-384490EBA4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624097" y="819857"/>
                  <a:ext cx="1360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5288B89-FA6B-22AD-BCAC-2AD7A0EE3563}"/>
                    </a:ext>
                  </a:extLst>
                </p14:cNvPr>
                <p14:cNvContentPartPr/>
                <p14:nvPr/>
              </p14:nvContentPartPr>
              <p14:xfrm>
                <a:off x="4768817" y="799337"/>
                <a:ext cx="163800" cy="304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5288B89-FA6B-22AD-BCAC-2AD7A0EE356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60177" y="790337"/>
                  <a:ext cx="18144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D239720-2444-B99E-E3D2-1A7A5915897E}"/>
                    </a:ext>
                  </a:extLst>
                </p14:cNvPr>
                <p14:cNvContentPartPr/>
                <p14:nvPr/>
              </p14:nvContentPartPr>
              <p14:xfrm>
                <a:off x="5055737" y="661817"/>
                <a:ext cx="91440" cy="514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D239720-2444-B99E-E3D2-1A7A5915897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047097" y="653177"/>
                  <a:ext cx="10908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FF0501A-8D37-1BEE-7C89-F324EA094953}"/>
                    </a:ext>
                  </a:extLst>
                </p14:cNvPr>
                <p14:cNvContentPartPr/>
                <p14:nvPr/>
              </p14:nvContentPartPr>
              <p14:xfrm>
                <a:off x="6007937" y="720857"/>
                <a:ext cx="151920" cy="419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FF0501A-8D37-1BEE-7C89-F324EA09495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998937" y="712217"/>
                  <a:ext cx="16956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9943C22-3CE8-1053-765B-A3AAFEEB64F2}"/>
                    </a:ext>
                  </a:extLst>
                </p14:cNvPr>
                <p14:cNvContentPartPr/>
                <p14:nvPr/>
              </p14:nvContentPartPr>
              <p14:xfrm>
                <a:off x="5373617" y="769817"/>
                <a:ext cx="656640" cy="239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9943C22-3CE8-1053-765B-A3AAFEEB64F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364617" y="760817"/>
                  <a:ext cx="6742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BB80838-9477-F8B9-A9B6-7D8E7F44BB9B}"/>
                    </a:ext>
                  </a:extLst>
                </p14:cNvPr>
                <p14:cNvContentPartPr/>
                <p14:nvPr/>
              </p14:nvContentPartPr>
              <p14:xfrm>
                <a:off x="5540657" y="672977"/>
                <a:ext cx="234000" cy="168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BB80838-9477-F8B9-A9B6-7D8E7F44BB9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531657" y="663977"/>
                  <a:ext cx="2516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BF13C28-EC62-297C-B464-AFFA294D930B}"/>
                    </a:ext>
                  </a:extLst>
                </p14:cNvPr>
                <p14:cNvContentPartPr/>
                <p14:nvPr/>
              </p14:nvContentPartPr>
              <p14:xfrm>
                <a:off x="6378017" y="968897"/>
                <a:ext cx="348120" cy="92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BF13C28-EC62-297C-B464-AFFA294D930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369377" y="960257"/>
                  <a:ext cx="36576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18A0115-0AA6-1548-44E7-0A5FAFCB5CF5}"/>
                  </a:ext>
                </a:extLst>
              </p14:cNvPr>
              <p14:cNvContentPartPr/>
              <p14:nvPr/>
            </p14:nvContentPartPr>
            <p14:xfrm>
              <a:off x="1960457" y="1873937"/>
              <a:ext cx="824400" cy="7081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18A0115-0AA6-1548-44E7-0A5FAFCB5CF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951457" y="1864937"/>
                <a:ext cx="842040" cy="72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C7DC1CF-B0EF-94C5-C469-5C5F6535DE3E}"/>
              </a:ext>
            </a:extLst>
          </p:cNvPr>
          <p:cNvGrpSpPr/>
          <p:nvPr/>
        </p:nvGrpSpPr>
        <p:grpSpPr>
          <a:xfrm>
            <a:off x="3175817" y="2155457"/>
            <a:ext cx="1905120" cy="539280"/>
            <a:chOff x="3175817" y="2155457"/>
            <a:chExt cx="1905120" cy="53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4FE6095-2BD5-03D7-FAEA-D0F0BA8D2ABA}"/>
                    </a:ext>
                  </a:extLst>
                </p14:cNvPr>
                <p14:cNvContentPartPr/>
                <p14:nvPr/>
              </p14:nvContentPartPr>
              <p14:xfrm>
                <a:off x="3175817" y="2402417"/>
                <a:ext cx="280800" cy="285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4FE6095-2BD5-03D7-FAEA-D0F0BA8D2AB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166817" y="2393417"/>
                  <a:ext cx="2984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8E0E7E5-2FE5-DB78-7F4A-AB1F4E315AD9}"/>
                    </a:ext>
                  </a:extLst>
                </p14:cNvPr>
                <p14:cNvContentPartPr/>
                <p14:nvPr/>
              </p14:nvContentPartPr>
              <p14:xfrm>
                <a:off x="3517097" y="2415017"/>
                <a:ext cx="201960" cy="233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8E0E7E5-2FE5-DB78-7F4A-AB1F4E315AD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508457" y="2406377"/>
                  <a:ext cx="2196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B6B3681-3FD7-DC31-33C6-530F5D9044EB}"/>
                    </a:ext>
                  </a:extLst>
                </p14:cNvPr>
                <p14:cNvContentPartPr/>
                <p14:nvPr/>
              </p14:nvContentPartPr>
              <p14:xfrm>
                <a:off x="3767657" y="2161217"/>
                <a:ext cx="98280" cy="5335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B6B3681-3FD7-DC31-33C6-530F5D9044E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759017" y="2152217"/>
                  <a:ext cx="115920" cy="5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AE1E71D-0311-1215-062D-86B54FA7AFA9}"/>
                    </a:ext>
                  </a:extLst>
                </p14:cNvPr>
                <p14:cNvContentPartPr/>
                <p14:nvPr/>
              </p14:nvContentPartPr>
              <p14:xfrm>
                <a:off x="3868097" y="2192177"/>
                <a:ext cx="127800" cy="462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AE1E71D-0311-1215-062D-86B54FA7AFA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859097" y="2183537"/>
                  <a:ext cx="14544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F14B7BF-36EB-4C7D-E91F-39066D3BB9A1}"/>
                    </a:ext>
                  </a:extLst>
                </p14:cNvPr>
                <p14:cNvContentPartPr/>
                <p14:nvPr/>
              </p14:nvContentPartPr>
              <p14:xfrm>
                <a:off x="4037297" y="2470817"/>
                <a:ext cx="147960" cy="138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F14B7BF-36EB-4C7D-E91F-39066D3BB9A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028297" y="2461817"/>
                  <a:ext cx="1656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3252B14-ACB5-BF39-488A-B63B18502DCF}"/>
                    </a:ext>
                  </a:extLst>
                </p14:cNvPr>
                <p14:cNvContentPartPr/>
                <p14:nvPr/>
              </p14:nvContentPartPr>
              <p14:xfrm>
                <a:off x="4246097" y="2155457"/>
                <a:ext cx="244800" cy="4752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3252B14-ACB5-BF39-488A-B63B18502DC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237097" y="2146817"/>
                  <a:ext cx="26244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CF9BDEF-6B33-F6C0-D262-1B336B4AD983}"/>
                    </a:ext>
                  </a:extLst>
                </p14:cNvPr>
                <p14:cNvContentPartPr/>
                <p14:nvPr/>
              </p14:nvContentPartPr>
              <p14:xfrm>
                <a:off x="4671617" y="2555057"/>
                <a:ext cx="379800" cy="74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CF9BDEF-6B33-F6C0-D262-1B336B4AD98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662617" y="2546417"/>
                  <a:ext cx="3974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7AC7488-9333-095C-1B10-7707C709A857}"/>
                    </a:ext>
                  </a:extLst>
                </p14:cNvPr>
                <p14:cNvContentPartPr/>
                <p14:nvPr/>
              </p14:nvContentPartPr>
              <p14:xfrm>
                <a:off x="4994177" y="2435897"/>
                <a:ext cx="86760" cy="2365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7AC7488-9333-095C-1B10-7707C709A85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985177" y="2427257"/>
                  <a:ext cx="104400" cy="25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D3A8242A-8789-05A1-0769-0E1B2B729ADB}"/>
                  </a:ext>
                </a:extLst>
              </p14:cNvPr>
              <p14:cNvContentPartPr/>
              <p14:nvPr/>
            </p14:nvContentPartPr>
            <p14:xfrm>
              <a:off x="5314577" y="3658457"/>
              <a:ext cx="834480" cy="4860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D3A8242A-8789-05A1-0769-0E1B2B729AD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305937" y="3649817"/>
                <a:ext cx="852120" cy="50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7" name="Group 146">
            <a:extLst>
              <a:ext uri="{FF2B5EF4-FFF2-40B4-BE49-F238E27FC236}">
                <a16:creationId xmlns:a16="http://schemas.microsoft.com/office/drawing/2014/main" id="{5228DFC6-757A-8BD9-6196-B175BF6CE104}"/>
              </a:ext>
            </a:extLst>
          </p:cNvPr>
          <p:cNvGrpSpPr/>
          <p:nvPr/>
        </p:nvGrpSpPr>
        <p:grpSpPr>
          <a:xfrm>
            <a:off x="7022057" y="3750977"/>
            <a:ext cx="2489760" cy="627120"/>
            <a:chOff x="7022057" y="3750977"/>
            <a:chExt cx="2489760" cy="62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CE8F724-2AB2-0A19-B8D5-3E9771BCA8AD}"/>
                    </a:ext>
                  </a:extLst>
                </p14:cNvPr>
                <p14:cNvContentPartPr/>
                <p14:nvPr/>
              </p14:nvContentPartPr>
              <p14:xfrm>
                <a:off x="9360617" y="3860057"/>
                <a:ext cx="151200" cy="1746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CE8F724-2AB2-0A19-B8D5-3E9771BCA8A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351977" y="3851057"/>
                  <a:ext cx="1688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C982934-26C0-7EA2-6936-E4E4BE9B4ACD}"/>
                    </a:ext>
                  </a:extLst>
                </p14:cNvPr>
                <p14:cNvContentPartPr/>
                <p14:nvPr/>
              </p14:nvContentPartPr>
              <p14:xfrm>
                <a:off x="9448097" y="3799217"/>
                <a:ext cx="50400" cy="90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C982934-26C0-7EA2-6936-E4E4BE9B4AC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439097" y="3790217"/>
                  <a:ext cx="680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384EE8B-3219-BC8C-76F2-BB66A3303EB4}"/>
                    </a:ext>
                  </a:extLst>
                </p14:cNvPr>
                <p14:cNvContentPartPr/>
                <p14:nvPr/>
              </p14:nvContentPartPr>
              <p14:xfrm>
                <a:off x="9130577" y="3772217"/>
                <a:ext cx="198720" cy="4064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384EE8B-3219-BC8C-76F2-BB66A3303EB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121577" y="3763577"/>
                  <a:ext cx="21636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266B2EB-AE74-3FD5-0845-26FA10325D0B}"/>
                    </a:ext>
                  </a:extLst>
                </p14:cNvPr>
                <p14:cNvContentPartPr/>
                <p14:nvPr/>
              </p14:nvContentPartPr>
              <p14:xfrm>
                <a:off x="8823497" y="4099817"/>
                <a:ext cx="217440" cy="169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266B2EB-AE74-3FD5-0845-26FA10325D0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814857" y="4090817"/>
                  <a:ext cx="2350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EB6CCF6-2B79-30F5-86FA-8A1C7D47B735}"/>
                    </a:ext>
                  </a:extLst>
                </p14:cNvPr>
                <p14:cNvContentPartPr/>
                <p14:nvPr/>
              </p14:nvContentPartPr>
              <p14:xfrm>
                <a:off x="8583377" y="3911897"/>
                <a:ext cx="154080" cy="1994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EB6CCF6-2B79-30F5-86FA-8A1C7D47B73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574377" y="3902897"/>
                  <a:ext cx="1717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3A45572-3E78-89CA-D27B-EA61D6123F05}"/>
                    </a:ext>
                  </a:extLst>
                </p14:cNvPr>
                <p14:cNvContentPartPr/>
                <p14:nvPr/>
              </p14:nvContentPartPr>
              <p14:xfrm>
                <a:off x="8655737" y="3863657"/>
                <a:ext cx="43200" cy="180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3A45572-3E78-89CA-D27B-EA61D6123F0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646737" y="3854657"/>
                  <a:ext cx="608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FD516BB-3E63-C34D-A5F4-116148E23202}"/>
                    </a:ext>
                  </a:extLst>
                </p14:cNvPr>
                <p14:cNvContentPartPr/>
                <p14:nvPr/>
              </p14:nvContentPartPr>
              <p14:xfrm>
                <a:off x="8397257" y="3750977"/>
                <a:ext cx="215280" cy="5058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FD516BB-3E63-C34D-A5F4-116148E2320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388617" y="3742337"/>
                  <a:ext cx="23292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59B7E2E-ED01-31C8-02B8-1A2D5D927576}"/>
                    </a:ext>
                  </a:extLst>
                </p14:cNvPr>
                <p14:cNvContentPartPr/>
                <p14:nvPr/>
              </p14:nvContentPartPr>
              <p14:xfrm>
                <a:off x="7993337" y="3860777"/>
                <a:ext cx="353880" cy="3092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59B7E2E-ED01-31C8-02B8-1A2D5D92757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984337" y="3851777"/>
                  <a:ext cx="3715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86C14CB-8C68-B5BD-2AAD-AA1280B4BFDB}"/>
                    </a:ext>
                  </a:extLst>
                </p14:cNvPr>
                <p14:cNvContentPartPr/>
                <p14:nvPr/>
              </p14:nvContentPartPr>
              <p14:xfrm>
                <a:off x="8126537" y="3840257"/>
                <a:ext cx="37800" cy="118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86C14CB-8C68-B5BD-2AAD-AA1280B4BFD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117897" y="3831617"/>
                  <a:ext cx="554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E1FD719-FC52-5EE8-5D3E-7DBAEA8D5AC5}"/>
                    </a:ext>
                  </a:extLst>
                </p14:cNvPr>
                <p14:cNvContentPartPr/>
                <p14:nvPr/>
              </p14:nvContentPartPr>
              <p14:xfrm>
                <a:off x="7446857" y="4042217"/>
                <a:ext cx="374400" cy="2448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E1FD719-FC52-5EE8-5D3E-7DBAEA8D5AC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438217" y="4033217"/>
                  <a:ext cx="3920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617A320-31D8-E927-F6FA-1EF82BF99A30}"/>
                    </a:ext>
                  </a:extLst>
                </p14:cNvPr>
                <p14:cNvContentPartPr/>
                <p14:nvPr/>
              </p14:nvContentPartPr>
              <p14:xfrm>
                <a:off x="7681577" y="3791657"/>
                <a:ext cx="28440" cy="262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617A320-31D8-E927-F6FA-1EF82BF99A3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672577" y="3783017"/>
                  <a:ext cx="460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87E60F4-F9D9-17BE-0FFA-24F769E9886C}"/>
                    </a:ext>
                  </a:extLst>
                </p14:cNvPr>
                <p14:cNvContentPartPr/>
                <p14:nvPr/>
              </p14:nvContentPartPr>
              <p14:xfrm>
                <a:off x="7425977" y="3927737"/>
                <a:ext cx="103680" cy="2340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87E60F4-F9D9-17BE-0FFA-24F769E9886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416977" y="3918737"/>
                  <a:ext cx="1213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C1722CA-5A02-2E75-D0FC-B4D22BFC31B9}"/>
                    </a:ext>
                  </a:extLst>
                </p14:cNvPr>
                <p14:cNvContentPartPr/>
                <p14:nvPr/>
              </p14:nvContentPartPr>
              <p14:xfrm>
                <a:off x="7333457" y="4148777"/>
                <a:ext cx="126000" cy="867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C1722CA-5A02-2E75-D0FC-B4D22BFC31B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324457" y="4139777"/>
                  <a:ext cx="1436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34B76EE-A277-2CA6-389D-47A3819F886F}"/>
                    </a:ext>
                  </a:extLst>
                </p14:cNvPr>
                <p14:cNvContentPartPr/>
                <p14:nvPr/>
              </p14:nvContentPartPr>
              <p14:xfrm>
                <a:off x="7022057" y="4047257"/>
                <a:ext cx="299520" cy="3308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34B76EE-A277-2CA6-389D-47A3819F886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013417" y="4038617"/>
                  <a:ext cx="3171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6890CE1-A339-2245-EB1B-7798746A97BA}"/>
                    </a:ext>
                  </a:extLst>
                </p14:cNvPr>
                <p14:cNvContentPartPr/>
                <p14:nvPr/>
              </p14:nvContentPartPr>
              <p14:xfrm>
                <a:off x="7169657" y="3828737"/>
                <a:ext cx="188640" cy="849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6890CE1-A339-2245-EB1B-7798746A97B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160657" y="3820097"/>
                  <a:ext cx="206280" cy="10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250CBF28-D014-2D79-BF03-B4EB051FA5E2}"/>
                  </a:ext>
                </a:extLst>
              </p14:cNvPr>
              <p14:cNvContentPartPr/>
              <p14:nvPr/>
            </p14:nvContentPartPr>
            <p14:xfrm>
              <a:off x="6553337" y="4182617"/>
              <a:ext cx="138960" cy="5256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250CBF28-D014-2D79-BF03-B4EB051FA5E2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544697" y="4173617"/>
                <a:ext cx="15660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E24A477-339F-539D-3451-CD1F6675218E}"/>
                  </a:ext>
                </a:extLst>
              </p14:cNvPr>
              <p14:cNvContentPartPr/>
              <p14:nvPr/>
            </p14:nvContentPartPr>
            <p14:xfrm>
              <a:off x="9664457" y="2882657"/>
              <a:ext cx="495000" cy="3250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E24A477-339F-539D-3451-CD1F6675218E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9655457" y="2873657"/>
                <a:ext cx="512640" cy="34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Group 168">
            <a:extLst>
              <a:ext uri="{FF2B5EF4-FFF2-40B4-BE49-F238E27FC236}">
                <a16:creationId xmlns:a16="http://schemas.microsoft.com/office/drawing/2014/main" id="{477EAF5F-9D39-BF93-C8E6-B71018C71681}"/>
              </a:ext>
            </a:extLst>
          </p:cNvPr>
          <p:cNvGrpSpPr/>
          <p:nvPr/>
        </p:nvGrpSpPr>
        <p:grpSpPr>
          <a:xfrm>
            <a:off x="9732137" y="3921617"/>
            <a:ext cx="2305800" cy="1030680"/>
            <a:chOff x="9732137" y="3921617"/>
            <a:chExt cx="2305800" cy="103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F2A3AC6-668B-649E-033A-345E7C43BC3E}"/>
                    </a:ext>
                  </a:extLst>
                </p14:cNvPr>
                <p14:cNvContentPartPr/>
                <p14:nvPr/>
              </p14:nvContentPartPr>
              <p14:xfrm>
                <a:off x="9875057" y="4070297"/>
                <a:ext cx="348120" cy="262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F2A3AC6-668B-649E-033A-345E7C43BC3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866417" y="4061297"/>
                  <a:ext cx="3657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C0E9E23-0A90-7CE4-EC96-A5348B22DF48}"/>
                    </a:ext>
                  </a:extLst>
                </p14:cNvPr>
                <p14:cNvContentPartPr/>
                <p14:nvPr/>
              </p14:nvContentPartPr>
              <p14:xfrm>
                <a:off x="10222097" y="3952577"/>
                <a:ext cx="135360" cy="2901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C0E9E23-0A90-7CE4-EC96-A5348B22DF4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213097" y="3943577"/>
                  <a:ext cx="1530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20A9BC7-6870-CFA8-AB78-21168DA2F010}"/>
                    </a:ext>
                  </a:extLst>
                </p14:cNvPr>
                <p14:cNvContentPartPr/>
                <p14:nvPr/>
              </p14:nvContentPartPr>
              <p14:xfrm>
                <a:off x="11690177" y="4097657"/>
                <a:ext cx="347760" cy="2080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20A9BC7-6870-CFA8-AB78-21168DA2F01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681537" y="4089017"/>
                  <a:ext cx="3654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A555B0F-5440-8DA6-295E-4574E7440858}"/>
                    </a:ext>
                  </a:extLst>
                </p14:cNvPr>
                <p14:cNvContentPartPr/>
                <p14:nvPr/>
              </p14:nvContentPartPr>
              <p14:xfrm>
                <a:off x="11937137" y="4017017"/>
                <a:ext cx="720" cy="10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A555B0F-5440-8DA6-295E-4574E744085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928137" y="4008017"/>
                  <a:ext cx="183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E813EC6-EEB3-A6F6-148F-2C6303C5D52C}"/>
                    </a:ext>
                  </a:extLst>
                </p14:cNvPr>
                <p14:cNvContentPartPr/>
                <p14:nvPr/>
              </p14:nvContentPartPr>
              <p14:xfrm>
                <a:off x="11398217" y="4041497"/>
                <a:ext cx="411480" cy="2880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E813EC6-EEB3-A6F6-148F-2C6303C5D52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389577" y="4032497"/>
                  <a:ext cx="4291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E3C0C4B-C1BC-E39C-4241-82E5F9D5640F}"/>
                    </a:ext>
                  </a:extLst>
                </p14:cNvPr>
                <p14:cNvContentPartPr/>
                <p14:nvPr/>
              </p14:nvContentPartPr>
              <p14:xfrm>
                <a:off x="11634377" y="3921617"/>
                <a:ext cx="81000" cy="277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E3C0C4B-C1BC-E39C-4241-82E5F9D5640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625377" y="3912617"/>
                  <a:ext cx="986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CAE14B4-0529-30E9-ACA5-E96131D3F560}"/>
                    </a:ext>
                  </a:extLst>
                </p14:cNvPr>
                <p14:cNvContentPartPr/>
                <p14:nvPr/>
              </p14:nvContentPartPr>
              <p14:xfrm>
                <a:off x="10998257" y="4208537"/>
                <a:ext cx="258480" cy="1965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CAE14B4-0529-30E9-ACA5-E96131D3F56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989257" y="4199897"/>
                  <a:ext cx="2761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FCC29D2-013D-EFEF-83F6-9894AABACA96}"/>
                    </a:ext>
                  </a:extLst>
                </p14:cNvPr>
                <p14:cNvContentPartPr/>
                <p14:nvPr/>
              </p14:nvContentPartPr>
              <p14:xfrm>
                <a:off x="11041097" y="4054097"/>
                <a:ext cx="48600" cy="2847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FCC29D2-013D-EFEF-83F6-9894AABACA9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032097" y="4045097"/>
                  <a:ext cx="662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AE44395-4CE8-3843-D149-7573CF75BFF6}"/>
                    </a:ext>
                  </a:extLst>
                </p14:cNvPr>
                <p14:cNvContentPartPr/>
                <p14:nvPr/>
              </p14:nvContentPartPr>
              <p14:xfrm>
                <a:off x="10498577" y="4174697"/>
                <a:ext cx="472680" cy="2246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AE44395-4CE8-3843-D149-7573CF75BFF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489937" y="4165697"/>
                  <a:ext cx="4903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A976F5A-24E8-B08F-33A0-AF4BC118924D}"/>
                    </a:ext>
                  </a:extLst>
                </p14:cNvPr>
                <p14:cNvContentPartPr/>
                <p14:nvPr/>
              </p14:nvContentPartPr>
              <p14:xfrm>
                <a:off x="10725737" y="4117457"/>
                <a:ext cx="28800" cy="410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A976F5A-24E8-B08F-33A0-AF4BC118924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717097" y="4108817"/>
                  <a:ext cx="464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9F17D14-5F7A-F761-CB91-C4BE8DA677F6}"/>
                    </a:ext>
                  </a:extLst>
                </p14:cNvPr>
                <p14:cNvContentPartPr/>
                <p14:nvPr/>
              </p14:nvContentPartPr>
              <p14:xfrm>
                <a:off x="10253417" y="4347857"/>
                <a:ext cx="222840" cy="2232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9F17D14-5F7A-F761-CB91-C4BE8DA677F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244777" y="4339217"/>
                  <a:ext cx="2404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35C116B-7AC6-F175-C99A-DAA64E33EA51}"/>
                    </a:ext>
                  </a:extLst>
                </p14:cNvPr>
                <p14:cNvContentPartPr/>
                <p14:nvPr/>
              </p14:nvContentPartPr>
              <p14:xfrm>
                <a:off x="11479217" y="4577537"/>
                <a:ext cx="252720" cy="2235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35C116B-7AC6-F175-C99A-DAA64E33EA5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470217" y="4568537"/>
                  <a:ext cx="2703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161E228-9E15-83B6-5C27-C167D7064C8C}"/>
                    </a:ext>
                  </a:extLst>
                </p14:cNvPr>
                <p14:cNvContentPartPr/>
                <p14:nvPr/>
              </p14:nvContentPartPr>
              <p14:xfrm>
                <a:off x="11081417" y="4579697"/>
                <a:ext cx="358200" cy="3384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161E228-9E15-83B6-5C27-C167D7064C8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072417" y="4571057"/>
                  <a:ext cx="3758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6DF00A1-8B23-71B0-C707-AF7817DC96DB}"/>
                    </a:ext>
                  </a:extLst>
                </p14:cNvPr>
                <p14:cNvContentPartPr/>
                <p14:nvPr/>
              </p14:nvContentPartPr>
              <p14:xfrm>
                <a:off x="10620257" y="4650257"/>
                <a:ext cx="478440" cy="2494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6DF00A1-8B23-71B0-C707-AF7817DC96D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611617" y="4641617"/>
                  <a:ext cx="4960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7E7399F-553D-0473-0B52-20F635E6EBFD}"/>
                    </a:ext>
                  </a:extLst>
                </p14:cNvPr>
                <p14:cNvContentPartPr/>
                <p14:nvPr/>
              </p14:nvContentPartPr>
              <p14:xfrm>
                <a:off x="10785857" y="4633697"/>
                <a:ext cx="217440" cy="529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7E7399F-553D-0473-0B52-20F635E6EBF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777217" y="4625057"/>
                  <a:ext cx="2350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C484C6A-98EB-DB6E-0D03-4C58156EB024}"/>
                    </a:ext>
                  </a:extLst>
                </p14:cNvPr>
                <p14:cNvContentPartPr/>
                <p14:nvPr/>
              </p14:nvContentPartPr>
              <p14:xfrm>
                <a:off x="10384457" y="4833137"/>
                <a:ext cx="101880" cy="698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C484C6A-98EB-DB6E-0D03-4C58156EB02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375457" y="4824137"/>
                  <a:ext cx="1195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1F21547-B7FE-4C63-0F70-BA8CBF5F1275}"/>
                    </a:ext>
                  </a:extLst>
                </p14:cNvPr>
                <p14:cNvContentPartPr/>
                <p14:nvPr/>
              </p14:nvContentPartPr>
              <p14:xfrm>
                <a:off x="9732137" y="4781297"/>
                <a:ext cx="663480" cy="1710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1F21547-B7FE-4C63-0F70-BA8CBF5F127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723137" y="4772297"/>
                  <a:ext cx="6811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622EDCC-5779-1FD2-A263-749C01B15AE5}"/>
                    </a:ext>
                  </a:extLst>
                </p14:cNvPr>
                <p14:cNvContentPartPr/>
                <p14:nvPr/>
              </p14:nvContentPartPr>
              <p14:xfrm>
                <a:off x="9951737" y="4766897"/>
                <a:ext cx="108000" cy="453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622EDCC-5779-1FD2-A263-749C01B15AE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942737" y="4758257"/>
                  <a:ext cx="125640" cy="6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B58CC2E-7BB3-137E-E9E7-DB21AD93188A}"/>
                  </a:ext>
                </a:extLst>
              </p14:cNvPr>
              <p14:cNvContentPartPr/>
              <p14:nvPr/>
            </p14:nvContentPartPr>
            <p14:xfrm>
              <a:off x="1856777" y="3541457"/>
              <a:ext cx="76680" cy="3567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B58CC2E-7BB3-137E-E9E7-DB21AD93188A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847777" y="3532817"/>
                <a:ext cx="9432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2C75B0C7-9214-59D4-DFE9-D7D1515AE101}"/>
                  </a:ext>
                </a:extLst>
              </p14:cNvPr>
              <p14:cNvContentPartPr/>
              <p14:nvPr/>
            </p14:nvContentPartPr>
            <p14:xfrm>
              <a:off x="1409297" y="3692657"/>
              <a:ext cx="390240" cy="2980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2C75B0C7-9214-59D4-DFE9-D7D1515AE101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400297" y="3683657"/>
                <a:ext cx="40788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29740EDF-6A69-80DE-CAA5-2EBDD56A2A1D}"/>
                  </a:ext>
                </a:extLst>
              </p14:cNvPr>
              <p14:cNvContentPartPr/>
              <p14:nvPr/>
            </p14:nvContentPartPr>
            <p14:xfrm>
              <a:off x="1580297" y="3599417"/>
              <a:ext cx="72720" cy="334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29740EDF-6A69-80DE-CAA5-2EBDD56A2A1D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571297" y="3590417"/>
                <a:ext cx="9036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E3B6D74B-8151-3A0E-55D8-16E77F5FF0AC}"/>
                  </a:ext>
                </a:extLst>
              </p14:cNvPr>
              <p14:cNvContentPartPr/>
              <p14:nvPr/>
            </p14:nvContentPartPr>
            <p14:xfrm>
              <a:off x="826817" y="3722177"/>
              <a:ext cx="489240" cy="5601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E3B6D74B-8151-3A0E-55D8-16E77F5FF0AC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817817" y="3713537"/>
                <a:ext cx="50688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7C29D07-BFDB-1947-1464-61D4677E53D5}"/>
                  </a:ext>
                </a:extLst>
              </p14:cNvPr>
              <p14:cNvContentPartPr/>
              <p14:nvPr/>
            </p14:nvContentPartPr>
            <p14:xfrm>
              <a:off x="1122017" y="3983537"/>
              <a:ext cx="42480" cy="356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7C29D07-BFDB-1947-1464-61D4677E53D5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113017" y="3974897"/>
                <a:ext cx="601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A4AE8D1-3F8A-0798-DB8A-AD237434D51D}"/>
                  </a:ext>
                </a:extLst>
              </p14:cNvPr>
              <p14:cNvContentPartPr/>
              <p14:nvPr/>
            </p14:nvContentPartPr>
            <p14:xfrm>
              <a:off x="2147297" y="3510137"/>
              <a:ext cx="1115280" cy="4489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A4AE8D1-3F8A-0798-DB8A-AD237434D51D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2138297" y="3501137"/>
                <a:ext cx="113292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A9FFF21-DC56-E5C2-5455-2938E008E56D}"/>
                  </a:ext>
                </a:extLst>
              </p14:cNvPr>
              <p14:cNvContentPartPr/>
              <p14:nvPr/>
            </p14:nvContentPartPr>
            <p14:xfrm>
              <a:off x="4098497" y="3262457"/>
              <a:ext cx="775800" cy="5004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A9FFF21-DC56-E5C2-5455-2938E008E56D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4089857" y="3253457"/>
                <a:ext cx="79344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3C1CBD6B-12CB-E0DE-0608-D33C61894BC7}"/>
                  </a:ext>
                </a:extLst>
              </p14:cNvPr>
              <p14:cNvContentPartPr/>
              <p14:nvPr/>
            </p14:nvContentPartPr>
            <p14:xfrm>
              <a:off x="4538417" y="3114497"/>
              <a:ext cx="98640" cy="579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3C1CBD6B-12CB-E0DE-0608-D33C61894BC7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4529417" y="3105857"/>
                <a:ext cx="11628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5FF1DB3C-78CA-9460-605E-1ECE90D0BC72}"/>
                  </a:ext>
                </a:extLst>
              </p14:cNvPr>
              <p14:cNvContentPartPr/>
              <p14:nvPr/>
            </p14:nvContentPartPr>
            <p14:xfrm>
              <a:off x="4336457" y="3182537"/>
              <a:ext cx="211320" cy="5839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5FF1DB3C-78CA-9460-605E-1ECE90D0BC72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4327457" y="3173537"/>
                <a:ext cx="228960" cy="60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E64C751A-EA7C-B2CD-3ACD-76F89185019A}"/>
                  </a:ext>
                </a:extLst>
              </p14:cNvPr>
              <p14:cNvContentPartPr/>
              <p14:nvPr/>
            </p14:nvContentPartPr>
            <p14:xfrm>
              <a:off x="5215937" y="3120977"/>
              <a:ext cx="859680" cy="4345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E64C751A-EA7C-B2CD-3ACD-76F89185019A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5206937" y="3112337"/>
                <a:ext cx="87732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1AAA93CC-9A99-6EDB-8B8C-F6087919A6D7}"/>
                  </a:ext>
                </a:extLst>
              </p14:cNvPr>
              <p14:cNvContentPartPr/>
              <p14:nvPr/>
            </p14:nvContentPartPr>
            <p14:xfrm>
              <a:off x="2029217" y="4015577"/>
              <a:ext cx="979560" cy="141012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1AAA93CC-9A99-6EDB-8B8C-F6087919A6D7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2020577" y="4006577"/>
                <a:ext cx="997200" cy="142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3" name="Group 182">
            <a:extLst>
              <a:ext uri="{FF2B5EF4-FFF2-40B4-BE49-F238E27FC236}">
                <a16:creationId xmlns:a16="http://schemas.microsoft.com/office/drawing/2014/main" id="{A52D6771-4F34-93D7-761C-4F88D2FF7C6D}"/>
              </a:ext>
            </a:extLst>
          </p:cNvPr>
          <p:cNvGrpSpPr/>
          <p:nvPr/>
        </p:nvGrpSpPr>
        <p:grpSpPr>
          <a:xfrm>
            <a:off x="10496417" y="2770697"/>
            <a:ext cx="865080" cy="341280"/>
            <a:chOff x="10496417" y="2770697"/>
            <a:chExt cx="865080" cy="34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DD1575F-ECF9-BC53-7206-FF71F3BD04C0}"/>
                    </a:ext>
                  </a:extLst>
                </p14:cNvPr>
                <p14:cNvContentPartPr/>
                <p14:nvPr/>
              </p14:nvContentPartPr>
              <p14:xfrm>
                <a:off x="10496417" y="2770697"/>
                <a:ext cx="311760" cy="705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DD1575F-ECF9-BC53-7206-FF71F3BD04C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487777" y="2761697"/>
                  <a:ext cx="3294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EDB9FA1-8D2D-8EB2-4030-EA2AB0AB0692}"/>
                    </a:ext>
                  </a:extLst>
                </p14:cNvPr>
                <p14:cNvContentPartPr/>
                <p14:nvPr/>
              </p14:nvContentPartPr>
              <p14:xfrm>
                <a:off x="10625657" y="2784737"/>
                <a:ext cx="45000" cy="3272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EDB9FA1-8D2D-8EB2-4030-EA2AB0AB0692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616657" y="2775737"/>
                  <a:ext cx="626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AC67F3AF-24E1-5BDC-794F-F35D4C870620}"/>
                    </a:ext>
                  </a:extLst>
                </p14:cNvPr>
                <p14:cNvContentPartPr/>
                <p14:nvPr/>
              </p14:nvContentPartPr>
              <p14:xfrm>
                <a:off x="10739057" y="2930177"/>
                <a:ext cx="199800" cy="1620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AC67F3AF-24E1-5BDC-794F-F35D4C87062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730057" y="2921537"/>
                  <a:ext cx="2174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CFE9F6A-BADF-A5AC-72D5-968936BE90CC}"/>
                    </a:ext>
                  </a:extLst>
                </p14:cNvPr>
                <p14:cNvContentPartPr/>
                <p14:nvPr/>
              </p14:nvContentPartPr>
              <p14:xfrm>
                <a:off x="10984937" y="2894177"/>
                <a:ext cx="203760" cy="1774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CFE9F6A-BADF-A5AC-72D5-968936BE90C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976297" y="2885537"/>
                  <a:ext cx="2214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4C369F8-D605-FD7A-4828-8ABA85E857D8}"/>
                    </a:ext>
                  </a:extLst>
                </p14:cNvPr>
                <p14:cNvContentPartPr/>
                <p14:nvPr/>
              </p14:nvContentPartPr>
              <p14:xfrm>
                <a:off x="11245577" y="2869697"/>
                <a:ext cx="115920" cy="2257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4C369F8-D605-FD7A-4828-8ABA85E857D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236577" y="2861057"/>
                  <a:ext cx="133560" cy="24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46E2358A-56BC-4429-1346-AAFAE0447C8D}"/>
                  </a:ext>
                </a:extLst>
              </p14:cNvPr>
              <p14:cNvContentPartPr/>
              <p14:nvPr/>
            </p14:nvContentPartPr>
            <p14:xfrm>
              <a:off x="7010177" y="3106937"/>
              <a:ext cx="289080" cy="4536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46E2358A-56BC-4429-1346-AAFAE0447C8D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7001537" y="3097937"/>
                <a:ext cx="30672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3FA5924F-81E3-54B0-4F06-84D13A549C50}"/>
                  </a:ext>
                </a:extLst>
              </p14:cNvPr>
              <p14:cNvContentPartPr/>
              <p14:nvPr/>
            </p14:nvContentPartPr>
            <p14:xfrm>
              <a:off x="7006937" y="3084257"/>
              <a:ext cx="280800" cy="8136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3FA5924F-81E3-54B0-4F06-84D13A549C50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6998297" y="3075617"/>
                <a:ext cx="29844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441D3D44-660D-0A2A-B0DB-3DEDC185EAFE}"/>
                  </a:ext>
                </a:extLst>
              </p14:cNvPr>
              <p14:cNvContentPartPr/>
              <p14:nvPr/>
            </p14:nvContentPartPr>
            <p14:xfrm>
              <a:off x="5399177" y="4035377"/>
              <a:ext cx="228960" cy="15624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441D3D44-660D-0A2A-B0DB-3DEDC185EAFE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5390177" y="4026737"/>
                <a:ext cx="24660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1F53AD81-AFFB-944C-3C66-B9E3091E658D}"/>
                  </a:ext>
                </a:extLst>
              </p14:cNvPr>
              <p14:cNvContentPartPr/>
              <p14:nvPr/>
            </p14:nvContentPartPr>
            <p14:xfrm>
              <a:off x="5512577" y="2179577"/>
              <a:ext cx="219960" cy="5551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1F53AD81-AFFB-944C-3C66-B9E3091E658D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5503577" y="2170937"/>
                <a:ext cx="237600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51547E1A-B3E3-B4FD-F3B0-46DC9A28E8DD}"/>
                  </a:ext>
                </a:extLst>
              </p14:cNvPr>
              <p14:cNvContentPartPr/>
              <p14:nvPr/>
            </p14:nvContentPartPr>
            <p14:xfrm>
              <a:off x="5498537" y="2545697"/>
              <a:ext cx="150840" cy="586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51547E1A-B3E3-B4FD-F3B0-46DC9A28E8DD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5489537" y="2537057"/>
                <a:ext cx="1684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E3139E6-FC74-9F82-714F-F6C8DCD0788A}"/>
                  </a:ext>
                </a:extLst>
              </p14:cNvPr>
              <p14:cNvContentPartPr/>
              <p14:nvPr/>
            </p14:nvContentPartPr>
            <p14:xfrm>
              <a:off x="5684297" y="2510417"/>
              <a:ext cx="182520" cy="1670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E3139E6-FC74-9F82-714F-F6C8DCD0788A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5675297" y="2501417"/>
                <a:ext cx="20016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EACB250-5A76-89F0-540E-08AD966829A3}"/>
                  </a:ext>
                </a:extLst>
              </p14:cNvPr>
              <p14:cNvContentPartPr/>
              <p14:nvPr/>
            </p14:nvContentPartPr>
            <p14:xfrm>
              <a:off x="5895977" y="2503937"/>
              <a:ext cx="174960" cy="1386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EACB250-5A76-89F0-540E-08AD966829A3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5886977" y="2495297"/>
                <a:ext cx="19260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BFAEE952-541A-105E-8B7A-8A1BF39E1301}"/>
                  </a:ext>
                </a:extLst>
              </p14:cNvPr>
              <p14:cNvContentPartPr/>
              <p14:nvPr/>
            </p14:nvContentPartPr>
            <p14:xfrm>
              <a:off x="6158057" y="2464697"/>
              <a:ext cx="187560" cy="1749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BFAEE952-541A-105E-8B7A-8A1BF39E1301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6149417" y="2455697"/>
                <a:ext cx="2052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FD3B8F1-5BEB-23D6-45F4-02159D1F9BC2}"/>
                  </a:ext>
                </a:extLst>
              </p14:cNvPr>
              <p14:cNvContentPartPr/>
              <p14:nvPr/>
            </p14:nvContentPartPr>
            <p14:xfrm>
              <a:off x="6404297" y="2046017"/>
              <a:ext cx="118080" cy="6066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FD3B8F1-5BEB-23D6-45F4-02159D1F9BC2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6395657" y="2037017"/>
                <a:ext cx="135720" cy="6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58A1CA5-862E-C80A-10EC-27454314AE79}"/>
                  </a:ext>
                </a:extLst>
              </p14:cNvPr>
              <p14:cNvContentPartPr/>
              <p14:nvPr/>
            </p14:nvContentPartPr>
            <p14:xfrm>
              <a:off x="6288377" y="2435177"/>
              <a:ext cx="423360" cy="2739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058A1CA5-862E-C80A-10EC-27454314AE79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6279737" y="2426537"/>
                <a:ext cx="4410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52DAB9F-E401-E6AD-FB8E-89ECABBC10C7}"/>
                  </a:ext>
                </a:extLst>
              </p14:cNvPr>
              <p14:cNvContentPartPr/>
              <p14:nvPr/>
            </p14:nvContentPartPr>
            <p14:xfrm>
              <a:off x="6706337" y="2434457"/>
              <a:ext cx="24120" cy="158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52DAB9F-E401-E6AD-FB8E-89ECABBC10C7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6697697" y="2425457"/>
                <a:ext cx="417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7E1F2D24-79F7-FFA1-5C2F-842E3302130A}"/>
                  </a:ext>
                </a:extLst>
              </p14:cNvPr>
              <p14:cNvContentPartPr/>
              <p14:nvPr/>
            </p14:nvContentPartPr>
            <p14:xfrm>
              <a:off x="6788777" y="2525177"/>
              <a:ext cx="155520" cy="1558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7E1F2D24-79F7-FFA1-5C2F-842E3302130A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6779777" y="2516177"/>
                <a:ext cx="1731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9D6BF66B-8EFF-66A4-C10B-7657DA3D0F61}"/>
                  </a:ext>
                </a:extLst>
              </p14:cNvPr>
              <p14:cNvContentPartPr/>
              <p14:nvPr/>
            </p14:nvContentPartPr>
            <p14:xfrm>
              <a:off x="7029257" y="2550737"/>
              <a:ext cx="102960" cy="2296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9D6BF66B-8EFF-66A4-C10B-7657DA3D0F61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7020257" y="2541737"/>
                <a:ext cx="12060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D365F2B-2B65-61F3-4D70-7C6C5C5D2A25}"/>
                  </a:ext>
                </a:extLst>
              </p14:cNvPr>
              <p14:cNvContentPartPr/>
              <p14:nvPr/>
            </p14:nvContentPartPr>
            <p14:xfrm>
              <a:off x="9215897" y="3094697"/>
              <a:ext cx="295920" cy="2592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D365F2B-2B65-61F3-4D70-7C6C5C5D2A25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9207257" y="3085697"/>
                <a:ext cx="31356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0E549E38-69E0-8241-03EC-816AB2A1A70F}"/>
                  </a:ext>
                </a:extLst>
              </p14:cNvPr>
              <p14:cNvContentPartPr/>
              <p14:nvPr/>
            </p14:nvContentPartPr>
            <p14:xfrm>
              <a:off x="9120497" y="2977337"/>
              <a:ext cx="134640" cy="2898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0E549E38-69E0-8241-03EC-816AB2A1A70F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9111857" y="2968337"/>
                <a:ext cx="15228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E3221C1D-0CF5-152D-B4BE-D7A8A7641F18}"/>
                  </a:ext>
                </a:extLst>
              </p14:cNvPr>
              <p14:cNvContentPartPr/>
              <p14:nvPr/>
            </p14:nvContentPartPr>
            <p14:xfrm>
              <a:off x="8383937" y="3095777"/>
              <a:ext cx="697680" cy="3492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E3221C1D-0CF5-152D-B4BE-D7A8A7641F18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8375297" y="3086777"/>
                <a:ext cx="71532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21A52C59-6B12-EF4F-F794-FAD5A5038C66}"/>
                  </a:ext>
                </a:extLst>
              </p14:cNvPr>
              <p14:cNvContentPartPr/>
              <p14:nvPr/>
            </p14:nvContentPartPr>
            <p14:xfrm>
              <a:off x="8538737" y="3232577"/>
              <a:ext cx="70200" cy="604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21A52C59-6B12-EF4F-F794-FAD5A5038C66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8530097" y="3223937"/>
                <a:ext cx="8784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1A7D4EA3-A845-EAF1-EA25-FE76D141F45E}"/>
                  </a:ext>
                </a:extLst>
              </p14:cNvPr>
              <p14:cNvContentPartPr/>
              <p14:nvPr/>
            </p14:nvContentPartPr>
            <p14:xfrm>
              <a:off x="8741417" y="3080297"/>
              <a:ext cx="244440" cy="723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1A7D4EA3-A845-EAF1-EA25-FE76D141F45E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8732417" y="3071297"/>
                <a:ext cx="26208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04F8BEFB-48AD-BB60-D696-BFBB32FB330D}"/>
                  </a:ext>
                </a:extLst>
              </p14:cNvPr>
              <p14:cNvContentPartPr/>
              <p14:nvPr/>
            </p14:nvContentPartPr>
            <p14:xfrm>
              <a:off x="8202137" y="3158777"/>
              <a:ext cx="136800" cy="1393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04F8BEFB-48AD-BB60-D696-BFBB32FB330D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8193497" y="3150137"/>
                <a:ext cx="15444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920A2EB7-4F1F-8611-4133-C88046C3D693}"/>
                  </a:ext>
                </a:extLst>
              </p14:cNvPr>
              <p14:cNvContentPartPr/>
              <p14:nvPr/>
            </p14:nvContentPartPr>
            <p14:xfrm>
              <a:off x="7309337" y="3051137"/>
              <a:ext cx="946800" cy="2768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920A2EB7-4F1F-8611-4133-C88046C3D693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7300337" y="3042497"/>
                <a:ext cx="96444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E653C0E0-8CE6-74F5-7D18-957117DA5FF4}"/>
                  </a:ext>
                </a:extLst>
              </p14:cNvPr>
              <p14:cNvContentPartPr/>
              <p14:nvPr/>
            </p14:nvContentPartPr>
            <p14:xfrm>
              <a:off x="7681577" y="3123137"/>
              <a:ext cx="175320" cy="464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E653C0E0-8CE6-74F5-7D18-957117DA5FF4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7672577" y="3114137"/>
                <a:ext cx="19296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C010D2E3-B13B-4E10-9063-94780E83F436}"/>
                  </a:ext>
                </a:extLst>
              </p14:cNvPr>
              <p14:cNvContentPartPr/>
              <p14:nvPr/>
            </p14:nvContentPartPr>
            <p14:xfrm>
              <a:off x="7051937" y="3158417"/>
              <a:ext cx="165600" cy="324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C010D2E3-B13B-4E10-9063-94780E83F436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7043297" y="3149777"/>
                <a:ext cx="18324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6C83A764-CD9A-296E-187B-DA61D6E7EBA5}"/>
                  </a:ext>
                </a:extLst>
              </p14:cNvPr>
              <p14:cNvContentPartPr/>
              <p14:nvPr/>
            </p14:nvContentPartPr>
            <p14:xfrm>
              <a:off x="8859857" y="2922617"/>
              <a:ext cx="11160" cy="468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6C83A764-CD9A-296E-187B-DA61D6E7EBA5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8850857" y="2913617"/>
                <a:ext cx="2880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255B8B01-EAA5-0846-D841-D587976D431F}"/>
                  </a:ext>
                </a:extLst>
              </p14:cNvPr>
              <p14:cNvContentPartPr/>
              <p14:nvPr/>
            </p14:nvContentPartPr>
            <p14:xfrm>
              <a:off x="8952737" y="2948537"/>
              <a:ext cx="27360" cy="1728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255B8B01-EAA5-0846-D841-D587976D431F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8943737" y="2939537"/>
                <a:ext cx="4500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9F81913F-7D0C-BFFD-C8B1-65B8F1363A42}"/>
                  </a:ext>
                </a:extLst>
              </p14:cNvPr>
              <p14:cNvContentPartPr/>
              <p14:nvPr/>
            </p14:nvContentPartPr>
            <p14:xfrm>
              <a:off x="6735137" y="3015857"/>
              <a:ext cx="202320" cy="22968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9F81913F-7D0C-BFFD-C8B1-65B8F1363A42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6726497" y="3006857"/>
                <a:ext cx="21996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D7F4328D-6C3E-A8B4-06DE-062EA2A3F4F3}"/>
                  </a:ext>
                </a:extLst>
              </p14:cNvPr>
              <p14:cNvContentPartPr/>
              <p14:nvPr/>
            </p14:nvContentPartPr>
            <p14:xfrm>
              <a:off x="6664577" y="2939537"/>
              <a:ext cx="75240" cy="27324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D7F4328D-6C3E-A8B4-06DE-062EA2A3F4F3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6655577" y="2930897"/>
                <a:ext cx="9288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AC53D74F-04F6-DB18-7AE1-431642572D7D}"/>
                  </a:ext>
                </a:extLst>
              </p14:cNvPr>
              <p14:cNvContentPartPr/>
              <p14:nvPr/>
            </p14:nvContentPartPr>
            <p14:xfrm>
              <a:off x="6192257" y="3057617"/>
              <a:ext cx="429120" cy="34632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AC53D74F-04F6-DB18-7AE1-431642572D7D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6183257" y="3048617"/>
                <a:ext cx="44676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04B383F3-A110-A82A-DC4B-C17BCD3F598F}"/>
                  </a:ext>
                </a:extLst>
              </p14:cNvPr>
              <p14:cNvContentPartPr/>
              <p14:nvPr/>
            </p14:nvContentPartPr>
            <p14:xfrm>
              <a:off x="6351737" y="3211337"/>
              <a:ext cx="9000" cy="756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04B383F3-A110-A82A-DC4B-C17BCD3F598F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6343097" y="3202337"/>
                <a:ext cx="2664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A8BE37FC-098C-4353-54C4-5AAA6212857D}"/>
                  </a:ext>
                </a:extLst>
              </p14:cNvPr>
              <p14:cNvContentPartPr/>
              <p14:nvPr/>
            </p14:nvContentPartPr>
            <p14:xfrm>
              <a:off x="6420137" y="2876177"/>
              <a:ext cx="277200" cy="15840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A8BE37FC-098C-4353-54C4-5AAA6212857D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6411137" y="2867177"/>
                <a:ext cx="2948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E6E5726F-8EDC-FABD-7A53-9D6F2E1CC0C8}"/>
                  </a:ext>
                </a:extLst>
              </p14:cNvPr>
              <p14:cNvContentPartPr/>
              <p14:nvPr/>
            </p14:nvContentPartPr>
            <p14:xfrm>
              <a:off x="5500697" y="2817497"/>
              <a:ext cx="857160" cy="21096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E6E5726F-8EDC-FABD-7A53-9D6F2E1CC0C8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5492057" y="2808497"/>
                <a:ext cx="8748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AA41D939-BB4D-6C75-3407-6D07278D3124}"/>
                  </a:ext>
                </a:extLst>
              </p14:cNvPr>
              <p14:cNvContentPartPr/>
              <p14:nvPr/>
            </p14:nvContentPartPr>
            <p14:xfrm>
              <a:off x="6477737" y="2654777"/>
              <a:ext cx="30240" cy="216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AA41D939-BB4D-6C75-3407-6D07278D3124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6468737" y="2645777"/>
                <a:ext cx="4788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24FB2F5C-47C3-6657-B963-BA241BB8B537}"/>
                  </a:ext>
                </a:extLst>
              </p14:cNvPr>
              <p14:cNvContentPartPr/>
              <p14:nvPr/>
            </p14:nvContentPartPr>
            <p14:xfrm>
              <a:off x="6320417" y="2852057"/>
              <a:ext cx="9360" cy="2052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24FB2F5C-47C3-6657-B963-BA241BB8B537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6311777" y="2843417"/>
                <a:ext cx="270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CCBC5216-D9B6-AC2C-FCF5-61DEAB77170C}"/>
                  </a:ext>
                </a:extLst>
              </p14:cNvPr>
              <p14:cNvContentPartPr/>
              <p14:nvPr/>
            </p14:nvContentPartPr>
            <p14:xfrm>
              <a:off x="6292697" y="2763497"/>
              <a:ext cx="124560" cy="1440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CCBC5216-D9B6-AC2C-FCF5-61DEAB77170C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6284057" y="2754497"/>
                <a:ext cx="14220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33879550-D818-B5A0-7B4D-F8663D133261}"/>
                  </a:ext>
                </a:extLst>
              </p14:cNvPr>
              <p14:cNvContentPartPr/>
              <p14:nvPr/>
            </p14:nvContentPartPr>
            <p14:xfrm>
              <a:off x="5939537" y="3060497"/>
              <a:ext cx="25920" cy="756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33879550-D818-B5A0-7B4D-F8663D133261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5930897" y="3051857"/>
                <a:ext cx="4356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59BD5CC-B295-A466-0ADE-8926671DBA2A}"/>
              </a:ext>
            </a:extLst>
          </p:cNvPr>
          <p:cNvGrpSpPr/>
          <p:nvPr/>
        </p:nvGrpSpPr>
        <p:grpSpPr>
          <a:xfrm>
            <a:off x="3447977" y="4717937"/>
            <a:ext cx="4507200" cy="1551600"/>
            <a:chOff x="3447977" y="4717937"/>
            <a:chExt cx="4507200" cy="155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5776149-62FB-CF1C-35B7-64F710EE365A}"/>
                    </a:ext>
                  </a:extLst>
                </p14:cNvPr>
                <p14:cNvContentPartPr/>
                <p14:nvPr/>
              </p14:nvContentPartPr>
              <p14:xfrm>
                <a:off x="3447977" y="5075777"/>
                <a:ext cx="693000" cy="4222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5776149-62FB-CF1C-35B7-64F710EE365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3438977" y="5067137"/>
                  <a:ext cx="71064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EADCCE6-E164-A1BE-7177-0F9135E89EBB}"/>
                    </a:ext>
                  </a:extLst>
                </p14:cNvPr>
                <p14:cNvContentPartPr/>
                <p14:nvPr/>
              </p14:nvContentPartPr>
              <p14:xfrm>
                <a:off x="3651017" y="5054537"/>
                <a:ext cx="73800" cy="738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EADCCE6-E164-A1BE-7177-0F9135E89EBB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642377" y="5045537"/>
                  <a:ext cx="914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50539B0-122F-B6D2-CDB2-033A01BDEE8E}"/>
                    </a:ext>
                  </a:extLst>
                </p14:cNvPr>
                <p14:cNvContentPartPr/>
                <p14:nvPr/>
              </p14:nvContentPartPr>
              <p14:xfrm>
                <a:off x="4328537" y="4758257"/>
                <a:ext cx="1248480" cy="6469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50539B0-122F-B6D2-CDB2-033A01BDEE8E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319537" y="4749257"/>
                  <a:ext cx="1266120" cy="6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371D606-94B8-8D53-2EE4-B2C92918D2D9}"/>
                    </a:ext>
                  </a:extLst>
                </p14:cNvPr>
                <p14:cNvContentPartPr/>
                <p14:nvPr/>
              </p14:nvContentPartPr>
              <p14:xfrm>
                <a:off x="4723457" y="5318057"/>
                <a:ext cx="352080" cy="885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371D606-94B8-8D53-2EE4-B2C92918D2D9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714457" y="5309057"/>
                  <a:ext cx="3697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A762A85-2905-772E-C6D1-6CD832315F19}"/>
                    </a:ext>
                  </a:extLst>
                </p14:cNvPr>
                <p14:cNvContentPartPr/>
                <p14:nvPr/>
              </p14:nvContentPartPr>
              <p14:xfrm>
                <a:off x="7692377" y="4902617"/>
                <a:ext cx="262800" cy="1540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A762A85-2905-772E-C6D1-6CD832315F19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683377" y="4893977"/>
                  <a:ext cx="2804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9AA1D14-AEB2-4C4A-834D-A6240981D98E}"/>
                    </a:ext>
                  </a:extLst>
                </p14:cNvPr>
                <p14:cNvContentPartPr/>
                <p14:nvPr/>
              </p14:nvContentPartPr>
              <p14:xfrm>
                <a:off x="7743137" y="4717937"/>
                <a:ext cx="16920" cy="2649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9AA1D14-AEB2-4C4A-834D-A6240981D98E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734497" y="4709297"/>
                  <a:ext cx="345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2C65634-20C4-6ACF-FA51-E64FF0DAA786}"/>
                    </a:ext>
                  </a:extLst>
                </p14:cNvPr>
                <p14:cNvContentPartPr/>
                <p14:nvPr/>
              </p14:nvContentPartPr>
              <p14:xfrm>
                <a:off x="7554137" y="4890377"/>
                <a:ext cx="74160" cy="1375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2C65634-20C4-6ACF-FA51-E64FF0DAA786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545137" y="4881737"/>
                  <a:ext cx="918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A0C8C437-0942-0614-1B24-CCB71FE6FCBA}"/>
                    </a:ext>
                  </a:extLst>
                </p14:cNvPr>
                <p14:cNvContentPartPr/>
                <p14:nvPr/>
              </p14:nvContentPartPr>
              <p14:xfrm>
                <a:off x="7195937" y="4929257"/>
                <a:ext cx="182520" cy="1537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A0C8C437-0942-0614-1B24-CCB71FE6FCBA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187297" y="4920617"/>
                  <a:ext cx="2001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F898D28-B992-68E1-EFB8-589F1EFBAEDF}"/>
                    </a:ext>
                  </a:extLst>
                </p14:cNvPr>
                <p14:cNvContentPartPr/>
                <p14:nvPr/>
              </p14:nvContentPartPr>
              <p14:xfrm>
                <a:off x="6406817" y="4872377"/>
                <a:ext cx="829440" cy="3639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F898D28-B992-68E1-EFB8-589F1EFBAEDF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397817" y="4863377"/>
                  <a:ext cx="8470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6E2CF75E-1C75-5CB3-FFA1-3E5FCD13DB08}"/>
                    </a:ext>
                  </a:extLst>
                </p14:cNvPr>
                <p14:cNvContentPartPr/>
                <p14:nvPr/>
              </p14:nvContentPartPr>
              <p14:xfrm>
                <a:off x="7033937" y="4753937"/>
                <a:ext cx="63720" cy="439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6E2CF75E-1C75-5CB3-FFA1-3E5FCD13DB0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024937" y="4745297"/>
                  <a:ext cx="813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DCB80AD-A3CF-C82D-1710-DE04B0CA010E}"/>
                    </a:ext>
                  </a:extLst>
                </p14:cNvPr>
                <p14:cNvContentPartPr/>
                <p14:nvPr/>
              </p14:nvContentPartPr>
              <p14:xfrm>
                <a:off x="6546857" y="4835297"/>
                <a:ext cx="367920" cy="3016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DCB80AD-A3CF-C82D-1710-DE04B0CA010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537857" y="4826297"/>
                  <a:ext cx="3855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AC8CD3B4-8F42-121E-0FCA-6E805E869AE9}"/>
                    </a:ext>
                  </a:extLst>
                </p14:cNvPr>
                <p14:cNvContentPartPr/>
                <p14:nvPr/>
              </p14:nvContentPartPr>
              <p14:xfrm>
                <a:off x="4718417" y="5439377"/>
                <a:ext cx="2880" cy="108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AC8CD3B4-8F42-121E-0FCA-6E805E869AE9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709777" y="5430737"/>
                  <a:ext cx="205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2CBCC86-A13B-B890-F593-3EF17B505934}"/>
                    </a:ext>
                  </a:extLst>
                </p14:cNvPr>
                <p14:cNvContentPartPr/>
                <p14:nvPr/>
              </p14:nvContentPartPr>
              <p14:xfrm>
                <a:off x="4736057" y="5385737"/>
                <a:ext cx="527400" cy="4060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2CBCC86-A13B-B890-F593-3EF17B50593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4727417" y="5377097"/>
                  <a:ext cx="54504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B35B905-6528-AD16-D47D-AA172B085DAC}"/>
                    </a:ext>
                  </a:extLst>
                </p14:cNvPr>
                <p14:cNvContentPartPr/>
                <p14:nvPr/>
              </p14:nvContentPartPr>
              <p14:xfrm>
                <a:off x="6356417" y="5635217"/>
                <a:ext cx="959040" cy="3142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B35B905-6528-AD16-D47D-AA172B085DAC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347777" y="5626577"/>
                  <a:ext cx="9766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EC3A444-7EA0-1ABD-9E22-BE8532DC1A2B}"/>
                    </a:ext>
                  </a:extLst>
                </p14:cNvPr>
                <p14:cNvContentPartPr/>
                <p14:nvPr/>
              </p14:nvContentPartPr>
              <p14:xfrm>
                <a:off x="7072457" y="5403017"/>
                <a:ext cx="64440" cy="633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EC3A444-7EA0-1ABD-9E22-BE8532DC1A2B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063817" y="5394377"/>
                  <a:ext cx="820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A2023FF-C4D3-6827-AEBB-46E69A359859}"/>
                    </a:ext>
                  </a:extLst>
                </p14:cNvPr>
                <p14:cNvContentPartPr/>
                <p14:nvPr/>
              </p14:nvContentPartPr>
              <p14:xfrm>
                <a:off x="6956537" y="5532617"/>
                <a:ext cx="20160" cy="216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A2023FF-C4D3-6827-AEBB-46E69A359859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947897" y="5523977"/>
                  <a:ext cx="378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ABA2ADB9-528E-5D0D-6AFA-8421533554CF}"/>
                    </a:ext>
                  </a:extLst>
                </p14:cNvPr>
                <p14:cNvContentPartPr/>
                <p14:nvPr/>
              </p14:nvContentPartPr>
              <p14:xfrm>
                <a:off x="6269657" y="5640257"/>
                <a:ext cx="327600" cy="2714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ABA2ADB9-528E-5D0D-6AFA-8421533554CF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260657" y="5631257"/>
                  <a:ext cx="3452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729E7B21-1965-17E5-4450-D5F30D55B1D4}"/>
                    </a:ext>
                  </a:extLst>
                </p14:cNvPr>
                <p14:cNvContentPartPr/>
                <p14:nvPr/>
              </p14:nvContentPartPr>
              <p14:xfrm>
                <a:off x="5693657" y="5464217"/>
                <a:ext cx="563040" cy="3801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729E7B21-1965-17E5-4450-D5F30D55B1D4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684657" y="5455577"/>
                  <a:ext cx="58068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888A353D-E0D6-1E48-271C-51737F9FDDBB}"/>
                    </a:ext>
                  </a:extLst>
                </p14:cNvPr>
                <p14:cNvContentPartPr/>
                <p14:nvPr/>
              </p14:nvContentPartPr>
              <p14:xfrm>
                <a:off x="4786097" y="5539817"/>
                <a:ext cx="420840" cy="7297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888A353D-E0D6-1E48-271C-51737F9FDDBB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777097" y="5531177"/>
                  <a:ext cx="438480" cy="74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9308A09-17B6-ADC2-73D6-636378EBC62B}"/>
                    </a:ext>
                  </a:extLst>
                </p14:cNvPr>
                <p14:cNvContentPartPr/>
                <p14:nvPr/>
              </p14:nvContentPartPr>
              <p14:xfrm>
                <a:off x="6248057" y="6062177"/>
                <a:ext cx="303840" cy="1155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9308A09-17B6-ADC2-73D6-636378EBC62B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239417" y="6053537"/>
                  <a:ext cx="3214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8DFFC10-F7F3-96B7-7AE7-9A3075007C7C}"/>
                    </a:ext>
                  </a:extLst>
                </p14:cNvPr>
                <p14:cNvContentPartPr/>
                <p14:nvPr/>
              </p14:nvContentPartPr>
              <p14:xfrm>
                <a:off x="6282617" y="6198257"/>
                <a:ext cx="30960" cy="198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8DFFC10-F7F3-96B7-7AE7-9A3075007C7C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273617" y="6189617"/>
                  <a:ext cx="4860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E3FA10AF-0704-D33C-3EAB-9DA24586CE11}"/>
              </a:ext>
            </a:extLst>
          </p:cNvPr>
          <p:cNvGrpSpPr/>
          <p:nvPr/>
        </p:nvGrpSpPr>
        <p:grpSpPr>
          <a:xfrm>
            <a:off x="5531657" y="142337"/>
            <a:ext cx="6269400" cy="1685160"/>
            <a:chOff x="5531657" y="142337"/>
            <a:chExt cx="6269400" cy="168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CE7E9FC-ED53-B395-9688-8F4C7E30E08D}"/>
                    </a:ext>
                  </a:extLst>
                </p14:cNvPr>
                <p14:cNvContentPartPr/>
                <p14:nvPr/>
              </p14:nvContentPartPr>
              <p14:xfrm>
                <a:off x="6655577" y="908417"/>
                <a:ext cx="108360" cy="259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CE7E9FC-ED53-B395-9688-8F4C7E30E08D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646577" y="899777"/>
                  <a:ext cx="1260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FACD43B-5360-F703-B94F-7A40E30D8E55}"/>
                    </a:ext>
                  </a:extLst>
                </p14:cNvPr>
                <p14:cNvContentPartPr/>
                <p14:nvPr/>
              </p14:nvContentPartPr>
              <p14:xfrm>
                <a:off x="7000097" y="823817"/>
                <a:ext cx="227520" cy="316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FACD43B-5360-F703-B94F-7A40E30D8E55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991457" y="815177"/>
                  <a:ext cx="2451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E36C5F-7A7C-A236-C6A5-C6AD8AE68318}"/>
                    </a:ext>
                  </a:extLst>
                </p14:cNvPr>
                <p14:cNvContentPartPr/>
                <p14:nvPr/>
              </p14:nvContentPartPr>
              <p14:xfrm>
                <a:off x="7234817" y="879977"/>
                <a:ext cx="419040" cy="230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E36C5F-7A7C-A236-C6A5-C6AD8AE68318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225817" y="871337"/>
                  <a:ext cx="4366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733F492-BF0C-998D-AE2E-42419E4B9BCF}"/>
                    </a:ext>
                  </a:extLst>
                </p14:cNvPr>
                <p14:cNvContentPartPr/>
                <p14:nvPr/>
              </p14:nvContentPartPr>
              <p14:xfrm>
                <a:off x="7682297" y="915617"/>
                <a:ext cx="5400" cy="148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733F492-BF0C-998D-AE2E-42419E4B9BCF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673297" y="906977"/>
                  <a:ext cx="230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1DBE24F-A057-1C6A-CB5A-0F038B0BF77F}"/>
                    </a:ext>
                  </a:extLst>
                </p14:cNvPr>
                <p14:cNvContentPartPr/>
                <p14:nvPr/>
              </p14:nvContentPartPr>
              <p14:xfrm>
                <a:off x="7719377" y="800417"/>
                <a:ext cx="21240" cy="21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1DBE24F-A057-1C6A-CB5A-0F038B0BF77F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710377" y="791777"/>
                  <a:ext cx="388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A6FCB46-4F1C-48C3-549E-E639246C0C19}"/>
                    </a:ext>
                  </a:extLst>
                </p14:cNvPr>
                <p14:cNvContentPartPr/>
                <p14:nvPr/>
              </p14:nvContentPartPr>
              <p14:xfrm>
                <a:off x="7796057" y="880337"/>
                <a:ext cx="229680" cy="183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A6FCB46-4F1C-48C3-549E-E639246C0C19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787057" y="871337"/>
                  <a:ext cx="2473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C59F94B-B867-3C9E-7E47-3610CCABDFF0}"/>
                    </a:ext>
                  </a:extLst>
                </p14:cNvPr>
                <p14:cNvContentPartPr/>
                <p14:nvPr/>
              </p14:nvContentPartPr>
              <p14:xfrm>
                <a:off x="8034737" y="683057"/>
                <a:ext cx="204480" cy="461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C59F94B-B867-3C9E-7E47-3610CCABDFF0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8025737" y="674057"/>
                  <a:ext cx="22212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5F77F17-B406-7874-079F-7815B09267DE}"/>
                    </a:ext>
                  </a:extLst>
                </p14:cNvPr>
                <p14:cNvContentPartPr/>
                <p14:nvPr/>
              </p14:nvContentPartPr>
              <p14:xfrm>
                <a:off x="8313377" y="609977"/>
                <a:ext cx="52920" cy="343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5F77F17-B406-7874-079F-7815B09267DE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8304737" y="600977"/>
                  <a:ext cx="7056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2CCCD14-97B6-A0DA-43DA-72098233705B}"/>
                    </a:ext>
                  </a:extLst>
                </p14:cNvPr>
                <p14:cNvContentPartPr/>
                <p14:nvPr/>
              </p14:nvContentPartPr>
              <p14:xfrm>
                <a:off x="8383217" y="791417"/>
                <a:ext cx="162360" cy="249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2CCCD14-97B6-A0DA-43DA-72098233705B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374577" y="782777"/>
                  <a:ext cx="1800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05FB196-9890-1EED-E8FE-E25D3008608F}"/>
                    </a:ext>
                  </a:extLst>
                </p14:cNvPr>
                <p14:cNvContentPartPr/>
                <p14:nvPr/>
              </p14:nvContentPartPr>
              <p14:xfrm>
                <a:off x="8669057" y="544097"/>
                <a:ext cx="826200" cy="580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05FB196-9890-1EED-E8FE-E25D3008608F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8660417" y="535097"/>
                  <a:ext cx="84384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90017B1-9FA7-4182-EDEC-29BF467E5DB6}"/>
                    </a:ext>
                  </a:extLst>
                </p14:cNvPr>
                <p14:cNvContentPartPr/>
                <p14:nvPr/>
              </p14:nvContentPartPr>
              <p14:xfrm>
                <a:off x="8660057" y="1193177"/>
                <a:ext cx="535680" cy="577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90017B1-9FA7-4182-EDEC-29BF467E5DB6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8651417" y="1184537"/>
                  <a:ext cx="55332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FCAAB29-C86D-EEE8-C0E9-377EF531F9D1}"/>
                    </a:ext>
                  </a:extLst>
                </p14:cNvPr>
                <p14:cNvContentPartPr/>
                <p14:nvPr/>
              </p14:nvContentPartPr>
              <p14:xfrm>
                <a:off x="10856777" y="430697"/>
                <a:ext cx="944280" cy="182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FCAAB29-C86D-EEE8-C0E9-377EF531F9D1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847777" y="421697"/>
                  <a:ext cx="9619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1C61090-679A-27A6-21C8-AAAEF683E12C}"/>
                    </a:ext>
                  </a:extLst>
                </p14:cNvPr>
                <p14:cNvContentPartPr/>
                <p14:nvPr/>
              </p14:nvContentPartPr>
              <p14:xfrm>
                <a:off x="11435297" y="341057"/>
                <a:ext cx="97200" cy="28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1C61090-679A-27A6-21C8-AAAEF683E12C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1426297" y="332417"/>
                  <a:ext cx="1148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16FCAFE-23D1-B25B-3F94-213103B22C8D}"/>
                    </a:ext>
                  </a:extLst>
                </p14:cNvPr>
                <p14:cNvContentPartPr/>
                <p14:nvPr/>
              </p14:nvContentPartPr>
              <p14:xfrm>
                <a:off x="11029217" y="389297"/>
                <a:ext cx="198000" cy="47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16FCAFE-23D1-B25B-3F94-213103B22C8D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1020577" y="380297"/>
                  <a:ext cx="2156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B88A43C-FF23-9582-AD47-89EFA2216A01}"/>
                    </a:ext>
                  </a:extLst>
                </p14:cNvPr>
                <p14:cNvContentPartPr/>
                <p14:nvPr/>
              </p14:nvContentPartPr>
              <p14:xfrm>
                <a:off x="10333337" y="364817"/>
                <a:ext cx="371880" cy="236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B88A43C-FF23-9582-AD47-89EFA2216A01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0324697" y="356177"/>
                  <a:ext cx="3895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324BBB8-86BE-08C3-29D5-2EFECA5377AF}"/>
                    </a:ext>
                  </a:extLst>
                </p14:cNvPr>
                <p14:cNvContentPartPr/>
                <p14:nvPr/>
              </p14:nvContentPartPr>
              <p14:xfrm>
                <a:off x="10527737" y="224777"/>
                <a:ext cx="524160" cy="189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324BBB8-86BE-08C3-29D5-2EFECA5377AF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0518737" y="216137"/>
                  <a:ext cx="5418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3B8F454-EFC7-6951-E1AF-D628A1CA893E}"/>
                    </a:ext>
                  </a:extLst>
                </p14:cNvPr>
                <p14:cNvContentPartPr/>
                <p14:nvPr/>
              </p14:nvContentPartPr>
              <p14:xfrm>
                <a:off x="9766697" y="303977"/>
                <a:ext cx="460080" cy="393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3B8F454-EFC7-6951-E1AF-D628A1CA893E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757697" y="295337"/>
                  <a:ext cx="47772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E806789-9D5C-76FF-AB11-99DCB749C9DA}"/>
                    </a:ext>
                  </a:extLst>
                </p14:cNvPr>
                <p14:cNvContentPartPr/>
                <p14:nvPr/>
              </p14:nvContentPartPr>
              <p14:xfrm>
                <a:off x="10657337" y="1477217"/>
                <a:ext cx="1122840" cy="1965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E806789-9D5C-76FF-AB11-99DCB749C9DA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0648697" y="1468217"/>
                  <a:ext cx="11404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9297DCD-F3D0-9A55-63CE-FE0FD57F7EC7}"/>
                    </a:ext>
                  </a:extLst>
                </p14:cNvPr>
                <p14:cNvContentPartPr/>
                <p14:nvPr/>
              </p14:nvContentPartPr>
              <p14:xfrm>
                <a:off x="11547977" y="1322777"/>
                <a:ext cx="104760" cy="345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9297DCD-F3D0-9A55-63CE-FE0FD57F7EC7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1538977" y="1314137"/>
                  <a:ext cx="1224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7B0CBE7-33FD-AEF6-8375-3801CDFC8812}"/>
                    </a:ext>
                  </a:extLst>
                </p14:cNvPr>
                <p14:cNvContentPartPr/>
                <p14:nvPr/>
              </p14:nvContentPartPr>
              <p14:xfrm>
                <a:off x="11045777" y="1410257"/>
                <a:ext cx="192240" cy="43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7B0CBE7-33FD-AEF6-8375-3801CDFC8812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1037137" y="1401617"/>
                  <a:ext cx="2098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294B8E2-AB8E-07D9-87A6-4DF3F7F4CF4E}"/>
                    </a:ext>
                  </a:extLst>
                </p14:cNvPr>
                <p14:cNvContentPartPr/>
                <p14:nvPr/>
              </p14:nvContentPartPr>
              <p14:xfrm>
                <a:off x="9832577" y="1418537"/>
                <a:ext cx="624600" cy="4089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294B8E2-AB8E-07D9-87A6-4DF3F7F4CF4E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9823937" y="1409537"/>
                  <a:ext cx="64224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FEBC9FC-0669-1752-C37D-7F0FCA3E04D3}"/>
                    </a:ext>
                  </a:extLst>
                </p14:cNvPr>
                <p14:cNvContentPartPr/>
                <p14:nvPr/>
              </p14:nvContentPartPr>
              <p14:xfrm>
                <a:off x="10092137" y="1191017"/>
                <a:ext cx="162720" cy="1360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FEBC9FC-0669-1752-C37D-7F0FCA3E04D3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083497" y="1182377"/>
                  <a:ext cx="1803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1D54665-2747-13F7-697D-B7B26DD549AC}"/>
                    </a:ext>
                  </a:extLst>
                </p14:cNvPr>
                <p14:cNvContentPartPr/>
                <p14:nvPr/>
              </p14:nvContentPartPr>
              <p14:xfrm>
                <a:off x="9419297" y="383897"/>
                <a:ext cx="312120" cy="522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1D54665-2747-13F7-697D-B7B26DD549AC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9410297" y="375257"/>
                  <a:ext cx="3297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80248A3A-4F38-243A-2348-2D755153D098}"/>
                    </a:ext>
                  </a:extLst>
                </p14:cNvPr>
                <p14:cNvContentPartPr/>
                <p14:nvPr/>
              </p14:nvContentPartPr>
              <p14:xfrm>
                <a:off x="9381137" y="318737"/>
                <a:ext cx="122400" cy="1796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80248A3A-4F38-243A-2348-2D755153D09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9372497" y="310097"/>
                  <a:ext cx="1400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B559EF75-5B5E-17AD-3353-0B9ECFC80106}"/>
                    </a:ext>
                  </a:extLst>
                </p14:cNvPr>
                <p14:cNvContentPartPr/>
                <p14:nvPr/>
              </p14:nvContentPartPr>
              <p14:xfrm>
                <a:off x="8699657" y="238817"/>
                <a:ext cx="458280" cy="3049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B559EF75-5B5E-17AD-3353-0B9ECFC80106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8691017" y="230177"/>
                  <a:ext cx="47592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B2FA181A-952A-BE18-5009-16BDD6006DB7}"/>
                    </a:ext>
                  </a:extLst>
                </p14:cNvPr>
                <p14:cNvContentPartPr/>
                <p14:nvPr/>
              </p14:nvContentPartPr>
              <p14:xfrm>
                <a:off x="9169097" y="381017"/>
                <a:ext cx="26640" cy="144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B2FA181A-952A-BE18-5009-16BDD6006DB7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160457" y="372377"/>
                  <a:ext cx="442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054948A5-DBED-A634-4A54-518F0C40A3DD}"/>
                    </a:ext>
                  </a:extLst>
                </p14:cNvPr>
                <p14:cNvContentPartPr/>
                <p14:nvPr/>
              </p14:nvContentPartPr>
              <p14:xfrm>
                <a:off x="9029057" y="431417"/>
                <a:ext cx="149400" cy="766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054948A5-DBED-A634-4A54-518F0C40A3DD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9020417" y="422417"/>
                  <a:ext cx="1670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B8F9FA0D-7D41-221A-45FA-45E3B1DA33F4}"/>
                    </a:ext>
                  </a:extLst>
                </p14:cNvPr>
                <p14:cNvContentPartPr/>
                <p14:nvPr/>
              </p14:nvContentPartPr>
              <p14:xfrm>
                <a:off x="8680217" y="298577"/>
                <a:ext cx="167760" cy="12708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B8F9FA0D-7D41-221A-45FA-45E3B1DA33F4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8671577" y="289937"/>
                  <a:ext cx="1854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60F1739-FC03-33A3-01D2-3B86E5A805B1}"/>
                    </a:ext>
                  </a:extLst>
                </p14:cNvPr>
                <p14:cNvContentPartPr/>
                <p14:nvPr/>
              </p14:nvContentPartPr>
              <p14:xfrm>
                <a:off x="8376017" y="237377"/>
                <a:ext cx="299520" cy="2847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360F1739-FC03-33A3-01D2-3B86E5A805B1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8367017" y="228377"/>
                  <a:ext cx="3171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1A08721B-1F57-F301-6361-EE8B83270B92}"/>
                    </a:ext>
                  </a:extLst>
                </p14:cNvPr>
                <p14:cNvContentPartPr/>
                <p14:nvPr/>
              </p14:nvContentPartPr>
              <p14:xfrm>
                <a:off x="8500937" y="292817"/>
                <a:ext cx="52200" cy="21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1A08721B-1F57-F301-6361-EE8B83270B92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8492297" y="283817"/>
                  <a:ext cx="698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FD28A3B8-ABFB-39A2-B5EF-93A6AD04207C}"/>
                    </a:ext>
                  </a:extLst>
                </p14:cNvPr>
                <p14:cNvContentPartPr/>
                <p14:nvPr/>
              </p14:nvContentPartPr>
              <p14:xfrm>
                <a:off x="7980017" y="249977"/>
                <a:ext cx="303480" cy="2988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FD28A3B8-ABFB-39A2-B5EF-93A6AD04207C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7971377" y="240977"/>
                  <a:ext cx="3211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35A6F0A1-B342-96B7-ED66-53943C30D1C2}"/>
                    </a:ext>
                  </a:extLst>
                </p14:cNvPr>
                <p14:cNvContentPartPr/>
                <p14:nvPr/>
              </p14:nvContentPartPr>
              <p14:xfrm>
                <a:off x="8080457" y="298217"/>
                <a:ext cx="10800" cy="104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35A6F0A1-B342-96B7-ED66-53943C30D1C2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8071817" y="289217"/>
                  <a:ext cx="284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128D0FB8-C32D-E010-29F3-E2DFF4F51DA1}"/>
                    </a:ext>
                  </a:extLst>
                </p14:cNvPr>
                <p14:cNvContentPartPr/>
                <p14:nvPr/>
              </p14:nvContentPartPr>
              <p14:xfrm>
                <a:off x="7604897" y="369137"/>
                <a:ext cx="307440" cy="2077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128D0FB8-C32D-E010-29F3-E2DFF4F51DA1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596257" y="360137"/>
                  <a:ext cx="3250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0B01666E-8319-C5F2-2E52-1E6FE13A3270}"/>
                    </a:ext>
                  </a:extLst>
                </p14:cNvPr>
                <p14:cNvContentPartPr/>
                <p14:nvPr/>
              </p14:nvContentPartPr>
              <p14:xfrm>
                <a:off x="7802537" y="235937"/>
                <a:ext cx="121320" cy="766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0B01666E-8319-C5F2-2E52-1E6FE13A3270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793537" y="226937"/>
                  <a:ext cx="1389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CADE8762-0F88-35FC-8F7E-DAD2539A28AF}"/>
                    </a:ext>
                  </a:extLst>
                </p14:cNvPr>
                <p14:cNvContentPartPr/>
                <p14:nvPr/>
              </p14:nvContentPartPr>
              <p14:xfrm>
                <a:off x="7632257" y="245657"/>
                <a:ext cx="86040" cy="2527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CADE8762-0F88-35FC-8F7E-DAD2539A28AF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7623257" y="237017"/>
                  <a:ext cx="1036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8403B624-8E43-C1ED-FE6F-9F3E7E0AC9CF}"/>
                    </a:ext>
                  </a:extLst>
                </p14:cNvPr>
                <p14:cNvContentPartPr/>
                <p14:nvPr/>
              </p14:nvContentPartPr>
              <p14:xfrm>
                <a:off x="7438577" y="357977"/>
                <a:ext cx="243360" cy="3830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8403B624-8E43-C1ED-FE6F-9F3E7E0AC9CF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7429577" y="348977"/>
                  <a:ext cx="26100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AC685442-7FD7-43DD-00C8-04658802F41D}"/>
                    </a:ext>
                  </a:extLst>
                </p14:cNvPr>
                <p14:cNvContentPartPr/>
                <p14:nvPr/>
              </p14:nvContentPartPr>
              <p14:xfrm>
                <a:off x="7810817" y="620777"/>
                <a:ext cx="35280" cy="518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AC685442-7FD7-43DD-00C8-04658802F41D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7801817" y="612137"/>
                  <a:ext cx="529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D2C34FF7-3241-997B-33A3-260861349B0E}"/>
                    </a:ext>
                  </a:extLst>
                </p14:cNvPr>
                <p14:cNvContentPartPr/>
                <p14:nvPr/>
              </p14:nvContentPartPr>
              <p14:xfrm>
                <a:off x="7152377" y="388577"/>
                <a:ext cx="179640" cy="2073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D2C34FF7-3241-997B-33A3-260861349B0E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7143737" y="379937"/>
                  <a:ext cx="1972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C21064DD-CFC5-CBE9-D1C7-3564E11FE7D6}"/>
                    </a:ext>
                  </a:extLst>
                </p14:cNvPr>
                <p14:cNvContentPartPr/>
                <p14:nvPr/>
              </p14:nvContentPartPr>
              <p14:xfrm>
                <a:off x="6954737" y="250337"/>
                <a:ext cx="181800" cy="3715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C21064DD-CFC5-CBE9-D1C7-3564E11FE7D6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945737" y="241697"/>
                  <a:ext cx="1994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3DC17DD7-CBC4-23F8-DBA8-2F1ACA4070BF}"/>
                    </a:ext>
                  </a:extLst>
                </p14:cNvPr>
                <p14:cNvContentPartPr/>
                <p14:nvPr/>
              </p14:nvContentPartPr>
              <p14:xfrm>
                <a:off x="6657737" y="273737"/>
                <a:ext cx="198720" cy="1760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3DC17DD7-CBC4-23F8-DBA8-2F1ACA4070BF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6649097" y="265097"/>
                  <a:ext cx="2163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78F26126-4026-F8C2-941A-0F65421765D9}"/>
                    </a:ext>
                  </a:extLst>
                </p14:cNvPr>
                <p14:cNvContentPartPr/>
                <p14:nvPr/>
              </p14:nvContentPartPr>
              <p14:xfrm>
                <a:off x="6633977" y="249977"/>
                <a:ext cx="57960" cy="1864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78F26126-4026-F8C2-941A-0F65421765D9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625337" y="240977"/>
                  <a:ext cx="756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003721B0-797D-3D0B-C636-6CB0E4903506}"/>
                    </a:ext>
                  </a:extLst>
                </p14:cNvPr>
                <p14:cNvContentPartPr/>
                <p14:nvPr/>
              </p14:nvContentPartPr>
              <p14:xfrm>
                <a:off x="6246977" y="244217"/>
                <a:ext cx="359280" cy="3985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03721B0-797D-3D0B-C636-6CB0E4903506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237977" y="235577"/>
                  <a:ext cx="37692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A9D709DD-7A20-1271-9C66-8345C4CD663C}"/>
                    </a:ext>
                  </a:extLst>
                </p14:cNvPr>
                <p14:cNvContentPartPr/>
                <p14:nvPr/>
              </p14:nvContentPartPr>
              <p14:xfrm>
                <a:off x="6472697" y="192737"/>
                <a:ext cx="59760" cy="2592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A9D709DD-7A20-1271-9C66-8345C4CD663C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6464057" y="183737"/>
                  <a:ext cx="774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C95D74E-DC42-AC24-B9FB-E58AEB302350}"/>
                    </a:ext>
                  </a:extLst>
                </p14:cNvPr>
                <p14:cNvContentPartPr/>
                <p14:nvPr/>
              </p14:nvContentPartPr>
              <p14:xfrm>
                <a:off x="5973737" y="275177"/>
                <a:ext cx="261720" cy="1504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C95D74E-DC42-AC24-B9FB-E58AEB302350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5964737" y="266177"/>
                  <a:ext cx="2793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566E51D7-75E7-D3D1-9BA1-5B8BEE528AC3}"/>
                    </a:ext>
                  </a:extLst>
                </p14:cNvPr>
                <p14:cNvContentPartPr/>
                <p14:nvPr/>
              </p14:nvContentPartPr>
              <p14:xfrm>
                <a:off x="6087497" y="142337"/>
                <a:ext cx="211680" cy="11592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566E51D7-75E7-D3D1-9BA1-5B8BEE528AC3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6078857" y="133697"/>
                  <a:ext cx="2293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40DB50FE-3EF6-F786-7A64-239BEA740412}"/>
                    </a:ext>
                  </a:extLst>
                </p14:cNvPr>
                <p14:cNvContentPartPr/>
                <p14:nvPr/>
              </p14:nvContentPartPr>
              <p14:xfrm>
                <a:off x="5531657" y="191297"/>
                <a:ext cx="377640" cy="30744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40DB50FE-3EF6-F786-7A64-239BEA740412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5522657" y="182657"/>
                  <a:ext cx="395280" cy="32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451EDD4B-6868-8685-E003-19CEF806F47E}"/>
              </a:ext>
            </a:extLst>
          </p:cNvPr>
          <p:cNvGrpSpPr/>
          <p:nvPr/>
        </p:nvGrpSpPr>
        <p:grpSpPr>
          <a:xfrm>
            <a:off x="10467617" y="1959257"/>
            <a:ext cx="252000" cy="158040"/>
            <a:chOff x="10467617" y="1959257"/>
            <a:chExt cx="252000" cy="15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B1254256-10A5-EEA9-DB38-1CA835DE8D6D}"/>
                    </a:ext>
                  </a:extLst>
                </p14:cNvPr>
                <p14:cNvContentPartPr/>
                <p14:nvPr/>
              </p14:nvContentPartPr>
              <p14:xfrm>
                <a:off x="10529177" y="1994537"/>
                <a:ext cx="190440" cy="367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B1254256-10A5-EEA9-DB38-1CA835DE8D6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0520537" y="1985897"/>
                  <a:ext cx="2080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CDA4453C-1CB2-C076-E55E-ACE1B9E3060F}"/>
                    </a:ext>
                  </a:extLst>
                </p14:cNvPr>
                <p14:cNvContentPartPr/>
                <p14:nvPr/>
              </p14:nvContentPartPr>
              <p14:xfrm>
                <a:off x="10467617" y="1959257"/>
                <a:ext cx="89640" cy="15804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CDA4453C-1CB2-C076-E55E-ACE1B9E3060F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0458617" y="1950257"/>
                  <a:ext cx="10728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67728EDA-E5E9-BDC4-DBC4-BA6C65699D2B}"/>
              </a:ext>
            </a:extLst>
          </p:cNvPr>
          <p:cNvGrpSpPr/>
          <p:nvPr/>
        </p:nvGrpSpPr>
        <p:grpSpPr>
          <a:xfrm>
            <a:off x="7544777" y="1654697"/>
            <a:ext cx="2655000" cy="1168920"/>
            <a:chOff x="7544777" y="1654697"/>
            <a:chExt cx="2655000" cy="116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AEA8602-4A27-8F4E-0A6C-813C29B8D84C}"/>
                    </a:ext>
                  </a:extLst>
                </p14:cNvPr>
                <p14:cNvContentPartPr/>
                <p14:nvPr/>
              </p14:nvContentPartPr>
              <p14:xfrm>
                <a:off x="7544777" y="2641817"/>
                <a:ext cx="520200" cy="612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AEA8602-4A27-8F4E-0A6C-813C29B8D84C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7536137" y="2632817"/>
                  <a:ext cx="5378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CD3EE9C-F406-663D-34AF-2AB99BBADFD1}"/>
                    </a:ext>
                  </a:extLst>
                </p14:cNvPr>
                <p14:cNvContentPartPr/>
                <p14:nvPr/>
              </p14:nvContentPartPr>
              <p14:xfrm>
                <a:off x="8034377" y="2600417"/>
                <a:ext cx="88200" cy="2232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CD3EE9C-F406-663D-34AF-2AB99BBADFD1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025737" y="2591417"/>
                  <a:ext cx="1058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F3AF7F9-FBD8-12F1-1194-532ADDAD1104}"/>
                    </a:ext>
                  </a:extLst>
                </p14:cNvPr>
                <p14:cNvContentPartPr/>
                <p14:nvPr/>
              </p14:nvContentPartPr>
              <p14:xfrm>
                <a:off x="8442257" y="2244737"/>
                <a:ext cx="402480" cy="5263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F3AF7F9-FBD8-12F1-1194-532ADDAD1104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433257" y="2236097"/>
                  <a:ext cx="420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0077CE8-9C63-33A3-CBFC-51D239B0D3AE}"/>
                    </a:ext>
                  </a:extLst>
                </p14:cNvPr>
                <p14:cNvContentPartPr/>
                <p14:nvPr/>
              </p14:nvContentPartPr>
              <p14:xfrm>
                <a:off x="8804417" y="2508977"/>
                <a:ext cx="211680" cy="2271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0077CE8-9C63-33A3-CBFC-51D239B0D3AE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795777" y="2499977"/>
                  <a:ext cx="2293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883333F-091E-A518-AE8C-33F695524CA9}"/>
                    </a:ext>
                  </a:extLst>
                </p14:cNvPr>
                <p14:cNvContentPartPr/>
                <p14:nvPr/>
              </p14:nvContentPartPr>
              <p14:xfrm>
                <a:off x="9105017" y="2172017"/>
                <a:ext cx="195480" cy="6134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883333F-091E-A518-AE8C-33F695524CA9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9096017" y="2163017"/>
                  <a:ext cx="21312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6F7BDB4F-8678-0FC8-A7EF-4EDBC088071E}"/>
                    </a:ext>
                  </a:extLst>
                </p14:cNvPr>
                <p14:cNvContentPartPr/>
                <p14:nvPr/>
              </p14:nvContentPartPr>
              <p14:xfrm>
                <a:off x="9666977" y="2273897"/>
                <a:ext cx="16920" cy="2484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6F7BDB4F-8678-0FC8-A7EF-4EDBC088071E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9657977" y="2264897"/>
                  <a:ext cx="34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DDD8C36-0022-5233-FC0E-64EBAAD169B0}"/>
                    </a:ext>
                  </a:extLst>
                </p14:cNvPr>
                <p14:cNvContentPartPr/>
                <p14:nvPr/>
              </p14:nvContentPartPr>
              <p14:xfrm>
                <a:off x="10076657" y="1950977"/>
                <a:ext cx="360" cy="86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DDD8C36-0022-5233-FC0E-64EBAAD169B0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0068017" y="1941977"/>
                  <a:ext cx="180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B0A60747-81EE-E12A-00F5-591D2DDCA844}"/>
                    </a:ext>
                  </a:extLst>
                </p14:cNvPr>
                <p14:cNvContentPartPr/>
                <p14:nvPr/>
              </p14:nvContentPartPr>
              <p14:xfrm>
                <a:off x="9975497" y="1945577"/>
                <a:ext cx="224280" cy="19656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B0A60747-81EE-E12A-00F5-591D2DDCA844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9966497" y="1936937"/>
                  <a:ext cx="2419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A44DCE0C-2FFC-F107-BB70-2F44DA229A54}"/>
                    </a:ext>
                  </a:extLst>
                </p14:cNvPr>
                <p14:cNvContentPartPr/>
                <p14:nvPr/>
              </p14:nvContentPartPr>
              <p14:xfrm>
                <a:off x="9799817" y="1934777"/>
                <a:ext cx="44280" cy="15948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A44DCE0C-2FFC-F107-BB70-2F44DA229A54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9790817" y="1925777"/>
                  <a:ext cx="619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4964BD1E-7D75-5A8D-5941-7AE9AB76E0F0}"/>
                    </a:ext>
                  </a:extLst>
                </p14:cNvPr>
                <p14:cNvContentPartPr/>
                <p14:nvPr/>
              </p14:nvContentPartPr>
              <p14:xfrm>
                <a:off x="9278897" y="1967537"/>
                <a:ext cx="408960" cy="3412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4964BD1E-7D75-5A8D-5941-7AE9AB76E0F0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9269897" y="1958537"/>
                  <a:ext cx="42660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B1A61417-FF64-3DB5-9983-474B46BD7795}"/>
                    </a:ext>
                  </a:extLst>
                </p14:cNvPr>
                <p14:cNvContentPartPr/>
                <p14:nvPr/>
              </p14:nvContentPartPr>
              <p14:xfrm>
                <a:off x="9558257" y="1871057"/>
                <a:ext cx="73440" cy="5580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B1A61417-FF64-3DB5-9983-474B46BD7795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549617" y="1862057"/>
                  <a:ext cx="910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BB682650-6C70-3540-6AAB-5B3D4D9832AD}"/>
                    </a:ext>
                  </a:extLst>
                </p14:cNvPr>
                <p14:cNvContentPartPr/>
                <p14:nvPr/>
              </p14:nvContentPartPr>
              <p14:xfrm>
                <a:off x="7676537" y="2014337"/>
                <a:ext cx="165600" cy="43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BB682650-6C70-3540-6AAB-5B3D4D9832AD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7667537" y="2005337"/>
                  <a:ext cx="1832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44E058BD-C06F-01C1-D711-B744198691F4}"/>
                    </a:ext>
                  </a:extLst>
                </p14:cNvPr>
                <p14:cNvContentPartPr/>
                <p14:nvPr/>
              </p14:nvContentPartPr>
              <p14:xfrm>
                <a:off x="7867337" y="2014697"/>
                <a:ext cx="137880" cy="32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44E058BD-C06F-01C1-D711-B744198691F4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7858697" y="2005697"/>
                  <a:ext cx="1555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3F28D6E6-36E5-4701-DFE9-0293FD35E976}"/>
                    </a:ext>
                  </a:extLst>
                </p14:cNvPr>
                <p14:cNvContentPartPr/>
                <p14:nvPr/>
              </p14:nvContentPartPr>
              <p14:xfrm>
                <a:off x="8143817" y="1902737"/>
                <a:ext cx="48240" cy="11052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3F28D6E6-36E5-4701-DFE9-0293FD35E976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8135177" y="1893737"/>
                  <a:ext cx="658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57E3D161-91F4-D936-E6A5-6CAAAFFF0F53}"/>
                    </a:ext>
                  </a:extLst>
                </p14:cNvPr>
                <p14:cNvContentPartPr/>
                <p14:nvPr/>
              </p14:nvContentPartPr>
              <p14:xfrm>
                <a:off x="8214737" y="1775297"/>
                <a:ext cx="21600" cy="3060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57E3D161-91F4-D936-E6A5-6CAAAFFF0F53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8205737" y="1766657"/>
                  <a:ext cx="392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7074A373-FBFB-0278-38B9-8FF4E455AB19}"/>
                    </a:ext>
                  </a:extLst>
                </p14:cNvPr>
                <p14:cNvContentPartPr/>
                <p14:nvPr/>
              </p14:nvContentPartPr>
              <p14:xfrm>
                <a:off x="8253977" y="1881857"/>
                <a:ext cx="119520" cy="9540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7074A373-FBFB-0278-38B9-8FF4E455AB19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8245337" y="1872857"/>
                  <a:ext cx="1371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F6685DDD-053F-5592-6ADA-AF224F39C7AD}"/>
                    </a:ext>
                  </a:extLst>
                </p14:cNvPr>
                <p14:cNvContentPartPr/>
                <p14:nvPr/>
              </p14:nvContentPartPr>
              <p14:xfrm>
                <a:off x="8462417" y="1894097"/>
                <a:ext cx="42840" cy="10944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F6685DDD-053F-5592-6ADA-AF224F39C7AD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8453417" y="1885457"/>
                  <a:ext cx="604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CF70DC23-26D3-7EF7-8D90-DDE68D33F0BC}"/>
                    </a:ext>
                  </a:extLst>
                </p14:cNvPr>
                <p14:cNvContentPartPr/>
                <p14:nvPr/>
              </p14:nvContentPartPr>
              <p14:xfrm>
                <a:off x="8495177" y="1769177"/>
                <a:ext cx="1800" cy="1044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CF70DC23-26D3-7EF7-8D90-DDE68D33F0BC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486537" y="1760177"/>
                  <a:ext cx="194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A1FBC695-BC84-0A38-2427-AE58709B1708}"/>
                    </a:ext>
                  </a:extLst>
                </p14:cNvPr>
                <p14:cNvContentPartPr/>
                <p14:nvPr/>
              </p14:nvContentPartPr>
              <p14:xfrm>
                <a:off x="8581577" y="1654697"/>
                <a:ext cx="76680" cy="41688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A1FBC695-BC84-0A38-2427-AE58709B1708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8572937" y="1645697"/>
                  <a:ext cx="9432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52007BBF-0B2B-2A6C-26FF-538B7F8E2115}"/>
                    </a:ext>
                  </a:extLst>
                </p14:cNvPr>
                <p14:cNvContentPartPr/>
                <p14:nvPr/>
              </p14:nvContentPartPr>
              <p14:xfrm>
                <a:off x="8598137" y="1929377"/>
                <a:ext cx="81000" cy="2484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52007BBF-0B2B-2A6C-26FF-538B7F8E2115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8589137" y="1920737"/>
                  <a:ext cx="986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CE599493-ED29-C762-5FFE-1E291FBE0019}"/>
                    </a:ext>
                  </a:extLst>
                </p14:cNvPr>
                <p14:cNvContentPartPr/>
                <p14:nvPr/>
              </p14:nvContentPartPr>
              <p14:xfrm>
                <a:off x="8829257" y="1958177"/>
                <a:ext cx="264600" cy="3204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CE599493-ED29-C762-5FFE-1E291FBE0019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8820617" y="1949537"/>
                  <a:ext cx="282240" cy="49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5848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24C4ACC4-BD84-4250-29B7-4B37D5B1D7BA}"/>
              </a:ext>
            </a:extLst>
          </p:cNvPr>
          <p:cNvGrpSpPr/>
          <p:nvPr/>
        </p:nvGrpSpPr>
        <p:grpSpPr>
          <a:xfrm>
            <a:off x="2441777" y="295337"/>
            <a:ext cx="8280000" cy="5348880"/>
            <a:chOff x="2441777" y="295337"/>
            <a:chExt cx="8280000" cy="534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66105B8-EE06-383D-588F-9753B23A3FE1}"/>
                    </a:ext>
                  </a:extLst>
                </p14:cNvPr>
                <p14:cNvContentPartPr/>
                <p14:nvPr/>
              </p14:nvContentPartPr>
              <p14:xfrm>
                <a:off x="8310137" y="1927937"/>
                <a:ext cx="29160" cy="18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66105B8-EE06-383D-588F-9753B23A3FE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01137" y="1918937"/>
                  <a:ext cx="468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ECF1059-2A4D-10F2-CE66-A26F51652215}"/>
                    </a:ext>
                  </a:extLst>
                </p14:cNvPr>
                <p14:cNvContentPartPr/>
                <p14:nvPr/>
              </p14:nvContentPartPr>
              <p14:xfrm>
                <a:off x="8337137" y="1914617"/>
                <a:ext cx="7920" cy="6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ECF1059-2A4D-10F2-CE66-A26F5165221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328497" y="1905617"/>
                  <a:ext cx="255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F4C438E-61E0-6DAA-9DCC-7643FC7F8245}"/>
                    </a:ext>
                  </a:extLst>
                </p14:cNvPr>
                <p14:cNvContentPartPr/>
                <p14:nvPr/>
              </p14:nvContentPartPr>
              <p14:xfrm>
                <a:off x="8327417" y="1919657"/>
                <a:ext cx="3600" cy="2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F4C438E-61E0-6DAA-9DCC-7643FC7F824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318417" y="1911017"/>
                  <a:ext cx="212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C707B7C-0669-F396-0D4F-DC0EFE0EE950}"/>
                    </a:ext>
                  </a:extLst>
                </p14:cNvPr>
                <p14:cNvContentPartPr/>
                <p14:nvPr/>
              </p14:nvContentPartPr>
              <p14:xfrm>
                <a:off x="8263697" y="1842977"/>
                <a:ext cx="248400" cy="151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C707B7C-0669-F396-0D4F-DC0EFE0EE95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255057" y="1834337"/>
                  <a:ext cx="2660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F29445B-CA9B-43E8-C902-3F523D8111E7}"/>
                    </a:ext>
                  </a:extLst>
                </p14:cNvPr>
                <p14:cNvContentPartPr/>
                <p14:nvPr/>
              </p14:nvContentPartPr>
              <p14:xfrm>
                <a:off x="8447657" y="2040977"/>
                <a:ext cx="100440" cy="82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F29445B-CA9B-43E8-C902-3F523D8111E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38657" y="2032337"/>
                  <a:ext cx="1180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7D9981D-D4A5-E72F-BAED-2E9838253BF4}"/>
                    </a:ext>
                  </a:extLst>
                </p14:cNvPr>
                <p14:cNvContentPartPr/>
                <p14:nvPr/>
              </p14:nvContentPartPr>
              <p14:xfrm>
                <a:off x="7910177" y="1969697"/>
                <a:ext cx="372600" cy="212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7D9981D-D4A5-E72F-BAED-2E9838253BF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01177" y="1961057"/>
                  <a:ext cx="390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495132D-281B-5B1C-E43B-E409001AB5AF}"/>
                    </a:ext>
                  </a:extLst>
                </p14:cNvPr>
                <p14:cNvContentPartPr/>
                <p14:nvPr/>
              </p14:nvContentPartPr>
              <p14:xfrm>
                <a:off x="8100977" y="1853057"/>
                <a:ext cx="134640" cy="48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495132D-281B-5B1C-E43B-E409001AB5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092337" y="1844417"/>
                  <a:ext cx="1522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5A93437-B534-0940-69C3-52D078BB5942}"/>
                    </a:ext>
                  </a:extLst>
                </p14:cNvPr>
                <p14:cNvContentPartPr/>
                <p14:nvPr/>
              </p14:nvContentPartPr>
              <p14:xfrm>
                <a:off x="8033657" y="646697"/>
                <a:ext cx="867960" cy="33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5A93437-B534-0940-69C3-52D078BB594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024657" y="637697"/>
                  <a:ext cx="8856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61DFE57-2D10-9410-3EA8-4DB263FAE2CE}"/>
                    </a:ext>
                  </a:extLst>
                </p14:cNvPr>
                <p14:cNvContentPartPr/>
                <p14:nvPr/>
              </p14:nvContentPartPr>
              <p14:xfrm>
                <a:off x="8015657" y="667577"/>
                <a:ext cx="78120" cy="362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61DFE57-2D10-9410-3EA8-4DB263FAE2C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007017" y="658937"/>
                  <a:ext cx="9576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4D2620E-8289-5950-99D7-8D4E8B71B21C}"/>
                    </a:ext>
                  </a:extLst>
                </p14:cNvPr>
                <p14:cNvContentPartPr/>
                <p14:nvPr/>
              </p14:nvContentPartPr>
              <p14:xfrm>
                <a:off x="8988377" y="653177"/>
                <a:ext cx="27000" cy="393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4D2620E-8289-5950-99D7-8D4E8B71B21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979737" y="644537"/>
                  <a:ext cx="4464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E72CCBE-1461-32C6-EC2C-49BC2F76D5A5}"/>
                    </a:ext>
                  </a:extLst>
                </p14:cNvPr>
                <p14:cNvContentPartPr/>
                <p14:nvPr/>
              </p14:nvContentPartPr>
              <p14:xfrm>
                <a:off x="8022857" y="995897"/>
                <a:ext cx="1013040" cy="42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E72CCBE-1461-32C6-EC2C-49BC2F76D5A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014217" y="987257"/>
                  <a:ext cx="10306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794EBC9-75C3-E850-08C7-5F8C7DDF2F03}"/>
                    </a:ext>
                  </a:extLst>
                </p14:cNvPr>
                <p14:cNvContentPartPr/>
                <p14:nvPr/>
              </p14:nvContentPartPr>
              <p14:xfrm>
                <a:off x="8573657" y="734177"/>
                <a:ext cx="226080" cy="187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794EBC9-75C3-E850-08C7-5F8C7DDF2F0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65017" y="725177"/>
                  <a:ext cx="2437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7BB585F-3530-0B15-9A34-436DDF740F94}"/>
                    </a:ext>
                  </a:extLst>
                </p14:cNvPr>
                <p14:cNvContentPartPr/>
                <p14:nvPr/>
              </p14:nvContentPartPr>
              <p14:xfrm>
                <a:off x="8779937" y="883217"/>
                <a:ext cx="124560" cy="57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7BB585F-3530-0B15-9A34-436DDF740F9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770937" y="874217"/>
                  <a:ext cx="1422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1DE6059-A68F-8385-1468-8EDD060CD3A9}"/>
                    </a:ext>
                  </a:extLst>
                </p14:cNvPr>
                <p14:cNvContentPartPr/>
                <p14:nvPr/>
              </p14:nvContentPartPr>
              <p14:xfrm>
                <a:off x="8392937" y="809417"/>
                <a:ext cx="166680" cy="142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1DE6059-A68F-8385-1468-8EDD060CD3A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383937" y="800777"/>
                  <a:ext cx="1843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00E2DD0-2549-476B-DFB1-B63DFDE7E8E7}"/>
                    </a:ext>
                  </a:extLst>
                </p14:cNvPr>
                <p14:cNvContentPartPr/>
                <p14:nvPr/>
              </p14:nvContentPartPr>
              <p14:xfrm>
                <a:off x="7890737" y="1016417"/>
                <a:ext cx="328680" cy="386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00E2DD0-2549-476B-DFB1-B63DFDE7E8E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881737" y="1007417"/>
                  <a:ext cx="34632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CFC54C9-B0D2-017E-FC7F-CBD34DA00A9E}"/>
                    </a:ext>
                  </a:extLst>
                </p14:cNvPr>
                <p14:cNvContentPartPr/>
                <p14:nvPr/>
              </p14:nvContentPartPr>
              <p14:xfrm>
                <a:off x="7609937" y="1483697"/>
                <a:ext cx="294120" cy="207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CFC54C9-B0D2-017E-FC7F-CBD34DA00A9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600937" y="1474697"/>
                  <a:ext cx="3117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14A8973-702D-BFAE-44CE-86CD5DC67BAD}"/>
                    </a:ext>
                  </a:extLst>
                </p14:cNvPr>
                <p14:cNvContentPartPr/>
                <p14:nvPr/>
              </p14:nvContentPartPr>
              <p14:xfrm>
                <a:off x="7551617" y="1511417"/>
                <a:ext cx="133200" cy="141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14A8973-702D-BFAE-44CE-86CD5DC67BA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542977" y="1502777"/>
                  <a:ext cx="1508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81225CD-57DD-B2C5-DF1F-2B5744FE86D5}"/>
                    </a:ext>
                  </a:extLst>
                </p14:cNvPr>
                <p14:cNvContentPartPr/>
                <p14:nvPr/>
              </p14:nvContentPartPr>
              <p14:xfrm>
                <a:off x="7227977" y="1487297"/>
                <a:ext cx="278640" cy="128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81225CD-57DD-B2C5-DF1F-2B5744FE86D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218977" y="1478657"/>
                  <a:ext cx="2962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25B446F-90AD-574E-51AD-FE959AABF5BD}"/>
                    </a:ext>
                  </a:extLst>
                </p14:cNvPr>
                <p14:cNvContentPartPr/>
                <p14:nvPr/>
              </p14:nvContentPartPr>
              <p14:xfrm>
                <a:off x="7230497" y="1695377"/>
                <a:ext cx="121320" cy="38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25B446F-90AD-574E-51AD-FE959AABF5B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221497" y="1686737"/>
                  <a:ext cx="1389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A65A71A-81A6-0133-7C6C-705D869F6EED}"/>
                    </a:ext>
                  </a:extLst>
                </p14:cNvPr>
                <p14:cNvContentPartPr/>
                <p14:nvPr/>
              </p14:nvContentPartPr>
              <p14:xfrm>
                <a:off x="7066697" y="1567217"/>
                <a:ext cx="96480" cy="70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A65A71A-81A6-0133-7C6C-705D869F6EE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058057" y="1558577"/>
                  <a:ext cx="1141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126FA72-34DF-BCC0-CC0F-5FD0798BE115}"/>
                    </a:ext>
                  </a:extLst>
                </p14:cNvPr>
                <p14:cNvContentPartPr/>
                <p14:nvPr/>
              </p14:nvContentPartPr>
              <p14:xfrm>
                <a:off x="8471417" y="1130537"/>
                <a:ext cx="192960" cy="554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126FA72-34DF-BCC0-CC0F-5FD0798BE11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462417" y="1121897"/>
                  <a:ext cx="21060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0D86554-8AC8-D9B1-7381-804D13B6FA90}"/>
                    </a:ext>
                  </a:extLst>
                </p14:cNvPr>
                <p14:cNvContentPartPr/>
                <p14:nvPr/>
              </p14:nvContentPartPr>
              <p14:xfrm>
                <a:off x="9030857" y="1120097"/>
                <a:ext cx="405720" cy="479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0D86554-8AC8-D9B1-7381-804D13B6FA9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022217" y="1111457"/>
                  <a:ext cx="42336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7205EFD-BF81-6FAE-F23E-DDD631CA900A}"/>
                    </a:ext>
                  </a:extLst>
                </p14:cNvPr>
                <p14:cNvContentPartPr/>
                <p14:nvPr/>
              </p14:nvContentPartPr>
              <p14:xfrm>
                <a:off x="10618817" y="1716257"/>
                <a:ext cx="102960" cy="112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7205EFD-BF81-6FAE-F23E-DDD631CA900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610177" y="1707257"/>
                  <a:ext cx="1206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E16B5F0-2EDA-1DB8-3F81-745680CC1A56}"/>
                    </a:ext>
                  </a:extLst>
                </p14:cNvPr>
                <p14:cNvContentPartPr/>
                <p14:nvPr/>
              </p14:nvContentPartPr>
              <p14:xfrm>
                <a:off x="10204097" y="1697177"/>
                <a:ext cx="421560" cy="155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E16B5F0-2EDA-1DB8-3F81-745680CC1A5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195457" y="1688537"/>
                  <a:ext cx="4392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D4149BB-2CFC-B8CE-D55A-26E9EDB33F65}"/>
                    </a:ext>
                  </a:extLst>
                </p14:cNvPr>
                <p14:cNvContentPartPr/>
                <p14:nvPr/>
              </p14:nvContentPartPr>
              <p14:xfrm>
                <a:off x="10687217" y="1563617"/>
                <a:ext cx="17640" cy="21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D4149BB-2CFC-B8CE-D55A-26E9EDB33F6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78217" y="1554617"/>
                  <a:ext cx="352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178E939-5C62-F1FB-4DB6-788E592D71EB}"/>
                    </a:ext>
                  </a:extLst>
                </p14:cNvPr>
                <p14:cNvContentPartPr/>
                <p14:nvPr/>
              </p14:nvContentPartPr>
              <p14:xfrm>
                <a:off x="10436657" y="1463177"/>
                <a:ext cx="246960" cy="81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178E939-5C62-F1FB-4DB6-788E592D71E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427657" y="1454537"/>
                  <a:ext cx="2646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2D6FCD1-77B4-D5B2-5FB3-0E570215DC66}"/>
                    </a:ext>
                  </a:extLst>
                </p14:cNvPr>
                <p14:cNvContentPartPr/>
                <p14:nvPr/>
              </p14:nvContentPartPr>
              <p14:xfrm>
                <a:off x="10082417" y="1605017"/>
                <a:ext cx="234720" cy="446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2D6FCD1-77B4-D5B2-5FB3-0E570215DC6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073777" y="1596377"/>
                  <a:ext cx="2523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CF3DEA3-F14D-BA12-774A-2A728212901C}"/>
                    </a:ext>
                  </a:extLst>
                </p14:cNvPr>
                <p14:cNvContentPartPr/>
                <p14:nvPr/>
              </p14:nvContentPartPr>
              <p14:xfrm>
                <a:off x="10195817" y="2074457"/>
                <a:ext cx="141840" cy="37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CF3DEA3-F14D-BA12-774A-2A728212901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187177" y="2065817"/>
                  <a:ext cx="1594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C1BF1A8-13AB-EC2E-BB5B-02C49EFA0DF0}"/>
                    </a:ext>
                  </a:extLst>
                </p14:cNvPr>
                <p14:cNvContentPartPr/>
                <p14:nvPr/>
              </p14:nvContentPartPr>
              <p14:xfrm>
                <a:off x="10120937" y="1502417"/>
                <a:ext cx="95400" cy="109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C1BF1A8-13AB-EC2E-BB5B-02C49EFA0DF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112297" y="1493417"/>
                  <a:ext cx="1130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8879651-1FD3-140B-1E5A-AAA2E7CEE16F}"/>
                    </a:ext>
                  </a:extLst>
                </p14:cNvPr>
                <p14:cNvContentPartPr/>
                <p14:nvPr/>
              </p14:nvContentPartPr>
              <p14:xfrm>
                <a:off x="9947417" y="1714817"/>
                <a:ext cx="45720" cy="179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8879651-1FD3-140B-1E5A-AAA2E7CEE16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938417" y="1705817"/>
                  <a:ext cx="633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73ED803-0A55-70DB-09CE-296E79A0153A}"/>
                    </a:ext>
                  </a:extLst>
                </p14:cNvPr>
                <p14:cNvContentPartPr/>
                <p14:nvPr/>
              </p14:nvContentPartPr>
              <p14:xfrm>
                <a:off x="9866057" y="1615817"/>
                <a:ext cx="193680" cy="58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73ED803-0A55-70DB-09CE-296E79A0153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857057" y="1607177"/>
                  <a:ext cx="2113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60144B3-4C3F-4625-9308-B8D7B4C4ED76}"/>
                    </a:ext>
                  </a:extLst>
                </p14:cNvPr>
                <p14:cNvContentPartPr/>
                <p14:nvPr/>
              </p14:nvContentPartPr>
              <p14:xfrm>
                <a:off x="9616217" y="1746497"/>
                <a:ext cx="204120" cy="259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60144B3-4C3F-4625-9308-B8D7B4C4ED7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607217" y="1737857"/>
                  <a:ext cx="2217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52A8024-F19C-569D-8619-10E39E98673D}"/>
                    </a:ext>
                  </a:extLst>
                </p14:cNvPr>
                <p14:cNvContentPartPr/>
                <p14:nvPr/>
              </p14:nvContentPartPr>
              <p14:xfrm>
                <a:off x="9735377" y="2242577"/>
                <a:ext cx="10080" cy="66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52A8024-F19C-569D-8619-10E39E98673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726377" y="2233937"/>
                  <a:ext cx="277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1C76A3C-1F68-F101-B2B3-D05D4287D5E6}"/>
                    </a:ext>
                  </a:extLst>
                </p14:cNvPr>
                <p14:cNvContentPartPr/>
                <p14:nvPr/>
              </p14:nvContentPartPr>
              <p14:xfrm>
                <a:off x="4518617" y="723017"/>
                <a:ext cx="305640" cy="193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1C76A3C-1F68-F101-B2B3-D05D4287D5E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509617" y="714017"/>
                  <a:ext cx="3232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E362DBC-B0D7-0CF4-651E-E0A1069B7BFE}"/>
                    </a:ext>
                  </a:extLst>
                </p14:cNvPr>
                <p14:cNvContentPartPr/>
                <p14:nvPr/>
              </p14:nvContentPartPr>
              <p14:xfrm>
                <a:off x="4432937" y="820937"/>
                <a:ext cx="98640" cy="78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E362DBC-B0D7-0CF4-651E-E0A1069B7BF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424297" y="811937"/>
                  <a:ext cx="1162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C8F52DF-1EF3-FF4F-7B7F-D2DEC9F21E8F}"/>
                    </a:ext>
                  </a:extLst>
                </p14:cNvPr>
                <p14:cNvContentPartPr/>
                <p14:nvPr/>
              </p14:nvContentPartPr>
              <p14:xfrm>
                <a:off x="4292177" y="886097"/>
                <a:ext cx="152640" cy="136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C8F52DF-1EF3-FF4F-7B7F-D2DEC9F21E8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83537" y="877097"/>
                  <a:ext cx="1702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F7D6DBB-D486-CE0D-038D-5B1455FB6FDA}"/>
                    </a:ext>
                  </a:extLst>
                </p14:cNvPr>
                <p14:cNvContentPartPr/>
                <p14:nvPr/>
              </p14:nvContentPartPr>
              <p14:xfrm>
                <a:off x="3815897" y="755417"/>
                <a:ext cx="93600" cy="451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F7D6DBB-D486-CE0D-038D-5B1455FB6FD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806897" y="746777"/>
                  <a:ext cx="11124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7149D53-887C-883A-42D2-7D28EE756EFD}"/>
                    </a:ext>
                  </a:extLst>
                </p14:cNvPr>
                <p14:cNvContentPartPr/>
                <p14:nvPr/>
              </p14:nvContentPartPr>
              <p14:xfrm>
                <a:off x="3848297" y="496577"/>
                <a:ext cx="1769760" cy="808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7149D53-887C-883A-42D2-7D28EE756EF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839297" y="487577"/>
                  <a:ext cx="1787400" cy="82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715C74D-82CF-8026-5E00-AAC777408B16}"/>
                    </a:ext>
                  </a:extLst>
                </p14:cNvPr>
                <p14:cNvContentPartPr/>
                <p14:nvPr/>
              </p14:nvContentPartPr>
              <p14:xfrm>
                <a:off x="3917777" y="1378577"/>
                <a:ext cx="466920" cy="334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715C74D-82CF-8026-5E00-AAC777408B1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909137" y="1369577"/>
                  <a:ext cx="48456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CA65803-3739-BA6A-275B-54AD9A50AF10}"/>
                    </a:ext>
                  </a:extLst>
                </p14:cNvPr>
                <p14:cNvContentPartPr/>
                <p14:nvPr/>
              </p14:nvContentPartPr>
              <p14:xfrm>
                <a:off x="3831017" y="1600697"/>
                <a:ext cx="126000" cy="188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CA65803-3739-BA6A-275B-54AD9A50AF1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822017" y="1591697"/>
                  <a:ext cx="1436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81B5562-200A-E4D1-551A-88A68A09ABBA}"/>
                    </a:ext>
                  </a:extLst>
                </p14:cNvPr>
                <p14:cNvContentPartPr/>
                <p14:nvPr/>
              </p14:nvContentPartPr>
              <p14:xfrm>
                <a:off x="3468497" y="1740737"/>
                <a:ext cx="271080" cy="229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81B5562-200A-E4D1-551A-88A68A09ABB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59857" y="1731737"/>
                  <a:ext cx="2887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D6D2948-B98E-3914-561A-31B091CDDC47}"/>
                    </a:ext>
                  </a:extLst>
                </p14:cNvPr>
                <p14:cNvContentPartPr/>
                <p14:nvPr/>
              </p14:nvContentPartPr>
              <p14:xfrm>
                <a:off x="3294617" y="1796537"/>
                <a:ext cx="167760" cy="221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D6D2948-B98E-3914-561A-31B091CDDC4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285617" y="1787897"/>
                  <a:ext cx="1854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B9721A1-7901-0048-5228-AAFFD994B59E}"/>
                    </a:ext>
                  </a:extLst>
                </p14:cNvPr>
                <p14:cNvContentPartPr/>
                <p14:nvPr/>
              </p14:nvContentPartPr>
              <p14:xfrm>
                <a:off x="2886017" y="1872497"/>
                <a:ext cx="288360" cy="3114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B9721A1-7901-0048-5228-AAFFD994B59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877377" y="1863857"/>
                  <a:ext cx="3060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997E1D1-39DF-021F-B068-A40AD538A161}"/>
                    </a:ext>
                  </a:extLst>
                </p14:cNvPr>
                <p14:cNvContentPartPr/>
                <p14:nvPr/>
              </p14:nvContentPartPr>
              <p14:xfrm>
                <a:off x="3003737" y="1793297"/>
                <a:ext cx="35640" cy="18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997E1D1-39DF-021F-B068-A40AD538A16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995097" y="1784297"/>
                  <a:ext cx="532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5D66D37-C052-221C-6B5C-66E43A2B75CD}"/>
                    </a:ext>
                  </a:extLst>
                </p14:cNvPr>
                <p14:cNvContentPartPr/>
                <p14:nvPr/>
              </p14:nvContentPartPr>
              <p14:xfrm>
                <a:off x="2785937" y="1811657"/>
                <a:ext cx="101160" cy="179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5D66D37-C052-221C-6B5C-66E43A2B75C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776937" y="1803017"/>
                  <a:ext cx="1188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C1373BE-72CF-2E4D-2B10-8DFABF6D58DC}"/>
                    </a:ext>
                  </a:extLst>
                </p14:cNvPr>
                <p14:cNvContentPartPr/>
                <p14:nvPr/>
              </p14:nvContentPartPr>
              <p14:xfrm>
                <a:off x="2441777" y="1875377"/>
                <a:ext cx="190080" cy="289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C1373BE-72CF-2E4D-2B10-8DFABF6D58D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433137" y="1866377"/>
                  <a:ext cx="20772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01AF4C8-CA61-99F0-B9DD-DC6A2B010A61}"/>
                    </a:ext>
                  </a:extLst>
                </p14:cNvPr>
                <p14:cNvContentPartPr/>
                <p14:nvPr/>
              </p14:nvContentPartPr>
              <p14:xfrm>
                <a:off x="2651657" y="2333657"/>
                <a:ext cx="173160" cy="64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01AF4C8-CA61-99F0-B9DD-DC6A2B010A6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642657" y="2325017"/>
                  <a:ext cx="1908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862E416-8F4B-DF2D-84C2-DB19DDDE2890}"/>
                    </a:ext>
                  </a:extLst>
                </p14:cNvPr>
                <p14:cNvContentPartPr/>
                <p14:nvPr/>
              </p14:nvContentPartPr>
              <p14:xfrm>
                <a:off x="4824617" y="1288937"/>
                <a:ext cx="75960" cy="4647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862E416-8F4B-DF2D-84C2-DB19DDDE289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815977" y="1279937"/>
                  <a:ext cx="9360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2D7E14E-DE77-3B78-5EA8-2B02A26D8938}"/>
                    </a:ext>
                  </a:extLst>
                </p14:cNvPr>
                <p14:cNvContentPartPr/>
                <p14:nvPr/>
              </p14:nvContentPartPr>
              <p14:xfrm>
                <a:off x="4709057" y="1917497"/>
                <a:ext cx="173160" cy="282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2D7E14E-DE77-3B78-5EA8-2B02A26D893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700057" y="1908857"/>
                  <a:ext cx="1908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87AEE60-E439-BBC7-6B21-D87C5ADBB0B9}"/>
                    </a:ext>
                  </a:extLst>
                </p14:cNvPr>
                <p14:cNvContentPartPr/>
                <p14:nvPr/>
              </p14:nvContentPartPr>
              <p14:xfrm>
                <a:off x="4285697" y="2066897"/>
                <a:ext cx="335160" cy="404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87AEE60-E439-BBC7-6B21-D87C5ADBB0B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276697" y="2057897"/>
                  <a:ext cx="35280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5B857FD-6E42-26A8-26FF-FB8ED564504B}"/>
                    </a:ext>
                  </a:extLst>
                </p14:cNvPr>
                <p14:cNvContentPartPr/>
                <p14:nvPr/>
              </p14:nvContentPartPr>
              <p14:xfrm>
                <a:off x="4354097" y="2017577"/>
                <a:ext cx="9360" cy="33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5B857FD-6E42-26A8-26FF-FB8ED564504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345097" y="2008577"/>
                  <a:ext cx="270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54A5715-1DEA-64A6-A0CB-703A2123C816}"/>
                    </a:ext>
                  </a:extLst>
                </p14:cNvPr>
                <p14:cNvContentPartPr/>
                <p14:nvPr/>
              </p14:nvContentPartPr>
              <p14:xfrm>
                <a:off x="5164457" y="1270577"/>
                <a:ext cx="478800" cy="565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54A5715-1DEA-64A6-A0CB-703A2123C81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155817" y="1261577"/>
                  <a:ext cx="49644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C6A5625-4F08-E40A-7B00-633E43CA4BB3}"/>
                    </a:ext>
                  </a:extLst>
                </p14:cNvPr>
                <p14:cNvContentPartPr/>
                <p14:nvPr/>
              </p14:nvContentPartPr>
              <p14:xfrm>
                <a:off x="6504737" y="1885817"/>
                <a:ext cx="43200" cy="122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C6A5625-4F08-E40A-7B00-633E43CA4BB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496097" y="1876817"/>
                  <a:ext cx="608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1A030EA-AE74-B4AB-08D1-128DC475D578}"/>
                    </a:ext>
                  </a:extLst>
                </p14:cNvPr>
                <p14:cNvContentPartPr/>
                <p14:nvPr/>
              </p14:nvContentPartPr>
              <p14:xfrm>
                <a:off x="6182177" y="1873217"/>
                <a:ext cx="297720" cy="219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1A030EA-AE74-B4AB-08D1-128DC475D57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173537" y="1864217"/>
                  <a:ext cx="3153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5CC3B5E-9E9D-688D-BEDB-E9E6ECB94197}"/>
                    </a:ext>
                  </a:extLst>
                </p14:cNvPr>
                <p14:cNvContentPartPr/>
                <p14:nvPr/>
              </p14:nvContentPartPr>
              <p14:xfrm>
                <a:off x="6541817" y="1677737"/>
                <a:ext cx="23400" cy="626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5CC3B5E-9E9D-688D-BEDB-E9E6ECB9419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533177" y="1668737"/>
                  <a:ext cx="410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6AF9726-598B-F58F-EFCB-1DDCA5FC2764}"/>
                    </a:ext>
                  </a:extLst>
                </p14:cNvPr>
                <p14:cNvContentPartPr/>
                <p14:nvPr/>
              </p14:nvContentPartPr>
              <p14:xfrm>
                <a:off x="6281177" y="1616897"/>
                <a:ext cx="251280" cy="100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6AF9726-598B-F58F-EFCB-1DDCA5FC276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272177" y="1608257"/>
                  <a:ext cx="2689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DBFB446-10C8-F5CB-A3AB-4A1C24DFC709}"/>
                    </a:ext>
                  </a:extLst>
                </p14:cNvPr>
                <p14:cNvContentPartPr/>
                <p14:nvPr/>
              </p14:nvContentPartPr>
              <p14:xfrm>
                <a:off x="5998577" y="1858097"/>
                <a:ext cx="201600" cy="4860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DBFB446-10C8-F5CB-A3AB-4A1C24DFC70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989577" y="1849097"/>
                  <a:ext cx="21924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4E581EA-100E-1877-0964-53133CFA92E1}"/>
                    </a:ext>
                  </a:extLst>
                </p14:cNvPr>
                <p14:cNvContentPartPr/>
                <p14:nvPr/>
              </p14:nvContentPartPr>
              <p14:xfrm>
                <a:off x="6153377" y="2313137"/>
                <a:ext cx="123840" cy="57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4E581EA-100E-1877-0964-53133CFA92E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144737" y="2304137"/>
                  <a:ext cx="1414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3B5A8FD-D1BB-8174-0013-A153C5761676}"/>
                    </a:ext>
                  </a:extLst>
                </p14:cNvPr>
                <p14:cNvContentPartPr/>
                <p14:nvPr/>
              </p14:nvContentPartPr>
              <p14:xfrm>
                <a:off x="5940977" y="1775297"/>
                <a:ext cx="58320" cy="86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3B5A8FD-D1BB-8174-0013-A153C576167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931977" y="1766297"/>
                  <a:ext cx="759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F598A5F-125B-AD93-BE65-F2F5BE2E0D02}"/>
                    </a:ext>
                  </a:extLst>
                </p14:cNvPr>
                <p14:cNvContentPartPr/>
                <p14:nvPr/>
              </p14:nvContentPartPr>
              <p14:xfrm>
                <a:off x="5643617" y="1981937"/>
                <a:ext cx="245880" cy="308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F598A5F-125B-AD93-BE65-F2F5BE2E0D0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634617" y="1973297"/>
                  <a:ext cx="2635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AB85DA1-2B11-2FFC-B451-F8B3A34C8D7D}"/>
                    </a:ext>
                  </a:extLst>
                </p14:cNvPr>
                <p14:cNvContentPartPr/>
                <p14:nvPr/>
              </p14:nvContentPartPr>
              <p14:xfrm>
                <a:off x="5652977" y="2411417"/>
                <a:ext cx="152280" cy="630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AB85DA1-2B11-2FFC-B451-F8B3A34C8D7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644337" y="2402777"/>
                  <a:ext cx="1699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55A2848-E88F-046A-EBBD-0D44CD8A4BC5}"/>
                    </a:ext>
                  </a:extLst>
                </p14:cNvPr>
                <p14:cNvContentPartPr/>
                <p14:nvPr/>
              </p14:nvContentPartPr>
              <p14:xfrm>
                <a:off x="5514377" y="2224217"/>
                <a:ext cx="71640" cy="1335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55A2848-E88F-046A-EBBD-0D44CD8A4BC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505377" y="2215217"/>
                  <a:ext cx="89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3E8EC74-126B-8A37-5889-743E21FB55BA}"/>
                    </a:ext>
                  </a:extLst>
                </p14:cNvPr>
                <p14:cNvContentPartPr/>
                <p14:nvPr/>
              </p14:nvContentPartPr>
              <p14:xfrm>
                <a:off x="7243817" y="805457"/>
                <a:ext cx="700200" cy="644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3E8EC74-126B-8A37-5889-743E21FB55B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234817" y="796817"/>
                  <a:ext cx="7178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F5FE1EA-220E-EA0F-4302-4284540EE6D8}"/>
                    </a:ext>
                  </a:extLst>
                </p14:cNvPr>
                <p14:cNvContentPartPr/>
                <p14:nvPr/>
              </p14:nvContentPartPr>
              <p14:xfrm>
                <a:off x="5616977" y="824897"/>
                <a:ext cx="216360" cy="73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F5FE1EA-220E-EA0F-4302-4284540EE6D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608337" y="816257"/>
                  <a:ext cx="234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7DB5D82-6CD6-D0F2-A13F-F63D25D559EC}"/>
                    </a:ext>
                  </a:extLst>
                </p14:cNvPr>
                <p14:cNvContentPartPr/>
                <p14:nvPr/>
              </p14:nvContentPartPr>
              <p14:xfrm>
                <a:off x="5867897" y="295337"/>
                <a:ext cx="1226880" cy="4950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7DB5D82-6CD6-D0F2-A13F-F63D25D559E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859257" y="286337"/>
                  <a:ext cx="124452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468A8A7-BF96-5888-7EBE-132367DD3B19}"/>
                    </a:ext>
                  </a:extLst>
                </p14:cNvPr>
                <p14:cNvContentPartPr/>
                <p14:nvPr/>
              </p14:nvContentPartPr>
              <p14:xfrm>
                <a:off x="5921897" y="784577"/>
                <a:ext cx="578160" cy="4078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468A8A7-BF96-5888-7EBE-132367DD3B1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913257" y="775937"/>
                  <a:ext cx="59580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487F2E5-DC01-D8B0-6420-E2EB47D8593C}"/>
                    </a:ext>
                  </a:extLst>
                </p14:cNvPr>
                <p14:cNvContentPartPr/>
                <p14:nvPr/>
              </p14:nvContentPartPr>
              <p14:xfrm>
                <a:off x="6556937" y="645977"/>
                <a:ext cx="529200" cy="5684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487F2E5-DC01-D8B0-6420-E2EB47D8593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547937" y="637337"/>
                  <a:ext cx="54684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014E4A8-C375-EA3E-7B20-391607E9328B}"/>
                    </a:ext>
                  </a:extLst>
                </p14:cNvPr>
                <p14:cNvContentPartPr/>
                <p14:nvPr/>
              </p14:nvContentPartPr>
              <p14:xfrm>
                <a:off x="6722897" y="675857"/>
                <a:ext cx="16560" cy="1810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014E4A8-C375-EA3E-7B20-391607E9328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714257" y="666857"/>
                  <a:ext cx="342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12D7DF4-B7C9-B417-B4B9-FD79B3B6F0C4}"/>
                    </a:ext>
                  </a:extLst>
                </p14:cNvPr>
                <p14:cNvContentPartPr/>
                <p14:nvPr/>
              </p14:nvContentPartPr>
              <p14:xfrm>
                <a:off x="6538937" y="800057"/>
                <a:ext cx="140040" cy="1285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12D7DF4-B7C9-B417-B4B9-FD79B3B6F0C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529937" y="791057"/>
                  <a:ext cx="1576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005E8E4-66A3-7380-3DB0-D4F73D3748AC}"/>
                    </a:ext>
                  </a:extLst>
                </p14:cNvPr>
                <p14:cNvContentPartPr/>
                <p14:nvPr/>
              </p14:nvContentPartPr>
              <p14:xfrm>
                <a:off x="6637217" y="662897"/>
                <a:ext cx="3960" cy="3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005E8E4-66A3-7380-3DB0-D4F73D3748A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628217" y="654257"/>
                  <a:ext cx="216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F5358B6-3C98-0224-A71F-1F9C16C8E04E}"/>
                    </a:ext>
                  </a:extLst>
                </p14:cNvPr>
                <p14:cNvContentPartPr/>
                <p14:nvPr/>
              </p14:nvContentPartPr>
              <p14:xfrm>
                <a:off x="6399617" y="743897"/>
                <a:ext cx="179640" cy="1944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F5358B6-3C98-0224-A71F-1F9C16C8E04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390617" y="734897"/>
                  <a:ext cx="1972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D702549-25F9-7603-B64C-632858027DB8}"/>
                    </a:ext>
                  </a:extLst>
                </p14:cNvPr>
                <p14:cNvContentPartPr/>
                <p14:nvPr/>
              </p14:nvContentPartPr>
              <p14:xfrm>
                <a:off x="6251297" y="652097"/>
                <a:ext cx="43200" cy="1735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D702549-25F9-7603-B64C-632858027DB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242657" y="643457"/>
                  <a:ext cx="608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A4BA8A8-2748-6AE6-E654-ABE02111B142}"/>
                    </a:ext>
                  </a:extLst>
                </p14:cNvPr>
                <p14:cNvContentPartPr/>
                <p14:nvPr/>
              </p14:nvContentPartPr>
              <p14:xfrm>
                <a:off x="6155177" y="704297"/>
                <a:ext cx="285840" cy="2952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A4BA8A8-2748-6AE6-E654-ABE02111B14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146537" y="695657"/>
                  <a:ext cx="3034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A84529B-AE4E-2A73-2099-4D38AB099B1D}"/>
                    </a:ext>
                  </a:extLst>
                </p14:cNvPr>
                <p14:cNvContentPartPr/>
                <p14:nvPr/>
              </p14:nvContentPartPr>
              <p14:xfrm>
                <a:off x="6753497" y="2102537"/>
                <a:ext cx="205920" cy="8301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A84529B-AE4E-2A73-2099-4D38AB099B1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744497" y="2093897"/>
                  <a:ext cx="223560" cy="84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431CD34-9547-D449-7FA1-D934D10EBCAE}"/>
                    </a:ext>
                  </a:extLst>
                </p14:cNvPr>
                <p14:cNvContentPartPr/>
                <p14:nvPr/>
              </p14:nvContentPartPr>
              <p14:xfrm>
                <a:off x="6624617" y="2811737"/>
                <a:ext cx="335520" cy="1738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431CD34-9547-D449-7FA1-D934D10EBCA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615977" y="2802737"/>
                  <a:ext cx="3531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BB7B3C9-C595-C9AC-4FEF-5968ADA46C48}"/>
                    </a:ext>
                  </a:extLst>
                </p14:cNvPr>
                <p14:cNvContentPartPr/>
                <p14:nvPr/>
              </p14:nvContentPartPr>
              <p14:xfrm>
                <a:off x="6371537" y="3144017"/>
                <a:ext cx="1590840" cy="6660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BB7B3C9-C595-C9AC-4FEF-5968ADA46C4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362537" y="3135017"/>
                  <a:ext cx="1608480" cy="6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A547864-23E3-16DF-E8CF-C0869F971C2A}"/>
                    </a:ext>
                  </a:extLst>
                </p14:cNvPr>
                <p14:cNvContentPartPr/>
                <p14:nvPr/>
              </p14:nvContentPartPr>
              <p14:xfrm>
                <a:off x="6425177" y="3744497"/>
                <a:ext cx="1462680" cy="583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A547864-23E3-16DF-E8CF-C0869F971C2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416177" y="3735497"/>
                  <a:ext cx="14803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8FEA954-381C-F2B7-8DED-9AA8CB0B3966}"/>
                    </a:ext>
                  </a:extLst>
                </p14:cNvPr>
                <p14:cNvContentPartPr/>
                <p14:nvPr/>
              </p14:nvContentPartPr>
              <p14:xfrm>
                <a:off x="7820537" y="3066977"/>
                <a:ext cx="140760" cy="7077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8FEA954-381C-F2B7-8DED-9AA8CB0B396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811537" y="3057977"/>
                  <a:ext cx="158400" cy="72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34A4941-CB22-D5D3-3AAA-D5B1B70D79B8}"/>
                    </a:ext>
                  </a:extLst>
                </p14:cNvPr>
                <p14:cNvContentPartPr/>
                <p14:nvPr/>
              </p14:nvContentPartPr>
              <p14:xfrm>
                <a:off x="7207457" y="3409337"/>
                <a:ext cx="465120" cy="2444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34A4941-CB22-D5D3-3AAA-D5B1B70D79B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198817" y="3400337"/>
                  <a:ext cx="4827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29C8C5E-F1CF-328D-36A3-DDF8044FC9BD}"/>
                    </a:ext>
                  </a:extLst>
                </p14:cNvPr>
                <p14:cNvContentPartPr/>
                <p14:nvPr/>
              </p14:nvContentPartPr>
              <p14:xfrm>
                <a:off x="7495457" y="3284777"/>
                <a:ext cx="19800" cy="180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29C8C5E-F1CF-328D-36A3-DDF8044FC9B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486817" y="3275777"/>
                  <a:ext cx="374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38662B2-F26A-9E3C-5427-FBB7263C5969}"/>
                    </a:ext>
                  </a:extLst>
                </p14:cNvPr>
                <p14:cNvContentPartPr/>
                <p14:nvPr/>
              </p14:nvContentPartPr>
              <p14:xfrm>
                <a:off x="7008377" y="3499337"/>
                <a:ext cx="234720" cy="1576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38662B2-F26A-9E3C-5427-FBB7263C596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999737" y="3490337"/>
                  <a:ext cx="2523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C958BAB-6319-4799-97BE-77A7C344B789}"/>
                    </a:ext>
                  </a:extLst>
                </p14:cNvPr>
                <p14:cNvContentPartPr/>
                <p14:nvPr/>
              </p14:nvContentPartPr>
              <p14:xfrm>
                <a:off x="7190177" y="3346697"/>
                <a:ext cx="4320" cy="205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C958BAB-6319-4799-97BE-77A7C344B78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181537" y="3338057"/>
                  <a:ext cx="219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5214D74-B325-3128-BBDF-603213233F95}"/>
                    </a:ext>
                  </a:extLst>
                </p14:cNvPr>
                <p14:cNvContentPartPr/>
                <p14:nvPr/>
              </p14:nvContentPartPr>
              <p14:xfrm>
                <a:off x="6583217" y="3362897"/>
                <a:ext cx="493200" cy="3106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5214D74-B325-3128-BBDF-603213233F9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574217" y="3354257"/>
                  <a:ext cx="5108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90E74DF-BF65-BCA8-A12B-314185AD904F}"/>
                    </a:ext>
                  </a:extLst>
                </p14:cNvPr>
                <p14:cNvContentPartPr/>
                <p14:nvPr/>
              </p14:nvContentPartPr>
              <p14:xfrm>
                <a:off x="7040417" y="3245177"/>
                <a:ext cx="54000" cy="597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90E74DF-BF65-BCA8-A12B-314185AD904F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031417" y="3236537"/>
                  <a:ext cx="71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6DAEDBD-2F18-55B6-3362-A4EE70583DA3}"/>
                    </a:ext>
                  </a:extLst>
                </p14:cNvPr>
                <p14:cNvContentPartPr/>
                <p14:nvPr/>
              </p14:nvContentPartPr>
              <p14:xfrm>
                <a:off x="7215017" y="3315737"/>
                <a:ext cx="11880" cy="108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6DAEDBD-2F18-55B6-3362-A4EE70583DA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206017" y="3306737"/>
                  <a:ext cx="295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C349856-4009-1557-5D5C-FB4E44D29BB6}"/>
                    </a:ext>
                  </a:extLst>
                </p14:cNvPr>
                <p14:cNvContentPartPr/>
                <p14:nvPr/>
              </p14:nvContentPartPr>
              <p14:xfrm>
                <a:off x="6474497" y="3591857"/>
                <a:ext cx="196920" cy="2426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C349856-4009-1557-5D5C-FB4E44D29BB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465497" y="3583217"/>
                  <a:ext cx="2145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73362BF-50EC-A9E1-4087-2962480D388E}"/>
                    </a:ext>
                  </a:extLst>
                </p14:cNvPr>
                <p14:cNvContentPartPr/>
                <p14:nvPr/>
              </p14:nvContentPartPr>
              <p14:xfrm>
                <a:off x="6420137" y="3876257"/>
                <a:ext cx="2160" cy="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73362BF-50EC-A9E1-4087-2962480D388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411137" y="3867257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D10A8BA-EAE7-C40C-E988-9CB666DA0CFA}"/>
                    </a:ext>
                  </a:extLst>
                </p14:cNvPr>
                <p14:cNvContentPartPr/>
                <p14:nvPr/>
              </p14:nvContentPartPr>
              <p14:xfrm>
                <a:off x="6398897" y="3751337"/>
                <a:ext cx="1365120" cy="460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D10A8BA-EAE7-C40C-E988-9CB666DA0CF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390257" y="3742337"/>
                  <a:ext cx="13827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FD5A5D1-929D-0F34-45A7-EE2576D9BBF0}"/>
                    </a:ext>
                  </a:extLst>
                </p14:cNvPr>
                <p14:cNvContentPartPr/>
                <p14:nvPr/>
              </p14:nvContentPartPr>
              <p14:xfrm>
                <a:off x="6068417" y="3937097"/>
                <a:ext cx="460440" cy="6152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FD5A5D1-929D-0F34-45A7-EE2576D9BBF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059777" y="3928097"/>
                  <a:ext cx="47808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D650E14-1FE5-2B20-2924-E9DDCE5C8AF4}"/>
                    </a:ext>
                  </a:extLst>
                </p14:cNvPr>
                <p14:cNvContentPartPr/>
                <p14:nvPr/>
              </p14:nvContentPartPr>
              <p14:xfrm>
                <a:off x="5990657" y="4431377"/>
                <a:ext cx="261720" cy="3859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D650E14-1FE5-2B20-2924-E9DDCE5C8AF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981657" y="4422737"/>
                  <a:ext cx="2793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3896459-A11C-0272-DF1D-9910154CC59C}"/>
                    </a:ext>
                  </a:extLst>
                </p14:cNvPr>
                <p14:cNvContentPartPr/>
                <p14:nvPr/>
              </p14:nvContentPartPr>
              <p14:xfrm>
                <a:off x="5611217" y="4896857"/>
                <a:ext cx="117720" cy="1972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3896459-A11C-0272-DF1D-9910154CC59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602577" y="4887857"/>
                  <a:ext cx="1353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F0FC0A0-E577-EB65-B26A-ADD1B3F42897}"/>
                    </a:ext>
                  </a:extLst>
                </p14:cNvPr>
                <p14:cNvContentPartPr/>
                <p14:nvPr/>
              </p14:nvContentPartPr>
              <p14:xfrm>
                <a:off x="4976177" y="4938257"/>
                <a:ext cx="560160" cy="3470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F0FC0A0-E577-EB65-B26A-ADD1B3F4289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967537" y="4929257"/>
                  <a:ext cx="57780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479B15A-7875-8042-3D32-EF10E3F76AE9}"/>
                    </a:ext>
                  </a:extLst>
                </p14:cNvPr>
                <p14:cNvContentPartPr/>
                <p14:nvPr/>
              </p14:nvContentPartPr>
              <p14:xfrm>
                <a:off x="5527337" y="4716137"/>
                <a:ext cx="19440" cy="72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479B15A-7875-8042-3D32-EF10E3F76AE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518337" y="4707137"/>
                  <a:ext cx="3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8B8D62E-375C-2644-A85D-46D7CD82E0BD}"/>
                    </a:ext>
                  </a:extLst>
                </p14:cNvPr>
                <p14:cNvContentPartPr/>
                <p14:nvPr/>
              </p14:nvContentPartPr>
              <p14:xfrm>
                <a:off x="5221697" y="4629377"/>
                <a:ext cx="323280" cy="1533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8B8D62E-375C-2644-A85D-46D7CD82E0B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213057" y="4620377"/>
                  <a:ext cx="3409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8D8DD80-5DEB-F1B0-FF1D-86C4B8B1A4FE}"/>
                    </a:ext>
                  </a:extLst>
                </p14:cNvPr>
                <p14:cNvContentPartPr/>
                <p14:nvPr/>
              </p14:nvContentPartPr>
              <p14:xfrm>
                <a:off x="4756217" y="4887137"/>
                <a:ext cx="356760" cy="4258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8D8DD80-5DEB-F1B0-FF1D-86C4B8B1A4F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747577" y="4878497"/>
                  <a:ext cx="37440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B815E2D-0758-A2F4-039B-A84AC5AF6063}"/>
                    </a:ext>
                  </a:extLst>
                </p14:cNvPr>
                <p14:cNvContentPartPr/>
                <p14:nvPr/>
              </p14:nvContentPartPr>
              <p14:xfrm>
                <a:off x="4498817" y="5083337"/>
                <a:ext cx="252360" cy="3664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B815E2D-0758-A2F4-039B-A84AC5AF606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490177" y="5074337"/>
                  <a:ext cx="27000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CB8685E-00CF-F9E6-CC67-1160645EE016}"/>
                    </a:ext>
                  </a:extLst>
                </p14:cNvPr>
                <p14:cNvContentPartPr/>
                <p14:nvPr/>
              </p14:nvContentPartPr>
              <p14:xfrm>
                <a:off x="4584137" y="4933217"/>
                <a:ext cx="112320" cy="1108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CB8685E-00CF-F9E6-CC67-1160645EE01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575497" y="4924217"/>
                  <a:ext cx="1299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2483905-B6F9-7081-4FE1-B5D1E9534AAF}"/>
                    </a:ext>
                  </a:extLst>
                </p14:cNvPr>
                <p14:cNvContentPartPr/>
                <p14:nvPr/>
              </p14:nvContentPartPr>
              <p14:xfrm>
                <a:off x="4240337" y="5196737"/>
                <a:ext cx="103320" cy="2520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2483905-B6F9-7081-4FE1-B5D1E9534AA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231697" y="5188097"/>
                  <a:ext cx="1209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5CB5AC3-A353-75F0-01C4-DB1F0449C324}"/>
                    </a:ext>
                  </a:extLst>
                </p14:cNvPr>
                <p14:cNvContentPartPr/>
                <p14:nvPr/>
              </p14:nvContentPartPr>
              <p14:xfrm>
                <a:off x="4258697" y="5065337"/>
                <a:ext cx="18360" cy="136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5CB5AC3-A353-75F0-01C4-DB1F0449C324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249697" y="5056697"/>
                  <a:ext cx="360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971E74D-FFE5-2610-5FAD-A6A57CF66431}"/>
                    </a:ext>
                  </a:extLst>
                </p14:cNvPr>
                <p14:cNvContentPartPr/>
                <p14:nvPr/>
              </p14:nvContentPartPr>
              <p14:xfrm>
                <a:off x="4070777" y="5148497"/>
                <a:ext cx="89280" cy="1540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971E74D-FFE5-2610-5FAD-A6A57CF6643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062137" y="5139497"/>
                  <a:ext cx="1069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4EF2BB2-1A73-CE1B-B34E-64607EC4169E}"/>
                    </a:ext>
                  </a:extLst>
                </p14:cNvPr>
                <p14:cNvContentPartPr/>
                <p14:nvPr/>
              </p14:nvContentPartPr>
              <p14:xfrm>
                <a:off x="3872777" y="5126177"/>
                <a:ext cx="346680" cy="5180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4EF2BB2-1A73-CE1B-B34E-64607EC4169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863777" y="5117537"/>
                  <a:ext cx="36432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0358A60-638F-C223-9F8D-16DE9CE2AE6F}"/>
                    </a:ext>
                  </a:extLst>
                </p14:cNvPr>
                <p14:cNvContentPartPr/>
                <p14:nvPr/>
              </p14:nvContentPartPr>
              <p14:xfrm>
                <a:off x="6904697" y="3855737"/>
                <a:ext cx="331920" cy="10324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0358A60-638F-C223-9F8D-16DE9CE2AE6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896057" y="3846737"/>
                  <a:ext cx="349560" cy="10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FE3BEFD-3D69-DEE3-2A1E-3578A4BD1DFF}"/>
                    </a:ext>
                  </a:extLst>
                </p14:cNvPr>
                <p14:cNvContentPartPr/>
                <p14:nvPr/>
              </p14:nvContentPartPr>
              <p14:xfrm>
                <a:off x="6946817" y="5041937"/>
                <a:ext cx="87840" cy="1947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FE3BEFD-3D69-DEE3-2A1E-3578A4BD1DF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937817" y="5033297"/>
                  <a:ext cx="1054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E9B8DC0-351E-29DC-12B4-828DD51AFF80}"/>
                    </a:ext>
                  </a:extLst>
                </p14:cNvPr>
                <p14:cNvContentPartPr/>
                <p14:nvPr/>
              </p14:nvContentPartPr>
              <p14:xfrm>
                <a:off x="6852497" y="5055977"/>
                <a:ext cx="65160" cy="2332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E9B8DC0-351E-29DC-12B4-828DD51AFF8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843857" y="5047337"/>
                  <a:ext cx="828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84F7F7F-FEDC-0A0F-292B-E8B473679226}"/>
                    </a:ext>
                  </a:extLst>
                </p14:cNvPr>
                <p14:cNvContentPartPr/>
                <p14:nvPr/>
              </p14:nvContentPartPr>
              <p14:xfrm>
                <a:off x="6581417" y="5211497"/>
                <a:ext cx="243000" cy="3481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84F7F7F-FEDC-0A0F-292B-E8B47367922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572417" y="5202497"/>
                  <a:ext cx="2606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FBA921D-1593-E834-C08E-CE07E291D30B}"/>
                    </a:ext>
                  </a:extLst>
                </p14:cNvPr>
                <p14:cNvContentPartPr/>
                <p14:nvPr/>
              </p14:nvContentPartPr>
              <p14:xfrm>
                <a:off x="6639017" y="5146337"/>
                <a:ext cx="17640" cy="158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FBA921D-1593-E834-C08E-CE07E291D30B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630017" y="5137337"/>
                  <a:ext cx="352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9E93585-FFF4-BE2C-704F-F8CE95FE4F17}"/>
                    </a:ext>
                  </a:extLst>
                </p14:cNvPr>
                <p14:cNvContentPartPr/>
                <p14:nvPr/>
              </p14:nvContentPartPr>
              <p14:xfrm>
                <a:off x="7357937" y="3791657"/>
                <a:ext cx="795960" cy="8510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9E93585-FFF4-BE2C-704F-F8CE95FE4F17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349297" y="3783017"/>
                  <a:ext cx="813600" cy="86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F6D9419-99C5-8364-ED79-3312B799FEE8}"/>
              </a:ext>
            </a:extLst>
          </p:cNvPr>
          <p:cNvGrpSpPr/>
          <p:nvPr/>
        </p:nvGrpSpPr>
        <p:grpSpPr>
          <a:xfrm>
            <a:off x="805937" y="833537"/>
            <a:ext cx="1424160" cy="728280"/>
            <a:chOff x="805937" y="833537"/>
            <a:chExt cx="1424160" cy="72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737E07D-8249-9883-F2E9-C66FC14540A4}"/>
                    </a:ext>
                  </a:extLst>
                </p14:cNvPr>
                <p14:cNvContentPartPr/>
                <p14:nvPr/>
              </p14:nvContentPartPr>
              <p14:xfrm>
                <a:off x="1684697" y="876377"/>
                <a:ext cx="545400" cy="2887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737E07D-8249-9883-F2E9-C66FC14540A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676057" y="867737"/>
                  <a:ext cx="5630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6CCF5C1-B2D3-37DC-2C66-D58DF6675C9B}"/>
                    </a:ext>
                  </a:extLst>
                </p14:cNvPr>
                <p14:cNvContentPartPr/>
                <p14:nvPr/>
              </p14:nvContentPartPr>
              <p14:xfrm>
                <a:off x="1815737" y="833537"/>
                <a:ext cx="45720" cy="208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6CCF5C1-B2D3-37DC-2C66-D58DF6675C9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806737" y="824897"/>
                  <a:ext cx="633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74D187D-4F77-0C15-53E4-18DB83ACFBFE}"/>
                    </a:ext>
                  </a:extLst>
                </p14:cNvPr>
                <p14:cNvContentPartPr/>
                <p14:nvPr/>
              </p14:nvContentPartPr>
              <p14:xfrm>
                <a:off x="1221737" y="993377"/>
                <a:ext cx="443880" cy="1998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74D187D-4F77-0C15-53E4-18DB83ACFBFE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212737" y="984737"/>
                  <a:ext cx="4615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8DC6132-EB02-9B74-D826-147926F3FA73}"/>
                    </a:ext>
                  </a:extLst>
                </p14:cNvPr>
                <p14:cNvContentPartPr/>
                <p14:nvPr/>
              </p14:nvContentPartPr>
              <p14:xfrm>
                <a:off x="1321817" y="874937"/>
                <a:ext cx="99000" cy="752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8DC6132-EB02-9B74-D826-147926F3FA73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313177" y="865937"/>
                  <a:ext cx="1166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C5425A7-AC77-50AF-27A8-9466BC9696C3}"/>
                    </a:ext>
                  </a:extLst>
                </p14:cNvPr>
                <p14:cNvContentPartPr/>
                <p14:nvPr/>
              </p14:nvContentPartPr>
              <p14:xfrm>
                <a:off x="819977" y="1165817"/>
                <a:ext cx="302040" cy="3960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C5425A7-AC77-50AF-27A8-9466BC9696C3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11337" y="1157177"/>
                  <a:ext cx="3196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6BD735A-C69A-198D-1A28-DD562ECEE8E8}"/>
                    </a:ext>
                  </a:extLst>
                </p14:cNvPr>
                <p14:cNvContentPartPr/>
                <p14:nvPr/>
              </p14:nvContentPartPr>
              <p14:xfrm>
                <a:off x="805937" y="1332497"/>
                <a:ext cx="27360" cy="450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6BD735A-C69A-198D-1A28-DD562ECEE8E8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97297" y="1323497"/>
                  <a:ext cx="4500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791F313-5FD8-1DCD-CC53-EB97A01E777C}"/>
              </a:ext>
            </a:extLst>
          </p:cNvPr>
          <p:cNvGrpSpPr/>
          <p:nvPr/>
        </p:nvGrpSpPr>
        <p:grpSpPr>
          <a:xfrm>
            <a:off x="485897" y="1958897"/>
            <a:ext cx="1219680" cy="1498680"/>
            <a:chOff x="485897" y="1958897"/>
            <a:chExt cx="1219680" cy="149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0614664-40C8-3A9E-C030-3F28218F7EAE}"/>
                    </a:ext>
                  </a:extLst>
                </p14:cNvPr>
                <p14:cNvContentPartPr/>
                <p14:nvPr/>
              </p14:nvContentPartPr>
              <p14:xfrm>
                <a:off x="1330097" y="1958897"/>
                <a:ext cx="259200" cy="3160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0614664-40C8-3A9E-C030-3F28218F7EAE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321457" y="1950257"/>
                  <a:ext cx="27684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E511C64-6034-6C5E-3EFB-E087017109B3}"/>
                    </a:ext>
                  </a:extLst>
                </p14:cNvPr>
                <p14:cNvContentPartPr/>
                <p14:nvPr/>
              </p14:nvContentPartPr>
              <p14:xfrm>
                <a:off x="1457177" y="2340497"/>
                <a:ext cx="113040" cy="766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E511C64-6034-6C5E-3EFB-E087017109B3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448177" y="2331497"/>
                  <a:ext cx="1306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CC545A1-C01F-58BD-2671-C0ECEC3064E0}"/>
                    </a:ext>
                  </a:extLst>
                </p14:cNvPr>
                <p14:cNvContentPartPr/>
                <p14:nvPr/>
              </p14:nvContentPartPr>
              <p14:xfrm>
                <a:off x="1154057" y="2163377"/>
                <a:ext cx="104040" cy="2034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CC545A1-C01F-58BD-2671-C0ECEC3064E0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145057" y="2154377"/>
                  <a:ext cx="1216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1207645-45C0-FD3C-DA30-75EB300C0479}"/>
                    </a:ext>
                  </a:extLst>
                </p14:cNvPr>
                <p14:cNvContentPartPr/>
                <p14:nvPr/>
              </p14:nvContentPartPr>
              <p14:xfrm>
                <a:off x="1023377" y="2281457"/>
                <a:ext cx="113760" cy="1936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1207645-45C0-FD3C-DA30-75EB300C0479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14377" y="2272457"/>
                  <a:ext cx="1314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9DFD2C0-337B-E9FC-9F64-A93486F2241E}"/>
                    </a:ext>
                  </a:extLst>
                </p14:cNvPr>
                <p14:cNvContentPartPr/>
                <p14:nvPr/>
              </p14:nvContentPartPr>
              <p14:xfrm>
                <a:off x="730337" y="2172737"/>
                <a:ext cx="221400" cy="2318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9DFD2C0-337B-E9FC-9F64-A93486F2241E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21337" y="2163737"/>
                  <a:ext cx="2390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D2019CB-B360-DB0E-A12C-76C9DF7C35C8}"/>
                    </a:ext>
                  </a:extLst>
                </p14:cNvPr>
                <p14:cNvContentPartPr/>
                <p14:nvPr/>
              </p14:nvContentPartPr>
              <p14:xfrm>
                <a:off x="485897" y="2353097"/>
                <a:ext cx="216720" cy="3394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D2019CB-B360-DB0E-A12C-76C9DF7C35C8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77257" y="2344097"/>
                  <a:ext cx="23436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A70CEE4-3567-A68E-9480-B97CDB9B2964}"/>
                    </a:ext>
                  </a:extLst>
                </p14:cNvPr>
                <p14:cNvContentPartPr/>
                <p14:nvPr/>
              </p14:nvContentPartPr>
              <p14:xfrm>
                <a:off x="1504337" y="2676017"/>
                <a:ext cx="201240" cy="2678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A70CEE4-3567-A68E-9480-B97CDB9B296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495697" y="2667017"/>
                  <a:ext cx="2188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0E4B2AB-A53C-6249-680C-91D0B3C44239}"/>
                    </a:ext>
                  </a:extLst>
                </p14:cNvPr>
                <p14:cNvContentPartPr/>
                <p14:nvPr/>
              </p14:nvContentPartPr>
              <p14:xfrm>
                <a:off x="1637897" y="3050417"/>
                <a:ext cx="45720" cy="234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0E4B2AB-A53C-6249-680C-91D0B3C44239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628897" y="3041777"/>
                  <a:ext cx="633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99A613F-FB1A-975E-9EA0-BEE537EB5A58}"/>
                    </a:ext>
                  </a:extLst>
                </p14:cNvPr>
                <p14:cNvContentPartPr/>
                <p14:nvPr/>
              </p14:nvContentPartPr>
              <p14:xfrm>
                <a:off x="1153697" y="2884097"/>
                <a:ext cx="253440" cy="4327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99A613F-FB1A-975E-9EA0-BEE537EB5A58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145057" y="2875457"/>
                  <a:ext cx="27108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DFC6166-5C62-1994-5D9E-2FDBA58685A9}"/>
                    </a:ext>
                  </a:extLst>
                </p14:cNvPr>
                <p14:cNvContentPartPr/>
                <p14:nvPr/>
              </p14:nvContentPartPr>
              <p14:xfrm>
                <a:off x="998537" y="2984537"/>
                <a:ext cx="291600" cy="4024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DFC6166-5C62-1994-5D9E-2FDBA58685A9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89897" y="2975897"/>
                  <a:ext cx="30924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C2E6B2F-D537-4F32-90FA-84FA67B7E788}"/>
                    </a:ext>
                  </a:extLst>
                </p14:cNvPr>
                <p14:cNvContentPartPr/>
                <p14:nvPr/>
              </p14:nvContentPartPr>
              <p14:xfrm>
                <a:off x="1015817" y="2969777"/>
                <a:ext cx="43920" cy="547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C2E6B2F-D537-4F32-90FA-84FA67B7E788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007177" y="2960777"/>
                  <a:ext cx="615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6716800-4FF7-2599-DC97-496A9DFF0813}"/>
                    </a:ext>
                  </a:extLst>
                </p14:cNvPr>
                <p14:cNvContentPartPr/>
                <p14:nvPr/>
              </p14:nvContentPartPr>
              <p14:xfrm>
                <a:off x="620897" y="3026297"/>
                <a:ext cx="336240" cy="4312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6716800-4FF7-2599-DC97-496A9DFF0813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11897" y="3017297"/>
                  <a:ext cx="353880" cy="44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A961E1BD-B8BF-412D-2B23-1E4FF2D48620}"/>
              </a:ext>
            </a:extLst>
          </p:cNvPr>
          <p:cNvGrpSpPr/>
          <p:nvPr/>
        </p:nvGrpSpPr>
        <p:grpSpPr>
          <a:xfrm>
            <a:off x="511457" y="3655937"/>
            <a:ext cx="1675440" cy="1455480"/>
            <a:chOff x="511457" y="3655937"/>
            <a:chExt cx="1675440" cy="145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6BAA734-47A9-C9FA-32F6-ED43C4AF863D}"/>
                    </a:ext>
                  </a:extLst>
                </p14:cNvPr>
                <p14:cNvContentPartPr/>
                <p14:nvPr/>
              </p14:nvContentPartPr>
              <p14:xfrm>
                <a:off x="1917977" y="3655937"/>
                <a:ext cx="103320" cy="2052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6BAA734-47A9-C9FA-32F6-ED43C4AF863D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909337" y="3647297"/>
                  <a:ext cx="1209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E520386-3A8B-6678-4B83-FD0BA90FD431}"/>
                    </a:ext>
                  </a:extLst>
                </p14:cNvPr>
                <p14:cNvContentPartPr/>
                <p14:nvPr/>
              </p14:nvContentPartPr>
              <p14:xfrm>
                <a:off x="1971977" y="3905057"/>
                <a:ext cx="88200" cy="626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E520386-3A8B-6678-4B83-FD0BA90FD431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962977" y="3896417"/>
                  <a:ext cx="1058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6027DA1-D171-6149-EB05-4748E3403854}"/>
                    </a:ext>
                  </a:extLst>
                </p14:cNvPr>
                <p14:cNvContentPartPr/>
                <p14:nvPr/>
              </p14:nvContentPartPr>
              <p14:xfrm>
                <a:off x="1624577" y="3688337"/>
                <a:ext cx="191880" cy="4284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6027DA1-D171-6149-EB05-4748E3403854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615937" y="3679337"/>
                  <a:ext cx="20952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C8E9C75-3F1F-FEDB-5045-961773C5232B}"/>
                    </a:ext>
                  </a:extLst>
                </p14:cNvPr>
                <p14:cNvContentPartPr/>
                <p14:nvPr/>
              </p14:nvContentPartPr>
              <p14:xfrm>
                <a:off x="1016537" y="3939617"/>
                <a:ext cx="637200" cy="3672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C8E9C75-3F1F-FEDB-5045-961773C5232B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07537" y="3930617"/>
                  <a:ext cx="65484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A28E178-BE3F-EC4D-3FDC-E1542F434937}"/>
                    </a:ext>
                  </a:extLst>
                </p14:cNvPr>
                <p14:cNvContentPartPr/>
                <p14:nvPr/>
              </p14:nvContentPartPr>
              <p14:xfrm>
                <a:off x="1144697" y="3931337"/>
                <a:ext cx="188280" cy="1580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A28E178-BE3F-EC4D-3FDC-E1542F434937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135697" y="3922337"/>
                  <a:ext cx="2059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F457C90-C6ED-0214-55C8-5D4ACF9119F2}"/>
                    </a:ext>
                  </a:extLst>
                </p14:cNvPr>
                <p14:cNvContentPartPr/>
                <p14:nvPr/>
              </p14:nvContentPartPr>
              <p14:xfrm>
                <a:off x="765977" y="4002617"/>
                <a:ext cx="205920" cy="3006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F457C90-C6ED-0214-55C8-5D4ACF9119F2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57337" y="3993617"/>
                  <a:ext cx="2235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3E465E9-A176-5807-0F21-A90F721AEA52}"/>
                    </a:ext>
                  </a:extLst>
                </p14:cNvPr>
                <p14:cNvContentPartPr/>
                <p14:nvPr/>
              </p14:nvContentPartPr>
              <p14:xfrm>
                <a:off x="673457" y="4236977"/>
                <a:ext cx="131040" cy="1522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3E465E9-A176-5807-0F21-A90F721AEA52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64817" y="4227977"/>
                  <a:ext cx="1486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E4DB976-83D8-525E-E89F-59331AAEC418}"/>
                    </a:ext>
                  </a:extLst>
                </p14:cNvPr>
                <p14:cNvContentPartPr/>
                <p14:nvPr/>
              </p14:nvContentPartPr>
              <p14:xfrm>
                <a:off x="511457" y="4288817"/>
                <a:ext cx="129600" cy="788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E4DB976-83D8-525E-E89F-59331AAEC418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02817" y="4279817"/>
                  <a:ext cx="1472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9D871FF-E4E1-0EA0-DC4C-A1707F549C90}"/>
                    </a:ext>
                  </a:extLst>
                </p14:cNvPr>
                <p14:cNvContentPartPr/>
                <p14:nvPr/>
              </p14:nvContentPartPr>
              <p14:xfrm>
                <a:off x="1941377" y="4488617"/>
                <a:ext cx="245520" cy="2469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9D871FF-E4E1-0EA0-DC4C-A1707F549C90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932737" y="4479977"/>
                  <a:ext cx="2631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DC905AE-4450-4E22-FB7D-33DE710FAA6A}"/>
                    </a:ext>
                  </a:extLst>
                </p14:cNvPr>
                <p14:cNvContentPartPr/>
                <p14:nvPr/>
              </p14:nvContentPartPr>
              <p14:xfrm>
                <a:off x="1496417" y="4522817"/>
                <a:ext cx="358200" cy="5742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DC905AE-4450-4E22-FB7D-33DE710FAA6A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487417" y="4513817"/>
                  <a:ext cx="37584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4B05AAB-DF96-CE2F-7E4F-FA9F89C7D085}"/>
                    </a:ext>
                  </a:extLst>
                </p14:cNvPr>
                <p14:cNvContentPartPr/>
                <p14:nvPr/>
              </p14:nvContentPartPr>
              <p14:xfrm>
                <a:off x="1551497" y="4716857"/>
                <a:ext cx="61920" cy="853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4B05AAB-DF96-CE2F-7E4F-FA9F89C7D085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542497" y="4708217"/>
                  <a:ext cx="795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16BF437-0185-8F5D-4E72-607584B1B95B}"/>
                    </a:ext>
                  </a:extLst>
                </p14:cNvPr>
                <p14:cNvContentPartPr/>
                <p14:nvPr/>
              </p14:nvContentPartPr>
              <p14:xfrm>
                <a:off x="1233977" y="4795337"/>
                <a:ext cx="201960" cy="3160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16BF437-0185-8F5D-4E72-607584B1B95B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225337" y="4786337"/>
                  <a:ext cx="219600" cy="33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425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0813500-2282-7CF1-251D-C5A511FBDE90}"/>
                  </a:ext>
                </a:extLst>
              </p14:cNvPr>
              <p14:cNvContentPartPr/>
              <p14:nvPr/>
            </p14:nvContentPartPr>
            <p14:xfrm>
              <a:off x="11754257" y="957017"/>
              <a:ext cx="2160" cy="5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0813500-2282-7CF1-251D-C5A511FBDE9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745617" y="948377"/>
                <a:ext cx="19800" cy="2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068DDF71-D3F9-741C-EECD-E092ED6C389F}"/>
              </a:ext>
            </a:extLst>
          </p:cNvPr>
          <p:cNvGrpSpPr/>
          <p:nvPr/>
        </p:nvGrpSpPr>
        <p:grpSpPr>
          <a:xfrm>
            <a:off x="7202777" y="875297"/>
            <a:ext cx="2035080" cy="682920"/>
            <a:chOff x="7202777" y="875297"/>
            <a:chExt cx="2035080" cy="68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E9BBA3D-F983-0F68-1B49-26F45C5D356C}"/>
                    </a:ext>
                  </a:extLst>
                </p14:cNvPr>
                <p14:cNvContentPartPr/>
                <p14:nvPr/>
              </p14:nvContentPartPr>
              <p14:xfrm>
                <a:off x="7202777" y="886097"/>
                <a:ext cx="36000" cy="666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E9BBA3D-F983-0F68-1B49-26F45C5D356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194137" y="877097"/>
                  <a:ext cx="53640" cy="68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E4755A5-9890-5048-CB5B-0DFE7C714828}"/>
                    </a:ext>
                  </a:extLst>
                </p14:cNvPr>
                <p14:cNvContentPartPr/>
                <p14:nvPr/>
              </p14:nvContentPartPr>
              <p14:xfrm>
                <a:off x="7341737" y="875297"/>
                <a:ext cx="1259640" cy="682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E4755A5-9890-5048-CB5B-0DFE7C71482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332737" y="866297"/>
                  <a:ext cx="1277280" cy="70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CD4C924-4731-0CC3-6ECE-A92AFB838147}"/>
                    </a:ext>
                  </a:extLst>
                </p14:cNvPr>
                <p14:cNvContentPartPr/>
                <p14:nvPr/>
              </p14:nvContentPartPr>
              <p14:xfrm>
                <a:off x="7394657" y="1235657"/>
                <a:ext cx="208080" cy="144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CD4C924-4731-0CC3-6ECE-A92AFB83814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386017" y="1226657"/>
                  <a:ext cx="2257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62F10D9-B563-6054-9D56-4A6C01925023}"/>
                    </a:ext>
                  </a:extLst>
                </p14:cNvPr>
                <p14:cNvContentPartPr/>
                <p14:nvPr/>
              </p14:nvContentPartPr>
              <p14:xfrm>
                <a:off x="7620017" y="1239257"/>
                <a:ext cx="80640" cy="192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62F10D9-B563-6054-9D56-4A6C0192502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1017" y="1230617"/>
                  <a:ext cx="982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D76EE56-2BA4-7870-E601-F1736FA649CF}"/>
                    </a:ext>
                  </a:extLst>
                </p14:cNvPr>
                <p14:cNvContentPartPr/>
                <p14:nvPr/>
              </p14:nvContentPartPr>
              <p14:xfrm>
                <a:off x="7739177" y="1255457"/>
                <a:ext cx="78480" cy="163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D76EE56-2BA4-7870-E601-F1736FA649C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730177" y="1246457"/>
                  <a:ext cx="961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B18ED63-A272-5845-3854-9182F5A34303}"/>
                    </a:ext>
                  </a:extLst>
                </p14:cNvPr>
                <p14:cNvContentPartPr/>
                <p14:nvPr/>
              </p14:nvContentPartPr>
              <p14:xfrm>
                <a:off x="7836017" y="1282817"/>
                <a:ext cx="20160" cy="93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B18ED63-A272-5845-3854-9182F5A3430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827377" y="1274177"/>
                  <a:ext cx="378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4149063-150F-EE7F-8F37-BAD315280866}"/>
                    </a:ext>
                  </a:extLst>
                </p14:cNvPr>
                <p14:cNvContentPartPr/>
                <p14:nvPr/>
              </p14:nvContentPartPr>
              <p14:xfrm>
                <a:off x="7878857" y="1273457"/>
                <a:ext cx="63000" cy="79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4149063-150F-EE7F-8F37-BAD31528086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870217" y="1264457"/>
                  <a:ext cx="806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C1F2EDE-C894-E598-1074-AFEDE6FCBDB8}"/>
                    </a:ext>
                  </a:extLst>
                </p14:cNvPr>
                <p14:cNvContentPartPr/>
                <p14:nvPr/>
              </p14:nvContentPartPr>
              <p14:xfrm>
                <a:off x="8013137" y="1183817"/>
                <a:ext cx="164880" cy="207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C1F2EDE-C894-E598-1074-AFEDE6FCBDB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004137" y="1174817"/>
                  <a:ext cx="1825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21A7625-6839-8F62-B800-B8ED117EB4C4}"/>
                    </a:ext>
                  </a:extLst>
                </p14:cNvPr>
                <p14:cNvContentPartPr/>
                <p14:nvPr/>
              </p14:nvContentPartPr>
              <p14:xfrm>
                <a:off x="8215457" y="1116857"/>
                <a:ext cx="63720" cy="182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21A7625-6839-8F62-B800-B8ED117EB4C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06817" y="1107857"/>
                  <a:ext cx="813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D40F838-DFA5-AD3D-3E3B-B41B5697F2E4}"/>
                    </a:ext>
                  </a:extLst>
                </p14:cNvPr>
                <p14:cNvContentPartPr/>
                <p14:nvPr/>
              </p14:nvContentPartPr>
              <p14:xfrm>
                <a:off x="8356217" y="1165457"/>
                <a:ext cx="153000" cy="345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D40F838-DFA5-AD3D-3E3B-B41B5697F2E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47217" y="1156817"/>
                  <a:ext cx="17064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8D773BC-BE03-5F4F-3528-610A49F2A373}"/>
                    </a:ext>
                  </a:extLst>
                </p14:cNvPr>
                <p14:cNvContentPartPr/>
                <p14:nvPr/>
              </p14:nvContentPartPr>
              <p14:xfrm>
                <a:off x="8664737" y="1220897"/>
                <a:ext cx="507240" cy="123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8D773BC-BE03-5F4F-3528-610A49F2A37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655737" y="1211897"/>
                  <a:ext cx="5248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61D4631-1D98-96E4-CCF4-CF93795AAB1B}"/>
                    </a:ext>
                  </a:extLst>
                </p14:cNvPr>
                <p14:cNvContentPartPr/>
                <p14:nvPr/>
              </p14:nvContentPartPr>
              <p14:xfrm>
                <a:off x="9188897" y="1169777"/>
                <a:ext cx="48960" cy="209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61D4631-1D98-96E4-CCF4-CF93795AAB1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179897" y="1160777"/>
                  <a:ext cx="6660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FC220E4-6866-4AF6-3884-FBEF17C554E5}"/>
              </a:ext>
            </a:extLst>
          </p:cNvPr>
          <p:cNvGrpSpPr/>
          <p:nvPr/>
        </p:nvGrpSpPr>
        <p:grpSpPr>
          <a:xfrm>
            <a:off x="9605417" y="505577"/>
            <a:ext cx="603360" cy="323280"/>
            <a:chOff x="9605417" y="505577"/>
            <a:chExt cx="603360" cy="32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B1E0841-34D3-DD89-FD04-17A93A5F7039}"/>
                    </a:ext>
                  </a:extLst>
                </p14:cNvPr>
                <p14:cNvContentPartPr/>
                <p14:nvPr/>
              </p14:nvContentPartPr>
              <p14:xfrm>
                <a:off x="9605417" y="551297"/>
                <a:ext cx="181800" cy="201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B1E0841-34D3-DD89-FD04-17A93A5F703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596777" y="542297"/>
                  <a:ext cx="1994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8188B78-9D92-2928-D797-5439A920014C}"/>
                    </a:ext>
                  </a:extLst>
                </p14:cNvPr>
                <p14:cNvContentPartPr/>
                <p14:nvPr/>
              </p14:nvContentPartPr>
              <p14:xfrm>
                <a:off x="9865697" y="575057"/>
                <a:ext cx="156960" cy="153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8188B78-9D92-2928-D797-5439A920014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856697" y="566417"/>
                  <a:ext cx="1746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E3943F6-C7FE-4133-F76F-925DEFB78075}"/>
                    </a:ext>
                  </a:extLst>
                </p14:cNvPr>
                <p14:cNvContentPartPr/>
                <p14:nvPr/>
              </p14:nvContentPartPr>
              <p14:xfrm>
                <a:off x="10167737" y="505577"/>
                <a:ext cx="41040" cy="323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E3943F6-C7FE-4133-F76F-925DEFB7807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158737" y="496937"/>
                  <a:ext cx="58680" cy="34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A3CC748-8AEB-1A43-F1FD-D8EF59C07ED8}"/>
              </a:ext>
            </a:extLst>
          </p:cNvPr>
          <p:cNvGrpSpPr/>
          <p:nvPr/>
        </p:nvGrpSpPr>
        <p:grpSpPr>
          <a:xfrm>
            <a:off x="9738257" y="960977"/>
            <a:ext cx="509040" cy="223920"/>
            <a:chOff x="9738257" y="960977"/>
            <a:chExt cx="509040" cy="22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2905C2A-0E5C-9D73-6B81-48CE490E371C}"/>
                    </a:ext>
                  </a:extLst>
                </p14:cNvPr>
                <p14:cNvContentPartPr/>
                <p14:nvPr/>
              </p14:nvContentPartPr>
              <p14:xfrm>
                <a:off x="9738257" y="983657"/>
                <a:ext cx="117000" cy="143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2905C2A-0E5C-9D73-6B81-48CE490E371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729257" y="975017"/>
                  <a:ext cx="1346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27E7F9C-D9A4-DEF2-AD4E-3B987BAA1665}"/>
                    </a:ext>
                  </a:extLst>
                </p14:cNvPr>
                <p14:cNvContentPartPr/>
                <p14:nvPr/>
              </p14:nvContentPartPr>
              <p14:xfrm>
                <a:off x="9962177" y="1027217"/>
                <a:ext cx="138240" cy="83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27E7F9C-D9A4-DEF2-AD4E-3B987BAA166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953537" y="1018577"/>
                  <a:ext cx="1558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1C26FE8-F6EE-F92D-F39A-13BB9EA5A2BA}"/>
                    </a:ext>
                  </a:extLst>
                </p14:cNvPr>
                <p14:cNvContentPartPr/>
                <p14:nvPr/>
              </p14:nvContentPartPr>
              <p14:xfrm>
                <a:off x="10214537" y="960977"/>
                <a:ext cx="32760" cy="223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1C26FE8-F6EE-F92D-F39A-13BB9EA5A2B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205537" y="951977"/>
                  <a:ext cx="50400" cy="24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16815DE-5660-1221-459C-30CDA952C230}"/>
              </a:ext>
            </a:extLst>
          </p:cNvPr>
          <p:cNvGrpSpPr/>
          <p:nvPr/>
        </p:nvGrpSpPr>
        <p:grpSpPr>
          <a:xfrm>
            <a:off x="10180337" y="1474697"/>
            <a:ext cx="358560" cy="182520"/>
            <a:chOff x="10180337" y="1474697"/>
            <a:chExt cx="358560" cy="18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7EF6DB9-6DA8-8D96-9881-CACBD0FC2D66}"/>
                    </a:ext>
                  </a:extLst>
                </p14:cNvPr>
                <p14:cNvContentPartPr/>
                <p14:nvPr/>
              </p14:nvContentPartPr>
              <p14:xfrm>
                <a:off x="10180337" y="1539497"/>
                <a:ext cx="354240" cy="41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7EF6DB9-6DA8-8D96-9881-CACBD0FC2D6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171337" y="1530857"/>
                  <a:ext cx="3718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F588ADF-044C-B06D-238B-5BBCD19C465D}"/>
                    </a:ext>
                  </a:extLst>
                </p14:cNvPr>
                <p14:cNvContentPartPr/>
                <p14:nvPr/>
              </p14:nvContentPartPr>
              <p14:xfrm>
                <a:off x="10530977" y="1474697"/>
                <a:ext cx="7920" cy="1825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F588ADF-044C-B06D-238B-5BBCD19C465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521977" y="1466057"/>
                  <a:ext cx="25560" cy="20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91806CC-8F2F-2CCF-445B-1E935F654105}"/>
              </a:ext>
            </a:extLst>
          </p:cNvPr>
          <p:cNvGrpSpPr/>
          <p:nvPr/>
        </p:nvGrpSpPr>
        <p:grpSpPr>
          <a:xfrm>
            <a:off x="9990977" y="1946297"/>
            <a:ext cx="1975680" cy="652320"/>
            <a:chOff x="9990977" y="1946297"/>
            <a:chExt cx="1975680" cy="65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2E30C7A-19C7-DDD7-834D-5936C2B89048}"/>
                    </a:ext>
                  </a:extLst>
                </p14:cNvPr>
                <p14:cNvContentPartPr/>
                <p14:nvPr/>
              </p14:nvContentPartPr>
              <p14:xfrm>
                <a:off x="11688737" y="2098217"/>
                <a:ext cx="224640" cy="212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2E30C7A-19C7-DDD7-834D-5936C2B8904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680097" y="2089217"/>
                  <a:ext cx="2422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FE8F8F4-E5D1-A6FD-818A-D2DB180B4186}"/>
                    </a:ext>
                  </a:extLst>
                </p14:cNvPr>
                <p14:cNvContentPartPr/>
                <p14:nvPr/>
              </p14:nvContentPartPr>
              <p14:xfrm>
                <a:off x="11941097" y="1956377"/>
                <a:ext cx="25560" cy="17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FE8F8F4-E5D1-A6FD-818A-D2DB180B418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932457" y="1947737"/>
                  <a:ext cx="432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EA8EEC5-B8AE-186D-89FB-7E030524D1EB}"/>
                    </a:ext>
                  </a:extLst>
                </p14:cNvPr>
                <p14:cNvContentPartPr/>
                <p14:nvPr/>
              </p14:nvContentPartPr>
              <p14:xfrm>
                <a:off x="11711777" y="1950977"/>
                <a:ext cx="58680" cy="153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EA8EEC5-B8AE-186D-89FB-7E030524D1E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702777" y="1941977"/>
                  <a:ext cx="763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54E218A-8B7D-1033-1EDA-FBEB67D292F9}"/>
                    </a:ext>
                  </a:extLst>
                </p14:cNvPr>
                <p14:cNvContentPartPr/>
                <p14:nvPr/>
              </p14:nvContentPartPr>
              <p14:xfrm>
                <a:off x="11635097" y="2183537"/>
                <a:ext cx="24120" cy="103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54E218A-8B7D-1033-1EDA-FBEB67D292F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626097" y="2174537"/>
                  <a:ext cx="417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A0B0A06-981C-2684-26E6-838E7F2F837A}"/>
                    </a:ext>
                  </a:extLst>
                </p14:cNvPr>
                <p14:cNvContentPartPr/>
                <p14:nvPr/>
              </p14:nvContentPartPr>
              <p14:xfrm>
                <a:off x="11239457" y="1946297"/>
                <a:ext cx="423360" cy="471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A0B0A06-981C-2684-26E6-838E7F2F837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230457" y="1937657"/>
                  <a:ext cx="44100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31693F6-F528-3E4E-1334-DE9DFC27D3F9}"/>
                    </a:ext>
                  </a:extLst>
                </p14:cNvPr>
                <p14:cNvContentPartPr/>
                <p14:nvPr/>
              </p14:nvContentPartPr>
              <p14:xfrm>
                <a:off x="10974497" y="1979417"/>
                <a:ext cx="97560" cy="241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31693F6-F528-3E4E-1334-DE9DFC27D3F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65497" y="1970417"/>
                  <a:ext cx="1152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836BB9B-8815-F900-E24A-64F1D43671F2}"/>
                    </a:ext>
                  </a:extLst>
                </p14:cNvPr>
                <p14:cNvContentPartPr/>
                <p14:nvPr/>
              </p14:nvContentPartPr>
              <p14:xfrm>
                <a:off x="9990977" y="2021537"/>
                <a:ext cx="882360" cy="532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836BB9B-8815-F900-E24A-64F1D43671F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982337" y="2012897"/>
                  <a:ext cx="90000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4B58A2D-68AA-D07D-85B9-B5EA345617F1}"/>
                    </a:ext>
                  </a:extLst>
                </p14:cNvPr>
                <p14:cNvContentPartPr/>
                <p14:nvPr/>
              </p14:nvContentPartPr>
              <p14:xfrm>
                <a:off x="10340537" y="2276057"/>
                <a:ext cx="9000" cy="626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4B58A2D-68AA-D07D-85B9-B5EA345617F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331537" y="2267057"/>
                  <a:ext cx="266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EA142F0-4259-D3DF-CECF-67DBE5714CE0}"/>
                    </a:ext>
                  </a:extLst>
                </p14:cNvPr>
                <p14:cNvContentPartPr/>
                <p14:nvPr/>
              </p14:nvContentPartPr>
              <p14:xfrm>
                <a:off x="10542497" y="1964657"/>
                <a:ext cx="159120" cy="1515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EA142F0-4259-D3DF-CECF-67DBE5714CE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533497" y="1956017"/>
                  <a:ext cx="1767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AAE0729-CE3C-53E6-90C8-7C81FE44345B}"/>
                    </a:ext>
                  </a:extLst>
                </p14:cNvPr>
                <p14:cNvContentPartPr/>
                <p14:nvPr/>
              </p14:nvContentPartPr>
              <p14:xfrm>
                <a:off x="10678937" y="2574497"/>
                <a:ext cx="182880" cy="241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AAE0729-CE3C-53E6-90C8-7C81FE44345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670297" y="2565497"/>
                  <a:ext cx="20052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7BC68DBE-895C-48F8-8A2C-3AD39DBF1D0E}"/>
              </a:ext>
            </a:extLst>
          </p:cNvPr>
          <p:cNvGrpSpPr/>
          <p:nvPr/>
        </p:nvGrpSpPr>
        <p:grpSpPr>
          <a:xfrm>
            <a:off x="9038417" y="4213577"/>
            <a:ext cx="2925720" cy="725760"/>
            <a:chOff x="9038417" y="4213577"/>
            <a:chExt cx="2925720" cy="72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631954E-1412-052A-575A-D89F0B958961}"/>
                    </a:ext>
                  </a:extLst>
                </p14:cNvPr>
                <p14:cNvContentPartPr/>
                <p14:nvPr/>
              </p14:nvContentPartPr>
              <p14:xfrm>
                <a:off x="11533937" y="4337417"/>
                <a:ext cx="430200" cy="730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631954E-1412-052A-575A-D89F0B95896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524937" y="4328777"/>
                  <a:ext cx="4478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D241539-610E-753D-2DCF-99E195478C90}"/>
                    </a:ext>
                  </a:extLst>
                </p14:cNvPr>
                <p14:cNvContentPartPr/>
                <p14:nvPr/>
              </p14:nvContentPartPr>
              <p14:xfrm>
                <a:off x="11487137" y="4257857"/>
                <a:ext cx="124560" cy="1501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D241539-610E-753D-2DCF-99E195478C9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478137" y="4248857"/>
                  <a:ext cx="1422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EC80AE1-ED13-654B-B344-30DD2DEB034B}"/>
                    </a:ext>
                  </a:extLst>
                </p14:cNvPr>
                <p14:cNvContentPartPr/>
                <p14:nvPr/>
              </p14:nvContentPartPr>
              <p14:xfrm>
                <a:off x="11243777" y="4355777"/>
                <a:ext cx="154080" cy="1425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EC80AE1-ED13-654B-B344-30DD2DEB034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235137" y="4347137"/>
                  <a:ext cx="1717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E1EE648-63E9-7FC7-5BB8-DC7552171127}"/>
                    </a:ext>
                  </a:extLst>
                </p14:cNvPr>
                <p14:cNvContentPartPr/>
                <p14:nvPr/>
              </p14:nvContentPartPr>
              <p14:xfrm>
                <a:off x="11407937" y="4250657"/>
                <a:ext cx="26640" cy="273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E1EE648-63E9-7FC7-5BB8-DC755217112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399297" y="4241657"/>
                  <a:ext cx="442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980F89E-FA63-8F51-9C40-69932FA53635}"/>
                    </a:ext>
                  </a:extLst>
                </p14:cNvPr>
                <p14:cNvContentPartPr/>
                <p14:nvPr/>
              </p14:nvContentPartPr>
              <p14:xfrm>
                <a:off x="11111657" y="4305377"/>
                <a:ext cx="121680" cy="2260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980F89E-FA63-8F51-9C40-69932FA5363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103017" y="4296377"/>
                  <a:ext cx="1393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B500B3E-ABA7-2DD5-D400-800A8D1B5547}"/>
                    </a:ext>
                  </a:extLst>
                </p14:cNvPr>
                <p14:cNvContentPartPr/>
                <p14:nvPr/>
              </p14:nvContentPartPr>
              <p14:xfrm>
                <a:off x="10713857" y="4213577"/>
                <a:ext cx="333360" cy="3549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B500B3E-ABA7-2DD5-D400-800A8D1B554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704857" y="4204937"/>
                  <a:ext cx="35100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B4F530D-ABEB-E82D-989B-E7284D05044C}"/>
                    </a:ext>
                  </a:extLst>
                </p14:cNvPr>
                <p14:cNvContentPartPr/>
                <p14:nvPr/>
              </p14:nvContentPartPr>
              <p14:xfrm>
                <a:off x="10803137" y="4345697"/>
                <a:ext cx="42480" cy="219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B4F530D-ABEB-E82D-989B-E7284D05044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794497" y="4337057"/>
                  <a:ext cx="601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C86C8D6-7059-59C3-B3F3-B07975E27335}"/>
                    </a:ext>
                  </a:extLst>
                </p14:cNvPr>
                <p14:cNvContentPartPr/>
                <p14:nvPr/>
              </p14:nvContentPartPr>
              <p14:xfrm>
                <a:off x="10188257" y="4381337"/>
                <a:ext cx="325440" cy="3168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C86C8D6-7059-59C3-B3F3-B07975E2733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179257" y="4372337"/>
                  <a:ext cx="3430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B4D8D0E-36D9-B492-8324-AAD8203C4475}"/>
                    </a:ext>
                  </a:extLst>
                </p14:cNvPr>
                <p14:cNvContentPartPr/>
                <p14:nvPr/>
              </p14:nvContentPartPr>
              <p14:xfrm>
                <a:off x="10554737" y="4676897"/>
                <a:ext cx="54720" cy="558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B4D8D0E-36D9-B492-8324-AAD8203C447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545737" y="4667897"/>
                  <a:ext cx="723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4D161C3-CFBF-0DE1-450B-DCF4F769FFF4}"/>
                    </a:ext>
                  </a:extLst>
                </p14:cNvPr>
                <p14:cNvContentPartPr/>
                <p14:nvPr/>
              </p14:nvContentPartPr>
              <p14:xfrm>
                <a:off x="10189337" y="4274777"/>
                <a:ext cx="97560" cy="2707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4D161C3-CFBF-0DE1-450B-DCF4F769FFF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180697" y="4265777"/>
                  <a:ext cx="1152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93A2783-51F5-BDFE-256A-6048F9633AE0}"/>
                    </a:ext>
                  </a:extLst>
                </p14:cNvPr>
                <p14:cNvContentPartPr/>
                <p14:nvPr/>
              </p14:nvContentPartPr>
              <p14:xfrm>
                <a:off x="9794417" y="4479617"/>
                <a:ext cx="219240" cy="1461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93A2783-51F5-BDFE-256A-6048F9633AE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785777" y="4470977"/>
                  <a:ext cx="2368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AB77332-9D4C-1E0B-DB3E-C53B72905BB3}"/>
                    </a:ext>
                  </a:extLst>
                </p14:cNvPr>
                <p14:cNvContentPartPr/>
                <p14:nvPr/>
              </p14:nvContentPartPr>
              <p14:xfrm>
                <a:off x="9442337" y="4494377"/>
                <a:ext cx="332640" cy="2566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AB77332-9D4C-1E0B-DB3E-C53B72905BB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433337" y="4485377"/>
                  <a:ext cx="3502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1CD1F6D-BA22-BD1D-0711-1CB8B7DB9BD7}"/>
                    </a:ext>
                  </a:extLst>
                </p14:cNvPr>
                <p14:cNvContentPartPr/>
                <p14:nvPr/>
              </p14:nvContentPartPr>
              <p14:xfrm>
                <a:off x="9691457" y="4416617"/>
                <a:ext cx="15840" cy="90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1CD1F6D-BA22-BD1D-0711-1CB8B7DB9BD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682817" y="4407977"/>
                  <a:ext cx="334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AAB65F3-21B0-135D-BCBD-3BCC4761E936}"/>
                    </a:ext>
                  </a:extLst>
                </p14:cNvPr>
                <p14:cNvContentPartPr/>
                <p14:nvPr/>
              </p14:nvContentPartPr>
              <p14:xfrm>
                <a:off x="9038417" y="4508057"/>
                <a:ext cx="589320" cy="4312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AAB65F3-21B0-135D-BCBD-3BCC4761E93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029417" y="4499057"/>
                  <a:ext cx="606960" cy="44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1F4A1A01-E8F3-B3D4-C399-5F574569E441}"/>
                  </a:ext>
                </a:extLst>
              </p14:cNvPr>
              <p14:cNvContentPartPr/>
              <p14:nvPr/>
            </p14:nvContentPartPr>
            <p14:xfrm>
              <a:off x="9596057" y="5250017"/>
              <a:ext cx="330480" cy="687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1F4A1A01-E8F3-B3D4-C399-5F574569E441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9587417" y="5241017"/>
                <a:ext cx="348120" cy="8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7" name="Group 216">
            <a:extLst>
              <a:ext uri="{FF2B5EF4-FFF2-40B4-BE49-F238E27FC236}">
                <a16:creationId xmlns:a16="http://schemas.microsoft.com/office/drawing/2014/main" id="{E1A95163-2A40-2C34-3955-67F0E0E2CC38}"/>
              </a:ext>
            </a:extLst>
          </p:cNvPr>
          <p:cNvGrpSpPr/>
          <p:nvPr/>
        </p:nvGrpSpPr>
        <p:grpSpPr>
          <a:xfrm>
            <a:off x="1333337" y="4105937"/>
            <a:ext cx="7647840" cy="2319480"/>
            <a:chOff x="1333337" y="4105937"/>
            <a:chExt cx="7647840" cy="231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C9E1E8C-2AE0-1DFA-56BF-9C248BF20940}"/>
                    </a:ext>
                  </a:extLst>
                </p14:cNvPr>
                <p14:cNvContentPartPr/>
                <p14:nvPr/>
              </p14:nvContentPartPr>
              <p14:xfrm>
                <a:off x="2443577" y="4445777"/>
                <a:ext cx="276120" cy="1004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C9E1E8C-2AE0-1DFA-56BF-9C248BF2094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434577" y="4436777"/>
                  <a:ext cx="2937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777379E-FA57-2E1F-7682-70E747D910ED}"/>
                    </a:ext>
                  </a:extLst>
                </p14:cNvPr>
                <p14:cNvContentPartPr/>
                <p14:nvPr/>
              </p14:nvContentPartPr>
              <p14:xfrm>
                <a:off x="2723297" y="4351457"/>
                <a:ext cx="15120" cy="1339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777379E-FA57-2E1F-7682-70E747D910E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714297" y="4342457"/>
                  <a:ext cx="327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211FE56-B8C8-CF95-2C6F-E8F75B4CCD59}"/>
                    </a:ext>
                  </a:extLst>
                </p14:cNvPr>
                <p14:cNvContentPartPr/>
                <p14:nvPr/>
              </p14:nvContentPartPr>
              <p14:xfrm>
                <a:off x="3131177" y="4250297"/>
                <a:ext cx="361800" cy="2340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211FE56-B8C8-CF95-2C6F-E8F75B4CCD5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122537" y="4241657"/>
                  <a:ext cx="3794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913564B-366A-60C8-551D-FE764A5E2899}"/>
                    </a:ext>
                  </a:extLst>
                </p14:cNvPr>
                <p14:cNvContentPartPr/>
                <p14:nvPr/>
              </p14:nvContentPartPr>
              <p14:xfrm>
                <a:off x="3491537" y="4295297"/>
                <a:ext cx="248040" cy="1929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913564B-366A-60C8-551D-FE764A5E289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482897" y="4286657"/>
                  <a:ext cx="2656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7CC0F39-B883-349A-117E-6BB2229AA74F}"/>
                    </a:ext>
                  </a:extLst>
                </p14:cNvPr>
                <p14:cNvContentPartPr/>
                <p14:nvPr/>
              </p14:nvContentPartPr>
              <p14:xfrm>
                <a:off x="3735617" y="4125377"/>
                <a:ext cx="183600" cy="3708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7CC0F39-B883-349A-117E-6BB2229AA74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726977" y="4116737"/>
                  <a:ext cx="20124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48D2DB2-5960-9488-267D-487F19B6C105}"/>
                    </a:ext>
                  </a:extLst>
                </p14:cNvPr>
                <p14:cNvContentPartPr/>
                <p14:nvPr/>
              </p14:nvContentPartPr>
              <p14:xfrm>
                <a:off x="4267697" y="4325537"/>
                <a:ext cx="580680" cy="1083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48D2DB2-5960-9488-267D-487F19B6C10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259057" y="4316897"/>
                  <a:ext cx="5983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FA0CB32-FC41-E5B1-CB6E-44AD321E55D6}"/>
                    </a:ext>
                  </a:extLst>
                </p14:cNvPr>
                <p14:cNvContentPartPr/>
                <p14:nvPr/>
              </p14:nvContentPartPr>
              <p14:xfrm>
                <a:off x="4769537" y="4265777"/>
                <a:ext cx="67320" cy="1962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FA0CB32-FC41-E5B1-CB6E-44AD321E55D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760537" y="4256777"/>
                  <a:ext cx="849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2785A22-E985-6A03-7806-F94BECE4C4AE}"/>
                    </a:ext>
                  </a:extLst>
                </p14:cNvPr>
                <p14:cNvContentPartPr/>
                <p14:nvPr/>
              </p14:nvContentPartPr>
              <p14:xfrm>
                <a:off x="5608697" y="4218977"/>
                <a:ext cx="6840" cy="79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2785A22-E985-6A03-7806-F94BECE4C4A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600057" y="4210337"/>
                  <a:ext cx="244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FAF852B-1579-9109-EF4B-65B4C57575AB}"/>
                    </a:ext>
                  </a:extLst>
                </p14:cNvPr>
                <p14:cNvContentPartPr/>
                <p14:nvPr/>
              </p14:nvContentPartPr>
              <p14:xfrm>
                <a:off x="5445977" y="4133297"/>
                <a:ext cx="734040" cy="4784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FAF852B-1579-9109-EF4B-65B4C57575A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437337" y="4124657"/>
                  <a:ext cx="75168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4A38DB9-C354-4FBD-DD9C-2F9E9FB57700}"/>
                    </a:ext>
                  </a:extLst>
                </p14:cNvPr>
                <p14:cNvContentPartPr/>
                <p14:nvPr/>
              </p14:nvContentPartPr>
              <p14:xfrm>
                <a:off x="5876537" y="4105937"/>
                <a:ext cx="368640" cy="4572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4A38DB9-C354-4FBD-DD9C-2F9E9FB5770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867537" y="4097297"/>
                  <a:ext cx="38628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63C42A9-680F-B5D2-D8CF-F2A016DFD8C3}"/>
                    </a:ext>
                  </a:extLst>
                </p14:cNvPr>
                <p14:cNvContentPartPr/>
                <p14:nvPr/>
              </p14:nvContentPartPr>
              <p14:xfrm>
                <a:off x="5799137" y="4330937"/>
                <a:ext cx="344520" cy="1764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63C42A9-680F-B5D2-D8CF-F2A016DFD8C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790137" y="4322297"/>
                  <a:ext cx="3621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0662055-4E46-288E-2D31-8A0843F4CD93}"/>
                    </a:ext>
                  </a:extLst>
                </p14:cNvPr>
                <p14:cNvContentPartPr/>
                <p14:nvPr/>
              </p14:nvContentPartPr>
              <p14:xfrm>
                <a:off x="5628137" y="4257497"/>
                <a:ext cx="343440" cy="2311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0662055-4E46-288E-2D31-8A0843F4CD9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619137" y="4248857"/>
                  <a:ext cx="3610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A2B53E5-EF97-E5C8-4BB9-5CB5076B21DC}"/>
                    </a:ext>
                  </a:extLst>
                </p14:cNvPr>
                <p14:cNvContentPartPr/>
                <p14:nvPr/>
              </p14:nvContentPartPr>
              <p14:xfrm>
                <a:off x="5687897" y="4213577"/>
                <a:ext cx="339480" cy="1411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A2B53E5-EF97-E5C8-4BB9-5CB5076B21D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678897" y="4204577"/>
                  <a:ext cx="3571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0CBE6C2-1A50-7B03-0700-82DB20E45AD9}"/>
                    </a:ext>
                  </a:extLst>
                </p14:cNvPr>
                <p14:cNvContentPartPr/>
                <p14:nvPr/>
              </p14:nvContentPartPr>
              <p14:xfrm>
                <a:off x="6424097" y="4191617"/>
                <a:ext cx="554040" cy="806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0CBE6C2-1A50-7B03-0700-82DB20E45AD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415457" y="4182977"/>
                  <a:ext cx="5716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8EACD7B-6133-818B-037B-D8FE5E5E0A19}"/>
                    </a:ext>
                  </a:extLst>
                </p14:cNvPr>
                <p14:cNvContentPartPr/>
                <p14:nvPr/>
              </p14:nvContentPartPr>
              <p14:xfrm>
                <a:off x="6887417" y="4155977"/>
                <a:ext cx="108720" cy="1965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8EACD7B-6133-818B-037B-D8FE5E5E0A1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878777" y="4147337"/>
                  <a:ext cx="1263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9989B7A-99EC-2BE9-D4F3-D039CA23F8BA}"/>
                    </a:ext>
                  </a:extLst>
                </p14:cNvPr>
                <p14:cNvContentPartPr/>
                <p14:nvPr/>
              </p14:nvContentPartPr>
              <p14:xfrm>
                <a:off x="8673017" y="4513097"/>
                <a:ext cx="308160" cy="3240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9989B7A-99EC-2BE9-D4F3-D039CA23F8B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664017" y="4504457"/>
                  <a:ext cx="3258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6E153AA-8963-CB42-D911-4EE22A8B7B63}"/>
                    </a:ext>
                  </a:extLst>
                </p14:cNvPr>
                <p14:cNvContentPartPr/>
                <p14:nvPr/>
              </p14:nvContentPartPr>
              <p14:xfrm>
                <a:off x="8133017" y="4504097"/>
                <a:ext cx="527040" cy="738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6E153AA-8963-CB42-D911-4EE22A8B7B6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124377" y="4495457"/>
                  <a:ext cx="5446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565E8E9-DFBF-9091-4634-0A36390BD9D2}"/>
                    </a:ext>
                  </a:extLst>
                </p14:cNvPr>
                <p14:cNvContentPartPr/>
                <p14:nvPr/>
              </p14:nvContentPartPr>
              <p14:xfrm>
                <a:off x="8002337" y="4426337"/>
                <a:ext cx="263880" cy="2433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565E8E9-DFBF-9091-4634-0A36390BD9D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993337" y="4417697"/>
                  <a:ext cx="2815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36ED98E-6E30-FF4E-A5BB-6A96FC92D005}"/>
                    </a:ext>
                  </a:extLst>
                </p14:cNvPr>
                <p14:cNvContentPartPr/>
                <p14:nvPr/>
              </p14:nvContentPartPr>
              <p14:xfrm>
                <a:off x="7829537" y="4807937"/>
                <a:ext cx="1147320" cy="6332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36ED98E-6E30-FF4E-A5BB-6A96FC92D00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820537" y="4798937"/>
                  <a:ext cx="1164960" cy="65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4545CC5-24A7-9F42-CBF7-EDEDF768FE27}"/>
                    </a:ext>
                  </a:extLst>
                </p14:cNvPr>
                <p14:cNvContentPartPr/>
                <p14:nvPr/>
              </p14:nvContentPartPr>
              <p14:xfrm>
                <a:off x="7776977" y="5251097"/>
                <a:ext cx="253800" cy="2282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4545CC5-24A7-9F42-CBF7-EDEDF768FE2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767977" y="5242097"/>
                  <a:ext cx="2714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AF08A84-1A3C-021D-8D70-85DE96F14BFE}"/>
                    </a:ext>
                  </a:extLst>
                </p14:cNvPr>
                <p14:cNvContentPartPr/>
                <p14:nvPr/>
              </p14:nvContentPartPr>
              <p14:xfrm>
                <a:off x="7444337" y="4710737"/>
                <a:ext cx="251280" cy="1785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AF08A84-1A3C-021D-8D70-85DE96F14BF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435697" y="4702097"/>
                  <a:ext cx="2689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4BE508E-2328-2564-25F8-33675FA84C24}"/>
                    </a:ext>
                  </a:extLst>
                </p14:cNvPr>
                <p14:cNvContentPartPr/>
                <p14:nvPr/>
              </p14:nvContentPartPr>
              <p14:xfrm>
                <a:off x="7614257" y="4360457"/>
                <a:ext cx="441360" cy="2505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4BE508E-2328-2564-25F8-33675FA84C2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605257" y="4351817"/>
                  <a:ext cx="4590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9AFB3BA-1EC3-39D9-A502-BFB6A8D0D450}"/>
                    </a:ext>
                  </a:extLst>
                </p14:cNvPr>
                <p14:cNvContentPartPr/>
                <p14:nvPr/>
              </p14:nvContentPartPr>
              <p14:xfrm>
                <a:off x="7315457" y="4515257"/>
                <a:ext cx="109080" cy="3607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9AFB3BA-1EC3-39D9-A502-BFB6A8D0D45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306457" y="4506617"/>
                  <a:ext cx="1267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644026B-DD1D-A281-AC86-DD1CB0F676C4}"/>
                    </a:ext>
                  </a:extLst>
                </p14:cNvPr>
                <p14:cNvContentPartPr/>
                <p14:nvPr/>
              </p14:nvContentPartPr>
              <p14:xfrm>
                <a:off x="6492857" y="4700657"/>
                <a:ext cx="780480" cy="2955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644026B-DD1D-A281-AC86-DD1CB0F676C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483857" y="4692017"/>
                  <a:ext cx="7981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85001FE-5FD0-555F-8116-4862CA2783E8}"/>
                    </a:ext>
                  </a:extLst>
                </p14:cNvPr>
                <p14:cNvContentPartPr/>
                <p14:nvPr/>
              </p14:nvContentPartPr>
              <p14:xfrm>
                <a:off x="6879137" y="5163257"/>
                <a:ext cx="39240" cy="640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85001FE-5FD0-555F-8116-4862CA2783E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870497" y="5154257"/>
                  <a:ext cx="568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7B7649E-E5EC-949A-3CC6-E59FE10AA224}"/>
                    </a:ext>
                  </a:extLst>
                </p14:cNvPr>
                <p14:cNvContentPartPr/>
                <p14:nvPr/>
              </p14:nvContentPartPr>
              <p14:xfrm>
                <a:off x="5579897" y="4874537"/>
                <a:ext cx="437400" cy="482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7B7649E-E5EC-949A-3CC6-E59FE10AA22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571257" y="4865537"/>
                  <a:ext cx="4550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E55AAFE-75F1-CEE0-E9C3-4F93B686E867}"/>
                    </a:ext>
                  </a:extLst>
                </p14:cNvPr>
                <p14:cNvContentPartPr/>
                <p14:nvPr/>
              </p14:nvContentPartPr>
              <p14:xfrm>
                <a:off x="5542097" y="4764017"/>
                <a:ext cx="194400" cy="2228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E55AAFE-75F1-CEE0-E9C3-4F93B686E86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533457" y="4755017"/>
                  <a:ext cx="2120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0A8672F-02E9-8B4E-E2D8-927D23045CC7}"/>
                    </a:ext>
                  </a:extLst>
                </p14:cNvPr>
                <p14:cNvContentPartPr/>
                <p14:nvPr/>
              </p14:nvContentPartPr>
              <p14:xfrm>
                <a:off x="5243297" y="4941137"/>
                <a:ext cx="168120" cy="1296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0A8672F-02E9-8B4E-E2D8-927D23045CC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234657" y="4932137"/>
                  <a:ext cx="1857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2E8E779-5083-F13E-4BAD-71ED9C97D056}"/>
                    </a:ext>
                  </a:extLst>
                </p14:cNvPr>
                <p14:cNvContentPartPr/>
                <p14:nvPr/>
              </p14:nvContentPartPr>
              <p14:xfrm>
                <a:off x="5394137" y="4815857"/>
                <a:ext cx="30240" cy="306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2E8E779-5083-F13E-4BAD-71ED9C97D05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385137" y="4807217"/>
                  <a:ext cx="478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602607F-75E6-E829-E798-E2A1D49A397B}"/>
                    </a:ext>
                  </a:extLst>
                </p14:cNvPr>
                <p14:cNvContentPartPr/>
                <p14:nvPr/>
              </p14:nvContentPartPr>
              <p14:xfrm>
                <a:off x="5103617" y="4821977"/>
                <a:ext cx="164880" cy="3268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602607F-75E6-E829-E798-E2A1D49A397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094617" y="4813337"/>
                  <a:ext cx="18252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C736165-AED4-7D62-6B01-E5C272204BDC}"/>
                    </a:ext>
                  </a:extLst>
                </p14:cNvPr>
                <p14:cNvContentPartPr/>
                <p14:nvPr/>
              </p14:nvContentPartPr>
              <p14:xfrm>
                <a:off x="4686737" y="4791377"/>
                <a:ext cx="383400" cy="4028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C736165-AED4-7D62-6B01-E5C272204BD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678097" y="4782737"/>
                  <a:ext cx="401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C5DF860-7787-2D54-76C7-275C60AB58A1}"/>
                    </a:ext>
                  </a:extLst>
                </p14:cNvPr>
                <p14:cNvContentPartPr/>
                <p14:nvPr/>
              </p14:nvContentPartPr>
              <p14:xfrm>
                <a:off x="4842617" y="4902617"/>
                <a:ext cx="58320" cy="187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C5DF860-7787-2D54-76C7-275C60AB58A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833977" y="4893617"/>
                  <a:ext cx="759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0A38F03-B029-F4C9-34EA-AEDAB30EFA07}"/>
                    </a:ext>
                  </a:extLst>
                </p14:cNvPr>
                <p14:cNvContentPartPr/>
                <p14:nvPr/>
              </p14:nvContentPartPr>
              <p14:xfrm>
                <a:off x="4232417" y="4912337"/>
                <a:ext cx="333000" cy="3081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0A38F03-B029-F4C9-34EA-AEDAB30EFA07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223777" y="4903337"/>
                  <a:ext cx="3506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031BC04-02C8-C295-3CF8-19E499C6DE0A}"/>
                    </a:ext>
                  </a:extLst>
                </p14:cNvPr>
                <p14:cNvContentPartPr/>
                <p14:nvPr/>
              </p14:nvContentPartPr>
              <p14:xfrm>
                <a:off x="4519337" y="5210777"/>
                <a:ext cx="29520" cy="381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031BC04-02C8-C295-3CF8-19E499C6DE0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510697" y="5201777"/>
                  <a:ext cx="471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E160B5B-7929-7DF0-C5EA-90F7449F7C6F}"/>
                    </a:ext>
                  </a:extLst>
                </p14:cNvPr>
                <p14:cNvContentPartPr/>
                <p14:nvPr/>
              </p14:nvContentPartPr>
              <p14:xfrm>
                <a:off x="4331417" y="4772297"/>
                <a:ext cx="90720" cy="2671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E160B5B-7929-7DF0-C5EA-90F7449F7C6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322777" y="4763657"/>
                  <a:ext cx="1083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9AB11DC-B83E-E661-F883-F46098377F3F}"/>
                    </a:ext>
                  </a:extLst>
                </p14:cNvPr>
                <p14:cNvContentPartPr/>
                <p14:nvPr/>
              </p14:nvContentPartPr>
              <p14:xfrm>
                <a:off x="3980417" y="4906217"/>
                <a:ext cx="241920" cy="1735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9AB11DC-B83E-E661-F883-F46098377F3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971777" y="4897577"/>
                  <a:ext cx="2595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7AC7697-F560-A787-516F-6E7A8C8116DB}"/>
                    </a:ext>
                  </a:extLst>
                </p14:cNvPr>
                <p14:cNvContentPartPr/>
                <p14:nvPr/>
              </p14:nvContentPartPr>
              <p14:xfrm>
                <a:off x="3620057" y="4991897"/>
                <a:ext cx="345960" cy="2880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7AC7697-F560-A787-516F-6E7A8C8116D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611057" y="4982897"/>
                  <a:ext cx="3636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6DA3937-C4D1-D84E-32F2-E04469D46A07}"/>
                    </a:ext>
                  </a:extLst>
                </p14:cNvPr>
                <p14:cNvContentPartPr/>
                <p14:nvPr/>
              </p14:nvContentPartPr>
              <p14:xfrm>
                <a:off x="3747497" y="4816577"/>
                <a:ext cx="42480" cy="270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6DA3937-C4D1-D84E-32F2-E04469D46A0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738857" y="4807937"/>
                  <a:ext cx="601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4C6E958-4EAE-32EB-DBE3-1754BB850922}"/>
                    </a:ext>
                  </a:extLst>
                </p14:cNvPr>
                <p14:cNvContentPartPr/>
                <p14:nvPr/>
              </p14:nvContentPartPr>
              <p14:xfrm>
                <a:off x="3294617" y="4896497"/>
                <a:ext cx="347760" cy="3546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4C6E958-4EAE-32EB-DBE3-1754BB85092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285617" y="4887857"/>
                  <a:ext cx="36540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EB6C184-7738-B573-C7E9-5B73A529FF4E}"/>
                    </a:ext>
                  </a:extLst>
                </p14:cNvPr>
                <p14:cNvContentPartPr/>
                <p14:nvPr/>
              </p14:nvContentPartPr>
              <p14:xfrm>
                <a:off x="3345377" y="5442977"/>
                <a:ext cx="267840" cy="795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EB6C184-7738-B573-C7E9-5B73A529FF4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336377" y="5434337"/>
                  <a:ext cx="2854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556C9A0-B3BB-CCBC-5738-940A67E671AD}"/>
                    </a:ext>
                  </a:extLst>
                </p14:cNvPr>
                <p14:cNvContentPartPr/>
                <p14:nvPr/>
              </p14:nvContentPartPr>
              <p14:xfrm>
                <a:off x="2371937" y="5023937"/>
                <a:ext cx="871560" cy="2757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556C9A0-B3BB-CCBC-5738-940A67E671A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362937" y="5015297"/>
                  <a:ext cx="8892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0652C03-7C90-7FCA-0DC3-5F79272045E1}"/>
                    </a:ext>
                  </a:extLst>
                </p14:cNvPr>
                <p14:cNvContentPartPr/>
                <p14:nvPr/>
              </p14:nvContentPartPr>
              <p14:xfrm>
                <a:off x="2589017" y="4771217"/>
                <a:ext cx="234360" cy="1879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0652C03-7C90-7FCA-0DC3-5F79272045E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580377" y="4762577"/>
                  <a:ext cx="2520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5F34D52-FD2A-D625-BAF9-CD3884FCE039}"/>
                    </a:ext>
                  </a:extLst>
                </p14:cNvPr>
                <p14:cNvContentPartPr/>
                <p14:nvPr/>
              </p14:nvContentPartPr>
              <p14:xfrm>
                <a:off x="2584337" y="5377817"/>
                <a:ext cx="308520" cy="1609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5F34D52-FD2A-D625-BAF9-CD3884FCE03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575337" y="5369177"/>
                  <a:ext cx="3261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B6FBFE0-A8F2-582B-9A21-70BCFD8C4CC8}"/>
                    </a:ext>
                  </a:extLst>
                </p14:cNvPr>
                <p14:cNvContentPartPr/>
                <p14:nvPr/>
              </p14:nvContentPartPr>
              <p14:xfrm>
                <a:off x="2064857" y="4834577"/>
                <a:ext cx="226800" cy="2829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B6FBFE0-A8F2-582B-9A21-70BCFD8C4CC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056217" y="4825937"/>
                  <a:ext cx="2444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B381AA8C-9A4E-4EC3-BCF3-B2B49CDB25E5}"/>
                    </a:ext>
                  </a:extLst>
                </p14:cNvPr>
                <p14:cNvContentPartPr/>
                <p14:nvPr/>
              </p14:nvContentPartPr>
              <p14:xfrm>
                <a:off x="1333337" y="4972817"/>
                <a:ext cx="609120" cy="4042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B381AA8C-9A4E-4EC3-BCF3-B2B49CDB25E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324337" y="4963817"/>
                  <a:ext cx="62676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0961DFA-746E-3D79-11DF-8A78FCA8F96D}"/>
                    </a:ext>
                  </a:extLst>
                </p14:cNvPr>
                <p14:cNvContentPartPr/>
                <p14:nvPr/>
              </p14:nvContentPartPr>
              <p14:xfrm>
                <a:off x="1599377" y="4915217"/>
                <a:ext cx="24120" cy="367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0961DFA-746E-3D79-11DF-8A78FCA8F96D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590377" y="4906217"/>
                  <a:ext cx="417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437799A-341D-1534-9710-49F86933A034}"/>
                    </a:ext>
                  </a:extLst>
                </p14:cNvPr>
                <p14:cNvContentPartPr/>
                <p14:nvPr/>
              </p14:nvContentPartPr>
              <p14:xfrm>
                <a:off x="2102657" y="5642417"/>
                <a:ext cx="104760" cy="388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437799A-341D-1534-9710-49F86933A034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094017" y="5633417"/>
                  <a:ext cx="1224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9CFE60A-DFFF-B19F-AE4E-791782099E95}"/>
                    </a:ext>
                  </a:extLst>
                </p14:cNvPr>
                <p14:cNvContentPartPr/>
                <p14:nvPr/>
              </p14:nvContentPartPr>
              <p14:xfrm>
                <a:off x="7745297" y="5306897"/>
                <a:ext cx="157320" cy="2574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9CFE60A-DFFF-B19F-AE4E-791782099E95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736657" y="5297897"/>
                  <a:ext cx="1749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B5EA94D-A376-1A16-09D9-811F098C603E}"/>
                    </a:ext>
                  </a:extLst>
                </p14:cNvPr>
                <p14:cNvContentPartPr/>
                <p14:nvPr/>
              </p14:nvContentPartPr>
              <p14:xfrm>
                <a:off x="6860417" y="5475737"/>
                <a:ext cx="264240" cy="3254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B5EA94D-A376-1A16-09D9-811F098C603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851777" y="5467097"/>
                  <a:ext cx="28188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CC5BA02-EB50-D07D-EECD-DE352AD7068E}"/>
                    </a:ext>
                  </a:extLst>
                </p14:cNvPr>
                <p14:cNvContentPartPr/>
                <p14:nvPr/>
              </p14:nvContentPartPr>
              <p14:xfrm>
                <a:off x="7099817" y="5580857"/>
                <a:ext cx="267120" cy="921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CC5BA02-EB50-D07D-EECD-DE352AD7068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090817" y="5572217"/>
                  <a:ext cx="2847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F469360-BEA7-483F-206B-05BA4F4B787C}"/>
                    </a:ext>
                  </a:extLst>
                </p14:cNvPr>
                <p14:cNvContentPartPr/>
                <p14:nvPr/>
              </p14:nvContentPartPr>
              <p14:xfrm>
                <a:off x="7225817" y="5552057"/>
                <a:ext cx="433080" cy="1764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F469360-BEA7-483F-206B-05BA4F4B787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216817" y="5543057"/>
                  <a:ext cx="4507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08FF291-FA0B-71D1-72C8-3F8DF6DC9DD4}"/>
                    </a:ext>
                  </a:extLst>
                </p14:cNvPr>
                <p14:cNvContentPartPr/>
                <p14:nvPr/>
              </p14:nvContentPartPr>
              <p14:xfrm>
                <a:off x="7466657" y="5527577"/>
                <a:ext cx="164880" cy="1742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08FF291-FA0B-71D1-72C8-3F8DF6DC9DD4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458017" y="5518577"/>
                  <a:ext cx="1825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5B086A5-6C04-9A7A-EC80-1394B7054AF9}"/>
                    </a:ext>
                  </a:extLst>
                </p14:cNvPr>
                <p14:cNvContentPartPr/>
                <p14:nvPr/>
              </p14:nvContentPartPr>
              <p14:xfrm>
                <a:off x="6558377" y="5712257"/>
                <a:ext cx="78120" cy="1519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5B086A5-6C04-9A7A-EC80-1394B7054AF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549377" y="5703617"/>
                  <a:ext cx="957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DA17C1DA-9A97-830A-0057-7E6EBC9B97B7}"/>
                    </a:ext>
                  </a:extLst>
                </p14:cNvPr>
                <p14:cNvContentPartPr/>
                <p14:nvPr/>
              </p14:nvContentPartPr>
              <p14:xfrm>
                <a:off x="6403937" y="5532617"/>
                <a:ext cx="182880" cy="2088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DA17C1DA-9A97-830A-0057-7E6EBC9B97B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395297" y="5523617"/>
                  <a:ext cx="2005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9C53029-51F4-A6DD-3DAC-3D804A5EF09F}"/>
                    </a:ext>
                  </a:extLst>
                </p14:cNvPr>
                <p14:cNvContentPartPr/>
                <p14:nvPr/>
              </p14:nvContentPartPr>
              <p14:xfrm>
                <a:off x="6353177" y="5899457"/>
                <a:ext cx="95400" cy="590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9C53029-51F4-A6DD-3DAC-3D804A5EF09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344537" y="5890457"/>
                  <a:ext cx="1130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D092DDD-C085-AC16-DC46-59D7FC0DB2C2}"/>
                    </a:ext>
                  </a:extLst>
                </p14:cNvPr>
                <p14:cNvContentPartPr/>
                <p14:nvPr/>
              </p14:nvContentPartPr>
              <p14:xfrm>
                <a:off x="5940257" y="5687417"/>
                <a:ext cx="352440" cy="3492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D092DDD-C085-AC16-DC46-59D7FC0DB2C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931617" y="5678777"/>
                  <a:ext cx="3700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849E9B6-D5C6-EFA9-A5B7-2320EE4D1979}"/>
                    </a:ext>
                  </a:extLst>
                </p14:cNvPr>
                <p14:cNvContentPartPr/>
                <p14:nvPr/>
              </p14:nvContentPartPr>
              <p14:xfrm>
                <a:off x="6030977" y="5579777"/>
                <a:ext cx="198000" cy="5310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849E9B6-D5C6-EFA9-A5B7-2320EE4D197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021977" y="5571137"/>
                  <a:ext cx="21564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F2FF079A-4FB1-D888-2C45-D2EC0B2128A7}"/>
                    </a:ext>
                  </a:extLst>
                </p14:cNvPr>
                <p14:cNvContentPartPr/>
                <p14:nvPr/>
              </p14:nvContentPartPr>
              <p14:xfrm>
                <a:off x="5489177" y="5627657"/>
                <a:ext cx="477000" cy="4910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F2FF079A-4FB1-D888-2C45-D2EC0B2128A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480537" y="5618657"/>
                  <a:ext cx="49464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912B1E8-094F-7690-9F4D-03D1A120DC2A}"/>
                    </a:ext>
                  </a:extLst>
                </p14:cNvPr>
                <p14:cNvContentPartPr/>
                <p14:nvPr/>
              </p14:nvContentPartPr>
              <p14:xfrm>
                <a:off x="4483697" y="5676977"/>
                <a:ext cx="864000" cy="3844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912B1E8-094F-7690-9F4D-03D1A120DC2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474697" y="5668337"/>
                  <a:ext cx="88164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DAB8D99A-AE21-F96E-B966-DDC5553B2463}"/>
                    </a:ext>
                  </a:extLst>
                </p14:cNvPr>
                <p14:cNvContentPartPr/>
                <p14:nvPr/>
              </p14:nvContentPartPr>
              <p14:xfrm>
                <a:off x="4687817" y="5644937"/>
                <a:ext cx="202680" cy="1112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DAB8D99A-AE21-F96E-B966-DDC5553B246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679177" y="5635937"/>
                  <a:ext cx="2203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8801D851-4982-2467-966B-40B9FD69EC2D}"/>
                    </a:ext>
                  </a:extLst>
                </p14:cNvPr>
                <p14:cNvContentPartPr/>
                <p14:nvPr/>
              </p14:nvContentPartPr>
              <p14:xfrm>
                <a:off x="4877177" y="6152537"/>
                <a:ext cx="291960" cy="1508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8801D851-4982-2467-966B-40B9FD69EC2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868537" y="6143897"/>
                  <a:ext cx="3096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A188253-7060-B39D-72AE-3C8AC590020D}"/>
                    </a:ext>
                  </a:extLst>
                </p14:cNvPr>
                <p14:cNvContentPartPr/>
                <p14:nvPr/>
              </p14:nvContentPartPr>
              <p14:xfrm>
                <a:off x="4255097" y="6084137"/>
                <a:ext cx="113040" cy="961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A188253-7060-B39D-72AE-3C8AC590020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246457" y="6075497"/>
                  <a:ext cx="1306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AD47CA4E-5D5A-3D7C-8087-ACC3371C57D9}"/>
                    </a:ext>
                  </a:extLst>
                </p14:cNvPr>
                <p14:cNvContentPartPr/>
                <p14:nvPr/>
              </p14:nvContentPartPr>
              <p14:xfrm>
                <a:off x="4197497" y="5878217"/>
                <a:ext cx="171720" cy="1533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AD47CA4E-5D5A-3D7C-8087-ACC3371C57D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188497" y="5869577"/>
                  <a:ext cx="1893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ACFBE183-EB32-5FC9-9557-C992A0C3225F}"/>
                    </a:ext>
                  </a:extLst>
                </p14:cNvPr>
                <p14:cNvContentPartPr/>
                <p14:nvPr/>
              </p14:nvContentPartPr>
              <p14:xfrm>
                <a:off x="4179497" y="6195377"/>
                <a:ext cx="20880" cy="241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ACFBE183-EB32-5FC9-9557-C992A0C3225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170857" y="6186737"/>
                  <a:ext cx="385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FA8CD65-858E-E18B-D631-ECEE635BDA28}"/>
                    </a:ext>
                  </a:extLst>
                </p14:cNvPr>
                <p14:cNvContentPartPr/>
                <p14:nvPr/>
              </p14:nvContentPartPr>
              <p14:xfrm>
                <a:off x="3748217" y="5792537"/>
                <a:ext cx="294120" cy="4914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FA8CD65-858E-E18B-D631-ECEE635BDA2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739577" y="5783897"/>
                  <a:ext cx="31176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5B95E7B-6136-54A1-04D1-BF38CDA45898}"/>
                    </a:ext>
                  </a:extLst>
                </p14:cNvPr>
                <p14:cNvContentPartPr/>
                <p14:nvPr/>
              </p14:nvContentPartPr>
              <p14:xfrm>
                <a:off x="3605297" y="5874977"/>
                <a:ext cx="295920" cy="2552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5B95E7B-6136-54A1-04D1-BF38CDA45898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596297" y="5865977"/>
                  <a:ext cx="3135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FD08BD3-7471-1DA8-3A07-F3DBBF75206D}"/>
                    </a:ext>
                  </a:extLst>
                </p14:cNvPr>
                <p14:cNvContentPartPr/>
                <p14:nvPr/>
              </p14:nvContentPartPr>
              <p14:xfrm>
                <a:off x="3105977" y="5966777"/>
                <a:ext cx="449280" cy="2635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FD08BD3-7471-1DA8-3A07-F3DBBF75206D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097337" y="5957777"/>
                  <a:ext cx="4669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9112BE0-7D1A-D386-9A70-DFB2A4B82828}"/>
                    </a:ext>
                  </a:extLst>
                </p14:cNvPr>
                <p14:cNvContentPartPr/>
                <p14:nvPr/>
              </p14:nvContentPartPr>
              <p14:xfrm>
                <a:off x="2769377" y="6006737"/>
                <a:ext cx="307440" cy="4186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9112BE0-7D1A-D386-9A70-DFB2A4B82828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760377" y="5997737"/>
                  <a:ext cx="32508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E97ADD87-0A90-BF91-8C45-F67D834128F5}"/>
                    </a:ext>
                  </a:extLst>
                </p14:cNvPr>
                <p14:cNvContentPartPr/>
                <p14:nvPr/>
              </p14:nvContentPartPr>
              <p14:xfrm>
                <a:off x="5785817" y="5774177"/>
                <a:ext cx="1736280" cy="5403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E97ADD87-0A90-BF91-8C45-F67D834128F5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776817" y="5765177"/>
                  <a:ext cx="1753920" cy="55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7F2E2311-92E4-1FE7-F28B-679CDD41A435}"/>
              </a:ext>
            </a:extLst>
          </p:cNvPr>
          <p:cNvGrpSpPr/>
          <p:nvPr/>
        </p:nvGrpSpPr>
        <p:grpSpPr>
          <a:xfrm>
            <a:off x="537377" y="1686377"/>
            <a:ext cx="9150480" cy="2044440"/>
            <a:chOff x="537377" y="1686377"/>
            <a:chExt cx="9150480" cy="204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A3FBDE4-0854-E1D4-CB82-74F24F7BD6BF}"/>
                    </a:ext>
                  </a:extLst>
                </p14:cNvPr>
                <p14:cNvContentPartPr/>
                <p14:nvPr/>
              </p14:nvContentPartPr>
              <p14:xfrm>
                <a:off x="8972537" y="2470097"/>
                <a:ext cx="715320" cy="547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A3FBDE4-0854-E1D4-CB82-74F24F7BD6B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963897" y="2461097"/>
                  <a:ext cx="732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59EB211-AFCE-023A-7790-811BE3C5A533}"/>
                    </a:ext>
                  </a:extLst>
                </p14:cNvPr>
                <p14:cNvContentPartPr/>
                <p14:nvPr/>
              </p14:nvContentPartPr>
              <p14:xfrm>
                <a:off x="8898377" y="2345897"/>
                <a:ext cx="258120" cy="3445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59EB211-AFCE-023A-7790-811BE3C5A533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889377" y="2336897"/>
                  <a:ext cx="2757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7E1DEE7-EF66-C434-3924-198DB91091F7}"/>
                    </a:ext>
                  </a:extLst>
                </p14:cNvPr>
                <p14:cNvContentPartPr/>
                <p14:nvPr/>
              </p14:nvContentPartPr>
              <p14:xfrm>
                <a:off x="537377" y="2315297"/>
                <a:ext cx="187200" cy="200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7E1DEE7-EF66-C434-3924-198DB91091F7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28737" y="2306657"/>
                  <a:ext cx="2048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76D0429-050D-AC26-E79C-5E34AD227B03}"/>
                    </a:ext>
                  </a:extLst>
                </p14:cNvPr>
                <p14:cNvContentPartPr/>
                <p14:nvPr/>
              </p14:nvContentPartPr>
              <p14:xfrm>
                <a:off x="704777" y="2343377"/>
                <a:ext cx="117720" cy="486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76D0429-050D-AC26-E79C-5E34AD227B0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96137" y="2334377"/>
                  <a:ext cx="13536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BD7F3B1-19A0-8B8A-F898-A991FFA67665}"/>
                    </a:ext>
                  </a:extLst>
                </p14:cNvPr>
                <p14:cNvContentPartPr/>
                <p14:nvPr/>
              </p14:nvContentPartPr>
              <p14:xfrm>
                <a:off x="791177" y="2327537"/>
                <a:ext cx="113040" cy="172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BD7F3B1-19A0-8B8A-F898-A991FFA67665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82537" y="2318897"/>
                  <a:ext cx="130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25093D9-C615-C01C-2941-99A515E44AD0}"/>
                    </a:ext>
                  </a:extLst>
                </p14:cNvPr>
                <p14:cNvContentPartPr/>
                <p14:nvPr/>
              </p14:nvContentPartPr>
              <p14:xfrm>
                <a:off x="954977" y="2355977"/>
                <a:ext cx="214560" cy="2224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25093D9-C615-C01C-2941-99A515E44AD0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945977" y="2346977"/>
                  <a:ext cx="2322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46B1F56-2BFD-B8A4-4084-6CFE1468FB1E}"/>
                    </a:ext>
                  </a:extLst>
                </p14:cNvPr>
                <p14:cNvContentPartPr/>
                <p14:nvPr/>
              </p14:nvContentPartPr>
              <p14:xfrm>
                <a:off x="1266737" y="2515817"/>
                <a:ext cx="486720" cy="475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46B1F56-2BFD-B8A4-4084-6CFE1468FB1E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258097" y="2507177"/>
                  <a:ext cx="5043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E44513D-4ADF-59F4-D326-AB80EF178DC0}"/>
                    </a:ext>
                  </a:extLst>
                </p14:cNvPr>
                <p14:cNvContentPartPr/>
                <p14:nvPr/>
              </p14:nvContentPartPr>
              <p14:xfrm>
                <a:off x="1530977" y="2455697"/>
                <a:ext cx="192240" cy="312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E44513D-4ADF-59F4-D326-AB80EF178DC0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521977" y="2447057"/>
                  <a:ext cx="2098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CC1941E-F931-5BB2-E181-BEA316F0A7DB}"/>
                    </a:ext>
                  </a:extLst>
                </p14:cNvPr>
                <p14:cNvContentPartPr/>
                <p14:nvPr/>
              </p14:nvContentPartPr>
              <p14:xfrm>
                <a:off x="2231177" y="2168057"/>
                <a:ext cx="214200" cy="2991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CC1941E-F931-5BB2-E181-BEA316F0A7DB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2222537" y="2159417"/>
                  <a:ext cx="23184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4D1D07F-FF50-AC0B-5CC0-CEE7FEC3DFC9}"/>
                    </a:ext>
                  </a:extLst>
                </p14:cNvPr>
                <p14:cNvContentPartPr/>
                <p14:nvPr/>
              </p14:nvContentPartPr>
              <p14:xfrm>
                <a:off x="2607017" y="2293697"/>
                <a:ext cx="574560" cy="109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4D1D07F-FF50-AC0B-5CC0-CEE7FEC3DFC9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2598017" y="2285057"/>
                  <a:ext cx="5922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B79D7C7-8796-6ACD-B9EA-2433F51A3A5B}"/>
                    </a:ext>
                  </a:extLst>
                </p14:cNvPr>
                <p14:cNvContentPartPr/>
                <p14:nvPr/>
              </p14:nvContentPartPr>
              <p14:xfrm>
                <a:off x="3099857" y="2221337"/>
                <a:ext cx="270000" cy="3510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B79D7C7-8796-6ACD-B9EA-2433F51A3A5B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091217" y="2212337"/>
                  <a:ext cx="2876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D9CD375-5301-53A2-DCA7-CEF1EDFF5D5E}"/>
                    </a:ext>
                  </a:extLst>
                </p14:cNvPr>
                <p14:cNvContentPartPr/>
                <p14:nvPr/>
              </p14:nvContentPartPr>
              <p14:xfrm>
                <a:off x="3647417" y="2193617"/>
                <a:ext cx="153000" cy="1886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D9CD375-5301-53A2-DCA7-CEF1EDFF5D5E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638417" y="2184977"/>
                  <a:ext cx="1706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4F05189-02B0-3797-F8F0-EC62EAFC8E9C}"/>
                    </a:ext>
                  </a:extLst>
                </p14:cNvPr>
                <p14:cNvContentPartPr/>
                <p14:nvPr/>
              </p14:nvContentPartPr>
              <p14:xfrm>
                <a:off x="3594857" y="2199017"/>
                <a:ext cx="158040" cy="1407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4F05189-02B0-3797-F8F0-EC62EAFC8E9C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585857" y="2190377"/>
                  <a:ext cx="1756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FA6D08F-C1F1-AAD8-8F52-7D01189F3208}"/>
                    </a:ext>
                  </a:extLst>
                </p14:cNvPr>
                <p14:cNvContentPartPr/>
                <p14:nvPr/>
              </p14:nvContentPartPr>
              <p14:xfrm>
                <a:off x="3903017" y="2099657"/>
                <a:ext cx="97560" cy="4122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FA6D08F-C1F1-AAD8-8F52-7D01189F3208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894377" y="2090657"/>
                  <a:ext cx="1152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369F6D2-5A96-5F6E-AA2F-93F4D9382A06}"/>
                    </a:ext>
                  </a:extLst>
                </p14:cNvPr>
                <p14:cNvContentPartPr/>
                <p14:nvPr/>
              </p14:nvContentPartPr>
              <p14:xfrm>
                <a:off x="4049177" y="2236817"/>
                <a:ext cx="166320" cy="1785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369F6D2-5A96-5F6E-AA2F-93F4D9382A06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040177" y="2228177"/>
                  <a:ext cx="1839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8AA3F7D-4F62-3DFC-5C7B-5E1CB4BCA314}"/>
                    </a:ext>
                  </a:extLst>
                </p14:cNvPr>
                <p14:cNvContentPartPr/>
                <p14:nvPr/>
              </p14:nvContentPartPr>
              <p14:xfrm>
                <a:off x="4027937" y="3157337"/>
                <a:ext cx="169200" cy="173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8AA3F7D-4F62-3DFC-5C7B-5E1CB4BCA31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4019297" y="3148697"/>
                  <a:ext cx="1868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E969C7A-6586-8B67-C82C-623E5BB6B00C}"/>
                    </a:ext>
                  </a:extLst>
                </p14:cNvPr>
                <p14:cNvContentPartPr/>
                <p14:nvPr/>
              </p14:nvContentPartPr>
              <p14:xfrm>
                <a:off x="4395857" y="3044657"/>
                <a:ext cx="66240" cy="3330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E969C7A-6586-8B67-C82C-623E5BB6B00C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386857" y="3035657"/>
                  <a:ext cx="838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066EC13-CC30-B253-BC35-ACF92D6E4AB2}"/>
                    </a:ext>
                  </a:extLst>
                </p14:cNvPr>
                <p14:cNvContentPartPr/>
                <p14:nvPr/>
              </p14:nvContentPartPr>
              <p14:xfrm>
                <a:off x="4574777" y="3113777"/>
                <a:ext cx="194400" cy="1681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066EC13-CC30-B253-BC35-ACF92D6E4AB2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4565777" y="3104777"/>
                  <a:ext cx="2120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A751512-A8DE-64DE-1BCA-E0395F170E27}"/>
                    </a:ext>
                  </a:extLst>
                </p14:cNvPr>
                <p14:cNvContentPartPr/>
                <p14:nvPr/>
              </p14:nvContentPartPr>
              <p14:xfrm>
                <a:off x="4920017" y="3098297"/>
                <a:ext cx="156240" cy="1429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A751512-A8DE-64DE-1BCA-E0395F170E27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4911377" y="3089297"/>
                  <a:ext cx="1738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57E9A03-F55F-B668-38E0-88A4CF3DC3D2}"/>
                    </a:ext>
                  </a:extLst>
                </p14:cNvPr>
                <p14:cNvContentPartPr/>
                <p14:nvPr/>
              </p14:nvContentPartPr>
              <p14:xfrm>
                <a:off x="3836057" y="3468737"/>
                <a:ext cx="1617480" cy="1767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57E9A03-F55F-B668-38E0-88A4CF3DC3D2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827057" y="3460097"/>
                  <a:ext cx="16351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EC88892-A056-FB8D-0400-26D5ED8174AB}"/>
                    </a:ext>
                  </a:extLst>
                </p14:cNvPr>
                <p14:cNvContentPartPr/>
                <p14:nvPr/>
              </p14:nvContentPartPr>
              <p14:xfrm>
                <a:off x="5631737" y="3280097"/>
                <a:ext cx="527040" cy="385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EC88892-A056-FB8D-0400-26D5ED8174AB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623097" y="3271457"/>
                  <a:ext cx="5446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9ECB6F5-A3BE-40F4-2AE6-B8F3F6B242CB}"/>
                    </a:ext>
                  </a:extLst>
                </p14:cNvPr>
                <p14:cNvContentPartPr/>
                <p14:nvPr/>
              </p14:nvContentPartPr>
              <p14:xfrm>
                <a:off x="6154457" y="3109817"/>
                <a:ext cx="261000" cy="5238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9ECB6F5-A3BE-40F4-2AE6-B8F3F6B242CB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145817" y="3100817"/>
                  <a:ext cx="27864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B760C28-CB59-B09B-6022-4C21FB854C7F}"/>
                    </a:ext>
                  </a:extLst>
                </p14:cNvPr>
                <p14:cNvContentPartPr/>
                <p14:nvPr/>
              </p14:nvContentPartPr>
              <p14:xfrm>
                <a:off x="7891457" y="3059417"/>
                <a:ext cx="730080" cy="4204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B760C28-CB59-B09B-6022-4C21FB854C7F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882457" y="3050777"/>
                  <a:ext cx="74772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620741D-5F0D-3288-91DF-EE015D977042}"/>
                    </a:ext>
                  </a:extLst>
                </p14:cNvPr>
                <p14:cNvContentPartPr/>
                <p14:nvPr/>
              </p14:nvContentPartPr>
              <p14:xfrm>
                <a:off x="8009897" y="3428057"/>
                <a:ext cx="228960" cy="781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620741D-5F0D-3288-91DF-EE015D977042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000897" y="3419417"/>
                  <a:ext cx="2466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CEF7069-3807-1EB5-EE20-21801FE2F4CF}"/>
                    </a:ext>
                  </a:extLst>
                </p14:cNvPr>
                <p14:cNvContentPartPr/>
                <p14:nvPr/>
              </p14:nvContentPartPr>
              <p14:xfrm>
                <a:off x="7636217" y="2985257"/>
                <a:ext cx="239040" cy="4701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CEF7069-3807-1EB5-EE20-21801FE2F4CF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627217" y="2976617"/>
                  <a:ext cx="25668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25985CC-AC25-6E25-E8D2-223BE26A5639}"/>
                    </a:ext>
                  </a:extLst>
                </p14:cNvPr>
                <p14:cNvContentPartPr/>
                <p14:nvPr/>
              </p14:nvContentPartPr>
              <p14:xfrm>
                <a:off x="7277297" y="3003257"/>
                <a:ext cx="280440" cy="2660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25985CC-AC25-6E25-E8D2-223BE26A5639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268657" y="2994617"/>
                  <a:ext cx="2980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5536E76-933C-8953-35FD-94567A5D12FD}"/>
                    </a:ext>
                  </a:extLst>
                </p14:cNvPr>
                <p14:cNvContentPartPr/>
                <p14:nvPr/>
              </p14:nvContentPartPr>
              <p14:xfrm>
                <a:off x="1972697" y="3225017"/>
                <a:ext cx="307440" cy="2390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5536E76-933C-8953-35FD-94567A5D12FD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963697" y="3216377"/>
                  <a:ext cx="3250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3DF0378-804B-A06C-020D-99F74D7F5634}"/>
                    </a:ext>
                  </a:extLst>
                </p14:cNvPr>
                <p14:cNvContentPartPr/>
                <p14:nvPr/>
              </p14:nvContentPartPr>
              <p14:xfrm>
                <a:off x="2295977" y="3242297"/>
                <a:ext cx="238320" cy="1926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3DF0378-804B-A06C-020D-99F74D7F5634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287337" y="3233657"/>
                  <a:ext cx="2559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283546C-33F8-F3FB-696A-2CFEEF7BA9A7}"/>
                    </a:ext>
                  </a:extLst>
                </p14:cNvPr>
                <p14:cNvContentPartPr/>
                <p14:nvPr/>
              </p14:nvContentPartPr>
              <p14:xfrm>
                <a:off x="2561657" y="2975537"/>
                <a:ext cx="206640" cy="4633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283546C-33F8-F3FB-696A-2CFEEF7BA9A7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553017" y="2966897"/>
                  <a:ext cx="22428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98DEC0D-91A9-F7D7-7BA1-ED4D81DD14C2}"/>
                    </a:ext>
                  </a:extLst>
                </p14:cNvPr>
                <p14:cNvContentPartPr/>
                <p14:nvPr/>
              </p14:nvContentPartPr>
              <p14:xfrm>
                <a:off x="2978177" y="3241577"/>
                <a:ext cx="472680" cy="702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98DEC0D-91A9-F7D7-7BA1-ED4D81DD14C2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969537" y="3232937"/>
                  <a:ext cx="4903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F422BBD-486A-2448-D3F5-CF6813354B56}"/>
                    </a:ext>
                  </a:extLst>
                </p14:cNvPr>
                <p14:cNvContentPartPr/>
                <p14:nvPr/>
              </p14:nvContentPartPr>
              <p14:xfrm>
                <a:off x="3360137" y="3187577"/>
                <a:ext cx="223200" cy="3232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F422BBD-486A-2448-D3F5-CF6813354B56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3351137" y="3178937"/>
                  <a:ext cx="2408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D3D615D-555A-E160-A29A-29138D017BF6}"/>
                    </a:ext>
                  </a:extLst>
                </p14:cNvPr>
                <p14:cNvContentPartPr/>
                <p14:nvPr/>
              </p14:nvContentPartPr>
              <p14:xfrm>
                <a:off x="2900057" y="3491417"/>
                <a:ext cx="781560" cy="2394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D3D615D-555A-E160-A29A-29138D017BF6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2891417" y="3482777"/>
                  <a:ext cx="7992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ACF3A18-A27D-C980-361A-92EAA1F74D70}"/>
                    </a:ext>
                  </a:extLst>
                </p14:cNvPr>
                <p14:cNvContentPartPr/>
                <p14:nvPr/>
              </p14:nvContentPartPr>
              <p14:xfrm>
                <a:off x="7289897" y="1838297"/>
                <a:ext cx="319680" cy="2138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ACF3A18-A27D-C980-361A-92EAA1F74D70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280897" y="1829657"/>
                  <a:ext cx="3373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5EA65D6-9D8C-F32E-C95B-DD06C6A93E80}"/>
                    </a:ext>
                  </a:extLst>
                </p14:cNvPr>
                <p14:cNvContentPartPr/>
                <p14:nvPr/>
              </p14:nvContentPartPr>
              <p14:xfrm>
                <a:off x="7380977" y="2174537"/>
                <a:ext cx="146520" cy="82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5EA65D6-9D8C-F32E-C95B-DD06C6A93E80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372337" y="2165537"/>
                  <a:ext cx="164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4E88BF7-711B-9907-DEF6-4E6993B9197C}"/>
                    </a:ext>
                  </a:extLst>
                </p14:cNvPr>
                <p14:cNvContentPartPr/>
                <p14:nvPr/>
              </p14:nvContentPartPr>
              <p14:xfrm>
                <a:off x="6259937" y="1955657"/>
                <a:ext cx="903600" cy="1792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4E88BF7-711B-9907-DEF6-4E6993B9197C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250937" y="1947017"/>
                  <a:ext cx="9212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3EA2957D-E70C-FB7B-C24E-2E4BD31745DA}"/>
                    </a:ext>
                  </a:extLst>
                </p14:cNvPr>
                <p14:cNvContentPartPr/>
                <p14:nvPr/>
              </p14:nvContentPartPr>
              <p14:xfrm>
                <a:off x="6801737" y="1848737"/>
                <a:ext cx="108000" cy="187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3EA2957D-E70C-FB7B-C24E-2E4BD31745DA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793097" y="1840097"/>
                  <a:ext cx="125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E67E4F9-5814-6D37-3C8E-4A483BF0C109}"/>
                    </a:ext>
                  </a:extLst>
                </p14:cNvPr>
                <p14:cNvContentPartPr/>
                <p14:nvPr/>
              </p14:nvContentPartPr>
              <p14:xfrm>
                <a:off x="6853577" y="1686377"/>
                <a:ext cx="250560" cy="5072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E67E4F9-5814-6D37-3C8E-4A483BF0C109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844937" y="1677737"/>
                  <a:ext cx="26820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DAC2265-2D54-0D74-AA9F-565EF18A7F66}"/>
                    </a:ext>
                  </a:extLst>
                </p14:cNvPr>
                <p14:cNvContentPartPr/>
                <p14:nvPr/>
              </p14:nvContentPartPr>
              <p14:xfrm>
                <a:off x="5709857" y="2396297"/>
                <a:ext cx="230040" cy="2232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DAC2265-2D54-0D74-AA9F-565EF18A7F6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5701217" y="2387657"/>
                  <a:ext cx="2476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7CE29B6C-5058-7CC9-1064-2AEE5B1A74F2}"/>
                    </a:ext>
                  </a:extLst>
                </p14:cNvPr>
                <p14:cNvContentPartPr/>
                <p14:nvPr/>
              </p14:nvContentPartPr>
              <p14:xfrm>
                <a:off x="5836937" y="2227097"/>
                <a:ext cx="120240" cy="774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7CE29B6C-5058-7CC9-1064-2AEE5B1A74F2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828297" y="2218457"/>
                  <a:ext cx="1378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60EF4F62-0B09-E6E4-BE78-AE4DAC21395D}"/>
                    </a:ext>
                  </a:extLst>
                </p14:cNvPr>
                <p14:cNvContentPartPr/>
                <p14:nvPr/>
              </p14:nvContentPartPr>
              <p14:xfrm>
                <a:off x="5714177" y="2250857"/>
                <a:ext cx="65880" cy="2008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60EF4F62-0B09-E6E4-BE78-AE4DAC21395D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705177" y="2242217"/>
                  <a:ext cx="835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F22A489-6A1C-307B-6E00-5097D8F757BB}"/>
                    </a:ext>
                  </a:extLst>
                </p14:cNvPr>
                <p14:cNvContentPartPr/>
                <p14:nvPr/>
              </p14:nvContentPartPr>
              <p14:xfrm>
                <a:off x="5295137" y="2291177"/>
                <a:ext cx="372960" cy="3621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F22A489-6A1C-307B-6E00-5097D8F757BB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286497" y="2282177"/>
                  <a:ext cx="39060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F89E97F2-E27E-8EF8-311E-7DDE5D736F67}"/>
                    </a:ext>
                  </a:extLst>
                </p14:cNvPr>
                <p14:cNvContentPartPr/>
                <p14:nvPr/>
              </p14:nvContentPartPr>
              <p14:xfrm>
                <a:off x="5032697" y="2405657"/>
                <a:ext cx="373680" cy="2167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F89E97F2-E27E-8EF8-311E-7DDE5D736F67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5024057" y="2396657"/>
                  <a:ext cx="3913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8B640816-3A03-DA64-DAA8-2967BEDC3D80}"/>
                    </a:ext>
                  </a:extLst>
                </p14:cNvPr>
                <p14:cNvContentPartPr/>
                <p14:nvPr/>
              </p14:nvContentPartPr>
              <p14:xfrm>
                <a:off x="5151137" y="2317457"/>
                <a:ext cx="64440" cy="4125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8B640816-3A03-DA64-DAA8-2967BEDC3D80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142497" y="2308457"/>
                  <a:ext cx="8208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5EA7E7E0-22E3-261D-7906-D49B7FAA678F}"/>
                    </a:ext>
                  </a:extLst>
                </p14:cNvPr>
                <p14:cNvContentPartPr/>
                <p14:nvPr/>
              </p14:nvContentPartPr>
              <p14:xfrm>
                <a:off x="4893017" y="2494577"/>
                <a:ext cx="120960" cy="1368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5EA7E7E0-22E3-261D-7906-D49B7FAA678F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4884017" y="2485577"/>
                  <a:ext cx="138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54BFF65B-31B0-113C-0672-9C33CDE5B439}"/>
                    </a:ext>
                  </a:extLst>
                </p14:cNvPr>
                <p14:cNvContentPartPr/>
                <p14:nvPr/>
              </p14:nvContentPartPr>
              <p14:xfrm>
                <a:off x="6054737" y="2587097"/>
                <a:ext cx="808200" cy="1375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54BFF65B-31B0-113C-0672-9C33CDE5B439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046097" y="2578097"/>
                  <a:ext cx="8258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A074363B-939F-8AC0-F66F-646C7F4C2FB3}"/>
                    </a:ext>
                  </a:extLst>
                </p14:cNvPr>
                <p14:cNvContentPartPr/>
                <p14:nvPr/>
              </p14:nvContentPartPr>
              <p14:xfrm>
                <a:off x="6657017" y="2479097"/>
                <a:ext cx="261360" cy="2142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A074363B-939F-8AC0-F66F-646C7F4C2FB3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648377" y="2470457"/>
                  <a:ext cx="2790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617B54C9-254D-E84B-23D8-D5319870F700}"/>
                    </a:ext>
                  </a:extLst>
                </p14:cNvPr>
                <p14:cNvContentPartPr/>
                <p14:nvPr/>
              </p14:nvContentPartPr>
              <p14:xfrm>
                <a:off x="8384297" y="2368577"/>
                <a:ext cx="104760" cy="1875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617B54C9-254D-E84B-23D8-D5319870F700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8375297" y="2359577"/>
                  <a:ext cx="122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2D37CE91-32FE-ED89-F87C-48A02030FB3D}"/>
                    </a:ext>
                  </a:extLst>
                </p14:cNvPr>
                <p14:cNvContentPartPr/>
                <p14:nvPr/>
              </p14:nvContentPartPr>
              <p14:xfrm>
                <a:off x="8143097" y="2406017"/>
                <a:ext cx="209880" cy="2383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2D37CE91-32FE-ED89-F87C-48A02030FB3D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8134457" y="2397377"/>
                  <a:ext cx="227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FBB7837A-6BE3-68B8-173C-E1FAE46E5C1D}"/>
                    </a:ext>
                  </a:extLst>
                </p14:cNvPr>
                <p14:cNvContentPartPr/>
                <p14:nvPr/>
              </p14:nvContentPartPr>
              <p14:xfrm>
                <a:off x="8282057" y="2672057"/>
                <a:ext cx="51120" cy="374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FBB7837A-6BE3-68B8-173C-E1FAE46E5C1D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8273417" y="2663417"/>
                  <a:ext cx="687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0714BA7-3F8A-588C-82B3-3FF0ED46ED54}"/>
                    </a:ext>
                  </a:extLst>
                </p14:cNvPr>
                <p14:cNvContentPartPr/>
                <p14:nvPr/>
              </p14:nvContentPartPr>
              <p14:xfrm>
                <a:off x="7647017" y="2529137"/>
                <a:ext cx="428400" cy="1285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0714BA7-3F8A-588C-82B3-3FF0ED46ED54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7638017" y="2520497"/>
                  <a:ext cx="4460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2BE1245A-5F48-2489-F7AC-608343860A6C}"/>
                    </a:ext>
                  </a:extLst>
                </p14:cNvPr>
                <p14:cNvContentPartPr/>
                <p14:nvPr/>
              </p14:nvContentPartPr>
              <p14:xfrm>
                <a:off x="7625417" y="2230337"/>
                <a:ext cx="253080" cy="17172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2BE1245A-5F48-2489-F7AC-608343860A6C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7616417" y="2221337"/>
                  <a:ext cx="2707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E444A010-7078-73E3-551F-0B0EA026CD4D}"/>
                    </a:ext>
                  </a:extLst>
                </p14:cNvPr>
                <p14:cNvContentPartPr/>
                <p14:nvPr/>
              </p14:nvContentPartPr>
              <p14:xfrm>
                <a:off x="7700297" y="2212337"/>
                <a:ext cx="48960" cy="219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E444A010-7078-73E3-551F-0B0EA026CD4D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7691657" y="2203337"/>
                  <a:ext cx="666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7502B024-D7F2-3320-27DA-F6C64920EA5B}"/>
                    </a:ext>
                  </a:extLst>
                </p14:cNvPr>
                <p14:cNvContentPartPr/>
                <p14:nvPr/>
              </p14:nvContentPartPr>
              <p14:xfrm>
                <a:off x="7413377" y="2499617"/>
                <a:ext cx="92880" cy="543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7502B024-D7F2-3320-27DA-F6C64920EA5B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7404377" y="2490617"/>
                  <a:ext cx="1105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9E3DB5AE-E073-3681-14D7-ACB1F54A849F}"/>
                    </a:ext>
                  </a:extLst>
                </p14:cNvPr>
                <p14:cNvContentPartPr/>
                <p14:nvPr/>
              </p14:nvContentPartPr>
              <p14:xfrm>
                <a:off x="7193057" y="2387657"/>
                <a:ext cx="247320" cy="705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9E3DB5AE-E073-3681-14D7-ACB1F54A849F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7184417" y="2379017"/>
                  <a:ext cx="2649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B5D0B631-DDF1-231B-9CFB-CADD7BD82AD8}"/>
                    </a:ext>
                  </a:extLst>
                </p14:cNvPr>
                <p14:cNvContentPartPr/>
                <p14:nvPr/>
              </p14:nvContentPartPr>
              <p14:xfrm>
                <a:off x="8351897" y="2699417"/>
                <a:ext cx="1110600" cy="2152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B5D0B631-DDF1-231B-9CFB-CADD7BD82AD8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8343257" y="2690417"/>
                  <a:ext cx="11282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06B9C44B-D7B1-D739-CA73-2FA62C45DD84}"/>
                    </a:ext>
                  </a:extLst>
                </p14:cNvPr>
                <p14:cNvContentPartPr/>
                <p14:nvPr/>
              </p14:nvContentPartPr>
              <p14:xfrm>
                <a:off x="9442337" y="2899577"/>
                <a:ext cx="110520" cy="1818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6B9C44B-D7B1-D739-CA73-2FA62C45DD8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9433337" y="2890577"/>
                  <a:ext cx="128160" cy="1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D2438DCE-389A-D3C5-E8C2-34F1076E5A5A}"/>
              </a:ext>
            </a:extLst>
          </p:cNvPr>
          <p:cNvGrpSpPr/>
          <p:nvPr/>
        </p:nvGrpSpPr>
        <p:grpSpPr>
          <a:xfrm>
            <a:off x="586337" y="125057"/>
            <a:ext cx="5969520" cy="1507680"/>
            <a:chOff x="586337" y="125057"/>
            <a:chExt cx="5969520" cy="150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1DD6B55-3829-DC56-8014-5246EA4C1F72}"/>
                    </a:ext>
                  </a:extLst>
                </p14:cNvPr>
                <p14:cNvContentPartPr/>
                <p14:nvPr/>
              </p14:nvContentPartPr>
              <p14:xfrm>
                <a:off x="586337" y="1049537"/>
                <a:ext cx="254160" cy="371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1DD6B55-3829-DC56-8014-5246EA4C1F72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577337" y="1040897"/>
                  <a:ext cx="2718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29AB0DD-591A-6D43-2766-599DAAD45176}"/>
                    </a:ext>
                  </a:extLst>
                </p14:cNvPr>
                <p14:cNvContentPartPr/>
                <p14:nvPr/>
              </p14:nvContentPartPr>
              <p14:xfrm>
                <a:off x="1057577" y="1187417"/>
                <a:ext cx="121680" cy="183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29AB0DD-591A-6D43-2766-599DAAD45176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048577" y="1178777"/>
                  <a:ext cx="1393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2F54CAF-B54C-C366-F960-BC5F8B0160E2}"/>
                    </a:ext>
                  </a:extLst>
                </p14:cNvPr>
                <p14:cNvContentPartPr/>
                <p14:nvPr/>
              </p14:nvContentPartPr>
              <p14:xfrm>
                <a:off x="1285457" y="911297"/>
                <a:ext cx="58320" cy="403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2F54CAF-B54C-C366-F960-BC5F8B0160E2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276817" y="902297"/>
                  <a:ext cx="7596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AA76472-0971-B08A-ECBE-6C31D7CED5F9}"/>
                    </a:ext>
                  </a:extLst>
                </p14:cNvPr>
                <p14:cNvContentPartPr/>
                <p14:nvPr/>
              </p14:nvContentPartPr>
              <p14:xfrm>
                <a:off x="1244417" y="1161497"/>
                <a:ext cx="42480" cy="21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AA76472-0971-B08A-ECBE-6C31D7CED5F9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235777" y="1152857"/>
                  <a:ext cx="601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CB39B06-B3C2-D4F8-FAD0-C3D681CBBC0D}"/>
                    </a:ext>
                  </a:extLst>
                </p14:cNvPr>
                <p14:cNvContentPartPr/>
                <p14:nvPr/>
              </p14:nvContentPartPr>
              <p14:xfrm>
                <a:off x="1377977" y="932177"/>
                <a:ext cx="103320" cy="337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CB39B06-B3C2-D4F8-FAD0-C3D681CBBC0D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368977" y="923177"/>
                  <a:ext cx="1209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7EE5AC0-3960-C3ED-FF37-65C277F202F4}"/>
                    </a:ext>
                  </a:extLst>
                </p14:cNvPr>
                <p14:cNvContentPartPr/>
                <p14:nvPr/>
              </p14:nvContentPartPr>
              <p14:xfrm>
                <a:off x="1507937" y="1166537"/>
                <a:ext cx="113040" cy="88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7EE5AC0-3960-C3ED-FF37-65C277F202F4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498937" y="1157897"/>
                  <a:ext cx="1306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70D1F5E-5FFF-0C72-0233-AB928D6B0361}"/>
                    </a:ext>
                  </a:extLst>
                </p14:cNvPr>
                <p14:cNvContentPartPr/>
                <p14:nvPr/>
              </p14:nvContentPartPr>
              <p14:xfrm>
                <a:off x="1691177" y="1161497"/>
                <a:ext cx="75960" cy="133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70D1F5E-5FFF-0C72-0233-AB928D6B0361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682537" y="1152857"/>
                  <a:ext cx="936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D9C1B17-F6E6-55C1-6BB0-E089F98CCF4B}"/>
                    </a:ext>
                  </a:extLst>
                </p14:cNvPr>
                <p14:cNvContentPartPr/>
                <p14:nvPr/>
              </p14:nvContentPartPr>
              <p14:xfrm>
                <a:off x="1934897" y="1268777"/>
                <a:ext cx="476640" cy="28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D9C1B17-F6E6-55C1-6BB0-E089F98CCF4B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926257" y="1260137"/>
                  <a:ext cx="4942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068C2F0-1534-8AC3-562A-2A05A903EA2A}"/>
                    </a:ext>
                  </a:extLst>
                </p14:cNvPr>
                <p14:cNvContentPartPr/>
                <p14:nvPr/>
              </p14:nvContentPartPr>
              <p14:xfrm>
                <a:off x="2468057" y="1182377"/>
                <a:ext cx="25560" cy="125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068C2F0-1534-8AC3-562A-2A05A903EA2A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2459417" y="1173377"/>
                  <a:ext cx="432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09B2F03-0AE4-4CEF-ADA2-BFADEF7AEACA}"/>
                    </a:ext>
                  </a:extLst>
                </p14:cNvPr>
                <p14:cNvContentPartPr/>
                <p14:nvPr/>
              </p14:nvContentPartPr>
              <p14:xfrm>
                <a:off x="2579297" y="876017"/>
                <a:ext cx="851040" cy="756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09B2F03-0AE4-4CEF-ADA2-BFADEF7AEACA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2570657" y="867377"/>
                  <a:ext cx="868680" cy="77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BFEB1A2-E454-8193-0874-59F427CEAB5D}"/>
                    </a:ext>
                  </a:extLst>
                </p14:cNvPr>
                <p14:cNvContentPartPr/>
                <p14:nvPr/>
              </p14:nvContentPartPr>
              <p14:xfrm>
                <a:off x="3152777" y="840377"/>
                <a:ext cx="400320" cy="580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BFEB1A2-E454-8193-0874-59F427CEAB5D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3143777" y="831737"/>
                  <a:ext cx="41796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289FE34-EA56-00C8-8793-F877313D277C}"/>
                    </a:ext>
                  </a:extLst>
                </p14:cNvPr>
                <p14:cNvContentPartPr/>
                <p14:nvPr/>
              </p14:nvContentPartPr>
              <p14:xfrm>
                <a:off x="3242417" y="1080137"/>
                <a:ext cx="157680" cy="106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289FE34-EA56-00C8-8793-F877313D277C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3233417" y="1071137"/>
                  <a:ext cx="175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326EAC0-677E-7324-28F0-7EF3160F5552}"/>
                    </a:ext>
                  </a:extLst>
                </p14:cNvPr>
                <p14:cNvContentPartPr/>
                <p14:nvPr/>
              </p14:nvContentPartPr>
              <p14:xfrm>
                <a:off x="3153497" y="1002377"/>
                <a:ext cx="185400" cy="140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326EAC0-677E-7324-28F0-7EF3160F5552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3144857" y="993377"/>
                  <a:ext cx="2030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472D0BC-D690-78F4-BE55-58F2A11899D2}"/>
                    </a:ext>
                  </a:extLst>
                </p14:cNvPr>
                <p14:cNvContentPartPr/>
                <p14:nvPr/>
              </p14:nvContentPartPr>
              <p14:xfrm>
                <a:off x="2850017" y="981497"/>
                <a:ext cx="424800" cy="157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472D0BC-D690-78F4-BE55-58F2A11899D2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2841017" y="972857"/>
                  <a:ext cx="4424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01B50AB-CE16-402A-2F5C-C626514CF500}"/>
                    </a:ext>
                  </a:extLst>
                </p14:cNvPr>
                <p14:cNvContentPartPr/>
                <p14:nvPr/>
              </p14:nvContentPartPr>
              <p14:xfrm>
                <a:off x="2913377" y="1348697"/>
                <a:ext cx="34920" cy="76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01B50AB-CE16-402A-2F5C-C626514CF500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2904377" y="1340057"/>
                  <a:ext cx="525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7EC3FFC-06B1-6F57-8EC1-FFF1874E9726}"/>
                    </a:ext>
                  </a:extLst>
                </p14:cNvPr>
                <p14:cNvContentPartPr/>
                <p14:nvPr/>
              </p14:nvContentPartPr>
              <p14:xfrm>
                <a:off x="3740297" y="1258337"/>
                <a:ext cx="486720" cy="40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7EC3FFC-06B1-6F57-8EC1-FFF1874E9726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3731297" y="1249697"/>
                  <a:ext cx="5043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FC4D47A-80BC-77B5-C330-EAB4E9B3FB9A}"/>
                    </a:ext>
                  </a:extLst>
                </p14:cNvPr>
                <p14:cNvContentPartPr/>
                <p14:nvPr/>
              </p14:nvContentPartPr>
              <p14:xfrm>
                <a:off x="4255097" y="1202897"/>
                <a:ext cx="19440" cy="104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FC4D47A-80BC-77B5-C330-EAB4E9B3FB9A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4246457" y="1194257"/>
                  <a:ext cx="370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4FF2C6A-BF3B-4FC2-91E7-57B50D3D1D88}"/>
                    </a:ext>
                  </a:extLst>
                </p14:cNvPr>
                <p14:cNvContentPartPr/>
                <p14:nvPr/>
              </p14:nvContentPartPr>
              <p14:xfrm>
                <a:off x="4478297" y="881777"/>
                <a:ext cx="44640" cy="102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4FF2C6A-BF3B-4FC2-91E7-57B50D3D1D88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4469297" y="873137"/>
                  <a:ext cx="622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8CBE803-7EC0-98AF-223E-80ABEB5F3B0B}"/>
                    </a:ext>
                  </a:extLst>
                </p14:cNvPr>
                <p14:cNvContentPartPr/>
                <p14:nvPr/>
              </p14:nvContentPartPr>
              <p14:xfrm>
                <a:off x="4499537" y="1179137"/>
                <a:ext cx="22680" cy="376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8CBE803-7EC0-98AF-223E-80ABEB5F3B0B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4490897" y="1170497"/>
                  <a:ext cx="4032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8BEFF49-F605-FD08-F670-CBBC35F5BA52}"/>
                    </a:ext>
                  </a:extLst>
                </p14:cNvPr>
                <p14:cNvContentPartPr/>
                <p14:nvPr/>
              </p14:nvContentPartPr>
              <p14:xfrm>
                <a:off x="4502057" y="904457"/>
                <a:ext cx="1167840" cy="653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8BEFF49-F605-FD08-F670-CBBC35F5BA52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4493417" y="895817"/>
                  <a:ext cx="118548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A01A652-1E32-E6DB-F243-B7DE54328914}"/>
                    </a:ext>
                  </a:extLst>
                </p14:cNvPr>
                <p14:cNvContentPartPr/>
                <p14:nvPr/>
              </p14:nvContentPartPr>
              <p14:xfrm>
                <a:off x="4666577" y="1133417"/>
                <a:ext cx="167760" cy="222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A01A652-1E32-E6DB-F243-B7DE54328914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4657577" y="1124417"/>
                  <a:ext cx="1854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6EBFB13-4BF6-6528-D308-B894847F65B9}"/>
                    </a:ext>
                  </a:extLst>
                </p14:cNvPr>
                <p14:cNvContentPartPr/>
                <p14:nvPr/>
              </p14:nvContentPartPr>
              <p14:xfrm>
                <a:off x="4942337" y="1246817"/>
                <a:ext cx="303120" cy="38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6EBFB13-4BF6-6528-D308-B894847F65B9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4933337" y="1237817"/>
                  <a:ext cx="3207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DDCF012-0EB3-A330-C254-E5EA8327FC3D}"/>
                    </a:ext>
                  </a:extLst>
                </p14:cNvPr>
                <p14:cNvContentPartPr/>
                <p14:nvPr/>
              </p14:nvContentPartPr>
              <p14:xfrm>
                <a:off x="5077337" y="1160777"/>
                <a:ext cx="38160" cy="219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DDCF012-0EB3-A330-C254-E5EA8327FC3D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5068337" y="1151777"/>
                  <a:ext cx="558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137CBA6-F4A9-71FC-84EB-FF1700990BF6}"/>
                    </a:ext>
                  </a:extLst>
                </p14:cNvPr>
                <p14:cNvContentPartPr/>
                <p14:nvPr/>
              </p14:nvContentPartPr>
              <p14:xfrm>
                <a:off x="5224577" y="1187417"/>
                <a:ext cx="212760" cy="134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137CBA6-F4A9-71FC-84EB-FF1700990BF6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5215577" y="1178777"/>
                  <a:ext cx="2304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2B28F1B-81C5-2617-D98C-EB6D074850BB}"/>
                    </a:ext>
                  </a:extLst>
                </p14:cNvPr>
                <p14:cNvContentPartPr/>
                <p14:nvPr/>
              </p14:nvContentPartPr>
              <p14:xfrm>
                <a:off x="5789777" y="1345817"/>
                <a:ext cx="702000" cy="24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2B28F1B-81C5-2617-D98C-EB6D074850BB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5780777" y="1337177"/>
                  <a:ext cx="7196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453D7BF-55B0-E256-46EB-532422B9CE0D}"/>
                    </a:ext>
                  </a:extLst>
                </p14:cNvPr>
                <p14:cNvContentPartPr/>
                <p14:nvPr/>
              </p14:nvContentPartPr>
              <p14:xfrm>
                <a:off x="6470177" y="1264457"/>
                <a:ext cx="85680" cy="124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453D7BF-55B0-E256-46EB-532422B9CE0D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6461537" y="1255817"/>
                  <a:ext cx="1033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64EB0F91-BE7A-ECE0-5C49-450FC76ED933}"/>
                    </a:ext>
                  </a:extLst>
                </p14:cNvPr>
                <p14:cNvContentPartPr/>
                <p14:nvPr/>
              </p14:nvContentPartPr>
              <p14:xfrm>
                <a:off x="1041737" y="429257"/>
                <a:ext cx="7560" cy="165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64EB0F91-BE7A-ECE0-5C49-450FC76ED933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032737" y="420257"/>
                  <a:ext cx="252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6F5658A7-1DC0-7718-2693-FB479A855D31}"/>
                    </a:ext>
                  </a:extLst>
                </p14:cNvPr>
                <p14:cNvContentPartPr/>
                <p14:nvPr/>
              </p14:nvContentPartPr>
              <p14:xfrm>
                <a:off x="1014017" y="384617"/>
                <a:ext cx="69480" cy="27720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6F5658A7-1DC0-7718-2693-FB479A855D31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005377" y="375977"/>
                  <a:ext cx="871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9C739411-B5C3-F307-0A99-8B0AFC7C1304}"/>
                    </a:ext>
                  </a:extLst>
                </p14:cNvPr>
                <p14:cNvContentPartPr/>
                <p14:nvPr/>
              </p14:nvContentPartPr>
              <p14:xfrm>
                <a:off x="1108697" y="278777"/>
                <a:ext cx="356760" cy="33624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9C739411-B5C3-F307-0A99-8B0AFC7C1304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100057" y="270137"/>
                  <a:ext cx="3744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E6EAF33B-A0B4-604F-5852-3E280DB28C06}"/>
                    </a:ext>
                  </a:extLst>
                </p14:cNvPr>
                <p14:cNvContentPartPr/>
                <p14:nvPr/>
              </p14:nvContentPartPr>
              <p14:xfrm>
                <a:off x="1468337" y="369137"/>
                <a:ext cx="175680" cy="20988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E6EAF33B-A0B4-604F-5852-3E280DB28C06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459337" y="360497"/>
                  <a:ext cx="1933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4D27C0AF-A065-6C6E-3706-DFAF1555361D}"/>
                    </a:ext>
                  </a:extLst>
                </p14:cNvPr>
                <p14:cNvContentPartPr/>
                <p14:nvPr/>
              </p14:nvContentPartPr>
              <p14:xfrm>
                <a:off x="1611977" y="284537"/>
                <a:ext cx="70920" cy="32904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4D27C0AF-A065-6C6E-3706-DFAF1555361D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602977" y="275897"/>
                  <a:ext cx="885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48A4E468-77C7-C3D3-26CF-34302987D222}"/>
                    </a:ext>
                  </a:extLst>
                </p14:cNvPr>
                <p14:cNvContentPartPr/>
                <p14:nvPr/>
              </p14:nvContentPartPr>
              <p14:xfrm>
                <a:off x="1971617" y="347177"/>
                <a:ext cx="341280" cy="2721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48A4E468-77C7-C3D3-26CF-34302987D222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962977" y="338177"/>
                  <a:ext cx="3589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183CBECD-6902-613C-7244-F87FCA37379B}"/>
                    </a:ext>
                  </a:extLst>
                </p14:cNvPr>
                <p14:cNvContentPartPr/>
                <p14:nvPr/>
              </p14:nvContentPartPr>
              <p14:xfrm>
                <a:off x="2382017" y="272657"/>
                <a:ext cx="207000" cy="33408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183CBECD-6902-613C-7244-F87FCA37379B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2373017" y="264017"/>
                  <a:ext cx="22464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C3C7ECDB-5615-9B7C-B0FE-FD45177ACF0E}"/>
                    </a:ext>
                  </a:extLst>
                </p14:cNvPr>
                <p14:cNvContentPartPr/>
                <p14:nvPr/>
              </p14:nvContentPartPr>
              <p14:xfrm>
                <a:off x="2594057" y="270857"/>
                <a:ext cx="232200" cy="2653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C3C7ECDB-5615-9B7C-B0FE-FD45177ACF0E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2585417" y="261857"/>
                  <a:ext cx="2498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9C61DF03-BEDB-7111-7A40-9D8D9DFA9404}"/>
                    </a:ext>
                  </a:extLst>
                </p14:cNvPr>
                <p14:cNvContentPartPr/>
                <p14:nvPr/>
              </p14:nvContentPartPr>
              <p14:xfrm>
                <a:off x="3106337" y="307217"/>
                <a:ext cx="264600" cy="29520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9C61DF03-BEDB-7111-7A40-9D8D9DFA9404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3097697" y="298577"/>
                  <a:ext cx="2822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AE126608-29B0-19A5-1A15-B2AF5447EBD7}"/>
                    </a:ext>
                  </a:extLst>
                </p14:cNvPr>
                <p14:cNvContentPartPr/>
                <p14:nvPr/>
              </p14:nvContentPartPr>
              <p14:xfrm>
                <a:off x="3269057" y="425657"/>
                <a:ext cx="194040" cy="14400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AE126608-29B0-19A5-1A15-B2AF5447EBD7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3260417" y="416657"/>
                  <a:ext cx="2116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9221FA4F-B364-2D86-3738-6432C7242CA5}"/>
                    </a:ext>
                  </a:extLst>
                </p14:cNvPr>
                <p14:cNvContentPartPr/>
                <p14:nvPr/>
              </p14:nvContentPartPr>
              <p14:xfrm>
                <a:off x="3484697" y="302897"/>
                <a:ext cx="213840" cy="28728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9221FA4F-B364-2D86-3738-6432C7242CA5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3476057" y="294257"/>
                  <a:ext cx="2314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96500ABA-4981-DDE5-8AC1-67EF6C2988F9}"/>
                    </a:ext>
                  </a:extLst>
                </p14:cNvPr>
                <p14:cNvContentPartPr/>
                <p14:nvPr/>
              </p14:nvContentPartPr>
              <p14:xfrm>
                <a:off x="3792137" y="415217"/>
                <a:ext cx="140760" cy="19620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96500ABA-4981-DDE5-8AC1-67EF6C2988F9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3783497" y="406577"/>
                  <a:ext cx="1584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924C7F9F-CE27-210B-FE0E-D1235E1B996B}"/>
                    </a:ext>
                  </a:extLst>
                </p14:cNvPr>
                <p14:cNvContentPartPr/>
                <p14:nvPr/>
              </p14:nvContentPartPr>
              <p14:xfrm>
                <a:off x="599657" y="125057"/>
                <a:ext cx="3700440" cy="82440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924C7F9F-CE27-210B-FE0E-D1235E1B996B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590657" y="116057"/>
                  <a:ext cx="3718080" cy="842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6196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7968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24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pipo2</dc:creator>
  <cp:lastModifiedBy>pylin</cp:lastModifiedBy>
  <cp:revision>2</cp:revision>
  <dcterms:created xsi:type="dcterms:W3CDTF">2022-10-30T02:21:11Z</dcterms:created>
  <dcterms:modified xsi:type="dcterms:W3CDTF">2022-12-08T14:55:57Z</dcterms:modified>
</cp:coreProperties>
</file>